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40FF"/>
    <a:srgbClr val="FFF9AF"/>
    <a:srgbClr val="33A1E0"/>
    <a:srgbClr val="90ABFF"/>
    <a:srgbClr val="3C467B"/>
    <a:srgbClr val="0029A6"/>
    <a:srgbClr val="636CCB"/>
    <a:srgbClr val="505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F96B7-1FB1-4136-9FA3-AF115D3BBAB7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EB91F-7996-4791-B92A-D1D1C626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08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89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93538-B64E-1093-350D-D635ADA25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525721-521B-A052-A2FE-745E605359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494FE7-A8E2-93BD-6EFD-E92FBF94A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4D9AF-47C0-26A1-23AD-9F95E04ED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3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3ACFB-1780-96C9-024F-EC002F3F2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CF7B7E-F144-F4A0-0909-1B9F17B4E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63CE7-9DDF-2C56-8379-5AA38C54F1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28BD9-3183-21B5-ADA1-47D193314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A8C16-93B0-E2AE-F24F-BE30A06BA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6081FC-B008-33F8-5F43-5BB110473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C4E1CF-62F6-3874-A969-6FD387DA0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6E21F-E0F7-E57F-3CED-CDC8B8AB23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53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6355D-62B0-7675-C65D-E8EDF7BE8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7A87FA-680C-27A2-DF93-5A15A437C3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ABE21F-5911-EA49-839E-2757B85EE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C3829-B3F2-E502-74EC-5A54152AAE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975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037BB-55FE-0549-6AC9-332466558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466D7-6CE2-8A38-87A4-2FBD18542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B6363-49E5-7B4A-44F9-8C0480B39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F7E27-8FC5-CF2A-D50C-B3C7878AB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62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DED3A-4351-2E45-D725-43D5321AB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1A4805-936E-07F0-F2B1-64E3D8001A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5AD6C9-BF45-699B-E6F9-B1A551F5B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BD534-BACD-2B29-4B8F-2C89A69FBE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02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BDDD7-8CD8-97DB-9C13-1C083B2B0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88E8-2CFF-48B0-05D0-5FCC644966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4B1FD9-0AE4-5CDB-090C-39AE066B5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2B68A-75C2-A10B-BA83-6C2C8B827D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0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F203-4D1F-D780-C291-5175E329D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54FD06-AB37-046B-2008-951DB43FB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CF0896-9934-7560-A7B8-6C1D149F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8091-B543-EF69-0E0C-C7711620CB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574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58DBF-51A7-7A06-F5D6-4CB534885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E59EB1-BC76-BD31-FADE-D6E7D80910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205DE9-300A-70DB-382C-DD9804431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6DEF6-FC97-A418-56E1-F82335F7B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EB91F-7996-4791-B92A-D1D1C62663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602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89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68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6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0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11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8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0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4E30B-A555-4310-8311-9C6BAEA5F886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4E30B-A555-4310-8311-9C6BAEA5F886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D796A-E82A-4CF4-8CF5-D9439EE5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jp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865A9A-9300-AE3B-E930-A21B79417A67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173533-5E81-90B9-2AF2-6A1F302616D7}"/>
              </a:ext>
            </a:extLst>
          </p:cNvPr>
          <p:cNvGrpSpPr/>
          <p:nvPr/>
        </p:nvGrpSpPr>
        <p:grpSpPr>
          <a:xfrm>
            <a:off x="194366" y="97042"/>
            <a:ext cx="8804969" cy="6590005"/>
            <a:chOff x="108155" y="153385"/>
            <a:chExt cx="8804969" cy="6590005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3277A0-9956-61AA-A429-2402676021DD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37436CF-6734-FB7A-8AC4-89A6046B644F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C3A836D-B300-86A8-B8C7-5EA99C6BE9B6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4392402-0BC8-4828-3C78-7F39C47DF4B1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29CC9F8-46BB-EFC5-20AE-C99AC71D19C9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E2D7875-58C2-48FD-2B6A-DE08D576AAD6}"/>
                </a:ext>
              </a:extLst>
            </p:cNvPr>
            <p:cNvGrpSpPr/>
            <p:nvPr/>
          </p:nvGrpSpPr>
          <p:grpSpPr>
            <a:xfrm>
              <a:off x="108333" y="941046"/>
              <a:ext cx="8804791" cy="5802344"/>
              <a:chOff x="97378" y="962804"/>
              <a:chExt cx="8804791" cy="580234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FDCF533-1B4F-3AC4-C0E8-8A2772403D75}"/>
                  </a:ext>
                </a:extLst>
              </p:cNvPr>
              <p:cNvSpPr/>
              <p:nvPr/>
            </p:nvSpPr>
            <p:spPr>
              <a:xfrm>
                <a:off x="133315" y="962804"/>
                <a:ext cx="8768854" cy="5802344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800" dirty="0">
                  <a:solidFill>
                    <a:schemeClr val="tx1"/>
                  </a:solidFill>
                  <a:latin typeface="Copperplate Gothic Bold" panose="020E0705020206020404" pitchFamily="34" charset="0"/>
                </a:endParaRPr>
              </a:p>
            </p:txBody>
          </p:sp>
          <p:sp>
            <p:nvSpPr>
              <p:cNvPr id="25" name="Star: 4 Points 24">
                <a:extLst>
                  <a:ext uri="{FF2B5EF4-FFF2-40B4-BE49-F238E27FC236}">
                    <a16:creationId xmlns:a16="http://schemas.microsoft.com/office/drawing/2014/main" id="{0FDA0DDC-2EBC-605E-4659-90C4A2617DCF}"/>
                  </a:ext>
                </a:extLst>
              </p:cNvPr>
              <p:cNvSpPr/>
              <p:nvPr/>
            </p:nvSpPr>
            <p:spPr>
              <a:xfrm>
                <a:off x="97378" y="1713733"/>
                <a:ext cx="914400" cy="914400"/>
              </a:xfrm>
              <a:prstGeom prst="star4">
                <a:avLst/>
              </a:prstGeom>
              <a:solidFill>
                <a:srgbClr val="FFC000"/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Star: 4 Points 25">
                <a:extLst>
                  <a:ext uri="{FF2B5EF4-FFF2-40B4-BE49-F238E27FC236}">
                    <a16:creationId xmlns:a16="http://schemas.microsoft.com/office/drawing/2014/main" id="{6A44F891-743C-84D3-E2CA-9E35019B9C0C}"/>
                  </a:ext>
                </a:extLst>
              </p:cNvPr>
              <p:cNvSpPr/>
              <p:nvPr/>
            </p:nvSpPr>
            <p:spPr>
              <a:xfrm>
                <a:off x="8230316" y="4730221"/>
                <a:ext cx="618170" cy="477520"/>
              </a:xfrm>
              <a:prstGeom prst="star4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Star: 5 Points 27">
                <a:extLst>
                  <a:ext uri="{FF2B5EF4-FFF2-40B4-BE49-F238E27FC236}">
                    <a16:creationId xmlns:a16="http://schemas.microsoft.com/office/drawing/2014/main" id="{8B107B7D-A13A-D3AC-8660-E869E7CEA2B0}"/>
                  </a:ext>
                </a:extLst>
              </p:cNvPr>
              <p:cNvSpPr/>
              <p:nvPr/>
            </p:nvSpPr>
            <p:spPr>
              <a:xfrm>
                <a:off x="8034742" y="5909375"/>
                <a:ext cx="558800" cy="47194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Star: 5 Points 28">
                <a:extLst>
                  <a:ext uri="{FF2B5EF4-FFF2-40B4-BE49-F238E27FC236}">
                    <a16:creationId xmlns:a16="http://schemas.microsoft.com/office/drawing/2014/main" id="{C493BDDD-8581-704A-DC91-159DC2E5D490}"/>
                  </a:ext>
                </a:extLst>
              </p:cNvPr>
              <p:cNvSpPr/>
              <p:nvPr/>
            </p:nvSpPr>
            <p:spPr>
              <a:xfrm>
                <a:off x="254948" y="5616624"/>
                <a:ext cx="558800" cy="47194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Star: 5 Points 29">
                <a:extLst>
                  <a:ext uri="{FF2B5EF4-FFF2-40B4-BE49-F238E27FC236}">
                    <a16:creationId xmlns:a16="http://schemas.microsoft.com/office/drawing/2014/main" id="{96D17801-8301-2ACF-F12D-DC42C96F2146}"/>
                  </a:ext>
                </a:extLst>
              </p:cNvPr>
              <p:cNvSpPr/>
              <p:nvPr/>
            </p:nvSpPr>
            <p:spPr>
              <a:xfrm>
                <a:off x="6865404" y="1241784"/>
                <a:ext cx="558800" cy="47194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Star: 5 Points 30">
                <a:extLst>
                  <a:ext uri="{FF2B5EF4-FFF2-40B4-BE49-F238E27FC236}">
                    <a16:creationId xmlns:a16="http://schemas.microsoft.com/office/drawing/2014/main" id="{C940E922-1EE8-975B-F253-1D013EADCD09}"/>
                  </a:ext>
                </a:extLst>
              </p:cNvPr>
              <p:cNvSpPr/>
              <p:nvPr/>
            </p:nvSpPr>
            <p:spPr>
              <a:xfrm>
                <a:off x="8131605" y="3191386"/>
                <a:ext cx="558800" cy="471949"/>
              </a:xfrm>
              <a:prstGeom prst="star5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Star: 6 Points 32">
                <a:extLst>
                  <a:ext uri="{FF2B5EF4-FFF2-40B4-BE49-F238E27FC236}">
                    <a16:creationId xmlns:a16="http://schemas.microsoft.com/office/drawing/2014/main" id="{9D23AFB2-C073-0A2D-42E4-7A202FA6A4C0}"/>
                  </a:ext>
                </a:extLst>
              </p:cNvPr>
              <p:cNvSpPr/>
              <p:nvPr/>
            </p:nvSpPr>
            <p:spPr>
              <a:xfrm>
                <a:off x="255906" y="4041999"/>
                <a:ext cx="457200" cy="477520"/>
              </a:xfrm>
              <a:prstGeom prst="star6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Star: 6 Points 33">
                <a:extLst>
                  <a:ext uri="{FF2B5EF4-FFF2-40B4-BE49-F238E27FC236}">
                    <a16:creationId xmlns:a16="http://schemas.microsoft.com/office/drawing/2014/main" id="{1D1A4F98-FFBD-E2B0-E300-699BC3CC836A}"/>
                  </a:ext>
                </a:extLst>
              </p:cNvPr>
              <p:cNvSpPr/>
              <p:nvPr/>
            </p:nvSpPr>
            <p:spPr>
              <a:xfrm flipH="1">
                <a:off x="1005266" y="6088573"/>
                <a:ext cx="359275" cy="399030"/>
              </a:xfrm>
              <a:prstGeom prst="star6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Star: 4 Points 34">
                <a:extLst>
                  <a:ext uri="{FF2B5EF4-FFF2-40B4-BE49-F238E27FC236}">
                    <a16:creationId xmlns:a16="http://schemas.microsoft.com/office/drawing/2014/main" id="{69F06CD4-7599-3E88-D681-84B1E65ACD11}"/>
                  </a:ext>
                </a:extLst>
              </p:cNvPr>
              <p:cNvSpPr/>
              <p:nvPr/>
            </p:nvSpPr>
            <p:spPr>
              <a:xfrm>
                <a:off x="1259522" y="1136468"/>
                <a:ext cx="558800" cy="471949"/>
              </a:xfrm>
              <a:prstGeom prst="star4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9919C8F-7D65-96B7-92B6-F5616A64A5FB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A057919-5F5B-C14A-624C-B05ACBB10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D3152A-3BE8-9D32-25B8-F24D29783861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2836FB-128A-8761-334D-FB15109AB454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C2C6F79-43AC-2A3C-A9FD-45C300B6BF02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376D1F1-16E1-B937-9788-018915B59809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932B4D9-C8B3-0AED-0D2E-8A6BBA313D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353" y="1758282"/>
            <a:ext cx="914400" cy="914400"/>
          </a:xfrm>
          <a:prstGeom prst="rect">
            <a:avLst/>
          </a:prstGeom>
        </p:spPr>
      </p:pic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ECE0784-F3C1-BC07-E191-F390D4D01D27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CDD1B21-3BB1-3B85-EE03-8406483EDC91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090571-190D-F120-228B-7FCA85CDFED8}"/>
              </a:ext>
            </a:extLst>
          </p:cNvPr>
          <p:cNvSpPr/>
          <p:nvPr/>
        </p:nvSpPr>
        <p:spPr>
          <a:xfrm rot="20186118">
            <a:off x="7898199" y="1414407"/>
            <a:ext cx="927159" cy="680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3"/>
                </a:solidFill>
                <a:latin typeface="Eras Bold ITC" panose="020B0907030504020204" pitchFamily="34" charset="0"/>
              </a:rPr>
              <a:t>&lt;/&gt;</a:t>
            </a:r>
            <a:endParaRPr lang="en-US" dirty="0">
              <a:solidFill>
                <a:schemeClr val="accent3"/>
              </a:solidFill>
              <a:latin typeface="Eras Bold ITC" panose="020B0907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1BB7CD4-2FF9-A977-EADA-B8A47B62334D}"/>
              </a:ext>
            </a:extLst>
          </p:cNvPr>
          <p:cNvSpPr/>
          <p:nvPr/>
        </p:nvSpPr>
        <p:spPr>
          <a:xfrm rot="1308130">
            <a:off x="6466240" y="5655770"/>
            <a:ext cx="927159" cy="6807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Eras Bold ITC" panose="020B0907030504020204" pitchFamily="34" charset="0"/>
              </a:rPr>
              <a:t>&lt;/&gt;</a:t>
            </a:r>
            <a:endParaRPr lang="en-US" dirty="0">
              <a:solidFill>
                <a:schemeClr val="accent3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D961893-422F-BDC5-48A7-F97DEB91C317}"/>
              </a:ext>
            </a:extLst>
          </p:cNvPr>
          <p:cNvSpPr/>
          <p:nvPr/>
        </p:nvSpPr>
        <p:spPr>
          <a:xfrm>
            <a:off x="1683994" y="2800549"/>
            <a:ext cx="6116776" cy="1513840"/>
          </a:xfrm>
          <a:prstGeom prst="roundRect">
            <a:avLst>
              <a:gd name="adj" fmla="val 0"/>
            </a:avLst>
          </a:prstGeom>
          <a:solidFill>
            <a:srgbClr val="FFF9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240FF"/>
                </a:solidFill>
                <a:latin typeface="Berlin Sans FB Demi" panose="020E0802020502020306" pitchFamily="34" charset="0"/>
              </a:rPr>
              <a:t>“ Learn Programming For Beginners – Free Full Course “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BAA556-73EE-75C9-E531-C9517178CB6C}"/>
              </a:ext>
            </a:extLst>
          </p:cNvPr>
          <p:cNvSpPr/>
          <p:nvPr/>
        </p:nvSpPr>
        <p:spPr>
          <a:xfrm>
            <a:off x="3548113" y="4271583"/>
            <a:ext cx="2388537" cy="1016979"/>
          </a:xfrm>
          <a:prstGeom prst="roundRect">
            <a:avLst>
              <a:gd name="adj" fmla="val 0"/>
            </a:avLst>
          </a:prstGeom>
          <a:solidFill>
            <a:srgbClr val="024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#1 – HTML </a:t>
            </a:r>
          </a:p>
        </p:txBody>
      </p:sp>
    </p:spTree>
    <p:extLst>
      <p:ext uri="{BB962C8B-B14F-4D97-AF65-F5344CB8AC3E}">
        <p14:creationId xmlns:p14="http://schemas.microsoft.com/office/powerpoint/2010/main" val="2419906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A6B5E-7A6F-76DF-A401-5CDD7241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5BBB01-5BE1-320D-9D52-DC62359A8978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CC7621-096C-5F6F-2363-F003AFEA9B33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0C64DCB-AA64-1044-61F2-5A45A3DAEF7C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E0D22C-432E-D348-06B9-1FB98D0A9858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C7BAFE6-F07B-070B-61E5-F303CDEFE331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16E33BC-42CA-0D7A-2B5D-470F9BB67FE8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DD417E2-EC34-6E01-5547-4CF525757CE3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A861DB-4A3D-78C8-EA1C-02C4FEB3627F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E4E3134-FD53-AB0B-1B17-94F7CCC7EAC0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109BCAD-8E13-06DE-BBCA-D55D8C422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EBBA25-B562-68B7-3A0C-E15726A5B405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1B9D9E2-61D0-AD10-0F83-C9EE52BB8ED7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E259D48-C90C-35AA-ED4C-006EFC47AB61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9F15EB-6F7E-5810-5ED5-0BBED8C89DF7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C05F7978-B9FD-9F5F-A43A-33EDBF376D2A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E60EF43-7FEB-1C02-0C54-664BD29446E0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6908D74-DC72-2C45-D959-E37EEECD7FD5}"/>
              </a:ext>
            </a:extLst>
          </p:cNvPr>
          <p:cNvGrpSpPr/>
          <p:nvPr/>
        </p:nvGrpSpPr>
        <p:grpSpPr>
          <a:xfrm>
            <a:off x="-366170" y="905321"/>
            <a:ext cx="7193949" cy="4135787"/>
            <a:chOff x="-366170" y="905321"/>
            <a:chExt cx="7193949" cy="41357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237AA8F-F168-FCBD-E315-33ED94F914F6}"/>
                </a:ext>
              </a:extLst>
            </p:cNvPr>
            <p:cNvGrpSpPr/>
            <p:nvPr/>
          </p:nvGrpSpPr>
          <p:grpSpPr>
            <a:xfrm>
              <a:off x="219920" y="905321"/>
              <a:ext cx="6607859" cy="4135785"/>
              <a:chOff x="256231" y="2135141"/>
              <a:chExt cx="10627442" cy="51825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EFDCA0A-EE93-F7A8-90A3-80969358AEF9}"/>
                  </a:ext>
                </a:extLst>
              </p:cNvPr>
              <p:cNvSpPr/>
              <p:nvPr/>
            </p:nvSpPr>
            <p:spPr>
              <a:xfrm>
                <a:off x="256231" y="2135141"/>
                <a:ext cx="10627442" cy="51825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4E3C74-456C-BCFB-5F16-A6B212A51CA2}"/>
                  </a:ext>
                </a:extLst>
              </p:cNvPr>
              <p:cNvSpPr txBox="1"/>
              <p:nvPr/>
            </p:nvSpPr>
            <p:spPr>
              <a:xfrm>
                <a:off x="8574272" y="2155876"/>
                <a:ext cx="1762113" cy="436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sz="2400" b="1" dirty="0">
                    <a:solidFill>
                      <a:srgbClr val="E66533"/>
                    </a:solidFill>
                    <a:effectLst/>
                    <a:latin typeface="Fira Code" pitchFamily="1" charset="0"/>
                  </a:rPr>
                  <a:t>Form</a:t>
                </a:r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CFAC27-1355-3527-F375-4FD5E2FBB02A}"/>
                </a:ext>
              </a:extLst>
            </p:cNvPr>
            <p:cNvSpPr txBox="1"/>
            <p:nvPr/>
          </p:nvSpPr>
          <p:spPr>
            <a:xfrm>
              <a:off x="-366170" y="1070790"/>
              <a:ext cx="6971849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form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action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for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"username"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Username :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input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type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"text"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1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id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"username"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/&gt;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for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"password"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Password :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input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type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"password"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1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id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"password"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/&gt;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for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"role"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Role :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select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name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1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id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"role"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option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value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"user"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User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option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option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value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"admin"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Admin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option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select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for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"desc"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Description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label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 err="1">
                  <a:solidFill>
                    <a:srgbClr val="E66533"/>
                  </a:solidFill>
                  <a:effectLst/>
                  <a:latin typeface="Fira Code" pitchFamily="1" charset="0"/>
                </a:rPr>
                <a:t>textarea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name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""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1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id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"desc"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b="0" dirty="0" err="1">
                  <a:solidFill>
                    <a:srgbClr val="E66533"/>
                  </a:solidFill>
                  <a:effectLst/>
                  <a:latin typeface="Fira Code" pitchFamily="1" charset="0"/>
                </a:rPr>
                <a:t>textarea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button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 </a:t>
              </a:r>
              <a:r>
                <a:rPr lang="en-US" b="0" i="1" dirty="0">
                  <a:solidFill>
                    <a:srgbClr val="D5971A"/>
                  </a:solidFill>
                  <a:effectLst/>
                  <a:latin typeface="Fira Code" pitchFamily="1" charset="0"/>
                </a:rPr>
                <a:t>type</a:t>
              </a:r>
              <a:r>
                <a:rPr lang="en-US" b="1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=</a:t>
              </a:r>
              <a:r>
                <a:rPr lang="en-US" b="0" dirty="0">
                  <a:solidFill>
                    <a:srgbClr val="49E9A6"/>
                  </a:solidFill>
                  <a:effectLst/>
                  <a:latin typeface="Fira Code" pitchFamily="1" charset="0"/>
                </a:rPr>
                <a:t>"submit"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Register!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button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  <a:p>
              <a:pPr>
                <a:buNone/>
              </a:pPr>
              <a:r>
                <a:rPr lang="en-US" b="0" dirty="0">
                  <a:solidFill>
                    <a:srgbClr val="BECFDA"/>
                  </a:solidFill>
                  <a:effectLst/>
                  <a:latin typeface="Fira Code" pitchFamily="1" charset="0"/>
                </a:rPr>
                <a:t>    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&lt;/</a:t>
              </a:r>
              <a:r>
                <a:rPr lang="en-US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form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A51A812-2109-69CE-377C-C7F447A979F6}"/>
              </a:ext>
            </a:extLst>
          </p:cNvPr>
          <p:cNvGrpSpPr/>
          <p:nvPr/>
        </p:nvGrpSpPr>
        <p:grpSpPr>
          <a:xfrm>
            <a:off x="219920" y="5185983"/>
            <a:ext cx="6607859" cy="1062417"/>
            <a:chOff x="256231" y="2135141"/>
            <a:chExt cx="10627442" cy="51825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B31D3F2-8951-028E-DE13-D85D72AA7D17}"/>
                </a:ext>
              </a:extLst>
            </p:cNvPr>
            <p:cNvSpPr/>
            <p:nvPr/>
          </p:nvSpPr>
          <p:spPr>
            <a:xfrm>
              <a:off x="256231" y="2135141"/>
              <a:ext cx="10627442" cy="51825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4AA9955-3373-955E-40DB-030CDB1E8D9E}"/>
                </a:ext>
              </a:extLst>
            </p:cNvPr>
            <p:cNvSpPr txBox="1"/>
            <p:nvPr/>
          </p:nvSpPr>
          <p:spPr>
            <a:xfrm>
              <a:off x="372471" y="2205384"/>
              <a:ext cx="2851240" cy="1698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Comment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7CB5B4B-9CF4-CD46-6771-F1C4001BD9F6}"/>
              </a:ext>
            </a:extLst>
          </p:cNvPr>
          <p:cNvSpPr txBox="1"/>
          <p:nvPr/>
        </p:nvSpPr>
        <p:spPr>
          <a:xfrm>
            <a:off x="208610" y="5775294"/>
            <a:ext cx="6278880" cy="3250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en-US" b="0" i="1" dirty="0">
                <a:solidFill>
                  <a:srgbClr val="5988A6"/>
                </a:solidFill>
                <a:effectLst/>
                <a:latin typeface="Fira Code" pitchFamily="1" charset="0"/>
              </a:rPr>
              <a:t>&lt;!-- This is Element Comment --&gt;</a:t>
            </a:r>
            <a:endParaRPr lang="en-US" b="0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181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EE70B-9202-A4BB-07C7-BE26BAE13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C90868-C700-5F45-0A52-E58874D5B741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90D5B2D-614D-1D3F-244A-8E4B2E8F2B85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042904-1F95-87D8-3BDC-BCA90BC26409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40D8C19-2480-A7A7-29ED-A6D3A33BFC0B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B28CB9-00FE-3C09-E402-40B69CB640F5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6066617-06DA-B1B8-3989-128F8978EC2B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5188A52-07C1-BE53-76EE-3BA8CFFB3B32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5808F3C-D394-E155-A1C3-9B33D6A39475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917BF0-DD67-8A35-0906-1A4566AA5E60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19C14DC-E3E3-C432-519B-903A82839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FC675C-28F5-7B3E-E942-FEBD241802DD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6E1CCD8-C2D0-4447-A861-76A77F4DA7A8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7623EA1-B442-DBBE-1FF3-8A0B7CE69BBE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C10315-D05B-F551-E4C7-4FDF35472C69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85BCBFB6-258D-1391-43BD-8F3C3795BFF0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27BCABBC-B431-322E-D167-44BC658C65B0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1F222A-A8EE-F3BF-8266-27DD5F3001CB}"/>
              </a:ext>
            </a:extLst>
          </p:cNvPr>
          <p:cNvGrpSpPr/>
          <p:nvPr/>
        </p:nvGrpSpPr>
        <p:grpSpPr>
          <a:xfrm>
            <a:off x="209680" y="933790"/>
            <a:ext cx="5492494" cy="1274149"/>
            <a:chOff x="209680" y="933790"/>
            <a:chExt cx="5492494" cy="1274149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C7E6C75-2DD4-6EA2-2A70-4E4CF84B30E7}"/>
                </a:ext>
              </a:extLst>
            </p:cNvPr>
            <p:cNvSpPr/>
            <p:nvPr/>
          </p:nvSpPr>
          <p:spPr>
            <a:xfrm>
              <a:off x="209680" y="933790"/>
              <a:ext cx="4322684" cy="59265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Berlin Sans FB" panose="020E0602020502020306" pitchFamily="34" charset="0"/>
                </a:rPr>
                <a:t>HTML Semantic Elements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722EC45-7FBA-879B-F9FD-B35AE8DADCB1}"/>
                </a:ext>
              </a:extLst>
            </p:cNvPr>
            <p:cNvSpPr/>
            <p:nvPr/>
          </p:nvSpPr>
          <p:spPr>
            <a:xfrm>
              <a:off x="209680" y="1526442"/>
              <a:ext cx="5492494" cy="6814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  <a:latin typeface="Bahnschrift" panose="020B0502040204020203" pitchFamily="34" charset="0"/>
                </a:rPr>
                <a:t>Semantic elements = elements with a meaning 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46152761-C97F-5EE0-DCA2-F9CA5EDA84EF}"/>
              </a:ext>
            </a:extLst>
          </p:cNvPr>
          <p:cNvSpPr/>
          <p:nvPr/>
        </p:nvSpPr>
        <p:spPr>
          <a:xfrm>
            <a:off x="393768" y="2459574"/>
            <a:ext cx="6250872" cy="9144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Non-semantic elements : &lt;div&gt;, &lt;span&gt;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28E973-23FC-6BDE-FC1E-C81AE606CE57}"/>
              </a:ext>
            </a:extLst>
          </p:cNvPr>
          <p:cNvSpPr/>
          <p:nvPr/>
        </p:nvSpPr>
        <p:spPr>
          <a:xfrm>
            <a:off x="393768" y="3496232"/>
            <a:ext cx="6250872" cy="242797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semantic elements : &lt;article&gt;, &lt;aside&gt;, &lt;details&gt;, &lt;</a:t>
            </a:r>
            <a:r>
              <a:rPr lang="en-US" sz="2400" dirty="0" err="1">
                <a:solidFill>
                  <a:schemeClr val="tx1"/>
                </a:solidFill>
                <a:latin typeface="Lucida Console" panose="020B0609040504020204" pitchFamily="49" charset="0"/>
              </a:rPr>
              <a:t>figcaption</a:t>
            </a:r>
            <a:r>
              <a:rPr lang="en-US" sz="2400" dirty="0">
                <a:solidFill>
                  <a:schemeClr val="tx1"/>
                </a:solidFill>
                <a:latin typeface="Lucida Console" panose="020B0609040504020204" pitchFamily="49" charset="0"/>
              </a:rPr>
              <a:t>&gt;, &lt;details&gt;, &lt;figure&gt;, &lt;footer&gt;, &lt;header&gt;, &lt;main&gt;, &lt;mark&gt;, &lt;nav&gt;, &lt;section&gt;, &lt;summary&gt;, &lt;time&gt;.</a:t>
            </a:r>
          </a:p>
        </p:txBody>
      </p:sp>
    </p:spTree>
    <p:extLst>
      <p:ext uri="{BB962C8B-B14F-4D97-AF65-F5344CB8AC3E}">
        <p14:creationId xmlns:p14="http://schemas.microsoft.com/office/powerpoint/2010/main" val="55717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3B006-648D-1D70-5DB7-D36486802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82D31F-15A4-6E52-E2AB-10D89EA288D8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AC603D4-1CB7-2A8E-ECD9-BB0EA95EE981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1027B3F-4184-1449-6891-6F3BC138C883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E08B197-494E-7A13-C583-9D88835233A6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3C25BE-4122-8C35-0603-67BC580EC968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382B406-EFA4-C57E-8222-672490C55EF9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BB4B5B8-D345-9600-7973-106506A8F344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99C9D6C-F6A2-8AA2-3010-1950A252F81E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0B8359B-4859-E2FC-F48C-8B02A3C18A7B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E09F31DA-6A03-B83C-E8B4-0A47DD31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73FF1A-AFAF-2262-058E-BBA37C46764A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B1ACE77-5224-5175-E3E7-303A0CE6A9E9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6386D43-2381-ABE2-955B-A8CFB8B7ECD2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760538-3936-69A9-0E09-0A0D56AA4611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DF14082-5CC5-F8B8-79F1-9113E32B78FC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D802C7D-3224-C978-2CB4-3874AA08461A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C7C40DD-B0A5-0424-3713-83242181807F}"/>
              </a:ext>
            </a:extLst>
          </p:cNvPr>
          <p:cNvGrpSpPr/>
          <p:nvPr/>
        </p:nvGrpSpPr>
        <p:grpSpPr>
          <a:xfrm>
            <a:off x="1308168" y="1623548"/>
            <a:ext cx="6607859" cy="4018726"/>
            <a:chOff x="277190" y="995232"/>
            <a:chExt cx="6607859" cy="401872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F5CC1B-52DD-EFFC-0BDC-C924E0A1B757}"/>
                </a:ext>
              </a:extLst>
            </p:cNvPr>
            <p:cNvGrpSpPr/>
            <p:nvPr/>
          </p:nvGrpSpPr>
          <p:grpSpPr>
            <a:xfrm>
              <a:off x="277190" y="995232"/>
              <a:ext cx="6607859" cy="4018726"/>
              <a:chOff x="256231" y="2135141"/>
              <a:chExt cx="10627442" cy="196036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01D9FD2-CDF4-25F1-E516-B855F4A9C35E}"/>
                  </a:ext>
                </a:extLst>
              </p:cNvPr>
              <p:cNvSpPr/>
              <p:nvPr/>
            </p:nvSpPr>
            <p:spPr>
              <a:xfrm>
                <a:off x="256231" y="2135141"/>
                <a:ext cx="10627442" cy="19603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87D3FBE-4AFD-4975-06EC-21509D8D6DA8}"/>
                  </a:ext>
                </a:extLst>
              </p:cNvPr>
              <p:cNvSpPr txBox="1"/>
              <p:nvPr/>
            </p:nvSpPr>
            <p:spPr>
              <a:xfrm>
                <a:off x="372471" y="2205384"/>
                <a:ext cx="2851240" cy="1698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sz="2400" b="1" dirty="0">
                    <a:solidFill>
                      <a:srgbClr val="E66533"/>
                    </a:solidFill>
                    <a:effectLst/>
                    <a:latin typeface="Fira Code" pitchFamily="1" charset="0"/>
                  </a:rPr>
                  <a:t>Source :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87C270A-51D9-468E-2D6A-1DFAA8F2335A}"/>
                </a:ext>
              </a:extLst>
            </p:cNvPr>
            <p:cNvSpPr txBox="1"/>
            <p:nvPr/>
          </p:nvSpPr>
          <p:spPr>
            <a:xfrm>
              <a:off x="478536" y="1713960"/>
              <a:ext cx="6070485" cy="348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https://www.w3schools.com/</a:t>
              </a:r>
              <a:endParaRPr lang="en-US" sz="2400" b="1" dirty="0">
                <a:solidFill>
                  <a:srgbClr val="E66533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30018B-42F6-E0B0-14F3-1F9ECFBAAF6C}"/>
                </a:ext>
              </a:extLst>
            </p:cNvPr>
            <p:cNvSpPr txBox="1"/>
            <p:nvPr/>
          </p:nvSpPr>
          <p:spPr>
            <a:xfrm>
              <a:off x="478536" y="2388960"/>
              <a:ext cx="6070485" cy="3481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https://www.w3.org/</a:t>
              </a:r>
              <a:endParaRPr lang="en-US" sz="2400" b="1" dirty="0">
                <a:solidFill>
                  <a:srgbClr val="E66533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9A3352D-4063-E76D-0FA9-B4C7016B8F4A}"/>
                </a:ext>
              </a:extLst>
            </p:cNvPr>
            <p:cNvSpPr txBox="1"/>
            <p:nvPr/>
          </p:nvSpPr>
          <p:spPr>
            <a:xfrm>
              <a:off x="478537" y="3042616"/>
              <a:ext cx="607048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https://en.wikipedia.org/wiki/Tim_Berners-Lee</a:t>
              </a:r>
              <a:endParaRPr lang="en-US" sz="2400" b="1" dirty="0">
                <a:solidFill>
                  <a:srgbClr val="E66533"/>
                </a:solidFill>
                <a:effectLst/>
                <a:latin typeface="Fira Code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8617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B6FDE-CE6C-1E5A-6328-F057BE6A0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BDC78A-79B0-AF0B-A389-7ED1C3C88439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503DFA-0C23-0F76-AAE3-F9F4550C022D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DA5C919-5DF7-3ED2-6C44-6C00B2CFD769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B0B181C-CF99-613E-8F7F-1234C4B72503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oudy Stout" panose="0202090407030B020401" pitchFamily="18" charset="0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E737EE2-CFFB-C786-651F-6D0E3F39B34E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oudy Stout" panose="0202090407030B020401" pitchFamily="18" charset="0"/>
                </a:endParaRP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FA8C992-D284-4B4A-B317-80E17321FC63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Goudy Stout" panose="0202090407030B020401" pitchFamily="18" charset="0"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0CFD6965-DD3C-B4EB-1804-D171C59A5F66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Goudy Stout" panose="0202090407030B020401" pitchFamily="18" charset="0"/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5789F66-09C4-3325-635B-249893DE85F1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  <a:t>Thank</a:t>
              </a:r>
              <a:b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</a:br>
              <a: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  <a:t>you !</a:t>
              </a:r>
              <a:b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</a:br>
              <a:r>
                <a:rPr lang="en-US" sz="2800" i="1" dirty="0">
                  <a:solidFill>
                    <a:schemeClr val="accent3"/>
                  </a:solidFill>
                  <a:latin typeface="Kristen ITC" panose="03050502040202030202" pitchFamily="66" charset="0"/>
                </a:rPr>
                <a:t>Don’t forget to visit </a:t>
              </a:r>
              <a:br>
                <a:rPr lang="en-US" sz="7200" dirty="0">
                  <a:solidFill>
                    <a:schemeClr val="accent3"/>
                  </a:solidFill>
                  <a:latin typeface="Goudy Stout" panose="0202090407030B020401" pitchFamily="18" charset="0"/>
                </a:rPr>
              </a:br>
              <a:r>
                <a:rPr lang="en-US" sz="4000" i="1" u="sng" dirty="0">
                  <a:solidFill>
                    <a:schemeClr val="accent3"/>
                  </a:solidFill>
                  <a:highlight>
                    <a:srgbClr val="FFFF00"/>
                  </a:highlight>
                  <a:latin typeface="Berlin Sans FB" panose="020E0602020502020306" pitchFamily="34" charset="0"/>
                </a:rPr>
                <a:t>https://josserich.github.i0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253815-BD5F-79C3-7503-B1BD6A0843DC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CB31F6D-EEF2-B895-8AF6-3B472F3E5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42DBD5-DD1E-BD00-4F6E-FC3E1C2E9EB1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8C3272-6CEC-9F7D-FBD2-EFEF749F196B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EA826E-D00C-6FC5-6649-434606F44744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A9E48A1-614B-C73A-ECDA-3716C92AA70F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09ED66F-7D4D-9957-AC80-5ADC880F6349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89509E8A-34E7-4CD8-8A5F-89C4BDB54BCB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1476435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03EF6-74FE-DE8C-F4EE-742D64B7D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410CDC-81F4-ED1F-6478-2A53F1778BE9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A30D11-01ED-D084-201F-255C37550118}"/>
              </a:ext>
            </a:extLst>
          </p:cNvPr>
          <p:cNvGrpSpPr/>
          <p:nvPr/>
        </p:nvGrpSpPr>
        <p:grpSpPr>
          <a:xfrm>
            <a:off x="194366" y="97042"/>
            <a:ext cx="8770374" cy="6492238"/>
            <a:chOff x="108155" y="153385"/>
            <a:chExt cx="8770374" cy="64922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9E58B81-3D51-FEE1-150D-E702273FA9A7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D681E2A-F616-EA90-27E3-D16F15E0D608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725839F-66FA-4980-949B-BBC5FF2163C7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2437CA2-4D95-30C1-87AA-CA809915848E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B18B3AF-1A4B-5E55-EFC3-F720193064B4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E151A00-846A-1E2A-617D-2E5EBE8A3B62}"/>
                </a:ext>
              </a:extLst>
            </p:cNvPr>
            <p:cNvSpPr/>
            <p:nvPr/>
          </p:nvSpPr>
          <p:spPr>
            <a:xfrm>
              <a:off x="109675" y="843279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732D917-2677-1D97-DA4D-A8D66BBBC2B0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5F8DF3F-856B-395F-1248-209B108AE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C8EE6A-1201-79A8-09CA-507669346B6C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F7FAAAA-8767-D660-9FE6-4C405BACC1E1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9986F2B-6073-A795-FCA8-B210CA38F165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6110A0-00C0-3A92-4521-0D73659A6F1C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639C3D02-A566-4168-2C79-679508588FE1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509ABC09-3621-EE64-C5E1-ED55089DB4E8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4DC336-73C7-D6BC-84BA-FDA1EC4AEAC1}"/>
              </a:ext>
            </a:extLst>
          </p:cNvPr>
          <p:cNvSpPr/>
          <p:nvPr/>
        </p:nvSpPr>
        <p:spPr>
          <a:xfrm>
            <a:off x="462130" y="2486471"/>
            <a:ext cx="6962804" cy="109982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stands for Hyper Text Markup Language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5428EF-8623-0B0E-47F8-E5E724BB0F09}"/>
              </a:ext>
            </a:extLst>
          </p:cNvPr>
          <p:cNvSpPr/>
          <p:nvPr/>
        </p:nvSpPr>
        <p:spPr>
          <a:xfrm>
            <a:off x="462130" y="3828005"/>
            <a:ext cx="7640739" cy="122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Describes the structure of A web pages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111EEDB-D452-3A73-6F98-57273D7D72DB}"/>
              </a:ext>
            </a:extLst>
          </p:cNvPr>
          <p:cNvSpPr/>
          <p:nvPr/>
        </p:nvSpPr>
        <p:spPr>
          <a:xfrm>
            <a:off x="462130" y="5221256"/>
            <a:ext cx="6962805" cy="995680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ELEMENT tell the </a:t>
            </a:r>
            <a:r>
              <a:rPr lang="en-US" sz="2500" dirty="0" err="1">
                <a:solidFill>
                  <a:schemeClr val="tx1"/>
                </a:solidFill>
                <a:latin typeface="Copperplate Gothic Bold" panose="020E0705020206020404" pitchFamily="34" charset="0"/>
              </a:rPr>
              <a:t>Broswer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how to display the content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BAAEF1A-B955-08A4-3DB3-E8AB344DE957}"/>
              </a:ext>
            </a:extLst>
          </p:cNvPr>
          <p:cNvSpPr/>
          <p:nvPr/>
        </p:nvSpPr>
        <p:spPr>
          <a:xfrm>
            <a:off x="426647" y="1043383"/>
            <a:ext cx="7640739" cy="122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is the </a:t>
            </a:r>
            <a:r>
              <a:rPr lang="en-US" sz="2500" dirty="0" err="1">
                <a:solidFill>
                  <a:schemeClr val="tx1"/>
                </a:solidFill>
                <a:latin typeface="Copperplate Gothic Bold" panose="020E0705020206020404" pitchFamily="34" charset="0"/>
              </a:rPr>
              <a:t>standars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markup language for creating web pages </a:t>
            </a:r>
          </a:p>
        </p:txBody>
      </p:sp>
    </p:spTree>
    <p:extLst>
      <p:ext uri="{BB962C8B-B14F-4D97-AF65-F5344CB8AC3E}">
        <p14:creationId xmlns:p14="http://schemas.microsoft.com/office/powerpoint/2010/main" val="181247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1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678ED-BBBC-1BBD-4E6F-41574F4BC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F11D64-77F1-FEDB-7CCF-9025CD964920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07AE029-2B42-6B2A-1736-0C6AB29D507A}"/>
              </a:ext>
            </a:extLst>
          </p:cNvPr>
          <p:cNvGrpSpPr/>
          <p:nvPr/>
        </p:nvGrpSpPr>
        <p:grpSpPr>
          <a:xfrm>
            <a:off x="194366" y="97042"/>
            <a:ext cx="8770374" cy="6492238"/>
            <a:chOff x="108155" y="153385"/>
            <a:chExt cx="8770374" cy="64922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DD6036C-947E-ADA9-99B3-BEAAFDA1C0EB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0FBDC47-B396-60F4-B606-DD5101ED4E1E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B2B64B6-C919-BBA8-80D8-ADF2FD4894EF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7070A3C-2E37-128C-C066-40FDC206DCCF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E27E25CD-0C5F-01EA-3362-79364312EF7B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E746BE-2DD2-BCBD-1409-5A8365BC64EB}"/>
                </a:ext>
              </a:extLst>
            </p:cNvPr>
            <p:cNvSpPr/>
            <p:nvPr/>
          </p:nvSpPr>
          <p:spPr>
            <a:xfrm>
              <a:off x="109675" y="843279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AE996A-A6F7-32A8-2637-7BB949E703CD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17B8F2-46A1-EBC3-2585-DBADB2BB6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B00E05-6C03-D3B4-5894-DE621F031496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D5331B-CEB6-B24D-D3BD-F37E6D3D3157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3F02874-3CA8-3564-C4DF-7B177FAF36AE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64390CE-0B0D-D287-6AAD-5D8B355D161F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2BFF585-E7AA-3EFD-25DD-4147DE21DBC4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0D34AB47-CE19-B6AC-5773-EBBF9058B574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C3AA49-5236-9C18-ADCF-AAB691223C87}"/>
              </a:ext>
            </a:extLst>
          </p:cNvPr>
          <p:cNvSpPr/>
          <p:nvPr/>
        </p:nvSpPr>
        <p:spPr>
          <a:xfrm>
            <a:off x="2901933" y="1239374"/>
            <a:ext cx="5331855" cy="122837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i="1" dirty="0">
                <a:solidFill>
                  <a:schemeClr val="accent6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was created BY </a:t>
            </a:r>
            <a:r>
              <a:rPr lang="en-US" sz="2500" b="1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TIM-BERNES-LEE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8E1ADD7-21AE-58A6-B29A-A17917E8A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99" y="1939879"/>
            <a:ext cx="2077809" cy="263466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8B42830-A7A8-83C4-FCDB-1493DF32428A}"/>
              </a:ext>
            </a:extLst>
          </p:cNvPr>
          <p:cNvSpPr/>
          <p:nvPr/>
        </p:nvSpPr>
        <p:spPr>
          <a:xfrm>
            <a:off x="2877028" y="2792462"/>
            <a:ext cx="5642627" cy="147912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He was inventor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HTTP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HTML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WWW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Web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Browser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Web Server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, </a:t>
            </a:r>
            <a:r>
              <a:rPr lang="en-US" sz="2500" dirty="0">
                <a:solidFill>
                  <a:schemeClr val="accent5"/>
                </a:solidFill>
                <a:latin typeface="Copperplate Gothic Bold" panose="020E0705020206020404" pitchFamily="34" charset="0"/>
              </a:rPr>
              <a:t>Web Page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0BD0F-DD52-6B97-DB29-F42E607D663D}"/>
              </a:ext>
            </a:extLst>
          </p:cNvPr>
          <p:cNvSpPr/>
          <p:nvPr/>
        </p:nvSpPr>
        <p:spPr>
          <a:xfrm>
            <a:off x="2877027" y="4504959"/>
            <a:ext cx="5642627" cy="14791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He was </a:t>
            </a:r>
            <a:r>
              <a:rPr lang="en-US" sz="2500" b="1" i="1" dirty="0">
                <a:solidFill>
                  <a:schemeClr val="accent3">
                    <a:lumMod val="75000"/>
                  </a:schemeClr>
                </a:solidFill>
                <a:latin typeface="Copperplate Gothic Bold" panose="020E0705020206020404" pitchFamily="34" charset="0"/>
              </a:rPr>
              <a:t>Founder</a:t>
            </a:r>
            <a:r>
              <a:rPr lang="en-US" sz="2500" dirty="0">
                <a:solidFill>
                  <a:schemeClr val="tx1"/>
                </a:solidFill>
                <a:latin typeface="Copperplate Gothic Bold" panose="020E0705020206020404" pitchFamily="34" charset="0"/>
              </a:rPr>
              <a:t> of the world wide web Consortium (W3C) in 1994</a:t>
            </a:r>
            <a:endParaRPr lang="en-US" sz="2500" dirty="0">
              <a:solidFill>
                <a:schemeClr val="accent5"/>
              </a:solidFill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174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  <p:bldP spid="2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4617E-0791-C1C2-1AF6-65439A89F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E89F89-18AB-6B1B-2632-CB926E000391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A109620-B89B-7FAB-8924-DB6FF759EF6C}"/>
              </a:ext>
            </a:extLst>
          </p:cNvPr>
          <p:cNvGrpSpPr/>
          <p:nvPr/>
        </p:nvGrpSpPr>
        <p:grpSpPr>
          <a:xfrm>
            <a:off x="140442" y="97042"/>
            <a:ext cx="8770374" cy="6492238"/>
            <a:chOff x="108155" y="153385"/>
            <a:chExt cx="8770374" cy="64922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252C826-DB81-EB83-9D2B-0D2104E55C38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C4F956-FFE8-A34A-138A-E4EC7B3C1F1C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0213C6A-B56C-9996-73EC-F0FAFA702E6F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6703D20-2374-4B6E-64E6-A702BFF68BA6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CDAE9DE-9079-B91E-F5B7-0207A763A836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A8677A-4457-4C67-46F5-D502BF050B48}"/>
                </a:ext>
              </a:extLst>
            </p:cNvPr>
            <p:cNvSpPr/>
            <p:nvPr/>
          </p:nvSpPr>
          <p:spPr>
            <a:xfrm>
              <a:off x="109675" y="843279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849A80C-8DEC-8743-DE23-22C8BF5879A9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EA0B555-8682-537E-70CE-61C24FE8C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D2CE54-8F5C-5A7C-9126-651E8B125269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08DBC58-F382-168E-B77F-47AD0D2A738F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7C1A00-5838-D32C-FE05-EB361896D1AE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8B4F9B-A6BC-098F-1F57-1A03DFD84721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A29D88DD-B816-114E-DB75-E7F86AE19436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163A82F0-7DAE-71BB-7F21-E7E74F61798D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68131A-F6A0-2F2B-048A-35C2EA231D7B}"/>
              </a:ext>
            </a:extLst>
          </p:cNvPr>
          <p:cNvGrpSpPr/>
          <p:nvPr/>
        </p:nvGrpSpPr>
        <p:grpSpPr>
          <a:xfrm>
            <a:off x="1216021" y="1113424"/>
            <a:ext cx="7119777" cy="914400"/>
            <a:chOff x="1216021" y="1113424"/>
            <a:chExt cx="7119777" cy="9144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72FB95A-E49C-A3C8-5411-D489F3D72EEB}"/>
                </a:ext>
              </a:extLst>
            </p:cNvPr>
            <p:cNvSpPr/>
            <p:nvPr/>
          </p:nvSpPr>
          <p:spPr>
            <a:xfrm>
              <a:off x="2697633" y="1202804"/>
              <a:ext cx="5638165" cy="7356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dirty="0">
                  <a:solidFill>
                    <a:schemeClr val="accent3">
                      <a:lumMod val="75000"/>
                    </a:schemeClr>
                  </a:solidFill>
                  <a:latin typeface="Eras Bold ITC" panose="020B0907030504020204" pitchFamily="34" charset="0"/>
                </a:rPr>
                <a:t>World Wide Web Consortium</a:t>
              </a:r>
              <a:endParaRPr lang="en-US" sz="4000" dirty="0">
                <a:solidFill>
                  <a:schemeClr val="accent3">
                    <a:lumMod val="75000"/>
                  </a:schemeClr>
                </a:solidFill>
                <a:latin typeface="Eras Bold ITC" panose="020B0907030504020204" pitchFamily="34" charset="0"/>
              </a:endParaRP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CA8A1FB-1674-6BC1-45E4-B1FD886AE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16021" y="1113424"/>
              <a:ext cx="1371600" cy="914400"/>
            </a:xfrm>
            <a:prstGeom prst="rect">
              <a:avLst/>
            </a:prstGeom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2B1C4163-E454-A17B-6790-E50CDFFE1ED3}"/>
              </a:ext>
            </a:extLst>
          </p:cNvPr>
          <p:cNvSpPr/>
          <p:nvPr/>
        </p:nvSpPr>
        <p:spPr>
          <a:xfrm>
            <a:off x="328978" y="2179114"/>
            <a:ext cx="8366491" cy="192510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World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Wide Web Consortium (W3C) </a:t>
            </a:r>
            <a:r>
              <a:rPr lang="en-US" sz="2400" dirty="0">
                <a:solidFill>
                  <a:schemeClr val="accent3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an international public-interest non-profit organization where Member organizations, a full-time staff, and the public work together to develop web standards.</a:t>
            </a:r>
            <a:endParaRPr lang="en-US" sz="4800" dirty="0">
              <a:solidFill>
                <a:schemeClr val="accent3">
                  <a:lumMod val="75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E08E4E-5AF9-0328-1A4C-9DA83EFA6816}"/>
              </a:ext>
            </a:extLst>
          </p:cNvPr>
          <p:cNvSpPr/>
          <p:nvPr/>
        </p:nvSpPr>
        <p:spPr>
          <a:xfrm>
            <a:off x="322544" y="4265672"/>
            <a:ext cx="8366491" cy="1925108"/>
          </a:xfrm>
          <a:prstGeom prst="rect">
            <a:avLst/>
          </a:prstGeom>
          <a:noFill/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4"/>
                </a:solidFill>
                <a:latin typeface="Comic Sans MS" panose="030F0702030302020204" pitchFamily="66" charset="0"/>
              </a:rPr>
              <a:t>Web inventor Tim Berners-Lee founded the World Wide Web Consortium in 1994 to ensure the long-term growth of the web. He remains W3C's Emeritus Director and Honorary Member of the Board of Directors.</a:t>
            </a:r>
            <a:endParaRPr lang="en-US" sz="6000" dirty="0">
              <a:solidFill>
                <a:schemeClr val="accent4"/>
              </a:solidFill>
              <a:latin typeface="Comic Sans MS" panose="030F0702030302020204" pitchFamily="66" charset="0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06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1417C-8600-880F-CAE3-2D0189953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4C4478-A931-063B-5C32-31796B0630B5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6F078F-C95B-506A-ED26-77E445AE36E3}"/>
              </a:ext>
            </a:extLst>
          </p:cNvPr>
          <p:cNvGrpSpPr/>
          <p:nvPr/>
        </p:nvGrpSpPr>
        <p:grpSpPr>
          <a:xfrm>
            <a:off x="127037" y="171389"/>
            <a:ext cx="8770374" cy="6492238"/>
            <a:chOff x="108155" y="153385"/>
            <a:chExt cx="8770374" cy="649223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E3D7C3-DC76-43E7-1FA1-03C1ECDF1B32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FBCC1F-30E5-CA0E-F492-F9AD1F065D21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9EB40F1-509F-AF09-5D92-9998329A929B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D08C715-D1F4-9C73-BD89-6EDA3FB3DE98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A6421D5-7894-B2C9-61CF-74AC271D44FD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6C92F3-29C4-060E-F603-EB63EBFD4027}"/>
                </a:ext>
              </a:extLst>
            </p:cNvPr>
            <p:cNvSpPr/>
            <p:nvPr/>
          </p:nvSpPr>
          <p:spPr>
            <a:xfrm>
              <a:off x="109675" y="843279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A2411F-5CF7-DD99-2FE2-B7FDF6F51DB9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B94DB792-BFA1-B206-136E-529C9FF10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407549F-C5D0-6EAC-DD90-05A6C8B70985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9EA95A-4B44-EC15-490B-D0C8A2EE6E68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850B1B-81D5-1953-900C-3BB474A7B894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07661A-D2E1-2EFA-2C55-ABBBA9470D95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3ED152DB-3F51-F589-6FEF-30ED20910816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A036B31D-CC8A-3894-8522-8D84E63B0125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544509D-B359-7CF9-9722-AC56B67DE24C}"/>
              </a:ext>
            </a:extLst>
          </p:cNvPr>
          <p:cNvGrpSpPr/>
          <p:nvPr/>
        </p:nvGrpSpPr>
        <p:grpSpPr>
          <a:xfrm>
            <a:off x="1905508" y="3238685"/>
            <a:ext cx="1725261" cy="2479546"/>
            <a:chOff x="2692815" y="2241794"/>
            <a:chExt cx="2904027" cy="3770400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8C8F6522-B4B3-5427-6594-120033327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2815" y="2241794"/>
              <a:ext cx="2904027" cy="192246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EB25EBF0-B0C6-765F-A37E-16DEEE949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9511" y="4604380"/>
              <a:ext cx="1407814" cy="1407814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30F09D4-AF44-E3A6-5739-6E885178A762}"/>
              </a:ext>
            </a:extLst>
          </p:cNvPr>
          <p:cNvGrpSpPr/>
          <p:nvPr/>
        </p:nvGrpSpPr>
        <p:grpSpPr>
          <a:xfrm>
            <a:off x="4044665" y="2278639"/>
            <a:ext cx="1814847" cy="2696975"/>
            <a:chOff x="6088977" y="2134208"/>
            <a:chExt cx="2553522" cy="38092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B59A0F1-D67C-C61C-9115-DC54FDCDC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62" r="15709"/>
            <a:stretch>
              <a:fillRect/>
            </a:stretch>
          </p:blipFill>
          <p:spPr>
            <a:xfrm>
              <a:off x="6088977" y="2134208"/>
              <a:ext cx="2553522" cy="2031391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1138E6A-7BEB-CB0E-A8F3-0F757D9945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39342" y="4490616"/>
              <a:ext cx="1452792" cy="1452792"/>
            </a:xfrm>
            <a:prstGeom prst="rect">
              <a:avLst/>
            </a:prstGeom>
          </p:spPr>
        </p:pic>
      </p:grp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D8FAEF4-FD19-2319-4615-0A82C5E8786A}"/>
              </a:ext>
            </a:extLst>
          </p:cNvPr>
          <p:cNvSpPr/>
          <p:nvPr/>
        </p:nvSpPr>
        <p:spPr>
          <a:xfrm>
            <a:off x="562750" y="1046055"/>
            <a:ext cx="7323489" cy="914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accent4"/>
                </a:solidFill>
                <a:latin typeface="Copperplate Gothic Bold" panose="020E0705020206020404" pitchFamily="34" charset="0"/>
              </a:rPr>
              <a:t>Illustration Web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F542881-21ED-56C3-45AF-B7D45BFFF190}"/>
              </a:ext>
            </a:extLst>
          </p:cNvPr>
          <p:cNvGrpSpPr/>
          <p:nvPr/>
        </p:nvGrpSpPr>
        <p:grpSpPr>
          <a:xfrm>
            <a:off x="261138" y="2438255"/>
            <a:ext cx="1407815" cy="2620815"/>
            <a:chOff x="261138" y="2438255"/>
            <a:chExt cx="1969749" cy="3989651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5CD3B9A-DAD0-02C7-EFD5-2BD8104D3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914" y="4983713"/>
              <a:ext cx="1444193" cy="144419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6CEC7915-C955-17AE-90C8-53D9E07E4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138" y="2438255"/>
              <a:ext cx="1969749" cy="1809812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D0E3FFE-5E49-1529-5F9A-783AD2CA1D1C}"/>
              </a:ext>
            </a:extLst>
          </p:cNvPr>
          <p:cNvGrpSpPr/>
          <p:nvPr/>
        </p:nvGrpSpPr>
        <p:grpSpPr>
          <a:xfrm>
            <a:off x="6176573" y="2122202"/>
            <a:ext cx="2579541" cy="4183726"/>
            <a:chOff x="6176573" y="2122202"/>
            <a:chExt cx="2579541" cy="41837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13BC918-982D-FF66-8A3C-14BF807866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4820" y="2122202"/>
              <a:ext cx="2471294" cy="3210175"/>
            </a:xfrm>
            <a:prstGeom prst="rect">
              <a:avLst/>
            </a:prstGeom>
          </p:spPr>
        </p:pic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51A0127-5D63-2806-1399-7DCB16C0A6A2}"/>
                </a:ext>
              </a:extLst>
            </p:cNvPr>
            <p:cNvGrpSpPr/>
            <p:nvPr/>
          </p:nvGrpSpPr>
          <p:grpSpPr>
            <a:xfrm>
              <a:off x="6176573" y="5576369"/>
              <a:ext cx="2465119" cy="729559"/>
              <a:chOff x="6176573" y="5733325"/>
              <a:chExt cx="2465119" cy="729559"/>
            </a:xfrm>
          </p:grpSpPr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E964DC1-E73D-ADF1-B992-488D7ABF1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4742" y="5774105"/>
                <a:ext cx="688779" cy="688779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7DB8954E-B5D8-2F13-218C-04ECD5725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76573" y="5733325"/>
                <a:ext cx="688779" cy="688779"/>
              </a:xfrm>
              <a:prstGeom prst="rect">
                <a:avLst/>
              </a:prstGeom>
            </p:spPr>
          </p:pic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9E0B7C28-DDCE-7376-206B-E019D9632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52912" y="5747033"/>
                <a:ext cx="688780" cy="68878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4022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9A2F-DAC8-512F-F6BE-7968C2820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350C2E-50F8-462D-EFB2-AA11B720497E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FF8A4D9-240C-9F94-2975-14E5DF930DA9}"/>
              </a:ext>
            </a:extLst>
          </p:cNvPr>
          <p:cNvGrpSpPr/>
          <p:nvPr/>
        </p:nvGrpSpPr>
        <p:grpSpPr>
          <a:xfrm>
            <a:off x="97032" y="155912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0C4FCE9-ECB6-5EFE-30B3-F9693F65B700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443A776-D088-578D-FA51-814B0FF3772E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8529C42-433A-782A-E26A-9208E8D604D0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5F89E6-E146-956C-92FA-2E639027E7E0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3898856-04B8-77BB-328E-FFFCFDDC26A0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24C4452-6687-F399-F0BD-C7448C938CCE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B627F56-48AC-805B-8DAE-DCE26BC26487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4CDE4D7-FB2B-FEE8-AD6C-8D0D0C560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F3C7F0E-3D4B-48F0-886B-ECF631D2D061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C4F166-8210-7265-592C-DD89A13297B1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4E8F639-E0D4-6E6E-3BFE-E87FD6A4EA61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E54EBF1-B5FC-2278-F0C1-50977F3A9A65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1D2E67DE-0DC7-3442-5EBF-73908FC02021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5CD8D3F6-4256-14F2-885E-A15D8A566B47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5A3D10-D392-FFC5-1E6B-910A5BD828C5}"/>
              </a:ext>
            </a:extLst>
          </p:cNvPr>
          <p:cNvSpPr/>
          <p:nvPr/>
        </p:nvSpPr>
        <p:spPr>
          <a:xfrm>
            <a:off x="248808" y="1015392"/>
            <a:ext cx="4942922" cy="71537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Gill Sans MT" panose="020B0502020104020203" pitchFamily="34" charset="0"/>
                <a:ea typeface="Cascadia Code" panose="020B0609020000020004" pitchFamily="49" charset="0"/>
                <a:cs typeface="Cascadia Code" panose="020B0609020000020004" pitchFamily="49" charset="0"/>
              </a:rPr>
              <a:t>HTML Structure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660E2-F2C8-45C9-1DBE-5D73EF5A061A}"/>
              </a:ext>
            </a:extLst>
          </p:cNvPr>
          <p:cNvSpPr txBox="1"/>
          <p:nvPr/>
        </p:nvSpPr>
        <p:spPr>
          <a:xfrm>
            <a:off x="466139" y="2097807"/>
            <a:ext cx="4813784" cy="3747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&lt;!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DOCTYPE</a:t>
            </a: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 </a:t>
            </a:r>
            <a:r>
              <a:rPr lang="en-US" sz="2000" b="1" i="1" dirty="0">
                <a:solidFill>
                  <a:srgbClr val="D5971A"/>
                </a:solidFill>
                <a:effectLst/>
                <a:latin typeface="Fira Code" pitchFamily="1" charset="0"/>
              </a:rPr>
              <a:t>html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html</a:t>
            </a: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 </a:t>
            </a:r>
            <a:r>
              <a:rPr lang="en-US" sz="2000" b="1" i="1" dirty="0">
                <a:solidFill>
                  <a:srgbClr val="D5971A"/>
                </a:solidFill>
                <a:effectLst/>
                <a:latin typeface="Fira Code" pitchFamily="1" charset="0"/>
              </a:rPr>
              <a:t>lang</a:t>
            </a: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=</a:t>
            </a:r>
            <a:r>
              <a:rPr lang="en-US" sz="2000" b="1" dirty="0">
                <a:solidFill>
                  <a:srgbClr val="49E9A6"/>
                </a:solidFill>
                <a:effectLst/>
                <a:latin typeface="Fira Code" pitchFamily="1" charset="0"/>
              </a:rPr>
              <a:t>"</a:t>
            </a:r>
            <a:r>
              <a:rPr lang="en-US" sz="2000" b="1" dirty="0" err="1">
                <a:solidFill>
                  <a:srgbClr val="49E9A6"/>
                </a:solidFill>
                <a:effectLst/>
                <a:latin typeface="Fira Code" pitchFamily="1" charset="0"/>
              </a:rPr>
              <a:t>en</a:t>
            </a:r>
            <a:r>
              <a:rPr lang="en-US" sz="2000" b="1" dirty="0">
                <a:solidFill>
                  <a:srgbClr val="49E9A6"/>
                </a:solidFill>
                <a:effectLst/>
                <a:latin typeface="Fira Code" pitchFamily="1" charset="0"/>
              </a:rPr>
              <a:t>"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  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head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    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title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Document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title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  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head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BECFDA"/>
                </a:solidFill>
                <a:effectLst/>
                <a:latin typeface="Fira Code" pitchFamily="1" charset="0"/>
              </a:rPr>
              <a:t>  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body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b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</a:b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  &lt;/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body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2000" b="1" dirty="0">
                <a:solidFill>
                  <a:srgbClr val="E66533"/>
                </a:solidFill>
                <a:effectLst/>
                <a:latin typeface="Fira Code" pitchFamily="1" charset="0"/>
              </a:rPr>
              <a:t>html</a:t>
            </a:r>
            <a:r>
              <a:rPr lang="en-US" sz="2000" b="1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2000" b="1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45BE3D-E1A3-4B48-B606-D29DD2009E45}"/>
              </a:ext>
            </a:extLst>
          </p:cNvPr>
          <p:cNvGrpSpPr/>
          <p:nvPr/>
        </p:nvGrpSpPr>
        <p:grpSpPr>
          <a:xfrm>
            <a:off x="466139" y="1920209"/>
            <a:ext cx="7385813" cy="914400"/>
            <a:chOff x="466139" y="1920209"/>
            <a:chExt cx="7385813" cy="91440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45352D9-4DEB-F7AB-D7B1-7802AA7350B8}"/>
                </a:ext>
              </a:extLst>
            </p:cNvPr>
            <p:cNvGrpSpPr/>
            <p:nvPr/>
          </p:nvGrpSpPr>
          <p:grpSpPr>
            <a:xfrm>
              <a:off x="3038168" y="1920209"/>
              <a:ext cx="4813784" cy="914400"/>
              <a:chOff x="3038168" y="1920209"/>
              <a:chExt cx="4813784" cy="91440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BA99994-0B7E-1DF6-0688-309820BD13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8168" y="2377409"/>
                <a:ext cx="2153562" cy="0"/>
              </a:xfrm>
              <a:prstGeom prst="straightConnector1">
                <a:avLst/>
              </a:prstGeom>
              <a:ln w="762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617AE20-11C0-2EA3-662E-1388F5E44163}"/>
                  </a:ext>
                </a:extLst>
              </p:cNvPr>
              <p:cNvSpPr/>
              <p:nvPr/>
            </p:nvSpPr>
            <p:spPr>
              <a:xfrm>
                <a:off x="5191730" y="1920209"/>
                <a:ext cx="2660222" cy="9144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Declaration HTML5</a:t>
                </a:r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E69221-271D-4632-492E-76D89DCEB717}"/>
                </a:ext>
              </a:extLst>
            </p:cNvPr>
            <p:cNvSpPr/>
            <p:nvPr/>
          </p:nvSpPr>
          <p:spPr>
            <a:xfrm>
              <a:off x="466139" y="2168399"/>
              <a:ext cx="2572029" cy="37308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ACAB4BB-DA21-DFDD-ABAA-C554D82C272A}"/>
              </a:ext>
            </a:extLst>
          </p:cNvPr>
          <p:cNvGrpSpPr/>
          <p:nvPr/>
        </p:nvGrpSpPr>
        <p:grpSpPr>
          <a:xfrm>
            <a:off x="455404" y="2657012"/>
            <a:ext cx="7396548" cy="3131164"/>
            <a:chOff x="455404" y="2657012"/>
            <a:chExt cx="7396548" cy="3131164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3DF1AA58-EDB1-BAF4-FABF-4D83276A1146}"/>
                </a:ext>
              </a:extLst>
            </p:cNvPr>
            <p:cNvGrpSpPr/>
            <p:nvPr/>
          </p:nvGrpSpPr>
          <p:grpSpPr>
            <a:xfrm>
              <a:off x="466139" y="2657012"/>
              <a:ext cx="7385813" cy="1461413"/>
              <a:chOff x="466139" y="2657012"/>
              <a:chExt cx="7385813" cy="1461413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1072E6D-72F7-AE55-45F7-446CA2AA9D18}"/>
                  </a:ext>
                </a:extLst>
              </p:cNvPr>
              <p:cNvGrpSpPr/>
              <p:nvPr/>
            </p:nvGrpSpPr>
            <p:grpSpPr>
              <a:xfrm>
                <a:off x="3374220" y="3007228"/>
                <a:ext cx="4477732" cy="1111197"/>
                <a:chOff x="2847220" y="2210226"/>
                <a:chExt cx="4477732" cy="1111197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11DADA25-2AFA-CD53-2F56-2AD27AA01C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847220" y="2210226"/>
                  <a:ext cx="2153562" cy="292925"/>
                </a:xfrm>
                <a:prstGeom prst="straightConnector1">
                  <a:avLst/>
                </a:prstGeom>
                <a:ln w="762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7771DFB-9AA2-CB48-CCAB-855F518824AF}"/>
                    </a:ext>
                  </a:extLst>
                </p:cNvPr>
                <p:cNvSpPr/>
                <p:nvPr/>
              </p:nvSpPr>
              <p:spPr>
                <a:xfrm>
                  <a:off x="4664730" y="2407023"/>
                  <a:ext cx="2660222" cy="91440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800" dirty="0">
                      <a:solidFill>
                        <a:schemeClr val="accent4"/>
                      </a:solidFill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Element</a:t>
                  </a:r>
                  <a:br>
                    <a:rPr lang="en-US" sz="2800" dirty="0">
                      <a:solidFill>
                        <a:schemeClr val="accent4"/>
                      </a:solidFill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</a:br>
                  <a:r>
                    <a:rPr lang="en-US" sz="2400" dirty="0">
                      <a:solidFill>
                        <a:schemeClr val="accent4"/>
                      </a:solidFill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&lt;html&gt;&lt;/html&gt;</a:t>
                  </a:r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458FE3C-61CC-1DC6-A38D-20BBAA270A25}"/>
                  </a:ext>
                </a:extLst>
              </p:cNvPr>
              <p:cNvSpPr/>
              <p:nvPr/>
            </p:nvSpPr>
            <p:spPr>
              <a:xfrm>
                <a:off x="466139" y="2657012"/>
                <a:ext cx="2660222" cy="3932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266D918-60C0-D076-3FF2-839BED2F6B0A}"/>
                </a:ext>
              </a:extLst>
            </p:cNvPr>
            <p:cNvSpPr/>
            <p:nvPr/>
          </p:nvSpPr>
          <p:spPr>
            <a:xfrm>
              <a:off x="455404" y="5394952"/>
              <a:ext cx="2660222" cy="39322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3462FDB-EF04-BBCE-9DE7-3D5C1D98FE6B}"/>
              </a:ext>
            </a:extLst>
          </p:cNvPr>
          <p:cNvGrpSpPr/>
          <p:nvPr/>
        </p:nvGrpSpPr>
        <p:grpSpPr>
          <a:xfrm>
            <a:off x="724797" y="3153690"/>
            <a:ext cx="7169195" cy="1831373"/>
            <a:chOff x="724797" y="3153690"/>
            <a:chExt cx="7169195" cy="183137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E6DFD85-1276-A1DD-A992-C278ED923703}"/>
                </a:ext>
              </a:extLst>
            </p:cNvPr>
            <p:cNvGrpSpPr/>
            <p:nvPr/>
          </p:nvGrpSpPr>
          <p:grpSpPr>
            <a:xfrm>
              <a:off x="724797" y="3153690"/>
              <a:ext cx="1332374" cy="1254690"/>
              <a:chOff x="724797" y="3153690"/>
              <a:chExt cx="1332374" cy="125469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5117222-A60F-6F43-98B1-36CF4752CF64}"/>
                  </a:ext>
                </a:extLst>
              </p:cNvPr>
              <p:cNvSpPr/>
              <p:nvPr/>
            </p:nvSpPr>
            <p:spPr>
              <a:xfrm>
                <a:off x="724797" y="3153690"/>
                <a:ext cx="1320313" cy="3932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0A04D53-5963-9356-0D98-FE19863C9D25}"/>
                  </a:ext>
                </a:extLst>
              </p:cNvPr>
              <p:cNvSpPr/>
              <p:nvPr/>
            </p:nvSpPr>
            <p:spPr>
              <a:xfrm>
                <a:off x="736858" y="4015156"/>
                <a:ext cx="1320313" cy="3932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12E6E1-98D2-E65D-1622-0AD34C827B9B}"/>
                </a:ext>
              </a:extLst>
            </p:cNvPr>
            <p:cNvGrpSpPr/>
            <p:nvPr/>
          </p:nvGrpSpPr>
          <p:grpSpPr>
            <a:xfrm>
              <a:off x="2057171" y="3300153"/>
              <a:ext cx="5836821" cy="1684910"/>
              <a:chOff x="2057171" y="3300153"/>
              <a:chExt cx="5836821" cy="1684910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9942747-C2EB-7715-C3F5-D52C0518E959}"/>
                  </a:ext>
                </a:extLst>
              </p:cNvPr>
              <p:cNvGrpSpPr/>
              <p:nvPr/>
            </p:nvGrpSpPr>
            <p:grpSpPr>
              <a:xfrm>
                <a:off x="2057171" y="3300153"/>
                <a:ext cx="5836821" cy="1684910"/>
                <a:chOff x="1518697" y="-123697"/>
                <a:chExt cx="5836821" cy="1684910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A711DCFE-2331-1867-8FFD-0DA7F95979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518697" y="-123697"/>
                  <a:ext cx="3694110" cy="1232123"/>
                </a:xfrm>
                <a:prstGeom prst="straightConnector1">
                  <a:avLst/>
                </a:prstGeom>
                <a:ln w="76200">
                  <a:solidFill>
                    <a:schemeClr val="accent6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43847646-1ED6-BEA0-6EFC-5059C39413B4}"/>
                    </a:ext>
                  </a:extLst>
                </p:cNvPr>
                <p:cNvSpPr/>
                <p:nvPr/>
              </p:nvSpPr>
              <p:spPr>
                <a:xfrm>
                  <a:off x="5087253" y="844023"/>
                  <a:ext cx="2268265" cy="71719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accent4"/>
                      </a:solidFill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Element</a:t>
                  </a:r>
                  <a:br>
                    <a:rPr lang="en-US" sz="2400" dirty="0">
                      <a:solidFill>
                        <a:schemeClr val="accent4"/>
                      </a:solidFill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</a:br>
                  <a:r>
                    <a:rPr lang="en-US" sz="2000" dirty="0">
                      <a:solidFill>
                        <a:schemeClr val="accent4"/>
                      </a:solidFill>
                      <a:latin typeface="Cascadia Code" panose="020B0609020000020004" pitchFamily="49" charset="0"/>
                      <a:ea typeface="Cascadia Code" panose="020B0609020000020004" pitchFamily="49" charset="0"/>
                      <a:cs typeface="Cascadia Code" panose="020B0609020000020004" pitchFamily="49" charset="0"/>
                    </a:rPr>
                    <a:t>&lt;head&gt;&lt;/head&gt;</a:t>
                  </a:r>
                  <a:endParaRPr lang="en-US" sz="24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endParaRPr>
                </a:p>
              </p:txBody>
            </p:sp>
          </p:grp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6AB6D14-0B18-E713-7A57-68F83DC2B6E8}"/>
                  </a:ext>
                </a:extLst>
              </p:cNvPr>
              <p:cNvCxnSpPr>
                <a:cxnSpLocks/>
                <a:stCxn id="56" idx="1"/>
                <a:endCxn id="26" idx="3"/>
              </p:cNvCxnSpPr>
              <p:nvPr/>
            </p:nvCxnSpPr>
            <p:spPr>
              <a:xfrm flipH="1" flipV="1">
                <a:off x="2057171" y="4211768"/>
                <a:ext cx="3568556" cy="414700"/>
              </a:xfrm>
              <a:prstGeom prst="straightConnector1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56D7A50-29F7-BE8D-BE61-1A8758A51E39}"/>
              </a:ext>
            </a:extLst>
          </p:cNvPr>
          <p:cNvGrpSpPr/>
          <p:nvPr/>
        </p:nvGrpSpPr>
        <p:grpSpPr>
          <a:xfrm>
            <a:off x="724796" y="4511834"/>
            <a:ext cx="7169196" cy="1426653"/>
            <a:chOff x="724796" y="4511834"/>
            <a:chExt cx="7169196" cy="142665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D11CE63-C0B4-94FB-49BF-B397F6429180}"/>
                </a:ext>
              </a:extLst>
            </p:cNvPr>
            <p:cNvGrpSpPr/>
            <p:nvPr/>
          </p:nvGrpSpPr>
          <p:grpSpPr>
            <a:xfrm>
              <a:off x="724796" y="4511834"/>
              <a:ext cx="1332375" cy="838709"/>
              <a:chOff x="724796" y="4511834"/>
              <a:chExt cx="1332375" cy="838709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BDDF694-4A0C-AAC4-97B1-F22168E41E28}"/>
                  </a:ext>
                </a:extLst>
              </p:cNvPr>
              <p:cNvSpPr/>
              <p:nvPr/>
            </p:nvSpPr>
            <p:spPr>
              <a:xfrm>
                <a:off x="724796" y="4511834"/>
                <a:ext cx="1320313" cy="3932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35A3314-8148-61CB-D742-BB3031A9C57D}"/>
                  </a:ext>
                </a:extLst>
              </p:cNvPr>
              <p:cNvSpPr/>
              <p:nvPr/>
            </p:nvSpPr>
            <p:spPr>
              <a:xfrm>
                <a:off x="736858" y="4957319"/>
                <a:ext cx="1320313" cy="39322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816E3D98-514A-EAD1-E987-CF9E8DDCBCE4}"/>
                </a:ext>
              </a:extLst>
            </p:cNvPr>
            <p:cNvGrpSpPr/>
            <p:nvPr/>
          </p:nvGrpSpPr>
          <p:grpSpPr>
            <a:xfrm>
              <a:off x="2029607" y="4719811"/>
              <a:ext cx="5864385" cy="1218676"/>
              <a:chOff x="2029607" y="4719811"/>
              <a:chExt cx="5864385" cy="1218676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4268852-298C-4D44-1B5E-E151022760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57171" y="5070960"/>
                <a:ext cx="3694110" cy="687612"/>
              </a:xfrm>
              <a:prstGeom prst="straightConnector1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52A1E47-FA1D-9B89-A273-8026B209A6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029607" y="4719811"/>
                <a:ext cx="3694110" cy="687612"/>
              </a:xfrm>
              <a:prstGeom prst="straightConnector1">
                <a:avLst/>
              </a:prstGeom>
              <a:ln w="76200">
                <a:solidFill>
                  <a:schemeClr val="accent6">
                    <a:lumMod val="60000"/>
                    <a:lumOff val="4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6067C21-9EE5-54EF-4EA8-B38848596D4C}"/>
                  </a:ext>
                </a:extLst>
              </p:cNvPr>
              <p:cNvSpPr/>
              <p:nvPr/>
            </p:nvSpPr>
            <p:spPr>
              <a:xfrm>
                <a:off x="5625727" y="5221297"/>
                <a:ext cx="2268265" cy="71719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Element </a:t>
                </a:r>
                <a:r>
                  <a:rPr lang="en-US" sz="2000" dirty="0">
                    <a:solidFill>
                      <a:schemeClr val="accent4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&lt;body&gt;&lt;/bod&gt;</a:t>
                </a:r>
                <a:endParaRPr lang="en-US" sz="2400" dirty="0">
                  <a:solidFill>
                    <a:schemeClr val="accent4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9870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7F802-FDC2-1ACC-3099-EFE4C5950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32D462-BA55-0055-2B64-DB1039BA8E63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E28D82-26EF-8E7D-4CA6-6687ADC02C2C}"/>
              </a:ext>
            </a:extLst>
          </p:cNvPr>
          <p:cNvGrpSpPr/>
          <p:nvPr/>
        </p:nvGrpSpPr>
        <p:grpSpPr>
          <a:xfrm>
            <a:off x="63271" y="194487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F4A070C-86FD-C7ED-04B9-49BF303DC561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C095635-6B7F-5C4F-EE78-082EAEAFFE2B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9D26DC10-E99D-A947-9AA8-923207CEBCEB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E52DF63-A9E6-8805-5C4C-8B951D31186B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498B6E6-ECE9-17E3-1B46-AF90FACBB385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C55596-325F-DDB4-F06D-ED98780ED2E6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4647FB-2229-92C1-432A-E22F10688A7F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2A46C70-528B-5E74-2902-7EA7BBEFA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2F88E1-0E58-3450-79E5-D984282CC294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2748842-2A77-17EB-2375-208FBFF5D71C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D5F7317-B88E-B558-12F0-2E17A2E03710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875EC0-D80C-39EB-BCE2-4059ED734AF5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CFD97C9F-6AA8-0481-EDEB-BB722B3930C8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11850EB-12B0-7E8E-11CB-FE77C7630B15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8C517F-A86A-8397-C0D5-7A230B6EE789}"/>
              </a:ext>
            </a:extLst>
          </p:cNvPr>
          <p:cNvSpPr/>
          <p:nvPr/>
        </p:nvSpPr>
        <p:spPr>
          <a:xfrm>
            <a:off x="1780519" y="1187598"/>
            <a:ext cx="4627745" cy="998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ELEMENT &lt;head&gt;&lt;/head&gt;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BA60BA7-7CA5-6462-2B27-8AAE0BFBF675}"/>
              </a:ext>
            </a:extLst>
          </p:cNvPr>
          <p:cNvGrpSpPr/>
          <p:nvPr/>
        </p:nvGrpSpPr>
        <p:grpSpPr>
          <a:xfrm>
            <a:off x="228183" y="2384309"/>
            <a:ext cx="3162009" cy="1033199"/>
            <a:chOff x="251751" y="2171455"/>
            <a:chExt cx="4701165" cy="90714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B66B2E-8A88-EBD9-A192-9B25EEA08789}"/>
                </a:ext>
              </a:extLst>
            </p:cNvPr>
            <p:cNvSpPr/>
            <p:nvPr/>
          </p:nvSpPr>
          <p:spPr>
            <a:xfrm>
              <a:off x="251751" y="2171455"/>
              <a:ext cx="4701165" cy="907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4556D84-744C-8834-C773-297020DF7F5B}"/>
                </a:ext>
              </a:extLst>
            </p:cNvPr>
            <p:cNvSpPr txBox="1"/>
            <p:nvPr/>
          </p:nvSpPr>
          <p:spPr>
            <a:xfrm>
              <a:off x="278550" y="2730430"/>
              <a:ext cx="4562321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title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title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FDE1D2-A3FC-E3BF-8269-87A5FAEB8AAC}"/>
                </a:ext>
              </a:extLst>
            </p:cNvPr>
            <p:cNvSpPr txBox="1"/>
            <p:nvPr/>
          </p:nvSpPr>
          <p:spPr>
            <a:xfrm>
              <a:off x="278550" y="2327127"/>
              <a:ext cx="3152323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Title Page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13594F-3EB5-F381-22E9-3119AF688154}"/>
              </a:ext>
            </a:extLst>
          </p:cNvPr>
          <p:cNvGrpSpPr/>
          <p:nvPr/>
        </p:nvGrpSpPr>
        <p:grpSpPr>
          <a:xfrm>
            <a:off x="228183" y="3598446"/>
            <a:ext cx="3277449" cy="1033199"/>
            <a:chOff x="251751" y="2171455"/>
            <a:chExt cx="4333750" cy="90714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73EF5D-B382-41DE-CBF5-5159D5088F58}"/>
                </a:ext>
              </a:extLst>
            </p:cNvPr>
            <p:cNvSpPr/>
            <p:nvPr/>
          </p:nvSpPr>
          <p:spPr>
            <a:xfrm>
              <a:off x="251751" y="2171455"/>
              <a:ext cx="4333750" cy="907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23A39F5-0646-B657-2468-6794DD927FFA}"/>
                </a:ext>
              </a:extLst>
            </p:cNvPr>
            <p:cNvSpPr txBox="1"/>
            <p:nvPr/>
          </p:nvSpPr>
          <p:spPr>
            <a:xfrm>
              <a:off x="278550" y="2730430"/>
              <a:ext cx="4118868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style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style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85C0DD9-B9B3-4E2D-8B2E-5131B0F78A91}"/>
                </a:ext>
              </a:extLst>
            </p:cNvPr>
            <p:cNvSpPr txBox="1"/>
            <p:nvPr/>
          </p:nvSpPr>
          <p:spPr>
            <a:xfrm>
              <a:off x="278551" y="2327127"/>
              <a:ext cx="1485705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CSS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4FAF595-2989-B013-FE8B-0ACDC9B048D4}"/>
              </a:ext>
            </a:extLst>
          </p:cNvPr>
          <p:cNvGrpSpPr/>
          <p:nvPr/>
        </p:nvGrpSpPr>
        <p:grpSpPr>
          <a:xfrm>
            <a:off x="169372" y="4930722"/>
            <a:ext cx="3600049" cy="1033199"/>
            <a:chOff x="251751" y="2171454"/>
            <a:chExt cx="4701166" cy="90714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3C4C29-6AB1-9D03-0443-865FA1F76BB3}"/>
                </a:ext>
              </a:extLst>
            </p:cNvPr>
            <p:cNvSpPr/>
            <p:nvPr/>
          </p:nvSpPr>
          <p:spPr>
            <a:xfrm>
              <a:off x="251751" y="2171454"/>
              <a:ext cx="4701166" cy="907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7FAA75-2A04-40C2-9400-5F9BA7ADC150}"/>
                </a:ext>
              </a:extLst>
            </p:cNvPr>
            <p:cNvSpPr txBox="1"/>
            <p:nvPr/>
          </p:nvSpPr>
          <p:spPr>
            <a:xfrm>
              <a:off x="278550" y="2730430"/>
              <a:ext cx="4562322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script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script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4181E9-7FA5-D1BC-B90A-03B904BE84E3}"/>
                </a:ext>
              </a:extLst>
            </p:cNvPr>
            <p:cNvSpPr txBox="1"/>
            <p:nvPr/>
          </p:nvSpPr>
          <p:spPr>
            <a:xfrm>
              <a:off x="278550" y="2327127"/>
              <a:ext cx="3152324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 err="1">
                  <a:solidFill>
                    <a:srgbClr val="E66533"/>
                  </a:solidFill>
                  <a:latin typeface="Fira Code" pitchFamily="1" charset="0"/>
                </a:rPr>
                <a:t>Javascript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7DC60BC-90F2-1D2E-66BE-E18896287C39}"/>
              </a:ext>
            </a:extLst>
          </p:cNvPr>
          <p:cNvGrpSpPr/>
          <p:nvPr/>
        </p:nvGrpSpPr>
        <p:grpSpPr>
          <a:xfrm>
            <a:off x="3828665" y="2304509"/>
            <a:ext cx="4876469" cy="4266379"/>
            <a:chOff x="3828665" y="2304509"/>
            <a:chExt cx="4876469" cy="426637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C1B9805-C3D2-BC69-8193-246693B162EF}"/>
                </a:ext>
              </a:extLst>
            </p:cNvPr>
            <p:cNvSpPr/>
            <p:nvPr/>
          </p:nvSpPr>
          <p:spPr>
            <a:xfrm>
              <a:off x="3837334" y="2304509"/>
              <a:ext cx="4867800" cy="426637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10703C3-FB23-2C6C-2DD0-562CE5E3DBB5}"/>
                </a:ext>
              </a:extLst>
            </p:cNvPr>
            <p:cNvSpPr txBox="1"/>
            <p:nvPr/>
          </p:nvSpPr>
          <p:spPr>
            <a:xfrm>
              <a:off x="3828665" y="2477983"/>
              <a:ext cx="1699107" cy="4279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Metadata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11D571-D03A-37C1-030A-16F718CD2EC0}"/>
                </a:ext>
              </a:extLst>
            </p:cNvPr>
            <p:cNvSpPr txBox="1"/>
            <p:nvPr/>
          </p:nvSpPr>
          <p:spPr>
            <a:xfrm>
              <a:off x="3898730" y="2759066"/>
              <a:ext cx="4706790" cy="3693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meta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i="1" dirty="0">
                  <a:solidFill>
                    <a:srgbClr val="D5971A"/>
                  </a:solidFill>
                  <a:latin typeface="Fira Code" pitchFamily="1" charset="0"/>
                </a:rPr>
                <a:t>charset</a:t>
              </a:r>
              <a:r>
                <a:rPr lang="en-US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dirty="0">
                  <a:solidFill>
                    <a:srgbClr val="49E9A6"/>
                  </a:solidFill>
                  <a:latin typeface="Fira Code" pitchFamily="1" charset="0"/>
                </a:rPr>
                <a:t>"UTF-8"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/&gt;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buNone/>
              </a:pP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meta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i="1" dirty="0">
                  <a:solidFill>
                    <a:srgbClr val="D5971A"/>
                  </a:solidFill>
                  <a:latin typeface="Fira Code" pitchFamily="1" charset="0"/>
                </a:rPr>
                <a:t>name</a:t>
              </a:r>
              <a:r>
                <a:rPr lang="en-US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dirty="0">
                  <a:solidFill>
                    <a:srgbClr val="49E9A6"/>
                  </a:solidFill>
                  <a:latin typeface="Fira Code" pitchFamily="1" charset="0"/>
                </a:rPr>
                <a:t>“description”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i="1" dirty="0">
                  <a:solidFill>
                    <a:srgbClr val="D5971A"/>
                  </a:solidFill>
                  <a:latin typeface="Fira Code" pitchFamily="1" charset="0"/>
                </a:rPr>
                <a:t>content</a:t>
              </a:r>
              <a:r>
                <a:rPr lang="en-US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dirty="0">
                  <a:solidFill>
                    <a:srgbClr val="49E9A6"/>
                  </a:solidFill>
                  <a:latin typeface="Fira Code" pitchFamily="1" charset="0"/>
                </a:rPr>
                <a:t>“tutorial-web-programming”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meta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buNone/>
              </a:pP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meta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i="1" dirty="0">
                  <a:solidFill>
                    <a:srgbClr val="D5971A"/>
                  </a:solidFill>
                  <a:latin typeface="Fira Code" pitchFamily="1" charset="0"/>
                </a:rPr>
                <a:t>name</a:t>
              </a:r>
              <a:r>
                <a:rPr lang="en-US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dirty="0">
                  <a:solidFill>
                    <a:srgbClr val="49E9A6"/>
                  </a:solidFill>
                  <a:latin typeface="Fira Code" pitchFamily="1" charset="0"/>
                </a:rPr>
                <a:t>"viewport"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i="1" dirty="0">
                  <a:solidFill>
                    <a:srgbClr val="D5971A"/>
                  </a:solidFill>
                  <a:latin typeface="Fira Code" pitchFamily="1" charset="0"/>
                </a:rPr>
                <a:t>content</a:t>
              </a:r>
              <a:r>
                <a:rPr lang="en-US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dirty="0">
                  <a:solidFill>
                    <a:srgbClr val="49E9A6"/>
                  </a:solidFill>
                  <a:latin typeface="Fira Code" pitchFamily="1" charset="0"/>
                </a:rPr>
                <a:t>"width=device-width, initial-scale=1.0"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/&gt;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buNone/>
              </a:pP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meta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i="1" dirty="0">
                  <a:solidFill>
                    <a:srgbClr val="D5971A"/>
                  </a:solidFill>
                  <a:latin typeface="Fira Code" pitchFamily="1" charset="0"/>
                </a:rPr>
                <a:t>name</a:t>
              </a:r>
              <a:r>
                <a:rPr lang="en-US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dirty="0">
                  <a:solidFill>
                    <a:srgbClr val="49E9A6"/>
                  </a:solidFill>
                  <a:latin typeface="Fira Code" pitchFamily="1" charset="0"/>
                </a:rPr>
                <a:t>“keywords”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i="1" dirty="0">
                  <a:solidFill>
                    <a:srgbClr val="D5971A"/>
                  </a:solidFill>
                  <a:latin typeface="Fira Code" pitchFamily="1" charset="0"/>
                </a:rPr>
                <a:t>content</a:t>
              </a:r>
              <a:r>
                <a:rPr lang="en-US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dirty="0">
                  <a:solidFill>
                    <a:srgbClr val="49E9A6"/>
                  </a:solidFill>
                  <a:latin typeface="Fira Code" pitchFamily="1" charset="0"/>
                </a:rPr>
                <a:t>“html-</a:t>
              </a:r>
              <a:r>
                <a:rPr lang="en-US" dirty="0" err="1">
                  <a:solidFill>
                    <a:srgbClr val="49E9A6"/>
                  </a:solidFill>
                  <a:latin typeface="Fira Code" pitchFamily="1" charset="0"/>
                </a:rPr>
                <a:t>css</a:t>
              </a:r>
              <a:r>
                <a:rPr lang="en-US" dirty="0">
                  <a:solidFill>
                    <a:srgbClr val="49E9A6"/>
                  </a:solidFill>
                  <a:latin typeface="Fira Code" pitchFamily="1" charset="0"/>
                </a:rPr>
                <a:t>-</a:t>
              </a:r>
              <a:r>
                <a:rPr lang="en-US" dirty="0" err="1">
                  <a:solidFill>
                    <a:srgbClr val="49E9A6"/>
                  </a:solidFill>
                  <a:latin typeface="Fira Code" pitchFamily="1" charset="0"/>
                </a:rPr>
                <a:t>js</a:t>
              </a:r>
              <a:r>
                <a:rPr lang="en-US" dirty="0">
                  <a:solidFill>
                    <a:srgbClr val="49E9A6"/>
                  </a:solidFill>
                  <a:latin typeface="Fira Code" pitchFamily="1" charset="0"/>
                </a:rPr>
                <a:t>-react”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meta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buNone/>
              </a:pP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meta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i="1" dirty="0">
                  <a:solidFill>
                    <a:srgbClr val="D5971A"/>
                  </a:solidFill>
                  <a:latin typeface="Fira Code" pitchFamily="1" charset="0"/>
                </a:rPr>
                <a:t>name</a:t>
              </a:r>
              <a:r>
                <a:rPr lang="en-US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dirty="0">
                  <a:solidFill>
                    <a:srgbClr val="49E9A6"/>
                  </a:solidFill>
                  <a:latin typeface="Fira Code" pitchFamily="1" charset="0"/>
                </a:rPr>
                <a:t>“author”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i="1" dirty="0">
                  <a:solidFill>
                    <a:srgbClr val="D5971A"/>
                  </a:solidFill>
                  <a:latin typeface="Fira Code" pitchFamily="1" charset="0"/>
                </a:rPr>
                <a:t>content</a:t>
              </a:r>
              <a:r>
                <a:rPr lang="en-US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dirty="0" err="1">
                  <a:solidFill>
                    <a:srgbClr val="49E9A6"/>
                  </a:solidFill>
                  <a:latin typeface="Fira Code" pitchFamily="1" charset="0"/>
                </a:rPr>
                <a:t>josse-surya-pinem</a:t>
              </a:r>
              <a:r>
                <a:rPr lang="en-US" dirty="0">
                  <a:solidFill>
                    <a:srgbClr val="49E9A6"/>
                  </a:solidFill>
                  <a:latin typeface="Fira Code" pitchFamily="1" charset="0"/>
                </a:rPr>
                <a:t>”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meta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081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85DE7-1EBD-0379-66B7-2F4781044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2BE57D-526A-6792-3734-EE8FAFEEC4A8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9C2D2F-7E6A-3924-04E6-2B51CED1D993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3EB4692-0506-1659-7663-28EBFE540444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81119A-506B-1A40-76EE-E9E5A5136DCA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DF18027-F858-B61F-652F-742C40D6DE67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DCFD12E-2BEA-855F-B814-B43BB72F1D58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F02644A-E6AD-2514-6992-45E7E279DE3D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6EF023A-A65E-6BAF-A6FF-268E673528B3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AFC1FE3-DDA6-BF18-ECCB-907CCB99A65B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26956FD-050A-A190-37D3-B831C4E4B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0B27DB-595E-85D1-310B-2D3AB9286032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83C2BE-4B56-727A-9EB3-A2ACB90DE0F9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91E979-84C7-1BD2-FBA6-45815445C0CF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3391C00-32D3-D701-429C-460D375E0D72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E540FA43-9DF1-BAA5-D841-A47FF390B7C9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5658B180-D2D2-5CAD-CC0A-53CB1C72B26A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880DAD-96C7-35B9-0ECD-E7E62BD6A76A}"/>
              </a:ext>
            </a:extLst>
          </p:cNvPr>
          <p:cNvSpPr/>
          <p:nvPr/>
        </p:nvSpPr>
        <p:spPr>
          <a:xfrm>
            <a:off x="1780519" y="953918"/>
            <a:ext cx="4627745" cy="9984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ELEMENT </a:t>
            </a:r>
            <a:br>
              <a:rPr lang="en-US" sz="3200" dirty="0">
                <a:solidFill>
                  <a:schemeClr val="accent1"/>
                </a:solidFill>
                <a:latin typeface="Arial Rounded MT Bold" panose="020F0704030504030204" pitchFamily="34" charset="0"/>
              </a:rPr>
            </a:br>
            <a:r>
              <a:rPr lang="en-US" sz="32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&lt;body&gt;&lt;/ body&gt;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A08F26F-50BE-9CF0-5C8F-6C95DD1DA933}"/>
              </a:ext>
            </a:extLst>
          </p:cNvPr>
          <p:cNvGrpSpPr/>
          <p:nvPr/>
        </p:nvGrpSpPr>
        <p:grpSpPr>
          <a:xfrm>
            <a:off x="189894" y="2264518"/>
            <a:ext cx="3162009" cy="1244187"/>
            <a:chOff x="211906" y="2135141"/>
            <a:chExt cx="4701165" cy="109239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0F271C-3E7D-010A-BDBC-A84516DCC08C}"/>
                </a:ext>
              </a:extLst>
            </p:cNvPr>
            <p:cNvSpPr/>
            <p:nvPr/>
          </p:nvSpPr>
          <p:spPr>
            <a:xfrm>
              <a:off x="211906" y="2135141"/>
              <a:ext cx="4701165" cy="1092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6D06C6-2F79-E321-0A4A-F69753A5B8B4}"/>
                </a:ext>
              </a:extLst>
            </p:cNvPr>
            <p:cNvSpPr txBox="1"/>
            <p:nvPr/>
          </p:nvSpPr>
          <p:spPr>
            <a:xfrm>
              <a:off x="278550" y="2497921"/>
              <a:ext cx="4562320" cy="72961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h1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sz="2400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sz="2400" dirty="0">
                  <a:solidFill>
                    <a:srgbClr val="E66533"/>
                  </a:solidFill>
                  <a:latin typeface="Fira Code" pitchFamily="1" charset="0"/>
                </a:rPr>
                <a:t>h1</a:t>
              </a:r>
              <a:r>
                <a:rPr lang="en-US" sz="2400" dirty="0">
                  <a:solidFill>
                    <a:srgbClr val="5988A6"/>
                  </a:solidFill>
                  <a:latin typeface="Fira Code" pitchFamily="1" charset="0"/>
                </a:rPr>
                <a:t>&gt; to &lt;</a:t>
              </a:r>
              <a:r>
                <a:rPr lang="en-US" sz="2400" dirty="0">
                  <a:solidFill>
                    <a:srgbClr val="E66533"/>
                  </a:solidFill>
                  <a:latin typeface="Fira Code" pitchFamily="1" charset="0"/>
                </a:rPr>
                <a:t>h6</a:t>
              </a:r>
              <a:r>
                <a:rPr lang="en-US" sz="2400" dirty="0">
                  <a:solidFill>
                    <a:srgbClr val="5988A6"/>
                  </a:solidFill>
                  <a:latin typeface="Fira Code" pitchFamily="1" charset="0"/>
                </a:rPr>
                <a:t>&gt;&lt;/</a:t>
              </a:r>
              <a:r>
                <a:rPr lang="en-US" sz="2400" dirty="0">
                  <a:solidFill>
                    <a:srgbClr val="E66533"/>
                  </a:solidFill>
                  <a:latin typeface="Fira Code" pitchFamily="1" charset="0"/>
                </a:rPr>
                <a:t>h6</a:t>
              </a:r>
              <a:r>
                <a:rPr lang="en-US" sz="2400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E7D1AEA-D8A2-055B-080C-8BB7776C60A4}"/>
                </a:ext>
              </a:extLst>
            </p:cNvPr>
            <p:cNvSpPr txBox="1"/>
            <p:nvPr/>
          </p:nvSpPr>
          <p:spPr>
            <a:xfrm>
              <a:off x="278550" y="2266282"/>
              <a:ext cx="3152323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Headings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A9AF7A8-58DD-DD5F-696D-8B84598ACD96}"/>
              </a:ext>
            </a:extLst>
          </p:cNvPr>
          <p:cNvGrpSpPr/>
          <p:nvPr/>
        </p:nvGrpSpPr>
        <p:grpSpPr>
          <a:xfrm>
            <a:off x="228183" y="3598446"/>
            <a:ext cx="3277449" cy="1033199"/>
            <a:chOff x="251751" y="2171455"/>
            <a:chExt cx="4333750" cy="907148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A8C3709A-0551-9BB5-78E6-A8A2C4B501D8}"/>
                </a:ext>
              </a:extLst>
            </p:cNvPr>
            <p:cNvSpPr/>
            <p:nvPr/>
          </p:nvSpPr>
          <p:spPr>
            <a:xfrm>
              <a:off x="251751" y="2171455"/>
              <a:ext cx="4333750" cy="9071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FB91466-676A-9D71-D210-3B04B8D7600A}"/>
                </a:ext>
              </a:extLst>
            </p:cNvPr>
            <p:cNvSpPr txBox="1"/>
            <p:nvPr/>
          </p:nvSpPr>
          <p:spPr>
            <a:xfrm>
              <a:off x="278550" y="2730430"/>
              <a:ext cx="4118868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p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sz="24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p</a:t>
              </a:r>
              <a:r>
                <a:rPr lang="en-US" sz="24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24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D7DE5AA-7701-8CEE-B7C8-4EBB1E1213F7}"/>
                </a:ext>
              </a:extLst>
            </p:cNvPr>
            <p:cNvSpPr txBox="1"/>
            <p:nvPr/>
          </p:nvSpPr>
          <p:spPr>
            <a:xfrm>
              <a:off x="278550" y="2327127"/>
              <a:ext cx="2800635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Paragraphs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2D64CE-689A-7995-7431-12C070CA0ED5}"/>
              </a:ext>
            </a:extLst>
          </p:cNvPr>
          <p:cNvGrpSpPr/>
          <p:nvPr/>
        </p:nvGrpSpPr>
        <p:grpSpPr>
          <a:xfrm>
            <a:off x="136731" y="4712549"/>
            <a:ext cx="3600049" cy="2061738"/>
            <a:chOff x="209126" y="1979896"/>
            <a:chExt cx="4701166" cy="181020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BDA8188-3EC0-4166-EDB1-765D9FC0BB80}"/>
                </a:ext>
              </a:extLst>
            </p:cNvPr>
            <p:cNvSpPr/>
            <p:nvPr/>
          </p:nvSpPr>
          <p:spPr>
            <a:xfrm>
              <a:off x="209126" y="1979896"/>
              <a:ext cx="4701166" cy="15940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4CC0451-5BAC-9A8A-5677-786A10BAE8C8}"/>
                </a:ext>
              </a:extLst>
            </p:cNvPr>
            <p:cNvSpPr txBox="1"/>
            <p:nvPr/>
          </p:nvSpPr>
          <p:spPr>
            <a:xfrm>
              <a:off x="279740" y="2195758"/>
              <a:ext cx="4562322" cy="1594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sz="1600" dirty="0" err="1">
                  <a:solidFill>
                    <a:srgbClr val="E66533"/>
                  </a:solidFill>
                  <a:latin typeface="Fira Code" pitchFamily="1" charset="0"/>
                </a:rPr>
                <a:t>img</a:t>
              </a:r>
              <a:br>
                <a:rPr lang="en-US" sz="1600" dirty="0">
                  <a:solidFill>
                    <a:srgbClr val="E66533"/>
                  </a:solidFill>
                  <a:latin typeface="Fira Code" pitchFamily="1" charset="0"/>
                </a:rPr>
              </a:br>
              <a:r>
                <a:rPr lang="en-US" sz="1600" i="1" dirty="0" err="1">
                  <a:solidFill>
                    <a:srgbClr val="D5971A"/>
                  </a:solidFill>
                  <a:latin typeface="Fira Code" pitchFamily="1" charset="0"/>
                </a:rPr>
                <a:t>src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“./codewithjoee.jpg"</a:t>
              </a: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b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sz="1600" i="1" dirty="0">
                  <a:solidFill>
                    <a:srgbClr val="D5971A"/>
                  </a:solidFill>
                  <a:latin typeface="Fira Code" pitchFamily="1" charset="0"/>
                </a:rPr>
                <a:t>title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“Josse Surya </a:t>
              </a:r>
              <a:r>
                <a:rPr lang="en-US" sz="1600" dirty="0" err="1">
                  <a:solidFill>
                    <a:srgbClr val="49E9A6"/>
                  </a:solidFill>
                  <a:latin typeface="Fira Code" pitchFamily="1" charset="0"/>
                </a:rPr>
                <a:t>Pinem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"</a:t>
              </a:r>
              <a:b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sz="1600" i="1" dirty="0">
                  <a:solidFill>
                    <a:srgbClr val="D5971A"/>
                  </a:solidFill>
                  <a:latin typeface="Fira Code" pitchFamily="1" charset="0"/>
                </a:rPr>
                <a:t>alt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"W3Schools.com"</a:t>
              </a: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sz="1600" i="1" dirty="0">
                  <a:solidFill>
                    <a:srgbClr val="D5971A"/>
                  </a:solidFill>
                  <a:latin typeface="Fira Code" pitchFamily="1" charset="0"/>
                </a:rPr>
                <a:t>width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"104"</a:t>
              </a: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sz="1600" i="1" dirty="0">
                  <a:solidFill>
                    <a:srgbClr val="D5971A"/>
                  </a:solidFill>
                  <a:latin typeface="Fira Code" pitchFamily="1" charset="0"/>
                </a:rPr>
                <a:t>height</a:t>
              </a:r>
              <a:r>
                <a:rPr lang="en-US" sz="1600" b="1" dirty="0">
                  <a:solidFill>
                    <a:srgbClr val="BECFDA"/>
                  </a:solidFill>
                  <a:latin typeface="Fira Code" pitchFamily="1" charset="0"/>
                </a:rPr>
                <a:t>=</a:t>
              </a:r>
              <a:r>
                <a:rPr lang="en-US" sz="1600" dirty="0">
                  <a:solidFill>
                    <a:srgbClr val="49E9A6"/>
                  </a:solidFill>
                  <a:latin typeface="Fira Code" pitchFamily="1" charset="0"/>
                </a:rPr>
                <a:t>"142"</a:t>
              </a: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 </a:t>
              </a:r>
              <a:r>
                <a:rPr lang="en-US" sz="1600" dirty="0">
                  <a:solidFill>
                    <a:srgbClr val="5988A6"/>
                  </a:solidFill>
                  <a:latin typeface="Fira Code" pitchFamily="1" charset="0"/>
                </a:rPr>
                <a:t>/&gt;</a:t>
              </a:r>
              <a:endParaRPr lang="en-US" sz="1600" dirty="0">
                <a:solidFill>
                  <a:srgbClr val="BECFDA"/>
                </a:solidFill>
                <a:latin typeface="Fira Code" pitchFamily="1" charset="0"/>
              </a:endParaRPr>
            </a:p>
            <a:p>
              <a:endParaRPr lang="en-US" sz="1600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72B9DA-8BBF-8BFA-315B-A6168AC18053}"/>
                </a:ext>
              </a:extLst>
            </p:cNvPr>
            <p:cNvSpPr txBox="1"/>
            <p:nvPr/>
          </p:nvSpPr>
          <p:spPr>
            <a:xfrm>
              <a:off x="1731850" y="2097759"/>
              <a:ext cx="3152324" cy="3056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latin typeface="Fira Code" pitchFamily="1" charset="0"/>
                </a:rPr>
                <a:t>Image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C0B3956-EA44-87DA-AD9C-4A8D6AB64870}"/>
              </a:ext>
            </a:extLst>
          </p:cNvPr>
          <p:cNvGrpSpPr/>
          <p:nvPr/>
        </p:nvGrpSpPr>
        <p:grpSpPr>
          <a:xfrm>
            <a:off x="3869110" y="2304510"/>
            <a:ext cx="4930389" cy="950754"/>
            <a:chOff x="3869110" y="2304510"/>
            <a:chExt cx="4930389" cy="95075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0F4CFDC-62DF-F281-3C59-C50827F03A1C}"/>
                </a:ext>
              </a:extLst>
            </p:cNvPr>
            <p:cNvGrpSpPr/>
            <p:nvPr/>
          </p:nvGrpSpPr>
          <p:grpSpPr>
            <a:xfrm>
              <a:off x="3869110" y="2304510"/>
              <a:ext cx="4930389" cy="950754"/>
              <a:chOff x="3810305" y="2090755"/>
              <a:chExt cx="4930389" cy="3471273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543B532-2FBF-0791-AD09-07D7E6C1871F}"/>
                  </a:ext>
                </a:extLst>
              </p:cNvPr>
              <p:cNvGrpSpPr/>
              <p:nvPr/>
            </p:nvGrpSpPr>
            <p:grpSpPr>
              <a:xfrm>
                <a:off x="3810305" y="2090755"/>
                <a:ext cx="4877072" cy="3471273"/>
                <a:chOff x="3810305" y="2090755"/>
                <a:chExt cx="4877072" cy="3471273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FD88C252-6E22-74E5-7AAA-1D01D18B0362}"/>
                    </a:ext>
                  </a:extLst>
                </p:cNvPr>
                <p:cNvGrpSpPr/>
                <p:nvPr/>
              </p:nvGrpSpPr>
              <p:grpSpPr>
                <a:xfrm>
                  <a:off x="3810305" y="2090755"/>
                  <a:ext cx="4867800" cy="3471273"/>
                  <a:chOff x="109467" y="2139581"/>
                  <a:chExt cx="5375063" cy="2038602"/>
                </a:xfrm>
              </p:grpSpPr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FFF3BACE-B3F1-DEE5-5A9D-2108E21AB229}"/>
                      </a:ext>
                    </a:extLst>
                  </p:cNvPr>
                  <p:cNvSpPr/>
                  <p:nvPr/>
                </p:nvSpPr>
                <p:spPr>
                  <a:xfrm>
                    <a:off x="109467" y="2139581"/>
                    <a:ext cx="5375063" cy="2038602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400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EBD8835E-2A0A-6A80-3C2A-6801341EE8DF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59" y="2432255"/>
                    <a:ext cx="3615174" cy="20447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>
                      <a:lnSpc>
                        <a:spcPts val="1650"/>
                      </a:lnSpc>
                      <a:buNone/>
                    </a:pPr>
                    <a:r>
                      <a:rPr lang="en-US" sz="2400" b="1" dirty="0">
                        <a:solidFill>
                          <a:srgbClr val="E66533"/>
                        </a:solidFill>
                        <a:latin typeface="Fira Code" pitchFamily="1" charset="0"/>
                      </a:rPr>
                      <a:t>Horizontal Rules</a:t>
                    </a:r>
                    <a:endParaRPr lang="en-US" sz="2400" b="1" dirty="0">
                      <a:solidFill>
                        <a:srgbClr val="BECFDA"/>
                      </a:solidFill>
                      <a:effectLst/>
                      <a:latin typeface="Fira Code" pitchFamily="1" charset="0"/>
                    </a:endParaRPr>
                  </a:p>
                </p:txBody>
              </p:sp>
            </p:grp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09C9742D-2ABD-C46F-B0ED-3B79806C9E30}"/>
                    </a:ext>
                  </a:extLst>
                </p:cNvPr>
                <p:cNvSpPr txBox="1"/>
                <p:nvPr/>
              </p:nvSpPr>
              <p:spPr>
                <a:xfrm>
                  <a:off x="3821302" y="2607952"/>
                  <a:ext cx="4866075" cy="3327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50"/>
                    </a:lnSpc>
                    <a:buNone/>
                  </a:pPr>
                  <a:endParaRPr lang="en-US" sz="2000" b="0" dirty="0">
                    <a:solidFill>
                      <a:srgbClr val="BECFDA"/>
                    </a:solidFill>
                    <a:effectLst/>
                    <a:latin typeface="Fira Code" pitchFamily="1" charset="0"/>
                  </a:endParaRPr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890BF90-58D3-4576-617D-13AB917038A4}"/>
                  </a:ext>
                </a:extLst>
              </p:cNvPr>
              <p:cNvSpPr txBox="1"/>
              <p:nvPr/>
            </p:nvSpPr>
            <p:spPr>
              <a:xfrm>
                <a:off x="3857156" y="2970347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E0D056A-317E-9964-519F-3D2FF57C1A08}"/>
                  </a:ext>
                </a:extLst>
              </p:cNvPr>
              <p:cNvSpPr txBox="1"/>
              <p:nvPr/>
            </p:nvSpPr>
            <p:spPr>
              <a:xfrm>
                <a:off x="3820295" y="3768300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E9B5BB3-06A5-12BB-6959-3364C496B3BA}"/>
                  </a:ext>
                </a:extLst>
              </p:cNvPr>
              <p:cNvSpPr txBox="1"/>
              <p:nvPr/>
            </p:nvSpPr>
            <p:spPr>
              <a:xfrm>
                <a:off x="3874619" y="4582329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ED70575-010C-79C3-B81C-EFFED9E2A0ED}"/>
                </a:ext>
              </a:extLst>
            </p:cNvPr>
            <p:cNvSpPr txBox="1"/>
            <p:nvPr/>
          </p:nvSpPr>
          <p:spPr>
            <a:xfrm>
              <a:off x="4000336" y="2809549"/>
              <a:ext cx="753860" cy="325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18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dirty="0" err="1">
                  <a:solidFill>
                    <a:srgbClr val="E66533"/>
                  </a:solidFill>
                  <a:latin typeface="Fira Code" pitchFamily="1" charset="0"/>
                </a:rPr>
                <a:t>hr</a:t>
              </a:r>
              <a:r>
                <a:rPr lang="en-US" sz="18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18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9ACEFE-F83B-DF98-6DE7-77BAF5830FE9}"/>
              </a:ext>
            </a:extLst>
          </p:cNvPr>
          <p:cNvGrpSpPr/>
          <p:nvPr/>
        </p:nvGrpSpPr>
        <p:grpSpPr>
          <a:xfrm>
            <a:off x="3897832" y="3448510"/>
            <a:ext cx="4930389" cy="950754"/>
            <a:chOff x="3757047" y="3896036"/>
            <a:chExt cx="4930389" cy="95075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9658E9D-3D67-2F00-E545-DFA29B1D286B}"/>
                </a:ext>
              </a:extLst>
            </p:cNvPr>
            <p:cNvGrpSpPr/>
            <p:nvPr/>
          </p:nvGrpSpPr>
          <p:grpSpPr>
            <a:xfrm>
              <a:off x="3757047" y="3896036"/>
              <a:ext cx="4930389" cy="950754"/>
              <a:chOff x="3810305" y="1852091"/>
              <a:chExt cx="4930389" cy="347127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F76C5EAD-E646-20E0-FCA4-4A99CBCFA985}"/>
                  </a:ext>
                </a:extLst>
              </p:cNvPr>
              <p:cNvGrpSpPr/>
              <p:nvPr/>
            </p:nvGrpSpPr>
            <p:grpSpPr>
              <a:xfrm>
                <a:off x="3810305" y="1852091"/>
                <a:ext cx="4867800" cy="3471273"/>
                <a:chOff x="109467" y="1999419"/>
                <a:chExt cx="5375063" cy="2038602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E286262-9F30-7065-4AB2-3EB007FB322B}"/>
                    </a:ext>
                  </a:extLst>
                </p:cNvPr>
                <p:cNvSpPr/>
                <p:nvPr/>
              </p:nvSpPr>
              <p:spPr>
                <a:xfrm>
                  <a:off x="109467" y="1999419"/>
                  <a:ext cx="5375063" cy="20386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637376F-9E51-53AF-5875-6DB242EF7801}"/>
                    </a:ext>
                  </a:extLst>
                </p:cNvPr>
                <p:cNvSpPr txBox="1"/>
                <p:nvPr/>
              </p:nvSpPr>
              <p:spPr>
                <a:xfrm>
                  <a:off x="182859" y="2432255"/>
                  <a:ext cx="3615174" cy="7465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50"/>
                    </a:lnSpc>
                    <a:buNone/>
                  </a:pPr>
                  <a:r>
                    <a:rPr lang="en-US" sz="2400" b="1" dirty="0">
                      <a:solidFill>
                        <a:srgbClr val="E66533"/>
                      </a:solidFill>
                      <a:effectLst/>
                      <a:latin typeface="Fira Code" pitchFamily="1" charset="0"/>
                    </a:rPr>
                    <a:t>Line Breaks</a:t>
                  </a:r>
                  <a:endParaRPr lang="en-US" sz="2400" b="1" dirty="0">
                    <a:solidFill>
                      <a:srgbClr val="BECFDA"/>
                    </a:solidFill>
                    <a:effectLst/>
                    <a:latin typeface="Fira Code" pitchFamily="1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541F6B8-2623-50C4-9F79-33234DA2AEE3}"/>
                  </a:ext>
                </a:extLst>
              </p:cNvPr>
              <p:cNvSpPr txBox="1"/>
              <p:nvPr/>
            </p:nvSpPr>
            <p:spPr>
              <a:xfrm>
                <a:off x="3857156" y="2970347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DDFFA5-D775-0E48-AB73-537297A50734}"/>
                  </a:ext>
                </a:extLst>
              </p:cNvPr>
              <p:cNvSpPr txBox="1"/>
              <p:nvPr/>
            </p:nvSpPr>
            <p:spPr>
              <a:xfrm>
                <a:off x="3820295" y="3768300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3FFC806-8CB1-226F-AD39-2C9E851C8844}"/>
                  </a:ext>
                </a:extLst>
              </p:cNvPr>
              <p:cNvSpPr txBox="1"/>
              <p:nvPr/>
            </p:nvSpPr>
            <p:spPr>
              <a:xfrm>
                <a:off x="3874619" y="4582329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42FA1D1-3FD3-0127-113F-8FF10E01BE53}"/>
                </a:ext>
              </a:extLst>
            </p:cNvPr>
            <p:cNvSpPr txBox="1"/>
            <p:nvPr/>
          </p:nvSpPr>
          <p:spPr>
            <a:xfrm>
              <a:off x="3869110" y="4436781"/>
              <a:ext cx="753860" cy="325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18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1800" b="0" dirty="0" err="1">
                  <a:solidFill>
                    <a:srgbClr val="E66533"/>
                  </a:solidFill>
                  <a:effectLst/>
                  <a:latin typeface="Fira Code" pitchFamily="1" charset="0"/>
                </a:rPr>
                <a:t>b</a:t>
              </a:r>
              <a:r>
                <a:rPr lang="en-US" dirty="0" err="1">
                  <a:solidFill>
                    <a:srgbClr val="E66533"/>
                  </a:solidFill>
                  <a:latin typeface="Fira Code" pitchFamily="1" charset="0"/>
                </a:rPr>
                <a:t>r</a:t>
              </a:r>
              <a:r>
                <a:rPr lang="en-US" sz="18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18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CB7B9A-A1DE-DA10-185A-D2F5D076484D}"/>
              </a:ext>
            </a:extLst>
          </p:cNvPr>
          <p:cNvGrpSpPr/>
          <p:nvPr/>
        </p:nvGrpSpPr>
        <p:grpSpPr>
          <a:xfrm>
            <a:off x="3867909" y="4675258"/>
            <a:ext cx="4930389" cy="1512182"/>
            <a:chOff x="3757047" y="3896036"/>
            <a:chExt cx="4930389" cy="95075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C2213E-E046-B763-1658-4BFDC97EA44E}"/>
                </a:ext>
              </a:extLst>
            </p:cNvPr>
            <p:cNvGrpSpPr/>
            <p:nvPr/>
          </p:nvGrpSpPr>
          <p:grpSpPr>
            <a:xfrm>
              <a:off x="3757047" y="3896036"/>
              <a:ext cx="4930389" cy="950754"/>
              <a:chOff x="3810305" y="1852091"/>
              <a:chExt cx="4930389" cy="3471273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36E9128C-6C24-6EF6-3986-63A2EECEB7CD}"/>
                  </a:ext>
                </a:extLst>
              </p:cNvPr>
              <p:cNvGrpSpPr/>
              <p:nvPr/>
            </p:nvGrpSpPr>
            <p:grpSpPr>
              <a:xfrm>
                <a:off x="3810305" y="1852091"/>
                <a:ext cx="4867800" cy="3471273"/>
                <a:chOff x="109467" y="1999419"/>
                <a:chExt cx="5375063" cy="2038602"/>
              </a:xfrm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51712627-C571-410E-CA51-09D3EEDD28EE}"/>
                    </a:ext>
                  </a:extLst>
                </p:cNvPr>
                <p:cNvSpPr/>
                <p:nvPr/>
              </p:nvSpPr>
              <p:spPr>
                <a:xfrm>
                  <a:off x="109467" y="1999419"/>
                  <a:ext cx="5375063" cy="2038602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EA3CF0A-9FFB-7C40-C055-9FDA0C0AC5E0}"/>
                    </a:ext>
                  </a:extLst>
                </p:cNvPr>
                <p:cNvSpPr txBox="1"/>
                <p:nvPr/>
              </p:nvSpPr>
              <p:spPr>
                <a:xfrm>
                  <a:off x="184185" y="2298338"/>
                  <a:ext cx="3615174" cy="74654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50"/>
                    </a:lnSpc>
                    <a:buNone/>
                  </a:pPr>
                  <a:r>
                    <a:rPr lang="en-US" sz="2400" b="1" dirty="0">
                      <a:solidFill>
                        <a:srgbClr val="E66533"/>
                      </a:solidFill>
                      <a:effectLst/>
                      <a:latin typeface="Fira Code" pitchFamily="1" charset="0"/>
                    </a:rPr>
                    <a:t>Links</a:t>
                  </a:r>
                  <a:endParaRPr lang="en-US" sz="2400" b="1" dirty="0">
                    <a:solidFill>
                      <a:srgbClr val="BECFDA"/>
                    </a:solidFill>
                    <a:effectLst/>
                    <a:latin typeface="Fira Code" pitchFamily="1" charset="0"/>
                  </a:endParaRPr>
                </a:p>
              </p:txBody>
            </p:sp>
          </p:grp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A957D5F-EA83-D1B9-12AA-207A7DE96081}"/>
                  </a:ext>
                </a:extLst>
              </p:cNvPr>
              <p:cNvSpPr txBox="1"/>
              <p:nvPr/>
            </p:nvSpPr>
            <p:spPr>
              <a:xfrm>
                <a:off x="3857156" y="2970347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D524362-BC5C-C73F-D58A-3DA8C4F4E97E}"/>
                  </a:ext>
                </a:extLst>
              </p:cNvPr>
              <p:cNvSpPr txBox="1"/>
              <p:nvPr/>
            </p:nvSpPr>
            <p:spPr>
              <a:xfrm>
                <a:off x="3820295" y="3768300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A2342F3-7CB8-421B-18F3-660957D0E4D5}"/>
                  </a:ext>
                </a:extLst>
              </p:cNvPr>
              <p:cNvSpPr txBox="1"/>
              <p:nvPr/>
            </p:nvSpPr>
            <p:spPr>
              <a:xfrm>
                <a:off x="3874619" y="4582329"/>
                <a:ext cx="4866075" cy="332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endParaRPr lang="en-US" sz="2000" b="0" dirty="0">
                  <a:solidFill>
                    <a:srgbClr val="BECFDA"/>
                  </a:solidFill>
                  <a:effectLst/>
                  <a:latin typeface="Fira Code" pitchFamily="1" charset="0"/>
                </a:endParaRPr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ADDC294-41C7-4D2F-B118-3EA18A9476C8}"/>
                </a:ext>
              </a:extLst>
            </p:cNvPr>
            <p:cNvSpPr txBox="1"/>
            <p:nvPr/>
          </p:nvSpPr>
          <p:spPr>
            <a:xfrm>
              <a:off x="3869110" y="4436781"/>
              <a:ext cx="753860" cy="325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endParaRPr lang="en-US" sz="18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56F8758D-CD44-EC75-C694-C785B8F51842}"/>
              </a:ext>
            </a:extLst>
          </p:cNvPr>
          <p:cNvSpPr txBox="1"/>
          <p:nvPr/>
        </p:nvSpPr>
        <p:spPr>
          <a:xfrm>
            <a:off x="3969237" y="5217050"/>
            <a:ext cx="46907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b="0" dirty="0">
                <a:solidFill>
                  <a:srgbClr val="E66533"/>
                </a:solidFill>
                <a:effectLst/>
                <a:latin typeface="Fira Code" pitchFamily="1" charset="0"/>
              </a:rPr>
              <a:t>a</a:t>
            </a:r>
            <a:r>
              <a:rPr lang="en-US" b="0" dirty="0">
                <a:solidFill>
                  <a:srgbClr val="BECFDA"/>
                </a:solidFill>
                <a:effectLst/>
                <a:latin typeface="Fira Code" pitchFamily="1" charset="0"/>
              </a:rPr>
              <a:t> </a:t>
            </a:r>
            <a:r>
              <a:rPr lang="en-US" b="0" i="1" dirty="0" err="1">
                <a:solidFill>
                  <a:srgbClr val="D5971A"/>
                </a:solidFill>
                <a:effectLst/>
                <a:latin typeface="Fira Code" pitchFamily="1" charset="0"/>
              </a:rPr>
              <a:t>href</a:t>
            </a:r>
            <a:r>
              <a:rPr lang="en-US" b="1" dirty="0">
                <a:solidFill>
                  <a:srgbClr val="BECFDA"/>
                </a:solidFill>
                <a:effectLst/>
                <a:latin typeface="Fira Code" pitchFamily="1" charset="0"/>
              </a:rPr>
              <a:t>=</a:t>
            </a:r>
            <a:r>
              <a:rPr lang="en-US" b="0" dirty="0">
                <a:solidFill>
                  <a:srgbClr val="49E9A6"/>
                </a:solidFill>
                <a:effectLst/>
                <a:latin typeface="Fira Code" pitchFamily="1" charset="0"/>
              </a:rPr>
              <a:t>"https://josserich.github.io"</a:t>
            </a:r>
            <a:r>
              <a:rPr lang="en-US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r>
              <a:rPr lang="en-US" b="0" dirty="0">
                <a:solidFill>
                  <a:srgbClr val="BECFDA"/>
                </a:solidFill>
                <a:effectLst/>
                <a:latin typeface="Fira Code" pitchFamily="1" charset="0"/>
              </a:rPr>
              <a:t>This is a link</a:t>
            </a:r>
            <a:r>
              <a:rPr lang="en-US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b="0" dirty="0">
                <a:solidFill>
                  <a:srgbClr val="E66533"/>
                </a:solidFill>
                <a:effectLst/>
                <a:latin typeface="Fira Code" pitchFamily="1" charset="0"/>
              </a:rPr>
              <a:t>a</a:t>
            </a:r>
            <a:r>
              <a:rPr lang="en-US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b="0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8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39C89-4F41-4240-851B-F401D895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EAFB79-2F9C-EC61-AF6F-F5110E94D09F}"/>
              </a:ext>
            </a:extLst>
          </p:cNvPr>
          <p:cNvSpPr/>
          <p:nvPr/>
        </p:nvSpPr>
        <p:spPr>
          <a:xfrm>
            <a:off x="-5219" y="-22984"/>
            <a:ext cx="12192000" cy="6880984"/>
          </a:xfrm>
          <a:prstGeom prst="rect">
            <a:avLst/>
          </a:prstGeom>
          <a:solidFill>
            <a:srgbClr val="0029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23EE7F3-1F2A-EA2B-4112-B407C2482620}"/>
              </a:ext>
            </a:extLst>
          </p:cNvPr>
          <p:cNvGrpSpPr/>
          <p:nvPr/>
        </p:nvGrpSpPr>
        <p:grpSpPr>
          <a:xfrm>
            <a:off x="104093" y="61574"/>
            <a:ext cx="8792157" cy="6551751"/>
            <a:chOff x="108155" y="153385"/>
            <a:chExt cx="8792157" cy="655175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F86DE1A3-CE2F-326E-27BD-C72D10AA8905}"/>
                </a:ext>
              </a:extLst>
            </p:cNvPr>
            <p:cNvGrpSpPr/>
            <p:nvPr/>
          </p:nvGrpSpPr>
          <p:grpSpPr>
            <a:xfrm>
              <a:off x="108155" y="153385"/>
              <a:ext cx="8770374" cy="630903"/>
              <a:chOff x="108155" y="212377"/>
              <a:chExt cx="8770374" cy="630903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668F03E-3619-0F1A-3E34-950B82312867}"/>
                  </a:ext>
                </a:extLst>
              </p:cNvPr>
              <p:cNvSpPr/>
              <p:nvPr/>
            </p:nvSpPr>
            <p:spPr>
              <a:xfrm>
                <a:off x="108155" y="212377"/>
                <a:ext cx="8770374" cy="630903"/>
              </a:xfrm>
              <a:prstGeom prst="rect">
                <a:avLst/>
              </a:prstGeom>
              <a:solidFill>
                <a:srgbClr val="0240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272549F-B358-3F06-06A2-318DFEA17650}"/>
                  </a:ext>
                </a:extLst>
              </p:cNvPr>
              <p:cNvSpPr/>
              <p:nvPr/>
            </p:nvSpPr>
            <p:spPr>
              <a:xfrm>
                <a:off x="375920" y="347828"/>
                <a:ext cx="360000" cy="36000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CB940A5-34D7-42EA-C9A6-4EDE1EBCF4D0}"/>
                  </a:ext>
                </a:extLst>
              </p:cNvPr>
              <p:cNvSpPr/>
              <p:nvPr/>
            </p:nvSpPr>
            <p:spPr>
              <a:xfrm>
                <a:off x="844075" y="347828"/>
                <a:ext cx="360000" cy="360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4FB34AC-C8C2-7D47-4BFC-8598D0908981}"/>
                  </a:ext>
                </a:extLst>
              </p:cNvPr>
              <p:cNvSpPr/>
              <p:nvPr/>
            </p:nvSpPr>
            <p:spPr>
              <a:xfrm>
                <a:off x="1312230" y="347828"/>
                <a:ext cx="360000" cy="3600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7F5CA1-DE1C-3A7C-FF5D-91D875EAC81E}"/>
                </a:ext>
              </a:extLst>
            </p:cNvPr>
            <p:cNvSpPr/>
            <p:nvPr/>
          </p:nvSpPr>
          <p:spPr>
            <a:xfrm>
              <a:off x="131458" y="902792"/>
              <a:ext cx="8768854" cy="580234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800" dirty="0">
                <a:solidFill>
                  <a:schemeClr val="tx1"/>
                </a:solidFill>
                <a:latin typeface="Copperplate Gothic Bold" panose="020E07050202060204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260E7CD-52FA-71A8-205D-7921F2F3DD70}"/>
              </a:ext>
            </a:extLst>
          </p:cNvPr>
          <p:cNvGrpSpPr/>
          <p:nvPr/>
        </p:nvGrpSpPr>
        <p:grpSpPr>
          <a:xfrm>
            <a:off x="9078871" y="386956"/>
            <a:ext cx="2902660" cy="3398908"/>
            <a:chOff x="8981371" y="2824912"/>
            <a:chExt cx="2997907" cy="351021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7DCDC3B-AF79-C189-8605-7C03D0AD7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5821" y="2861865"/>
              <a:ext cx="2552386" cy="3315298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53C3AA-B2C9-4936-C4FE-B47418C3B2FB}"/>
                </a:ext>
              </a:extLst>
            </p:cNvPr>
            <p:cNvSpPr/>
            <p:nvPr/>
          </p:nvSpPr>
          <p:spPr>
            <a:xfrm rot="19871654">
              <a:off x="9063495" y="2861599"/>
              <a:ext cx="914400" cy="29672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D6BFC00-64CF-3DA4-9BC2-F537C28528D8}"/>
                </a:ext>
              </a:extLst>
            </p:cNvPr>
            <p:cNvSpPr/>
            <p:nvPr/>
          </p:nvSpPr>
          <p:spPr>
            <a:xfrm rot="2054190">
              <a:off x="8981371" y="5806907"/>
              <a:ext cx="914400" cy="29672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324062-1FB4-90DA-003B-FCF6541158B9}"/>
                </a:ext>
              </a:extLst>
            </p:cNvPr>
            <p:cNvSpPr/>
            <p:nvPr/>
          </p:nvSpPr>
          <p:spPr>
            <a:xfrm rot="2138521">
              <a:off x="11064878" y="2824912"/>
              <a:ext cx="914400" cy="29672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C09ED7-8DE9-1BC5-47B0-359A7B89F835}"/>
                </a:ext>
              </a:extLst>
            </p:cNvPr>
            <p:cNvSpPr/>
            <p:nvPr/>
          </p:nvSpPr>
          <p:spPr>
            <a:xfrm rot="7896723">
              <a:off x="11064877" y="5729560"/>
              <a:ext cx="914400" cy="296728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9BC7BA82-3634-94F5-0C5A-F8D56D2AB97F}"/>
              </a:ext>
            </a:extLst>
          </p:cNvPr>
          <p:cNvSpPr/>
          <p:nvPr/>
        </p:nvSpPr>
        <p:spPr>
          <a:xfrm>
            <a:off x="9311307" y="4271583"/>
            <a:ext cx="1656301" cy="914400"/>
          </a:xfrm>
          <a:prstGeom prst="parallelogram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#1</a:t>
            </a:r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F288999E-B515-CDBC-0826-50C0D99887BB}"/>
              </a:ext>
            </a:extLst>
          </p:cNvPr>
          <p:cNvSpPr/>
          <p:nvPr/>
        </p:nvSpPr>
        <p:spPr>
          <a:xfrm>
            <a:off x="9074752" y="5185983"/>
            <a:ext cx="3101294" cy="914400"/>
          </a:xfrm>
          <a:prstGeom prst="parallelogram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Copperplate Gothic Bold" panose="020E0705020206020404" pitchFamily="34" charset="0"/>
              </a:rPr>
              <a:t>HTML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945410-279C-925D-3063-D8BC773C565D}"/>
              </a:ext>
            </a:extLst>
          </p:cNvPr>
          <p:cNvGrpSpPr/>
          <p:nvPr/>
        </p:nvGrpSpPr>
        <p:grpSpPr>
          <a:xfrm>
            <a:off x="248450" y="991671"/>
            <a:ext cx="4756303" cy="3022189"/>
            <a:chOff x="211906" y="2152378"/>
            <a:chExt cx="10663457" cy="603282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5467451-68DC-0ED0-F57A-1069B919F269}"/>
                </a:ext>
              </a:extLst>
            </p:cNvPr>
            <p:cNvSpPr/>
            <p:nvPr/>
          </p:nvSpPr>
          <p:spPr>
            <a:xfrm>
              <a:off x="211906" y="2152378"/>
              <a:ext cx="10627442" cy="6032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629E87D-370A-299D-0A08-BC8177F1BC58}"/>
                </a:ext>
              </a:extLst>
            </p:cNvPr>
            <p:cNvSpPr txBox="1"/>
            <p:nvPr/>
          </p:nvSpPr>
          <p:spPr>
            <a:xfrm>
              <a:off x="7723039" y="2216186"/>
              <a:ext cx="3152324" cy="782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2400" b="1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Table</a:t>
              </a:r>
              <a:endParaRPr lang="en-US" sz="2400" b="1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2F5976F1-4246-DB4D-E50E-4A76D56CA100}"/>
              </a:ext>
            </a:extLst>
          </p:cNvPr>
          <p:cNvGrpSpPr/>
          <p:nvPr/>
        </p:nvGrpSpPr>
        <p:grpSpPr>
          <a:xfrm>
            <a:off x="281037" y="4143706"/>
            <a:ext cx="8461571" cy="2347953"/>
            <a:chOff x="281036" y="4253353"/>
            <a:chExt cx="8461571" cy="2347953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BBA3B01-5F4A-4DBE-C541-7C365159FF47}"/>
                </a:ext>
              </a:extLst>
            </p:cNvPr>
            <p:cNvGrpSpPr/>
            <p:nvPr/>
          </p:nvGrpSpPr>
          <p:grpSpPr>
            <a:xfrm>
              <a:off x="281036" y="4253353"/>
              <a:ext cx="8461571" cy="2347953"/>
              <a:chOff x="286189" y="4075995"/>
              <a:chExt cx="7569390" cy="2347953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733D96EE-0963-DDB7-1002-C4D6313F0300}"/>
                  </a:ext>
                </a:extLst>
              </p:cNvPr>
              <p:cNvGrpSpPr/>
              <p:nvPr/>
            </p:nvGrpSpPr>
            <p:grpSpPr>
              <a:xfrm>
                <a:off x="286189" y="4075995"/>
                <a:ext cx="7569390" cy="2347953"/>
                <a:chOff x="211906" y="2167116"/>
                <a:chExt cx="16970295" cy="588545"/>
              </a:xfrm>
            </p:grpSpPr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386BFE07-42FB-A91D-1F61-11AA4CB4A32B}"/>
                    </a:ext>
                  </a:extLst>
                </p:cNvPr>
                <p:cNvSpPr/>
                <p:nvPr/>
              </p:nvSpPr>
              <p:spPr>
                <a:xfrm>
                  <a:off x="211906" y="2167116"/>
                  <a:ext cx="16970295" cy="588545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734666B-DEF8-8F2A-4342-98B14E519BDF}"/>
                    </a:ext>
                  </a:extLst>
                </p:cNvPr>
                <p:cNvSpPr txBox="1"/>
                <p:nvPr/>
              </p:nvSpPr>
              <p:spPr>
                <a:xfrm>
                  <a:off x="7250036" y="2201630"/>
                  <a:ext cx="3152325" cy="872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ts val="1650"/>
                    </a:lnSpc>
                    <a:buNone/>
                  </a:pPr>
                  <a:r>
                    <a:rPr lang="en-US" sz="2400" b="1" dirty="0">
                      <a:solidFill>
                        <a:srgbClr val="E66533"/>
                      </a:solidFill>
                      <a:effectLst/>
                      <a:latin typeface="Fira Code" pitchFamily="1" charset="0"/>
                    </a:rPr>
                    <a:t>Lists</a:t>
                  </a:r>
                  <a:endParaRPr lang="en-US" sz="2400" b="1" dirty="0">
                    <a:solidFill>
                      <a:srgbClr val="BECFDA"/>
                    </a:solidFill>
                    <a:effectLst/>
                    <a:latin typeface="Fira Code" pitchFamily="1" charset="0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6A0A4C0-5D61-3ADA-7BB4-835F906FA68F}"/>
                  </a:ext>
                </a:extLst>
              </p:cNvPr>
              <p:cNvSpPr txBox="1"/>
              <p:nvPr/>
            </p:nvSpPr>
            <p:spPr>
              <a:xfrm>
                <a:off x="352435" y="4638900"/>
                <a:ext cx="2355201" cy="16331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Unordered Lists</a:t>
                </a:r>
                <a:b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</a:br>
                <a:b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</a:b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ul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endParaRPr lang="en-US" dirty="0">
                  <a:solidFill>
                    <a:srgbClr val="BECFDA"/>
                  </a:solidFill>
                  <a:latin typeface="Fira Code" pitchFamily="1" charset="0"/>
                </a:endParaRPr>
              </a:p>
              <a:p>
                <a:pPr>
                  <a:lnSpc>
                    <a:spcPts val="1650"/>
                  </a:lnSpc>
                  <a:buNone/>
                </a:pP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   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Josse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&lt;/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endParaRPr lang="en-US" dirty="0">
                  <a:solidFill>
                    <a:srgbClr val="BECFDA"/>
                  </a:solidFill>
                  <a:latin typeface="Fira Code" pitchFamily="1" charset="0"/>
                </a:endParaRPr>
              </a:p>
              <a:p>
                <a:pPr>
                  <a:lnSpc>
                    <a:spcPts val="1650"/>
                  </a:lnSpc>
                  <a:buNone/>
                </a:pP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   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Surya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&lt;/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endParaRPr lang="en-US" dirty="0">
                  <a:solidFill>
                    <a:srgbClr val="BECFDA"/>
                  </a:solidFill>
                  <a:latin typeface="Fira Code" pitchFamily="1" charset="0"/>
                </a:endParaRPr>
              </a:p>
              <a:p>
                <a:pPr>
                  <a:lnSpc>
                    <a:spcPts val="1650"/>
                  </a:lnSpc>
                  <a:buNone/>
                </a:pPr>
                <a: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  <a:t>   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r>
                  <a:rPr lang="en-US" dirty="0" err="1">
                    <a:solidFill>
                      <a:srgbClr val="BECFDA"/>
                    </a:solidFill>
                    <a:latin typeface="Fira Code" pitchFamily="1" charset="0"/>
                  </a:rPr>
                  <a:t>Pinem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&lt;/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li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br>
                  <a:rPr lang="en-US" dirty="0">
                    <a:solidFill>
                      <a:srgbClr val="BECFDA"/>
                    </a:solidFill>
                    <a:latin typeface="Fira Code" pitchFamily="1" charset="0"/>
                  </a:rPr>
                </a:b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&lt;/</a:t>
                </a:r>
                <a:r>
                  <a:rPr lang="en-US" dirty="0">
                    <a:solidFill>
                      <a:srgbClr val="E66533"/>
                    </a:solidFill>
                    <a:latin typeface="Fira Code" pitchFamily="1" charset="0"/>
                  </a:rPr>
                  <a:t>ul</a:t>
                </a:r>
                <a:r>
                  <a:rPr lang="en-US" dirty="0">
                    <a:solidFill>
                      <a:srgbClr val="5988A6"/>
                    </a:solidFill>
                    <a:latin typeface="Fira Code" pitchFamily="1" charset="0"/>
                  </a:rPr>
                  <a:t>&gt;</a:t>
                </a:r>
                <a:endParaRPr lang="en-US" dirty="0">
                  <a:solidFill>
                    <a:srgbClr val="BECFDA"/>
                  </a:solidFill>
                  <a:latin typeface="Fira Code" pitchFamily="1" charset="0"/>
                </a:endParaRP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2A04CD6-5CC0-32B1-912B-85878272DCF7}"/>
                </a:ext>
              </a:extLst>
            </p:cNvPr>
            <p:cNvSpPr txBox="1"/>
            <p:nvPr/>
          </p:nvSpPr>
          <p:spPr>
            <a:xfrm>
              <a:off x="3195420" y="4816258"/>
              <a:ext cx="2632801" cy="16331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Ordered Lists</a:t>
              </a:r>
              <a:br>
                <a:rPr lang="en-US" dirty="0">
                  <a:solidFill>
                    <a:srgbClr val="E66533"/>
                  </a:solidFill>
                  <a:latin typeface="Fira Code" pitchFamily="1" charset="0"/>
                </a:rPr>
              </a:br>
              <a:br>
                <a:rPr lang="en-US" dirty="0">
                  <a:solidFill>
                    <a:srgbClr val="5988A6"/>
                  </a:solidFill>
                  <a:latin typeface="Fira Code" pitchFamily="1" charset="0"/>
                </a:rPr>
              </a:b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ul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 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Josse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 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Surya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 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r>
                <a:rPr lang="en-US" dirty="0" err="1">
                  <a:solidFill>
                    <a:srgbClr val="BECFDA"/>
                  </a:solidFill>
                  <a:latin typeface="Fira Code" pitchFamily="1" charset="0"/>
                </a:rPr>
                <a:t>Pinem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li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br>
                <a:rPr lang="en-US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ul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8D28B10-1365-80AA-8C3D-C05D2A03DAA8}"/>
                </a:ext>
              </a:extLst>
            </p:cNvPr>
            <p:cNvSpPr txBox="1"/>
            <p:nvPr/>
          </p:nvSpPr>
          <p:spPr>
            <a:xfrm>
              <a:off x="5944373" y="4573490"/>
              <a:ext cx="2632801" cy="18511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Description Lists</a:t>
              </a:r>
              <a:br>
                <a:rPr lang="en-US" dirty="0">
                  <a:solidFill>
                    <a:srgbClr val="E66533"/>
                  </a:solidFill>
                  <a:latin typeface="Fira Code" pitchFamily="1" charset="0"/>
                </a:rPr>
              </a:br>
              <a:br>
                <a:rPr lang="en-US" dirty="0">
                  <a:solidFill>
                    <a:srgbClr val="5988A6"/>
                  </a:solidFill>
                  <a:latin typeface="Fira Code" pitchFamily="1" charset="0"/>
                </a:rPr>
              </a:b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dl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 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dt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Josse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dt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  <a:p>
              <a:pPr>
                <a:lnSpc>
                  <a:spcPts val="1650"/>
                </a:lnSpc>
                <a:buNone/>
              </a:pPr>
              <a:r>
                <a:rPr lang="en-US" dirty="0">
                  <a:solidFill>
                    <a:srgbClr val="BECFDA"/>
                  </a:solidFill>
                  <a:latin typeface="Fira Code" pitchFamily="1" charset="0"/>
                </a:rPr>
                <a:t>   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dd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br>
                <a:rPr lang="en-US" dirty="0">
                  <a:solidFill>
                    <a:srgbClr val="5988A6"/>
                  </a:solidFill>
                  <a:latin typeface="Fira Code" pitchFamily="1" charset="0"/>
                </a:rPr>
              </a:br>
              <a:r>
                <a:rPr lang="en-US" sz="1600" dirty="0">
                  <a:solidFill>
                    <a:srgbClr val="5988A6"/>
                  </a:solidFill>
                  <a:latin typeface="Fira Code" pitchFamily="1" charset="0"/>
                </a:rPr>
                <a:t>	</a:t>
              </a:r>
              <a:r>
                <a:rPr lang="en-US" sz="1400" dirty="0">
                  <a:solidFill>
                    <a:srgbClr val="BECFDA"/>
                  </a:solidFill>
                  <a:latin typeface="Fira Code" pitchFamily="1" charset="0"/>
                </a:rPr>
                <a:t>software-developer</a:t>
              </a:r>
              <a:b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sz="1600" dirty="0">
                  <a:solidFill>
                    <a:srgbClr val="BECFDA"/>
                  </a:solidFill>
                  <a:latin typeface="Fira Code" pitchFamily="1" charset="0"/>
                </a:rPr>
                <a:t>	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dd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br>
                <a:rPr lang="en-US" dirty="0">
                  <a:solidFill>
                    <a:srgbClr val="BECFDA"/>
                  </a:solidFill>
                  <a:latin typeface="Fira Code" pitchFamily="1" charset="0"/>
                </a:rPr>
              </a:b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dl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dirty="0">
                <a:solidFill>
                  <a:srgbClr val="BECFDA"/>
                </a:solidFill>
                <a:latin typeface="Fira Code" pitchFamily="1" charset="0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4C3BF30-4B6C-8FC5-7EA7-CC51432B1ACB}"/>
              </a:ext>
            </a:extLst>
          </p:cNvPr>
          <p:cNvGrpSpPr/>
          <p:nvPr/>
        </p:nvGrpSpPr>
        <p:grpSpPr>
          <a:xfrm>
            <a:off x="5055039" y="1381965"/>
            <a:ext cx="3841211" cy="1161371"/>
            <a:chOff x="5033255" y="1288705"/>
            <a:chExt cx="3841211" cy="116137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2E34E26A-4347-788C-1462-2602D1DB27EE}"/>
                </a:ext>
              </a:extLst>
            </p:cNvPr>
            <p:cNvGrpSpPr/>
            <p:nvPr/>
          </p:nvGrpSpPr>
          <p:grpSpPr>
            <a:xfrm>
              <a:off x="5033255" y="1288705"/>
              <a:ext cx="3764723" cy="1161371"/>
              <a:chOff x="211906" y="2135141"/>
              <a:chExt cx="10627442" cy="516429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872D322-2161-0B6A-ECB2-EA43CC7AE9D6}"/>
                  </a:ext>
                </a:extLst>
              </p:cNvPr>
              <p:cNvSpPr/>
              <p:nvPr/>
            </p:nvSpPr>
            <p:spPr>
              <a:xfrm>
                <a:off x="211906" y="2135141"/>
                <a:ext cx="10627442" cy="5164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E5EE9FC-A54E-299D-E437-DDFC8AA05612}"/>
                  </a:ext>
                </a:extLst>
              </p:cNvPr>
              <p:cNvSpPr txBox="1"/>
              <p:nvPr/>
            </p:nvSpPr>
            <p:spPr>
              <a:xfrm>
                <a:off x="354791" y="2192880"/>
                <a:ext cx="4348907" cy="154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sz="2400" b="1" dirty="0">
                    <a:solidFill>
                      <a:srgbClr val="E66533"/>
                    </a:solidFill>
                    <a:effectLst/>
                    <a:latin typeface="Fira Code" pitchFamily="1" charset="0"/>
                  </a:rPr>
                  <a:t>Script</a:t>
                </a:r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ECE394A-AE9D-F05C-0259-57BD1B3EC858}"/>
                </a:ext>
              </a:extLst>
            </p:cNvPr>
            <p:cNvSpPr txBox="1"/>
            <p:nvPr/>
          </p:nvSpPr>
          <p:spPr>
            <a:xfrm>
              <a:off x="5109743" y="1685492"/>
              <a:ext cx="3764723" cy="535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sz="16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sz="16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script </a:t>
              </a:r>
              <a:r>
                <a:rPr lang="en-US" sz="1600" b="0" dirty="0" err="1">
                  <a:solidFill>
                    <a:srgbClr val="E66533"/>
                  </a:solidFill>
                  <a:effectLst/>
                  <a:latin typeface="Fira Code" pitchFamily="1" charset="0"/>
                </a:rPr>
                <a:t>src</a:t>
              </a:r>
              <a:r>
                <a:rPr lang="en-US" sz="16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=</a:t>
              </a:r>
              <a:r>
                <a:rPr lang="en-US" sz="1600" b="0" dirty="0">
                  <a:solidFill>
                    <a:schemeClr val="accent1"/>
                  </a:solidFill>
                  <a:effectLst/>
                  <a:latin typeface="Fira Code" pitchFamily="1" charset="0"/>
                </a:rPr>
                <a:t>“./script.js”&gt;&lt;/</a:t>
              </a:r>
              <a:r>
                <a:rPr lang="en-US" sz="1600" b="0" dirty="0">
                  <a:solidFill>
                    <a:srgbClr val="E66533"/>
                  </a:solidFill>
                  <a:effectLst/>
                  <a:latin typeface="Fira Code" pitchFamily="1" charset="0"/>
                </a:rPr>
                <a:t>script</a:t>
              </a:r>
              <a:r>
                <a:rPr lang="en-US" sz="1600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endParaRPr lang="en-US" sz="1600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F6AB7FA-6411-C04D-D18C-98B79FB474B8}"/>
              </a:ext>
            </a:extLst>
          </p:cNvPr>
          <p:cNvGrpSpPr/>
          <p:nvPr/>
        </p:nvGrpSpPr>
        <p:grpSpPr>
          <a:xfrm>
            <a:off x="5069628" y="2693947"/>
            <a:ext cx="4074314" cy="1161371"/>
            <a:chOff x="5076171" y="2411338"/>
            <a:chExt cx="4074314" cy="1161371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A4D8B0BB-B411-5B4C-E62B-7218CA016410}"/>
                </a:ext>
              </a:extLst>
            </p:cNvPr>
            <p:cNvGrpSpPr/>
            <p:nvPr/>
          </p:nvGrpSpPr>
          <p:grpSpPr>
            <a:xfrm>
              <a:off x="5076171" y="2411338"/>
              <a:ext cx="3764723" cy="1161371"/>
              <a:chOff x="211906" y="2135141"/>
              <a:chExt cx="10627442" cy="516429"/>
            </a:xfrm>
          </p:grpSpPr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8D8CBAFF-1706-34E7-9156-521D2D06344F}"/>
                  </a:ext>
                </a:extLst>
              </p:cNvPr>
              <p:cNvSpPr/>
              <p:nvPr/>
            </p:nvSpPr>
            <p:spPr>
              <a:xfrm>
                <a:off x="211906" y="2135141"/>
                <a:ext cx="10627442" cy="5164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135B3154-6D84-7002-A5B3-A3484F432C35}"/>
                  </a:ext>
                </a:extLst>
              </p:cNvPr>
              <p:cNvSpPr txBox="1"/>
              <p:nvPr/>
            </p:nvSpPr>
            <p:spPr>
              <a:xfrm>
                <a:off x="354790" y="2192880"/>
                <a:ext cx="5170838" cy="1548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650"/>
                  </a:lnSpc>
                  <a:buNone/>
                </a:pPr>
                <a:r>
                  <a:rPr lang="en-US" sz="2400" b="1" dirty="0">
                    <a:solidFill>
                      <a:srgbClr val="E66533"/>
                    </a:solidFill>
                    <a:effectLst/>
                    <a:latin typeface="Fira Code" pitchFamily="1" charset="0"/>
                  </a:rPr>
                  <a:t>Grouping</a:t>
                </a:r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9FAE4104-9A31-34FC-AD72-BCD0AE877B1F}"/>
                </a:ext>
              </a:extLst>
            </p:cNvPr>
            <p:cNvSpPr txBox="1"/>
            <p:nvPr/>
          </p:nvSpPr>
          <p:spPr>
            <a:xfrm>
              <a:off x="5173467" y="2943134"/>
              <a:ext cx="3977018" cy="3250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650"/>
                </a:lnSpc>
                <a:buNone/>
              </a:pP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div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div</a:t>
              </a:r>
              <a:r>
                <a:rPr lang="en-US" b="0" dirty="0">
                  <a:solidFill>
                    <a:srgbClr val="5988A6"/>
                  </a:solidFill>
                  <a:effectLst/>
                  <a:latin typeface="Fira Code" pitchFamily="1" charset="0"/>
                </a:rPr>
                <a:t>&gt;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,&lt;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span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&gt;&lt;/</a:t>
              </a:r>
              <a:r>
                <a:rPr lang="en-US" dirty="0">
                  <a:solidFill>
                    <a:srgbClr val="E66533"/>
                  </a:solidFill>
                  <a:latin typeface="Fira Code" pitchFamily="1" charset="0"/>
                </a:rPr>
                <a:t>span</a:t>
              </a:r>
              <a:r>
                <a:rPr lang="en-US" dirty="0">
                  <a:solidFill>
                    <a:srgbClr val="5988A6"/>
                  </a:solidFill>
                  <a:latin typeface="Fira Code" pitchFamily="1" charset="0"/>
                </a:rPr>
                <a:t>&gt;</a:t>
              </a:r>
              <a:endParaRPr lang="en-US" b="0" dirty="0">
                <a:solidFill>
                  <a:srgbClr val="BECFDA"/>
                </a:solidFill>
                <a:effectLst/>
                <a:latin typeface="Fira Code" pitchFamily="1" charset="0"/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1EF22027-BCBB-925A-D16C-968B1D2F418E}"/>
              </a:ext>
            </a:extLst>
          </p:cNvPr>
          <p:cNvSpPr txBox="1"/>
          <p:nvPr/>
        </p:nvSpPr>
        <p:spPr>
          <a:xfrm>
            <a:off x="-192493" y="991673"/>
            <a:ext cx="530543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table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thead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tr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th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Name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th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tr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thead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tbody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tr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td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Josse Surya </a:t>
            </a:r>
            <a:r>
              <a:rPr lang="en-US" sz="1600" b="0" dirty="0" err="1">
                <a:solidFill>
                  <a:srgbClr val="BECFDA"/>
                </a:solidFill>
                <a:effectLst/>
                <a:latin typeface="Fira Code" pitchFamily="1" charset="0"/>
              </a:rPr>
              <a:t>Pinem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td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tr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 err="1">
                <a:solidFill>
                  <a:srgbClr val="E66533"/>
                </a:solidFill>
                <a:effectLst/>
                <a:latin typeface="Fira Code" pitchFamily="1" charset="0"/>
              </a:rPr>
              <a:t>tbody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BECFDA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&lt;/</a:t>
            </a:r>
            <a:r>
              <a:rPr lang="en-US" sz="1600" b="0" dirty="0">
                <a:solidFill>
                  <a:srgbClr val="E66533"/>
                </a:solidFill>
                <a:effectLst/>
                <a:latin typeface="Fira Code" pitchFamily="1" charset="0"/>
              </a:rPr>
              <a:t>table</a:t>
            </a:r>
            <a:r>
              <a:rPr lang="en-US" sz="1600" b="0" dirty="0">
                <a:solidFill>
                  <a:srgbClr val="5988A6"/>
                </a:solidFill>
                <a:effectLst/>
                <a:latin typeface="Fira Code" pitchFamily="1" charset="0"/>
              </a:rPr>
              <a:t>&gt;</a:t>
            </a:r>
            <a:endParaRPr lang="en-US" sz="1600" b="0" dirty="0">
              <a:solidFill>
                <a:srgbClr val="BECFDA"/>
              </a:solidFill>
              <a:effectLst/>
              <a:latin typeface="Fira Code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85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661</TotalTime>
  <Words>881</Words>
  <Application>Microsoft Office PowerPoint</Application>
  <PresentationFormat>Widescreen</PresentationFormat>
  <Paragraphs>144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31" baseType="lpstr">
      <vt:lpstr>Microsoft YaHei</vt:lpstr>
      <vt:lpstr>Arial</vt:lpstr>
      <vt:lpstr>Arial Rounded MT Bold</vt:lpstr>
      <vt:lpstr>Bahnschrift</vt:lpstr>
      <vt:lpstr>Berlin Sans FB</vt:lpstr>
      <vt:lpstr>Berlin Sans FB Demi</vt:lpstr>
      <vt:lpstr>Calibri</vt:lpstr>
      <vt:lpstr>Calibri Light</vt:lpstr>
      <vt:lpstr>Cascadia Code</vt:lpstr>
      <vt:lpstr>Comic Sans MS</vt:lpstr>
      <vt:lpstr>Copperplate Gothic Bold</vt:lpstr>
      <vt:lpstr>Eras Bold ITC</vt:lpstr>
      <vt:lpstr>Fira Code</vt:lpstr>
      <vt:lpstr>Gill Sans MT</vt:lpstr>
      <vt:lpstr>Goudy Stout</vt:lpstr>
      <vt:lpstr>Kristen ITC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TUF GAMING</dc:creator>
  <cp:lastModifiedBy>TUF GAMING</cp:lastModifiedBy>
  <cp:revision>18</cp:revision>
  <dcterms:created xsi:type="dcterms:W3CDTF">2025-09-27T04:32:12Z</dcterms:created>
  <dcterms:modified xsi:type="dcterms:W3CDTF">2025-10-10T03:40:44Z</dcterms:modified>
</cp:coreProperties>
</file>