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7" r:id="rId13"/>
    <p:sldId id="266" r:id="rId14"/>
    <p:sldId id="270"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7F56AF5D-CCF7-4E24-99E7-806E87B6E0F2}" type="datetimeFigureOut">
              <a:rPr lang="en-IN" smtClean="0"/>
              <a:t>03-05-2023</a:t>
            </a:fld>
            <a:endParaRPr lang="en-IN"/>
          </a:p>
        </p:txBody>
      </p:sp>
      <p:sp>
        <p:nvSpPr>
          <p:cNvPr id="5" name="Footer Placeholder 4"/>
          <p:cNvSpPr>
            <a:spLocks noGrp="1"/>
          </p:cNvSpPr>
          <p:nvPr>
            <p:ph type="ftr" sz="quarter" idx="11"/>
          </p:nvPr>
        </p:nvSpPr>
        <p:spPr>
          <a:xfrm>
            <a:off x="1174044" y="5357592"/>
            <a:ext cx="5034845" cy="365125"/>
          </a:xfrm>
        </p:spPr>
        <p:txBody>
          <a:bodyPr/>
          <a:lstStyle/>
          <a:p>
            <a:endParaRPr lang="en-IN"/>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9C6FB748-27DD-4824-8710-7DAD0B538AB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56AF5D-CCF7-4E24-99E7-806E87B6E0F2}"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FB748-27DD-4824-8710-7DAD0B538AB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56AF5D-CCF7-4E24-99E7-806E87B6E0F2}"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FB748-27DD-4824-8710-7DAD0B538AB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56AF5D-CCF7-4E24-99E7-806E87B6E0F2}"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FB748-27DD-4824-8710-7DAD0B538AB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56AF5D-CCF7-4E24-99E7-806E87B6E0F2}"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FB748-27DD-4824-8710-7DAD0B538AB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7F56AF5D-CCF7-4E24-99E7-806E87B6E0F2}"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6FB748-27DD-4824-8710-7DAD0B538ABF}" type="slidenum">
              <a:rPr lang="en-IN" smtClean="0"/>
              <a:t>‹#›</a:t>
            </a:fld>
            <a:endParaRPr lang="en-IN"/>
          </a:p>
        </p:txBody>
      </p:sp>
      <p:sp>
        <p:nvSpPr>
          <p:cNvPr id="9" name="Content Placeholder 8"/>
          <p:cNvSpPr>
            <a:spLocks noGrp="1"/>
          </p:cNvSpPr>
          <p:nvPr>
            <p:ph sz="quarter" idx="13"/>
          </p:nvPr>
        </p:nvSpPr>
        <p:spPr>
          <a:xfrm>
            <a:off x="1298448" y="2121407"/>
            <a:ext cx="3200400" cy="3602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63440" y="2119313"/>
            <a:ext cx="3200400" cy="3605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F56AF5D-CCF7-4E24-99E7-806E87B6E0F2}" type="datetimeFigureOut">
              <a:rPr lang="en-IN" smtClean="0"/>
              <a:t>03-05-2023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6FB748-27DD-4824-8710-7DAD0B538ABF}" type="slidenum">
              <a:rPr lang="en-IN" smtClean="0"/>
              <a:t>‹#›</a:t>
            </a:fld>
            <a:endParaRPr lang="en-IN"/>
          </a:p>
        </p:txBody>
      </p:sp>
      <p:sp>
        <p:nvSpPr>
          <p:cNvPr id="11" name="Content Placeholder 10"/>
          <p:cNvSpPr>
            <a:spLocks noGrp="1"/>
          </p:cNvSpPr>
          <p:nvPr>
            <p:ph sz="quarter" idx="13"/>
          </p:nvPr>
        </p:nvSpPr>
        <p:spPr>
          <a:xfrm>
            <a:off x="1298448" y="2944368"/>
            <a:ext cx="3227832"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56AF5D-CCF7-4E24-99E7-806E87B6E0F2}" type="datetimeFigureOut">
              <a:rPr lang="en-IN" smtClean="0"/>
              <a:t>03-05-2023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6FB748-27DD-4824-8710-7DAD0B538AB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56AF5D-CCF7-4E24-99E7-806E87B6E0F2}" type="datetimeFigureOut">
              <a:rPr lang="en-IN" smtClean="0"/>
              <a:t>03-05-2023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6FB748-27DD-4824-8710-7DAD0B538AB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7F56AF5D-CCF7-4E24-99E7-806E87B6E0F2}" type="datetimeFigureOut">
              <a:rPr lang="en-IN" smtClean="0"/>
              <a:t>03-05-2023</a:t>
            </a:fld>
            <a:endParaRPr lang="en-IN"/>
          </a:p>
        </p:txBody>
      </p:sp>
      <p:sp>
        <p:nvSpPr>
          <p:cNvPr id="6" name="Footer Placeholder 5"/>
          <p:cNvSpPr>
            <a:spLocks noGrp="1"/>
          </p:cNvSpPr>
          <p:nvPr>
            <p:ph type="ftr" sz="quarter" idx="11"/>
          </p:nvPr>
        </p:nvSpPr>
        <p:spPr>
          <a:xfrm rot="-60000">
            <a:off x="914554" y="5829261"/>
            <a:ext cx="3522607" cy="365125"/>
          </a:xfrm>
        </p:spPr>
        <p:txBody>
          <a:bodyPr/>
          <a:lstStyle/>
          <a:p>
            <a:endParaRPr lang="en-IN"/>
          </a:p>
        </p:txBody>
      </p:sp>
      <p:sp>
        <p:nvSpPr>
          <p:cNvPr id="7" name="Slide Number Placeholder 6"/>
          <p:cNvSpPr>
            <a:spLocks noGrp="1"/>
          </p:cNvSpPr>
          <p:nvPr>
            <p:ph type="sldNum" sz="quarter" idx="12"/>
          </p:nvPr>
        </p:nvSpPr>
        <p:spPr>
          <a:xfrm rot="60000">
            <a:off x="7557313" y="5896961"/>
            <a:ext cx="554023" cy="365125"/>
          </a:xfrm>
        </p:spPr>
        <p:txBody>
          <a:bodyPr/>
          <a:lstStyle/>
          <a:p>
            <a:fld id="{9C6FB748-27DD-4824-8710-7DAD0B538AB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7F56AF5D-CCF7-4E24-99E7-806E87B6E0F2}" type="datetimeFigureOut">
              <a:rPr lang="en-IN" smtClean="0"/>
              <a:t>03-05-2023</a:t>
            </a:fld>
            <a:endParaRPr lang="en-IN"/>
          </a:p>
        </p:txBody>
      </p:sp>
      <p:sp>
        <p:nvSpPr>
          <p:cNvPr id="6" name="Footer Placeholder 5"/>
          <p:cNvSpPr>
            <a:spLocks noGrp="1"/>
          </p:cNvSpPr>
          <p:nvPr>
            <p:ph type="ftr" sz="quarter" idx="11"/>
          </p:nvPr>
        </p:nvSpPr>
        <p:spPr>
          <a:xfrm rot="-60000">
            <a:off x="914569" y="5831037"/>
            <a:ext cx="3319043" cy="365125"/>
          </a:xfrm>
        </p:spPr>
        <p:txBody>
          <a:bodyPr/>
          <a:lstStyle/>
          <a:p>
            <a:endParaRPr lang="en-IN"/>
          </a:p>
        </p:txBody>
      </p:sp>
      <p:sp>
        <p:nvSpPr>
          <p:cNvPr id="7" name="Slide Number Placeholder 6"/>
          <p:cNvSpPr>
            <a:spLocks noGrp="1"/>
          </p:cNvSpPr>
          <p:nvPr>
            <p:ph type="sldNum" sz="quarter" idx="12"/>
          </p:nvPr>
        </p:nvSpPr>
        <p:spPr>
          <a:xfrm rot="60000">
            <a:off x="7562089" y="5900026"/>
            <a:ext cx="554023" cy="365125"/>
          </a:xfrm>
        </p:spPr>
        <p:txBody>
          <a:bodyPr/>
          <a:lstStyle/>
          <a:p>
            <a:fld id="{9C6FB748-27DD-4824-8710-7DAD0B538AB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7F56AF5D-CCF7-4E24-99E7-806E87B6E0F2}" type="datetimeFigureOut">
              <a:rPr lang="en-IN" smtClean="0"/>
              <a:t>03-05-2023</a:t>
            </a:fld>
            <a:endParaRPr lang="en-IN"/>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IN"/>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9C6FB748-27DD-4824-8710-7DAD0B538AB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  HOSTEL OUTPASS Management System</a:t>
            </a:r>
            <a:endParaRPr lang="en-IN" dirty="0"/>
          </a:p>
        </p:txBody>
      </p:sp>
      <p:sp>
        <p:nvSpPr>
          <p:cNvPr id="3" name="Subtitle 2"/>
          <p:cNvSpPr>
            <a:spLocks noGrp="1"/>
          </p:cNvSpPr>
          <p:nvPr>
            <p:ph type="subTitle" idx="1"/>
          </p:nvPr>
        </p:nvSpPr>
        <p:spPr>
          <a:xfrm>
            <a:off x="5220072" y="3933056"/>
            <a:ext cx="2808313" cy="1636594"/>
          </a:xfrm>
        </p:spPr>
        <p:txBody>
          <a:bodyPr>
            <a:normAutofit/>
          </a:bodyPr>
          <a:lstStyle/>
          <a:p>
            <a:r>
              <a:rPr lang="en-US" dirty="0"/>
              <a:t>By-</a:t>
            </a:r>
          </a:p>
          <a:p>
            <a:r>
              <a:rPr lang="en-US" dirty="0"/>
              <a:t>Manvi Agarwal</a:t>
            </a:r>
          </a:p>
          <a:p>
            <a:endParaRPr lang="en-US" dirty="0"/>
          </a:p>
        </p:txBody>
      </p:sp>
    </p:spTree>
    <p:extLst>
      <p:ext uri="{BB962C8B-B14F-4D97-AF65-F5344CB8AC3E}">
        <p14:creationId xmlns:p14="http://schemas.microsoft.com/office/powerpoint/2010/main" val="3219030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F4992-FAB1-400F-A34D-1D268D912055}"/>
              </a:ext>
            </a:extLst>
          </p:cNvPr>
          <p:cNvSpPr>
            <a:spLocks noGrp="1"/>
          </p:cNvSpPr>
          <p:nvPr>
            <p:ph type="title"/>
          </p:nvPr>
        </p:nvSpPr>
        <p:spPr/>
        <p:txBody>
          <a:bodyPr/>
          <a:lstStyle/>
          <a:p>
            <a:r>
              <a:rPr lang="en-US" dirty="0"/>
              <a:t>ACTIVITY DIAGRAM</a:t>
            </a:r>
            <a:endParaRPr lang="en-IN" dirty="0"/>
          </a:p>
        </p:txBody>
      </p:sp>
      <p:pic>
        <p:nvPicPr>
          <p:cNvPr id="5" name="Content Placeholder 4">
            <a:extLst>
              <a:ext uri="{FF2B5EF4-FFF2-40B4-BE49-F238E27FC236}">
                <a16:creationId xmlns:a16="http://schemas.microsoft.com/office/drawing/2014/main" id="{120AE8FC-8A41-4D9B-A193-224C78EC513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71801" y="1696872"/>
            <a:ext cx="3672408" cy="4563635"/>
          </a:xfrm>
        </p:spPr>
      </p:pic>
    </p:spTree>
    <p:extLst>
      <p:ext uri="{BB962C8B-B14F-4D97-AF65-F5344CB8AC3E}">
        <p14:creationId xmlns:p14="http://schemas.microsoft.com/office/powerpoint/2010/main" val="3211622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610F0-A720-42C1-A56E-2D0B8B02305B}"/>
              </a:ext>
            </a:extLst>
          </p:cNvPr>
          <p:cNvSpPr>
            <a:spLocks noGrp="1"/>
          </p:cNvSpPr>
          <p:nvPr>
            <p:ph type="title"/>
          </p:nvPr>
        </p:nvSpPr>
        <p:spPr/>
        <p:txBody>
          <a:bodyPr/>
          <a:lstStyle/>
          <a:p>
            <a:r>
              <a:rPr lang="en-US" dirty="0"/>
              <a:t>STATE DIAGRAM</a:t>
            </a:r>
            <a:endParaRPr lang="en-IN" dirty="0"/>
          </a:p>
        </p:txBody>
      </p:sp>
      <p:pic>
        <p:nvPicPr>
          <p:cNvPr id="5" name="Content Placeholder 4">
            <a:extLst>
              <a:ext uri="{FF2B5EF4-FFF2-40B4-BE49-F238E27FC236}">
                <a16:creationId xmlns:a16="http://schemas.microsoft.com/office/drawing/2014/main" id="{9DEEC9CC-A0D2-4E14-92F9-5FD70E8397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1676" y="1772816"/>
            <a:ext cx="4636588" cy="4427025"/>
          </a:xfrm>
        </p:spPr>
      </p:pic>
    </p:spTree>
    <p:extLst>
      <p:ext uri="{BB962C8B-B14F-4D97-AF65-F5344CB8AC3E}">
        <p14:creationId xmlns:p14="http://schemas.microsoft.com/office/powerpoint/2010/main" val="3676089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DE36E-88C3-4B01-9D83-554D1226C87E}"/>
              </a:ext>
            </a:extLst>
          </p:cNvPr>
          <p:cNvSpPr>
            <a:spLocks noGrp="1"/>
          </p:cNvSpPr>
          <p:nvPr>
            <p:ph type="title"/>
          </p:nvPr>
        </p:nvSpPr>
        <p:spPr/>
        <p:txBody>
          <a:bodyPr/>
          <a:lstStyle/>
          <a:p>
            <a:r>
              <a:rPr lang="en-US" dirty="0"/>
              <a:t>SEQUENCE DIAGRAM</a:t>
            </a:r>
            <a:endParaRPr lang="en-IN" dirty="0"/>
          </a:p>
        </p:txBody>
      </p:sp>
      <p:pic>
        <p:nvPicPr>
          <p:cNvPr id="5" name="Content Placeholder 4">
            <a:extLst>
              <a:ext uri="{FF2B5EF4-FFF2-40B4-BE49-F238E27FC236}">
                <a16:creationId xmlns:a16="http://schemas.microsoft.com/office/drawing/2014/main" id="{9E6D85AC-4E77-4C5A-B8C3-656D11D8EC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3675" y="2220589"/>
            <a:ext cx="6196013" cy="3401072"/>
          </a:xfrm>
        </p:spPr>
      </p:pic>
    </p:spTree>
    <p:extLst>
      <p:ext uri="{BB962C8B-B14F-4D97-AF65-F5344CB8AC3E}">
        <p14:creationId xmlns:p14="http://schemas.microsoft.com/office/powerpoint/2010/main" val="442737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D55B5-5C83-464B-BA31-69FF2E497C4A}"/>
              </a:ext>
            </a:extLst>
          </p:cNvPr>
          <p:cNvSpPr>
            <a:spLocks noGrp="1"/>
          </p:cNvSpPr>
          <p:nvPr>
            <p:ph type="title"/>
          </p:nvPr>
        </p:nvSpPr>
        <p:spPr/>
        <p:txBody>
          <a:bodyPr>
            <a:normAutofit fontScale="90000"/>
          </a:bodyPr>
          <a:lstStyle/>
          <a:p>
            <a:r>
              <a:rPr lang="en-US" dirty="0"/>
              <a:t>COLLABORATION DIAGRAM</a:t>
            </a:r>
            <a:endParaRPr lang="en-IN" dirty="0"/>
          </a:p>
        </p:txBody>
      </p:sp>
      <p:pic>
        <p:nvPicPr>
          <p:cNvPr id="5" name="Content Placeholder 4">
            <a:extLst>
              <a:ext uri="{FF2B5EF4-FFF2-40B4-BE49-F238E27FC236}">
                <a16:creationId xmlns:a16="http://schemas.microsoft.com/office/drawing/2014/main" id="{75700C39-B2FC-41B8-B682-1CC5D5111D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672" y="1652875"/>
            <a:ext cx="5472608" cy="4557808"/>
          </a:xfrm>
        </p:spPr>
      </p:pic>
    </p:spTree>
    <p:extLst>
      <p:ext uri="{BB962C8B-B14F-4D97-AF65-F5344CB8AC3E}">
        <p14:creationId xmlns:p14="http://schemas.microsoft.com/office/powerpoint/2010/main" val="2608010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322B-FE93-42D1-A0F0-1A57FEEDAED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F38B57C-BD0A-4486-9616-7AD649D3CFB4}"/>
              </a:ext>
            </a:extLst>
          </p:cNvPr>
          <p:cNvSpPr>
            <a:spLocks noGrp="1"/>
          </p:cNvSpPr>
          <p:nvPr>
            <p:ph idx="1"/>
          </p:nvPr>
        </p:nvSpPr>
        <p:spPr/>
        <p:txBody>
          <a:bodyPr>
            <a:normAutofit/>
          </a:bodyPr>
          <a:lstStyle/>
          <a:p>
            <a:r>
              <a:rPr lang="en-US" dirty="0"/>
              <a:t>Thus we conclude that Hostel Outpass Management System is beneficial in keeping the travel record of the hostlers and enabling an easy digital way of assigning the outpass’s based on parent’s approval and warden’s confirmation.</a:t>
            </a:r>
          </a:p>
          <a:p>
            <a:r>
              <a:rPr lang="en-US" dirty="0"/>
              <a:t>Specially when the intake of students is exponentially high.</a:t>
            </a:r>
            <a:endParaRPr lang="en-IN" dirty="0"/>
          </a:p>
        </p:txBody>
      </p:sp>
    </p:spTree>
    <p:extLst>
      <p:ext uri="{BB962C8B-B14F-4D97-AF65-F5344CB8AC3E}">
        <p14:creationId xmlns:p14="http://schemas.microsoft.com/office/powerpoint/2010/main" val="1203550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E63D12-30A5-44B9-AF1D-88B82C14083D}"/>
              </a:ext>
            </a:extLst>
          </p:cNvPr>
          <p:cNvSpPr>
            <a:spLocks noGrp="1"/>
          </p:cNvSpPr>
          <p:nvPr>
            <p:ph type="title"/>
          </p:nvPr>
        </p:nvSpPr>
        <p:spPr>
          <a:xfrm>
            <a:off x="1095023" y="817582"/>
            <a:ext cx="6965245" cy="4195594"/>
          </a:xfrm>
        </p:spPr>
        <p:txBody>
          <a:bodyPr>
            <a:normAutofit/>
          </a:bodyPr>
          <a:lstStyle/>
          <a:p>
            <a:r>
              <a:rPr lang="en-US" sz="8800" dirty="0">
                <a:solidFill>
                  <a:schemeClr val="bg2">
                    <a:lumMod val="10000"/>
                  </a:schemeClr>
                </a:solidFill>
              </a:rPr>
              <a:t>THANK </a:t>
            </a:r>
            <a:br>
              <a:rPr lang="en-US" sz="8800" dirty="0">
                <a:solidFill>
                  <a:schemeClr val="bg2">
                    <a:lumMod val="10000"/>
                  </a:schemeClr>
                </a:solidFill>
              </a:rPr>
            </a:br>
            <a:r>
              <a:rPr lang="en-US" sz="8800" dirty="0">
                <a:solidFill>
                  <a:schemeClr val="bg2">
                    <a:lumMod val="10000"/>
                  </a:schemeClr>
                </a:solidFill>
              </a:rPr>
              <a:t>YOU</a:t>
            </a:r>
            <a:endParaRPr lang="en-IN" sz="8800" dirty="0">
              <a:solidFill>
                <a:schemeClr val="bg2">
                  <a:lumMod val="10000"/>
                </a:schemeClr>
              </a:solidFill>
            </a:endParaRPr>
          </a:p>
        </p:txBody>
      </p:sp>
    </p:spTree>
    <p:extLst>
      <p:ext uri="{BB962C8B-B14F-4D97-AF65-F5344CB8AC3E}">
        <p14:creationId xmlns:p14="http://schemas.microsoft.com/office/powerpoint/2010/main" val="1286366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C9511-1D76-4BEB-8B62-511D92161589}"/>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A61D3A4-D209-4D4A-85F1-163623C79B0A}"/>
              </a:ext>
            </a:extLst>
          </p:cNvPr>
          <p:cNvSpPr>
            <a:spLocks noGrp="1"/>
          </p:cNvSpPr>
          <p:nvPr>
            <p:ph idx="1"/>
          </p:nvPr>
        </p:nvSpPr>
        <p:spPr/>
        <p:txBody>
          <a:bodyPr>
            <a:normAutofit/>
          </a:bodyPr>
          <a:lstStyle/>
          <a:p>
            <a:r>
              <a:rPr lang="en-US" dirty="0"/>
              <a:t>The Hostel Outpass Management System, is an application that will help Hostlers, Management and Parents to keep a record of the Student’s movement. It helps Management to manage the student flow by issuing them the online Outpass to move across the flap gates and generate movement reports, among other things. </a:t>
            </a:r>
            <a:endParaRPr lang="en-IN" dirty="0"/>
          </a:p>
        </p:txBody>
      </p:sp>
    </p:spTree>
    <p:extLst>
      <p:ext uri="{BB962C8B-B14F-4D97-AF65-F5344CB8AC3E}">
        <p14:creationId xmlns:p14="http://schemas.microsoft.com/office/powerpoint/2010/main" val="1583060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FACED</a:t>
            </a:r>
            <a:endParaRPr lang="en-IN" dirty="0"/>
          </a:p>
        </p:txBody>
      </p:sp>
      <p:sp>
        <p:nvSpPr>
          <p:cNvPr id="3" name="Content Placeholder 2"/>
          <p:cNvSpPr>
            <a:spLocks noGrp="1"/>
          </p:cNvSpPr>
          <p:nvPr>
            <p:ph idx="1"/>
          </p:nvPr>
        </p:nvSpPr>
        <p:spPr/>
        <p:txBody>
          <a:bodyPr>
            <a:normAutofit/>
          </a:bodyPr>
          <a:lstStyle/>
          <a:p>
            <a:r>
              <a:rPr lang="en-US" sz="1800" dirty="0"/>
              <a:t>Hostel being the second home for students require security to be the topmost priority.</a:t>
            </a:r>
          </a:p>
          <a:p>
            <a:r>
              <a:rPr lang="en-US" sz="1800" dirty="0"/>
              <a:t>Travelling of students from hostel to other places require a good management system to ensure their presence in and out the hostel.</a:t>
            </a:r>
          </a:p>
          <a:p>
            <a:r>
              <a:rPr lang="en-US" sz="1800" dirty="0"/>
              <a:t>The problem arises when the intake of students in the hostel increases exponentially.</a:t>
            </a:r>
          </a:p>
          <a:p>
            <a:r>
              <a:rPr lang="en-US" sz="1800" dirty="0"/>
              <a:t>Thus managing the student outpass’s manually becomes hectic.</a:t>
            </a:r>
            <a:endParaRPr lang="en-IN" sz="1800" dirty="0"/>
          </a:p>
        </p:txBody>
      </p:sp>
    </p:spTree>
    <p:extLst>
      <p:ext uri="{BB962C8B-B14F-4D97-AF65-F5344CB8AC3E}">
        <p14:creationId xmlns:p14="http://schemas.microsoft.com/office/powerpoint/2010/main" val="2512145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endParaRPr lang="en-IN" dirty="0"/>
          </a:p>
        </p:txBody>
      </p:sp>
      <p:sp>
        <p:nvSpPr>
          <p:cNvPr id="3" name="Content Placeholder 2"/>
          <p:cNvSpPr>
            <a:spLocks noGrp="1"/>
          </p:cNvSpPr>
          <p:nvPr>
            <p:ph idx="1"/>
          </p:nvPr>
        </p:nvSpPr>
        <p:spPr/>
        <p:txBody>
          <a:bodyPr/>
          <a:lstStyle/>
          <a:p>
            <a:r>
              <a:rPr lang="en-US" dirty="0"/>
              <a:t>The objective of this project is to develop a Hostel Outpass Management System which will reduce the manual work and automate  the process.</a:t>
            </a:r>
          </a:p>
          <a:p>
            <a:r>
              <a:rPr lang="en-US" dirty="0"/>
              <a:t>Moreover, the parents will be in loop during the outstay of students.</a:t>
            </a:r>
          </a:p>
          <a:p>
            <a:r>
              <a:rPr lang="en-US" dirty="0"/>
              <a:t>The track record of students is maintained to help faculties and parents to manage the activities of their wards.</a:t>
            </a:r>
            <a:endParaRPr lang="en-IN" dirty="0"/>
          </a:p>
        </p:txBody>
      </p:sp>
    </p:spTree>
    <p:extLst>
      <p:ext uri="{BB962C8B-B14F-4D97-AF65-F5344CB8AC3E}">
        <p14:creationId xmlns:p14="http://schemas.microsoft.com/office/powerpoint/2010/main" val="1956598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3797" y="1484784"/>
            <a:ext cx="6196405" cy="3603812"/>
          </a:xfrm>
        </p:spPr>
        <p:txBody>
          <a:bodyPr/>
          <a:lstStyle/>
          <a:p>
            <a:r>
              <a:rPr lang="en-US" dirty="0"/>
              <a:t>Students will be provided with a login wherein they will enter the outlook id, registration no. and password.</a:t>
            </a:r>
          </a:p>
          <a:p>
            <a:r>
              <a:rPr lang="en-US" dirty="0"/>
              <a:t>After login they will enter their respective outpass details.</a:t>
            </a:r>
          </a:p>
          <a:p>
            <a:r>
              <a:rPr lang="en-US" dirty="0"/>
              <a:t>Then parents will receive an otp for the outpass activation.</a:t>
            </a:r>
          </a:p>
          <a:p>
            <a:r>
              <a:rPr lang="en-US" dirty="0"/>
              <a:t>After parents approval, it will be directed to the warden for confirmation.</a:t>
            </a:r>
            <a:endParaRPr lang="en-IN" dirty="0"/>
          </a:p>
        </p:txBody>
      </p:sp>
    </p:spTree>
    <p:extLst>
      <p:ext uri="{BB962C8B-B14F-4D97-AF65-F5344CB8AC3E}">
        <p14:creationId xmlns:p14="http://schemas.microsoft.com/office/powerpoint/2010/main" val="2167234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a:t>
            </a:r>
            <a:endParaRPr lang="en-IN" dirty="0"/>
          </a:p>
        </p:txBody>
      </p:sp>
      <p:sp>
        <p:nvSpPr>
          <p:cNvPr id="3" name="Content Placeholder 2"/>
          <p:cNvSpPr>
            <a:spLocks noGrp="1"/>
          </p:cNvSpPr>
          <p:nvPr>
            <p:ph idx="1"/>
          </p:nvPr>
        </p:nvSpPr>
        <p:spPr/>
        <p:txBody>
          <a:bodyPr/>
          <a:lstStyle/>
          <a:p>
            <a:r>
              <a:rPr lang="en-US" dirty="0"/>
              <a:t>The proposed system will store the crucial and sensitive student’s information thus dealing with the matter of safety and security of students.</a:t>
            </a:r>
          </a:p>
          <a:p>
            <a:r>
              <a:rPr lang="en-US" dirty="0"/>
              <a:t>Thus it is vital to keep the safety and security of students as our topmost priority.</a:t>
            </a:r>
          </a:p>
          <a:p>
            <a:r>
              <a:rPr lang="en-US" dirty="0"/>
              <a:t>To ensure the above criteria we tend use high end security measures.</a:t>
            </a:r>
            <a:endParaRPr lang="en-IN" dirty="0"/>
          </a:p>
        </p:txBody>
      </p:sp>
    </p:spTree>
    <p:extLst>
      <p:ext uri="{BB962C8B-B14F-4D97-AF65-F5344CB8AC3E}">
        <p14:creationId xmlns:p14="http://schemas.microsoft.com/office/powerpoint/2010/main" val="26729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ER-DIAGRAM</a:t>
            </a:r>
            <a:endParaRPr lang="en-IN" dirty="0"/>
          </a:p>
        </p:txBody>
      </p:sp>
      <p:pic>
        <p:nvPicPr>
          <p:cNvPr id="4" name="Content Placeholder 3">
            <a:extLst>
              <a:ext uri="{FF2B5EF4-FFF2-40B4-BE49-F238E27FC236}">
                <a16:creationId xmlns:a16="http://schemas.microsoft.com/office/drawing/2014/main" id="{AD291CCD-A7CC-4304-BBF1-BE092B43F479}"/>
              </a:ext>
            </a:extLst>
          </p:cNvPr>
          <p:cNvPicPr>
            <a:picLocks noGrp="1" noChangeAspect="1"/>
          </p:cNvPicPr>
          <p:nvPr>
            <p:ph idx="1"/>
          </p:nvPr>
        </p:nvPicPr>
        <p:blipFill>
          <a:blip r:embed="rId2"/>
          <a:stretch>
            <a:fillRect/>
          </a:stretch>
        </p:blipFill>
        <p:spPr>
          <a:xfrm>
            <a:off x="1907208" y="1844824"/>
            <a:ext cx="5523568" cy="4320480"/>
          </a:xfrm>
          <a:prstGeom prst="rect">
            <a:avLst/>
          </a:prstGeom>
        </p:spPr>
      </p:pic>
    </p:spTree>
    <p:extLst>
      <p:ext uri="{BB962C8B-B14F-4D97-AF65-F5344CB8AC3E}">
        <p14:creationId xmlns:p14="http://schemas.microsoft.com/office/powerpoint/2010/main" val="3438326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CC570-F9A6-4594-8FC5-CF0455B654F9}"/>
              </a:ext>
            </a:extLst>
          </p:cNvPr>
          <p:cNvSpPr>
            <a:spLocks noGrp="1"/>
          </p:cNvSpPr>
          <p:nvPr>
            <p:ph type="title"/>
          </p:nvPr>
        </p:nvSpPr>
        <p:spPr/>
        <p:txBody>
          <a:bodyPr/>
          <a:lstStyle/>
          <a:p>
            <a:r>
              <a:rPr lang="en-US" dirty="0"/>
              <a:t>DATA FLOW DIAGRAM</a:t>
            </a:r>
            <a:endParaRPr lang="en-IN" dirty="0"/>
          </a:p>
        </p:txBody>
      </p:sp>
      <p:pic>
        <p:nvPicPr>
          <p:cNvPr id="7" name="Content Placeholder 6">
            <a:extLst>
              <a:ext uri="{FF2B5EF4-FFF2-40B4-BE49-F238E27FC236}">
                <a16:creationId xmlns:a16="http://schemas.microsoft.com/office/drawing/2014/main" id="{2030CB5C-4485-4E92-B802-D9A7425862A6}"/>
              </a:ext>
            </a:extLst>
          </p:cNvPr>
          <p:cNvPicPr>
            <a:picLocks noGrp="1" noChangeAspect="1"/>
          </p:cNvPicPr>
          <p:nvPr>
            <p:ph idx="1"/>
          </p:nvPr>
        </p:nvPicPr>
        <p:blipFill>
          <a:blip r:embed="rId2"/>
          <a:stretch>
            <a:fillRect/>
          </a:stretch>
        </p:blipFill>
        <p:spPr>
          <a:xfrm>
            <a:off x="2079012" y="1772816"/>
            <a:ext cx="5188667" cy="4267602"/>
          </a:xfrm>
          <a:prstGeom prst="rect">
            <a:avLst/>
          </a:prstGeom>
        </p:spPr>
      </p:pic>
    </p:spTree>
    <p:extLst>
      <p:ext uri="{BB962C8B-B14F-4D97-AF65-F5344CB8AC3E}">
        <p14:creationId xmlns:p14="http://schemas.microsoft.com/office/powerpoint/2010/main" val="2055740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5CE6-92A7-4CC7-81AA-C5E6F6F26248}"/>
              </a:ext>
            </a:extLst>
          </p:cNvPr>
          <p:cNvSpPr>
            <a:spLocks noGrp="1"/>
          </p:cNvSpPr>
          <p:nvPr>
            <p:ph type="title"/>
          </p:nvPr>
        </p:nvSpPr>
        <p:spPr/>
        <p:txBody>
          <a:bodyPr/>
          <a:lstStyle/>
          <a:p>
            <a:r>
              <a:rPr lang="en-US" dirty="0"/>
              <a:t>USE CASE DIAGRAM</a:t>
            </a:r>
            <a:endParaRPr lang="en-IN" dirty="0"/>
          </a:p>
        </p:txBody>
      </p:sp>
      <p:pic>
        <p:nvPicPr>
          <p:cNvPr id="5" name="Content Placeholder 4">
            <a:extLst>
              <a:ext uri="{FF2B5EF4-FFF2-40B4-BE49-F238E27FC236}">
                <a16:creationId xmlns:a16="http://schemas.microsoft.com/office/drawing/2014/main" id="{45F0026B-6963-44F3-916B-8FBC9BCC2C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12" y="1682735"/>
            <a:ext cx="5170614" cy="4482569"/>
          </a:xfrm>
        </p:spPr>
      </p:pic>
    </p:spTree>
    <p:extLst>
      <p:ext uri="{BB962C8B-B14F-4D97-AF65-F5344CB8AC3E}">
        <p14:creationId xmlns:p14="http://schemas.microsoft.com/office/powerpoint/2010/main" val="17111285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232</TotalTime>
  <Words>361</Words>
  <Application>Microsoft Office PowerPoint</Application>
  <PresentationFormat>On-screen Show (4:3)</PresentationFormat>
  <Paragraphs>33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Brush Script MT</vt:lpstr>
      <vt:lpstr>Constantia</vt:lpstr>
      <vt:lpstr>Franklin Gothic Book</vt:lpstr>
      <vt:lpstr>Rage Italic</vt:lpstr>
      <vt:lpstr>Pushpin</vt:lpstr>
      <vt:lpstr>  HOSTEL OUTPASS Management System</vt:lpstr>
      <vt:lpstr>INTRODUCTION</vt:lpstr>
      <vt:lpstr>PROBLEMS FACED</vt:lpstr>
      <vt:lpstr>APPROACH</vt:lpstr>
      <vt:lpstr>PowerPoint Presentation</vt:lpstr>
      <vt:lpstr>Constraints</vt:lpstr>
      <vt:lpstr>ER-DIAGRAM</vt:lpstr>
      <vt:lpstr>DATA FLOW DIAGRAM</vt:lpstr>
      <vt:lpstr>USE CASE DIAGRAM</vt:lpstr>
      <vt:lpstr>ACTIVITY DIAGRAM</vt:lpstr>
      <vt:lpstr>STATE DIAGRAM</vt:lpstr>
      <vt:lpstr>SEQUENCE DIAGRAM</vt:lpstr>
      <vt:lpstr>COLLABORATION DIAGRAM</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HOSTEL OUTPASS Management system</dc:title>
  <dc:creator>HP</dc:creator>
  <cp:lastModifiedBy>Manvi Agarwal [CCE - 2020]</cp:lastModifiedBy>
  <cp:revision>17</cp:revision>
  <dcterms:created xsi:type="dcterms:W3CDTF">2022-11-21T14:23:54Z</dcterms:created>
  <dcterms:modified xsi:type="dcterms:W3CDTF">2023-05-03T18:17:15Z</dcterms:modified>
</cp:coreProperties>
</file>