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50EA-88B7-4DA3-A0B7-7CCCF125C55A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8848-9CA0-4624-91CE-B43FD3215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8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913EF1-4780-4823-B0D6-EF53B543FA83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B2EB2E9-F84E-4651-A5A9-BBA7F06C9BA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48540" y="1814462"/>
            <a:ext cx="5648623" cy="1108496"/>
          </a:xfrm>
        </p:spPr>
        <p:txBody>
          <a:bodyPr/>
          <a:lstStyle/>
          <a:p>
            <a:r>
              <a:rPr lang="en-US" sz="6600" dirty="0" smtClean="0"/>
              <a:t>HOSPITAL MANAGEMENT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39239" y="2539556"/>
            <a:ext cx="6300607" cy="332742"/>
          </a:xfrm>
        </p:spPr>
        <p:txBody>
          <a:bodyPr/>
          <a:lstStyle/>
          <a:p>
            <a:r>
              <a:rPr lang="en-US" dirty="0" smtClean="0"/>
              <a:t>Compiled by- MANVI AGARWAL-209202143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58748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2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79333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DutyArea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0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93711"/>
              </p:ext>
            </p:extLst>
          </p:nvPr>
        </p:nvGraphicFramePr>
        <p:xfrm>
          <a:off x="1524000" y="1397000"/>
          <a:ext cx="6504384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016000"/>
                <a:gridCol w="1016000"/>
                <a:gridCol w="1016000"/>
                <a:gridCol w="1216248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0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CHART: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39050"/>
              </p:ext>
            </p:extLst>
          </p:nvPr>
        </p:nvGraphicFramePr>
        <p:xfrm>
          <a:off x="1331640" y="980728"/>
          <a:ext cx="5868670" cy="39258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7900"/>
                <a:gridCol w="977900"/>
                <a:gridCol w="977900"/>
                <a:gridCol w="977900"/>
                <a:gridCol w="978535"/>
                <a:gridCol w="978535"/>
              </a:tblGrid>
              <a:tr h="48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Topic/Weeks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March 2</a:t>
                      </a:r>
                      <a:r>
                        <a:rPr lang="en-US" sz="1400" baseline="30000">
                          <a:effectLst/>
                        </a:rPr>
                        <a:t>nd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March 3</a:t>
                      </a:r>
                      <a:r>
                        <a:rPr lang="en-US" sz="1400" baseline="30000">
                          <a:effectLst/>
                        </a:rPr>
                        <a:t>rd</a:t>
                      </a:r>
                      <a:r>
                        <a:rPr lang="en-US" sz="1400">
                          <a:effectLst/>
                        </a:rPr>
                        <a:t> 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March 4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April 1</a:t>
                      </a:r>
                      <a:r>
                        <a:rPr lang="en-US" sz="1400" baseline="30000">
                          <a:effectLst/>
                        </a:rPr>
                        <a:t>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April 2</a:t>
                      </a:r>
                      <a:r>
                        <a:rPr lang="en-US" sz="1400" baseline="30000">
                          <a:effectLst/>
                        </a:rPr>
                        <a:t>nd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Title Submission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Done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Addressing the problems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Done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Finding Solutions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Done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Introduction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Done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 Diagram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Done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Tables</a:t>
                      </a:r>
                      <a:r>
                        <a:rPr lang="en-US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Creation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dirty="0" smtClean="0"/>
              <a:t>The hospital management system is an automated system. The database stores all the relevant information in an easy and effective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 smtClean="0"/>
              <a:t>It provides appointment details, patient’s info including the treatment he is going through.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 smtClean="0"/>
              <a:t>Moreover it includes the particulars of doctors and staff data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 smtClean="0"/>
              <a:t>Lastly it has an excellent computerized billing facility.</a:t>
            </a:r>
            <a:endParaRPr lang="en-IN" sz="1800" b="0" dirty="0"/>
          </a:p>
        </p:txBody>
      </p:sp>
    </p:spTree>
    <p:extLst>
      <p:ext uri="{BB962C8B-B14F-4D97-AF65-F5344CB8AC3E}">
        <p14:creationId xmlns:p14="http://schemas.microsoft.com/office/powerpoint/2010/main" val="71119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"/>
            <a:ext cx="4473082" cy="50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38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7030A0"/>
                </a:solidFill>
              </a:rPr>
              <a:t>Hospitals </a:t>
            </a:r>
            <a:r>
              <a:rPr lang="en-US" sz="2000" b="0" dirty="0">
                <a:solidFill>
                  <a:srgbClr val="7030A0"/>
                </a:solidFill>
              </a:rPr>
              <a:t>have to maintain the medical records of their </a:t>
            </a:r>
            <a:r>
              <a:rPr lang="en-US" sz="2000" b="0" dirty="0" smtClean="0">
                <a:solidFill>
                  <a:srgbClr val="7030A0"/>
                </a:solidFill>
              </a:rPr>
              <a:t>patients, manage </a:t>
            </a:r>
            <a:r>
              <a:rPr lang="en-US" sz="2000" b="0" dirty="0">
                <a:solidFill>
                  <a:srgbClr val="7030A0"/>
                </a:solidFill>
              </a:rPr>
              <a:t>their staff and its multiple departments. These data related problems can be solved by creating RDBMS solution</a:t>
            </a:r>
            <a:r>
              <a:rPr lang="en-US" sz="2000" b="0" dirty="0" smtClean="0">
                <a:solidFill>
                  <a:srgbClr val="7030A0"/>
                </a:solidFill>
              </a:rPr>
              <a:t>. </a:t>
            </a:r>
            <a:endParaRPr lang="en-US" sz="2000" b="0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7030A0"/>
                </a:solidFill>
              </a:rPr>
              <a:t> Assigning the unique IDs to the patients and store the relevant information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7030A0"/>
                </a:solidFill>
              </a:rPr>
              <a:t> Secondly adding the information about the hospital’s doctors. </a:t>
            </a:r>
            <a:endParaRPr lang="en-US" sz="2000" b="0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7030A0"/>
                </a:solidFill>
              </a:rPr>
              <a:t> At last, patients would get admitted into rooms, so adding that information in the database too.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7030A0"/>
                </a:solidFill>
              </a:rPr>
              <a:t>Apart from that adding the information of ward boys and nurses working in the hospital and assigned to different rooms.</a:t>
            </a:r>
            <a:endParaRPr lang="en-IN" sz="2000" b="0" dirty="0" smtClean="0">
              <a:solidFill>
                <a:srgbClr val="7030A0"/>
              </a:solidFill>
            </a:endParaRPr>
          </a:p>
          <a:p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8471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 AND 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The software is for the automation of hospital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It can be used in any hospital, clinic or dispensary for maintaining the patient details, booking appointments and checking the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It even maintains the doctor records, staff details and the billing system as well which in turn reduces the wastage of time.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1033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00628"/>
            <a:ext cx="7516316" cy="391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Hardware Requirements –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smtClean="0"/>
              <a:t>Processor-</a:t>
            </a:r>
            <a:r>
              <a:rPr lang="en-US" sz="2000" smtClean="0"/>
              <a:t> </a:t>
            </a:r>
            <a:r>
              <a:rPr lang="en-US" sz="2000" b="0" smtClean="0"/>
              <a:t>i3, </a:t>
            </a:r>
            <a:endParaRPr lang="en-US" sz="2000" b="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 smtClean="0"/>
              <a:t>Operating System-  Windows 7 minimum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 smtClean="0"/>
              <a:t>Minimum 8GB RAM </a:t>
            </a:r>
            <a:endParaRPr lang="en-IN" sz="2000" dirty="0"/>
          </a:p>
          <a:p>
            <a:pPr marL="0" indent="0"/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7866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SOFTWARE REQUIREMENTS:</a:t>
            </a:r>
          </a:p>
          <a:p>
            <a:pPr lvl="0">
              <a:buFont typeface="+mj-lt"/>
              <a:buAutoNum type="arabicPeriod"/>
            </a:pPr>
            <a:r>
              <a:rPr lang="en-US" sz="1800" b="0" dirty="0" smtClean="0"/>
              <a:t>Oracle Application Express- Database </a:t>
            </a:r>
            <a:r>
              <a:rPr lang="en-US" sz="1800" b="0" dirty="0"/>
              <a:t>connectivity and </a:t>
            </a:r>
            <a:r>
              <a:rPr lang="en-US" sz="1800" b="0" dirty="0" smtClean="0"/>
              <a:t>management</a:t>
            </a:r>
            <a:endParaRPr lang="en-IN" sz="1800" b="0" dirty="0"/>
          </a:p>
          <a:p>
            <a:pPr lvl="0">
              <a:buFont typeface="+mj-lt"/>
              <a:buAutoNum type="arabicPeriod"/>
            </a:pPr>
            <a:r>
              <a:rPr lang="en-US" sz="1800" b="0" dirty="0"/>
              <a:t>Adobe Photoshop- Logo and designing user </a:t>
            </a:r>
            <a:r>
              <a:rPr lang="en-US" sz="1800" b="0" dirty="0" smtClean="0"/>
              <a:t>interfaces</a:t>
            </a:r>
          </a:p>
          <a:p>
            <a:pPr marL="0" indent="0"/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42485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0" y="1219064"/>
            <a:ext cx="297323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E:\Btech_CCE\Sem IV\RDMS_Lab\ERHospitalManag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0844"/>
            <a:ext cx="4618953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7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table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67361"/>
              </p:ext>
            </p:extLst>
          </p:nvPr>
        </p:nvGraphicFramePr>
        <p:xfrm>
          <a:off x="1763688" y="1484784"/>
          <a:ext cx="6480720" cy="2707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280287"/>
                <a:gridCol w="1016000"/>
                <a:gridCol w="1584257"/>
                <a:gridCol w="1584176"/>
              </a:tblGrid>
              <a:tr h="12241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Appointment_Time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Appointment_Date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0808" y="9400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2608"/>
              </p:ext>
            </p:extLst>
          </p:nvPr>
        </p:nvGraphicFramePr>
        <p:xfrm>
          <a:off x="683568" y="1196752"/>
          <a:ext cx="792088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936"/>
                <a:gridCol w="994256"/>
                <a:gridCol w="999272"/>
                <a:gridCol w="656912"/>
                <a:gridCol w="648072"/>
                <a:gridCol w="1224136"/>
                <a:gridCol w="1152128"/>
                <a:gridCol w="1512168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Contact_no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75622"/>
              </p:ext>
            </p:extLst>
          </p:nvPr>
        </p:nvGraphicFramePr>
        <p:xfrm>
          <a:off x="1115616" y="1484784"/>
          <a:ext cx="71287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522040"/>
                <a:gridCol w="1728192"/>
                <a:gridCol w="144016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Room_no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8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284</TotalTime>
  <Words>382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HOSPITAL MANAGEMENT</vt:lpstr>
      <vt:lpstr>INTRODUCTION:</vt:lpstr>
      <vt:lpstr>SYNOPSIS AND PURPOSE</vt:lpstr>
      <vt:lpstr>PROJECT REQUIREMENTS:</vt:lpstr>
      <vt:lpstr>Continued….</vt:lpstr>
      <vt:lpstr>ER DIAGRAM:</vt:lpstr>
      <vt:lpstr>Appointment table</vt:lpstr>
      <vt:lpstr>PATIENT TABLE</vt:lpstr>
      <vt:lpstr>DOCTOR TABLE</vt:lpstr>
      <vt:lpstr>Room table</vt:lpstr>
      <vt:lpstr>STAFF TABLE</vt:lpstr>
      <vt:lpstr>BILL TABLE</vt:lpstr>
      <vt:lpstr>Gantt CHART: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dc:creator>HP</dc:creator>
  <cp:lastModifiedBy>HP</cp:lastModifiedBy>
  <cp:revision>22</cp:revision>
  <dcterms:created xsi:type="dcterms:W3CDTF">2022-04-09T06:58:38Z</dcterms:created>
  <dcterms:modified xsi:type="dcterms:W3CDTF">2022-05-28T16:17:57Z</dcterms:modified>
</cp:coreProperties>
</file>