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17"/>
  </p:notesMasterIdLst>
  <p:sldIdLst>
    <p:sldId id="256" r:id="rId2"/>
    <p:sldId id="258" r:id="rId3"/>
    <p:sldId id="260" r:id="rId4"/>
    <p:sldId id="264" r:id="rId5"/>
    <p:sldId id="346" r:id="rId6"/>
    <p:sldId id="278" r:id="rId7"/>
    <p:sldId id="285" r:id="rId8"/>
    <p:sldId id="289" r:id="rId9"/>
    <p:sldId id="347" r:id="rId10"/>
    <p:sldId id="304" r:id="rId11"/>
    <p:sldId id="309" r:id="rId12"/>
    <p:sldId id="349" r:id="rId13"/>
    <p:sldId id="350" r:id="rId14"/>
    <p:sldId id="310" r:id="rId15"/>
    <p:sldId id="348" r:id="rId16"/>
  </p:sldIdLst>
  <p:sldSz cx="9144000" cy="5143500" type="screen16x9"/>
  <p:notesSz cx="6858000" cy="9144000"/>
  <p:embeddedFontLst>
    <p:embeddedFont>
      <p:font typeface="Kreon" pitchFamily="2" charset="0"/>
      <p:regular r:id="rId18"/>
      <p:bold r:id="rId19"/>
    </p:embeddedFont>
    <p:embeddedFont>
      <p:font typeface="Ubuntu" panose="020B0504030602030204" pitchFamily="34" charset="0"/>
      <p:regular r:id="rId20"/>
      <p:bold r:id="rId21"/>
      <p:italic r:id="rId22"/>
      <p:boldItalic r:id="rId23"/>
    </p:embeddedFont>
    <p:embeddedFont>
      <p:font typeface="Ubuntu Light" panose="020B0304030602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6">
          <p15:clr>
            <a:srgbClr val="E0666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D7C2A2-6B88-4A8C-A9F4-F4C860942451}">
  <a:tblStyle styleId="{D1D7C2A2-6B88-4A8C-A9F4-F4C8609424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140" d="100"/>
          <a:sy n="140" d="100"/>
        </p:scale>
        <p:origin x="840" y="176"/>
      </p:cViewPr>
      <p:guideLst>
        <p:guide orient="horz" pos="52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6b805c25ef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6b805c25ef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ae9e2a9fca_1_1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ae9e2a9fca_1_1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273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6b7300ecdd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6b7300ecdd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064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ae9e2a9fca_1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ae9e2a9fca_1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ae9e2a9fca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ae9e2a9fca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ae9e2a9fca_1_1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ae9e2a9fca_1_1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2"/>
        <p:cNvGrpSpPr/>
        <p:nvPr/>
      </p:nvGrpSpPr>
      <p:grpSpPr>
        <a:xfrm>
          <a:off x="0" y="0"/>
          <a:ext cx="0" cy="0"/>
          <a:chOff x="0" y="0"/>
          <a:chExt cx="0" cy="0"/>
        </a:xfrm>
      </p:grpSpPr>
      <p:sp>
        <p:nvSpPr>
          <p:cNvPr id="1793" name="Google Shape;1793;gae9e2a9fca_1_1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4" name="Google Shape;1794;gae9e2a9fca_1_1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ae9e2a9fca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ae9e2a9fca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ae9e2a9fca_1_1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ae9e2a9fca_1_1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3"/>
        <p:cNvGrpSpPr/>
        <p:nvPr/>
      </p:nvGrpSpPr>
      <p:grpSpPr>
        <a:xfrm>
          <a:off x="0" y="0"/>
          <a:ext cx="0" cy="0"/>
          <a:chOff x="0" y="0"/>
          <a:chExt cx="0" cy="0"/>
        </a:xfrm>
      </p:grpSpPr>
      <p:sp>
        <p:nvSpPr>
          <p:cNvPr id="2914" name="Google Shape;2914;gae9e2a9fca_1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5" name="Google Shape;2915;gae9e2a9fca_1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6b7300ecdd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6b7300ecdd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545450"/>
            <a:ext cx="4269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53200"/>
            <a:ext cx="4269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59"/>
        <p:cNvGrpSpPr/>
        <p:nvPr/>
      </p:nvGrpSpPr>
      <p:grpSpPr>
        <a:xfrm>
          <a:off x="0" y="0"/>
          <a:ext cx="0" cy="0"/>
          <a:chOff x="0" y="0"/>
          <a:chExt cx="0" cy="0"/>
        </a:xfrm>
      </p:grpSpPr>
      <p:sp>
        <p:nvSpPr>
          <p:cNvPr id="360" name="Google Shape;360;p20"/>
          <p:cNvSpPr txBox="1">
            <a:spLocks noGrp="1"/>
          </p:cNvSpPr>
          <p:nvPr>
            <p:ph type="title"/>
          </p:nvPr>
        </p:nvSpPr>
        <p:spPr>
          <a:xfrm>
            <a:off x="720000" y="537525"/>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71"/>
        <p:cNvGrpSpPr/>
        <p:nvPr/>
      </p:nvGrpSpPr>
      <p:grpSpPr>
        <a:xfrm>
          <a:off x="0" y="0"/>
          <a:ext cx="0" cy="0"/>
          <a:chOff x="0" y="0"/>
          <a:chExt cx="0" cy="0"/>
        </a:xfrm>
      </p:grpSpPr>
      <p:sp>
        <p:nvSpPr>
          <p:cNvPr id="372" name="Google Shape;372;p22"/>
          <p:cNvSpPr txBox="1">
            <a:spLocks noGrp="1"/>
          </p:cNvSpPr>
          <p:nvPr>
            <p:ph type="title"/>
          </p:nvPr>
        </p:nvSpPr>
        <p:spPr>
          <a:xfrm>
            <a:off x="1066975" y="1177624"/>
            <a:ext cx="5512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3" name="Google Shape;373;p22"/>
          <p:cNvSpPr txBox="1">
            <a:spLocks noGrp="1"/>
          </p:cNvSpPr>
          <p:nvPr>
            <p:ph type="subTitle" idx="1"/>
          </p:nvPr>
        </p:nvSpPr>
        <p:spPr>
          <a:xfrm>
            <a:off x="1066975" y="1461245"/>
            <a:ext cx="3504900" cy="166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4" name="Google Shape;374;p22"/>
          <p:cNvSpPr/>
          <p:nvPr/>
        </p:nvSpPr>
        <p:spPr>
          <a:xfrm>
            <a:off x="3712820" y="4429750"/>
            <a:ext cx="4407552" cy="125075"/>
          </a:xfrm>
          <a:custGeom>
            <a:avLst/>
            <a:gdLst/>
            <a:ahLst/>
            <a:cxnLst/>
            <a:rect l="l" t="t" r="r" b="b"/>
            <a:pathLst>
              <a:path w="285417" h="5003" extrusionOk="0">
                <a:moveTo>
                  <a:pt x="0" y="1"/>
                </a:moveTo>
                <a:lnTo>
                  <a:pt x="0" y="5002"/>
                </a:lnTo>
                <a:lnTo>
                  <a:pt x="285417" y="5002"/>
                </a:lnTo>
                <a:lnTo>
                  <a:pt x="285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4100263" y="4554800"/>
            <a:ext cx="189350" cy="762150"/>
          </a:xfrm>
          <a:custGeom>
            <a:avLst/>
            <a:gdLst/>
            <a:ahLst/>
            <a:cxnLst/>
            <a:rect l="l" t="t" r="r" b="b"/>
            <a:pathLst>
              <a:path w="7574" h="30486" extrusionOk="0">
                <a:moveTo>
                  <a:pt x="0" y="0"/>
                </a:moveTo>
                <a:lnTo>
                  <a:pt x="0" y="30485"/>
                </a:lnTo>
                <a:lnTo>
                  <a:pt x="7574" y="30485"/>
                </a:lnTo>
                <a:lnTo>
                  <a:pt x="75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542363" y="4554800"/>
            <a:ext cx="190550" cy="762150"/>
          </a:xfrm>
          <a:custGeom>
            <a:avLst/>
            <a:gdLst/>
            <a:ahLst/>
            <a:cxnLst/>
            <a:rect l="l" t="t" r="r" b="b"/>
            <a:pathLst>
              <a:path w="7622" h="30486" extrusionOk="0">
                <a:moveTo>
                  <a:pt x="0" y="0"/>
                </a:moveTo>
                <a:lnTo>
                  <a:pt x="0" y="30485"/>
                </a:lnTo>
                <a:lnTo>
                  <a:pt x="7621" y="30485"/>
                </a:lnTo>
                <a:lnTo>
                  <a:pt x="7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4775925" y="3667638"/>
            <a:ext cx="419200" cy="769300"/>
          </a:xfrm>
          <a:custGeom>
            <a:avLst/>
            <a:gdLst/>
            <a:ahLst/>
            <a:cxnLst/>
            <a:rect l="l" t="t" r="r" b="b"/>
            <a:pathLst>
              <a:path w="16768" h="30772" extrusionOk="0">
                <a:moveTo>
                  <a:pt x="6431" y="1"/>
                </a:moveTo>
                <a:lnTo>
                  <a:pt x="6431" y="15196"/>
                </a:lnTo>
                <a:cubicBezTo>
                  <a:pt x="2525" y="16196"/>
                  <a:pt x="0" y="19912"/>
                  <a:pt x="524" y="23865"/>
                </a:cubicBezTo>
                <a:cubicBezTo>
                  <a:pt x="1048" y="27819"/>
                  <a:pt x="4383" y="30772"/>
                  <a:pt x="8384" y="30772"/>
                </a:cubicBezTo>
                <a:cubicBezTo>
                  <a:pt x="12385" y="30772"/>
                  <a:pt x="15767" y="27819"/>
                  <a:pt x="16243" y="23865"/>
                </a:cubicBezTo>
                <a:cubicBezTo>
                  <a:pt x="16767" y="19912"/>
                  <a:pt x="14243" y="16196"/>
                  <a:pt x="10384" y="15196"/>
                </a:cubicBezTo>
                <a:lnTo>
                  <a:pt x="103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5269813" y="3412800"/>
            <a:ext cx="472775" cy="1016975"/>
          </a:xfrm>
          <a:custGeom>
            <a:avLst/>
            <a:gdLst/>
            <a:ahLst/>
            <a:cxnLst/>
            <a:rect l="l" t="t" r="r" b="b"/>
            <a:pathLst>
              <a:path w="18911" h="40679" extrusionOk="0">
                <a:moveTo>
                  <a:pt x="8098" y="0"/>
                </a:moveTo>
                <a:lnTo>
                  <a:pt x="8098" y="17005"/>
                </a:lnTo>
                <a:cubicBezTo>
                  <a:pt x="477" y="26818"/>
                  <a:pt x="0" y="40679"/>
                  <a:pt x="0" y="40679"/>
                </a:cubicBezTo>
                <a:lnTo>
                  <a:pt x="18911" y="40679"/>
                </a:lnTo>
                <a:cubicBezTo>
                  <a:pt x="18911" y="40679"/>
                  <a:pt x="18482" y="26818"/>
                  <a:pt x="10861" y="17005"/>
                </a:cubicBezTo>
                <a:lnTo>
                  <a:pt x="108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4267725" y="4211850"/>
            <a:ext cx="680000" cy="217925"/>
          </a:xfrm>
          <a:custGeom>
            <a:avLst/>
            <a:gdLst/>
            <a:ahLst/>
            <a:cxnLst/>
            <a:rect l="l" t="t" r="r" b="b"/>
            <a:pathLst>
              <a:path w="27200" h="8717" extrusionOk="0">
                <a:moveTo>
                  <a:pt x="3335" y="0"/>
                </a:moveTo>
                <a:cubicBezTo>
                  <a:pt x="1335" y="2477"/>
                  <a:pt x="191" y="5525"/>
                  <a:pt x="1" y="8717"/>
                </a:cubicBezTo>
                <a:lnTo>
                  <a:pt x="27199" y="8717"/>
                </a:lnTo>
                <a:cubicBezTo>
                  <a:pt x="27009" y="5525"/>
                  <a:pt x="25818" y="2477"/>
                  <a:pt x="23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4458275" y="4211850"/>
            <a:ext cx="277475" cy="217925"/>
          </a:xfrm>
          <a:custGeom>
            <a:avLst/>
            <a:gdLst/>
            <a:ahLst/>
            <a:cxnLst/>
            <a:rect l="l" t="t" r="r" b="b"/>
            <a:pathLst>
              <a:path w="11099" h="8717" extrusionOk="0">
                <a:moveTo>
                  <a:pt x="3239" y="0"/>
                </a:moveTo>
                <a:cubicBezTo>
                  <a:pt x="0" y="2048"/>
                  <a:pt x="48" y="6764"/>
                  <a:pt x="3382" y="8717"/>
                </a:cubicBezTo>
                <a:lnTo>
                  <a:pt x="8574" y="8717"/>
                </a:lnTo>
                <a:cubicBezTo>
                  <a:pt x="10146" y="7812"/>
                  <a:pt x="11099" y="6145"/>
                  <a:pt x="11099" y="4335"/>
                </a:cubicBezTo>
                <a:cubicBezTo>
                  <a:pt x="11099" y="2572"/>
                  <a:pt x="10194" y="953"/>
                  <a:pt x="8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4514225" y="4226125"/>
            <a:ext cx="187000" cy="188175"/>
          </a:xfrm>
          <a:custGeom>
            <a:avLst/>
            <a:gdLst/>
            <a:ahLst/>
            <a:cxnLst/>
            <a:rect l="l" t="t" r="r" b="b"/>
            <a:pathLst>
              <a:path w="7480" h="7527" extrusionOk="0">
                <a:moveTo>
                  <a:pt x="3716" y="1"/>
                </a:moveTo>
                <a:cubicBezTo>
                  <a:pt x="1668" y="1"/>
                  <a:pt x="1" y="1668"/>
                  <a:pt x="1" y="3764"/>
                </a:cubicBezTo>
                <a:cubicBezTo>
                  <a:pt x="1" y="5812"/>
                  <a:pt x="1668" y="7527"/>
                  <a:pt x="3716" y="7527"/>
                </a:cubicBezTo>
                <a:cubicBezTo>
                  <a:pt x="5812" y="7527"/>
                  <a:pt x="7479" y="5812"/>
                  <a:pt x="7479" y="3764"/>
                </a:cubicBezTo>
                <a:cubicBezTo>
                  <a:pt x="7479" y="1668"/>
                  <a:pt x="5812" y="1"/>
                  <a:pt x="3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4574975" y="4296375"/>
            <a:ext cx="55975" cy="47850"/>
          </a:xfrm>
          <a:custGeom>
            <a:avLst/>
            <a:gdLst/>
            <a:ahLst/>
            <a:cxnLst/>
            <a:rect l="l" t="t" r="r" b="b"/>
            <a:pathLst>
              <a:path w="2239" h="1914" extrusionOk="0">
                <a:moveTo>
                  <a:pt x="1286" y="1"/>
                </a:moveTo>
                <a:cubicBezTo>
                  <a:pt x="429" y="1"/>
                  <a:pt x="0" y="1001"/>
                  <a:pt x="619" y="1620"/>
                </a:cubicBezTo>
                <a:cubicBezTo>
                  <a:pt x="822" y="1823"/>
                  <a:pt x="1065" y="1913"/>
                  <a:pt x="1301" y="1913"/>
                </a:cubicBezTo>
                <a:cubicBezTo>
                  <a:pt x="1786" y="1913"/>
                  <a:pt x="2239" y="1531"/>
                  <a:pt x="2239" y="954"/>
                </a:cubicBezTo>
                <a:cubicBezTo>
                  <a:pt x="2239" y="430"/>
                  <a:pt x="1810"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4272500" y="4163025"/>
            <a:ext cx="670450" cy="48850"/>
          </a:xfrm>
          <a:custGeom>
            <a:avLst/>
            <a:gdLst/>
            <a:ahLst/>
            <a:cxnLst/>
            <a:rect l="l" t="t" r="r" b="b"/>
            <a:pathLst>
              <a:path w="26818" h="1954" extrusionOk="0">
                <a:moveTo>
                  <a:pt x="0" y="0"/>
                </a:moveTo>
                <a:lnTo>
                  <a:pt x="0" y="1953"/>
                </a:lnTo>
                <a:lnTo>
                  <a:pt x="26818" y="1953"/>
                </a:lnTo>
                <a:lnTo>
                  <a:pt x="268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4604725" y="4255900"/>
            <a:ext cx="46475" cy="65525"/>
          </a:xfrm>
          <a:custGeom>
            <a:avLst/>
            <a:gdLst/>
            <a:ahLst/>
            <a:cxnLst/>
            <a:rect l="l" t="t" r="r" b="b"/>
            <a:pathLst>
              <a:path w="1859" h="2621" extrusionOk="0">
                <a:moveTo>
                  <a:pt x="1620" y="0"/>
                </a:moveTo>
                <a:lnTo>
                  <a:pt x="1" y="2477"/>
                </a:lnTo>
                <a:lnTo>
                  <a:pt x="239" y="2620"/>
                </a:lnTo>
                <a:lnTo>
                  <a:pt x="1859" y="143"/>
                </a:lnTo>
                <a:lnTo>
                  <a:pt x="1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4261775" y="3491400"/>
            <a:ext cx="690700" cy="671650"/>
          </a:xfrm>
          <a:custGeom>
            <a:avLst/>
            <a:gdLst/>
            <a:ahLst/>
            <a:cxnLst/>
            <a:rect l="l" t="t" r="r" b="b"/>
            <a:pathLst>
              <a:path w="27628" h="26866" extrusionOk="0">
                <a:moveTo>
                  <a:pt x="12099" y="0"/>
                </a:moveTo>
                <a:lnTo>
                  <a:pt x="12099" y="12956"/>
                </a:lnTo>
                <a:lnTo>
                  <a:pt x="4478" y="21625"/>
                </a:lnTo>
                <a:cubicBezTo>
                  <a:pt x="4478" y="21625"/>
                  <a:pt x="1" y="26389"/>
                  <a:pt x="5002" y="26865"/>
                </a:cubicBezTo>
                <a:lnTo>
                  <a:pt x="22674" y="26865"/>
                </a:lnTo>
                <a:cubicBezTo>
                  <a:pt x="27628" y="26389"/>
                  <a:pt x="23198" y="21625"/>
                  <a:pt x="23198" y="21625"/>
                </a:cubicBezTo>
                <a:lnTo>
                  <a:pt x="15672" y="12956"/>
                </a:lnTo>
                <a:lnTo>
                  <a:pt x="156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4261775" y="3941525"/>
            <a:ext cx="690700" cy="221525"/>
          </a:xfrm>
          <a:custGeom>
            <a:avLst/>
            <a:gdLst/>
            <a:ahLst/>
            <a:cxnLst/>
            <a:rect l="l" t="t" r="r" b="b"/>
            <a:pathLst>
              <a:path w="27628" h="8861" extrusionOk="0">
                <a:moveTo>
                  <a:pt x="7622" y="0"/>
                </a:moveTo>
                <a:lnTo>
                  <a:pt x="4478" y="3620"/>
                </a:lnTo>
                <a:cubicBezTo>
                  <a:pt x="4478" y="3620"/>
                  <a:pt x="1" y="8384"/>
                  <a:pt x="5002" y="8860"/>
                </a:cubicBezTo>
                <a:lnTo>
                  <a:pt x="22674" y="8860"/>
                </a:lnTo>
                <a:cubicBezTo>
                  <a:pt x="27628" y="8384"/>
                  <a:pt x="23198" y="3620"/>
                  <a:pt x="23198" y="3620"/>
                </a:cubicBezTo>
                <a:lnTo>
                  <a:pt x="20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4539250" y="3455675"/>
            <a:ext cx="136950" cy="35750"/>
          </a:xfrm>
          <a:custGeom>
            <a:avLst/>
            <a:gdLst/>
            <a:ahLst/>
            <a:cxnLst/>
            <a:rect l="l" t="t" r="r" b="b"/>
            <a:pathLst>
              <a:path w="5478" h="1430" extrusionOk="0">
                <a:moveTo>
                  <a:pt x="0" y="0"/>
                </a:moveTo>
                <a:lnTo>
                  <a:pt x="0" y="1429"/>
                </a:lnTo>
                <a:lnTo>
                  <a:pt x="5478" y="1429"/>
                </a:lnTo>
                <a:lnTo>
                  <a:pt x="5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4516625" y="3967725"/>
            <a:ext cx="52400" cy="51225"/>
          </a:xfrm>
          <a:custGeom>
            <a:avLst/>
            <a:gdLst/>
            <a:ahLst/>
            <a:cxnLst/>
            <a:rect l="l" t="t" r="r" b="b"/>
            <a:pathLst>
              <a:path w="2096" h="2049" extrusionOk="0">
                <a:moveTo>
                  <a:pt x="1048" y="0"/>
                </a:moveTo>
                <a:cubicBezTo>
                  <a:pt x="476" y="0"/>
                  <a:pt x="0" y="429"/>
                  <a:pt x="0" y="1048"/>
                </a:cubicBezTo>
                <a:cubicBezTo>
                  <a:pt x="0" y="1620"/>
                  <a:pt x="476" y="2048"/>
                  <a:pt x="1048" y="2048"/>
                </a:cubicBezTo>
                <a:cubicBezTo>
                  <a:pt x="1620" y="2048"/>
                  <a:pt x="2096" y="1620"/>
                  <a:pt x="2096" y="1048"/>
                </a:cubicBezTo>
                <a:cubicBezTo>
                  <a:pt x="2096" y="429"/>
                  <a:pt x="1620" y="0"/>
                  <a:pt x="1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4609500" y="4027250"/>
            <a:ext cx="126250" cy="107800"/>
          </a:xfrm>
          <a:custGeom>
            <a:avLst/>
            <a:gdLst/>
            <a:ahLst/>
            <a:cxnLst/>
            <a:rect l="l" t="t" r="r" b="b"/>
            <a:pathLst>
              <a:path w="5050" h="4312" extrusionOk="0">
                <a:moveTo>
                  <a:pt x="2906" y="1"/>
                </a:moveTo>
                <a:cubicBezTo>
                  <a:pt x="953" y="1"/>
                  <a:pt x="0" y="2287"/>
                  <a:pt x="1334" y="3669"/>
                </a:cubicBezTo>
                <a:cubicBezTo>
                  <a:pt x="1779" y="4114"/>
                  <a:pt x="2323" y="4312"/>
                  <a:pt x="2856" y="4312"/>
                </a:cubicBezTo>
                <a:cubicBezTo>
                  <a:pt x="3977" y="4312"/>
                  <a:pt x="5050" y="3436"/>
                  <a:pt x="5050" y="2144"/>
                </a:cubicBezTo>
                <a:cubicBezTo>
                  <a:pt x="5050" y="954"/>
                  <a:pt x="4049" y="1"/>
                  <a:pt x="2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4722625" y="3966525"/>
            <a:ext cx="40525" cy="35450"/>
          </a:xfrm>
          <a:custGeom>
            <a:avLst/>
            <a:gdLst/>
            <a:ahLst/>
            <a:cxnLst/>
            <a:rect l="l" t="t" r="r" b="b"/>
            <a:pathLst>
              <a:path w="1621" h="1418" extrusionOk="0">
                <a:moveTo>
                  <a:pt x="906" y="1"/>
                </a:moveTo>
                <a:cubicBezTo>
                  <a:pt x="286" y="1"/>
                  <a:pt x="1" y="763"/>
                  <a:pt x="429" y="1191"/>
                </a:cubicBezTo>
                <a:cubicBezTo>
                  <a:pt x="570" y="1348"/>
                  <a:pt x="748" y="1417"/>
                  <a:pt x="922" y="1417"/>
                </a:cubicBezTo>
                <a:cubicBezTo>
                  <a:pt x="1277" y="1417"/>
                  <a:pt x="1620" y="1131"/>
                  <a:pt x="1620" y="715"/>
                </a:cubicBezTo>
                <a:cubicBezTo>
                  <a:pt x="1620" y="334"/>
                  <a:pt x="1334" y="1"/>
                  <a:pt x="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4775025" y="4067750"/>
            <a:ext cx="71475" cy="61425"/>
          </a:xfrm>
          <a:custGeom>
            <a:avLst/>
            <a:gdLst/>
            <a:ahLst/>
            <a:cxnLst/>
            <a:rect l="l" t="t" r="r" b="b"/>
            <a:pathLst>
              <a:path w="2859" h="2457" extrusionOk="0">
                <a:moveTo>
                  <a:pt x="1620" y="0"/>
                </a:moveTo>
                <a:cubicBezTo>
                  <a:pt x="524" y="0"/>
                  <a:pt x="0" y="1334"/>
                  <a:pt x="763" y="2096"/>
                </a:cubicBezTo>
                <a:cubicBezTo>
                  <a:pt x="1011" y="2345"/>
                  <a:pt x="1320" y="2456"/>
                  <a:pt x="1624" y="2456"/>
                </a:cubicBezTo>
                <a:cubicBezTo>
                  <a:pt x="2252" y="2456"/>
                  <a:pt x="2858" y="1978"/>
                  <a:pt x="2858" y="1239"/>
                </a:cubicBezTo>
                <a:cubicBezTo>
                  <a:pt x="2858" y="572"/>
                  <a:pt x="2287" y="0"/>
                  <a:pt x="1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4553525" y="4083225"/>
            <a:ext cx="35750" cy="30600"/>
          </a:xfrm>
          <a:custGeom>
            <a:avLst/>
            <a:gdLst/>
            <a:ahLst/>
            <a:cxnLst/>
            <a:rect l="l" t="t" r="r" b="b"/>
            <a:pathLst>
              <a:path w="1430" h="1224" extrusionOk="0">
                <a:moveTo>
                  <a:pt x="810" y="1"/>
                </a:moveTo>
                <a:cubicBezTo>
                  <a:pt x="287" y="1"/>
                  <a:pt x="1" y="668"/>
                  <a:pt x="382" y="1049"/>
                </a:cubicBezTo>
                <a:cubicBezTo>
                  <a:pt x="503" y="1170"/>
                  <a:pt x="653" y="1224"/>
                  <a:pt x="802" y="1224"/>
                </a:cubicBezTo>
                <a:cubicBezTo>
                  <a:pt x="1120" y="1224"/>
                  <a:pt x="1430" y="977"/>
                  <a:pt x="1430" y="620"/>
                </a:cubicBezTo>
                <a:cubicBezTo>
                  <a:pt x="1430" y="286"/>
                  <a:pt x="1144" y="1"/>
                  <a:pt x="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4544000" y="3317525"/>
            <a:ext cx="34550" cy="35750"/>
          </a:xfrm>
          <a:custGeom>
            <a:avLst/>
            <a:gdLst/>
            <a:ahLst/>
            <a:cxnLst/>
            <a:rect l="l" t="t" r="r" b="b"/>
            <a:pathLst>
              <a:path w="1382" h="1430" extrusionOk="0">
                <a:moveTo>
                  <a:pt x="668" y="1"/>
                </a:moveTo>
                <a:cubicBezTo>
                  <a:pt x="286" y="1"/>
                  <a:pt x="1" y="334"/>
                  <a:pt x="1" y="715"/>
                </a:cubicBezTo>
                <a:cubicBezTo>
                  <a:pt x="1" y="1096"/>
                  <a:pt x="286" y="1430"/>
                  <a:pt x="668" y="1430"/>
                </a:cubicBezTo>
                <a:cubicBezTo>
                  <a:pt x="1096" y="1430"/>
                  <a:pt x="1382" y="1096"/>
                  <a:pt x="1382" y="715"/>
                </a:cubicBezTo>
                <a:cubicBezTo>
                  <a:pt x="1382" y="334"/>
                  <a:pt x="1096"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4588075" y="3372300"/>
            <a:ext cx="22650" cy="22650"/>
          </a:xfrm>
          <a:custGeom>
            <a:avLst/>
            <a:gdLst/>
            <a:ahLst/>
            <a:cxnLst/>
            <a:rect l="l" t="t" r="r" b="b"/>
            <a:pathLst>
              <a:path w="906" h="906" extrusionOk="0">
                <a:moveTo>
                  <a:pt x="429" y="1"/>
                </a:moveTo>
                <a:cubicBezTo>
                  <a:pt x="191" y="1"/>
                  <a:pt x="0" y="191"/>
                  <a:pt x="0" y="477"/>
                </a:cubicBezTo>
                <a:cubicBezTo>
                  <a:pt x="0" y="715"/>
                  <a:pt x="191" y="906"/>
                  <a:pt x="429" y="906"/>
                </a:cubicBezTo>
                <a:cubicBezTo>
                  <a:pt x="715" y="906"/>
                  <a:pt x="905" y="715"/>
                  <a:pt x="905" y="477"/>
                </a:cubicBezTo>
                <a:cubicBezTo>
                  <a:pt x="905" y="191"/>
                  <a:pt x="715" y="1"/>
                  <a:pt x="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4633325" y="3296100"/>
            <a:ext cx="27400" cy="23650"/>
          </a:xfrm>
          <a:custGeom>
            <a:avLst/>
            <a:gdLst/>
            <a:ahLst/>
            <a:cxnLst/>
            <a:rect l="l" t="t" r="r" b="b"/>
            <a:pathLst>
              <a:path w="1096" h="946" extrusionOk="0">
                <a:moveTo>
                  <a:pt x="667" y="0"/>
                </a:moveTo>
                <a:cubicBezTo>
                  <a:pt x="238" y="0"/>
                  <a:pt x="0" y="524"/>
                  <a:pt x="334" y="810"/>
                </a:cubicBezTo>
                <a:cubicBezTo>
                  <a:pt x="427" y="903"/>
                  <a:pt x="541" y="946"/>
                  <a:pt x="651" y="946"/>
                </a:cubicBezTo>
                <a:cubicBezTo>
                  <a:pt x="880" y="946"/>
                  <a:pt x="1096" y="765"/>
                  <a:pt x="1096" y="477"/>
                </a:cubicBezTo>
                <a:cubicBezTo>
                  <a:pt x="1096" y="191"/>
                  <a:pt x="905" y="0"/>
                  <a:pt x="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4638075" y="3391350"/>
            <a:ext cx="40525" cy="41725"/>
          </a:xfrm>
          <a:custGeom>
            <a:avLst/>
            <a:gdLst/>
            <a:ahLst/>
            <a:cxnLst/>
            <a:rect l="l" t="t" r="r" b="b"/>
            <a:pathLst>
              <a:path w="1621" h="1669" extrusionOk="0">
                <a:moveTo>
                  <a:pt x="810" y="1"/>
                </a:moveTo>
                <a:cubicBezTo>
                  <a:pt x="334" y="1"/>
                  <a:pt x="1" y="382"/>
                  <a:pt x="1" y="858"/>
                </a:cubicBezTo>
                <a:cubicBezTo>
                  <a:pt x="1" y="1287"/>
                  <a:pt x="334" y="1668"/>
                  <a:pt x="810" y="1668"/>
                </a:cubicBezTo>
                <a:cubicBezTo>
                  <a:pt x="1239" y="1668"/>
                  <a:pt x="1620" y="1287"/>
                  <a:pt x="1620" y="858"/>
                </a:cubicBezTo>
                <a:cubicBezTo>
                  <a:pt x="1620" y="382"/>
                  <a:pt x="1239"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5821163" y="3360400"/>
            <a:ext cx="1262300" cy="794300"/>
          </a:xfrm>
          <a:custGeom>
            <a:avLst/>
            <a:gdLst/>
            <a:ahLst/>
            <a:cxnLst/>
            <a:rect l="l" t="t" r="r" b="b"/>
            <a:pathLst>
              <a:path w="50492" h="31772" extrusionOk="0">
                <a:moveTo>
                  <a:pt x="0" y="1"/>
                </a:moveTo>
                <a:lnTo>
                  <a:pt x="0" y="31772"/>
                </a:lnTo>
                <a:lnTo>
                  <a:pt x="50491" y="31772"/>
                </a:lnTo>
                <a:lnTo>
                  <a:pt x="504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5821163" y="4177300"/>
            <a:ext cx="1262300" cy="23850"/>
          </a:xfrm>
          <a:custGeom>
            <a:avLst/>
            <a:gdLst/>
            <a:ahLst/>
            <a:cxnLst/>
            <a:rect l="l" t="t" r="r" b="b"/>
            <a:pathLst>
              <a:path w="50492" h="954" extrusionOk="0">
                <a:moveTo>
                  <a:pt x="0" y="1"/>
                </a:moveTo>
                <a:lnTo>
                  <a:pt x="0" y="953"/>
                </a:lnTo>
                <a:lnTo>
                  <a:pt x="50491" y="953"/>
                </a:lnTo>
                <a:lnTo>
                  <a:pt x="504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6317738" y="3678525"/>
            <a:ext cx="220325" cy="258100"/>
          </a:xfrm>
          <a:custGeom>
            <a:avLst/>
            <a:gdLst/>
            <a:ahLst/>
            <a:cxnLst/>
            <a:rect l="l" t="t" r="r" b="b"/>
            <a:pathLst>
              <a:path w="8813" h="10324" extrusionOk="0">
                <a:moveTo>
                  <a:pt x="5206" y="1"/>
                </a:moveTo>
                <a:cubicBezTo>
                  <a:pt x="2552" y="1"/>
                  <a:pt x="0" y="2059"/>
                  <a:pt x="0" y="5185"/>
                </a:cubicBezTo>
                <a:cubicBezTo>
                  <a:pt x="0" y="8277"/>
                  <a:pt x="2548" y="10324"/>
                  <a:pt x="5200" y="10324"/>
                </a:cubicBezTo>
                <a:cubicBezTo>
                  <a:pt x="6470" y="10324"/>
                  <a:pt x="7763" y="9855"/>
                  <a:pt x="8812" y="8806"/>
                </a:cubicBezTo>
                <a:cubicBezTo>
                  <a:pt x="7098" y="8425"/>
                  <a:pt x="5859" y="6900"/>
                  <a:pt x="5859" y="5185"/>
                </a:cubicBezTo>
                <a:cubicBezTo>
                  <a:pt x="5859" y="3423"/>
                  <a:pt x="7098" y="1899"/>
                  <a:pt x="8812" y="1518"/>
                </a:cubicBezTo>
                <a:cubicBezTo>
                  <a:pt x="7765" y="471"/>
                  <a:pt x="6474" y="1"/>
                  <a:pt x="5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6402288" y="3571175"/>
            <a:ext cx="75050" cy="63525"/>
          </a:xfrm>
          <a:custGeom>
            <a:avLst/>
            <a:gdLst/>
            <a:ahLst/>
            <a:cxnLst/>
            <a:rect l="l" t="t" r="r" b="b"/>
            <a:pathLst>
              <a:path w="3002" h="2541" extrusionOk="0">
                <a:moveTo>
                  <a:pt x="1715" y="1"/>
                </a:moveTo>
                <a:cubicBezTo>
                  <a:pt x="572" y="1"/>
                  <a:pt x="0" y="1382"/>
                  <a:pt x="810" y="2192"/>
                </a:cubicBezTo>
                <a:cubicBezTo>
                  <a:pt x="1066" y="2432"/>
                  <a:pt x="1379" y="2540"/>
                  <a:pt x="1687" y="2540"/>
                </a:cubicBezTo>
                <a:cubicBezTo>
                  <a:pt x="2355" y="2540"/>
                  <a:pt x="3001" y="2036"/>
                  <a:pt x="3001" y="1287"/>
                </a:cubicBezTo>
                <a:cubicBezTo>
                  <a:pt x="3001" y="572"/>
                  <a:pt x="2382"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5471063" y="4201125"/>
            <a:ext cx="1686225" cy="81000"/>
          </a:xfrm>
          <a:custGeom>
            <a:avLst/>
            <a:gdLst/>
            <a:ahLst/>
            <a:cxnLst/>
            <a:rect l="l" t="t" r="r" b="b"/>
            <a:pathLst>
              <a:path w="67449" h="3240" extrusionOk="0">
                <a:moveTo>
                  <a:pt x="0" y="0"/>
                </a:moveTo>
                <a:lnTo>
                  <a:pt x="0" y="3239"/>
                </a:lnTo>
                <a:lnTo>
                  <a:pt x="67449" y="3239"/>
                </a:lnTo>
                <a:lnTo>
                  <a:pt x="67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5609188" y="4282100"/>
            <a:ext cx="82200" cy="147675"/>
          </a:xfrm>
          <a:custGeom>
            <a:avLst/>
            <a:gdLst/>
            <a:ahLst/>
            <a:cxnLst/>
            <a:rect l="l" t="t" r="r" b="b"/>
            <a:pathLst>
              <a:path w="3288" h="5907" extrusionOk="0">
                <a:moveTo>
                  <a:pt x="1" y="0"/>
                </a:moveTo>
                <a:lnTo>
                  <a:pt x="1" y="5907"/>
                </a:lnTo>
                <a:lnTo>
                  <a:pt x="3287" y="5907"/>
                </a:lnTo>
                <a:lnTo>
                  <a:pt x="3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6938163" y="4282100"/>
            <a:ext cx="82175" cy="147675"/>
          </a:xfrm>
          <a:custGeom>
            <a:avLst/>
            <a:gdLst/>
            <a:ahLst/>
            <a:cxnLst/>
            <a:rect l="l" t="t" r="r" b="b"/>
            <a:pathLst>
              <a:path w="3287" h="5907" extrusionOk="0">
                <a:moveTo>
                  <a:pt x="0" y="0"/>
                </a:moveTo>
                <a:lnTo>
                  <a:pt x="0" y="5907"/>
                </a:lnTo>
                <a:lnTo>
                  <a:pt x="3287" y="5907"/>
                </a:lnTo>
                <a:lnTo>
                  <a:pt x="3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5482963" y="4118950"/>
            <a:ext cx="271525" cy="82200"/>
          </a:xfrm>
          <a:custGeom>
            <a:avLst/>
            <a:gdLst/>
            <a:ahLst/>
            <a:cxnLst/>
            <a:rect l="l" t="t" r="r" b="b"/>
            <a:pathLst>
              <a:path w="10861" h="3288" extrusionOk="0">
                <a:moveTo>
                  <a:pt x="3240" y="1"/>
                </a:moveTo>
                <a:cubicBezTo>
                  <a:pt x="1" y="620"/>
                  <a:pt x="1239" y="3287"/>
                  <a:pt x="1239" y="3287"/>
                </a:cubicBezTo>
                <a:lnTo>
                  <a:pt x="9622" y="3287"/>
                </a:lnTo>
                <a:cubicBezTo>
                  <a:pt x="9622" y="3287"/>
                  <a:pt x="10861" y="620"/>
                  <a:pt x="7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5593713" y="4092750"/>
            <a:ext cx="40500" cy="26225"/>
          </a:xfrm>
          <a:custGeom>
            <a:avLst/>
            <a:gdLst/>
            <a:ahLst/>
            <a:cxnLst/>
            <a:rect l="l" t="t" r="r" b="b"/>
            <a:pathLst>
              <a:path w="1620" h="1049" extrusionOk="0">
                <a:moveTo>
                  <a:pt x="810" y="1"/>
                </a:moveTo>
                <a:cubicBezTo>
                  <a:pt x="334" y="1"/>
                  <a:pt x="0" y="334"/>
                  <a:pt x="0" y="810"/>
                </a:cubicBezTo>
                <a:lnTo>
                  <a:pt x="0" y="1049"/>
                </a:lnTo>
                <a:lnTo>
                  <a:pt x="1620" y="1049"/>
                </a:lnTo>
                <a:lnTo>
                  <a:pt x="1620" y="810"/>
                </a:lnTo>
                <a:cubicBezTo>
                  <a:pt x="1620" y="334"/>
                  <a:pt x="1239"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140588" y="4334500"/>
            <a:ext cx="512075" cy="95275"/>
          </a:xfrm>
          <a:custGeom>
            <a:avLst/>
            <a:gdLst/>
            <a:ahLst/>
            <a:cxnLst/>
            <a:rect l="l" t="t" r="r" b="b"/>
            <a:pathLst>
              <a:path w="20483" h="3811" extrusionOk="0">
                <a:moveTo>
                  <a:pt x="1715" y="0"/>
                </a:moveTo>
                <a:lnTo>
                  <a:pt x="1" y="3811"/>
                </a:lnTo>
                <a:lnTo>
                  <a:pt x="20483" y="3811"/>
                </a:lnTo>
                <a:lnTo>
                  <a:pt x="204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140588" y="4382125"/>
            <a:ext cx="512075" cy="47650"/>
          </a:xfrm>
          <a:custGeom>
            <a:avLst/>
            <a:gdLst/>
            <a:ahLst/>
            <a:cxnLst/>
            <a:rect l="l" t="t" r="r" b="b"/>
            <a:pathLst>
              <a:path w="20483" h="1906" extrusionOk="0">
                <a:moveTo>
                  <a:pt x="858" y="1"/>
                </a:moveTo>
                <a:lnTo>
                  <a:pt x="1" y="1906"/>
                </a:lnTo>
                <a:lnTo>
                  <a:pt x="20483" y="1906"/>
                </a:lnTo>
                <a:lnTo>
                  <a:pt x="20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308488" y="4241600"/>
            <a:ext cx="175075" cy="92925"/>
          </a:xfrm>
          <a:custGeom>
            <a:avLst/>
            <a:gdLst/>
            <a:ahLst/>
            <a:cxnLst/>
            <a:rect l="l" t="t" r="r" b="b"/>
            <a:pathLst>
              <a:path w="7003" h="3717" extrusionOk="0">
                <a:moveTo>
                  <a:pt x="1" y="1"/>
                </a:moveTo>
                <a:lnTo>
                  <a:pt x="1" y="3716"/>
                </a:lnTo>
                <a:lnTo>
                  <a:pt x="7003" y="3716"/>
                </a:lnTo>
                <a:lnTo>
                  <a:pt x="7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373988" y="3334200"/>
            <a:ext cx="391800" cy="907425"/>
          </a:xfrm>
          <a:custGeom>
            <a:avLst/>
            <a:gdLst/>
            <a:ahLst/>
            <a:cxnLst/>
            <a:rect l="l" t="t" r="r" b="b"/>
            <a:pathLst>
              <a:path w="15672" h="36297" extrusionOk="0">
                <a:moveTo>
                  <a:pt x="12909" y="1"/>
                </a:moveTo>
                <a:lnTo>
                  <a:pt x="1" y="36297"/>
                </a:lnTo>
                <a:lnTo>
                  <a:pt x="2716" y="36297"/>
                </a:lnTo>
                <a:lnTo>
                  <a:pt x="15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6992938" y="2636375"/>
            <a:ext cx="760950" cy="760975"/>
          </a:xfrm>
          <a:custGeom>
            <a:avLst/>
            <a:gdLst/>
            <a:ahLst/>
            <a:cxnLst/>
            <a:rect l="l" t="t" r="r" b="b"/>
            <a:pathLst>
              <a:path w="30438" h="30439" extrusionOk="0">
                <a:moveTo>
                  <a:pt x="1906" y="1"/>
                </a:moveTo>
                <a:lnTo>
                  <a:pt x="0" y="1906"/>
                </a:lnTo>
                <a:lnTo>
                  <a:pt x="28532" y="30438"/>
                </a:lnTo>
                <a:lnTo>
                  <a:pt x="30438" y="28533"/>
                </a:lnTo>
                <a:lnTo>
                  <a:pt x="19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619313" y="3278225"/>
            <a:ext cx="186975" cy="159925"/>
          </a:xfrm>
          <a:custGeom>
            <a:avLst/>
            <a:gdLst/>
            <a:ahLst/>
            <a:cxnLst/>
            <a:rect l="l" t="t" r="r" b="b"/>
            <a:pathLst>
              <a:path w="7479" h="6397" extrusionOk="0">
                <a:moveTo>
                  <a:pt x="4287" y="1"/>
                </a:moveTo>
                <a:cubicBezTo>
                  <a:pt x="1429" y="1"/>
                  <a:pt x="0" y="3430"/>
                  <a:pt x="2001" y="5431"/>
                </a:cubicBezTo>
                <a:cubicBezTo>
                  <a:pt x="2652" y="6098"/>
                  <a:pt x="3461" y="6396"/>
                  <a:pt x="4255" y="6396"/>
                </a:cubicBezTo>
                <a:cubicBezTo>
                  <a:pt x="5898" y="6396"/>
                  <a:pt x="7478" y="5119"/>
                  <a:pt x="7478" y="3192"/>
                </a:cubicBezTo>
                <a:cubicBezTo>
                  <a:pt x="7478" y="1430"/>
                  <a:pt x="6050" y="1"/>
                  <a:pt x="4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672888" y="3318725"/>
            <a:ext cx="92900" cy="79550"/>
          </a:xfrm>
          <a:custGeom>
            <a:avLst/>
            <a:gdLst/>
            <a:ahLst/>
            <a:cxnLst/>
            <a:rect l="l" t="t" r="r" b="b"/>
            <a:pathLst>
              <a:path w="3716" h="3182" extrusionOk="0">
                <a:moveTo>
                  <a:pt x="2144" y="0"/>
                </a:moveTo>
                <a:cubicBezTo>
                  <a:pt x="715" y="0"/>
                  <a:pt x="1" y="1715"/>
                  <a:pt x="1001" y="2715"/>
                </a:cubicBezTo>
                <a:cubicBezTo>
                  <a:pt x="1323" y="3037"/>
                  <a:pt x="1719" y="3182"/>
                  <a:pt x="2108" y="3182"/>
                </a:cubicBezTo>
                <a:cubicBezTo>
                  <a:pt x="2927" y="3182"/>
                  <a:pt x="3716" y="2541"/>
                  <a:pt x="3716" y="1572"/>
                </a:cubicBezTo>
                <a:cubicBezTo>
                  <a:pt x="3716" y="715"/>
                  <a:pt x="3001" y="0"/>
                  <a:pt x="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6871463" y="2539750"/>
            <a:ext cx="306075" cy="293150"/>
          </a:xfrm>
          <a:custGeom>
            <a:avLst/>
            <a:gdLst/>
            <a:ahLst/>
            <a:cxnLst/>
            <a:rect l="l" t="t" r="r" b="b"/>
            <a:pathLst>
              <a:path w="12243" h="11726" extrusionOk="0">
                <a:moveTo>
                  <a:pt x="8285" y="1"/>
                </a:moveTo>
                <a:cubicBezTo>
                  <a:pt x="7397" y="1"/>
                  <a:pt x="6508" y="335"/>
                  <a:pt x="5812" y="1008"/>
                </a:cubicBezTo>
                <a:lnTo>
                  <a:pt x="1" y="6581"/>
                </a:lnTo>
                <a:lnTo>
                  <a:pt x="4954" y="11725"/>
                </a:lnTo>
                <a:lnTo>
                  <a:pt x="10766" y="6152"/>
                </a:lnTo>
                <a:cubicBezTo>
                  <a:pt x="12147" y="4818"/>
                  <a:pt x="12242" y="2532"/>
                  <a:pt x="10861" y="1103"/>
                </a:cubicBezTo>
                <a:cubicBezTo>
                  <a:pt x="10153" y="370"/>
                  <a:pt x="9219" y="1"/>
                  <a:pt x="8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6524938" y="2592775"/>
            <a:ext cx="609725" cy="589025"/>
          </a:xfrm>
          <a:custGeom>
            <a:avLst/>
            <a:gdLst/>
            <a:ahLst/>
            <a:cxnLst/>
            <a:rect l="l" t="t" r="r" b="b"/>
            <a:pathLst>
              <a:path w="24389" h="23561" extrusionOk="0">
                <a:moveTo>
                  <a:pt x="8438" y="0"/>
                </a:moveTo>
                <a:cubicBezTo>
                  <a:pt x="5504" y="0"/>
                  <a:pt x="2552" y="886"/>
                  <a:pt x="0" y="2697"/>
                </a:cubicBezTo>
                <a:lnTo>
                  <a:pt x="19959" y="23561"/>
                </a:lnTo>
                <a:cubicBezTo>
                  <a:pt x="24389" y="17845"/>
                  <a:pt x="23960" y="9747"/>
                  <a:pt x="18958" y="4507"/>
                </a:cubicBezTo>
                <a:cubicBezTo>
                  <a:pt x="16118" y="1532"/>
                  <a:pt x="12294" y="0"/>
                  <a:pt x="8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6524938" y="2613750"/>
            <a:ext cx="549000" cy="568050"/>
          </a:xfrm>
          <a:custGeom>
            <a:avLst/>
            <a:gdLst/>
            <a:ahLst/>
            <a:cxnLst/>
            <a:rect l="l" t="t" r="r" b="b"/>
            <a:pathLst>
              <a:path w="21960" h="22722" extrusionOk="0">
                <a:moveTo>
                  <a:pt x="3573" y="1"/>
                </a:moveTo>
                <a:cubicBezTo>
                  <a:pt x="2287" y="429"/>
                  <a:pt x="1096" y="1049"/>
                  <a:pt x="0" y="1858"/>
                </a:cubicBezTo>
                <a:lnTo>
                  <a:pt x="19959" y="22722"/>
                </a:lnTo>
                <a:cubicBezTo>
                  <a:pt x="20768" y="21626"/>
                  <a:pt x="21435" y="20435"/>
                  <a:pt x="21959" y="19197"/>
                </a:cubicBezTo>
                <a:lnTo>
                  <a:pt x="3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6619013" y="2803100"/>
            <a:ext cx="267950" cy="269325"/>
          </a:xfrm>
          <a:custGeom>
            <a:avLst/>
            <a:gdLst/>
            <a:ahLst/>
            <a:cxnLst/>
            <a:rect l="l" t="t" r="r" b="b"/>
            <a:pathLst>
              <a:path w="10718" h="10773" extrusionOk="0">
                <a:moveTo>
                  <a:pt x="1668" y="0"/>
                </a:moveTo>
                <a:lnTo>
                  <a:pt x="905" y="715"/>
                </a:lnTo>
                <a:cubicBezTo>
                  <a:pt x="48" y="1572"/>
                  <a:pt x="0" y="2906"/>
                  <a:pt x="810" y="3763"/>
                </a:cubicBezTo>
                <a:lnTo>
                  <a:pt x="6907" y="10098"/>
                </a:lnTo>
                <a:cubicBezTo>
                  <a:pt x="7329" y="10546"/>
                  <a:pt x="7894" y="10772"/>
                  <a:pt x="8459" y="10772"/>
                </a:cubicBezTo>
                <a:cubicBezTo>
                  <a:pt x="8978" y="10772"/>
                  <a:pt x="9498" y="10581"/>
                  <a:pt x="9908" y="10194"/>
                </a:cubicBezTo>
                <a:lnTo>
                  <a:pt x="10718" y="9432"/>
                </a:lnTo>
                <a:lnTo>
                  <a:pt x="16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432"/>
        <p:cNvGrpSpPr/>
        <p:nvPr/>
      </p:nvGrpSpPr>
      <p:grpSpPr>
        <a:xfrm>
          <a:off x="0" y="0"/>
          <a:ext cx="0" cy="0"/>
          <a:chOff x="0" y="0"/>
          <a:chExt cx="0" cy="0"/>
        </a:xfrm>
      </p:grpSpPr>
      <p:sp>
        <p:nvSpPr>
          <p:cNvPr id="433" name="Google Shape;433;p26"/>
          <p:cNvSpPr txBox="1">
            <a:spLocks noGrp="1"/>
          </p:cNvSpPr>
          <p:nvPr>
            <p:ph type="title"/>
          </p:nvPr>
        </p:nvSpPr>
        <p:spPr>
          <a:xfrm>
            <a:off x="720000" y="2937600"/>
            <a:ext cx="2701200" cy="166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34" name="Google Shape;434;p26"/>
          <p:cNvSpPr txBox="1">
            <a:spLocks noGrp="1"/>
          </p:cNvSpPr>
          <p:nvPr>
            <p:ph type="subTitle" idx="1"/>
          </p:nvPr>
        </p:nvSpPr>
        <p:spPr>
          <a:xfrm>
            <a:off x="1786375" y="2027600"/>
            <a:ext cx="2016600" cy="5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5" name="Google Shape;435;p26"/>
          <p:cNvSpPr txBox="1">
            <a:spLocks noGrp="1"/>
          </p:cNvSpPr>
          <p:nvPr>
            <p:ph type="subTitle" idx="2"/>
          </p:nvPr>
        </p:nvSpPr>
        <p:spPr>
          <a:xfrm>
            <a:off x="2106000" y="1683600"/>
            <a:ext cx="1867200" cy="26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Font typeface="Kreon"/>
              <a:buNone/>
              <a:defRPr sz="1500">
                <a:solidFill>
                  <a:schemeClr val="lt1"/>
                </a:solidFill>
                <a:latin typeface="Kreon"/>
                <a:ea typeface="Kreon"/>
                <a:cs typeface="Kreon"/>
                <a:sym typeface="Kreon"/>
              </a:defRPr>
            </a:lvl1pPr>
            <a:lvl2pPr lvl="1" algn="ctr" rtl="0">
              <a:lnSpc>
                <a:spcPct val="100000"/>
              </a:lnSpc>
              <a:spcBef>
                <a:spcPts val="0"/>
              </a:spcBef>
              <a:spcAft>
                <a:spcPts val="0"/>
              </a:spcAft>
              <a:buSzPts val="2100"/>
              <a:buFont typeface="Kreon"/>
              <a:buNone/>
              <a:defRPr sz="2100">
                <a:latin typeface="Kreon"/>
                <a:ea typeface="Kreon"/>
                <a:cs typeface="Kreon"/>
                <a:sym typeface="Kreon"/>
              </a:defRPr>
            </a:lvl2pPr>
            <a:lvl3pPr lvl="2" algn="ctr" rtl="0">
              <a:lnSpc>
                <a:spcPct val="100000"/>
              </a:lnSpc>
              <a:spcBef>
                <a:spcPts val="0"/>
              </a:spcBef>
              <a:spcAft>
                <a:spcPts val="0"/>
              </a:spcAft>
              <a:buSzPts val="2100"/>
              <a:buFont typeface="Kreon"/>
              <a:buNone/>
              <a:defRPr sz="2100">
                <a:latin typeface="Kreon"/>
                <a:ea typeface="Kreon"/>
                <a:cs typeface="Kreon"/>
                <a:sym typeface="Kreon"/>
              </a:defRPr>
            </a:lvl3pPr>
            <a:lvl4pPr lvl="3" algn="ctr" rtl="0">
              <a:lnSpc>
                <a:spcPct val="100000"/>
              </a:lnSpc>
              <a:spcBef>
                <a:spcPts val="0"/>
              </a:spcBef>
              <a:spcAft>
                <a:spcPts val="0"/>
              </a:spcAft>
              <a:buSzPts val="2100"/>
              <a:buFont typeface="Kreon"/>
              <a:buNone/>
              <a:defRPr sz="2100">
                <a:latin typeface="Kreon"/>
                <a:ea typeface="Kreon"/>
                <a:cs typeface="Kreon"/>
                <a:sym typeface="Kreon"/>
              </a:defRPr>
            </a:lvl4pPr>
            <a:lvl5pPr lvl="4" algn="ctr" rtl="0">
              <a:lnSpc>
                <a:spcPct val="100000"/>
              </a:lnSpc>
              <a:spcBef>
                <a:spcPts val="0"/>
              </a:spcBef>
              <a:spcAft>
                <a:spcPts val="0"/>
              </a:spcAft>
              <a:buSzPts val="2100"/>
              <a:buFont typeface="Kreon"/>
              <a:buNone/>
              <a:defRPr sz="2100">
                <a:latin typeface="Kreon"/>
                <a:ea typeface="Kreon"/>
                <a:cs typeface="Kreon"/>
                <a:sym typeface="Kreon"/>
              </a:defRPr>
            </a:lvl5pPr>
            <a:lvl6pPr lvl="5" algn="ctr" rtl="0">
              <a:lnSpc>
                <a:spcPct val="100000"/>
              </a:lnSpc>
              <a:spcBef>
                <a:spcPts val="0"/>
              </a:spcBef>
              <a:spcAft>
                <a:spcPts val="0"/>
              </a:spcAft>
              <a:buSzPts val="2100"/>
              <a:buFont typeface="Kreon"/>
              <a:buNone/>
              <a:defRPr sz="2100">
                <a:latin typeface="Kreon"/>
                <a:ea typeface="Kreon"/>
                <a:cs typeface="Kreon"/>
                <a:sym typeface="Kreon"/>
              </a:defRPr>
            </a:lvl6pPr>
            <a:lvl7pPr lvl="6" algn="ctr" rtl="0">
              <a:lnSpc>
                <a:spcPct val="100000"/>
              </a:lnSpc>
              <a:spcBef>
                <a:spcPts val="0"/>
              </a:spcBef>
              <a:spcAft>
                <a:spcPts val="0"/>
              </a:spcAft>
              <a:buSzPts val="2100"/>
              <a:buFont typeface="Kreon"/>
              <a:buNone/>
              <a:defRPr sz="2100">
                <a:latin typeface="Kreon"/>
                <a:ea typeface="Kreon"/>
                <a:cs typeface="Kreon"/>
                <a:sym typeface="Kreon"/>
              </a:defRPr>
            </a:lvl7pPr>
            <a:lvl8pPr lvl="7" algn="ctr" rtl="0">
              <a:lnSpc>
                <a:spcPct val="100000"/>
              </a:lnSpc>
              <a:spcBef>
                <a:spcPts val="0"/>
              </a:spcBef>
              <a:spcAft>
                <a:spcPts val="0"/>
              </a:spcAft>
              <a:buSzPts val="2100"/>
              <a:buFont typeface="Kreon"/>
              <a:buNone/>
              <a:defRPr sz="2100">
                <a:latin typeface="Kreon"/>
                <a:ea typeface="Kreon"/>
                <a:cs typeface="Kreon"/>
                <a:sym typeface="Kreon"/>
              </a:defRPr>
            </a:lvl8pPr>
            <a:lvl9pPr lvl="8" algn="ctr" rtl="0">
              <a:lnSpc>
                <a:spcPct val="100000"/>
              </a:lnSpc>
              <a:spcBef>
                <a:spcPts val="0"/>
              </a:spcBef>
              <a:spcAft>
                <a:spcPts val="0"/>
              </a:spcAft>
              <a:buSzPts val="2100"/>
              <a:buFont typeface="Kreon"/>
              <a:buNone/>
              <a:defRPr sz="2100">
                <a:latin typeface="Kreon"/>
                <a:ea typeface="Kreon"/>
                <a:cs typeface="Kreon"/>
                <a:sym typeface="Kreon"/>
              </a:defRPr>
            </a:lvl9pPr>
          </a:lstStyle>
          <a:p>
            <a:endParaRPr/>
          </a:p>
        </p:txBody>
      </p:sp>
      <p:sp>
        <p:nvSpPr>
          <p:cNvPr id="436" name="Google Shape;436;p26"/>
          <p:cNvSpPr txBox="1">
            <a:spLocks noGrp="1"/>
          </p:cNvSpPr>
          <p:nvPr>
            <p:ph type="title" idx="3" hasCustomPrompt="1"/>
          </p:nvPr>
        </p:nvSpPr>
        <p:spPr>
          <a:xfrm>
            <a:off x="1786375" y="1683525"/>
            <a:ext cx="512100" cy="261000"/>
          </a:xfrm>
          <a:prstGeom prst="rect">
            <a:avLst/>
          </a:prstGeom>
        </p:spPr>
        <p:txBody>
          <a:bodyPr spcFirstLastPara="1" wrap="square" lIns="91425" tIns="91425" rIns="91425" bIns="91425" anchor="t" anchorCtr="0">
            <a:noAutofit/>
          </a:bodyPr>
          <a:lstStyle>
            <a:lvl1pPr lvl="0" rtl="0">
              <a:spcBef>
                <a:spcPts val="0"/>
              </a:spcBef>
              <a:spcAft>
                <a:spcPts val="0"/>
              </a:spcAft>
              <a:buSzPts val="1100"/>
              <a:buNone/>
              <a:defRPr sz="1500">
                <a:solidFill>
                  <a:schemeClr val="dk2"/>
                </a:solidFill>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r>
              <a:t>xx%</a:t>
            </a:r>
          </a:p>
        </p:txBody>
      </p:sp>
      <p:sp>
        <p:nvSpPr>
          <p:cNvPr id="437" name="Google Shape;437;p26"/>
          <p:cNvSpPr txBox="1">
            <a:spLocks noGrp="1"/>
          </p:cNvSpPr>
          <p:nvPr>
            <p:ph type="subTitle" idx="4"/>
          </p:nvPr>
        </p:nvSpPr>
        <p:spPr>
          <a:xfrm>
            <a:off x="2902300" y="1073750"/>
            <a:ext cx="1946400" cy="5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8" name="Google Shape;438;p26"/>
          <p:cNvSpPr txBox="1">
            <a:spLocks noGrp="1"/>
          </p:cNvSpPr>
          <p:nvPr>
            <p:ph type="subTitle" idx="5"/>
          </p:nvPr>
        </p:nvSpPr>
        <p:spPr>
          <a:xfrm>
            <a:off x="3232925" y="729750"/>
            <a:ext cx="1867200" cy="26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Font typeface="Kreon"/>
              <a:buNone/>
              <a:defRPr sz="1500">
                <a:solidFill>
                  <a:schemeClr val="lt1"/>
                </a:solidFill>
                <a:latin typeface="Kreon"/>
                <a:ea typeface="Kreon"/>
                <a:cs typeface="Kreon"/>
                <a:sym typeface="Kreon"/>
              </a:defRPr>
            </a:lvl1pPr>
            <a:lvl2pPr lvl="1" algn="ctr" rtl="0">
              <a:lnSpc>
                <a:spcPct val="100000"/>
              </a:lnSpc>
              <a:spcBef>
                <a:spcPts val="0"/>
              </a:spcBef>
              <a:spcAft>
                <a:spcPts val="0"/>
              </a:spcAft>
              <a:buSzPts val="2100"/>
              <a:buFont typeface="Kreon"/>
              <a:buNone/>
              <a:defRPr sz="2100">
                <a:latin typeface="Kreon"/>
                <a:ea typeface="Kreon"/>
                <a:cs typeface="Kreon"/>
                <a:sym typeface="Kreon"/>
              </a:defRPr>
            </a:lvl2pPr>
            <a:lvl3pPr lvl="2" algn="ctr" rtl="0">
              <a:lnSpc>
                <a:spcPct val="100000"/>
              </a:lnSpc>
              <a:spcBef>
                <a:spcPts val="0"/>
              </a:spcBef>
              <a:spcAft>
                <a:spcPts val="0"/>
              </a:spcAft>
              <a:buSzPts val="2100"/>
              <a:buFont typeface="Kreon"/>
              <a:buNone/>
              <a:defRPr sz="2100">
                <a:latin typeface="Kreon"/>
                <a:ea typeface="Kreon"/>
                <a:cs typeface="Kreon"/>
                <a:sym typeface="Kreon"/>
              </a:defRPr>
            </a:lvl3pPr>
            <a:lvl4pPr lvl="3" algn="ctr" rtl="0">
              <a:lnSpc>
                <a:spcPct val="100000"/>
              </a:lnSpc>
              <a:spcBef>
                <a:spcPts val="0"/>
              </a:spcBef>
              <a:spcAft>
                <a:spcPts val="0"/>
              </a:spcAft>
              <a:buSzPts val="2100"/>
              <a:buFont typeface="Kreon"/>
              <a:buNone/>
              <a:defRPr sz="2100">
                <a:latin typeface="Kreon"/>
                <a:ea typeface="Kreon"/>
                <a:cs typeface="Kreon"/>
                <a:sym typeface="Kreon"/>
              </a:defRPr>
            </a:lvl4pPr>
            <a:lvl5pPr lvl="4" algn="ctr" rtl="0">
              <a:lnSpc>
                <a:spcPct val="100000"/>
              </a:lnSpc>
              <a:spcBef>
                <a:spcPts val="0"/>
              </a:spcBef>
              <a:spcAft>
                <a:spcPts val="0"/>
              </a:spcAft>
              <a:buSzPts val="2100"/>
              <a:buFont typeface="Kreon"/>
              <a:buNone/>
              <a:defRPr sz="2100">
                <a:latin typeface="Kreon"/>
                <a:ea typeface="Kreon"/>
                <a:cs typeface="Kreon"/>
                <a:sym typeface="Kreon"/>
              </a:defRPr>
            </a:lvl5pPr>
            <a:lvl6pPr lvl="5" algn="ctr" rtl="0">
              <a:lnSpc>
                <a:spcPct val="100000"/>
              </a:lnSpc>
              <a:spcBef>
                <a:spcPts val="0"/>
              </a:spcBef>
              <a:spcAft>
                <a:spcPts val="0"/>
              </a:spcAft>
              <a:buSzPts val="2100"/>
              <a:buFont typeface="Kreon"/>
              <a:buNone/>
              <a:defRPr sz="2100">
                <a:latin typeface="Kreon"/>
                <a:ea typeface="Kreon"/>
                <a:cs typeface="Kreon"/>
                <a:sym typeface="Kreon"/>
              </a:defRPr>
            </a:lvl6pPr>
            <a:lvl7pPr lvl="6" algn="ctr" rtl="0">
              <a:lnSpc>
                <a:spcPct val="100000"/>
              </a:lnSpc>
              <a:spcBef>
                <a:spcPts val="0"/>
              </a:spcBef>
              <a:spcAft>
                <a:spcPts val="0"/>
              </a:spcAft>
              <a:buSzPts val="2100"/>
              <a:buFont typeface="Kreon"/>
              <a:buNone/>
              <a:defRPr sz="2100">
                <a:latin typeface="Kreon"/>
                <a:ea typeface="Kreon"/>
                <a:cs typeface="Kreon"/>
                <a:sym typeface="Kreon"/>
              </a:defRPr>
            </a:lvl7pPr>
            <a:lvl8pPr lvl="7" algn="ctr" rtl="0">
              <a:lnSpc>
                <a:spcPct val="100000"/>
              </a:lnSpc>
              <a:spcBef>
                <a:spcPts val="0"/>
              </a:spcBef>
              <a:spcAft>
                <a:spcPts val="0"/>
              </a:spcAft>
              <a:buSzPts val="2100"/>
              <a:buFont typeface="Kreon"/>
              <a:buNone/>
              <a:defRPr sz="2100">
                <a:latin typeface="Kreon"/>
                <a:ea typeface="Kreon"/>
                <a:cs typeface="Kreon"/>
                <a:sym typeface="Kreon"/>
              </a:defRPr>
            </a:lvl8pPr>
            <a:lvl9pPr lvl="8" algn="ctr" rtl="0">
              <a:lnSpc>
                <a:spcPct val="100000"/>
              </a:lnSpc>
              <a:spcBef>
                <a:spcPts val="0"/>
              </a:spcBef>
              <a:spcAft>
                <a:spcPts val="0"/>
              </a:spcAft>
              <a:buSzPts val="2100"/>
              <a:buFont typeface="Kreon"/>
              <a:buNone/>
              <a:defRPr sz="2100">
                <a:latin typeface="Kreon"/>
                <a:ea typeface="Kreon"/>
                <a:cs typeface="Kreon"/>
                <a:sym typeface="Kreon"/>
              </a:defRPr>
            </a:lvl9pPr>
          </a:lstStyle>
          <a:p>
            <a:endParaRPr/>
          </a:p>
        </p:txBody>
      </p:sp>
      <p:sp>
        <p:nvSpPr>
          <p:cNvPr id="439" name="Google Shape;439;p26"/>
          <p:cNvSpPr txBox="1">
            <a:spLocks noGrp="1"/>
          </p:cNvSpPr>
          <p:nvPr>
            <p:ph type="title" idx="6" hasCustomPrompt="1"/>
          </p:nvPr>
        </p:nvSpPr>
        <p:spPr>
          <a:xfrm>
            <a:off x="2902176" y="729675"/>
            <a:ext cx="512100" cy="261000"/>
          </a:xfrm>
          <a:prstGeom prst="rect">
            <a:avLst/>
          </a:prstGeom>
        </p:spPr>
        <p:txBody>
          <a:bodyPr spcFirstLastPara="1" wrap="square" lIns="91425" tIns="91425" rIns="91425" bIns="91425" anchor="t" anchorCtr="0">
            <a:noAutofit/>
          </a:bodyPr>
          <a:lstStyle>
            <a:lvl1pPr lvl="0" rtl="0">
              <a:spcBef>
                <a:spcPts val="0"/>
              </a:spcBef>
              <a:spcAft>
                <a:spcPts val="0"/>
              </a:spcAft>
              <a:buSzPts val="1100"/>
              <a:buNone/>
              <a:defRPr sz="1500">
                <a:solidFill>
                  <a:schemeClr val="dk2"/>
                </a:solidFill>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r>
              <a:t>xx%</a:t>
            </a:r>
          </a:p>
        </p:txBody>
      </p:sp>
      <p:sp>
        <p:nvSpPr>
          <p:cNvPr id="440" name="Google Shape;440;p26"/>
          <p:cNvSpPr txBox="1">
            <a:spLocks noGrp="1"/>
          </p:cNvSpPr>
          <p:nvPr>
            <p:ph type="subTitle" idx="7"/>
          </p:nvPr>
        </p:nvSpPr>
        <p:spPr>
          <a:xfrm>
            <a:off x="5803099" y="1063050"/>
            <a:ext cx="2057100" cy="5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1" name="Google Shape;441;p26"/>
          <p:cNvSpPr txBox="1">
            <a:spLocks noGrp="1"/>
          </p:cNvSpPr>
          <p:nvPr>
            <p:ph type="subTitle" idx="8"/>
          </p:nvPr>
        </p:nvSpPr>
        <p:spPr>
          <a:xfrm>
            <a:off x="6133725" y="719075"/>
            <a:ext cx="1867200" cy="26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Font typeface="Kreon"/>
              <a:buNone/>
              <a:defRPr sz="1500">
                <a:solidFill>
                  <a:schemeClr val="lt1"/>
                </a:solidFill>
                <a:latin typeface="Kreon"/>
                <a:ea typeface="Kreon"/>
                <a:cs typeface="Kreon"/>
                <a:sym typeface="Kreon"/>
              </a:defRPr>
            </a:lvl1pPr>
            <a:lvl2pPr lvl="1" algn="ctr" rtl="0">
              <a:lnSpc>
                <a:spcPct val="100000"/>
              </a:lnSpc>
              <a:spcBef>
                <a:spcPts val="0"/>
              </a:spcBef>
              <a:spcAft>
                <a:spcPts val="0"/>
              </a:spcAft>
              <a:buSzPts val="2100"/>
              <a:buFont typeface="Kreon"/>
              <a:buNone/>
              <a:defRPr sz="2100">
                <a:latin typeface="Kreon"/>
                <a:ea typeface="Kreon"/>
                <a:cs typeface="Kreon"/>
                <a:sym typeface="Kreon"/>
              </a:defRPr>
            </a:lvl2pPr>
            <a:lvl3pPr lvl="2" algn="ctr" rtl="0">
              <a:lnSpc>
                <a:spcPct val="100000"/>
              </a:lnSpc>
              <a:spcBef>
                <a:spcPts val="0"/>
              </a:spcBef>
              <a:spcAft>
                <a:spcPts val="0"/>
              </a:spcAft>
              <a:buSzPts val="2100"/>
              <a:buFont typeface="Kreon"/>
              <a:buNone/>
              <a:defRPr sz="2100">
                <a:latin typeface="Kreon"/>
                <a:ea typeface="Kreon"/>
                <a:cs typeface="Kreon"/>
                <a:sym typeface="Kreon"/>
              </a:defRPr>
            </a:lvl3pPr>
            <a:lvl4pPr lvl="3" algn="ctr" rtl="0">
              <a:lnSpc>
                <a:spcPct val="100000"/>
              </a:lnSpc>
              <a:spcBef>
                <a:spcPts val="0"/>
              </a:spcBef>
              <a:spcAft>
                <a:spcPts val="0"/>
              </a:spcAft>
              <a:buSzPts val="2100"/>
              <a:buFont typeface="Kreon"/>
              <a:buNone/>
              <a:defRPr sz="2100">
                <a:latin typeface="Kreon"/>
                <a:ea typeface="Kreon"/>
                <a:cs typeface="Kreon"/>
                <a:sym typeface="Kreon"/>
              </a:defRPr>
            </a:lvl4pPr>
            <a:lvl5pPr lvl="4" algn="ctr" rtl="0">
              <a:lnSpc>
                <a:spcPct val="100000"/>
              </a:lnSpc>
              <a:spcBef>
                <a:spcPts val="0"/>
              </a:spcBef>
              <a:spcAft>
                <a:spcPts val="0"/>
              </a:spcAft>
              <a:buSzPts val="2100"/>
              <a:buFont typeface="Kreon"/>
              <a:buNone/>
              <a:defRPr sz="2100">
                <a:latin typeface="Kreon"/>
                <a:ea typeface="Kreon"/>
                <a:cs typeface="Kreon"/>
                <a:sym typeface="Kreon"/>
              </a:defRPr>
            </a:lvl5pPr>
            <a:lvl6pPr lvl="5" algn="ctr" rtl="0">
              <a:lnSpc>
                <a:spcPct val="100000"/>
              </a:lnSpc>
              <a:spcBef>
                <a:spcPts val="0"/>
              </a:spcBef>
              <a:spcAft>
                <a:spcPts val="0"/>
              </a:spcAft>
              <a:buSzPts val="2100"/>
              <a:buFont typeface="Kreon"/>
              <a:buNone/>
              <a:defRPr sz="2100">
                <a:latin typeface="Kreon"/>
                <a:ea typeface="Kreon"/>
                <a:cs typeface="Kreon"/>
                <a:sym typeface="Kreon"/>
              </a:defRPr>
            </a:lvl6pPr>
            <a:lvl7pPr lvl="6" algn="ctr" rtl="0">
              <a:lnSpc>
                <a:spcPct val="100000"/>
              </a:lnSpc>
              <a:spcBef>
                <a:spcPts val="0"/>
              </a:spcBef>
              <a:spcAft>
                <a:spcPts val="0"/>
              </a:spcAft>
              <a:buSzPts val="2100"/>
              <a:buFont typeface="Kreon"/>
              <a:buNone/>
              <a:defRPr sz="2100">
                <a:latin typeface="Kreon"/>
                <a:ea typeface="Kreon"/>
                <a:cs typeface="Kreon"/>
                <a:sym typeface="Kreon"/>
              </a:defRPr>
            </a:lvl7pPr>
            <a:lvl8pPr lvl="7" algn="ctr" rtl="0">
              <a:lnSpc>
                <a:spcPct val="100000"/>
              </a:lnSpc>
              <a:spcBef>
                <a:spcPts val="0"/>
              </a:spcBef>
              <a:spcAft>
                <a:spcPts val="0"/>
              </a:spcAft>
              <a:buSzPts val="2100"/>
              <a:buFont typeface="Kreon"/>
              <a:buNone/>
              <a:defRPr sz="2100">
                <a:latin typeface="Kreon"/>
                <a:ea typeface="Kreon"/>
                <a:cs typeface="Kreon"/>
                <a:sym typeface="Kreon"/>
              </a:defRPr>
            </a:lvl8pPr>
            <a:lvl9pPr lvl="8" algn="ctr" rtl="0">
              <a:lnSpc>
                <a:spcPct val="100000"/>
              </a:lnSpc>
              <a:spcBef>
                <a:spcPts val="0"/>
              </a:spcBef>
              <a:spcAft>
                <a:spcPts val="0"/>
              </a:spcAft>
              <a:buSzPts val="2100"/>
              <a:buFont typeface="Kreon"/>
              <a:buNone/>
              <a:defRPr sz="2100">
                <a:latin typeface="Kreon"/>
                <a:ea typeface="Kreon"/>
                <a:cs typeface="Kreon"/>
                <a:sym typeface="Kreon"/>
              </a:defRPr>
            </a:lvl9pPr>
          </a:lstStyle>
          <a:p>
            <a:endParaRPr/>
          </a:p>
        </p:txBody>
      </p:sp>
      <p:sp>
        <p:nvSpPr>
          <p:cNvPr id="442" name="Google Shape;442;p26"/>
          <p:cNvSpPr txBox="1">
            <a:spLocks noGrp="1"/>
          </p:cNvSpPr>
          <p:nvPr>
            <p:ph type="title" idx="9" hasCustomPrompt="1"/>
          </p:nvPr>
        </p:nvSpPr>
        <p:spPr>
          <a:xfrm>
            <a:off x="5803100" y="718975"/>
            <a:ext cx="512100" cy="261000"/>
          </a:xfrm>
          <a:prstGeom prst="rect">
            <a:avLst/>
          </a:prstGeom>
        </p:spPr>
        <p:txBody>
          <a:bodyPr spcFirstLastPara="1" wrap="square" lIns="91425" tIns="91425" rIns="91425" bIns="91425" anchor="t" anchorCtr="0">
            <a:noAutofit/>
          </a:bodyPr>
          <a:lstStyle>
            <a:lvl1pPr lvl="0" rtl="0">
              <a:spcBef>
                <a:spcPts val="0"/>
              </a:spcBef>
              <a:spcAft>
                <a:spcPts val="0"/>
              </a:spcAft>
              <a:buSzPts val="1100"/>
              <a:buNone/>
              <a:defRPr sz="1500">
                <a:solidFill>
                  <a:schemeClr val="dk2"/>
                </a:solidFill>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r>
              <a:t>xx%</a:t>
            </a:r>
          </a:p>
        </p:txBody>
      </p:sp>
      <p:sp>
        <p:nvSpPr>
          <p:cNvPr id="443" name="Google Shape;443;p26"/>
          <p:cNvSpPr txBox="1">
            <a:spLocks noGrp="1"/>
          </p:cNvSpPr>
          <p:nvPr>
            <p:ph type="subTitle" idx="13"/>
          </p:nvPr>
        </p:nvSpPr>
        <p:spPr>
          <a:xfrm>
            <a:off x="6366900" y="2027100"/>
            <a:ext cx="2057100" cy="5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4" name="Google Shape;444;p26"/>
          <p:cNvSpPr txBox="1">
            <a:spLocks noGrp="1"/>
          </p:cNvSpPr>
          <p:nvPr>
            <p:ph type="subTitle" idx="14"/>
          </p:nvPr>
        </p:nvSpPr>
        <p:spPr>
          <a:xfrm>
            <a:off x="6695925" y="1683100"/>
            <a:ext cx="1728000" cy="26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Font typeface="Kreon"/>
              <a:buNone/>
              <a:defRPr sz="1500">
                <a:solidFill>
                  <a:schemeClr val="lt1"/>
                </a:solidFill>
                <a:latin typeface="Kreon"/>
                <a:ea typeface="Kreon"/>
                <a:cs typeface="Kreon"/>
                <a:sym typeface="Kreon"/>
              </a:defRPr>
            </a:lvl1pPr>
            <a:lvl2pPr lvl="1" algn="ctr" rtl="0">
              <a:lnSpc>
                <a:spcPct val="100000"/>
              </a:lnSpc>
              <a:spcBef>
                <a:spcPts val="0"/>
              </a:spcBef>
              <a:spcAft>
                <a:spcPts val="0"/>
              </a:spcAft>
              <a:buSzPts val="2100"/>
              <a:buFont typeface="Kreon"/>
              <a:buNone/>
              <a:defRPr sz="2100">
                <a:latin typeface="Kreon"/>
                <a:ea typeface="Kreon"/>
                <a:cs typeface="Kreon"/>
                <a:sym typeface="Kreon"/>
              </a:defRPr>
            </a:lvl2pPr>
            <a:lvl3pPr lvl="2" algn="ctr" rtl="0">
              <a:lnSpc>
                <a:spcPct val="100000"/>
              </a:lnSpc>
              <a:spcBef>
                <a:spcPts val="0"/>
              </a:spcBef>
              <a:spcAft>
                <a:spcPts val="0"/>
              </a:spcAft>
              <a:buSzPts val="2100"/>
              <a:buFont typeface="Kreon"/>
              <a:buNone/>
              <a:defRPr sz="2100">
                <a:latin typeface="Kreon"/>
                <a:ea typeface="Kreon"/>
                <a:cs typeface="Kreon"/>
                <a:sym typeface="Kreon"/>
              </a:defRPr>
            </a:lvl3pPr>
            <a:lvl4pPr lvl="3" algn="ctr" rtl="0">
              <a:lnSpc>
                <a:spcPct val="100000"/>
              </a:lnSpc>
              <a:spcBef>
                <a:spcPts val="0"/>
              </a:spcBef>
              <a:spcAft>
                <a:spcPts val="0"/>
              </a:spcAft>
              <a:buSzPts val="2100"/>
              <a:buFont typeface="Kreon"/>
              <a:buNone/>
              <a:defRPr sz="2100">
                <a:latin typeface="Kreon"/>
                <a:ea typeface="Kreon"/>
                <a:cs typeface="Kreon"/>
                <a:sym typeface="Kreon"/>
              </a:defRPr>
            </a:lvl4pPr>
            <a:lvl5pPr lvl="4" algn="ctr" rtl="0">
              <a:lnSpc>
                <a:spcPct val="100000"/>
              </a:lnSpc>
              <a:spcBef>
                <a:spcPts val="0"/>
              </a:spcBef>
              <a:spcAft>
                <a:spcPts val="0"/>
              </a:spcAft>
              <a:buSzPts val="2100"/>
              <a:buFont typeface="Kreon"/>
              <a:buNone/>
              <a:defRPr sz="2100">
                <a:latin typeface="Kreon"/>
                <a:ea typeface="Kreon"/>
                <a:cs typeface="Kreon"/>
                <a:sym typeface="Kreon"/>
              </a:defRPr>
            </a:lvl5pPr>
            <a:lvl6pPr lvl="5" algn="ctr" rtl="0">
              <a:lnSpc>
                <a:spcPct val="100000"/>
              </a:lnSpc>
              <a:spcBef>
                <a:spcPts val="0"/>
              </a:spcBef>
              <a:spcAft>
                <a:spcPts val="0"/>
              </a:spcAft>
              <a:buSzPts val="2100"/>
              <a:buFont typeface="Kreon"/>
              <a:buNone/>
              <a:defRPr sz="2100">
                <a:latin typeface="Kreon"/>
                <a:ea typeface="Kreon"/>
                <a:cs typeface="Kreon"/>
                <a:sym typeface="Kreon"/>
              </a:defRPr>
            </a:lvl6pPr>
            <a:lvl7pPr lvl="6" algn="ctr" rtl="0">
              <a:lnSpc>
                <a:spcPct val="100000"/>
              </a:lnSpc>
              <a:spcBef>
                <a:spcPts val="0"/>
              </a:spcBef>
              <a:spcAft>
                <a:spcPts val="0"/>
              </a:spcAft>
              <a:buSzPts val="2100"/>
              <a:buFont typeface="Kreon"/>
              <a:buNone/>
              <a:defRPr sz="2100">
                <a:latin typeface="Kreon"/>
                <a:ea typeface="Kreon"/>
                <a:cs typeface="Kreon"/>
                <a:sym typeface="Kreon"/>
              </a:defRPr>
            </a:lvl7pPr>
            <a:lvl8pPr lvl="7" algn="ctr" rtl="0">
              <a:lnSpc>
                <a:spcPct val="100000"/>
              </a:lnSpc>
              <a:spcBef>
                <a:spcPts val="0"/>
              </a:spcBef>
              <a:spcAft>
                <a:spcPts val="0"/>
              </a:spcAft>
              <a:buSzPts val="2100"/>
              <a:buFont typeface="Kreon"/>
              <a:buNone/>
              <a:defRPr sz="2100">
                <a:latin typeface="Kreon"/>
                <a:ea typeface="Kreon"/>
                <a:cs typeface="Kreon"/>
                <a:sym typeface="Kreon"/>
              </a:defRPr>
            </a:lvl8pPr>
            <a:lvl9pPr lvl="8" algn="ctr" rtl="0">
              <a:lnSpc>
                <a:spcPct val="100000"/>
              </a:lnSpc>
              <a:spcBef>
                <a:spcPts val="0"/>
              </a:spcBef>
              <a:spcAft>
                <a:spcPts val="0"/>
              </a:spcAft>
              <a:buSzPts val="2100"/>
              <a:buFont typeface="Kreon"/>
              <a:buNone/>
              <a:defRPr sz="2100">
                <a:latin typeface="Kreon"/>
                <a:ea typeface="Kreon"/>
                <a:cs typeface="Kreon"/>
                <a:sym typeface="Kreon"/>
              </a:defRPr>
            </a:lvl9pPr>
          </a:lstStyle>
          <a:p>
            <a:endParaRPr/>
          </a:p>
        </p:txBody>
      </p:sp>
      <p:sp>
        <p:nvSpPr>
          <p:cNvPr id="445" name="Google Shape;445;p26"/>
          <p:cNvSpPr txBox="1">
            <a:spLocks noGrp="1"/>
          </p:cNvSpPr>
          <p:nvPr>
            <p:ph type="title" idx="15" hasCustomPrompt="1"/>
          </p:nvPr>
        </p:nvSpPr>
        <p:spPr>
          <a:xfrm>
            <a:off x="6366902" y="1683025"/>
            <a:ext cx="512100" cy="261000"/>
          </a:xfrm>
          <a:prstGeom prst="rect">
            <a:avLst/>
          </a:prstGeom>
        </p:spPr>
        <p:txBody>
          <a:bodyPr spcFirstLastPara="1" wrap="square" lIns="91425" tIns="91425" rIns="91425" bIns="91425" anchor="t" anchorCtr="0">
            <a:noAutofit/>
          </a:bodyPr>
          <a:lstStyle>
            <a:lvl1pPr lvl="0" rtl="0">
              <a:spcBef>
                <a:spcPts val="0"/>
              </a:spcBef>
              <a:spcAft>
                <a:spcPts val="0"/>
              </a:spcAft>
              <a:buSzPts val="1100"/>
              <a:buNone/>
              <a:defRPr sz="1500">
                <a:solidFill>
                  <a:schemeClr val="dk2"/>
                </a:solidFill>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
    <p:spTree>
      <p:nvGrpSpPr>
        <p:cNvPr id="1" name="Shape 606"/>
        <p:cNvGrpSpPr/>
        <p:nvPr/>
      </p:nvGrpSpPr>
      <p:grpSpPr>
        <a:xfrm>
          <a:off x="0" y="0"/>
          <a:ext cx="0" cy="0"/>
          <a:chOff x="0" y="0"/>
          <a:chExt cx="0" cy="0"/>
        </a:xfrm>
      </p:grpSpPr>
      <p:grpSp>
        <p:nvGrpSpPr>
          <p:cNvPr id="607" name="Google Shape;607;p42"/>
          <p:cNvGrpSpPr/>
          <p:nvPr/>
        </p:nvGrpSpPr>
        <p:grpSpPr>
          <a:xfrm>
            <a:off x="665805" y="2436767"/>
            <a:ext cx="566248" cy="517199"/>
            <a:chOff x="1073929" y="2465056"/>
            <a:chExt cx="817332" cy="746534"/>
          </a:xfrm>
        </p:grpSpPr>
        <p:sp>
          <p:nvSpPr>
            <p:cNvPr id="608" name="Google Shape;608;p42"/>
            <p:cNvSpPr/>
            <p:nvPr/>
          </p:nvSpPr>
          <p:spPr>
            <a:xfrm rot="3148775">
              <a:off x="1649997" y="2537180"/>
              <a:ext cx="240878" cy="119711"/>
            </a:xfrm>
            <a:custGeom>
              <a:avLst/>
              <a:gdLst/>
              <a:ahLst/>
              <a:cxnLst/>
              <a:rect l="l" t="t" r="r" b="b"/>
              <a:pathLst>
                <a:path w="12900" h="6411" extrusionOk="0">
                  <a:moveTo>
                    <a:pt x="6634" y="1"/>
                  </a:moveTo>
                  <a:cubicBezTo>
                    <a:pt x="6536" y="1"/>
                    <a:pt x="6437" y="4"/>
                    <a:pt x="6338" y="9"/>
                  </a:cubicBezTo>
                  <a:cubicBezTo>
                    <a:pt x="3714" y="169"/>
                    <a:pt x="1377" y="2762"/>
                    <a:pt x="1" y="6410"/>
                  </a:cubicBezTo>
                  <a:cubicBezTo>
                    <a:pt x="1377" y="6378"/>
                    <a:pt x="2721" y="6250"/>
                    <a:pt x="4098" y="6058"/>
                  </a:cubicBezTo>
                  <a:cubicBezTo>
                    <a:pt x="4162" y="5930"/>
                    <a:pt x="4226" y="5802"/>
                    <a:pt x="4290" y="5674"/>
                  </a:cubicBezTo>
                  <a:cubicBezTo>
                    <a:pt x="5122" y="4266"/>
                    <a:pt x="6050" y="3626"/>
                    <a:pt x="6690" y="3594"/>
                  </a:cubicBezTo>
                  <a:cubicBezTo>
                    <a:pt x="7490" y="3594"/>
                    <a:pt x="8418" y="4106"/>
                    <a:pt x="9283" y="4938"/>
                  </a:cubicBezTo>
                  <a:cubicBezTo>
                    <a:pt x="10531" y="4586"/>
                    <a:pt x="11715" y="4170"/>
                    <a:pt x="12899" y="3690"/>
                  </a:cubicBezTo>
                  <a:cubicBezTo>
                    <a:pt x="11092" y="1362"/>
                    <a:pt x="8844" y="1"/>
                    <a:pt x="6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rot="3148775">
              <a:off x="1730810" y="2690090"/>
              <a:ext cx="98032" cy="101617"/>
            </a:xfrm>
            <a:custGeom>
              <a:avLst/>
              <a:gdLst/>
              <a:ahLst/>
              <a:cxnLst/>
              <a:rect l="l" t="t" r="r" b="b"/>
              <a:pathLst>
                <a:path w="5250" h="5442" extrusionOk="0">
                  <a:moveTo>
                    <a:pt x="3425" y="0"/>
                  </a:moveTo>
                  <a:cubicBezTo>
                    <a:pt x="2305" y="480"/>
                    <a:pt x="1153" y="928"/>
                    <a:pt x="1" y="1280"/>
                  </a:cubicBezTo>
                  <a:cubicBezTo>
                    <a:pt x="897" y="2561"/>
                    <a:pt x="1569" y="3969"/>
                    <a:pt x="1985" y="5441"/>
                  </a:cubicBezTo>
                  <a:cubicBezTo>
                    <a:pt x="3105" y="4993"/>
                    <a:pt x="4194" y="4481"/>
                    <a:pt x="5250" y="3905"/>
                  </a:cubicBezTo>
                  <a:cubicBezTo>
                    <a:pt x="4802" y="2529"/>
                    <a:pt x="4194" y="1216"/>
                    <a:pt x="3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rot="3148775">
              <a:off x="1563381" y="2547890"/>
              <a:ext cx="87276" cy="96837"/>
            </a:xfrm>
            <a:custGeom>
              <a:avLst/>
              <a:gdLst/>
              <a:ahLst/>
              <a:cxnLst/>
              <a:rect l="l" t="t" r="r" b="b"/>
              <a:pathLst>
                <a:path w="4674" h="5186" extrusionOk="0">
                  <a:moveTo>
                    <a:pt x="4673" y="1"/>
                  </a:moveTo>
                  <a:lnTo>
                    <a:pt x="4673" y="1"/>
                  </a:lnTo>
                  <a:cubicBezTo>
                    <a:pt x="3393" y="129"/>
                    <a:pt x="2113" y="225"/>
                    <a:pt x="801" y="257"/>
                  </a:cubicBezTo>
                  <a:cubicBezTo>
                    <a:pt x="353" y="1857"/>
                    <a:pt x="65" y="3521"/>
                    <a:pt x="1" y="5186"/>
                  </a:cubicBezTo>
                  <a:cubicBezTo>
                    <a:pt x="1217" y="5186"/>
                    <a:pt x="2401" y="5122"/>
                    <a:pt x="3617" y="4993"/>
                  </a:cubicBezTo>
                  <a:cubicBezTo>
                    <a:pt x="3713" y="3297"/>
                    <a:pt x="4065" y="1601"/>
                    <a:pt x="46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rot="3148775">
              <a:off x="1479222" y="2620030"/>
              <a:ext cx="75923" cy="77716"/>
            </a:xfrm>
            <a:custGeom>
              <a:avLst/>
              <a:gdLst/>
              <a:ahLst/>
              <a:cxnLst/>
              <a:rect l="l" t="t" r="r" b="b"/>
              <a:pathLst>
                <a:path w="4066" h="4162" extrusionOk="0">
                  <a:moveTo>
                    <a:pt x="3585" y="1"/>
                  </a:moveTo>
                  <a:cubicBezTo>
                    <a:pt x="2401" y="97"/>
                    <a:pt x="1217" y="161"/>
                    <a:pt x="1" y="161"/>
                  </a:cubicBezTo>
                  <a:cubicBezTo>
                    <a:pt x="1" y="1505"/>
                    <a:pt x="161" y="2849"/>
                    <a:pt x="449" y="4162"/>
                  </a:cubicBezTo>
                  <a:cubicBezTo>
                    <a:pt x="1665" y="4162"/>
                    <a:pt x="2881" y="4065"/>
                    <a:pt x="4065" y="3937"/>
                  </a:cubicBezTo>
                  <a:cubicBezTo>
                    <a:pt x="3745" y="2625"/>
                    <a:pt x="3585" y="1313"/>
                    <a:pt x="3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rot="3148775">
              <a:off x="1686099" y="2774302"/>
              <a:ext cx="72917" cy="98013"/>
            </a:xfrm>
            <a:custGeom>
              <a:avLst/>
              <a:gdLst/>
              <a:ahLst/>
              <a:cxnLst/>
              <a:rect l="l" t="t" r="r" b="b"/>
              <a:pathLst>
                <a:path w="3905" h="5249" extrusionOk="0">
                  <a:moveTo>
                    <a:pt x="3329" y="0"/>
                  </a:moveTo>
                  <a:cubicBezTo>
                    <a:pt x="2241" y="576"/>
                    <a:pt x="1152" y="1088"/>
                    <a:pt x="0" y="1536"/>
                  </a:cubicBezTo>
                  <a:cubicBezTo>
                    <a:pt x="256" y="2753"/>
                    <a:pt x="416" y="4001"/>
                    <a:pt x="448" y="5249"/>
                  </a:cubicBezTo>
                  <a:cubicBezTo>
                    <a:pt x="1632" y="4737"/>
                    <a:pt x="2817" y="4129"/>
                    <a:pt x="3905" y="3457"/>
                  </a:cubicBezTo>
                  <a:cubicBezTo>
                    <a:pt x="3809" y="2304"/>
                    <a:pt x="3617" y="1120"/>
                    <a:pt x="3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rot="3148775">
              <a:off x="1405894" y="2699276"/>
              <a:ext cx="96837" cy="78313"/>
            </a:xfrm>
            <a:custGeom>
              <a:avLst/>
              <a:gdLst/>
              <a:ahLst/>
              <a:cxnLst/>
              <a:rect l="l" t="t" r="r" b="b"/>
              <a:pathLst>
                <a:path w="5186" h="4194" extrusionOk="0">
                  <a:moveTo>
                    <a:pt x="3649" y="1"/>
                  </a:moveTo>
                  <a:cubicBezTo>
                    <a:pt x="2465" y="129"/>
                    <a:pt x="1249" y="225"/>
                    <a:pt x="1" y="257"/>
                  </a:cubicBezTo>
                  <a:cubicBezTo>
                    <a:pt x="257" y="1217"/>
                    <a:pt x="609" y="2177"/>
                    <a:pt x="1025" y="3105"/>
                  </a:cubicBezTo>
                  <a:cubicBezTo>
                    <a:pt x="1185" y="3521"/>
                    <a:pt x="1345" y="3841"/>
                    <a:pt x="1505" y="4193"/>
                  </a:cubicBezTo>
                  <a:cubicBezTo>
                    <a:pt x="2753" y="4129"/>
                    <a:pt x="3969" y="3969"/>
                    <a:pt x="5186" y="3809"/>
                  </a:cubicBezTo>
                  <a:cubicBezTo>
                    <a:pt x="4898" y="3105"/>
                    <a:pt x="4610" y="2401"/>
                    <a:pt x="4258" y="1633"/>
                  </a:cubicBezTo>
                  <a:cubicBezTo>
                    <a:pt x="4033" y="1089"/>
                    <a:pt x="3841" y="545"/>
                    <a:pt x="3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rot="3148775">
              <a:off x="1606695" y="2828957"/>
              <a:ext cx="76502" cy="109403"/>
            </a:xfrm>
            <a:custGeom>
              <a:avLst/>
              <a:gdLst/>
              <a:ahLst/>
              <a:cxnLst/>
              <a:rect l="l" t="t" r="r" b="b"/>
              <a:pathLst>
                <a:path w="4097" h="5859" extrusionOk="0">
                  <a:moveTo>
                    <a:pt x="4065" y="1"/>
                  </a:moveTo>
                  <a:lnTo>
                    <a:pt x="4065" y="1"/>
                  </a:lnTo>
                  <a:cubicBezTo>
                    <a:pt x="2913" y="673"/>
                    <a:pt x="1728" y="1249"/>
                    <a:pt x="512" y="1761"/>
                  </a:cubicBezTo>
                  <a:cubicBezTo>
                    <a:pt x="480" y="2721"/>
                    <a:pt x="384" y="3682"/>
                    <a:pt x="224" y="4642"/>
                  </a:cubicBezTo>
                  <a:cubicBezTo>
                    <a:pt x="160" y="5058"/>
                    <a:pt x="96" y="5442"/>
                    <a:pt x="0" y="5858"/>
                  </a:cubicBezTo>
                  <a:cubicBezTo>
                    <a:pt x="1344" y="5282"/>
                    <a:pt x="2657" y="4642"/>
                    <a:pt x="3905" y="3906"/>
                  </a:cubicBezTo>
                  <a:cubicBezTo>
                    <a:pt x="4065" y="2593"/>
                    <a:pt x="4097" y="1313"/>
                    <a:pt x="4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rot="3148775">
              <a:off x="1305548" y="2489044"/>
              <a:ext cx="318556" cy="741082"/>
            </a:xfrm>
            <a:custGeom>
              <a:avLst/>
              <a:gdLst/>
              <a:ahLst/>
              <a:cxnLst/>
              <a:rect l="l" t="t" r="r" b="b"/>
              <a:pathLst>
                <a:path w="17060" h="39688" extrusionOk="0">
                  <a:moveTo>
                    <a:pt x="7554" y="0"/>
                  </a:moveTo>
                  <a:cubicBezTo>
                    <a:pt x="7042" y="384"/>
                    <a:pt x="6626" y="896"/>
                    <a:pt x="6338" y="1472"/>
                  </a:cubicBezTo>
                  <a:cubicBezTo>
                    <a:pt x="4449" y="4577"/>
                    <a:pt x="3681" y="10370"/>
                    <a:pt x="5922" y="15331"/>
                  </a:cubicBezTo>
                  <a:cubicBezTo>
                    <a:pt x="6530" y="16675"/>
                    <a:pt x="7042" y="17891"/>
                    <a:pt x="7458" y="19076"/>
                  </a:cubicBezTo>
                  <a:cubicBezTo>
                    <a:pt x="5794" y="19396"/>
                    <a:pt x="4129" y="19652"/>
                    <a:pt x="2465" y="19748"/>
                  </a:cubicBezTo>
                  <a:lnTo>
                    <a:pt x="7650" y="19748"/>
                  </a:lnTo>
                  <a:cubicBezTo>
                    <a:pt x="8386" y="22084"/>
                    <a:pt x="8514" y="24581"/>
                    <a:pt x="8002" y="26949"/>
                  </a:cubicBezTo>
                  <a:lnTo>
                    <a:pt x="2881" y="27365"/>
                  </a:lnTo>
                  <a:cubicBezTo>
                    <a:pt x="2721" y="27909"/>
                    <a:pt x="2529" y="28485"/>
                    <a:pt x="2305" y="29093"/>
                  </a:cubicBezTo>
                  <a:cubicBezTo>
                    <a:pt x="1" y="35047"/>
                    <a:pt x="3649" y="39687"/>
                    <a:pt x="8226" y="39687"/>
                  </a:cubicBezTo>
                  <a:cubicBezTo>
                    <a:pt x="13603" y="39687"/>
                    <a:pt x="15716" y="34758"/>
                    <a:pt x="15364" y="29542"/>
                  </a:cubicBezTo>
                  <a:cubicBezTo>
                    <a:pt x="15300" y="28517"/>
                    <a:pt x="15300" y="27461"/>
                    <a:pt x="15364" y="26437"/>
                  </a:cubicBezTo>
                  <a:lnTo>
                    <a:pt x="15364" y="26437"/>
                  </a:lnTo>
                  <a:lnTo>
                    <a:pt x="10435" y="26821"/>
                  </a:lnTo>
                  <a:cubicBezTo>
                    <a:pt x="10531" y="24453"/>
                    <a:pt x="10819" y="22084"/>
                    <a:pt x="11299" y="19780"/>
                  </a:cubicBezTo>
                  <a:lnTo>
                    <a:pt x="16292" y="19780"/>
                  </a:lnTo>
                  <a:cubicBezTo>
                    <a:pt x="16548" y="18435"/>
                    <a:pt x="16836" y="17091"/>
                    <a:pt x="17060" y="15651"/>
                  </a:cubicBezTo>
                  <a:lnTo>
                    <a:pt x="17060" y="15651"/>
                  </a:lnTo>
                  <a:cubicBezTo>
                    <a:pt x="15332" y="16579"/>
                    <a:pt x="13507" y="17379"/>
                    <a:pt x="11651" y="17987"/>
                  </a:cubicBezTo>
                  <a:cubicBezTo>
                    <a:pt x="11875" y="16803"/>
                    <a:pt x="12099" y="15683"/>
                    <a:pt x="12291" y="14499"/>
                  </a:cubicBezTo>
                  <a:cubicBezTo>
                    <a:pt x="13283" y="8290"/>
                    <a:pt x="11587" y="3681"/>
                    <a:pt x="9698" y="1440"/>
                  </a:cubicBezTo>
                  <a:cubicBezTo>
                    <a:pt x="8834" y="448"/>
                    <a:pt x="8002" y="0"/>
                    <a:pt x="7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42"/>
          <p:cNvGrpSpPr/>
          <p:nvPr/>
        </p:nvGrpSpPr>
        <p:grpSpPr>
          <a:xfrm>
            <a:off x="194377" y="2371166"/>
            <a:ext cx="584618" cy="492682"/>
            <a:chOff x="513744" y="1775241"/>
            <a:chExt cx="843848" cy="711146"/>
          </a:xfrm>
        </p:grpSpPr>
        <p:sp>
          <p:nvSpPr>
            <p:cNvPr id="617" name="Google Shape;617;p42"/>
            <p:cNvSpPr/>
            <p:nvPr/>
          </p:nvSpPr>
          <p:spPr>
            <a:xfrm rot="3148775">
              <a:off x="1116312" y="1847343"/>
              <a:ext cx="240859" cy="119785"/>
            </a:xfrm>
            <a:custGeom>
              <a:avLst/>
              <a:gdLst/>
              <a:ahLst/>
              <a:cxnLst/>
              <a:rect l="l" t="t" r="r" b="b"/>
              <a:pathLst>
                <a:path w="12899" h="6415" extrusionOk="0">
                  <a:moveTo>
                    <a:pt x="6191" y="1"/>
                  </a:moveTo>
                  <a:cubicBezTo>
                    <a:pt x="4005" y="1"/>
                    <a:pt x="1788" y="1330"/>
                    <a:pt x="1" y="3662"/>
                  </a:cubicBezTo>
                  <a:cubicBezTo>
                    <a:pt x="1185" y="4174"/>
                    <a:pt x="2401" y="4590"/>
                    <a:pt x="3617" y="4942"/>
                  </a:cubicBezTo>
                  <a:cubicBezTo>
                    <a:pt x="4513" y="4078"/>
                    <a:pt x="5442" y="3566"/>
                    <a:pt x="6242" y="3566"/>
                  </a:cubicBezTo>
                  <a:cubicBezTo>
                    <a:pt x="6850" y="3598"/>
                    <a:pt x="7778" y="4238"/>
                    <a:pt x="8642" y="5647"/>
                  </a:cubicBezTo>
                  <a:cubicBezTo>
                    <a:pt x="8706" y="5775"/>
                    <a:pt x="8738" y="5903"/>
                    <a:pt x="8834" y="6031"/>
                  </a:cubicBezTo>
                  <a:cubicBezTo>
                    <a:pt x="10178" y="6223"/>
                    <a:pt x="11523" y="6351"/>
                    <a:pt x="12899" y="6415"/>
                  </a:cubicBezTo>
                  <a:cubicBezTo>
                    <a:pt x="11523" y="2734"/>
                    <a:pt x="9186" y="174"/>
                    <a:pt x="6562" y="13"/>
                  </a:cubicBezTo>
                  <a:cubicBezTo>
                    <a:pt x="6438" y="5"/>
                    <a:pt x="6315" y="1"/>
                    <a:pt x="6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rot="3148775">
              <a:off x="1152671" y="2016549"/>
              <a:ext cx="86081" cy="96837"/>
            </a:xfrm>
            <a:custGeom>
              <a:avLst/>
              <a:gdLst/>
              <a:ahLst/>
              <a:cxnLst/>
              <a:rect l="l" t="t" r="r" b="b"/>
              <a:pathLst>
                <a:path w="4610" h="5186" extrusionOk="0">
                  <a:moveTo>
                    <a:pt x="0" y="1"/>
                  </a:moveTo>
                  <a:lnTo>
                    <a:pt x="0" y="1"/>
                  </a:lnTo>
                  <a:cubicBezTo>
                    <a:pt x="608" y="1601"/>
                    <a:pt x="961" y="3297"/>
                    <a:pt x="1025" y="4994"/>
                  </a:cubicBezTo>
                  <a:cubicBezTo>
                    <a:pt x="2209" y="5122"/>
                    <a:pt x="3393" y="5186"/>
                    <a:pt x="4609" y="5186"/>
                  </a:cubicBezTo>
                  <a:cubicBezTo>
                    <a:pt x="4545" y="3522"/>
                    <a:pt x="4289" y="1857"/>
                    <a:pt x="3809" y="257"/>
                  </a:cubicBezTo>
                  <a:cubicBezTo>
                    <a:pt x="2529" y="257"/>
                    <a:pt x="1249" y="12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rot="3148775">
              <a:off x="1051975" y="1810359"/>
              <a:ext cx="98032" cy="101617"/>
            </a:xfrm>
            <a:custGeom>
              <a:avLst/>
              <a:gdLst/>
              <a:ahLst/>
              <a:cxnLst/>
              <a:rect l="l" t="t" r="r" b="b"/>
              <a:pathLst>
                <a:path w="5250" h="5442" extrusionOk="0">
                  <a:moveTo>
                    <a:pt x="1792" y="0"/>
                  </a:moveTo>
                  <a:cubicBezTo>
                    <a:pt x="1024" y="1217"/>
                    <a:pt x="416" y="2529"/>
                    <a:pt x="0" y="3905"/>
                  </a:cubicBezTo>
                  <a:cubicBezTo>
                    <a:pt x="1056" y="4481"/>
                    <a:pt x="2144" y="4993"/>
                    <a:pt x="3265" y="5441"/>
                  </a:cubicBezTo>
                  <a:cubicBezTo>
                    <a:pt x="3681" y="3969"/>
                    <a:pt x="4353" y="2561"/>
                    <a:pt x="5249" y="1281"/>
                  </a:cubicBezTo>
                  <a:cubicBezTo>
                    <a:pt x="4065" y="929"/>
                    <a:pt x="2913" y="480"/>
                    <a:pt x="1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rot="3148775">
              <a:off x="969746" y="1845732"/>
              <a:ext cx="72936" cy="98032"/>
            </a:xfrm>
            <a:custGeom>
              <a:avLst/>
              <a:gdLst/>
              <a:ahLst/>
              <a:cxnLst/>
              <a:rect l="l" t="t" r="r" b="b"/>
              <a:pathLst>
                <a:path w="3906" h="5250" extrusionOk="0">
                  <a:moveTo>
                    <a:pt x="577" y="0"/>
                  </a:moveTo>
                  <a:cubicBezTo>
                    <a:pt x="289" y="1121"/>
                    <a:pt x="97" y="2305"/>
                    <a:pt x="1" y="3457"/>
                  </a:cubicBezTo>
                  <a:cubicBezTo>
                    <a:pt x="1089" y="4129"/>
                    <a:pt x="2273" y="4737"/>
                    <a:pt x="3458" y="5249"/>
                  </a:cubicBezTo>
                  <a:cubicBezTo>
                    <a:pt x="3490" y="4001"/>
                    <a:pt x="3650" y="2753"/>
                    <a:pt x="3906" y="1537"/>
                  </a:cubicBezTo>
                  <a:cubicBezTo>
                    <a:pt x="2753" y="1089"/>
                    <a:pt x="1665" y="576"/>
                    <a:pt x="5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rot="3148775">
              <a:off x="1074330" y="2096281"/>
              <a:ext cx="75923" cy="78295"/>
            </a:xfrm>
            <a:custGeom>
              <a:avLst/>
              <a:gdLst/>
              <a:ahLst/>
              <a:cxnLst/>
              <a:rect l="l" t="t" r="r" b="b"/>
              <a:pathLst>
                <a:path w="4066" h="4193" extrusionOk="0">
                  <a:moveTo>
                    <a:pt x="481" y="0"/>
                  </a:moveTo>
                  <a:cubicBezTo>
                    <a:pt x="481" y="1344"/>
                    <a:pt x="321" y="2657"/>
                    <a:pt x="0" y="3969"/>
                  </a:cubicBezTo>
                  <a:cubicBezTo>
                    <a:pt x="1217" y="4097"/>
                    <a:pt x="2401" y="4161"/>
                    <a:pt x="3617" y="4193"/>
                  </a:cubicBezTo>
                  <a:cubicBezTo>
                    <a:pt x="3873" y="2881"/>
                    <a:pt x="4033" y="1536"/>
                    <a:pt x="4065" y="192"/>
                  </a:cubicBezTo>
                  <a:cubicBezTo>
                    <a:pt x="2849" y="192"/>
                    <a:pt x="1665" y="96"/>
                    <a:pt x="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rot="3148775">
              <a:off x="889378" y="1899938"/>
              <a:ext cx="76521" cy="108787"/>
            </a:xfrm>
            <a:custGeom>
              <a:avLst/>
              <a:gdLst/>
              <a:ahLst/>
              <a:cxnLst/>
              <a:rect l="l" t="t" r="r" b="b"/>
              <a:pathLst>
                <a:path w="4098" h="5826" extrusionOk="0">
                  <a:moveTo>
                    <a:pt x="33" y="0"/>
                  </a:moveTo>
                  <a:lnTo>
                    <a:pt x="33" y="0"/>
                  </a:lnTo>
                  <a:cubicBezTo>
                    <a:pt x="1" y="1280"/>
                    <a:pt x="33" y="2593"/>
                    <a:pt x="193" y="3873"/>
                  </a:cubicBezTo>
                  <a:cubicBezTo>
                    <a:pt x="1441" y="4641"/>
                    <a:pt x="2753" y="5281"/>
                    <a:pt x="4098" y="5825"/>
                  </a:cubicBezTo>
                  <a:cubicBezTo>
                    <a:pt x="4034" y="5409"/>
                    <a:pt x="3938" y="5025"/>
                    <a:pt x="3874" y="4609"/>
                  </a:cubicBezTo>
                  <a:cubicBezTo>
                    <a:pt x="3714" y="3649"/>
                    <a:pt x="3650" y="2689"/>
                    <a:pt x="3618" y="1729"/>
                  </a:cubicBezTo>
                  <a:cubicBezTo>
                    <a:pt x="2369" y="1216"/>
                    <a:pt x="1185" y="64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rot="3148775">
              <a:off x="970796" y="2136191"/>
              <a:ext cx="96837" cy="78892"/>
            </a:xfrm>
            <a:custGeom>
              <a:avLst/>
              <a:gdLst/>
              <a:ahLst/>
              <a:cxnLst/>
              <a:rect l="l" t="t" r="r" b="b"/>
              <a:pathLst>
                <a:path w="5186" h="4225" extrusionOk="0">
                  <a:moveTo>
                    <a:pt x="1536" y="0"/>
                  </a:moveTo>
                  <a:cubicBezTo>
                    <a:pt x="1376" y="576"/>
                    <a:pt x="1152" y="1120"/>
                    <a:pt x="928" y="1664"/>
                  </a:cubicBezTo>
                  <a:cubicBezTo>
                    <a:pt x="576" y="2432"/>
                    <a:pt x="288" y="3137"/>
                    <a:pt x="0" y="3841"/>
                  </a:cubicBezTo>
                  <a:cubicBezTo>
                    <a:pt x="1216" y="4001"/>
                    <a:pt x="2433" y="4161"/>
                    <a:pt x="3681" y="4225"/>
                  </a:cubicBezTo>
                  <a:cubicBezTo>
                    <a:pt x="3841" y="3873"/>
                    <a:pt x="4001" y="3521"/>
                    <a:pt x="4161" y="3137"/>
                  </a:cubicBezTo>
                  <a:cubicBezTo>
                    <a:pt x="4577" y="2208"/>
                    <a:pt x="4929" y="1248"/>
                    <a:pt x="5185" y="256"/>
                  </a:cubicBezTo>
                  <a:cubicBezTo>
                    <a:pt x="3937" y="224"/>
                    <a:pt x="2721" y="128"/>
                    <a:pt x="1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rot="3148775">
              <a:off x="745359" y="1763833"/>
              <a:ext cx="318575" cy="741082"/>
            </a:xfrm>
            <a:custGeom>
              <a:avLst/>
              <a:gdLst/>
              <a:ahLst/>
              <a:cxnLst/>
              <a:rect l="l" t="t" r="r" b="b"/>
              <a:pathLst>
                <a:path w="17061" h="39688" extrusionOk="0">
                  <a:moveTo>
                    <a:pt x="9379" y="0"/>
                  </a:moveTo>
                  <a:cubicBezTo>
                    <a:pt x="9059" y="0"/>
                    <a:pt x="8226" y="480"/>
                    <a:pt x="7394" y="1441"/>
                  </a:cubicBezTo>
                  <a:cubicBezTo>
                    <a:pt x="5474" y="3681"/>
                    <a:pt x="3778" y="8258"/>
                    <a:pt x="4770" y="14499"/>
                  </a:cubicBezTo>
                  <a:cubicBezTo>
                    <a:pt x="4962" y="15683"/>
                    <a:pt x="5186" y="16868"/>
                    <a:pt x="5410" y="17988"/>
                  </a:cubicBezTo>
                  <a:cubicBezTo>
                    <a:pt x="3554" y="17380"/>
                    <a:pt x="1729" y="16579"/>
                    <a:pt x="1" y="15651"/>
                  </a:cubicBezTo>
                  <a:lnTo>
                    <a:pt x="1" y="15651"/>
                  </a:lnTo>
                  <a:cubicBezTo>
                    <a:pt x="225" y="17060"/>
                    <a:pt x="513" y="18436"/>
                    <a:pt x="769" y="19748"/>
                  </a:cubicBezTo>
                  <a:lnTo>
                    <a:pt x="5762" y="19748"/>
                  </a:lnTo>
                  <a:cubicBezTo>
                    <a:pt x="6242" y="22084"/>
                    <a:pt x="6530" y="24421"/>
                    <a:pt x="6626" y="26789"/>
                  </a:cubicBezTo>
                  <a:lnTo>
                    <a:pt x="1697" y="26437"/>
                  </a:lnTo>
                  <a:lnTo>
                    <a:pt x="1697" y="26437"/>
                  </a:lnTo>
                  <a:cubicBezTo>
                    <a:pt x="1761" y="27461"/>
                    <a:pt x="1761" y="28518"/>
                    <a:pt x="1697" y="29542"/>
                  </a:cubicBezTo>
                  <a:cubicBezTo>
                    <a:pt x="1346" y="34774"/>
                    <a:pt x="3444" y="39688"/>
                    <a:pt x="8783" y="39688"/>
                  </a:cubicBezTo>
                  <a:cubicBezTo>
                    <a:pt x="8800" y="39688"/>
                    <a:pt x="8817" y="39688"/>
                    <a:pt x="8835" y="39688"/>
                  </a:cubicBezTo>
                  <a:cubicBezTo>
                    <a:pt x="13411" y="39688"/>
                    <a:pt x="17060" y="35047"/>
                    <a:pt x="14756" y="29094"/>
                  </a:cubicBezTo>
                  <a:cubicBezTo>
                    <a:pt x="14532" y="28486"/>
                    <a:pt x="14340" y="27910"/>
                    <a:pt x="14180" y="27365"/>
                  </a:cubicBezTo>
                  <a:lnTo>
                    <a:pt x="9059" y="26981"/>
                  </a:lnTo>
                  <a:cubicBezTo>
                    <a:pt x="8547" y="24581"/>
                    <a:pt x="8675" y="22084"/>
                    <a:pt x="9411" y="19780"/>
                  </a:cubicBezTo>
                  <a:lnTo>
                    <a:pt x="14596" y="19780"/>
                  </a:lnTo>
                  <a:cubicBezTo>
                    <a:pt x="12899" y="19652"/>
                    <a:pt x="11267" y="19428"/>
                    <a:pt x="9603" y="19076"/>
                  </a:cubicBezTo>
                  <a:cubicBezTo>
                    <a:pt x="10019" y="17892"/>
                    <a:pt x="10531" y="16675"/>
                    <a:pt x="11139" y="15331"/>
                  </a:cubicBezTo>
                  <a:cubicBezTo>
                    <a:pt x="13379" y="10370"/>
                    <a:pt x="12643" y="4577"/>
                    <a:pt x="10723" y="1473"/>
                  </a:cubicBezTo>
                  <a:cubicBezTo>
                    <a:pt x="10083" y="384"/>
                    <a:pt x="9539" y="32"/>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42"/>
          <p:cNvGrpSpPr/>
          <p:nvPr/>
        </p:nvGrpSpPr>
        <p:grpSpPr>
          <a:xfrm>
            <a:off x="989370" y="708072"/>
            <a:ext cx="612994" cy="611767"/>
            <a:chOff x="1594943" y="708058"/>
            <a:chExt cx="884807" cy="883035"/>
          </a:xfrm>
        </p:grpSpPr>
        <p:sp>
          <p:nvSpPr>
            <p:cNvPr id="626" name="Google Shape;626;p42"/>
            <p:cNvSpPr/>
            <p:nvPr/>
          </p:nvSpPr>
          <p:spPr>
            <a:xfrm rot="2700000">
              <a:off x="1649493" y="1242839"/>
              <a:ext cx="306262" cy="281148"/>
            </a:xfrm>
            <a:custGeom>
              <a:avLst/>
              <a:gdLst/>
              <a:ahLst/>
              <a:cxnLst/>
              <a:rect l="l" t="t" r="r" b="b"/>
              <a:pathLst>
                <a:path w="15524" h="14251" extrusionOk="0">
                  <a:moveTo>
                    <a:pt x="13475" y="0"/>
                  </a:moveTo>
                  <a:lnTo>
                    <a:pt x="12162" y="64"/>
                  </a:lnTo>
                  <a:cubicBezTo>
                    <a:pt x="12387" y="1217"/>
                    <a:pt x="12707" y="2337"/>
                    <a:pt x="13155" y="3425"/>
                  </a:cubicBezTo>
                  <a:cubicBezTo>
                    <a:pt x="14147" y="5985"/>
                    <a:pt x="13987" y="8546"/>
                    <a:pt x="12675" y="10434"/>
                  </a:cubicBezTo>
                  <a:cubicBezTo>
                    <a:pt x="11618" y="12003"/>
                    <a:pt x="9826" y="12963"/>
                    <a:pt x="7938" y="12963"/>
                  </a:cubicBezTo>
                  <a:cubicBezTo>
                    <a:pt x="7863" y="12966"/>
                    <a:pt x="7789" y="12967"/>
                    <a:pt x="7714" y="12967"/>
                  </a:cubicBezTo>
                  <a:cubicBezTo>
                    <a:pt x="6160" y="12967"/>
                    <a:pt x="4654" y="12333"/>
                    <a:pt x="3585" y="11202"/>
                  </a:cubicBezTo>
                  <a:cubicBezTo>
                    <a:pt x="2081" y="9570"/>
                    <a:pt x="1312" y="6818"/>
                    <a:pt x="1536" y="3649"/>
                  </a:cubicBezTo>
                  <a:cubicBezTo>
                    <a:pt x="1600" y="2753"/>
                    <a:pt x="1600" y="1921"/>
                    <a:pt x="1568" y="1089"/>
                  </a:cubicBezTo>
                  <a:lnTo>
                    <a:pt x="1568" y="1089"/>
                  </a:lnTo>
                  <a:cubicBezTo>
                    <a:pt x="1152" y="1153"/>
                    <a:pt x="704" y="1217"/>
                    <a:pt x="256" y="1281"/>
                  </a:cubicBezTo>
                  <a:cubicBezTo>
                    <a:pt x="256" y="2017"/>
                    <a:pt x="288" y="2785"/>
                    <a:pt x="224" y="3553"/>
                  </a:cubicBezTo>
                  <a:cubicBezTo>
                    <a:pt x="0" y="7074"/>
                    <a:pt x="864" y="10178"/>
                    <a:pt x="2625" y="12099"/>
                  </a:cubicBezTo>
                  <a:cubicBezTo>
                    <a:pt x="3927" y="13461"/>
                    <a:pt x="5716" y="14251"/>
                    <a:pt x="7585" y="14251"/>
                  </a:cubicBezTo>
                  <a:cubicBezTo>
                    <a:pt x="7692" y="14251"/>
                    <a:pt x="7799" y="14248"/>
                    <a:pt x="7906" y="14243"/>
                  </a:cubicBezTo>
                  <a:lnTo>
                    <a:pt x="7938" y="14243"/>
                  </a:lnTo>
                  <a:cubicBezTo>
                    <a:pt x="10274" y="14243"/>
                    <a:pt x="12451" y="13123"/>
                    <a:pt x="13763" y="11202"/>
                  </a:cubicBezTo>
                  <a:cubicBezTo>
                    <a:pt x="15299" y="8930"/>
                    <a:pt x="15523" y="5953"/>
                    <a:pt x="14371" y="2945"/>
                  </a:cubicBezTo>
                  <a:cubicBezTo>
                    <a:pt x="13987" y="1985"/>
                    <a:pt x="13699" y="1025"/>
                    <a:pt x="134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rot="2700000">
              <a:off x="1965543" y="784850"/>
              <a:ext cx="409816" cy="465015"/>
            </a:xfrm>
            <a:custGeom>
              <a:avLst/>
              <a:gdLst/>
              <a:ahLst/>
              <a:cxnLst/>
              <a:rect l="l" t="t" r="r" b="b"/>
              <a:pathLst>
                <a:path w="20773" h="23571" extrusionOk="0">
                  <a:moveTo>
                    <a:pt x="11112" y="1"/>
                  </a:moveTo>
                  <a:cubicBezTo>
                    <a:pt x="8911" y="1"/>
                    <a:pt x="6704" y="1204"/>
                    <a:pt x="4866" y="3343"/>
                  </a:cubicBezTo>
                  <a:cubicBezTo>
                    <a:pt x="1409" y="7376"/>
                    <a:pt x="1" y="13841"/>
                    <a:pt x="1057" y="20594"/>
                  </a:cubicBezTo>
                  <a:cubicBezTo>
                    <a:pt x="1217" y="21619"/>
                    <a:pt x="1409" y="22611"/>
                    <a:pt x="1601" y="23571"/>
                  </a:cubicBezTo>
                  <a:lnTo>
                    <a:pt x="2913" y="23379"/>
                  </a:lnTo>
                  <a:cubicBezTo>
                    <a:pt x="2721" y="22419"/>
                    <a:pt x="2529" y="21427"/>
                    <a:pt x="2369" y="20402"/>
                  </a:cubicBezTo>
                  <a:cubicBezTo>
                    <a:pt x="1345" y="14001"/>
                    <a:pt x="2657" y="7952"/>
                    <a:pt x="5890" y="4207"/>
                  </a:cubicBezTo>
                  <a:cubicBezTo>
                    <a:pt x="7490" y="2351"/>
                    <a:pt x="9346" y="1295"/>
                    <a:pt x="11139" y="1295"/>
                  </a:cubicBezTo>
                  <a:lnTo>
                    <a:pt x="11427" y="1295"/>
                  </a:lnTo>
                  <a:cubicBezTo>
                    <a:pt x="13059" y="1391"/>
                    <a:pt x="14659" y="2639"/>
                    <a:pt x="15940" y="4752"/>
                  </a:cubicBezTo>
                  <a:cubicBezTo>
                    <a:pt x="18276" y="8624"/>
                    <a:pt x="19460" y="15698"/>
                    <a:pt x="16612" y="22163"/>
                  </a:cubicBezTo>
                  <a:lnTo>
                    <a:pt x="18052" y="22099"/>
                  </a:lnTo>
                  <a:cubicBezTo>
                    <a:pt x="20773" y="15345"/>
                    <a:pt x="19492" y="8080"/>
                    <a:pt x="17060" y="4079"/>
                  </a:cubicBezTo>
                  <a:cubicBezTo>
                    <a:pt x="15556" y="1583"/>
                    <a:pt x="13571" y="143"/>
                    <a:pt x="11523" y="15"/>
                  </a:cubicBezTo>
                  <a:cubicBezTo>
                    <a:pt x="11386" y="5"/>
                    <a:pt x="11249" y="1"/>
                    <a:pt x="11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rot="2700000">
              <a:off x="1809720" y="1232972"/>
              <a:ext cx="34130" cy="17696"/>
            </a:xfrm>
            <a:custGeom>
              <a:avLst/>
              <a:gdLst/>
              <a:ahLst/>
              <a:cxnLst/>
              <a:rect l="l" t="t" r="r" b="b"/>
              <a:pathLst>
                <a:path w="1730" h="897" extrusionOk="0">
                  <a:moveTo>
                    <a:pt x="1729" y="0"/>
                  </a:moveTo>
                  <a:lnTo>
                    <a:pt x="1729" y="0"/>
                  </a:lnTo>
                  <a:cubicBezTo>
                    <a:pt x="1153" y="65"/>
                    <a:pt x="545" y="129"/>
                    <a:pt x="1" y="193"/>
                  </a:cubicBezTo>
                  <a:lnTo>
                    <a:pt x="1" y="385"/>
                  </a:lnTo>
                  <a:cubicBezTo>
                    <a:pt x="161" y="673"/>
                    <a:pt x="417" y="833"/>
                    <a:pt x="737" y="897"/>
                  </a:cubicBezTo>
                  <a:cubicBezTo>
                    <a:pt x="1089" y="897"/>
                    <a:pt x="1441" y="577"/>
                    <a:pt x="1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rot="2700000">
              <a:off x="1730670" y="1310532"/>
              <a:ext cx="195132" cy="85581"/>
            </a:xfrm>
            <a:custGeom>
              <a:avLst/>
              <a:gdLst/>
              <a:ahLst/>
              <a:cxnLst/>
              <a:rect l="l" t="t" r="r" b="b"/>
              <a:pathLst>
                <a:path w="9891" h="4338" extrusionOk="0">
                  <a:moveTo>
                    <a:pt x="3533" y="1"/>
                  </a:moveTo>
                  <a:cubicBezTo>
                    <a:pt x="3169" y="1"/>
                    <a:pt x="2801" y="305"/>
                    <a:pt x="2497" y="913"/>
                  </a:cubicBezTo>
                  <a:cubicBezTo>
                    <a:pt x="2081" y="1777"/>
                    <a:pt x="1473" y="2289"/>
                    <a:pt x="769" y="2289"/>
                  </a:cubicBezTo>
                  <a:cubicBezTo>
                    <a:pt x="513" y="2257"/>
                    <a:pt x="225" y="2193"/>
                    <a:pt x="1" y="2033"/>
                  </a:cubicBezTo>
                  <a:lnTo>
                    <a:pt x="1" y="2033"/>
                  </a:lnTo>
                  <a:cubicBezTo>
                    <a:pt x="33" y="2705"/>
                    <a:pt x="97" y="3378"/>
                    <a:pt x="193" y="4018"/>
                  </a:cubicBezTo>
                  <a:cubicBezTo>
                    <a:pt x="353" y="4210"/>
                    <a:pt x="577" y="4306"/>
                    <a:pt x="769" y="4338"/>
                  </a:cubicBezTo>
                  <a:cubicBezTo>
                    <a:pt x="1153" y="4338"/>
                    <a:pt x="1505" y="3986"/>
                    <a:pt x="1793" y="3378"/>
                  </a:cubicBezTo>
                  <a:cubicBezTo>
                    <a:pt x="2241" y="2513"/>
                    <a:pt x="2849" y="2001"/>
                    <a:pt x="3521" y="2001"/>
                  </a:cubicBezTo>
                  <a:cubicBezTo>
                    <a:pt x="4225" y="2001"/>
                    <a:pt x="4834" y="2513"/>
                    <a:pt x="5250" y="3378"/>
                  </a:cubicBezTo>
                  <a:cubicBezTo>
                    <a:pt x="5538" y="3986"/>
                    <a:pt x="5906" y="4290"/>
                    <a:pt x="6274" y="4290"/>
                  </a:cubicBezTo>
                  <a:cubicBezTo>
                    <a:pt x="6642" y="4290"/>
                    <a:pt x="7010" y="3986"/>
                    <a:pt x="7298" y="3378"/>
                  </a:cubicBezTo>
                  <a:cubicBezTo>
                    <a:pt x="7714" y="2513"/>
                    <a:pt x="8354" y="2001"/>
                    <a:pt x="9026" y="2001"/>
                  </a:cubicBezTo>
                  <a:cubicBezTo>
                    <a:pt x="9346" y="2001"/>
                    <a:pt x="9634" y="2129"/>
                    <a:pt x="9891" y="2321"/>
                  </a:cubicBezTo>
                  <a:cubicBezTo>
                    <a:pt x="9827" y="1809"/>
                    <a:pt x="9667" y="1329"/>
                    <a:pt x="9506" y="849"/>
                  </a:cubicBezTo>
                  <a:cubicBezTo>
                    <a:pt x="9378" y="561"/>
                    <a:pt x="9282" y="337"/>
                    <a:pt x="9186" y="49"/>
                  </a:cubicBezTo>
                  <a:cubicBezTo>
                    <a:pt x="9122" y="29"/>
                    <a:pt x="9058" y="19"/>
                    <a:pt x="8993" y="19"/>
                  </a:cubicBezTo>
                  <a:cubicBezTo>
                    <a:pt x="8635" y="19"/>
                    <a:pt x="8273" y="317"/>
                    <a:pt x="8002" y="913"/>
                  </a:cubicBezTo>
                  <a:cubicBezTo>
                    <a:pt x="7554" y="1777"/>
                    <a:pt x="6946" y="2289"/>
                    <a:pt x="6274" y="2289"/>
                  </a:cubicBezTo>
                  <a:cubicBezTo>
                    <a:pt x="5602" y="2289"/>
                    <a:pt x="4994" y="1777"/>
                    <a:pt x="4546" y="913"/>
                  </a:cubicBezTo>
                  <a:cubicBezTo>
                    <a:pt x="4257" y="305"/>
                    <a:pt x="3897" y="1"/>
                    <a:pt x="3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rot="2700000">
              <a:off x="1770737" y="1268464"/>
              <a:ext cx="176825" cy="80215"/>
            </a:xfrm>
            <a:custGeom>
              <a:avLst/>
              <a:gdLst/>
              <a:ahLst/>
              <a:cxnLst/>
              <a:rect l="l" t="t" r="r" b="b"/>
              <a:pathLst>
                <a:path w="8963" h="4066" extrusionOk="0">
                  <a:moveTo>
                    <a:pt x="8514" y="0"/>
                  </a:moveTo>
                  <a:cubicBezTo>
                    <a:pt x="8290" y="160"/>
                    <a:pt x="8130" y="384"/>
                    <a:pt x="8034" y="641"/>
                  </a:cubicBezTo>
                  <a:cubicBezTo>
                    <a:pt x="7586" y="1537"/>
                    <a:pt x="6978" y="2017"/>
                    <a:pt x="6306" y="2017"/>
                  </a:cubicBezTo>
                  <a:cubicBezTo>
                    <a:pt x="5634" y="2017"/>
                    <a:pt x="4994" y="1537"/>
                    <a:pt x="4578" y="641"/>
                  </a:cubicBezTo>
                  <a:cubicBezTo>
                    <a:pt x="4482" y="449"/>
                    <a:pt x="4321" y="256"/>
                    <a:pt x="4161" y="64"/>
                  </a:cubicBezTo>
                  <a:cubicBezTo>
                    <a:pt x="3681" y="128"/>
                    <a:pt x="3265" y="192"/>
                    <a:pt x="2785" y="224"/>
                  </a:cubicBezTo>
                  <a:cubicBezTo>
                    <a:pt x="2689" y="352"/>
                    <a:pt x="2593" y="481"/>
                    <a:pt x="2529" y="641"/>
                  </a:cubicBezTo>
                  <a:cubicBezTo>
                    <a:pt x="2081" y="1537"/>
                    <a:pt x="1473" y="2017"/>
                    <a:pt x="801" y="2017"/>
                  </a:cubicBezTo>
                  <a:cubicBezTo>
                    <a:pt x="545" y="1985"/>
                    <a:pt x="257" y="1921"/>
                    <a:pt x="33" y="1761"/>
                  </a:cubicBezTo>
                  <a:lnTo>
                    <a:pt x="33" y="1761"/>
                  </a:lnTo>
                  <a:cubicBezTo>
                    <a:pt x="33" y="2305"/>
                    <a:pt x="65" y="2817"/>
                    <a:pt x="1" y="3361"/>
                  </a:cubicBezTo>
                  <a:lnTo>
                    <a:pt x="1" y="3553"/>
                  </a:lnTo>
                  <a:cubicBezTo>
                    <a:pt x="193" y="3841"/>
                    <a:pt x="481" y="4033"/>
                    <a:pt x="801" y="4065"/>
                  </a:cubicBezTo>
                  <a:cubicBezTo>
                    <a:pt x="1153" y="4065"/>
                    <a:pt x="1537" y="3745"/>
                    <a:pt x="1825" y="3137"/>
                  </a:cubicBezTo>
                  <a:cubicBezTo>
                    <a:pt x="2273" y="2241"/>
                    <a:pt x="2881" y="1761"/>
                    <a:pt x="3553" y="1761"/>
                  </a:cubicBezTo>
                  <a:cubicBezTo>
                    <a:pt x="4225" y="1761"/>
                    <a:pt x="4834" y="2241"/>
                    <a:pt x="5282" y="3137"/>
                  </a:cubicBezTo>
                  <a:cubicBezTo>
                    <a:pt x="5570" y="3745"/>
                    <a:pt x="5930" y="4049"/>
                    <a:pt x="6294" y="4049"/>
                  </a:cubicBezTo>
                  <a:cubicBezTo>
                    <a:pt x="6658" y="4049"/>
                    <a:pt x="7026" y="3745"/>
                    <a:pt x="7330" y="3137"/>
                  </a:cubicBezTo>
                  <a:cubicBezTo>
                    <a:pt x="7714" y="2305"/>
                    <a:pt x="8322" y="1825"/>
                    <a:pt x="8962" y="1793"/>
                  </a:cubicBezTo>
                  <a:cubicBezTo>
                    <a:pt x="8770" y="1185"/>
                    <a:pt x="8610" y="609"/>
                    <a:pt x="8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rot="2700000">
              <a:off x="1881581" y="1299606"/>
              <a:ext cx="49913" cy="27639"/>
            </a:xfrm>
            <a:custGeom>
              <a:avLst/>
              <a:gdLst/>
              <a:ahLst/>
              <a:cxnLst/>
              <a:rect l="l" t="t" r="r" b="b"/>
              <a:pathLst>
                <a:path w="2530" h="1401" extrusionOk="0">
                  <a:moveTo>
                    <a:pt x="2529" y="0"/>
                  </a:moveTo>
                  <a:lnTo>
                    <a:pt x="2529" y="0"/>
                  </a:lnTo>
                  <a:cubicBezTo>
                    <a:pt x="1665" y="64"/>
                    <a:pt x="833" y="128"/>
                    <a:pt x="1" y="192"/>
                  </a:cubicBezTo>
                  <a:cubicBezTo>
                    <a:pt x="65" y="288"/>
                    <a:pt x="129" y="384"/>
                    <a:pt x="193" y="512"/>
                  </a:cubicBezTo>
                  <a:cubicBezTo>
                    <a:pt x="481" y="1105"/>
                    <a:pt x="841" y="1401"/>
                    <a:pt x="1201" y="1401"/>
                  </a:cubicBezTo>
                  <a:cubicBezTo>
                    <a:pt x="1561" y="1401"/>
                    <a:pt x="1921" y="1105"/>
                    <a:pt x="2209" y="512"/>
                  </a:cubicBezTo>
                  <a:cubicBezTo>
                    <a:pt x="2305" y="320"/>
                    <a:pt x="2401" y="160"/>
                    <a:pt x="2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rot="2700000">
              <a:off x="1686285" y="1349241"/>
              <a:ext cx="188819" cy="119317"/>
            </a:xfrm>
            <a:custGeom>
              <a:avLst/>
              <a:gdLst/>
              <a:ahLst/>
              <a:cxnLst/>
              <a:rect l="l" t="t" r="r" b="b"/>
              <a:pathLst>
                <a:path w="9571" h="6048" extrusionOk="0">
                  <a:moveTo>
                    <a:pt x="3073" y="0"/>
                  </a:moveTo>
                  <a:cubicBezTo>
                    <a:pt x="2705" y="0"/>
                    <a:pt x="2337" y="296"/>
                    <a:pt x="2049" y="889"/>
                  </a:cubicBezTo>
                  <a:cubicBezTo>
                    <a:pt x="1601" y="1785"/>
                    <a:pt x="993" y="2265"/>
                    <a:pt x="321" y="2265"/>
                  </a:cubicBezTo>
                  <a:cubicBezTo>
                    <a:pt x="193" y="2265"/>
                    <a:pt x="97" y="2233"/>
                    <a:pt x="1" y="2201"/>
                  </a:cubicBezTo>
                  <a:lnTo>
                    <a:pt x="1" y="2201"/>
                  </a:lnTo>
                  <a:cubicBezTo>
                    <a:pt x="225" y="3129"/>
                    <a:pt x="673" y="3961"/>
                    <a:pt x="1313" y="4665"/>
                  </a:cubicBezTo>
                  <a:cubicBezTo>
                    <a:pt x="2156" y="5569"/>
                    <a:pt x="3340" y="6047"/>
                    <a:pt x="4570" y="6047"/>
                  </a:cubicBezTo>
                  <a:cubicBezTo>
                    <a:pt x="4647" y="6047"/>
                    <a:pt x="4724" y="6045"/>
                    <a:pt x="4802" y="6042"/>
                  </a:cubicBezTo>
                  <a:cubicBezTo>
                    <a:pt x="4833" y="6042"/>
                    <a:pt x="4865" y="6043"/>
                    <a:pt x="4896" y="6043"/>
                  </a:cubicBezTo>
                  <a:cubicBezTo>
                    <a:pt x="6428" y="6043"/>
                    <a:pt x="7828" y="5280"/>
                    <a:pt x="8674" y="4025"/>
                  </a:cubicBezTo>
                  <a:cubicBezTo>
                    <a:pt x="9283" y="3097"/>
                    <a:pt x="9571" y="2009"/>
                    <a:pt x="9571" y="889"/>
                  </a:cubicBezTo>
                  <a:cubicBezTo>
                    <a:pt x="9283" y="296"/>
                    <a:pt x="8922" y="0"/>
                    <a:pt x="8558" y="0"/>
                  </a:cubicBezTo>
                  <a:cubicBezTo>
                    <a:pt x="8194" y="0"/>
                    <a:pt x="7826" y="296"/>
                    <a:pt x="7522" y="889"/>
                  </a:cubicBezTo>
                  <a:cubicBezTo>
                    <a:pt x="7106" y="1785"/>
                    <a:pt x="6498" y="2265"/>
                    <a:pt x="5826" y="2265"/>
                  </a:cubicBezTo>
                  <a:cubicBezTo>
                    <a:pt x="5122" y="2265"/>
                    <a:pt x="4514" y="1785"/>
                    <a:pt x="4098" y="889"/>
                  </a:cubicBezTo>
                  <a:cubicBezTo>
                    <a:pt x="3809" y="296"/>
                    <a:pt x="3441" y="0"/>
                    <a:pt x="3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rot="2700000">
              <a:off x="2009291" y="995634"/>
              <a:ext cx="272783" cy="84950"/>
            </a:xfrm>
            <a:custGeom>
              <a:avLst/>
              <a:gdLst/>
              <a:ahLst/>
              <a:cxnLst/>
              <a:rect l="l" t="t" r="r" b="b"/>
              <a:pathLst>
                <a:path w="13827" h="4306" extrusionOk="0">
                  <a:moveTo>
                    <a:pt x="5393" y="1"/>
                  </a:moveTo>
                  <a:cubicBezTo>
                    <a:pt x="5033" y="1"/>
                    <a:pt x="4673" y="305"/>
                    <a:pt x="4385" y="913"/>
                  </a:cubicBezTo>
                  <a:cubicBezTo>
                    <a:pt x="3937" y="1777"/>
                    <a:pt x="3329" y="2257"/>
                    <a:pt x="2657" y="2257"/>
                  </a:cubicBezTo>
                  <a:cubicBezTo>
                    <a:pt x="1985" y="2257"/>
                    <a:pt x="1345" y="1777"/>
                    <a:pt x="928" y="913"/>
                  </a:cubicBezTo>
                  <a:cubicBezTo>
                    <a:pt x="800" y="593"/>
                    <a:pt x="576" y="337"/>
                    <a:pt x="320" y="145"/>
                  </a:cubicBezTo>
                  <a:cubicBezTo>
                    <a:pt x="192" y="753"/>
                    <a:pt x="64" y="1361"/>
                    <a:pt x="0" y="2033"/>
                  </a:cubicBezTo>
                  <a:cubicBezTo>
                    <a:pt x="640" y="2065"/>
                    <a:pt x="1217" y="2513"/>
                    <a:pt x="1633" y="3377"/>
                  </a:cubicBezTo>
                  <a:cubicBezTo>
                    <a:pt x="1921" y="3985"/>
                    <a:pt x="2305" y="4306"/>
                    <a:pt x="2657" y="4306"/>
                  </a:cubicBezTo>
                  <a:cubicBezTo>
                    <a:pt x="3009" y="4306"/>
                    <a:pt x="3393" y="3985"/>
                    <a:pt x="3681" y="3377"/>
                  </a:cubicBezTo>
                  <a:cubicBezTo>
                    <a:pt x="4097" y="2481"/>
                    <a:pt x="4705" y="2001"/>
                    <a:pt x="5409" y="2001"/>
                  </a:cubicBezTo>
                  <a:cubicBezTo>
                    <a:pt x="6081" y="2001"/>
                    <a:pt x="6690" y="2481"/>
                    <a:pt x="7106" y="3377"/>
                  </a:cubicBezTo>
                  <a:cubicBezTo>
                    <a:pt x="7410" y="3985"/>
                    <a:pt x="7778" y="4290"/>
                    <a:pt x="8142" y="4290"/>
                  </a:cubicBezTo>
                  <a:cubicBezTo>
                    <a:pt x="8506" y="4290"/>
                    <a:pt x="8866" y="3985"/>
                    <a:pt x="9154" y="3377"/>
                  </a:cubicBezTo>
                  <a:cubicBezTo>
                    <a:pt x="9602" y="2481"/>
                    <a:pt x="10210" y="2001"/>
                    <a:pt x="10882" y="2001"/>
                  </a:cubicBezTo>
                  <a:cubicBezTo>
                    <a:pt x="11555" y="2001"/>
                    <a:pt x="12163" y="2481"/>
                    <a:pt x="12611" y="3377"/>
                  </a:cubicBezTo>
                  <a:cubicBezTo>
                    <a:pt x="12891" y="3965"/>
                    <a:pt x="13244" y="4260"/>
                    <a:pt x="13607" y="4260"/>
                  </a:cubicBezTo>
                  <a:cubicBezTo>
                    <a:pt x="13659" y="4260"/>
                    <a:pt x="13711" y="4254"/>
                    <a:pt x="13763" y="4241"/>
                  </a:cubicBezTo>
                  <a:cubicBezTo>
                    <a:pt x="13827" y="3569"/>
                    <a:pt x="13827" y="2897"/>
                    <a:pt x="13827" y="2225"/>
                  </a:cubicBezTo>
                  <a:lnTo>
                    <a:pt x="13827" y="2225"/>
                  </a:lnTo>
                  <a:cubicBezTo>
                    <a:pt x="13763" y="2257"/>
                    <a:pt x="13699" y="2257"/>
                    <a:pt x="13635" y="2257"/>
                  </a:cubicBezTo>
                  <a:cubicBezTo>
                    <a:pt x="12931" y="2257"/>
                    <a:pt x="12323" y="1777"/>
                    <a:pt x="11907" y="913"/>
                  </a:cubicBezTo>
                  <a:cubicBezTo>
                    <a:pt x="11619" y="305"/>
                    <a:pt x="11250" y="1"/>
                    <a:pt x="10882" y="1"/>
                  </a:cubicBezTo>
                  <a:cubicBezTo>
                    <a:pt x="10514" y="1"/>
                    <a:pt x="10146" y="305"/>
                    <a:pt x="9858" y="913"/>
                  </a:cubicBezTo>
                  <a:cubicBezTo>
                    <a:pt x="9442" y="1777"/>
                    <a:pt x="8802" y="2257"/>
                    <a:pt x="8130" y="2257"/>
                  </a:cubicBezTo>
                  <a:cubicBezTo>
                    <a:pt x="7458" y="2257"/>
                    <a:pt x="6850" y="1777"/>
                    <a:pt x="6402" y="913"/>
                  </a:cubicBezTo>
                  <a:cubicBezTo>
                    <a:pt x="6113" y="305"/>
                    <a:pt x="5753" y="1"/>
                    <a:pt x="5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rot="2700000">
              <a:off x="1902015" y="1106766"/>
              <a:ext cx="243112" cy="68516"/>
            </a:xfrm>
            <a:custGeom>
              <a:avLst/>
              <a:gdLst/>
              <a:ahLst/>
              <a:cxnLst/>
              <a:rect l="l" t="t" r="r" b="b"/>
              <a:pathLst>
                <a:path w="12323" h="3473" extrusionOk="0">
                  <a:moveTo>
                    <a:pt x="5345" y="0"/>
                  </a:moveTo>
                  <a:cubicBezTo>
                    <a:pt x="4977" y="0"/>
                    <a:pt x="4609" y="304"/>
                    <a:pt x="4321" y="912"/>
                  </a:cubicBezTo>
                  <a:cubicBezTo>
                    <a:pt x="3873" y="1777"/>
                    <a:pt x="3265" y="2289"/>
                    <a:pt x="2593" y="2289"/>
                  </a:cubicBezTo>
                  <a:cubicBezTo>
                    <a:pt x="1921" y="2289"/>
                    <a:pt x="1313" y="1777"/>
                    <a:pt x="864" y="912"/>
                  </a:cubicBezTo>
                  <a:cubicBezTo>
                    <a:pt x="736" y="496"/>
                    <a:pt x="416" y="208"/>
                    <a:pt x="0" y="48"/>
                  </a:cubicBezTo>
                  <a:lnTo>
                    <a:pt x="0" y="48"/>
                  </a:lnTo>
                  <a:cubicBezTo>
                    <a:pt x="0" y="176"/>
                    <a:pt x="32" y="336"/>
                    <a:pt x="64" y="464"/>
                  </a:cubicBezTo>
                  <a:cubicBezTo>
                    <a:pt x="224" y="1521"/>
                    <a:pt x="416" y="2513"/>
                    <a:pt x="608" y="3473"/>
                  </a:cubicBezTo>
                  <a:cubicBezTo>
                    <a:pt x="4321" y="2993"/>
                    <a:pt x="8130" y="2641"/>
                    <a:pt x="12003" y="2449"/>
                  </a:cubicBezTo>
                  <a:cubicBezTo>
                    <a:pt x="12067" y="2321"/>
                    <a:pt x="12099" y="2225"/>
                    <a:pt x="12163" y="2097"/>
                  </a:cubicBezTo>
                  <a:cubicBezTo>
                    <a:pt x="12227" y="1937"/>
                    <a:pt x="12259" y="1777"/>
                    <a:pt x="12323" y="1617"/>
                  </a:cubicBezTo>
                  <a:cubicBezTo>
                    <a:pt x="12131" y="1425"/>
                    <a:pt x="11971" y="1168"/>
                    <a:pt x="11843" y="912"/>
                  </a:cubicBezTo>
                  <a:cubicBezTo>
                    <a:pt x="11555" y="304"/>
                    <a:pt x="11194" y="0"/>
                    <a:pt x="10830" y="0"/>
                  </a:cubicBezTo>
                  <a:cubicBezTo>
                    <a:pt x="10466" y="0"/>
                    <a:pt x="10098" y="304"/>
                    <a:pt x="9794" y="912"/>
                  </a:cubicBezTo>
                  <a:cubicBezTo>
                    <a:pt x="9378" y="1777"/>
                    <a:pt x="8770" y="2289"/>
                    <a:pt x="8098" y="2289"/>
                  </a:cubicBezTo>
                  <a:cubicBezTo>
                    <a:pt x="7394" y="2289"/>
                    <a:pt x="6786" y="1777"/>
                    <a:pt x="6370" y="912"/>
                  </a:cubicBezTo>
                  <a:cubicBezTo>
                    <a:pt x="6081" y="304"/>
                    <a:pt x="5713" y="0"/>
                    <a:pt x="5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rot="2700000">
              <a:off x="2111314" y="922052"/>
              <a:ext cx="238061" cy="85108"/>
            </a:xfrm>
            <a:custGeom>
              <a:avLst/>
              <a:gdLst/>
              <a:ahLst/>
              <a:cxnLst/>
              <a:rect l="l" t="t" r="r" b="b"/>
              <a:pathLst>
                <a:path w="12067" h="4314" extrusionOk="0">
                  <a:moveTo>
                    <a:pt x="4113" y="1"/>
                  </a:moveTo>
                  <a:cubicBezTo>
                    <a:pt x="3753" y="1"/>
                    <a:pt x="3393" y="297"/>
                    <a:pt x="3105" y="889"/>
                  </a:cubicBezTo>
                  <a:cubicBezTo>
                    <a:pt x="2657" y="1785"/>
                    <a:pt x="2049" y="2265"/>
                    <a:pt x="1377" y="2265"/>
                  </a:cubicBezTo>
                  <a:cubicBezTo>
                    <a:pt x="1025" y="2265"/>
                    <a:pt x="705" y="2137"/>
                    <a:pt x="417" y="1913"/>
                  </a:cubicBezTo>
                  <a:cubicBezTo>
                    <a:pt x="289" y="2201"/>
                    <a:pt x="129" y="2489"/>
                    <a:pt x="1" y="2809"/>
                  </a:cubicBezTo>
                  <a:cubicBezTo>
                    <a:pt x="129" y="2969"/>
                    <a:pt x="257" y="3161"/>
                    <a:pt x="353" y="3385"/>
                  </a:cubicBezTo>
                  <a:cubicBezTo>
                    <a:pt x="641" y="3961"/>
                    <a:pt x="1025" y="4313"/>
                    <a:pt x="1377" y="4313"/>
                  </a:cubicBezTo>
                  <a:cubicBezTo>
                    <a:pt x="1729" y="4313"/>
                    <a:pt x="2113" y="3961"/>
                    <a:pt x="2401" y="3385"/>
                  </a:cubicBezTo>
                  <a:cubicBezTo>
                    <a:pt x="2817" y="2489"/>
                    <a:pt x="3425" y="2009"/>
                    <a:pt x="4129" y="2009"/>
                  </a:cubicBezTo>
                  <a:cubicBezTo>
                    <a:pt x="4801" y="2009"/>
                    <a:pt x="5410" y="2489"/>
                    <a:pt x="5858" y="3385"/>
                  </a:cubicBezTo>
                  <a:cubicBezTo>
                    <a:pt x="6146" y="3977"/>
                    <a:pt x="6506" y="4273"/>
                    <a:pt x="6866" y="4273"/>
                  </a:cubicBezTo>
                  <a:cubicBezTo>
                    <a:pt x="7226" y="4273"/>
                    <a:pt x="7586" y="3977"/>
                    <a:pt x="7874" y="3385"/>
                  </a:cubicBezTo>
                  <a:cubicBezTo>
                    <a:pt x="8322" y="2489"/>
                    <a:pt x="8930" y="2009"/>
                    <a:pt x="9602" y="2009"/>
                  </a:cubicBezTo>
                  <a:cubicBezTo>
                    <a:pt x="10275" y="2009"/>
                    <a:pt x="10883" y="2489"/>
                    <a:pt x="11331" y="3385"/>
                  </a:cubicBezTo>
                  <a:cubicBezTo>
                    <a:pt x="11459" y="3737"/>
                    <a:pt x="11747" y="4025"/>
                    <a:pt x="12067" y="4217"/>
                  </a:cubicBezTo>
                  <a:cubicBezTo>
                    <a:pt x="11907" y="3417"/>
                    <a:pt x="11683" y="2649"/>
                    <a:pt x="11395" y="1913"/>
                  </a:cubicBezTo>
                  <a:cubicBezTo>
                    <a:pt x="11075" y="1625"/>
                    <a:pt x="10819" y="1273"/>
                    <a:pt x="10627" y="889"/>
                  </a:cubicBezTo>
                  <a:cubicBezTo>
                    <a:pt x="10339" y="297"/>
                    <a:pt x="9970" y="1"/>
                    <a:pt x="9602" y="1"/>
                  </a:cubicBezTo>
                  <a:cubicBezTo>
                    <a:pt x="9234" y="1"/>
                    <a:pt x="8866" y="297"/>
                    <a:pt x="8578" y="889"/>
                  </a:cubicBezTo>
                  <a:cubicBezTo>
                    <a:pt x="8162" y="1785"/>
                    <a:pt x="7522" y="2265"/>
                    <a:pt x="6850" y="2265"/>
                  </a:cubicBezTo>
                  <a:cubicBezTo>
                    <a:pt x="6178" y="2265"/>
                    <a:pt x="5570" y="1785"/>
                    <a:pt x="5122" y="889"/>
                  </a:cubicBezTo>
                  <a:cubicBezTo>
                    <a:pt x="4833" y="297"/>
                    <a:pt x="4473" y="1"/>
                    <a:pt x="4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rot="2700000">
              <a:off x="1966963" y="1032472"/>
              <a:ext cx="274046" cy="85739"/>
            </a:xfrm>
            <a:custGeom>
              <a:avLst/>
              <a:gdLst/>
              <a:ahLst/>
              <a:cxnLst/>
              <a:rect l="l" t="t" r="r" b="b"/>
              <a:pathLst>
                <a:path w="13891" h="4346" extrusionOk="0">
                  <a:moveTo>
                    <a:pt x="5585" y="0"/>
                  </a:moveTo>
                  <a:cubicBezTo>
                    <a:pt x="5225" y="0"/>
                    <a:pt x="4865" y="296"/>
                    <a:pt x="4577" y="888"/>
                  </a:cubicBezTo>
                  <a:cubicBezTo>
                    <a:pt x="4129" y="1785"/>
                    <a:pt x="3521" y="2265"/>
                    <a:pt x="2849" y="2265"/>
                  </a:cubicBezTo>
                  <a:cubicBezTo>
                    <a:pt x="2177" y="2265"/>
                    <a:pt x="1537" y="1785"/>
                    <a:pt x="1120" y="888"/>
                  </a:cubicBezTo>
                  <a:cubicBezTo>
                    <a:pt x="832" y="312"/>
                    <a:pt x="480" y="24"/>
                    <a:pt x="96" y="24"/>
                  </a:cubicBezTo>
                  <a:cubicBezTo>
                    <a:pt x="32" y="696"/>
                    <a:pt x="0" y="1368"/>
                    <a:pt x="0" y="2041"/>
                  </a:cubicBezTo>
                  <a:lnTo>
                    <a:pt x="96" y="2041"/>
                  </a:lnTo>
                  <a:cubicBezTo>
                    <a:pt x="800" y="2041"/>
                    <a:pt x="1409" y="2521"/>
                    <a:pt x="1825" y="3417"/>
                  </a:cubicBezTo>
                  <a:cubicBezTo>
                    <a:pt x="2113" y="3993"/>
                    <a:pt x="2497" y="4345"/>
                    <a:pt x="2849" y="4345"/>
                  </a:cubicBezTo>
                  <a:cubicBezTo>
                    <a:pt x="3201" y="4345"/>
                    <a:pt x="3585" y="3993"/>
                    <a:pt x="3873" y="3417"/>
                  </a:cubicBezTo>
                  <a:cubicBezTo>
                    <a:pt x="4289" y="2521"/>
                    <a:pt x="4897" y="2041"/>
                    <a:pt x="5601" y="2041"/>
                  </a:cubicBezTo>
                  <a:cubicBezTo>
                    <a:pt x="6273" y="2041"/>
                    <a:pt x="6882" y="2521"/>
                    <a:pt x="7330" y="3417"/>
                  </a:cubicBezTo>
                  <a:cubicBezTo>
                    <a:pt x="7618" y="4009"/>
                    <a:pt x="7978" y="4305"/>
                    <a:pt x="8338" y="4305"/>
                  </a:cubicBezTo>
                  <a:cubicBezTo>
                    <a:pt x="8698" y="4305"/>
                    <a:pt x="9058" y="4009"/>
                    <a:pt x="9346" y="3417"/>
                  </a:cubicBezTo>
                  <a:cubicBezTo>
                    <a:pt x="9794" y="2521"/>
                    <a:pt x="10402" y="2041"/>
                    <a:pt x="11074" y="2041"/>
                  </a:cubicBezTo>
                  <a:cubicBezTo>
                    <a:pt x="11747" y="2041"/>
                    <a:pt x="12355" y="2521"/>
                    <a:pt x="12803" y="3417"/>
                  </a:cubicBezTo>
                  <a:cubicBezTo>
                    <a:pt x="12931" y="3769"/>
                    <a:pt x="13219" y="4057"/>
                    <a:pt x="13539" y="4249"/>
                  </a:cubicBezTo>
                  <a:cubicBezTo>
                    <a:pt x="13699" y="3577"/>
                    <a:pt x="13795" y="2937"/>
                    <a:pt x="13891" y="2265"/>
                  </a:cubicBezTo>
                  <a:lnTo>
                    <a:pt x="13827" y="2265"/>
                  </a:lnTo>
                  <a:cubicBezTo>
                    <a:pt x="13155" y="2265"/>
                    <a:pt x="12515" y="1785"/>
                    <a:pt x="12099" y="888"/>
                  </a:cubicBezTo>
                  <a:cubicBezTo>
                    <a:pt x="11811" y="296"/>
                    <a:pt x="11442" y="0"/>
                    <a:pt x="11074" y="0"/>
                  </a:cubicBezTo>
                  <a:cubicBezTo>
                    <a:pt x="10706" y="0"/>
                    <a:pt x="10338" y="296"/>
                    <a:pt x="10050" y="888"/>
                  </a:cubicBezTo>
                  <a:cubicBezTo>
                    <a:pt x="9634" y="1785"/>
                    <a:pt x="8994" y="2265"/>
                    <a:pt x="8322" y="2265"/>
                  </a:cubicBezTo>
                  <a:cubicBezTo>
                    <a:pt x="7650" y="2265"/>
                    <a:pt x="7042" y="1785"/>
                    <a:pt x="6594" y="888"/>
                  </a:cubicBezTo>
                  <a:cubicBezTo>
                    <a:pt x="6305" y="296"/>
                    <a:pt x="5945" y="0"/>
                    <a:pt x="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rot="2700000">
              <a:off x="2172411" y="868228"/>
              <a:ext cx="182506" cy="92190"/>
            </a:xfrm>
            <a:custGeom>
              <a:avLst/>
              <a:gdLst/>
              <a:ahLst/>
              <a:cxnLst/>
              <a:rect l="l" t="t" r="r" b="b"/>
              <a:pathLst>
                <a:path w="9251" h="4673" extrusionOk="0">
                  <a:moveTo>
                    <a:pt x="5730" y="0"/>
                  </a:moveTo>
                  <a:cubicBezTo>
                    <a:pt x="4258" y="0"/>
                    <a:pt x="2689" y="896"/>
                    <a:pt x="1313" y="2497"/>
                  </a:cubicBezTo>
                  <a:cubicBezTo>
                    <a:pt x="833" y="3073"/>
                    <a:pt x="385" y="3713"/>
                    <a:pt x="1" y="4385"/>
                  </a:cubicBezTo>
                  <a:cubicBezTo>
                    <a:pt x="161" y="4545"/>
                    <a:pt x="353" y="4641"/>
                    <a:pt x="577" y="4673"/>
                  </a:cubicBezTo>
                  <a:lnTo>
                    <a:pt x="577" y="4641"/>
                  </a:lnTo>
                  <a:cubicBezTo>
                    <a:pt x="929" y="4641"/>
                    <a:pt x="1313" y="4321"/>
                    <a:pt x="1601" y="3713"/>
                  </a:cubicBezTo>
                  <a:cubicBezTo>
                    <a:pt x="2017" y="2849"/>
                    <a:pt x="2625" y="2337"/>
                    <a:pt x="3329" y="2337"/>
                  </a:cubicBezTo>
                  <a:cubicBezTo>
                    <a:pt x="4001" y="2337"/>
                    <a:pt x="4610" y="2849"/>
                    <a:pt x="5058" y="3713"/>
                  </a:cubicBezTo>
                  <a:cubicBezTo>
                    <a:pt x="5346" y="4321"/>
                    <a:pt x="5706" y="4625"/>
                    <a:pt x="6066" y="4625"/>
                  </a:cubicBezTo>
                  <a:cubicBezTo>
                    <a:pt x="6426" y="4625"/>
                    <a:pt x="6786" y="4321"/>
                    <a:pt x="7074" y="3713"/>
                  </a:cubicBezTo>
                  <a:cubicBezTo>
                    <a:pt x="7522" y="2849"/>
                    <a:pt x="8130" y="2337"/>
                    <a:pt x="8802" y="2337"/>
                  </a:cubicBezTo>
                  <a:cubicBezTo>
                    <a:pt x="8962" y="2337"/>
                    <a:pt x="9090" y="2369"/>
                    <a:pt x="9250" y="2433"/>
                  </a:cubicBezTo>
                  <a:cubicBezTo>
                    <a:pt x="8226" y="960"/>
                    <a:pt x="7074" y="64"/>
                    <a:pt x="5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rot="2700000">
              <a:off x="1929475" y="1068946"/>
              <a:ext cx="263313" cy="85108"/>
            </a:xfrm>
            <a:custGeom>
              <a:avLst/>
              <a:gdLst/>
              <a:ahLst/>
              <a:cxnLst/>
              <a:rect l="l" t="t" r="r" b="b"/>
              <a:pathLst>
                <a:path w="13347" h="4314" extrusionOk="0">
                  <a:moveTo>
                    <a:pt x="5569" y="1"/>
                  </a:moveTo>
                  <a:cubicBezTo>
                    <a:pt x="5201" y="1"/>
                    <a:pt x="4833" y="297"/>
                    <a:pt x="4545" y="889"/>
                  </a:cubicBezTo>
                  <a:cubicBezTo>
                    <a:pt x="4097" y="1785"/>
                    <a:pt x="3489" y="2265"/>
                    <a:pt x="2817" y="2265"/>
                  </a:cubicBezTo>
                  <a:cubicBezTo>
                    <a:pt x="2145" y="2265"/>
                    <a:pt x="1537" y="1785"/>
                    <a:pt x="1088" y="889"/>
                  </a:cubicBezTo>
                  <a:cubicBezTo>
                    <a:pt x="798" y="307"/>
                    <a:pt x="454" y="16"/>
                    <a:pt x="105" y="16"/>
                  </a:cubicBezTo>
                  <a:cubicBezTo>
                    <a:pt x="70" y="16"/>
                    <a:pt x="35" y="19"/>
                    <a:pt x="0" y="25"/>
                  </a:cubicBezTo>
                  <a:cubicBezTo>
                    <a:pt x="32" y="665"/>
                    <a:pt x="64" y="1337"/>
                    <a:pt x="128" y="2009"/>
                  </a:cubicBezTo>
                  <a:cubicBezTo>
                    <a:pt x="800" y="2041"/>
                    <a:pt x="1377" y="2521"/>
                    <a:pt x="1793" y="3385"/>
                  </a:cubicBezTo>
                  <a:cubicBezTo>
                    <a:pt x="2081" y="3961"/>
                    <a:pt x="2465" y="4314"/>
                    <a:pt x="2817" y="4314"/>
                  </a:cubicBezTo>
                  <a:cubicBezTo>
                    <a:pt x="3169" y="4314"/>
                    <a:pt x="3553" y="3961"/>
                    <a:pt x="3841" y="3385"/>
                  </a:cubicBezTo>
                  <a:cubicBezTo>
                    <a:pt x="4289" y="2489"/>
                    <a:pt x="4865" y="2041"/>
                    <a:pt x="5569" y="2041"/>
                  </a:cubicBezTo>
                  <a:cubicBezTo>
                    <a:pt x="6241" y="2041"/>
                    <a:pt x="6850" y="2521"/>
                    <a:pt x="7298" y="3385"/>
                  </a:cubicBezTo>
                  <a:cubicBezTo>
                    <a:pt x="7586" y="3993"/>
                    <a:pt x="7946" y="4298"/>
                    <a:pt x="8306" y="4298"/>
                  </a:cubicBezTo>
                  <a:cubicBezTo>
                    <a:pt x="8666" y="4298"/>
                    <a:pt x="9026" y="3993"/>
                    <a:pt x="9314" y="3385"/>
                  </a:cubicBezTo>
                  <a:cubicBezTo>
                    <a:pt x="9762" y="2521"/>
                    <a:pt x="10370" y="2041"/>
                    <a:pt x="11042" y="2041"/>
                  </a:cubicBezTo>
                  <a:cubicBezTo>
                    <a:pt x="11747" y="2041"/>
                    <a:pt x="12355" y="2521"/>
                    <a:pt x="12771" y="3385"/>
                  </a:cubicBezTo>
                  <a:cubicBezTo>
                    <a:pt x="12803" y="3449"/>
                    <a:pt x="12835" y="3513"/>
                    <a:pt x="12899" y="3577"/>
                  </a:cubicBezTo>
                  <a:cubicBezTo>
                    <a:pt x="13059" y="3097"/>
                    <a:pt x="13219" y="2649"/>
                    <a:pt x="13347" y="2201"/>
                  </a:cubicBezTo>
                  <a:cubicBezTo>
                    <a:pt x="12771" y="1945"/>
                    <a:pt x="12323" y="1465"/>
                    <a:pt x="12067" y="889"/>
                  </a:cubicBezTo>
                  <a:cubicBezTo>
                    <a:pt x="11779" y="297"/>
                    <a:pt x="11418" y="1"/>
                    <a:pt x="11054" y="1"/>
                  </a:cubicBezTo>
                  <a:cubicBezTo>
                    <a:pt x="10690" y="1"/>
                    <a:pt x="10322" y="297"/>
                    <a:pt x="10018" y="889"/>
                  </a:cubicBezTo>
                  <a:cubicBezTo>
                    <a:pt x="9602" y="1785"/>
                    <a:pt x="8994" y="2265"/>
                    <a:pt x="8322" y="2265"/>
                  </a:cubicBezTo>
                  <a:cubicBezTo>
                    <a:pt x="7618" y="2265"/>
                    <a:pt x="7010" y="1785"/>
                    <a:pt x="6594" y="889"/>
                  </a:cubicBezTo>
                  <a:cubicBezTo>
                    <a:pt x="6305" y="297"/>
                    <a:pt x="5937" y="1"/>
                    <a:pt x="5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rot="2700000">
              <a:off x="2058504" y="958939"/>
              <a:ext cx="261419" cy="85562"/>
            </a:xfrm>
            <a:custGeom>
              <a:avLst/>
              <a:gdLst/>
              <a:ahLst/>
              <a:cxnLst/>
              <a:rect l="l" t="t" r="r" b="b"/>
              <a:pathLst>
                <a:path w="13251" h="4337" extrusionOk="0">
                  <a:moveTo>
                    <a:pt x="4849" y="0"/>
                  </a:moveTo>
                  <a:cubicBezTo>
                    <a:pt x="4489" y="0"/>
                    <a:pt x="4129" y="304"/>
                    <a:pt x="3841" y="912"/>
                  </a:cubicBezTo>
                  <a:cubicBezTo>
                    <a:pt x="3393" y="1777"/>
                    <a:pt x="2785" y="2289"/>
                    <a:pt x="2113" y="2289"/>
                  </a:cubicBezTo>
                  <a:cubicBezTo>
                    <a:pt x="1441" y="2289"/>
                    <a:pt x="801" y="1777"/>
                    <a:pt x="384" y="912"/>
                  </a:cubicBezTo>
                  <a:cubicBezTo>
                    <a:pt x="224" y="1360"/>
                    <a:pt x="128" y="1777"/>
                    <a:pt x="0" y="2225"/>
                  </a:cubicBezTo>
                  <a:cubicBezTo>
                    <a:pt x="481" y="2481"/>
                    <a:pt x="865" y="2897"/>
                    <a:pt x="1089" y="3409"/>
                  </a:cubicBezTo>
                  <a:cubicBezTo>
                    <a:pt x="1377" y="4017"/>
                    <a:pt x="1761" y="4337"/>
                    <a:pt x="2113" y="4337"/>
                  </a:cubicBezTo>
                  <a:cubicBezTo>
                    <a:pt x="2465" y="4337"/>
                    <a:pt x="2817" y="4017"/>
                    <a:pt x="3105" y="3409"/>
                  </a:cubicBezTo>
                  <a:cubicBezTo>
                    <a:pt x="3553" y="2513"/>
                    <a:pt x="4161" y="2033"/>
                    <a:pt x="4833" y="2033"/>
                  </a:cubicBezTo>
                  <a:cubicBezTo>
                    <a:pt x="5537" y="2033"/>
                    <a:pt x="6146" y="2513"/>
                    <a:pt x="6562" y="3409"/>
                  </a:cubicBezTo>
                  <a:cubicBezTo>
                    <a:pt x="6850" y="4017"/>
                    <a:pt x="7218" y="4321"/>
                    <a:pt x="7586" y="4321"/>
                  </a:cubicBezTo>
                  <a:cubicBezTo>
                    <a:pt x="7954" y="4321"/>
                    <a:pt x="8322" y="4017"/>
                    <a:pt x="8610" y="3409"/>
                  </a:cubicBezTo>
                  <a:cubicBezTo>
                    <a:pt x="9058" y="2513"/>
                    <a:pt x="9666" y="2033"/>
                    <a:pt x="10338" y="2033"/>
                  </a:cubicBezTo>
                  <a:cubicBezTo>
                    <a:pt x="11011" y="2033"/>
                    <a:pt x="11619" y="2513"/>
                    <a:pt x="12067" y="3409"/>
                  </a:cubicBezTo>
                  <a:cubicBezTo>
                    <a:pt x="12344" y="4019"/>
                    <a:pt x="12717" y="4292"/>
                    <a:pt x="13082" y="4292"/>
                  </a:cubicBezTo>
                  <a:cubicBezTo>
                    <a:pt x="13139" y="4292"/>
                    <a:pt x="13195" y="4286"/>
                    <a:pt x="13251" y="4273"/>
                  </a:cubicBezTo>
                  <a:cubicBezTo>
                    <a:pt x="13219" y="3601"/>
                    <a:pt x="13123" y="2929"/>
                    <a:pt x="12995" y="2257"/>
                  </a:cubicBezTo>
                  <a:cubicBezTo>
                    <a:pt x="12355" y="2225"/>
                    <a:pt x="11779" y="1745"/>
                    <a:pt x="11363" y="912"/>
                  </a:cubicBezTo>
                  <a:cubicBezTo>
                    <a:pt x="11075" y="304"/>
                    <a:pt x="10706" y="0"/>
                    <a:pt x="10338" y="0"/>
                  </a:cubicBezTo>
                  <a:cubicBezTo>
                    <a:pt x="9970" y="0"/>
                    <a:pt x="9602" y="304"/>
                    <a:pt x="9314" y="912"/>
                  </a:cubicBezTo>
                  <a:cubicBezTo>
                    <a:pt x="8898" y="1777"/>
                    <a:pt x="8258" y="2289"/>
                    <a:pt x="7586" y="2289"/>
                  </a:cubicBezTo>
                  <a:cubicBezTo>
                    <a:pt x="6914" y="2289"/>
                    <a:pt x="6306" y="1777"/>
                    <a:pt x="5858" y="912"/>
                  </a:cubicBezTo>
                  <a:cubicBezTo>
                    <a:pt x="5569" y="304"/>
                    <a:pt x="5209" y="0"/>
                    <a:pt x="4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42"/>
          <p:cNvGrpSpPr/>
          <p:nvPr/>
        </p:nvGrpSpPr>
        <p:grpSpPr>
          <a:xfrm>
            <a:off x="1625417" y="707194"/>
            <a:ext cx="611999" cy="613535"/>
            <a:chOff x="2031202" y="946548"/>
            <a:chExt cx="883370" cy="885588"/>
          </a:xfrm>
        </p:grpSpPr>
        <p:sp>
          <p:nvSpPr>
            <p:cNvPr id="641" name="Google Shape;641;p42"/>
            <p:cNvSpPr/>
            <p:nvPr/>
          </p:nvSpPr>
          <p:spPr>
            <a:xfrm rot="2700000">
              <a:off x="2085631" y="1483725"/>
              <a:ext cx="306893" cy="281069"/>
            </a:xfrm>
            <a:custGeom>
              <a:avLst/>
              <a:gdLst/>
              <a:ahLst/>
              <a:cxnLst/>
              <a:rect l="l" t="t" r="r" b="b"/>
              <a:pathLst>
                <a:path w="15556" h="14247" extrusionOk="0">
                  <a:moveTo>
                    <a:pt x="2049" y="0"/>
                  </a:moveTo>
                  <a:cubicBezTo>
                    <a:pt x="1857" y="992"/>
                    <a:pt x="1537" y="1984"/>
                    <a:pt x="1153" y="2913"/>
                  </a:cubicBezTo>
                  <a:cubicBezTo>
                    <a:pt x="1" y="5921"/>
                    <a:pt x="225" y="8930"/>
                    <a:pt x="1761" y="11170"/>
                  </a:cubicBezTo>
                  <a:cubicBezTo>
                    <a:pt x="3073" y="13090"/>
                    <a:pt x="5282" y="14243"/>
                    <a:pt x="7618" y="14243"/>
                  </a:cubicBezTo>
                  <a:cubicBezTo>
                    <a:pt x="7695" y="14245"/>
                    <a:pt x="7771" y="14246"/>
                    <a:pt x="7848" y="14246"/>
                  </a:cubicBezTo>
                  <a:cubicBezTo>
                    <a:pt x="9752" y="14246"/>
                    <a:pt x="11607" y="13483"/>
                    <a:pt x="12899" y="12098"/>
                  </a:cubicBezTo>
                  <a:cubicBezTo>
                    <a:pt x="14692" y="10178"/>
                    <a:pt x="15556" y="7073"/>
                    <a:pt x="15300" y="3553"/>
                  </a:cubicBezTo>
                  <a:cubicBezTo>
                    <a:pt x="15236" y="2785"/>
                    <a:pt x="15236" y="2016"/>
                    <a:pt x="15268" y="1280"/>
                  </a:cubicBezTo>
                  <a:cubicBezTo>
                    <a:pt x="14852" y="1216"/>
                    <a:pt x="14403" y="1152"/>
                    <a:pt x="13955" y="1088"/>
                  </a:cubicBezTo>
                  <a:lnTo>
                    <a:pt x="13955" y="1088"/>
                  </a:lnTo>
                  <a:cubicBezTo>
                    <a:pt x="13923" y="1920"/>
                    <a:pt x="13955" y="2753"/>
                    <a:pt x="13987" y="3649"/>
                  </a:cubicBezTo>
                  <a:cubicBezTo>
                    <a:pt x="14211" y="6817"/>
                    <a:pt x="13443" y="9570"/>
                    <a:pt x="11939" y="11202"/>
                  </a:cubicBezTo>
                  <a:cubicBezTo>
                    <a:pt x="10870" y="12302"/>
                    <a:pt x="9393" y="12935"/>
                    <a:pt x="7842" y="12935"/>
                  </a:cubicBezTo>
                  <a:cubicBezTo>
                    <a:pt x="7767" y="12935"/>
                    <a:pt x="7693" y="12933"/>
                    <a:pt x="7618" y="12930"/>
                  </a:cubicBezTo>
                  <a:cubicBezTo>
                    <a:pt x="5698" y="12930"/>
                    <a:pt x="3938" y="12002"/>
                    <a:pt x="2849" y="10402"/>
                  </a:cubicBezTo>
                  <a:cubicBezTo>
                    <a:pt x="1569" y="8546"/>
                    <a:pt x="1409" y="5985"/>
                    <a:pt x="2401" y="3393"/>
                  </a:cubicBezTo>
                  <a:cubicBezTo>
                    <a:pt x="2817" y="2304"/>
                    <a:pt x="3169" y="1184"/>
                    <a:pt x="3393" y="64"/>
                  </a:cubicBezTo>
                  <a:cubicBezTo>
                    <a:pt x="2945" y="32"/>
                    <a:pt x="2497"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rot="2700000">
              <a:off x="2400169" y="1023259"/>
              <a:ext cx="409816" cy="465568"/>
            </a:xfrm>
            <a:custGeom>
              <a:avLst/>
              <a:gdLst/>
              <a:ahLst/>
              <a:cxnLst/>
              <a:rect l="l" t="t" r="r" b="b"/>
              <a:pathLst>
                <a:path w="20773" h="23599" extrusionOk="0">
                  <a:moveTo>
                    <a:pt x="9621" y="1"/>
                  </a:moveTo>
                  <a:cubicBezTo>
                    <a:pt x="9508" y="1"/>
                    <a:pt x="9395" y="4"/>
                    <a:pt x="9282" y="10"/>
                  </a:cubicBezTo>
                  <a:cubicBezTo>
                    <a:pt x="7202" y="138"/>
                    <a:pt x="5217" y="1579"/>
                    <a:pt x="3713" y="4075"/>
                  </a:cubicBezTo>
                  <a:cubicBezTo>
                    <a:pt x="1280" y="8108"/>
                    <a:pt x="0" y="15373"/>
                    <a:pt x="2721" y="22094"/>
                  </a:cubicBezTo>
                  <a:cubicBezTo>
                    <a:pt x="3201" y="22094"/>
                    <a:pt x="3681" y="22158"/>
                    <a:pt x="4161" y="22158"/>
                  </a:cubicBezTo>
                  <a:cubicBezTo>
                    <a:pt x="1345" y="15693"/>
                    <a:pt x="2529" y="8620"/>
                    <a:pt x="4833" y="4779"/>
                  </a:cubicBezTo>
                  <a:cubicBezTo>
                    <a:pt x="6113" y="2667"/>
                    <a:pt x="7714" y="1451"/>
                    <a:pt x="9346" y="1355"/>
                  </a:cubicBezTo>
                  <a:lnTo>
                    <a:pt x="9634" y="1355"/>
                  </a:lnTo>
                  <a:cubicBezTo>
                    <a:pt x="11458" y="1355"/>
                    <a:pt x="13315" y="2379"/>
                    <a:pt x="14915" y="4235"/>
                  </a:cubicBezTo>
                  <a:cubicBezTo>
                    <a:pt x="18116" y="7980"/>
                    <a:pt x="19428" y="14061"/>
                    <a:pt x="18404" y="20430"/>
                  </a:cubicBezTo>
                  <a:cubicBezTo>
                    <a:pt x="18244" y="21454"/>
                    <a:pt x="18052" y="22414"/>
                    <a:pt x="17860" y="23407"/>
                  </a:cubicBezTo>
                  <a:cubicBezTo>
                    <a:pt x="18308" y="23471"/>
                    <a:pt x="18756" y="23535"/>
                    <a:pt x="19172" y="23599"/>
                  </a:cubicBezTo>
                  <a:cubicBezTo>
                    <a:pt x="19364" y="22639"/>
                    <a:pt x="19556" y="21678"/>
                    <a:pt x="19716" y="20622"/>
                  </a:cubicBezTo>
                  <a:cubicBezTo>
                    <a:pt x="20772" y="13837"/>
                    <a:pt x="19364" y="7404"/>
                    <a:pt x="15907" y="3339"/>
                  </a:cubicBezTo>
                  <a:cubicBezTo>
                    <a:pt x="14051" y="1178"/>
                    <a:pt x="11817" y="1"/>
                    <a:pt x="9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rot="2700000">
              <a:off x="2359722" y="1368708"/>
              <a:ext cx="243112" cy="68694"/>
            </a:xfrm>
            <a:custGeom>
              <a:avLst/>
              <a:gdLst/>
              <a:ahLst/>
              <a:cxnLst/>
              <a:rect l="l" t="t" r="r" b="b"/>
              <a:pathLst>
                <a:path w="12323" h="3482" extrusionOk="0">
                  <a:moveTo>
                    <a:pt x="1520" y="1"/>
                  </a:moveTo>
                  <a:cubicBezTo>
                    <a:pt x="1160" y="1"/>
                    <a:pt x="800" y="297"/>
                    <a:pt x="512" y="889"/>
                  </a:cubicBezTo>
                  <a:cubicBezTo>
                    <a:pt x="352" y="1145"/>
                    <a:pt x="192" y="1401"/>
                    <a:pt x="0" y="1625"/>
                  </a:cubicBezTo>
                  <a:cubicBezTo>
                    <a:pt x="64" y="1785"/>
                    <a:pt x="128" y="1945"/>
                    <a:pt x="192" y="2073"/>
                  </a:cubicBezTo>
                  <a:lnTo>
                    <a:pt x="352" y="2457"/>
                  </a:lnTo>
                  <a:cubicBezTo>
                    <a:pt x="4193" y="2617"/>
                    <a:pt x="8034" y="2970"/>
                    <a:pt x="11746" y="3482"/>
                  </a:cubicBezTo>
                  <a:cubicBezTo>
                    <a:pt x="11906" y="2489"/>
                    <a:pt x="12098" y="1497"/>
                    <a:pt x="12291" y="473"/>
                  </a:cubicBezTo>
                  <a:cubicBezTo>
                    <a:pt x="12291" y="313"/>
                    <a:pt x="12323" y="185"/>
                    <a:pt x="12323" y="57"/>
                  </a:cubicBezTo>
                  <a:lnTo>
                    <a:pt x="12323" y="57"/>
                  </a:lnTo>
                  <a:cubicBezTo>
                    <a:pt x="11938" y="185"/>
                    <a:pt x="11618" y="505"/>
                    <a:pt x="11490" y="889"/>
                  </a:cubicBezTo>
                  <a:cubicBezTo>
                    <a:pt x="11042" y="1785"/>
                    <a:pt x="10434" y="2265"/>
                    <a:pt x="9762" y="2265"/>
                  </a:cubicBezTo>
                  <a:cubicBezTo>
                    <a:pt x="9058" y="2265"/>
                    <a:pt x="8450" y="1785"/>
                    <a:pt x="8034" y="889"/>
                  </a:cubicBezTo>
                  <a:cubicBezTo>
                    <a:pt x="7746" y="297"/>
                    <a:pt x="7378" y="1"/>
                    <a:pt x="7010" y="1"/>
                  </a:cubicBezTo>
                  <a:cubicBezTo>
                    <a:pt x="6641" y="1"/>
                    <a:pt x="6273" y="297"/>
                    <a:pt x="5985" y="889"/>
                  </a:cubicBezTo>
                  <a:cubicBezTo>
                    <a:pt x="5537" y="1785"/>
                    <a:pt x="4929" y="2265"/>
                    <a:pt x="4257" y="2265"/>
                  </a:cubicBezTo>
                  <a:cubicBezTo>
                    <a:pt x="3585" y="2265"/>
                    <a:pt x="2977" y="1785"/>
                    <a:pt x="2529" y="889"/>
                  </a:cubicBezTo>
                  <a:cubicBezTo>
                    <a:pt x="2241" y="297"/>
                    <a:pt x="1881" y="1"/>
                    <a:pt x="1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rot="2700000">
              <a:off x="2379251" y="1322599"/>
              <a:ext cx="263313" cy="85581"/>
            </a:xfrm>
            <a:custGeom>
              <a:avLst/>
              <a:gdLst/>
              <a:ahLst/>
              <a:cxnLst/>
              <a:rect l="l" t="t" r="r" b="b"/>
              <a:pathLst>
                <a:path w="13347" h="4338" extrusionOk="0">
                  <a:moveTo>
                    <a:pt x="7778" y="0"/>
                  </a:moveTo>
                  <a:cubicBezTo>
                    <a:pt x="7409" y="0"/>
                    <a:pt x="7041" y="305"/>
                    <a:pt x="6753" y="913"/>
                  </a:cubicBezTo>
                  <a:cubicBezTo>
                    <a:pt x="6337" y="1809"/>
                    <a:pt x="5729" y="2289"/>
                    <a:pt x="5025" y="2289"/>
                  </a:cubicBezTo>
                  <a:cubicBezTo>
                    <a:pt x="4353" y="2289"/>
                    <a:pt x="3745" y="1809"/>
                    <a:pt x="3329" y="913"/>
                  </a:cubicBezTo>
                  <a:cubicBezTo>
                    <a:pt x="3039" y="317"/>
                    <a:pt x="2668" y="12"/>
                    <a:pt x="2297" y="12"/>
                  </a:cubicBezTo>
                  <a:cubicBezTo>
                    <a:pt x="1932" y="12"/>
                    <a:pt x="1566" y="309"/>
                    <a:pt x="1280" y="913"/>
                  </a:cubicBezTo>
                  <a:cubicBezTo>
                    <a:pt x="1056" y="1489"/>
                    <a:pt x="576" y="1937"/>
                    <a:pt x="0" y="2193"/>
                  </a:cubicBezTo>
                  <a:cubicBezTo>
                    <a:pt x="128" y="2673"/>
                    <a:pt x="288" y="3121"/>
                    <a:pt x="480" y="3569"/>
                  </a:cubicBezTo>
                  <a:cubicBezTo>
                    <a:pt x="512" y="3505"/>
                    <a:pt x="544" y="3441"/>
                    <a:pt x="576" y="3409"/>
                  </a:cubicBezTo>
                  <a:cubicBezTo>
                    <a:pt x="1024" y="2513"/>
                    <a:pt x="1632" y="2033"/>
                    <a:pt x="2304" y="2033"/>
                  </a:cubicBezTo>
                  <a:cubicBezTo>
                    <a:pt x="2977" y="2033"/>
                    <a:pt x="3585" y="2513"/>
                    <a:pt x="4033" y="3409"/>
                  </a:cubicBezTo>
                  <a:cubicBezTo>
                    <a:pt x="4321" y="3985"/>
                    <a:pt x="4673" y="4337"/>
                    <a:pt x="5025" y="4337"/>
                  </a:cubicBezTo>
                  <a:cubicBezTo>
                    <a:pt x="5409" y="4337"/>
                    <a:pt x="5761" y="3985"/>
                    <a:pt x="6049" y="3409"/>
                  </a:cubicBezTo>
                  <a:cubicBezTo>
                    <a:pt x="6497" y="2513"/>
                    <a:pt x="7105" y="2033"/>
                    <a:pt x="7778" y="2033"/>
                  </a:cubicBezTo>
                  <a:cubicBezTo>
                    <a:pt x="8450" y="2033"/>
                    <a:pt x="9058" y="2513"/>
                    <a:pt x="9506" y="3409"/>
                  </a:cubicBezTo>
                  <a:cubicBezTo>
                    <a:pt x="9794" y="4001"/>
                    <a:pt x="10154" y="4297"/>
                    <a:pt x="10518" y="4297"/>
                  </a:cubicBezTo>
                  <a:cubicBezTo>
                    <a:pt x="10882" y="4297"/>
                    <a:pt x="11250" y="4001"/>
                    <a:pt x="11554" y="3409"/>
                  </a:cubicBezTo>
                  <a:cubicBezTo>
                    <a:pt x="11970" y="2545"/>
                    <a:pt x="12546" y="2065"/>
                    <a:pt x="13219" y="2033"/>
                  </a:cubicBezTo>
                  <a:cubicBezTo>
                    <a:pt x="13283" y="1361"/>
                    <a:pt x="13315" y="689"/>
                    <a:pt x="13347" y="48"/>
                  </a:cubicBezTo>
                  <a:cubicBezTo>
                    <a:pt x="13309" y="43"/>
                    <a:pt x="13271" y="40"/>
                    <a:pt x="13235" y="40"/>
                  </a:cubicBezTo>
                  <a:cubicBezTo>
                    <a:pt x="12867" y="40"/>
                    <a:pt x="12549" y="331"/>
                    <a:pt x="12258" y="913"/>
                  </a:cubicBezTo>
                  <a:cubicBezTo>
                    <a:pt x="11810" y="1809"/>
                    <a:pt x="11202" y="2289"/>
                    <a:pt x="10530" y="2289"/>
                  </a:cubicBezTo>
                  <a:cubicBezTo>
                    <a:pt x="9858" y="2289"/>
                    <a:pt x="9218" y="1809"/>
                    <a:pt x="8802" y="913"/>
                  </a:cubicBezTo>
                  <a:cubicBezTo>
                    <a:pt x="8514" y="305"/>
                    <a:pt x="8146" y="0"/>
                    <a:pt x="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rot="2700000">
              <a:off x="2447946" y="1237985"/>
              <a:ext cx="272803" cy="85581"/>
            </a:xfrm>
            <a:custGeom>
              <a:avLst/>
              <a:gdLst/>
              <a:ahLst/>
              <a:cxnLst/>
              <a:rect l="l" t="t" r="r" b="b"/>
              <a:pathLst>
                <a:path w="13828" h="4338" extrusionOk="0">
                  <a:moveTo>
                    <a:pt x="2961" y="0"/>
                  </a:moveTo>
                  <a:cubicBezTo>
                    <a:pt x="2601" y="0"/>
                    <a:pt x="2241" y="304"/>
                    <a:pt x="1953" y="913"/>
                  </a:cubicBezTo>
                  <a:cubicBezTo>
                    <a:pt x="1505" y="1777"/>
                    <a:pt x="897" y="2289"/>
                    <a:pt x="225" y="2289"/>
                  </a:cubicBezTo>
                  <a:cubicBezTo>
                    <a:pt x="161" y="2257"/>
                    <a:pt x="97" y="2257"/>
                    <a:pt x="33" y="2225"/>
                  </a:cubicBezTo>
                  <a:lnTo>
                    <a:pt x="33" y="2225"/>
                  </a:lnTo>
                  <a:cubicBezTo>
                    <a:pt x="1" y="2897"/>
                    <a:pt x="1" y="3569"/>
                    <a:pt x="65" y="4241"/>
                  </a:cubicBezTo>
                  <a:cubicBezTo>
                    <a:pt x="113" y="4253"/>
                    <a:pt x="162" y="4259"/>
                    <a:pt x="212" y="4259"/>
                  </a:cubicBezTo>
                  <a:cubicBezTo>
                    <a:pt x="559" y="4259"/>
                    <a:pt x="937" y="3965"/>
                    <a:pt x="1217" y="3377"/>
                  </a:cubicBezTo>
                  <a:cubicBezTo>
                    <a:pt x="1665" y="2513"/>
                    <a:pt x="2273" y="2001"/>
                    <a:pt x="2945" y="2001"/>
                  </a:cubicBezTo>
                  <a:cubicBezTo>
                    <a:pt x="3618" y="2001"/>
                    <a:pt x="4226" y="2513"/>
                    <a:pt x="4674" y="3377"/>
                  </a:cubicBezTo>
                  <a:cubicBezTo>
                    <a:pt x="4962" y="3985"/>
                    <a:pt x="5314" y="4337"/>
                    <a:pt x="5698" y="4337"/>
                  </a:cubicBezTo>
                  <a:cubicBezTo>
                    <a:pt x="6050" y="4337"/>
                    <a:pt x="6402" y="3985"/>
                    <a:pt x="6690" y="3377"/>
                  </a:cubicBezTo>
                  <a:cubicBezTo>
                    <a:pt x="7138" y="2513"/>
                    <a:pt x="7746" y="2001"/>
                    <a:pt x="8419" y="2001"/>
                  </a:cubicBezTo>
                  <a:cubicBezTo>
                    <a:pt x="9091" y="2001"/>
                    <a:pt x="9699" y="2513"/>
                    <a:pt x="10147" y="3377"/>
                  </a:cubicBezTo>
                  <a:cubicBezTo>
                    <a:pt x="10435" y="3985"/>
                    <a:pt x="10803" y="4289"/>
                    <a:pt x="11171" y="4289"/>
                  </a:cubicBezTo>
                  <a:cubicBezTo>
                    <a:pt x="11539" y="4289"/>
                    <a:pt x="11907" y="3985"/>
                    <a:pt x="12195" y="3377"/>
                  </a:cubicBezTo>
                  <a:cubicBezTo>
                    <a:pt x="12579" y="2545"/>
                    <a:pt x="13187" y="2065"/>
                    <a:pt x="13828" y="2033"/>
                  </a:cubicBezTo>
                  <a:cubicBezTo>
                    <a:pt x="13732" y="1393"/>
                    <a:pt x="13636" y="753"/>
                    <a:pt x="13507" y="144"/>
                  </a:cubicBezTo>
                  <a:cubicBezTo>
                    <a:pt x="13251" y="336"/>
                    <a:pt x="13027" y="593"/>
                    <a:pt x="12931" y="913"/>
                  </a:cubicBezTo>
                  <a:cubicBezTo>
                    <a:pt x="12483" y="1777"/>
                    <a:pt x="11875" y="2289"/>
                    <a:pt x="11203" y="2289"/>
                  </a:cubicBezTo>
                  <a:cubicBezTo>
                    <a:pt x="10499" y="2289"/>
                    <a:pt x="9891" y="1777"/>
                    <a:pt x="9475" y="913"/>
                  </a:cubicBezTo>
                  <a:cubicBezTo>
                    <a:pt x="9187" y="304"/>
                    <a:pt x="8819" y="0"/>
                    <a:pt x="8451" y="0"/>
                  </a:cubicBezTo>
                  <a:cubicBezTo>
                    <a:pt x="8082" y="0"/>
                    <a:pt x="7714" y="304"/>
                    <a:pt x="7426" y="913"/>
                  </a:cubicBezTo>
                  <a:cubicBezTo>
                    <a:pt x="7010" y="1777"/>
                    <a:pt x="6370" y="2289"/>
                    <a:pt x="5698" y="2289"/>
                  </a:cubicBezTo>
                  <a:cubicBezTo>
                    <a:pt x="5026" y="2289"/>
                    <a:pt x="4418" y="1777"/>
                    <a:pt x="3970" y="913"/>
                  </a:cubicBezTo>
                  <a:cubicBezTo>
                    <a:pt x="3682" y="304"/>
                    <a:pt x="3322" y="0"/>
                    <a:pt x="2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rot="2700000">
              <a:off x="2539049" y="1153343"/>
              <a:ext cx="238061" cy="85108"/>
            </a:xfrm>
            <a:custGeom>
              <a:avLst/>
              <a:gdLst/>
              <a:ahLst/>
              <a:cxnLst/>
              <a:rect l="l" t="t" r="r" b="b"/>
              <a:pathLst>
                <a:path w="12067" h="4314" extrusionOk="0">
                  <a:moveTo>
                    <a:pt x="7954" y="0"/>
                  </a:moveTo>
                  <a:cubicBezTo>
                    <a:pt x="7593" y="0"/>
                    <a:pt x="7233" y="296"/>
                    <a:pt x="6945" y="889"/>
                  </a:cubicBezTo>
                  <a:cubicBezTo>
                    <a:pt x="6497" y="1785"/>
                    <a:pt x="5889" y="2265"/>
                    <a:pt x="5217" y="2265"/>
                  </a:cubicBezTo>
                  <a:cubicBezTo>
                    <a:pt x="4545" y="2265"/>
                    <a:pt x="3937" y="1785"/>
                    <a:pt x="3489" y="889"/>
                  </a:cubicBezTo>
                  <a:cubicBezTo>
                    <a:pt x="3199" y="308"/>
                    <a:pt x="2836" y="12"/>
                    <a:pt x="2469" y="12"/>
                  </a:cubicBezTo>
                  <a:cubicBezTo>
                    <a:pt x="2107" y="12"/>
                    <a:pt x="1742" y="300"/>
                    <a:pt x="1440" y="889"/>
                  </a:cubicBezTo>
                  <a:cubicBezTo>
                    <a:pt x="1248" y="1305"/>
                    <a:pt x="992" y="1657"/>
                    <a:pt x="672" y="1913"/>
                  </a:cubicBezTo>
                  <a:cubicBezTo>
                    <a:pt x="384" y="2681"/>
                    <a:pt x="160" y="3449"/>
                    <a:pt x="0" y="4217"/>
                  </a:cubicBezTo>
                  <a:cubicBezTo>
                    <a:pt x="320" y="4057"/>
                    <a:pt x="576" y="3737"/>
                    <a:pt x="736" y="3385"/>
                  </a:cubicBezTo>
                  <a:cubicBezTo>
                    <a:pt x="1184" y="2521"/>
                    <a:pt x="1792" y="2009"/>
                    <a:pt x="2464" y="2009"/>
                  </a:cubicBezTo>
                  <a:cubicBezTo>
                    <a:pt x="3137" y="2009"/>
                    <a:pt x="3745" y="2521"/>
                    <a:pt x="4193" y="3385"/>
                  </a:cubicBezTo>
                  <a:cubicBezTo>
                    <a:pt x="4481" y="3993"/>
                    <a:pt x="4833" y="4313"/>
                    <a:pt x="5185" y="4313"/>
                  </a:cubicBezTo>
                  <a:cubicBezTo>
                    <a:pt x="5569" y="4313"/>
                    <a:pt x="5921" y="3993"/>
                    <a:pt x="6209" y="3385"/>
                  </a:cubicBezTo>
                  <a:cubicBezTo>
                    <a:pt x="6657" y="2521"/>
                    <a:pt x="7265" y="2009"/>
                    <a:pt x="7938" y="2009"/>
                  </a:cubicBezTo>
                  <a:cubicBezTo>
                    <a:pt x="8610" y="2009"/>
                    <a:pt x="9250" y="2521"/>
                    <a:pt x="9666" y="3385"/>
                  </a:cubicBezTo>
                  <a:cubicBezTo>
                    <a:pt x="9954" y="3993"/>
                    <a:pt x="10314" y="4297"/>
                    <a:pt x="10678" y="4297"/>
                  </a:cubicBezTo>
                  <a:cubicBezTo>
                    <a:pt x="11042" y="4297"/>
                    <a:pt x="11410" y="3993"/>
                    <a:pt x="11714" y="3385"/>
                  </a:cubicBezTo>
                  <a:cubicBezTo>
                    <a:pt x="11810" y="3193"/>
                    <a:pt x="11906" y="3001"/>
                    <a:pt x="12066" y="2809"/>
                  </a:cubicBezTo>
                  <a:cubicBezTo>
                    <a:pt x="11906" y="2521"/>
                    <a:pt x="11778" y="2233"/>
                    <a:pt x="11650" y="1913"/>
                  </a:cubicBezTo>
                  <a:cubicBezTo>
                    <a:pt x="11394" y="2137"/>
                    <a:pt x="11042" y="2265"/>
                    <a:pt x="10690" y="2265"/>
                  </a:cubicBezTo>
                  <a:cubicBezTo>
                    <a:pt x="10018" y="2265"/>
                    <a:pt x="9410" y="1785"/>
                    <a:pt x="8962" y="889"/>
                  </a:cubicBezTo>
                  <a:cubicBezTo>
                    <a:pt x="8674" y="296"/>
                    <a:pt x="8314" y="0"/>
                    <a:pt x="7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rot="2700000">
              <a:off x="2410263" y="1279500"/>
              <a:ext cx="274065" cy="85581"/>
            </a:xfrm>
            <a:custGeom>
              <a:avLst/>
              <a:gdLst/>
              <a:ahLst/>
              <a:cxnLst/>
              <a:rect l="l" t="t" r="r" b="b"/>
              <a:pathLst>
                <a:path w="13892" h="4338" extrusionOk="0">
                  <a:moveTo>
                    <a:pt x="2805" y="1"/>
                  </a:moveTo>
                  <a:cubicBezTo>
                    <a:pt x="2441" y="1"/>
                    <a:pt x="2081" y="305"/>
                    <a:pt x="1793" y="913"/>
                  </a:cubicBezTo>
                  <a:cubicBezTo>
                    <a:pt x="1345" y="1777"/>
                    <a:pt x="737" y="2289"/>
                    <a:pt x="65" y="2289"/>
                  </a:cubicBezTo>
                  <a:lnTo>
                    <a:pt x="1" y="2289"/>
                  </a:lnTo>
                  <a:cubicBezTo>
                    <a:pt x="65" y="2929"/>
                    <a:pt x="193" y="3570"/>
                    <a:pt x="353" y="4242"/>
                  </a:cubicBezTo>
                  <a:cubicBezTo>
                    <a:pt x="673" y="4050"/>
                    <a:pt x="929" y="3762"/>
                    <a:pt x="1089" y="3410"/>
                  </a:cubicBezTo>
                  <a:cubicBezTo>
                    <a:pt x="1537" y="2513"/>
                    <a:pt x="2145" y="2033"/>
                    <a:pt x="2817" y="2033"/>
                  </a:cubicBezTo>
                  <a:cubicBezTo>
                    <a:pt x="3490" y="2033"/>
                    <a:pt x="4098" y="2513"/>
                    <a:pt x="4546" y="3410"/>
                  </a:cubicBezTo>
                  <a:cubicBezTo>
                    <a:pt x="4834" y="3986"/>
                    <a:pt x="5186" y="4338"/>
                    <a:pt x="5538" y="4338"/>
                  </a:cubicBezTo>
                  <a:cubicBezTo>
                    <a:pt x="5922" y="4338"/>
                    <a:pt x="6274" y="4018"/>
                    <a:pt x="6562" y="3410"/>
                  </a:cubicBezTo>
                  <a:cubicBezTo>
                    <a:pt x="7010" y="2513"/>
                    <a:pt x="7618" y="2033"/>
                    <a:pt x="8291" y="2033"/>
                  </a:cubicBezTo>
                  <a:cubicBezTo>
                    <a:pt x="8963" y="2033"/>
                    <a:pt x="9571" y="2513"/>
                    <a:pt x="10019" y="3410"/>
                  </a:cubicBezTo>
                  <a:cubicBezTo>
                    <a:pt x="10307" y="4018"/>
                    <a:pt x="10667" y="4322"/>
                    <a:pt x="11031" y="4322"/>
                  </a:cubicBezTo>
                  <a:cubicBezTo>
                    <a:pt x="11395" y="4322"/>
                    <a:pt x="11763" y="4018"/>
                    <a:pt x="12067" y="3410"/>
                  </a:cubicBezTo>
                  <a:cubicBezTo>
                    <a:pt x="12483" y="2513"/>
                    <a:pt x="13091" y="2033"/>
                    <a:pt x="13796" y="2033"/>
                  </a:cubicBezTo>
                  <a:lnTo>
                    <a:pt x="13892" y="2033"/>
                  </a:lnTo>
                  <a:cubicBezTo>
                    <a:pt x="13892" y="1329"/>
                    <a:pt x="13860" y="657"/>
                    <a:pt x="13796" y="17"/>
                  </a:cubicBezTo>
                  <a:cubicBezTo>
                    <a:pt x="13411" y="17"/>
                    <a:pt x="13059" y="305"/>
                    <a:pt x="12771" y="913"/>
                  </a:cubicBezTo>
                  <a:cubicBezTo>
                    <a:pt x="12323" y="1777"/>
                    <a:pt x="11715" y="2289"/>
                    <a:pt x="11043" y="2289"/>
                  </a:cubicBezTo>
                  <a:cubicBezTo>
                    <a:pt x="10371" y="2289"/>
                    <a:pt x="9731" y="1777"/>
                    <a:pt x="9315" y="913"/>
                  </a:cubicBezTo>
                  <a:cubicBezTo>
                    <a:pt x="9027" y="305"/>
                    <a:pt x="8659" y="1"/>
                    <a:pt x="8291" y="1"/>
                  </a:cubicBezTo>
                  <a:cubicBezTo>
                    <a:pt x="7922" y="1"/>
                    <a:pt x="7554" y="305"/>
                    <a:pt x="7266" y="913"/>
                  </a:cubicBezTo>
                  <a:cubicBezTo>
                    <a:pt x="6850" y="1777"/>
                    <a:pt x="6210" y="2289"/>
                    <a:pt x="5538" y="2289"/>
                  </a:cubicBezTo>
                  <a:cubicBezTo>
                    <a:pt x="4866" y="2289"/>
                    <a:pt x="4258" y="1777"/>
                    <a:pt x="3842" y="913"/>
                  </a:cubicBezTo>
                  <a:cubicBezTo>
                    <a:pt x="3538" y="305"/>
                    <a:pt x="3170" y="1"/>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rot="2700000">
              <a:off x="2617209" y="1116242"/>
              <a:ext cx="181875" cy="92210"/>
            </a:xfrm>
            <a:custGeom>
              <a:avLst/>
              <a:gdLst/>
              <a:ahLst/>
              <a:cxnLst/>
              <a:rect l="l" t="t" r="r" b="b"/>
              <a:pathLst>
                <a:path w="9219" h="4674" extrusionOk="0">
                  <a:moveTo>
                    <a:pt x="3297" y="1"/>
                  </a:moveTo>
                  <a:cubicBezTo>
                    <a:pt x="2177" y="65"/>
                    <a:pt x="993" y="961"/>
                    <a:pt x="0" y="2433"/>
                  </a:cubicBezTo>
                  <a:cubicBezTo>
                    <a:pt x="128" y="2369"/>
                    <a:pt x="288" y="2337"/>
                    <a:pt x="416" y="2337"/>
                  </a:cubicBezTo>
                  <a:cubicBezTo>
                    <a:pt x="1121" y="2369"/>
                    <a:pt x="1729" y="2849"/>
                    <a:pt x="2177" y="3745"/>
                  </a:cubicBezTo>
                  <a:cubicBezTo>
                    <a:pt x="2465" y="4322"/>
                    <a:pt x="2817" y="4674"/>
                    <a:pt x="3201" y="4674"/>
                  </a:cubicBezTo>
                  <a:cubicBezTo>
                    <a:pt x="3553" y="4674"/>
                    <a:pt x="3905" y="4322"/>
                    <a:pt x="4225" y="3745"/>
                  </a:cubicBezTo>
                  <a:cubicBezTo>
                    <a:pt x="4641" y="2849"/>
                    <a:pt x="5249" y="2369"/>
                    <a:pt x="5922" y="2369"/>
                  </a:cubicBezTo>
                  <a:cubicBezTo>
                    <a:pt x="6626" y="2369"/>
                    <a:pt x="7234" y="2849"/>
                    <a:pt x="7650" y="3745"/>
                  </a:cubicBezTo>
                  <a:cubicBezTo>
                    <a:pt x="7947" y="4319"/>
                    <a:pt x="8316" y="4625"/>
                    <a:pt x="8679" y="4625"/>
                  </a:cubicBezTo>
                  <a:cubicBezTo>
                    <a:pt x="8863" y="4625"/>
                    <a:pt x="9046" y="4547"/>
                    <a:pt x="9218" y="4386"/>
                  </a:cubicBezTo>
                  <a:cubicBezTo>
                    <a:pt x="8834" y="3713"/>
                    <a:pt x="8418" y="3073"/>
                    <a:pt x="7938" y="2497"/>
                  </a:cubicBezTo>
                  <a:cubicBezTo>
                    <a:pt x="6562" y="897"/>
                    <a:pt x="4993" y="1"/>
                    <a:pt x="3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rot="2700000">
              <a:off x="2489633" y="1195074"/>
              <a:ext cx="261439" cy="85108"/>
            </a:xfrm>
            <a:custGeom>
              <a:avLst/>
              <a:gdLst/>
              <a:ahLst/>
              <a:cxnLst/>
              <a:rect l="l" t="t" r="r" b="b"/>
              <a:pathLst>
                <a:path w="13252" h="4314" extrusionOk="0">
                  <a:moveTo>
                    <a:pt x="2913" y="1"/>
                  </a:moveTo>
                  <a:cubicBezTo>
                    <a:pt x="2545" y="1"/>
                    <a:pt x="2177" y="297"/>
                    <a:pt x="1889" y="889"/>
                  </a:cubicBezTo>
                  <a:cubicBezTo>
                    <a:pt x="1473" y="1753"/>
                    <a:pt x="897" y="2233"/>
                    <a:pt x="225" y="2265"/>
                  </a:cubicBezTo>
                  <a:cubicBezTo>
                    <a:pt x="129" y="2905"/>
                    <a:pt x="33" y="3578"/>
                    <a:pt x="1" y="4250"/>
                  </a:cubicBezTo>
                  <a:cubicBezTo>
                    <a:pt x="53" y="4262"/>
                    <a:pt x="105" y="4268"/>
                    <a:pt x="157" y="4268"/>
                  </a:cubicBezTo>
                  <a:cubicBezTo>
                    <a:pt x="520" y="4268"/>
                    <a:pt x="877" y="3974"/>
                    <a:pt x="1185" y="3386"/>
                  </a:cubicBezTo>
                  <a:cubicBezTo>
                    <a:pt x="1633" y="2489"/>
                    <a:pt x="2241" y="2009"/>
                    <a:pt x="2913" y="2009"/>
                  </a:cubicBezTo>
                  <a:cubicBezTo>
                    <a:pt x="3586" y="2009"/>
                    <a:pt x="4194" y="2489"/>
                    <a:pt x="4642" y="3386"/>
                  </a:cubicBezTo>
                  <a:cubicBezTo>
                    <a:pt x="4930" y="3962"/>
                    <a:pt x="5314" y="4314"/>
                    <a:pt x="5666" y="4314"/>
                  </a:cubicBezTo>
                  <a:cubicBezTo>
                    <a:pt x="6018" y="4314"/>
                    <a:pt x="6370" y="3962"/>
                    <a:pt x="6658" y="3386"/>
                  </a:cubicBezTo>
                  <a:cubicBezTo>
                    <a:pt x="7106" y="2489"/>
                    <a:pt x="7714" y="2009"/>
                    <a:pt x="8387" y="2009"/>
                  </a:cubicBezTo>
                  <a:cubicBezTo>
                    <a:pt x="9059" y="2009"/>
                    <a:pt x="9699" y="2489"/>
                    <a:pt x="10115" y="3386"/>
                  </a:cubicBezTo>
                  <a:cubicBezTo>
                    <a:pt x="10403" y="3978"/>
                    <a:pt x="10771" y="4274"/>
                    <a:pt x="11139" y="4274"/>
                  </a:cubicBezTo>
                  <a:cubicBezTo>
                    <a:pt x="11507" y="4274"/>
                    <a:pt x="11875" y="3978"/>
                    <a:pt x="12163" y="3386"/>
                  </a:cubicBezTo>
                  <a:cubicBezTo>
                    <a:pt x="12387" y="2873"/>
                    <a:pt x="12771" y="2457"/>
                    <a:pt x="13251" y="2169"/>
                  </a:cubicBezTo>
                  <a:cubicBezTo>
                    <a:pt x="13155" y="1753"/>
                    <a:pt x="13027" y="1305"/>
                    <a:pt x="12867" y="889"/>
                  </a:cubicBezTo>
                  <a:cubicBezTo>
                    <a:pt x="12419" y="1785"/>
                    <a:pt x="11811" y="2265"/>
                    <a:pt x="11139" y="2265"/>
                  </a:cubicBezTo>
                  <a:cubicBezTo>
                    <a:pt x="10467" y="2265"/>
                    <a:pt x="9859" y="1785"/>
                    <a:pt x="9411" y="889"/>
                  </a:cubicBezTo>
                  <a:cubicBezTo>
                    <a:pt x="9123" y="297"/>
                    <a:pt x="8755" y="1"/>
                    <a:pt x="8387" y="1"/>
                  </a:cubicBezTo>
                  <a:cubicBezTo>
                    <a:pt x="8018" y="1"/>
                    <a:pt x="7650" y="297"/>
                    <a:pt x="7362" y="889"/>
                  </a:cubicBezTo>
                  <a:cubicBezTo>
                    <a:pt x="6946" y="1785"/>
                    <a:pt x="6338" y="2265"/>
                    <a:pt x="5634" y="2265"/>
                  </a:cubicBezTo>
                  <a:cubicBezTo>
                    <a:pt x="4962" y="2265"/>
                    <a:pt x="4354" y="1785"/>
                    <a:pt x="3938" y="889"/>
                  </a:cubicBezTo>
                  <a:cubicBezTo>
                    <a:pt x="3650" y="297"/>
                    <a:pt x="3282" y="1"/>
                    <a:pt x="2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rot="2700000">
              <a:off x="2284025" y="1505769"/>
              <a:ext cx="49913" cy="28428"/>
            </a:xfrm>
            <a:custGeom>
              <a:avLst/>
              <a:gdLst/>
              <a:ahLst/>
              <a:cxnLst/>
              <a:rect l="l" t="t" r="r" b="b"/>
              <a:pathLst>
                <a:path w="2530" h="1441" extrusionOk="0">
                  <a:moveTo>
                    <a:pt x="1" y="0"/>
                  </a:moveTo>
                  <a:lnTo>
                    <a:pt x="1" y="0"/>
                  </a:lnTo>
                  <a:cubicBezTo>
                    <a:pt x="129" y="160"/>
                    <a:pt x="225" y="320"/>
                    <a:pt x="321" y="512"/>
                  </a:cubicBezTo>
                  <a:cubicBezTo>
                    <a:pt x="609" y="1088"/>
                    <a:pt x="961" y="1440"/>
                    <a:pt x="1345" y="1440"/>
                  </a:cubicBezTo>
                  <a:cubicBezTo>
                    <a:pt x="1697" y="1440"/>
                    <a:pt x="2049" y="1088"/>
                    <a:pt x="2369" y="512"/>
                  </a:cubicBezTo>
                  <a:cubicBezTo>
                    <a:pt x="2401" y="416"/>
                    <a:pt x="2465" y="320"/>
                    <a:pt x="2529" y="224"/>
                  </a:cubicBezTo>
                  <a:cubicBezTo>
                    <a:pt x="1697" y="128"/>
                    <a:pt x="865" y="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rot="2700000">
              <a:off x="2364212" y="1590779"/>
              <a:ext cx="34130" cy="16532"/>
            </a:xfrm>
            <a:custGeom>
              <a:avLst/>
              <a:gdLst/>
              <a:ahLst/>
              <a:cxnLst/>
              <a:rect l="l" t="t" r="r" b="b"/>
              <a:pathLst>
                <a:path w="1730" h="838" extrusionOk="0">
                  <a:moveTo>
                    <a:pt x="1" y="0"/>
                  </a:moveTo>
                  <a:cubicBezTo>
                    <a:pt x="300" y="560"/>
                    <a:pt x="653" y="837"/>
                    <a:pt x="1003" y="837"/>
                  </a:cubicBezTo>
                  <a:cubicBezTo>
                    <a:pt x="1254" y="837"/>
                    <a:pt x="1503" y="696"/>
                    <a:pt x="1729" y="416"/>
                  </a:cubicBezTo>
                  <a:lnTo>
                    <a:pt x="1729" y="224"/>
                  </a:lnTo>
                  <a:cubicBezTo>
                    <a:pt x="1185" y="128"/>
                    <a:pt x="577" y="9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rot="2700000">
              <a:off x="2172076" y="1556066"/>
              <a:ext cx="195132" cy="85108"/>
            </a:xfrm>
            <a:custGeom>
              <a:avLst/>
              <a:gdLst/>
              <a:ahLst/>
              <a:cxnLst/>
              <a:rect l="l" t="t" r="r" b="b"/>
              <a:pathLst>
                <a:path w="9891" h="4314" extrusionOk="0">
                  <a:moveTo>
                    <a:pt x="6354" y="1"/>
                  </a:moveTo>
                  <a:cubicBezTo>
                    <a:pt x="5993" y="1"/>
                    <a:pt x="5633" y="297"/>
                    <a:pt x="5345" y="889"/>
                  </a:cubicBezTo>
                  <a:cubicBezTo>
                    <a:pt x="4897" y="1785"/>
                    <a:pt x="4289" y="2265"/>
                    <a:pt x="3617" y="2265"/>
                  </a:cubicBezTo>
                  <a:cubicBezTo>
                    <a:pt x="2913" y="2265"/>
                    <a:pt x="2305" y="1785"/>
                    <a:pt x="1889" y="889"/>
                  </a:cubicBezTo>
                  <a:cubicBezTo>
                    <a:pt x="1595" y="300"/>
                    <a:pt x="1233" y="25"/>
                    <a:pt x="880" y="25"/>
                  </a:cubicBezTo>
                  <a:cubicBezTo>
                    <a:pt x="810" y="25"/>
                    <a:pt x="741" y="36"/>
                    <a:pt x="672" y="57"/>
                  </a:cubicBezTo>
                  <a:cubicBezTo>
                    <a:pt x="576" y="313"/>
                    <a:pt x="512" y="569"/>
                    <a:pt x="416" y="857"/>
                  </a:cubicBezTo>
                  <a:cubicBezTo>
                    <a:pt x="224" y="1337"/>
                    <a:pt x="96" y="1817"/>
                    <a:pt x="0" y="2329"/>
                  </a:cubicBezTo>
                  <a:cubicBezTo>
                    <a:pt x="256" y="2137"/>
                    <a:pt x="576" y="2009"/>
                    <a:pt x="896" y="2009"/>
                  </a:cubicBezTo>
                  <a:cubicBezTo>
                    <a:pt x="1569" y="2009"/>
                    <a:pt x="2177" y="2489"/>
                    <a:pt x="2625" y="3385"/>
                  </a:cubicBezTo>
                  <a:cubicBezTo>
                    <a:pt x="2913" y="3993"/>
                    <a:pt x="3297" y="4313"/>
                    <a:pt x="3649" y="4313"/>
                  </a:cubicBezTo>
                  <a:cubicBezTo>
                    <a:pt x="4001" y="4313"/>
                    <a:pt x="4353" y="3993"/>
                    <a:pt x="4673" y="3385"/>
                  </a:cubicBezTo>
                  <a:cubicBezTo>
                    <a:pt x="5089" y="2489"/>
                    <a:pt x="5697" y="2009"/>
                    <a:pt x="6370" y="2009"/>
                  </a:cubicBezTo>
                  <a:cubicBezTo>
                    <a:pt x="7074" y="2009"/>
                    <a:pt x="7682" y="2489"/>
                    <a:pt x="8098" y="3385"/>
                  </a:cubicBezTo>
                  <a:cubicBezTo>
                    <a:pt x="8388" y="3965"/>
                    <a:pt x="8758" y="4263"/>
                    <a:pt x="9122" y="4263"/>
                  </a:cubicBezTo>
                  <a:cubicBezTo>
                    <a:pt x="9320" y="4263"/>
                    <a:pt x="9517" y="4174"/>
                    <a:pt x="9698" y="3993"/>
                  </a:cubicBezTo>
                  <a:cubicBezTo>
                    <a:pt x="9826" y="3353"/>
                    <a:pt x="9858" y="2681"/>
                    <a:pt x="9890" y="2009"/>
                  </a:cubicBezTo>
                  <a:lnTo>
                    <a:pt x="9890" y="2009"/>
                  </a:lnTo>
                  <a:cubicBezTo>
                    <a:pt x="9634" y="2169"/>
                    <a:pt x="9378" y="2265"/>
                    <a:pt x="9090" y="2265"/>
                  </a:cubicBezTo>
                  <a:cubicBezTo>
                    <a:pt x="8418" y="2265"/>
                    <a:pt x="7810" y="1785"/>
                    <a:pt x="7362" y="889"/>
                  </a:cubicBezTo>
                  <a:cubicBezTo>
                    <a:pt x="7074" y="297"/>
                    <a:pt x="6714" y="1"/>
                    <a:pt x="6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rot="2700000">
              <a:off x="2118566" y="1585711"/>
              <a:ext cx="189451" cy="119770"/>
            </a:xfrm>
            <a:custGeom>
              <a:avLst/>
              <a:gdLst/>
              <a:ahLst/>
              <a:cxnLst/>
              <a:rect l="l" t="t" r="r" b="b"/>
              <a:pathLst>
                <a:path w="9603" h="6071" extrusionOk="0">
                  <a:moveTo>
                    <a:pt x="1068" y="0"/>
                  </a:moveTo>
                  <a:cubicBezTo>
                    <a:pt x="704" y="0"/>
                    <a:pt x="336" y="304"/>
                    <a:pt x="32" y="912"/>
                  </a:cubicBezTo>
                  <a:cubicBezTo>
                    <a:pt x="0" y="2000"/>
                    <a:pt x="320" y="3089"/>
                    <a:pt x="928" y="4017"/>
                  </a:cubicBezTo>
                  <a:cubicBezTo>
                    <a:pt x="1793" y="5297"/>
                    <a:pt x="3233" y="6065"/>
                    <a:pt x="4801" y="6065"/>
                  </a:cubicBezTo>
                  <a:cubicBezTo>
                    <a:pt x="4875" y="6069"/>
                    <a:pt x="4948" y="6071"/>
                    <a:pt x="5021" y="6071"/>
                  </a:cubicBezTo>
                  <a:cubicBezTo>
                    <a:pt x="6256" y="6071"/>
                    <a:pt x="7446" y="5565"/>
                    <a:pt x="8322" y="4689"/>
                  </a:cubicBezTo>
                  <a:cubicBezTo>
                    <a:pt x="8930" y="3953"/>
                    <a:pt x="9346" y="3121"/>
                    <a:pt x="9602" y="2225"/>
                  </a:cubicBezTo>
                  <a:lnTo>
                    <a:pt x="9602" y="2225"/>
                  </a:lnTo>
                  <a:cubicBezTo>
                    <a:pt x="9506" y="2257"/>
                    <a:pt x="9378" y="2289"/>
                    <a:pt x="9282" y="2289"/>
                  </a:cubicBezTo>
                  <a:cubicBezTo>
                    <a:pt x="8642" y="2289"/>
                    <a:pt x="8002" y="1776"/>
                    <a:pt x="7554" y="912"/>
                  </a:cubicBezTo>
                  <a:cubicBezTo>
                    <a:pt x="7266" y="304"/>
                    <a:pt x="6906" y="0"/>
                    <a:pt x="6546" y="0"/>
                  </a:cubicBezTo>
                  <a:cubicBezTo>
                    <a:pt x="6185" y="0"/>
                    <a:pt x="5825" y="304"/>
                    <a:pt x="5537" y="912"/>
                  </a:cubicBezTo>
                  <a:cubicBezTo>
                    <a:pt x="5089" y="1776"/>
                    <a:pt x="4481" y="2289"/>
                    <a:pt x="3809" y="2289"/>
                  </a:cubicBezTo>
                  <a:cubicBezTo>
                    <a:pt x="3105" y="2289"/>
                    <a:pt x="2497" y="1776"/>
                    <a:pt x="2081" y="912"/>
                  </a:cubicBezTo>
                  <a:cubicBezTo>
                    <a:pt x="1793" y="304"/>
                    <a:pt x="1433" y="0"/>
                    <a:pt x="1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rot="2700000">
              <a:off x="2226025" y="1527119"/>
              <a:ext cx="176193" cy="80827"/>
            </a:xfrm>
            <a:custGeom>
              <a:avLst/>
              <a:gdLst/>
              <a:ahLst/>
              <a:cxnLst/>
              <a:rect l="l" t="t" r="r" b="b"/>
              <a:pathLst>
                <a:path w="8931" h="4097" extrusionOk="0">
                  <a:moveTo>
                    <a:pt x="449" y="0"/>
                  </a:moveTo>
                  <a:cubicBezTo>
                    <a:pt x="321" y="608"/>
                    <a:pt x="161" y="1216"/>
                    <a:pt x="1" y="1792"/>
                  </a:cubicBezTo>
                  <a:cubicBezTo>
                    <a:pt x="641" y="1856"/>
                    <a:pt x="1185" y="2305"/>
                    <a:pt x="1633" y="3169"/>
                  </a:cubicBezTo>
                  <a:cubicBezTo>
                    <a:pt x="1921" y="3745"/>
                    <a:pt x="2273" y="4097"/>
                    <a:pt x="2657" y="4097"/>
                  </a:cubicBezTo>
                  <a:cubicBezTo>
                    <a:pt x="3009" y="4097"/>
                    <a:pt x="3361" y="3745"/>
                    <a:pt x="3649" y="3169"/>
                  </a:cubicBezTo>
                  <a:cubicBezTo>
                    <a:pt x="4097" y="2273"/>
                    <a:pt x="4705" y="1792"/>
                    <a:pt x="5378" y="1792"/>
                  </a:cubicBezTo>
                  <a:cubicBezTo>
                    <a:pt x="6050" y="1792"/>
                    <a:pt x="6690" y="2273"/>
                    <a:pt x="7106" y="3169"/>
                  </a:cubicBezTo>
                  <a:cubicBezTo>
                    <a:pt x="7400" y="3757"/>
                    <a:pt x="7768" y="4060"/>
                    <a:pt x="8137" y="4060"/>
                  </a:cubicBezTo>
                  <a:cubicBezTo>
                    <a:pt x="8411" y="4060"/>
                    <a:pt x="8685" y="3893"/>
                    <a:pt x="8930" y="3553"/>
                  </a:cubicBezTo>
                  <a:cubicBezTo>
                    <a:pt x="8930" y="3489"/>
                    <a:pt x="8930" y="3457"/>
                    <a:pt x="8930" y="3361"/>
                  </a:cubicBezTo>
                  <a:cubicBezTo>
                    <a:pt x="8898" y="2817"/>
                    <a:pt x="8898" y="2305"/>
                    <a:pt x="8898" y="1792"/>
                  </a:cubicBezTo>
                  <a:cubicBezTo>
                    <a:pt x="8674" y="1952"/>
                    <a:pt x="8418" y="2016"/>
                    <a:pt x="8130" y="2016"/>
                  </a:cubicBezTo>
                  <a:cubicBezTo>
                    <a:pt x="7458" y="2016"/>
                    <a:pt x="6850" y="1536"/>
                    <a:pt x="6402" y="672"/>
                  </a:cubicBezTo>
                  <a:cubicBezTo>
                    <a:pt x="6338" y="512"/>
                    <a:pt x="6242" y="384"/>
                    <a:pt x="6146" y="256"/>
                  </a:cubicBezTo>
                  <a:cubicBezTo>
                    <a:pt x="5698" y="224"/>
                    <a:pt x="5250" y="160"/>
                    <a:pt x="4769" y="96"/>
                  </a:cubicBezTo>
                  <a:cubicBezTo>
                    <a:pt x="4609" y="256"/>
                    <a:pt x="4481" y="480"/>
                    <a:pt x="4353" y="672"/>
                  </a:cubicBezTo>
                  <a:cubicBezTo>
                    <a:pt x="3937" y="1568"/>
                    <a:pt x="3329" y="2049"/>
                    <a:pt x="2657" y="2049"/>
                  </a:cubicBezTo>
                  <a:cubicBezTo>
                    <a:pt x="1953" y="2049"/>
                    <a:pt x="1345" y="1568"/>
                    <a:pt x="929" y="672"/>
                  </a:cubicBezTo>
                  <a:cubicBezTo>
                    <a:pt x="801" y="416"/>
                    <a:pt x="641" y="192"/>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42"/>
          <p:cNvSpPr/>
          <p:nvPr/>
        </p:nvSpPr>
        <p:spPr>
          <a:xfrm rot="3599939">
            <a:off x="458114" y="3950542"/>
            <a:ext cx="276246" cy="606206"/>
          </a:xfrm>
          <a:custGeom>
            <a:avLst/>
            <a:gdLst/>
            <a:ahLst/>
            <a:cxnLst/>
            <a:rect l="l" t="t" r="r" b="b"/>
            <a:pathLst>
              <a:path w="19332" h="42423" extrusionOk="0">
                <a:moveTo>
                  <a:pt x="11042" y="1323"/>
                </a:moveTo>
                <a:lnTo>
                  <a:pt x="11042" y="1323"/>
                </a:lnTo>
                <a:cubicBezTo>
                  <a:pt x="11586" y="1547"/>
                  <a:pt x="12066" y="1835"/>
                  <a:pt x="12547" y="2155"/>
                </a:cubicBezTo>
                <a:cubicBezTo>
                  <a:pt x="12034" y="2027"/>
                  <a:pt x="11586" y="1803"/>
                  <a:pt x="11234" y="1451"/>
                </a:cubicBezTo>
                <a:cubicBezTo>
                  <a:pt x="11170" y="1387"/>
                  <a:pt x="11106" y="1387"/>
                  <a:pt x="11042" y="1323"/>
                </a:cubicBezTo>
                <a:close/>
                <a:moveTo>
                  <a:pt x="8962" y="843"/>
                </a:moveTo>
                <a:cubicBezTo>
                  <a:pt x="8514" y="939"/>
                  <a:pt x="8130" y="1131"/>
                  <a:pt x="7778" y="1451"/>
                </a:cubicBezTo>
                <a:cubicBezTo>
                  <a:pt x="7266" y="1963"/>
                  <a:pt x="6529" y="2251"/>
                  <a:pt x="5793" y="2251"/>
                </a:cubicBezTo>
                <a:cubicBezTo>
                  <a:pt x="5985" y="2091"/>
                  <a:pt x="6209" y="1899"/>
                  <a:pt x="6401" y="1739"/>
                </a:cubicBezTo>
                <a:lnTo>
                  <a:pt x="6401" y="1771"/>
                </a:lnTo>
                <a:cubicBezTo>
                  <a:pt x="6817" y="1643"/>
                  <a:pt x="7202" y="1451"/>
                  <a:pt x="7490" y="1163"/>
                </a:cubicBezTo>
                <a:lnTo>
                  <a:pt x="7554" y="1131"/>
                </a:lnTo>
                <a:cubicBezTo>
                  <a:pt x="7906" y="971"/>
                  <a:pt x="8322" y="875"/>
                  <a:pt x="8738" y="843"/>
                </a:cubicBezTo>
                <a:close/>
                <a:moveTo>
                  <a:pt x="9538" y="1635"/>
                </a:moveTo>
                <a:cubicBezTo>
                  <a:pt x="10266" y="1635"/>
                  <a:pt x="10994" y="1915"/>
                  <a:pt x="11554" y="2475"/>
                </a:cubicBezTo>
                <a:cubicBezTo>
                  <a:pt x="11999" y="2920"/>
                  <a:pt x="12614" y="3151"/>
                  <a:pt x="13243" y="3151"/>
                </a:cubicBezTo>
                <a:cubicBezTo>
                  <a:pt x="13384" y="3151"/>
                  <a:pt x="13526" y="3139"/>
                  <a:pt x="13667" y="3115"/>
                </a:cubicBezTo>
                <a:cubicBezTo>
                  <a:pt x="13827" y="3307"/>
                  <a:pt x="13987" y="3435"/>
                  <a:pt x="14179" y="3628"/>
                </a:cubicBezTo>
                <a:cubicBezTo>
                  <a:pt x="14403" y="3884"/>
                  <a:pt x="14563" y="4204"/>
                  <a:pt x="14787" y="4460"/>
                </a:cubicBezTo>
                <a:cubicBezTo>
                  <a:pt x="14320" y="4753"/>
                  <a:pt x="13791" y="4897"/>
                  <a:pt x="13267" y="4897"/>
                </a:cubicBezTo>
                <a:cubicBezTo>
                  <a:pt x="12533" y="4897"/>
                  <a:pt x="11807" y="4617"/>
                  <a:pt x="11266" y="4076"/>
                </a:cubicBezTo>
                <a:cubicBezTo>
                  <a:pt x="10786" y="3596"/>
                  <a:pt x="10162" y="3355"/>
                  <a:pt x="9538" y="3355"/>
                </a:cubicBezTo>
                <a:cubicBezTo>
                  <a:pt x="8914" y="3355"/>
                  <a:pt x="8290" y="3596"/>
                  <a:pt x="7810" y="4076"/>
                </a:cubicBezTo>
                <a:cubicBezTo>
                  <a:pt x="7267" y="4618"/>
                  <a:pt x="6552" y="4895"/>
                  <a:pt x="5830" y="4895"/>
                </a:cubicBezTo>
                <a:cubicBezTo>
                  <a:pt x="5273" y="4895"/>
                  <a:pt x="4713" y="4730"/>
                  <a:pt x="4225" y="4396"/>
                </a:cubicBezTo>
                <a:cubicBezTo>
                  <a:pt x="4257" y="4332"/>
                  <a:pt x="4289" y="4236"/>
                  <a:pt x="4321" y="4172"/>
                </a:cubicBezTo>
                <a:cubicBezTo>
                  <a:pt x="4577" y="3788"/>
                  <a:pt x="4833" y="3403"/>
                  <a:pt x="5121" y="3019"/>
                </a:cubicBezTo>
                <a:cubicBezTo>
                  <a:pt x="5364" y="3103"/>
                  <a:pt x="5615" y="3144"/>
                  <a:pt x="5865" y="3144"/>
                </a:cubicBezTo>
                <a:cubicBezTo>
                  <a:pt x="6471" y="3144"/>
                  <a:pt x="7068" y="2906"/>
                  <a:pt x="7522" y="2475"/>
                </a:cubicBezTo>
                <a:cubicBezTo>
                  <a:pt x="8082" y="1915"/>
                  <a:pt x="8810" y="1635"/>
                  <a:pt x="9538" y="1635"/>
                </a:cubicBezTo>
                <a:close/>
                <a:moveTo>
                  <a:pt x="9506" y="4292"/>
                </a:moveTo>
                <a:cubicBezTo>
                  <a:pt x="10234" y="4292"/>
                  <a:pt x="10962" y="4572"/>
                  <a:pt x="11522" y="5132"/>
                </a:cubicBezTo>
                <a:cubicBezTo>
                  <a:pt x="12002" y="5596"/>
                  <a:pt x="12627" y="5828"/>
                  <a:pt x="13251" y="5828"/>
                </a:cubicBezTo>
                <a:cubicBezTo>
                  <a:pt x="13875" y="5828"/>
                  <a:pt x="14499" y="5596"/>
                  <a:pt x="14979" y="5132"/>
                </a:cubicBezTo>
                <a:cubicBezTo>
                  <a:pt x="15043" y="5068"/>
                  <a:pt x="15075" y="5036"/>
                  <a:pt x="15139" y="5004"/>
                </a:cubicBezTo>
                <a:cubicBezTo>
                  <a:pt x="15395" y="5420"/>
                  <a:pt x="15651" y="5868"/>
                  <a:pt x="15875" y="6316"/>
                </a:cubicBezTo>
                <a:cubicBezTo>
                  <a:pt x="15651" y="6412"/>
                  <a:pt x="15459" y="6572"/>
                  <a:pt x="15267" y="6732"/>
                </a:cubicBezTo>
                <a:cubicBezTo>
                  <a:pt x="14707" y="7292"/>
                  <a:pt x="13979" y="7572"/>
                  <a:pt x="13251" y="7572"/>
                </a:cubicBezTo>
                <a:cubicBezTo>
                  <a:pt x="12523" y="7572"/>
                  <a:pt x="11794" y="7292"/>
                  <a:pt x="11234" y="6732"/>
                </a:cubicBezTo>
                <a:cubicBezTo>
                  <a:pt x="10754" y="6252"/>
                  <a:pt x="10130" y="6012"/>
                  <a:pt x="9506" y="6012"/>
                </a:cubicBezTo>
                <a:cubicBezTo>
                  <a:pt x="8882" y="6012"/>
                  <a:pt x="8258" y="6252"/>
                  <a:pt x="7778" y="6732"/>
                </a:cubicBezTo>
                <a:cubicBezTo>
                  <a:pt x="7218" y="7292"/>
                  <a:pt x="6489" y="7572"/>
                  <a:pt x="5761" y="7572"/>
                </a:cubicBezTo>
                <a:cubicBezTo>
                  <a:pt x="5033" y="7572"/>
                  <a:pt x="4305" y="7292"/>
                  <a:pt x="3745" y="6732"/>
                </a:cubicBezTo>
                <a:cubicBezTo>
                  <a:pt x="3617" y="6572"/>
                  <a:pt x="3425" y="6476"/>
                  <a:pt x="3265" y="6380"/>
                </a:cubicBezTo>
                <a:cubicBezTo>
                  <a:pt x="3425" y="5900"/>
                  <a:pt x="3649" y="5420"/>
                  <a:pt x="3873" y="4972"/>
                </a:cubicBezTo>
                <a:cubicBezTo>
                  <a:pt x="3937" y="5036"/>
                  <a:pt x="4001" y="5068"/>
                  <a:pt x="4033" y="5100"/>
                </a:cubicBezTo>
                <a:lnTo>
                  <a:pt x="4033" y="5132"/>
                </a:lnTo>
                <a:cubicBezTo>
                  <a:pt x="4513" y="5596"/>
                  <a:pt x="5137" y="5828"/>
                  <a:pt x="5761" y="5828"/>
                </a:cubicBezTo>
                <a:cubicBezTo>
                  <a:pt x="6385" y="5828"/>
                  <a:pt x="7009" y="5596"/>
                  <a:pt x="7490" y="5132"/>
                </a:cubicBezTo>
                <a:cubicBezTo>
                  <a:pt x="8050" y="4572"/>
                  <a:pt x="8778" y="4292"/>
                  <a:pt x="9506" y="4292"/>
                </a:cubicBezTo>
                <a:close/>
                <a:moveTo>
                  <a:pt x="9506" y="6916"/>
                </a:moveTo>
                <a:cubicBezTo>
                  <a:pt x="10234" y="6916"/>
                  <a:pt x="10962" y="7196"/>
                  <a:pt x="11522" y="7756"/>
                </a:cubicBezTo>
                <a:cubicBezTo>
                  <a:pt x="12002" y="8236"/>
                  <a:pt x="12627" y="8476"/>
                  <a:pt x="13251" y="8476"/>
                </a:cubicBezTo>
                <a:cubicBezTo>
                  <a:pt x="13875" y="8476"/>
                  <a:pt x="14499" y="8236"/>
                  <a:pt x="14979" y="7756"/>
                </a:cubicBezTo>
                <a:cubicBezTo>
                  <a:pt x="15331" y="7404"/>
                  <a:pt x="15779" y="7180"/>
                  <a:pt x="16227" y="7052"/>
                </a:cubicBezTo>
                <a:cubicBezTo>
                  <a:pt x="16483" y="7596"/>
                  <a:pt x="16675" y="8140"/>
                  <a:pt x="16867" y="8684"/>
                </a:cubicBezTo>
                <a:cubicBezTo>
                  <a:pt x="16259" y="8684"/>
                  <a:pt x="15683" y="8940"/>
                  <a:pt x="15267" y="9357"/>
                </a:cubicBezTo>
                <a:cubicBezTo>
                  <a:pt x="14707" y="9917"/>
                  <a:pt x="13979" y="10197"/>
                  <a:pt x="13251" y="10197"/>
                </a:cubicBezTo>
                <a:cubicBezTo>
                  <a:pt x="12523" y="10197"/>
                  <a:pt x="11794" y="9917"/>
                  <a:pt x="11234" y="9357"/>
                </a:cubicBezTo>
                <a:cubicBezTo>
                  <a:pt x="10754" y="8876"/>
                  <a:pt x="10130" y="8636"/>
                  <a:pt x="9506" y="8636"/>
                </a:cubicBezTo>
                <a:cubicBezTo>
                  <a:pt x="8882" y="8636"/>
                  <a:pt x="8258" y="8876"/>
                  <a:pt x="7778" y="9357"/>
                </a:cubicBezTo>
                <a:cubicBezTo>
                  <a:pt x="7218" y="9917"/>
                  <a:pt x="6489" y="10197"/>
                  <a:pt x="5761" y="10197"/>
                </a:cubicBezTo>
                <a:cubicBezTo>
                  <a:pt x="5033" y="10197"/>
                  <a:pt x="4305" y="9917"/>
                  <a:pt x="3745" y="9357"/>
                </a:cubicBezTo>
                <a:cubicBezTo>
                  <a:pt x="3425" y="9037"/>
                  <a:pt x="3009" y="8812"/>
                  <a:pt x="2561" y="8748"/>
                </a:cubicBezTo>
                <a:cubicBezTo>
                  <a:pt x="2689" y="8172"/>
                  <a:pt x="2817" y="7628"/>
                  <a:pt x="3009" y="7116"/>
                </a:cubicBezTo>
                <a:cubicBezTo>
                  <a:pt x="3393" y="7244"/>
                  <a:pt x="3745" y="7468"/>
                  <a:pt x="4033" y="7756"/>
                </a:cubicBezTo>
                <a:cubicBezTo>
                  <a:pt x="4513" y="8236"/>
                  <a:pt x="5137" y="8476"/>
                  <a:pt x="5761" y="8476"/>
                </a:cubicBezTo>
                <a:cubicBezTo>
                  <a:pt x="6385" y="8476"/>
                  <a:pt x="7009" y="8236"/>
                  <a:pt x="7490" y="7756"/>
                </a:cubicBezTo>
                <a:cubicBezTo>
                  <a:pt x="8050" y="7196"/>
                  <a:pt x="8778" y="6916"/>
                  <a:pt x="9506" y="6916"/>
                </a:cubicBezTo>
                <a:close/>
                <a:moveTo>
                  <a:pt x="9506" y="9573"/>
                </a:moveTo>
                <a:cubicBezTo>
                  <a:pt x="10234" y="9573"/>
                  <a:pt x="10962" y="9853"/>
                  <a:pt x="11522" y="10413"/>
                </a:cubicBezTo>
                <a:cubicBezTo>
                  <a:pt x="12002" y="10877"/>
                  <a:pt x="12627" y="11109"/>
                  <a:pt x="13251" y="11109"/>
                </a:cubicBezTo>
                <a:cubicBezTo>
                  <a:pt x="13875" y="11109"/>
                  <a:pt x="14499" y="10877"/>
                  <a:pt x="14979" y="10413"/>
                </a:cubicBezTo>
                <a:cubicBezTo>
                  <a:pt x="15502" y="9889"/>
                  <a:pt x="16184" y="9604"/>
                  <a:pt x="16880" y="9604"/>
                </a:cubicBezTo>
                <a:cubicBezTo>
                  <a:pt x="16951" y="9604"/>
                  <a:pt x="17021" y="9607"/>
                  <a:pt x="17091" y="9613"/>
                </a:cubicBezTo>
                <a:cubicBezTo>
                  <a:pt x="17251" y="10189"/>
                  <a:pt x="17411" y="10797"/>
                  <a:pt x="17507" y="11405"/>
                </a:cubicBezTo>
                <a:cubicBezTo>
                  <a:pt x="17321" y="11360"/>
                  <a:pt x="17133" y="11338"/>
                  <a:pt x="16947" y="11338"/>
                </a:cubicBezTo>
                <a:cubicBezTo>
                  <a:pt x="16332" y="11338"/>
                  <a:pt x="15734" y="11579"/>
                  <a:pt x="15267" y="12045"/>
                </a:cubicBezTo>
                <a:cubicBezTo>
                  <a:pt x="14723" y="12589"/>
                  <a:pt x="13995" y="12861"/>
                  <a:pt x="13263" y="12861"/>
                </a:cubicBezTo>
                <a:cubicBezTo>
                  <a:pt x="12531" y="12861"/>
                  <a:pt x="11794" y="12589"/>
                  <a:pt x="11234" y="12045"/>
                </a:cubicBezTo>
                <a:cubicBezTo>
                  <a:pt x="10754" y="11565"/>
                  <a:pt x="10130" y="11325"/>
                  <a:pt x="9510" y="11325"/>
                </a:cubicBezTo>
                <a:cubicBezTo>
                  <a:pt x="8890" y="11325"/>
                  <a:pt x="8274" y="11565"/>
                  <a:pt x="7810" y="12045"/>
                </a:cubicBezTo>
                <a:cubicBezTo>
                  <a:pt x="7250" y="12589"/>
                  <a:pt x="6513" y="12861"/>
                  <a:pt x="5777" y="12861"/>
                </a:cubicBezTo>
                <a:cubicBezTo>
                  <a:pt x="5041" y="12861"/>
                  <a:pt x="4305" y="12589"/>
                  <a:pt x="3745" y="12045"/>
                </a:cubicBezTo>
                <a:cubicBezTo>
                  <a:pt x="3329" y="11597"/>
                  <a:pt x="2753" y="11373"/>
                  <a:pt x="2145" y="11373"/>
                </a:cubicBezTo>
                <a:cubicBezTo>
                  <a:pt x="2177" y="10765"/>
                  <a:pt x="2241" y="10157"/>
                  <a:pt x="2369" y="9613"/>
                </a:cubicBezTo>
                <a:cubicBezTo>
                  <a:pt x="2977" y="9677"/>
                  <a:pt x="3585" y="9965"/>
                  <a:pt x="4033" y="10413"/>
                </a:cubicBezTo>
                <a:cubicBezTo>
                  <a:pt x="4513" y="10877"/>
                  <a:pt x="5137" y="11109"/>
                  <a:pt x="5761" y="11109"/>
                </a:cubicBezTo>
                <a:cubicBezTo>
                  <a:pt x="6385" y="11109"/>
                  <a:pt x="7009" y="10877"/>
                  <a:pt x="7490" y="10413"/>
                </a:cubicBezTo>
                <a:cubicBezTo>
                  <a:pt x="8050" y="9853"/>
                  <a:pt x="8778" y="9573"/>
                  <a:pt x="9506" y="9573"/>
                </a:cubicBezTo>
                <a:close/>
                <a:moveTo>
                  <a:pt x="9475" y="12213"/>
                </a:moveTo>
                <a:cubicBezTo>
                  <a:pt x="10213" y="12213"/>
                  <a:pt x="10954" y="12501"/>
                  <a:pt x="11522" y="13069"/>
                </a:cubicBezTo>
                <a:cubicBezTo>
                  <a:pt x="12002" y="13533"/>
                  <a:pt x="12627" y="13765"/>
                  <a:pt x="13251" y="13765"/>
                </a:cubicBezTo>
                <a:cubicBezTo>
                  <a:pt x="13875" y="13765"/>
                  <a:pt x="14499" y="13533"/>
                  <a:pt x="14979" y="13069"/>
                </a:cubicBezTo>
                <a:cubicBezTo>
                  <a:pt x="15513" y="12536"/>
                  <a:pt x="16212" y="12241"/>
                  <a:pt x="16937" y="12241"/>
                </a:cubicBezTo>
                <a:cubicBezTo>
                  <a:pt x="17169" y="12241"/>
                  <a:pt x="17403" y="12271"/>
                  <a:pt x="17636" y="12333"/>
                </a:cubicBezTo>
                <a:cubicBezTo>
                  <a:pt x="17700" y="12941"/>
                  <a:pt x="17764" y="13517"/>
                  <a:pt x="17796" y="14157"/>
                </a:cubicBezTo>
                <a:cubicBezTo>
                  <a:pt x="17520" y="14055"/>
                  <a:pt x="17231" y="14005"/>
                  <a:pt x="16944" y="14005"/>
                </a:cubicBezTo>
                <a:cubicBezTo>
                  <a:pt x="16331" y="14005"/>
                  <a:pt x="15725" y="14234"/>
                  <a:pt x="15267" y="14670"/>
                </a:cubicBezTo>
                <a:cubicBezTo>
                  <a:pt x="14707" y="15214"/>
                  <a:pt x="13979" y="15486"/>
                  <a:pt x="13251" y="15486"/>
                </a:cubicBezTo>
                <a:cubicBezTo>
                  <a:pt x="12523" y="15486"/>
                  <a:pt x="11794" y="15214"/>
                  <a:pt x="11234" y="14670"/>
                </a:cubicBezTo>
                <a:cubicBezTo>
                  <a:pt x="10754" y="14189"/>
                  <a:pt x="10130" y="13949"/>
                  <a:pt x="9506" y="13949"/>
                </a:cubicBezTo>
                <a:cubicBezTo>
                  <a:pt x="8882" y="13949"/>
                  <a:pt x="8258" y="14189"/>
                  <a:pt x="7778" y="14670"/>
                </a:cubicBezTo>
                <a:cubicBezTo>
                  <a:pt x="7234" y="15214"/>
                  <a:pt x="6505" y="15486"/>
                  <a:pt x="5773" y="15486"/>
                </a:cubicBezTo>
                <a:cubicBezTo>
                  <a:pt x="5041" y="15486"/>
                  <a:pt x="4305" y="15214"/>
                  <a:pt x="3745" y="14670"/>
                </a:cubicBezTo>
                <a:cubicBezTo>
                  <a:pt x="3322" y="14247"/>
                  <a:pt x="2756" y="13995"/>
                  <a:pt x="2156" y="13995"/>
                </a:cubicBezTo>
                <a:cubicBezTo>
                  <a:pt x="2120" y="13995"/>
                  <a:pt x="2084" y="13996"/>
                  <a:pt x="2049" y="13997"/>
                </a:cubicBezTo>
                <a:cubicBezTo>
                  <a:pt x="2049" y="13389"/>
                  <a:pt x="2049" y="12813"/>
                  <a:pt x="2081" y="12237"/>
                </a:cubicBezTo>
                <a:cubicBezTo>
                  <a:pt x="2817" y="12237"/>
                  <a:pt x="3521" y="12525"/>
                  <a:pt x="4033" y="13037"/>
                </a:cubicBezTo>
                <a:cubicBezTo>
                  <a:pt x="4513" y="13517"/>
                  <a:pt x="5137" y="13757"/>
                  <a:pt x="5761" y="13757"/>
                </a:cubicBezTo>
                <a:cubicBezTo>
                  <a:pt x="6385" y="13757"/>
                  <a:pt x="7009" y="13517"/>
                  <a:pt x="7490" y="13037"/>
                </a:cubicBezTo>
                <a:cubicBezTo>
                  <a:pt x="8042" y="12485"/>
                  <a:pt x="8757" y="12213"/>
                  <a:pt x="9475" y="12213"/>
                </a:cubicBezTo>
                <a:close/>
                <a:moveTo>
                  <a:pt x="9518" y="14854"/>
                </a:moveTo>
                <a:cubicBezTo>
                  <a:pt x="10250" y="14854"/>
                  <a:pt x="10978" y="15134"/>
                  <a:pt x="11522" y="15694"/>
                </a:cubicBezTo>
                <a:cubicBezTo>
                  <a:pt x="12002" y="16158"/>
                  <a:pt x="12627" y="16390"/>
                  <a:pt x="13251" y="16390"/>
                </a:cubicBezTo>
                <a:cubicBezTo>
                  <a:pt x="13875" y="16390"/>
                  <a:pt x="14499" y="16158"/>
                  <a:pt x="14979" y="15694"/>
                </a:cubicBezTo>
                <a:cubicBezTo>
                  <a:pt x="15504" y="15169"/>
                  <a:pt x="16223" y="14872"/>
                  <a:pt x="16953" y="14872"/>
                </a:cubicBezTo>
                <a:cubicBezTo>
                  <a:pt x="17247" y="14872"/>
                  <a:pt x="17542" y="14920"/>
                  <a:pt x="17828" y="15022"/>
                </a:cubicBezTo>
                <a:cubicBezTo>
                  <a:pt x="17828" y="15598"/>
                  <a:pt x="17828" y="16174"/>
                  <a:pt x="17764" y="16782"/>
                </a:cubicBezTo>
                <a:cubicBezTo>
                  <a:pt x="17488" y="16680"/>
                  <a:pt x="17203" y="16630"/>
                  <a:pt x="16920" y="16630"/>
                </a:cubicBezTo>
                <a:cubicBezTo>
                  <a:pt x="16316" y="16630"/>
                  <a:pt x="15725" y="16858"/>
                  <a:pt x="15267" y="17294"/>
                </a:cubicBezTo>
                <a:cubicBezTo>
                  <a:pt x="14707" y="17854"/>
                  <a:pt x="13979" y="18134"/>
                  <a:pt x="13251" y="18134"/>
                </a:cubicBezTo>
                <a:cubicBezTo>
                  <a:pt x="12523" y="18134"/>
                  <a:pt x="11794" y="17854"/>
                  <a:pt x="11234" y="17294"/>
                </a:cubicBezTo>
                <a:cubicBezTo>
                  <a:pt x="10754" y="16830"/>
                  <a:pt x="10130" y="16598"/>
                  <a:pt x="9506" y="16598"/>
                </a:cubicBezTo>
                <a:cubicBezTo>
                  <a:pt x="8882" y="16598"/>
                  <a:pt x="8258" y="16830"/>
                  <a:pt x="7778" y="17294"/>
                </a:cubicBezTo>
                <a:cubicBezTo>
                  <a:pt x="7234" y="17854"/>
                  <a:pt x="6505" y="18134"/>
                  <a:pt x="5773" y="18134"/>
                </a:cubicBezTo>
                <a:cubicBezTo>
                  <a:pt x="5041" y="18134"/>
                  <a:pt x="4305" y="17854"/>
                  <a:pt x="3745" y="17294"/>
                </a:cubicBezTo>
                <a:cubicBezTo>
                  <a:pt x="3393" y="16942"/>
                  <a:pt x="2881" y="16686"/>
                  <a:pt x="2369" y="16622"/>
                </a:cubicBezTo>
                <a:cubicBezTo>
                  <a:pt x="2273" y="16046"/>
                  <a:pt x="2209" y="15470"/>
                  <a:pt x="2145" y="14894"/>
                </a:cubicBezTo>
                <a:cubicBezTo>
                  <a:pt x="2849" y="14894"/>
                  <a:pt x="3553" y="15182"/>
                  <a:pt x="4065" y="15694"/>
                </a:cubicBezTo>
                <a:cubicBezTo>
                  <a:pt x="4529" y="16158"/>
                  <a:pt x="5145" y="16390"/>
                  <a:pt x="5765" y="16390"/>
                </a:cubicBezTo>
                <a:cubicBezTo>
                  <a:pt x="6385" y="16390"/>
                  <a:pt x="7009" y="16158"/>
                  <a:pt x="7490" y="15694"/>
                </a:cubicBezTo>
                <a:cubicBezTo>
                  <a:pt x="8050" y="15134"/>
                  <a:pt x="8786" y="14854"/>
                  <a:pt x="9518" y="14854"/>
                </a:cubicBezTo>
                <a:close/>
                <a:moveTo>
                  <a:pt x="9518" y="17478"/>
                </a:moveTo>
                <a:cubicBezTo>
                  <a:pt x="10250" y="17478"/>
                  <a:pt x="10978" y="17758"/>
                  <a:pt x="11522" y="18318"/>
                </a:cubicBezTo>
                <a:cubicBezTo>
                  <a:pt x="12002" y="18798"/>
                  <a:pt x="12627" y="19038"/>
                  <a:pt x="13251" y="19038"/>
                </a:cubicBezTo>
                <a:cubicBezTo>
                  <a:pt x="13875" y="19038"/>
                  <a:pt x="14499" y="18798"/>
                  <a:pt x="14979" y="18318"/>
                </a:cubicBezTo>
                <a:cubicBezTo>
                  <a:pt x="15504" y="17793"/>
                  <a:pt x="16208" y="17517"/>
                  <a:pt x="16943" y="17517"/>
                </a:cubicBezTo>
                <a:cubicBezTo>
                  <a:pt x="17193" y="17517"/>
                  <a:pt x="17447" y="17549"/>
                  <a:pt x="17700" y="17614"/>
                </a:cubicBezTo>
                <a:cubicBezTo>
                  <a:pt x="17636" y="18094"/>
                  <a:pt x="17604" y="18606"/>
                  <a:pt x="17507" y="19118"/>
                </a:cubicBezTo>
                <a:cubicBezTo>
                  <a:pt x="17539" y="19182"/>
                  <a:pt x="17507" y="19246"/>
                  <a:pt x="17475" y="19310"/>
                </a:cubicBezTo>
                <a:cubicBezTo>
                  <a:pt x="17298" y="19268"/>
                  <a:pt x="17120" y="19247"/>
                  <a:pt x="16943" y="19247"/>
                </a:cubicBezTo>
                <a:cubicBezTo>
                  <a:pt x="16320" y="19247"/>
                  <a:pt x="15716" y="19502"/>
                  <a:pt x="15267" y="19951"/>
                </a:cubicBezTo>
                <a:cubicBezTo>
                  <a:pt x="14707" y="20511"/>
                  <a:pt x="13979" y="20791"/>
                  <a:pt x="13251" y="20791"/>
                </a:cubicBezTo>
                <a:cubicBezTo>
                  <a:pt x="12523" y="20791"/>
                  <a:pt x="11794" y="20511"/>
                  <a:pt x="11234" y="19951"/>
                </a:cubicBezTo>
                <a:cubicBezTo>
                  <a:pt x="10754" y="19470"/>
                  <a:pt x="10130" y="19230"/>
                  <a:pt x="9506" y="19230"/>
                </a:cubicBezTo>
                <a:cubicBezTo>
                  <a:pt x="8882" y="19230"/>
                  <a:pt x="8258" y="19470"/>
                  <a:pt x="7778" y="19951"/>
                </a:cubicBezTo>
                <a:cubicBezTo>
                  <a:pt x="7234" y="20511"/>
                  <a:pt x="6505" y="20791"/>
                  <a:pt x="5773" y="20791"/>
                </a:cubicBezTo>
                <a:cubicBezTo>
                  <a:pt x="5041" y="20791"/>
                  <a:pt x="4305" y="20511"/>
                  <a:pt x="3745" y="19951"/>
                </a:cubicBezTo>
                <a:cubicBezTo>
                  <a:pt x="3585" y="19758"/>
                  <a:pt x="3361" y="19630"/>
                  <a:pt x="3137" y="19534"/>
                </a:cubicBezTo>
                <a:cubicBezTo>
                  <a:pt x="2913" y="18894"/>
                  <a:pt x="2721" y="18222"/>
                  <a:pt x="2561" y="17550"/>
                </a:cubicBezTo>
                <a:lnTo>
                  <a:pt x="2561" y="17550"/>
                </a:lnTo>
                <a:cubicBezTo>
                  <a:pt x="3137" y="17646"/>
                  <a:pt x="3649" y="17902"/>
                  <a:pt x="4065" y="18318"/>
                </a:cubicBezTo>
                <a:cubicBezTo>
                  <a:pt x="4529" y="18798"/>
                  <a:pt x="5145" y="19038"/>
                  <a:pt x="5765" y="19038"/>
                </a:cubicBezTo>
                <a:cubicBezTo>
                  <a:pt x="6385" y="19038"/>
                  <a:pt x="7009" y="18798"/>
                  <a:pt x="7490" y="18318"/>
                </a:cubicBezTo>
                <a:cubicBezTo>
                  <a:pt x="8050" y="17758"/>
                  <a:pt x="8786" y="17478"/>
                  <a:pt x="9518" y="17478"/>
                </a:cubicBezTo>
                <a:close/>
                <a:moveTo>
                  <a:pt x="9506" y="20135"/>
                </a:moveTo>
                <a:cubicBezTo>
                  <a:pt x="10234" y="20135"/>
                  <a:pt x="10962" y="20415"/>
                  <a:pt x="11522" y="20975"/>
                </a:cubicBezTo>
                <a:cubicBezTo>
                  <a:pt x="12002" y="21439"/>
                  <a:pt x="12627" y="21671"/>
                  <a:pt x="13251" y="21671"/>
                </a:cubicBezTo>
                <a:cubicBezTo>
                  <a:pt x="13875" y="21671"/>
                  <a:pt x="14499" y="21439"/>
                  <a:pt x="14979" y="20975"/>
                </a:cubicBezTo>
                <a:cubicBezTo>
                  <a:pt x="15492" y="20434"/>
                  <a:pt x="16188" y="20145"/>
                  <a:pt x="16913" y="20145"/>
                </a:cubicBezTo>
                <a:cubicBezTo>
                  <a:pt x="17046" y="20145"/>
                  <a:pt x="17181" y="20155"/>
                  <a:pt x="17315" y="20175"/>
                </a:cubicBezTo>
                <a:cubicBezTo>
                  <a:pt x="17219" y="20751"/>
                  <a:pt x="17123" y="21327"/>
                  <a:pt x="16995" y="21903"/>
                </a:cubicBezTo>
                <a:cubicBezTo>
                  <a:pt x="16955" y="21901"/>
                  <a:pt x="16915" y="21900"/>
                  <a:pt x="16875" y="21900"/>
                </a:cubicBezTo>
                <a:cubicBezTo>
                  <a:pt x="16276" y="21900"/>
                  <a:pt x="15687" y="22125"/>
                  <a:pt x="15267" y="22575"/>
                </a:cubicBezTo>
                <a:cubicBezTo>
                  <a:pt x="14707" y="23119"/>
                  <a:pt x="13979" y="23391"/>
                  <a:pt x="13251" y="23391"/>
                </a:cubicBezTo>
                <a:cubicBezTo>
                  <a:pt x="12523" y="23391"/>
                  <a:pt x="11794" y="23119"/>
                  <a:pt x="11234" y="22575"/>
                </a:cubicBezTo>
                <a:cubicBezTo>
                  <a:pt x="10754" y="22095"/>
                  <a:pt x="10130" y="21855"/>
                  <a:pt x="9506" y="21855"/>
                </a:cubicBezTo>
                <a:cubicBezTo>
                  <a:pt x="8882" y="21855"/>
                  <a:pt x="8258" y="22095"/>
                  <a:pt x="7778" y="22575"/>
                </a:cubicBezTo>
                <a:cubicBezTo>
                  <a:pt x="7255" y="23078"/>
                  <a:pt x="6554" y="23353"/>
                  <a:pt x="5836" y="23353"/>
                </a:cubicBezTo>
                <a:cubicBezTo>
                  <a:pt x="5412" y="23353"/>
                  <a:pt x="4981" y="23257"/>
                  <a:pt x="4577" y="23055"/>
                </a:cubicBezTo>
                <a:cubicBezTo>
                  <a:pt x="4321" y="22415"/>
                  <a:pt x="4033" y="21743"/>
                  <a:pt x="3713" y="20975"/>
                </a:cubicBezTo>
                <a:cubicBezTo>
                  <a:pt x="3617" y="20847"/>
                  <a:pt x="3585" y="20719"/>
                  <a:pt x="3521" y="20559"/>
                </a:cubicBezTo>
                <a:lnTo>
                  <a:pt x="3521" y="20559"/>
                </a:lnTo>
                <a:cubicBezTo>
                  <a:pt x="3713" y="20687"/>
                  <a:pt x="3873" y="20815"/>
                  <a:pt x="4033" y="20975"/>
                </a:cubicBezTo>
                <a:cubicBezTo>
                  <a:pt x="4513" y="21439"/>
                  <a:pt x="5137" y="21671"/>
                  <a:pt x="5761" y="21671"/>
                </a:cubicBezTo>
                <a:cubicBezTo>
                  <a:pt x="6385" y="21671"/>
                  <a:pt x="7009" y="21439"/>
                  <a:pt x="7490" y="20975"/>
                </a:cubicBezTo>
                <a:cubicBezTo>
                  <a:pt x="8050" y="20415"/>
                  <a:pt x="8778" y="20135"/>
                  <a:pt x="9506" y="20135"/>
                </a:cubicBezTo>
                <a:close/>
                <a:moveTo>
                  <a:pt x="9506" y="22791"/>
                </a:moveTo>
                <a:cubicBezTo>
                  <a:pt x="10234" y="22791"/>
                  <a:pt x="10962" y="23071"/>
                  <a:pt x="11522" y="23631"/>
                </a:cubicBezTo>
                <a:cubicBezTo>
                  <a:pt x="12002" y="24095"/>
                  <a:pt x="12627" y="24327"/>
                  <a:pt x="13251" y="24327"/>
                </a:cubicBezTo>
                <a:cubicBezTo>
                  <a:pt x="13875" y="24327"/>
                  <a:pt x="14499" y="24095"/>
                  <a:pt x="14979" y="23631"/>
                </a:cubicBezTo>
                <a:cubicBezTo>
                  <a:pt x="15459" y="23119"/>
                  <a:pt x="16131" y="22831"/>
                  <a:pt x="16835" y="22831"/>
                </a:cubicBezTo>
                <a:cubicBezTo>
                  <a:pt x="16707" y="23439"/>
                  <a:pt x="16579" y="24015"/>
                  <a:pt x="16483" y="24623"/>
                </a:cubicBezTo>
                <a:cubicBezTo>
                  <a:pt x="16035" y="24719"/>
                  <a:pt x="15619" y="24911"/>
                  <a:pt x="15267" y="25231"/>
                </a:cubicBezTo>
                <a:cubicBezTo>
                  <a:pt x="14707" y="25792"/>
                  <a:pt x="13979" y="26072"/>
                  <a:pt x="13251" y="26072"/>
                </a:cubicBezTo>
                <a:cubicBezTo>
                  <a:pt x="12523" y="26072"/>
                  <a:pt x="11794" y="25792"/>
                  <a:pt x="11234" y="25231"/>
                </a:cubicBezTo>
                <a:cubicBezTo>
                  <a:pt x="10754" y="24751"/>
                  <a:pt x="10130" y="24511"/>
                  <a:pt x="9506" y="24511"/>
                </a:cubicBezTo>
                <a:cubicBezTo>
                  <a:pt x="8882" y="24511"/>
                  <a:pt x="8258" y="24751"/>
                  <a:pt x="7778" y="25231"/>
                </a:cubicBezTo>
                <a:cubicBezTo>
                  <a:pt x="7238" y="25744"/>
                  <a:pt x="6539" y="26030"/>
                  <a:pt x="5815" y="26030"/>
                </a:cubicBezTo>
                <a:cubicBezTo>
                  <a:pt x="5680" y="26030"/>
                  <a:pt x="5545" y="26020"/>
                  <a:pt x="5409" y="26000"/>
                </a:cubicBezTo>
                <a:cubicBezTo>
                  <a:pt x="5313" y="25360"/>
                  <a:pt x="5153" y="24719"/>
                  <a:pt x="4929" y="24111"/>
                </a:cubicBezTo>
                <a:lnTo>
                  <a:pt x="4929" y="24111"/>
                </a:lnTo>
                <a:cubicBezTo>
                  <a:pt x="5217" y="24229"/>
                  <a:pt x="5523" y="24286"/>
                  <a:pt x="5828" y="24286"/>
                </a:cubicBezTo>
                <a:cubicBezTo>
                  <a:pt x="6437" y="24286"/>
                  <a:pt x="7042" y="24058"/>
                  <a:pt x="7490" y="23631"/>
                </a:cubicBezTo>
                <a:cubicBezTo>
                  <a:pt x="8050" y="23071"/>
                  <a:pt x="8778" y="22791"/>
                  <a:pt x="9506" y="22791"/>
                </a:cubicBezTo>
                <a:close/>
                <a:moveTo>
                  <a:pt x="9522" y="25440"/>
                </a:moveTo>
                <a:cubicBezTo>
                  <a:pt x="10242" y="25440"/>
                  <a:pt x="10962" y="25712"/>
                  <a:pt x="11522" y="26256"/>
                </a:cubicBezTo>
                <a:cubicBezTo>
                  <a:pt x="12002" y="26736"/>
                  <a:pt x="12627" y="26976"/>
                  <a:pt x="13251" y="26976"/>
                </a:cubicBezTo>
                <a:cubicBezTo>
                  <a:pt x="13875" y="26976"/>
                  <a:pt x="14499" y="26736"/>
                  <a:pt x="14979" y="26256"/>
                </a:cubicBezTo>
                <a:cubicBezTo>
                  <a:pt x="15363" y="25904"/>
                  <a:pt x="15811" y="25648"/>
                  <a:pt x="16323" y="25552"/>
                </a:cubicBezTo>
                <a:lnTo>
                  <a:pt x="16323" y="25552"/>
                </a:lnTo>
                <a:cubicBezTo>
                  <a:pt x="16227" y="26160"/>
                  <a:pt x="16131" y="26768"/>
                  <a:pt x="16035" y="27408"/>
                </a:cubicBezTo>
                <a:cubicBezTo>
                  <a:pt x="15747" y="27504"/>
                  <a:pt x="15491" y="27664"/>
                  <a:pt x="15267" y="27856"/>
                </a:cubicBezTo>
                <a:lnTo>
                  <a:pt x="15267" y="27888"/>
                </a:lnTo>
                <a:cubicBezTo>
                  <a:pt x="14707" y="28432"/>
                  <a:pt x="13979" y="28704"/>
                  <a:pt x="13251" y="28704"/>
                </a:cubicBezTo>
                <a:cubicBezTo>
                  <a:pt x="12523" y="28704"/>
                  <a:pt x="11794" y="28432"/>
                  <a:pt x="11234" y="27888"/>
                </a:cubicBezTo>
                <a:cubicBezTo>
                  <a:pt x="10754" y="27408"/>
                  <a:pt x="10130" y="27168"/>
                  <a:pt x="9506" y="27168"/>
                </a:cubicBezTo>
                <a:cubicBezTo>
                  <a:pt x="8882" y="27168"/>
                  <a:pt x="8258" y="27408"/>
                  <a:pt x="7778" y="27888"/>
                </a:cubicBezTo>
                <a:cubicBezTo>
                  <a:pt x="7246" y="28419"/>
                  <a:pt x="6520" y="28706"/>
                  <a:pt x="5768" y="28706"/>
                </a:cubicBezTo>
                <a:cubicBezTo>
                  <a:pt x="5660" y="28706"/>
                  <a:pt x="5550" y="28700"/>
                  <a:pt x="5441" y="28688"/>
                </a:cubicBezTo>
                <a:cubicBezTo>
                  <a:pt x="5537" y="28080"/>
                  <a:pt x="5537" y="27504"/>
                  <a:pt x="5505" y="26928"/>
                </a:cubicBezTo>
                <a:lnTo>
                  <a:pt x="5505" y="26928"/>
                </a:lnTo>
                <a:cubicBezTo>
                  <a:pt x="5608" y="26941"/>
                  <a:pt x="5710" y="26948"/>
                  <a:pt x="5813" y="26948"/>
                </a:cubicBezTo>
                <a:cubicBezTo>
                  <a:pt x="6450" y="26948"/>
                  <a:pt x="7081" y="26697"/>
                  <a:pt x="7522" y="26256"/>
                </a:cubicBezTo>
                <a:cubicBezTo>
                  <a:pt x="8082" y="25712"/>
                  <a:pt x="8802" y="25440"/>
                  <a:pt x="9522" y="25440"/>
                </a:cubicBezTo>
                <a:close/>
                <a:moveTo>
                  <a:pt x="9506" y="28072"/>
                </a:moveTo>
                <a:cubicBezTo>
                  <a:pt x="10234" y="28072"/>
                  <a:pt x="10962" y="28352"/>
                  <a:pt x="11522" y="28912"/>
                </a:cubicBezTo>
                <a:cubicBezTo>
                  <a:pt x="12002" y="29376"/>
                  <a:pt x="12627" y="29608"/>
                  <a:pt x="13251" y="29608"/>
                </a:cubicBezTo>
                <a:cubicBezTo>
                  <a:pt x="13875" y="29608"/>
                  <a:pt x="14499" y="29376"/>
                  <a:pt x="14979" y="28912"/>
                </a:cubicBezTo>
                <a:cubicBezTo>
                  <a:pt x="15235" y="28624"/>
                  <a:pt x="15587" y="28432"/>
                  <a:pt x="15971" y="28304"/>
                </a:cubicBezTo>
                <a:lnTo>
                  <a:pt x="15971" y="28304"/>
                </a:lnTo>
                <a:cubicBezTo>
                  <a:pt x="15939" y="28464"/>
                  <a:pt x="15939" y="28624"/>
                  <a:pt x="15907" y="28784"/>
                </a:cubicBezTo>
                <a:cubicBezTo>
                  <a:pt x="15683" y="28880"/>
                  <a:pt x="15459" y="29008"/>
                  <a:pt x="15267" y="29200"/>
                </a:cubicBezTo>
                <a:cubicBezTo>
                  <a:pt x="14707" y="29760"/>
                  <a:pt x="13979" y="30040"/>
                  <a:pt x="13251" y="30040"/>
                </a:cubicBezTo>
                <a:cubicBezTo>
                  <a:pt x="12523" y="30040"/>
                  <a:pt x="11794" y="29760"/>
                  <a:pt x="11234" y="29200"/>
                </a:cubicBezTo>
                <a:cubicBezTo>
                  <a:pt x="10754" y="28720"/>
                  <a:pt x="10130" y="28480"/>
                  <a:pt x="9506" y="28480"/>
                </a:cubicBezTo>
                <a:cubicBezTo>
                  <a:pt x="8882" y="28480"/>
                  <a:pt x="8258" y="28720"/>
                  <a:pt x="7778" y="29200"/>
                </a:cubicBezTo>
                <a:cubicBezTo>
                  <a:pt x="7257" y="29721"/>
                  <a:pt x="6563" y="30011"/>
                  <a:pt x="5845" y="30011"/>
                </a:cubicBezTo>
                <a:cubicBezTo>
                  <a:pt x="5637" y="30011"/>
                  <a:pt x="5426" y="29987"/>
                  <a:pt x="5217" y="29936"/>
                </a:cubicBezTo>
                <a:cubicBezTo>
                  <a:pt x="5249" y="29808"/>
                  <a:pt x="5281" y="29680"/>
                  <a:pt x="5313" y="29552"/>
                </a:cubicBezTo>
                <a:cubicBezTo>
                  <a:pt x="5466" y="29584"/>
                  <a:pt x="5620" y="29599"/>
                  <a:pt x="5775" y="29599"/>
                </a:cubicBezTo>
                <a:cubicBezTo>
                  <a:pt x="6401" y="29599"/>
                  <a:pt x="7028" y="29348"/>
                  <a:pt x="7490" y="28912"/>
                </a:cubicBezTo>
                <a:cubicBezTo>
                  <a:pt x="8050" y="28352"/>
                  <a:pt x="8778" y="28072"/>
                  <a:pt x="9506" y="28072"/>
                </a:cubicBezTo>
                <a:close/>
                <a:moveTo>
                  <a:pt x="9506" y="29416"/>
                </a:moveTo>
                <a:cubicBezTo>
                  <a:pt x="10234" y="29416"/>
                  <a:pt x="10962" y="29696"/>
                  <a:pt x="11522" y="30256"/>
                </a:cubicBezTo>
                <a:cubicBezTo>
                  <a:pt x="12002" y="30721"/>
                  <a:pt x="12627" y="30953"/>
                  <a:pt x="13251" y="30953"/>
                </a:cubicBezTo>
                <a:cubicBezTo>
                  <a:pt x="13875" y="30953"/>
                  <a:pt x="14499" y="30721"/>
                  <a:pt x="14979" y="30256"/>
                </a:cubicBezTo>
                <a:cubicBezTo>
                  <a:pt x="15203" y="30000"/>
                  <a:pt x="15523" y="29808"/>
                  <a:pt x="15843" y="29680"/>
                </a:cubicBezTo>
                <a:cubicBezTo>
                  <a:pt x="15843" y="29808"/>
                  <a:pt x="15843" y="29968"/>
                  <a:pt x="15843" y="30128"/>
                </a:cubicBezTo>
                <a:lnTo>
                  <a:pt x="15811" y="30128"/>
                </a:lnTo>
                <a:cubicBezTo>
                  <a:pt x="15619" y="30224"/>
                  <a:pt x="15427" y="30352"/>
                  <a:pt x="15267" y="30544"/>
                </a:cubicBezTo>
                <a:cubicBezTo>
                  <a:pt x="14707" y="31089"/>
                  <a:pt x="13979" y="31361"/>
                  <a:pt x="13251" y="31361"/>
                </a:cubicBezTo>
                <a:cubicBezTo>
                  <a:pt x="12523" y="31361"/>
                  <a:pt x="11794" y="31089"/>
                  <a:pt x="11234" y="30544"/>
                </a:cubicBezTo>
                <a:cubicBezTo>
                  <a:pt x="10754" y="30064"/>
                  <a:pt x="10130" y="29824"/>
                  <a:pt x="9506" y="29824"/>
                </a:cubicBezTo>
                <a:cubicBezTo>
                  <a:pt x="8882" y="29824"/>
                  <a:pt x="8258" y="30064"/>
                  <a:pt x="7778" y="30544"/>
                </a:cubicBezTo>
                <a:cubicBezTo>
                  <a:pt x="7249" y="31051"/>
                  <a:pt x="6539" y="31330"/>
                  <a:pt x="5825" y="31330"/>
                </a:cubicBezTo>
                <a:cubicBezTo>
                  <a:pt x="5500" y="31330"/>
                  <a:pt x="5175" y="31272"/>
                  <a:pt x="4865" y="31153"/>
                </a:cubicBezTo>
                <a:cubicBezTo>
                  <a:pt x="4897" y="31025"/>
                  <a:pt x="4961" y="30897"/>
                  <a:pt x="4993" y="30769"/>
                </a:cubicBezTo>
                <a:cubicBezTo>
                  <a:pt x="5269" y="30871"/>
                  <a:pt x="5554" y="30921"/>
                  <a:pt x="5837" y="30921"/>
                </a:cubicBezTo>
                <a:cubicBezTo>
                  <a:pt x="6440" y="30921"/>
                  <a:pt x="7032" y="30692"/>
                  <a:pt x="7490" y="30256"/>
                </a:cubicBezTo>
                <a:cubicBezTo>
                  <a:pt x="8050" y="29696"/>
                  <a:pt x="8778" y="29416"/>
                  <a:pt x="9506" y="29416"/>
                </a:cubicBezTo>
                <a:close/>
                <a:moveTo>
                  <a:pt x="9518" y="30721"/>
                </a:moveTo>
                <a:cubicBezTo>
                  <a:pt x="10250" y="30721"/>
                  <a:pt x="10978" y="30993"/>
                  <a:pt x="11522" y="31537"/>
                </a:cubicBezTo>
                <a:cubicBezTo>
                  <a:pt x="12002" y="32017"/>
                  <a:pt x="12627" y="32257"/>
                  <a:pt x="13251" y="32257"/>
                </a:cubicBezTo>
                <a:cubicBezTo>
                  <a:pt x="13875" y="32257"/>
                  <a:pt x="14499" y="32017"/>
                  <a:pt x="14979" y="31537"/>
                </a:cubicBezTo>
                <a:cubicBezTo>
                  <a:pt x="15235" y="31313"/>
                  <a:pt x="15523" y="31121"/>
                  <a:pt x="15843" y="30993"/>
                </a:cubicBezTo>
                <a:lnTo>
                  <a:pt x="15843" y="31441"/>
                </a:lnTo>
                <a:cubicBezTo>
                  <a:pt x="15651" y="31537"/>
                  <a:pt x="15427" y="31665"/>
                  <a:pt x="15267" y="31857"/>
                </a:cubicBezTo>
                <a:cubicBezTo>
                  <a:pt x="14707" y="32401"/>
                  <a:pt x="13979" y="32673"/>
                  <a:pt x="13251" y="32673"/>
                </a:cubicBezTo>
                <a:cubicBezTo>
                  <a:pt x="12523" y="32673"/>
                  <a:pt x="11794" y="32401"/>
                  <a:pt x="11234" y="31857"/>
                </a:cubicBezTo>
                <a:cubicBezTo>
                  <a:pt x="10754" y="31377"/>
                  <a:pt x="10130" y="31137"/>
                  <a:pt x="9506" y="31137"/>
                </a:cubicBezTo>
                <a:cubicBezTo>
                  <a:pt x="8882" y="31137"/>
                  <a:pt x="8258" y="31377"/>
                  <a:pt x="7778" y="31857"/>
                </a:cubicBezTo>
                <a:cubicBezTo>
                  <a:pt x="7253" y="32382"/>
                  <a:pt x="6538" y="32659"/>
                  <a:pt x="5822" y="32659"/>
                </a:cubicBezTo>
                <a:cubicBezTo>
                  <a:pt x="5359" y="32659"/>
                  <a:pt x="4895" y="32543"/>
                  <a:pt x="4481" y="32305"/>
                </a:cubicBezTo>
                <a:cubicBezTo>
                  <a:pt x="4545" y="32145"/>
                  <a:pt x="4577" y="32017"/>
                  <a:pt x="4609" y="31857"/>
                </a:cubicBezTo>
                <a:lnTo>
                  <a:pt x="4609" y="31889"/>
                </a:lnTo>
                <a:cubicBezTo>
                  <a:pt x="4988" y="32111"/>
                  <a:pt x="5411" y="32221"/>
                  <a:pt x="5830" y="32221"/>
                </a:cubicBezTo>
                <a:cubicBezTo>
                  <a:pt x="6436" y="32221"/>
                  <a:pt x="7035" y="31991"/>
                  <a:pt x="7490" y="31537"/>
                </a:cubicBezTo>
                <a:cubicBezTo>
                  <a:pt x="8050" y="30993"/>
                  <a:pt x="8786" y="30721"/>
                  <a:pt x="9518" y="30721"/>
                </a:cubicBezTo>
                <a:close/>
                <a:moveTo>
                  <a:pt x="9518" y="32041"/>
                </a:moveTo>
                <a:cubicBezTo>
                  <a:pt x="10250" y="32041"/>
                  <a:pt x="10978" y="32321"/>
                  <a:pt x="11522" y="32881"/>
                </a:cubicBezTo>
                <a:cubicBezTo>
                  <a:pt x="12002" y="33345"/>
                  <a:pt x="12627" y="33577"/>
                  <a:pt x="13251" y="33577"/>
                </a:cubicBezTo>
                <a:cubicBezTo>
                  <a:pt x="13875" y="33577"/>
                  <a:pt x="14499" y="33345"/>
                  <a:pt x="14979" y="32881"/>
                </a:cubicBezTo>
                <a:cubicBezTo>
                  <a:pt x="15235" y="32625"/>
                  <a:pt x="15523" y="32433"/>
                  <a:pt x="15875" y="32305"/>
                </a:cubicBezTo>
                <a:lnTo>
                  <a:pt x="15875" y="32593"/>
                </a:lnTo>
                <a:lnTo>
                  <a:pt x="15875" y="32753"/>
                </a:lnTo>
                <a:cubicBezTo>
                  <a:pt x="15651" y="32849"/>
                  <a:pt x="15459" y="32977"/>
                  <a:pt x="15267" y="33169"/>
                </a:cubicBezTo>
                <a:cubicBezTo>
                  <a:pt x="14707" y="33713"/>
                  <a:pt x="13979" y="33985"/>
                  <a:pt x="13251" y="33985"/>
                </a:cubicBezTo>
                <a:cubicBezTo>
                  <a:pt x="12523" y="33985"/>
                  <a:pt x="11794" y="33713"/>
                  <a:pt x="11234" y="33169"/>
                </a:cubicBezTo>
                <a:cubicBezTo>
                  <a:pt x="10754" y="32689"/>
                  <a:pt x="10130" y="32449"/>
                  <a:pt x="9506" y="32449"/>
                </a:cubicBezTo>
                <a:cubicBezTo>
                  <a:pt x="8882" y="32449"/>
                  <a:pt x="8258" y="32689"/>
                  <a:pt x="7778" y="33169"/>
                </a:cubicBezTo>
                <a:cubicBezTo>
                  <a:pt x="7223" y="33706"/>
                  <a:pt x="6499" y="33982"/>
                  <a:pt x="5766" y="33982"/>
                </a:cubicBezTo>
                <a:cubicBezTo>
                  <a:pt x="5188" y="33982"/>
                  <a:pt x="4605" y="33810"/>
                  <a:pt x="4097" y="33457"/>
                </a:cubicBezTo>
                <a:cubicBezTo>
                  <a:pt x="4161" y="33297"/>
                  <a:pt x="4193" y="33137"/>
                  <a:pt x="4257" y="32977"/>
                </a:cubicBezTo>
                <a:lnTo>
                  <a:pt x="4257" y="33009"/>
                </a:lnTo>
                <a:cubicBezTo>
                  <a:pt x="4694" y="33386"/>
                  <a:pt x="5245" y="33571"/>
                  <a:pt x="5796" y="33571"/>
                </a:cubicBezTo>
                <a:cubicBezTo>
                  <a:pt x="6415" y="33571"/>
                  <a:pt x="7033" y="33338"/>
                  <a:pt x="7490" y="32881"/>
                </a:cubicBezTo>
                <a:cubicBezTo>
                  <a:pt x="8050" y="32321"/>
                  <a:pt x="8786" y="32041"/>
                  <a:pt x="9518" y="32041"/>
                </a:cubicBezTo>
                <a:close/>
                <a:moveTo>
                  <a:pt x="9506" y="33345"/>
                </a:moveTo>
                <a:cubicBezTo>
                  <a:pt x="10234" y="33345"/>
                  <a:pt x="10962" y="33617"/>
                  <a:pt x="11522" y="34161"/>
                </a:cubicBezTo>
                <a:cubicBezTo>
                  <a:pt x="12002" y="34641"/>
                  <a:pt x="12627" y="34881"/>
                  <a:pt x="13251" y="34881"/>
                </a:cubicBezTo>
                <a:cubicBezTo>
                  <a:pt x="13875" y="34881"/>
                  <a:pt x="14499" y="34641"/>
                  <a:pt x="14979" y="34161"/>
                </a:cubicBezTo>
                <a:cubicBezTo>
                  <a:pt x="15235" y="33905"/>
                  <a:pt x="15555" y="33713"/>
                  <a:pt x="15907" y="33585"/>
                </a:cubicBezTo>
                <a:lnTo>
                  <a:pt x="15907" y="33585"/>
                </a:lnTo>
                <a:cubicBezTo>
                  <a:pt x="15939" y="33745"/>
                  <a:pt x="15907" y="33905"/>
                  <a:pt x="15875" y="34065"/>
                </a:cubicBezTo>
                <a:cubicBezTo>
                  <a:pt x="15651" y="34161"/>
                  <a:pt x="15459" y="34289"/>
                  <a:pt x="15267" y="34481"/>
                </a:cubicBezTo>
                <a:cubicBezTo>
                  <a:pt x="14707" y="35025"/>
                  <a:pt x="13979" y="35297"/>
                  <a:pt x="13251" y="35297"/>
                </a:cubicBezTo>
                <a:cubicBezTo>
                  <a:pt x="12523" y="35297"/>
                  <a:pt x="11794" y="35025"/>
                  <a:pt x="11234" y="34481"/>
                </a:cubicBezTo>
                <a:cubicBezTo>
                  <a:pt x="10754" y="34001"/>
                  <a:pt x="10130" y="33761"/>
                  <a:pt x="9506" y="33761"/>
                </a:cubicBezTo>
                <a:cubicBezTo>
                  <a:pt x="8882" y="33761"/>
                  <a:pt x="8258" y="34001"/>
                  <a:pt x="7778" y="34481"/>
                </a:cubicBezTo>
                <a:cubicBezTo>
                  <a:pt x="7224" y="35018"/>
                  <a:pt x="6494" y="35291"/>
                  <a:pt x="5764" y="35291"/>
                </a:cubicBezTo>
                <a:cubicBezTo>
                  <a:pt x="5101" y="35291"/>
                  <a:pt x="4438" y="35066"/>
                  <a:pt x="3905" y="34609"/>
                </a:cubicBezTo>
                <a:cubicBezTo>
                  <a:pt x="3905" y="34449"/>
                  <a:pt x="3937" y="34289"/>
                  <a:pt x="3969" y="34097"/>
                </a:cubicBezTo>
                <a:cubicBezTo>
                  <a:pt x="4001" y="34129"/>
                  <a:pt x="4033" y="34161"/>
                  <a:pt x="4033" y="34161"/>
                </a:cubicBezTo>
                <a:cubicBezTo>
                  <a:pt x="4513" y="34641"/>
                  <a:pt x="5137" y="34881"/>
                  <a:pt x="5761" y="34881"/>
                </a:cubicBezTo>
                <a:cubicBezTo>
                  <a:pt x="6385" y="34881"/>
                  <a:pt x="7009" y="34641"/>
                  <a:pt x="7490" y="34161"/>
                </a:cubicBezTo>
                <a:cubicBezTo>
                  <a:pt x="8050" y="33617"/>
                  <a:pt x="8778" y="33345"/>
                  <a:pt x="9506" y="33345"/>
                </a:cubicBezTo>
                <a:close/>
                <a:moveTo>
                  <a:pt x="9522" y="34665"/>
                </a:moveTo>
                <a:cubicBezTo>
                  <a:pt x="10258" y="34665"/>
                  <a:pt x="10994" y="34945"/>
                  <a:pt x="11554" y="35505"/>
                </a:cubicBezTo>
                <a:cubicBezTo>
                  <a:pt x="12018" y="35985"/>
                  <a:pt x="12635" y="36226"/>
                  <a:pt x="13255" y="36226"/>
                </a:cubicBezTo>
                <a:cubicBezTo>
                  <a:pt x="13875" y="36226"/>
                  <a:pt x="14499" y="35985"/>
                  <a:pt x="14979" y="35505"/>
                </a:cubicBezTo>
                <a:cubicBezTo>
                  <a:pt x="15235" y="35281"/>
                  <a:pt x="15523" y="35089"/>
                  <a:pt x="15843" y="34961"/>
                </a:cubicBezTo>
                <a:lnTo>
                  <a:pt x="15843" y="34961"/>
                </a:lnTo>
                <a:cubicBezTo>
                  <a:pt x="15843" y="35121"/>
                  <a:pt x="15811" y="35281"/>
                  <a:pt x="15779" y="35441"/>
                </a:cubicBezTo>
                <a:cubicBezTo>
                  <a:pt x="15587" y="35537"/>
                  <a:pt x="15427" y="35665"/>
                  <a:pt x="15267" y="35793"/>
                </a:cubicBezTo>
                <a:cubicBezTo>
                  <a:pt x="14707" y="36354"/>
                  <a:pt x="13979" y="36634"/>
                  <a:pt x="13251" y="36634"/>
                </a:cubicBezTo>
                <a:cubicBezTo>
                  <a:pt x="12523" y="36634"/>
                  <a:pt x="11794" y="36354"/>
                  <a:pt x="11234" y="35793"/>
                </a:cubicBezTo>
                <a:cubicBezTo>
                  <a:pt x="10754" y="35313"/>
                  <a:pt x="10130" y="35073"/>
                  <a:pt x="9506" y="35073"/>
                </a:cubicBezTo>
                <a:cubicBezTo>
                  <a:pt x="8882" y="35073"/>
                  <a:pt x="8258" y="35313"/>
                  <a:pt x="7778" y="35793"/>
                </a:cubicBezTo>
                <a:cubicBezTo>
                  <a:pt x="7229" y="36342"/>
                  <a:pt x="6500" y="36623"/>
                  <a:pt x="5768" y="36623"/>
                </a:cubicBezTo>
                <a:cubicBezTo>
                  <a:pt x="5091" y="36623"/>
                  <a:pt x="4411" y="36382"/>
                  <a:pt x="3873" y="35889"/>
                </a:cubicBezTo>
                <a:lnTo>
                  <a:pt x="3873" y="35377"/>
                </a:lnTo>
                <a:cubicBezTo>
                  <a:pt x="3937" y="35409"/>
                  <a:pt x="4001" y="35441"/>
                  <a:pt x="4065" y="35505"/>
                </a:cubicBezTo>
                <a:cubicBezTo>
                  <a:pt x="4529" y="35985"/>
                  <a:pt x="5153" y="36226"/>
                  <a:pt x="5777" y="36226"/>
                </a:cubicBezTo>
                <a:cubicBezTo>
                  <a:pt x="6401" y="36226"/>
                  <a:pt x="7026" y="35985"/>
                  <a:pt x="7490" y="35505"/>
                </a:cubicBezTo>
                <a:cubicBezTo>
                  <a:pt x="8050" y="34945"/>
                  <a:pt x="8786" y="34665"/>
                  <a:pt x="9522" y="34665"/>
                </a:cubicBezTo>
                <a:close/>
                <a:moveTo>
                  <a:pt x="9506" y="35977"/>
                </a:moveTo>
                <a:cubicBezTo>
                  <a:pt x="10234" y="35977"/>
                  <a:pt x="10962" y="36258"/>
                  <a:pt x="11522" y="36818"/>
                </a:cubicBezTo>
                <a:cubicBezTo>
                  <a:pt x="12002" y="37298"/>
                  <a:pt x="12627" y="37538"/>
                  <a:pt x="13251" y="37538"/>
                </a:cubicBezTo>
                <a:cubicBezTo>
                  <a:pt x="13875" y="37538"/>
                  <a:pt x="14499" y="37298"/>
                  <a:pt x="14979" y="36818"/>
                </a:cubicBezTo>
                <a:cubicBezTo>
                  <a:pt x="15171" y="36658"/>
                  <a:pt x="15363" y="36498"/>
                  <a:pt x="15587" y="36370"/>
                </a:cubicBezTo>
                <a:lnTo>
                  <a:pt x="15587" y="36370"/>
                </a:lnTo>
                <a:cubicBezTo>
                  <a:pt x="15555" y="36594"/>
                  <a:pt x="15491" y="36786"/>
                  <a:pt x="15427" y="37010"/>
                </a:cubicBezTo>
                <a:cubicBezTo>
                  <a:pt x="15363" y="37074"/>
                  <a:pt x="15331" y="37074"/>
                  <a:pt x="15267" y="37106"/>
                </a:cubicBezTo>
                <a:cubicBezTo>
                  <a:pt x="14707" y="37666"/>
                  <a:pt x="13979" y="37946"/>
                  <a:pt x="13251" y="37946"/>
                </a:cubicBezTo>
                <a:cubicBezTo>
                  <a:pt x="12523" y="37946"/>
                  <a:pt x="11794" y="37666"/>
                  <a:pt x="11234" y="37106"/>
                </a:cubicBezTo>
                <a:cubicBezTo>
                  <a:pt x="10754" y="36642"/>
                  <a:pt x="10130" y="36410"/>
                  <a:pt x="9506" y="36410"/>
                </a:cubicBezTo>
                <a:cubicBezTo>
                  <a:pt x="8882" y="36410"/>
                  <a:pt x="8258" y="36642"/>
                  <a:pt x="7778" y="37106"/>
                </a:cubicBezTo>
                <a:cubicBezTo>
                  <a:pt x="7232" y="37669"/>
                  <a:pt x="6501" y="37954"/>
                  <a:pt x="5765" y="37954"/>
                </a:cubicBezTo>
                <a:cubicBezTo>
                  <a:pt x="5206" y="37954"/>
                  <a:pt x="4645" y="37790"/>
                  <a:pt x="4161" y="37458"/>
                </a:cubicBezTo>
                <a:cubicBezTo>
                  <a:pt x="4097" y="37234"/>
                  <a:pt x="4033" y="37010"/>
                  <a:pt x="3969" y="36786"/>
                </a:cubicBezTo>
                <a:cubicBezTo>
                  <a:pt x="4001" y="36786"/>
                  <a:pt x="4033" y="36818"/>
                  <a:pt x="4065" y="36818"/>
                </a:cubicBezTo>
                <a:cubicBezTo>
                  <a:pt x="4529" y="37298"/>
                  <a:pt x="5145" y="37538"/>
                  <a:pt x="5765" y="37538"/>
                </a:cubicBezTo>
                <a:cubicBezTo>
                  <a:pt x="6385" y="37538"/>
                  <a:pt x="7009" y="37298"/>
                  <a:pt x="7490" y="36818"/>
                </a:cubicBezTo>
                <a:cubicBezTo>
                  <a:pt x="8050" y="36258"/>
                  <a:pt x="8778" y="35977"/>
                  <a:pt x="9506" y="35977"/>
                </a:cubicBezTo>
                <a:close/>
                <a:moveTo>
                  <a:pt x="9518" y="37314"/>
                </a:moveTo>
                <a:cubicBezTo>
                  <a:pt x="10250" y="37314"/>
                  <a:pt x="10978" y="37586"/>
                  <a:pt x="11522" y="38130"/>
                </a:cubicBezTo>
                <a:cubicBezTo>
                  <a:pt x="12002" y="38610"/>
                  <a:pt x="12627" y="38850"/>
                  <a:pt x="13251" y="38850"/>
                </a:cubicBezTo>
                <a:cubicBezTo>
                  <a:pt x="13875" y="38850"/>
                  <a:pt x="14499" y="38610"/>
                  <a:pt x="14979" y="38130"/>
                </a:cubicBezTo>
                <a:lnTo>
                  <a:pt x="14979" y="38130"/>
                </a:lnTo>
                <a:cubicBezTo>
                  <a:pt x="14851" y="38418"/>
                  <a:pt x="14723" y="38706"/>
                  <a:pt x="14563" y="38962"/>
                </a:cubicBezTo>
                <a:cubicBezTo>
                  <a:pt x="14142" y="39166"/>
                  <a:pt x="13690" y="39267"/>
                  <a:pt x="13243" y="39267"/>
                </a:cubicBezTo>
                <a:cubicBezTo>
                  <a:pt x="12500" y="39267"/>
                  <a:pt x="11774" y="38989"/>
                  <a:pt x="11234" y="38450"/>
                </a:cubicBezTo>
                <a:cubicBezTo>
                  <a:pt x="10754" y="37970"/>
                  <a:pt x="10130" y="37730"/>
                  <a:pt x="9506" y="37730"/>
                </a:cubicBezTo>
                <a:cubicBezTo>
                  <a:pt x="8882" y="37730"/>
                  <a:pt x="8258" y="37970"/>
                  <a:pt x="7778" y="38450"/>
                </a:cubicBezTo>
                <a:cubicBezTo>
                  <a:pt x="7262" y="38966"/>
                  <a:pt x="6557" y="39246"/>
                  <a:pt x="5839" y="39246"/>
                </a:cubicBezTo>
                <a:cubicBezTo>
                  <a:pt x="5534" y="39246"/>
                  <a:pt x="5226" y="39195"/>
                  <a:pt x="4929" y="39090"/>
                </a:cubicBezTo>
                <a:cubicBezTo>
                  <a:pt x="4801" y="38898"/>
                  <a:pt x="4673" y="38706"/>
                  <a:pt x="4577" y="38482"/>
                </a:cubicBezTo>
                <a:lnTo>
                  <a:pt x="4577" y="38482"/>
                </a:lnTo>
                <a:cubicBezTo>
                  <a:pt x="4954" y="38716"/>
                  <a:pt x="5377" y="38828"/>
                  <a:pt x="5800" y="38828"/>
                </a:cubicBezTo>
                <a:cubicBezTo>
                  <a:pt x="6418" y="38828"/>
                  <a:pt x="7033" y="38586"/>
                  <a:pt x="7490" y="38130"/>
                </a:cubicBezTo>
                <a:cubicBezTo>
                  <a:pt x="8050" y="37586"/>
                  <a:pt x="8786" y="37314"/>
                  <a:pt x="9518" y="37314"/>
                </a:cubicBezTo>
                <a:close/>
                <a:moveTo>
                  <a:pt x="9506" y="38634"/>
                </a:moveTo>
                <a:cubicBezTo>
                  <a:pt x="10234" y="38634"/>
                  <a:pt x="10962" y="38914"/>
                  <a:pt x="11522" y="39474"/>
                </a:cubicBezTo>
                <a:cubicBezTo>
                  <a:pt x="11973" y="39898"/>
                  <a:pt x="12578" y="40147"/>
                  <a:pt x="13190" y="40147"/>
                </a:cubicBezTo>
                <a:cubicBezTo>
                  <a:pt x="13317" y="40147"/>
                  <a:pt x="13444" y="40136"/>
                  <a:pt x="13571" y="40114"/>
                </a:cubicBezTo>
                <a:lnTo>
                  <a:pt x="13571" y="40114"/>
                </a:lnTo>
                <a:cubicBezTo>
                  <a:pt x="13411" y="40274"/>
                  <a:pt x="13219" y="40434"/>
                  <a:pt x="13059" y="40594"/>
                </a:cubicBezTo>
                <a:cubicBezTo>
                  <a:pt x="12355" y="40530"/>
                  <a:pt x="11714" y="40242"/>
                  <a:pt x="11234" y="39794"/>
                </a:cubicBezTo>
                <a:cubicBezTo>
                  <a:pt x="10754" y="39314"/>
                  <a:pt x="10130" y="39074"/>
                  <a:pt x="9506" y="39074"/>
                </a:cubicBezTo>
                <a:cubicBezTo>
                  <a:pt x="8882" y="39074"/>
                  <a:pt x="8258" y="39314"/>
                  <a:pt x="7778" y="39794"/>
                </a:cubicBezTo>
                <a:cubicBezTo>
                  <a:pt x="7394" y="40146"/>
                  <a:pt x="6913" y="40434"/>
                  <a:pt x="6401" y="40530"/>
                </a:cubicBezTo>
                <a:cubicBezTo>
                  <a:pt x="6209" y="40402"/>
                  <a:pt x="6017" y="40274"/>
                  <a:pt x="5857" y="40146"/>
                </a:cubicBezTo>
                <a:cubicBezTo>
                  <a:pt x="6465" y="40146"/>
                  <a:pt x="7074" y="39890"/>
                  <a:pt x="7490" y="39474"/>
                </a:cubicBezTo>
                <a:cubicBezTo>
                  <a:pt x="8050" y="38914"/>
                  <a:pt x="8778" y="38634"/>
                  <a:pt x="9506" y="38634"/>
                </a:cubicBezTo>
                <a:close/>
                <a:moveTo>
                  <a:pt x="9518" y="39946"/>
                </a:moveTo>
                <a:cubicBezTo>
                  <a:pt x="10250" y="39946"/>
                  <a:pt x="10978" y="40226"/>
                  <a:pt x="11522" y="40786"/>
                </a:cubicBezTo>
                <a:cubicBezTo>
                  <a:pt x="11682" y="40914"/>
                  <a:pt x="11842" y="41042"/>
                  <a:pt x="12034" y="41138"/>
                </a:cubicBezTo>
                <a:cubicBezTo>
                  <a:pt x="11874" y="41202"/>
                  <a:pt x="11682" y="41234"/>
                  <a:pt x="11554" y="41298"/>
                </a:cubicBezTo>
                <a:cubicBezTo>
                  <a:pt x="11426" y="41234"/>
                  <a:pt x="11330" y="41170"/>
                  <a:pt x="11234" y="41074"/>
                </a:cubicBezTo>
                <a:cubicBezTo>
                  <a:pt x="10754" y="40610"/>
                  <a:pt x="10130" y="40378"/>
                  <a:pt x="9506" y="40378"/>
                </a:cubicBezTo>
                <a:cubicBezTo>
                  <a:pt x="8882" y="40378"/>
                  <a:pt x="8258" y="40610"/>
                  <a:pt x="7778" y="41074"/>
                </a:cubicBezTo>
                <a:cubicBezTo>
                  <a:pt x="7746" y="41106"/>
                  <a:pt x="7714" y="41138"/>
                  <a:pt x="7650" y="41202"/>
                </a:cubicBezTo>
                <a:cubicBezTo>
                  <a:pt x="7490" y="41138"/>
                  <a:pt x="7330" y="41074"/>
                  <a:pt x="7170" y="41010"/>
                </a:cubicBezTo>
                <a:cubicBezTo>
                  <a:pt x="7298" y="40946"/>
                  <a:pt x="7394" y="40882"/>
                  <a:pt x="7490" y="40786"/>
                </a:cubicBezTo>
                <a:cubicBezTo>
                  <a:pt x="8050" y="40226"/>
                  <a:pt x="8786" y="39946"/>
                  <a:pt x="9518" y="39946"/>
                </a:cubicBezTo>
                <a:close/>
                <a:moveTo>
                  <a:pt x="9001" y="1"/>
                </a:moveTo>
                <a:cubicBezTo>
                  <a:pt x="8892" y="1"/>
                  <a:pt x="8783" y="4"/>
                  <a:pt x="8674" y="11"/>
                </a:cubicBezTo>
                <a:cubicBezTo>
                  <a:pt x="6785" y="139"/>
                  <a:pt x="4961" y="1451"/>
                  <a:pt x="3585" y="3756"/>
                </a:cubicBezTo>
                <a:cubicBezTo>
                  <a:pt x="1216" y="7660"/>
                  <a:pt x="0" y="14830"/>
                  <a:pt x="2945" y="21327"/>
                </a:cubicBezTo>
                <a:cubicBezTo>
                  <a:pt x="4865" y="25648"/>
                  <a:pt x="5409" y="27568"/>
                  <a:pt x="3713" y="31985"/>
                </a:cubicBezTo>
                <a:cubicBezTo>
                  <a:pt x="2625" y="34737"/>
                  <a:pt x="2849" y="37522"/>
                  <a:pt x="4257" y="39570"/>
                </a:cubicBezTo>
                <a:cubicBezTo>
                  <a:pt x="5473" y="41362"/>
                  <a:pt x="7458" y="42419"/>
                  <a:pt x="9634" y="42419"/>
                </a:cubicBezTo>
                <a:cubicBezTo>
                  <a:pt x="9707" y="42421"/>
                  <a:pt x="9781" y="42423"/>
                  <a:pt x="9854" y="42423"/>
                </a:cubicBezTo>
                <a:cubicBezTo>
                  <a:pt x="11599" y="42423"/>
                  <a:pt x="13269" y="41693"/>
                  <a:pt x="14467" y="40402"/>
                </a:cubicBezTo>
                <a:cubicBezTo>
                  <a:pt x="16099" y="38674"/>
                  <a:pt x="16899" y="35761"/>
                  <a:pt x="16675" y="32497"/>
                </a:cubicBezTo>
                <a:cubicBezTo>
                  <a:pt x="16451" y="29008"/>
                  <a:pt x="17027" y="26064"/>
                  <a:pt x="17636" y="22927"/>
                </a:cubicBezTo>
                <a:cubicBezTo>
                  <a:pt x="17892" y="21743"/>
                  <a:pt x="18116" y="20527"/>
                  <a:pt x="18308" y="19246"/>
                </a:cubicBezTo>
                <a:cubicBezTo>
                  <a:pt x="19332" y="12941"/>
                  <a:pt x="18020" y="6892"/>
                  <a:pt x="14787" y="3083"/>
                </a:cubicBezTo>
                <a:cubicBezTo>
                  <a:pt x="13087" y="1110"/>
                  <a:pt x="11013" y="1"/>
                  <a:pt x="9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rot="3599939">
            <a:off x="519647" y="3255989"/>
            <a:ext cx="276260" cy="606278"/>
          </a:xfrm>
          <a:custGeom>
            <a:avLst/>
            <a:gdLst/>
            <a:ahLst/>
            <a:cxnLst/>
            <a:rect l="l" t="t" r="r" b="b"/>
            <a:pathLst>
              <a:path w="19333" h="42428" extrusionOk="0">
                <a:moveTo>
                  <a:pt x="8290" y="1328"/>
                </a:moveTo>
                <a:cubicBezTo>
                  <a:pt x="8226" y="1360"/>
                  <a:pt x="8162" y="1392"/>
                  <a:pt x="8098" y="1456"/>
                </a:cubicBezTo>
                <a:cubicBezTo>
                  <a:pt x="7746" y="1808"/>
                  <a:pt x="7298" y="2064"/>
                  <a:pt x="6818" y="2192"/>
                </a:cubicBezTo>
                <a:cubicBezTo>
                  <a:pt x="7266" y="1840"/>
                  <a:pt x="7746" y="1552"/>
                  <a:pt x="8290" y="1328"/>
                </a:cubicBezTo>
                <a:close/>
                <a:moveTo>
                  <a:pt x="10595" y="880"/>
                </a:moveTo>
                <a:cubicBezTo>
                  <a:pt x="11011" y="880"/>
                  <a:pt x="11395" y="976"/>
                  <a:pt x="11779" y="1104"/>
                </a:cubicBezTo>
                <a:lnTo>
                  <a:pt x="11779" y="1136"/>
                </a:lnTo>
                <a:cubicBezTo>
                  <a:pt x="11811" y="1136"/>
                  <a:pt x="11811" y="1136"/>
                  <a:pt x="11843" y="1168"/>
                </a:cubicBezTo>
                <a:cubicBezTo>
                  <a:pt x="12131" y="1456"/>
                  <a:pt x="12515" y="1680"/>
                  <a:pt x="12931" y="1776"/>
                </a:cubicBezTo>
                <a:cubicBezTo>
                  <a:pt x="13123" y="1936"/>
                  <a:pt x="13347" y="2096"/>
                  <a:pt x="13539" y="2288"/>
                </a:cubicBezTo>
                <a:cubicBezTo>
                  <a:pt x="12771" y="2288"/>
                  <a:pt x="12067" y="2000"/>
                  <a:pt x="11523" y="1488"/>
                </a:cubicBezTo>
                <a:cubicBezTo>
                  <a:pt x="11203" y="1168"/>
                  <a:pt x="10819" y="944"/>
                  <a:pt x="10371" y="880"/>
                </a:cubicBezTo>
                <a:close/>
                <a:moveTo>
                  <a:pt x="9827" y="1640"/>
                </a:moveTo>
                <a:cubicBezTo>
                  <a:pt x="10555" y="1640"/>
                  <a:pt x="11283" y="1920"/>
                  <a:pt x="11843" y="2481"/>
                </a:cubicBezTo>
                <a:cubicBezTo>
                  <a:pt x="12308" y="2922"/>
                  <a:pt x="12907" y="3161"/>
                  <a:pt x="13531" y="3161"/>
                </a:cubicBezTo>
                <a:cubicBezTo>
                  <a:pt x="13767" y="3161"/>
                  <a:pt x="14007" y="3127"/>
                  <a:pt x="14244" y="3057"/>
                </a:cubicBezTo>
                <a:cubicBezTo>
                  <a:pt x="14532" y="3409"/>
                  <a:pt x="14788" y="3793"/>
                  <a:pt x="15044" y="4209"/>
                </a:cubicBezTo>
                <a:cubicBezTo>
                  <a:pt x="15076" y="4273"/>
                  <a:pt x="15108" y="4369"/>
                  <a:pt x="15140" y="4433"/>
                </a:cubicBezTo>
                <a:cubicBezTo>
                  <a:pt x="14655" y="4752"/>
                  <a:pt x="14098" y="4908"/>
                  <a:pt x="13544" y="4908"/>
                </a:cubicBezTo>
                <a:cubicBezTo>
                  <a:pt x="12819" y="4908"/>
                  <a:pt x="12100" y="4639"/>
                  <a:pt x="11555" y="4113"/>
                </a:cubicBezTo>
                <a:cubicBezTo>
                  <a:pt x="11075" y="3633"/>
                  <a:pt x="10451" y="3393"/>
                  <a:pt x="9827" y="3393"/>
                </a:cubicBezTo>
                <a:cubicBezTo>
                  <a:pt x="9203" y="3393"/>
                  <a:pt x="8578" y="3633"/>
                  <a:pt x="8098" y="4113"/>
                </a:cubicBezTo>
                <a:cubicBezTo>
                  <a:pt x="7557" y="4654"/>
                  <a:pt x="6831" y="4934"/>
                  <a:pt x="6098" y="4934"/>
                </a:cubicBezTo>
                <a:cubicBezTo>
                  <a:pt x="5573" y="4934"/>
                  <a:pt x="5045" y="4791"/>
                  <a:pt x="4578" y="4497"/>
                </a:cubicBezTo>
                <a:cubicBezTo>
                  <a:pt x="4770" y="4209"/>
                  <a:pt x="4994" y="3921"/>
                  <a:pt x="5186" y="3665"/>
                </a:cubicBezTo>
                <a:cubicBezTo>
                  <a:pt x="5346" y="3441"/>
                  <a:pt x="5538" y="3313"/>
                  <a:pt x="5698" y="3121"/>
                </a:cubicBezTo>
                <a:lnTo>
                  <a:pt x="5698" y="3153"/>
                </a:lnTo>
                <a:cubicBezTo>
                  <a:pt x="5829" y="3174"/>
                  <a:pt x="5960" y="3185"/>
                  <a:pt x="6092" y="3185"/>
                </a:cubicBezTo>
                <a:cubicBezTo>
                  <a:pt x="6731" y="3185"/>
                  <a:pt x="7359" y="2932"/>
                  <a:pt x="7810" y="2481"/>
                </a:cubicBezTo>
                <a:cubicBezTo>
                  <a:pt x="8370" y="1920"/>
                  <a:pt x="9099" y="1640"/>
                  <a:pt x="9827" y="1640"/>
                </a:cubicBezTo>
                <a:close/>
                <a:moveTo>
                  <a:pt x="9827" y="4297"/>
                </a:moveTo>
                <a:cubicBezTo>
                  <a:pt x="10555" y="4297"/>
                  <a:pt x="11283" y="4577"/>
                  <a:pt x="11843" y="5137"/>
                </a:cubicBezTo>
                <a:cubicBezTo>
                  <a:pt x="12323" y="5601"/>
                  <a:pt x="12947" y="5833"/>
                  <a:pt x="13571" y="5833"/>
                </a:cubicBezTo>
                <a:cubicBezTo>
                  <a:pt x="14196" y="5833"/>
                  <a:pt x="14820" y="5601"/>
                  <a:pt x="15300" y="5137"/>
                </a:cubicBezTo>
                <a:cubicBezTo>
                  <a:pt x="15332" y="5073"/>
                  <a:pt x="15396" y="5041"/>
                  <a:pt x="15460" y="4977"/>
                </a:cubicBezTo>
                <a:cubicBezTo>
                  <a:pt x="15684" y="5425"/>
                  <a:pt x="15876" y="5873"/>
                  <a:pt x="16068" y="6385"/>
                </a:cubicBezTo>
                <a:cubicBezTo>
                  <a:pt x="15908" y="6481"/>
                  <a:pt x="15716" y="6577"/>
                  <a:pt x="15588" y="6737"/>
                </a:cubicBezTo>
                <a:cubicBezTo>
                  <a:pt x="15028" y="7281"/>
                  <a:pt x="14292" y="7553"/>
                  <a:pt x="13559" y="7553"/>
                </a:cubicBezTo>
                <a:cubicBezTo>
                  <a:pt x="12827" y="7553"/>
                  <a:pt x="12099" y="7281"/>
                  <a:pt x="11555" y="6737"/>
                </a:cubicBezTo>
                <a:cubicBezTo>
                  <a:pt x="11075" y="6257"/>
                  <a:pt x="10451" y="6017"/>
                  <a:pt x="9827" y="6017"/>
                </a:cubicBezTo>
                <a:cubicBezTo>
                  <a:pt x="9203" y="6017"/>
                  <a:pt x="8578" y="6257"/>
                  <a:pt x="8098" y="6737"/>
                </a:cubicBezTo>
                <a:cubicBezTo>
                  <a:pt x="7538" y="7281"/>
                  <a:pt x="6810" y="7553"/>
                  <a:pt x="6082" y="7553"/>
                </a:cubicBezTo>
                <a:cubicBezTo>
                  <a:pt x="5354" y="7553"/>
                  <a:pt x="4626" y="7281"/>
                  <a:pt x="4066" y="6737"/>
                </a:cubicBezTo>
                <a:cubicBezTo>
                  <a:pt x="3874" y="6545"/>
                  <a:pt x="3682" y="6417"/>
                  <a:pt x="3458" y="6321"/>
                </a:cubicBezTo>
                <a:cubicBezTo>
                  <a:pt x="3682" y="5873"/>
                  <a:pt x="3938" y="5425"/>
                  <a:pt x="4194" y="5009"/>
                </a:cubicBezTo>
                <a:cubicBezTo>
                  <a:pt x="4258" y="5041"/>
                  <a:pt x="4290" y="5073"/>
                  <a:pt x="4354" y="5137"/>
                </a:cubicBezTo>
                <a:cubicBezTo>
                  <a:pt x="4834" y="5601"/>
                  <a:pt x="5458" y="5833"/>
                  <a:pt x="6082" y="5833"/>
                </a:cubicBezTo>
                <a:cubicBezTo>
                  <a:pt x="6706" y="5833"/>
                  <a:pt x="7330" y="5601"/>
                  <a:pt x="7810" y="5137"/>
                </a:cubicBezTo>
                <a:cubicBezTo>
                  <a:pt x="8370" y="4577"/>
                  <a:pt x="9099" y="4297"/>
                  <a:pt x="9827" y="4297"/>
                </a:cubicBezTo>
                <a:close/>
                <a:moveTo>
                  <a:pt x="9807" y="6921"/>
                </a:moveTo>
                <a:cubicBezTo>
                  <a:pt x="10539" y="6921"/>
                  <a:pt x="11267" y="7201"/>
                  <a:pt x="11811" y="7761"/>
                </a:cubicBezTo>
                <a:cubicBezTo>
                  <a:pt x="12291" y="8226"/>
                  <a:pt x="12915" y="8458"/>
                  <a:pt x="13539" y="8458"/>
                </a:cubicBezTo>
                <a:cubicBezTo>
                  <a:pt x="14164" y="8458"/>
                  <a:pt x="14788" y="8226"/>
                  <a:pt x="15268" y="7761"/>
                </a:cubicBezTo>
                <a:cubicBezTo>
                  <a:pt x="15588" y="7473"/>
                  <a:pt x="15940" y="7249"/>
                  <a:pt x="16324" y="7121"/>
                </a:cubicBezTo>
                <a:cubicBezTo>
                  <a:pt x="16516" y="7633"/>
                  <a:pt x="16644" y="8210"/>
                  <a:pt x="16772" y="8754"/>
                </a:cubicBezTo>
                <a:cubicBezTo>
                  <a:pt x="16324" y="8850"/>
                  <a:pt x="15908" y="9042"/>
                  <a:pt x="15588" y="9362"/>
                </a:cubicBezTo>
                <a:cubicBezTo>
                  <a:pt x="15028" y="9922"/>
                  <a:pt x="14292" y="10202"/>
                  <a:pt x="13559" y="10202"/>
                </a:cubicBezTo>
                <a:cubicBezTo>
                  <a:pt x="12827" y="10202"/>
                  <a:pt x="12099" y="9922"/>
                  <a:pt x="11555" y="9362"/>
                </a:cubicBezTo>
                <a:cubicBezTo>
                  <a:pt x="11075" y="8898"/>
                  <a:pt x="10451" y="8666"/>
                  <a:pt x="9827" y="8666"/>
                </a:cubicBezTo>
                <a:cubicBezTo>
                  <a:pt x="9203" y="8666"/>
                  <a:pt x="8578" y="8898"/>
                  <a:pt x="8098" y="9362"/>
                </a:cubicBezTo>
                <a:cubicBezTo>
                  <a:pt x="7538" y="9922"/>
                  <a:pt x="6810" y="10202"/>
                  <a:pt x="6082" y="10202"/>
                </a:cubicBezTo>
                <a:cubicBezTo>
                  <a:pt x="5354" y="10202"/>
                  <a:pt x="4626" y="9922"/>
                  <a:pt x="4066" y="9362"/>
                </a:cubicBezTo>
                <a:cubicBezTo>
                  <a:pt x="3618" y="8946"/>
                  <a:pt x="3041" y="8722"/>
                  <a:pt x="2465" y="8722"/>
                </a:cubicBezTo>
                <a:cubicBezTo>
                  <a:pt x="2625" y="8146"/>
                  <a:pt x="2849" y="7601"/>
                  <a:pt x="3073" y="7057"/>
                </a:cubicBezTo>
                <a:cubicBezTo>
                  <a:pt x="3554" y="7185"/>
                  <a:pt x="4002" y="7409"/>
                  <a:pt x="4322" y="7761"/>
                </a:cubicBezTo>
                <a:cubicBezTo>
                  <a:pt x="4802" y="8226"/>
                  <a:pt x="5434" y="8458"/>
                  <a:pt x="6062" y="8458"/>
                </a:cubicBezTo>
                <a:cubicBezTo>
                  <a:pt x="6690" y="8458"/>
                  <a:pt x="7314" y="8226"/>
                  <a:pt x="7778" y="7761"/>
                </a:cubicBezTo>
                <a:cubicBezTo>
                  <a:pt x="8338" y="7201"/>
                  <a:pt x="9075" y="6921"/>
                  <a:pt x="9807" y="6921"/>
                </a:cubicBezTo>
                <a:close/>
                <a:moveTo>
                  <a:pt x="9796" y="9562"/>
                </a:moveTo>
                <a:cubicBezTo>
                  <a:pt x="10534" y="9562"/>
                  <a:pt x="11275" y="9850"/>
                  <a:pt x="11843" y="10418"/>
                </a:cubicBezTo>
                <a:cubicBezTo>
                  <a:pt x="12323" y="10882"/>
                  <a:pt x="12947" y="11114"/>
                  <a:pt x="13567" y="11114"/>
                </a:cubicBezTo>
                <a:cubicBezTo>
                  <a:pt x="14188" y="11114"/>
                  <a:pt x="14804" y="10882"/>
                  <a:pt x="15268" y="10418"/>
                </a:cubicBezTo>
                <a:cubicBezTo>
                  <a:pt x="15748" y="9938"/>
                  <a:pt x="16324" y="9650"/>
                  <a:pt x="16996" y="9618"/>
                </a:cubicBezTo>
                <a:cubicBezTo>
                  <a:pt x="17092" y="10162"/>
                  <a:pt x="17156" y="10770"/>
                  <a:pt x="17220" y="11346"/>
                </a:cubicBezTo>
                <a:cubicBezTo>
                  <a:pt x="16612" y="11346"/>
                  <a:pt x="16004" y="11570"/>
                  <a:pt x="15588" y="12018"/>
                </a:cubicBezTo>
                <a:cubicBezTo>
                  <a:pt x="15028" y="12578"/>
                  <a:pt x="14292" y="12858"/>
                  <a:pt x="13559" y="12858"/>
                </a:cubicBezTo>
                <a:cubicBezTo>
                  <a:pt x="12827" y="12858"/>
                  <a:pt x="12099" y="12578"/>
                  <a:pt x="11555" y="12018"/>
                </a:cubicBezTo>
                <a:cubicBezTo>
                  <a:pt x="11075" y="11538"/>
                  <a:pt x="10451" y="11298"/>
                  <a:pt x="9827" y="11298"/>
                </a:cubicBezTo>
                <a:cubicBezTo>
                  <a:pt x="9203" y="11298"/>
                  <a:pt x="8578" y="11538"/>
                  <a:pt x="8098" y="12018"/>
                </a:cubicBezTo>
                <a:cubicBezTo>
                  <a:pt x="7542" y="12574"/>
                  <a:pt x="6813" y="12846"/>
                  <a:pt x="6086" y="12846"/>
                </a:cubicBezTo>
                <a:cubicBezTo>
                  <a:pt x="5348" y="12846"/>
                  <a:pt x="4614" y="12566"/>
                  <a:pt x="4066" y="12018"/>
                </a:cubicBezTo>
                <a:cubicBezTo>
                  <a:pt x="3592" y="11570"/>
                  <a:pt x="2983" y="11315"/>
                  <a:pt x="2358" y="11315"/>
                </a:cubicBezTo>
                <a:cubicBezTo>
                  <a:pt x="2181" y="11315"/>
                  <a:pt x="2002" y="11336"/>
                  <a:pt x="1825" y="11378"/>
                </a:cubicBezTo>
                <a:cubicBezTo>
                  <a:pt x="1953" y="10770"/>
                  <a:pt x="2081" y="10162"/>
                  <a:pt x="2241" y="9586"/>
                </a:cubicBezTo>
                <a:cubicBezTo>
                  <a:pt x="2315" y="9580"/>
                  <a:pt x="2388" y="9577"/>
                  <a:pt x="2460" y="9577"/>
                </a:cubicBezTo>
                <a:cubicBezTo>
                  <a:pt x="3180" y="9577"/>
                  <a:pt x="3859" y="9863"/>
                  <a:pt x="4354" y="10386"/>
                </a:cubicBezTo>
                <a:cubicBezTo>
                  <a:pt x="4834" y="10850"/>
                  <a:pt x="5458" y="11082"/>
                  <a:pt x="6082" y="11082"/>
                </a:cubicBezTo>
                <a:cubicBezTo>
                  <a:pt x="6706" y="11082"/>
                  <a:pt x="7330" y="10850"/>
                  <a:pt x="7810" y="10386"/>
                </a:cubicBezTo>
                <a:cubicBezTo>
                  <a:pt x="8362" y="9834"/>
                  <a:pt x="9078" y="9562"/>
                  <a:pt x="9796" y="9562"/>
                </a:cubicBezTo>
                <a:close/>
                <a:moveTo>
                  <a:pt x="9827" y="12202"/>
                </a:moveTo>
                <a:cubicBezTo>
                  <a:pt x="10555" y="12202"/>
                  <a:pt x="11283" y="12482"/>
                  <a:pt x="11843" y="13042"/>
                </a:cubicBezTo>
                <a:cubicBezTo>
                  <a:pt x="12323" y="13523"/>
                  <a:pt x="12947" y="13763"/>
                  <a:pt x="13571" y="13763"/>
                </a:cubicBezTo>
                <a:cubicBezTo>
                  <a:pt x="14196" y="13763"/>
                  <a:pt x="14820" y="13523"/>
                  <a:pt x="15300" y="13042"/>
                </a:cubicBezTo>
                <a:cubicBezTo>
                  <a:pt x="15812" y="12530"/>
                  <a:pt x="16516" y="12242"/>
                  <a:pt x="17252" y="12242"/>
                </a:cubicBezTo>
                <a:cubicBezTo>
                  <a:pt x="17284" y="12818"/>
                  <a:pt x="17316" y="13395"/>
                  <a:pt x="17284" y="14003"/>
                </a:cubicBezTo>
                <a:cubicBezTo>
                  <a:pt x="17248" y="14001"/>
                  <a:pt x="17212" y="14000"/>
                  <a:pt x="17177" y="14000"/>
                </a:cubicBezTo>
                <a:cubicBezTo>
                  <a:pt x="16576" y="14000"/>
                  <a:pt x="16011" y="14252"/>
                  <a:pt x="15588" y="14675"/>
                </a:cubicBezTo>
                <a:cubicBezTo>
                  <a:pt x="15028" y="15219"/>
                  <a:pt x="14292" y="15491"/>
                  <a:pt x="13559" y="15491"/>
                </a:cubicBezTo>
                <a:cubicBezTo>
                  <a:pt x="12827" y="15491"/>
                  <a:pt x="12099" y="15219"/>
                  <a:pt x="11555" y="14675"/>
                </a:cubicBezTo>
                <a:cubicBezTo>
                  <a:pt x="11075" y="14195"/>
                  <a:pt x="10451" y="13955"/>
                  <a:pt x="9827" y="13955"/>
                </a:cubicBezTo>
                <a:cubicBezTo>
                  <a:pt x="9203" y="13955"/>
                  <a:pt x="8578" y="14195"/>
                  <a:pt x="8098" y="14675"/>
                </a:cubicBezTo>
                <a:cubicBezTo>
                  <a:pt x="7538" y="15219"/>
                  <a:pt x="6810" y="15491"/>
                  <a:pt x="6082" y="15491"/>
                </a:cubicBezTo>
                <a:cubicBezTo>
                  <a:pt x="5354" y="15491"/>
                  <a:pt x="4626" y="15219"/>
                  <a:pt x="4066" y="14675"/>
                </a:cubicBezTo>
                <a:cubicBezTo>
                  <a:pt x="3615" y="14224"/>
                  <a:pt x="3021" y="13990"/>
                  <a:pt x="2418" y="13990"/>
                </a:cubicBezTo>
                <a:cubicBezTo>
                  <a:pt x="2121" y="13990"/>
                  <a:pt x="1822" y="14047"/>
                  <a:pt x="1537" y="14163"/>
                </a:cubicBezTo>
                <a:cubicBezTo>
                  <a:pt x="1569" y="13523"/>
                  <a:pt x="1601" y="12914"/>
                  <a:pt x="1697" y="12306"/>
                </a:cubicBezTo>
                <a:cubicBezTo>
                  <a:pt x="1906" y="12256"/>
                  <a:pt x="2120" y="12231"/>
                  <a:pt x="2334" y="12231"/>
                </a:cubicBezTo>
                <a:cubicBezTo>
                  <a:pt x="3070" y="12231"/>
                  <a:pt x="3808" y="12522"/>
                  <a:pt x="4354" y="13042"/>
                </a:cubicBezTo>
                <a:cubicBezTo>
                  <a:pt x="4834" y="13523"/>
                  <a:pt x="5458" y="13763"/>
                  <a:pt x="6082" y="13763"/>
                </a:cubicBezTo>
                <a:cubicBezTo>
                  <a:pt x="6706" y="13763"/>
                  <a:pt x="7330" y="13523"/>
                  <a:pt x="7810" y="13042"/>
                </a:cubicBezTo>
                <a:cubicBezTo>
                  <a:pt x="8370" y="12482"/>
                  <a:pt x="9099" y="12202"/>
                  <a:pt x="9827" y="12202"/>
                </a:cubicBezTo>
                <a:close/>
                <a:moveTo>
                  <a:pt x="9827" y="14859"/>
                </a:moveTo>
                <a:cubicBezTo>
                  <a:pt x="10555" y="14859"/>
                  <a:pt x="11283" y="15139"/>
                  <a:pt x="11843" y="15699"/>
                </a:cubicBezTo>
                <a:cubicBezTo>
                  <a:pt x="12323" y="16163"/>
                  <a:pt x="12947" y="16395"/>
                  <a:pt x="13571" y="16395"/>
                </a:cubicBezTo>
                <a:cubicBezTo>
                  <a:pt x="14196" y="16395"/>
                  <a:pt x="14820" y="16163"/>
                  <a:pt x="15300" y="15699"/>
                </a:cubicBezTo>
                <a:cubicBezTo>
                  <a:pt x="15812" y="15187"/>
                  <a:pt x="16484" y="14899"/>
                  <a:pt x="17188" y="14899"/>
                </a:cubicBezTo>
                <a:cubicBezTo>
                  <a:pt x="17156" y="15475"/>
                  <a:pt x="17092" y="16051"/>
                  <a:pt x="16964" y="16627"/>
                </a:cubicBezTo>
                <a:cubicBezTo>
                  <a:pt x="16452" y="16691"/>
                  <a:pt x="15972" y="16915"/>
                  <a:pt x="15588" y="17299"/>
                </a:cubicBezTo>
                <a:cubicBezTo>
                  <a:pt x="15028" y="17859"/>
                  <a:pt x="14300" y="18139"/>
                  <a:pt x="13571" y="18139"/>
                </a:cubicBezTo>
                <a:cubicBezTo>
                  <a:pt x="12843" y="18139"/>
                  <a:pt x="12115" y="17859"/>
                  <a:pt x="11555" y="17299"/>
                </a:cubicBezTo>
                <a:cubicBezTo>
                  <a:pt x="11075" y="16819"/>
                  <a:pt x="10451" y="16579"/>
                  <a:pt x="9827" y="16579"/>
                </a:cubicBezTo>
                <a:cubicBezTo>
                  <a:pt x="9203" y="16579"/>
                  <a:pt x="8578" y="16819"/>
                  <a:pt x="8098" y="17299"/>
                </a:cubicBezTo>
                <a:cubicBezTo>
                  <a:pt x="7538" y="17859"/>
                  <a:pt x="6810" y="18139"/>
                  <a:pt x="6082" y="18139"/>
                </a:cubicBezTo>
                <a:cubicBezTo>
                  <a:pt x="5354" y="18139"/>
                  <a:pt x="4626" y="17859"/>
                  <a:pt x="4066" y="17299"/>
                </a:cubicBezTo>
                <a:cubicBezTo>
                  <a:pt x="3618" y="16873"/>
                  <a:pt x="3041" y="16645"/>
                  <a:pt x="2451" y="16645"/>
                </a:cubicBezTo>
                <a:cubicBezTo>
                  <a:pt x="2156" y="16645"/>
                  <a:pt x="1857" y="16702"/>
                  <a:pt x="1569" y="16819"/>
                </a:cubicBezTo>
                <a:cubicBezTo>
                  <a:pt x="1537" y="16211"/>
                  <a:pt x="1505" y="15603"/>
                  <a:pt x="1505" y="15027"/>
                </a:cubicBezTo>
                <a:cubicBezTo>
                  <a:pt x="1787" y="14936"/>
                  <a:pt x="2078" y="14891"/>
                  <a:pt x="2366" y="14891"/>
                </a:cubicBezTo>
                <a:cubicBezTo>
                  <a:pt x="3091" y="14891"/>
                  <a:pt x="3804" y="15172"/>
                  <a:pt x="4354" y="15699"/>
                </a:cubicBezTo>
                <a:cubicBezTo>
                  <a:pt x="4834" y="16163"/>
                  <a:pt x="5458" y="16395"/>
                  <a:pt x="6082" y="16395"/>
                </a:cubicBezTo>
                <a:cubicBezTo>
                  <a:pt x="6706" y="16395"/>
                  <a:pt x="7330" y="16163"/>
                  <a:pt x="7810" y="15699"/>
                </a:cubicBezTo>
                <a:cubicBezTo>
                  <a:pt x="8370" y="15139"/>
                  <a:pt x="9099" y="14859"/>
                  <a:pt x="9827" y="14859"/>
                </a:cubicBezTo>
                <a:close/>
                <a:moveTo>
                  <a:pt x="9827" y="17483"/>
                </a:moveTo>
                <a:cubicBezTo>
                  <a:pt x="10555" y="17483"/>
                  <a:pt x="11283" y="17763"/>
                  <a:pt x="11843" y="18323"/>
                </a:cubicBezTo>
                <a:cubicBezTo>
                  <a:pt x="12323" y="18804"/>
                  <a:pt x="12947" y="19044"/>
                  <a:pt x="13571" y="19044"/>
                </a:cubicBezTo>
                <a:cubicBezTo>
                  <a:pt x="14196" y="19044"/>
                  <a:pt x="14820" y="18804"/>
                  <a:pt x="15300" y="18323"/>
                </a:cubicBezTo>
                <a:cubicBezTo>
                  <a:pt x="15684" y="17907"/>
                  <a:pt x="16196" y="17651"/>
                  <a:pt x="16772" y="17555"/>
                </a:cubicBezTo>
                <a:lnTo>
                  <a:pt x="16772" y="17555"/>
                </a:lnTo>
                <a:cubicBezTo>
                  <a:pt x="16612" y="18227"/>
                  <a:pt x="16420" y="18868"/>
                  <a:pt x="16196" y="19540"/>
                </a:cubicBezTo>
                <a:cubicBezTo>
                  <a:pt x="15972" y="19636"/>
                  <a:pt x="15748" y="19764"/>
                  <a:pt x="15588" y="19924"/>
                </a:cubicBezTo>
                <a:cubicBezTo>
                  <a:pt x="15028" y="20484"/>
                  <a:pt x="14292" y="20764"/>
                  <a:pt x="13559" y="20764"/>
                </a:cubicBezTo>
                <a:cubicBezTo>
                  <a:pt x="12827" y="20764"/>
                  <a:pt x="12099" y="20484"/>
                  <a:pt x="11555" y="19924"/>
                </a:cubicBezTo>
                <a:cubicBezTo>
                  <a:pt x="11075" y="19460"/>
                  <a:pt x="10451" y="19228"/>
                  <a:pt x="9827" y="19228"/>
                </a:cubicBezTo>
                <a:cubicBezTo>
                  <a:pt x="9203" y="19228"/>
                  <a:pt x="8578" y="19460"/>
                  <a:pt x="8098" y="19924"/>
                </a:cubicBezTo>
                <a:cubicBezTo>
                  <a:pt x="7538" y="20484"/>
                  <a:pt x="6810" y="20764"/>
                  <a:pt x="6082" y="20764"/>
                </a:cubicBezTo>
                <a:cubicBezTo>
                  <a:pt x="5354" y="20764"/>
                  <a:pt x="4626" y="20484"/>
                  <a:pt x="4066" y="19924"/>
                </a:cubicBezTo>
                <a:cubicBezTo>
                  <a:pt x="3618" y="19501"/>
                  <a:pt x="3016" y="19252"/>
                  <a:pt x="2410" y="19252"/>
                </a:cubicBezTo>
                <a:cubicBezTo>
                  <a:pt x="2235" y="19252"/>
                  <a:pt x="2061" y="19273"/>
                  <a:pt x="1889" y="19316"/>
                </a:cubicBezTo>
                <a:cubicBezTo>
                  <a:pt x="1857" y="19252"/>
                  <a:pt x="1825" y="19220"/>
                  <a:pt x="1825" y="19156"/>
                </a:cubicBezTo>
                <a:cubicBezTo>
                  <a:pt x="1729" y="18612"/>
                  <a:pt x="1697" y="18131"/>
                  <a:pt x="1633" y="17619"/>
                </a:cubicBezTo>
                <a:cubicBezTo>
                  <a:pt x="1890" y="17545"/>
                  <a:pt x="2150" y="17509"/>
                  <a:pt x="2405" y="17509"/>
                </a:cubicBezTo>
                <a:cubicBezTo>
                  <a:pt x="3135" y="17509"/>
                  <a:pt x="3832" y="17802"/>
                  <a:pt x="4354" y="18323"/>
                </a:cubicBezTo>
                <a:cubicBezTo>
                  <a:pt x="4834" y="18804"/>
                  <a:pt x="5458" y="19044"/>
                  <a:pt x="6082" y="19044"/>
                </a:cubicBezTo>
                <a:cubicBezTo>
                  <a:pt x="6706" y="19044"/>
                  <a:pt x="7330" y="18804"/>
                  <a:pt x="7810" y="18323"/>
                </a:cubicBezTo>
                <a:cubicBezTo>
                  <a:pt x="8370" y="17763"/>
                  <a:pt x="9099" y="17483"/>
                  <a:pt x="9827" y="17483"/>
                </a:cubicBezTo>
                <a:close/>
                <a:moveTo>
                  <a:pt x="2366" y="20162"/>
                </a:moveTo>
                <a:cubicBezTo>
                  <a:pt x="3096" y="20162"/>
                  <a:pt x="3826" y="20449"/>
                  <a:pt x="4386" y="20980"/>
                </a:cubicBezTo>
                <a:cubicBezTo>
                  <a:pt x="4850" y="21460"/>
                  <a:pt x="5474" y="21700"/>
                  <a:pt x="6098" y="21700"/>
                </a:cubicBezTo>
                <a:cubicBezTo>
                  <a:pt x="6722" y="21700"/>
                  <a:pt x="7346" y="21460"/>
                  <a:pt x="7810" y="20980"/>
                </a:cubicBezTo>
                <a:cubicBezTo>
                  <a:pt x="8370" y="20436"/>
                  <a:pt x="9107" y="20164"/>
                  <a:pt x="9839" y="20164"/>
                </a:cubicBezTo>
                <a:cubicBezTo>
                  <a:pt x="10571" y="20164"/>
                  <a:pt x="11299" y="20436"/>
                  <a:pt x="11843" y="20980"/>
                </a:cubicBezTo>
                <a:cubicBezTo>
                  <a:pt x="12323" y="21460"/>
                  <a:pt x="12947" y="21700"/>
                  <a:pt x="13571" y="21700"/>
                </a:cubicBezTo>
                <a:cubicBezTo>
                  <a:pt x="14196" y="21700"/>
                  <a:pt x="14820" y="21460"/>
                  <a:pt x="15300" y="20980"/>
                </a:cubicBezTo>
                <a:cubicBezTo>
                  <a:pt x="15460" y="20852"/>
                  <a:pt x="15652" y="20692"/>
                  <a:pt x="15844" y="20596"/>
                </a:cubicBezTo>
                <a:lnTo>
                  <a:pt x="15844" y="20596"/>
                </a:lnTo>
                <a:cubicBezTo>
                  <a:pt x="15780" y="20724"/>
                  <a:pt x="15748" y="20884"/>
                  <a:pt x="15684" y="21012"/>
                </a:cubicBezTo>
                <a:cubicBezTo>
                  <a:pt x="15300" y="21748"/>
                  <a:pt x="15012" y="22452"/>
                  <a:pt x="14756" y="23092"/>
                </a:cubicBezTo>
                <a:cubicBezTo>
                  <a:pt x="14367" y="23293"/>
                  <a:pt x="13947" y="23389"/>
                  <a:pt x="13529" y="23389"/>
                </a:cubicBezTo>
                <a:cubicBezTo>
                  <a:pt x="12813" y="23389"/>
                  <a:pt x="12101" y="23106"/>
                  <a:pt x="11555" y="22580"/>
                </a:cubicBezTo>
                <a:cubicBezTo>
                  <a:pt x="11075" y="22116"/>
                  <a:pt x="10451" y="21884"/>
                  <a:pt x="9831" y="21884"/>
                </a:cubicBezTo>
                <a:cubicBezTo>
                  <a:pt x="9211" y="21884"/>
                  <a:pt x="8594" y="22116"/>
                  <a:pt x="8130" y="22580"/>
                </a:cubicBezTo>
                <a:cubicBezTo>
                  <a:pt x="7570" y="23140"/>
                  <a:pt x="6834" y="23420"/>
                  <a:pt x="6098" y="23420"/>
                </a:cubicBezTo>
                <a:cubicBezTo>
                  <a:pt x="5362" y="23420"/>
                  <a:pt x="4626" y="23140"/>
                  <a:pt x="4066" y="22580"/>
                </a:cubicBezTo>
                <a:cubicBezTo>
                  <a:pt x="3646" y="22160"/>
                  <a:pt x="3085" y="21937"/>
                  <a:pt x="2489" y="21937"/>
                </a:cubicBezTo>
                <a:cubicBezTo>
                  <a:pt x="2450" y="21937"/>
                  <a:pt x="2409" y="21938"/>
                  <a:pt x="2369" y="21940"/>
                </a:cubicBezTo>
                <a:cubicBezTo>
                  <a:pt x="2241" y="21364"/>
                  <a:pt x="2145" y="20788"/>
                  <a:pt x="2049" y="20180"/>
                </a:cubicBezTo>
                <a:cubicBezTo>
                  <a:pt x="2154" y="20168"/>
                  <a:pt x="2260" y="20162"/>
                  <a:pt x="2366" y="20162"/>
                </a:cubicBezTo>
                <a:close/>
                <a:moveTo>
                  <a:pt x="9827" y="22764"/>
                </a:moveTo>
                <a:cubicBezTo>
                  <a:pt x="10555" y="22764"/>
                  <a:pt x="11283" y="23044"/>
                  <a:pt x="11843" y="23604"/>
                </a:cubicBezTo>
                <a:cubicBezTo>
                  <a:pt x="12293" y="24055"/>
                  <a:pt x="12902" y="24290"/>
                  <a:pt x="13514" y="24290"/>
                </a:cubicBezTo>
                <a:cubicBezTo>
                  <a:pt x="13816" y="24290"/>
                  <a:pt x="14118" y="24233"/>
                  <a:pt x="14404" y="24117"/>
                </a:cubicBezTo>
                <a:lnTo>
                  <a:pt x="14404" y="24117"/>
                </a:lnTo>
                <a:cubicBezTo>
                  <a:pt x="14180" y="24725"/>
                  <a:pt x="14020" y="25365"/>
                  <a:pt x="13924" y="26005"/>
                </a:cubicBezTo>
                <a:cubicBezTo>
                  <a:pt x="13788" y="26025"/>
                  <a:pt x="13652" y="26035"/>
                  <a:pt x="13516" y="26035"/>
                </a:cubicBezTo>
                <a:cubicBezTo>
                  <a:pt x="12786" y="26035"/>
                  <a:pt x="12068" y="25750"/>
                  <a:pt x="11555" y="25237"/>
                </a:cubicBezTo>
                <a:cubicBezTo>
                  <a:pt x="11075" y="24757"/>
                  <a:pt x="10451" y="24517"/>
                  <a:pt x="9827" y="24517"/>
                </a:cubicBezTo>
                <a:cubicBezTo>
                  <a:pt x="9203" y="24517"/>
                  <a:pt x="8578" y="24757"/>
                  <a:pt x="8098" y="25237"/>
                </a:cubicBezTo>
                <a:cubicBezTo>
                  <a:pt x="7538" y="25781"/>
                  <a:pt x="6810" y="26053"/>
                  <a:pt x="6082" y="26053"/>
                </a:cubicBezTo>
                <a:cubicBezTo>
                  <a:pt x="5354" y="26053"/>
                  <a:pt x="4626" y="25781"/>
                  <a:pt x="4066" y="25237"/>
                </a:cubicBezTo>
                <a:cubicBezTo>
                  <a:pt x="3714" y="24917"/>
                  <a:pt x="3297" y="24693"/>
                  <a:pt x="2849" y="24629"/>
                </a:cubicBezTo>
                <a:cubicBezTo>
                  <a:pt x="2753" y="24021"/>
                  <a:pt x="2625" y="23412"/>
                  <a:pt x="2529" y="22804"/>
                </a:cubicBezTo>
                <a:lnTo>
                  <a:pt x="2529" y="22804"/>
                </a:lnTo>
                <a:cubicBezTo>
                  <a:pt x="3201" y="22836"/>
                  <a:pt x="3874" y="23124"/>
                  <a:pt x="4354" y="23604"/>
                </a:cubicBezTo>
                <a:cubicBezTo>
                  <a:pt x="4834" y="24085"/>
                  <a:pt x="5458" y="24325"/>
                  <a:pt x="6082" y="24325"/>
                </a:cubicBezTo>
                <a:cubicBezTo>
                  <a:pt x="6706" y="24325"/>
                  <a:pt x="7330" y="24085"/>
                  <a:pt x="7810" y="23604"/>
                </a:cubicBezTo>
                <a:cubicBezTo>
                  <a:pt x="8370" y="23044"/>
                  <a:pt x="9099" y="22764"/>
                  <a:pt x="9827" y="22764"/>
                </a:cubicBezTo>
                <a:close/>
                <a:moveTo>
                  <a:pt x="9827" y="25389"/>
                </a:moveTo>
                <a:cubicBezTo>
                  <a:pt x="10555" y="25389"/>
                  <a:pt x="11283" y="25669"/>
                  <a:pt x="11843" y="26229"/>
                </a:cubicBezTo>
                <a:cubicBezTo>
                  <a:pt x="12284" y="26670"/>
                  <a:pt x="12891" y="26921"/>
                  <a:pt x="13521" y="26921"/>
                </a:cubicBezTo>
                <a:cubicBezTo>
                  <a:pt x="13623" y="26921"/>
                  <a:pt x="13725" y="26914"/>
                  <a:pt x="13827" y="26901"/>
                </a:cubicBezTo>
                <a:lnTo>
                  <a:pt x="13827" y="26901"/>
                </a:lnTo>
                <a:cubicBezTo>
                  <a:pt x="13763" y="27477"/>
                  <a:pt x="13795" y="28053"/>
                  <a:pt x="13891" y="28661"/>
                </a:cubicBezTo>
                <a:cubicBezTo>
                  <a:pt x="13782" y="28673"/>
                  <a:pt x="13673" y="28679"/>
                  <a:pt x="13565" y="28679"/>
                </a:cubicBezTo>
                <a:cubicBezTo>
                  <a:pt x="12813" y="28679"/>
                  <a:pt x="12086" y="28393"/>
                  <a:pt x="11555" y="27861"/>
                </a:cubicBezTo>
                <a:cubicBezTo>
                  <a:pt x="11075" y="27381"/>
                  <a:pt x="10451" y="27141"/>
                  <a:pt x="9827" y="27141"/>
                </a:cubicBezTo>
                <a:cubicBezTo>
                  <a:pt x="9203" y="27141"/>
                  <a:pt x="8578" y="27381"/>
                  <a:pt x="8098" y="27861"/>
                </a:cubicBezTo>
                <a:cubicBezTo>
                  <a:pt x="7538" y="28405"/>
                  <a:pt x="6810" y="28677"/>
                  <a:pt x="6082" y="28677"/>
                </a:cubicBezTo>
                <a:cubicBezTo>
                  <a:pt x="5354" y="28677"/>
                  <a:pt x="4626" y="28405"/>
                  <a:pt x="4066" y="27861"/>
                </a:cubicBezTo>
                <a:cubicBezTo>
                  <a:pt x="3842" y="27637"/>
                  <a:pt x="3586" y="27477"/>
                  <a:pt x="3297" y="27381"/>
                </a:cubicBezTo>
                <a:cubicBezTo>
                  <a:pt x="3201" y="26773"/>
                  <a:pt x="3105" y="26165"/>
                  <a:pt x="3009" y="25525"/>
                </a:cubicBezTo>
                <a:lnTo>
                  <a:pt x="3009" y="25525"/>
                </a:lnTo>
                <a:cubicBezTo>
                  <a:pt x="3522" y="25653"/>
                  <a:pt x="3970" y="25877"/>
                  <a:pt x="4354" y="26229"/>
                </a:cubicBezTo>
                <a:cubicBezTo>
                  <a:pt x="4834" y="26709"/>
                  <a:pt x="5458" y="26949"/>
                  <a:pt x="6082" y="26949"/>
                </a:cubicBezTo>
                <a:cubicBezTo>
                  <a:pt x="6706" y="26949"/>
                  <a:pt x="7330" y="26709"/>
                  <a:pt x="7810" y="26229"/>
                </a:cubicBezTo>
                <a:cubicBezTo>
                  <a:pt x="8370" y="25669"/>
                  <a:pt x="9099" y="25389"/>
                  <a:pt x="9827" y="25389"/>
                </a:cubicBezTo>
                <a:close/>
                <a:moveTo>
                  <a:pt x="9827" y="28069"/>
                </a:moveTo>
                <a:cubicBezTo>
                  <a:pt x="10555" y="28069"/>
                  <a:pt x="11283" y="28341"/>
                  <a:pt x="11843" y="28885"/>
                </a:cubicBezTo>
                <a:cubicBezTo>
                  <a:pt x="12298" y="29340"/>
                  <a:pt x="12913" y="29576"/>
                  <a:pt x="13530" y="29576"/>
                </a:cubicBezTo>
                <a:cubicBezTo>
                  <a:pt x="13694" y="29576"/>
                  <a:pt x="13858" y="29559"/>
                  <a:pt x="14020" y="29526"/>
                </a:cubicBezTo>
                <a:cubicBezTo>
                  <a:pt x="14052" y="29654"/>
                  <a:pt x="14084" y="29814"/>
                  <a:pt x="14116" y="29942"/>
                </a:cubicBezTo>
                <a:cubicBezTo>
                  <a:pt x="13915" y="29983"/>
                  <a:pt x="13713" y="30004"/>
                  <a:pt x="13513" y="30004"/>
                </a:cubicBezTo>
                <a:cubicBezTo>
                  <a:pt x="12786" y="30004"/>
                  <a:pt x="12082" y="29732"/>
                  <a:pt x="11555" y="29205"/>
                </a:cubicBezTo>
                <a:cubicBezTo>
                  <a:pt x="11075" y="28725"/>
                  <a:pt x="10451" y="28485"/>
                  <a:pt x="9827" y="28485"/>
                </a:cubicBezTo>
                <a:cubicBezTo>
                  <a:pt x="9203" y="28485"/>
                  <a:pt x="8578" y="28725"/>
                  <a:pt x="8098" y="29205"/>
                </a:cubicBezTo>
                <a:cubicBezTo>
                  <a:pt x="7538" y="29766"/>
                  <a:pt x="6810" y="30046"/>
                  <a:pt x="6082" y="30046"/>
                </a:cubicBezTo>
                <a:cubicBezTo>
                  <a:pt x="5354" y="30046"/>
                  <a:pt x="4626" y="29766"/>
                  <a:pt x="4066" y="29205"/>
                </a:cubicBezTo>
                <a:cubicBezTo>
                  <a:pt x="3874" y="29013"/>
                  <a:pt x="3650" y="28885"/>
                  <a:pt x="3394" y="28789"/>
                </a:cubicBezTo>
                <a:cubicBezTo>
                  <a:pt x="3394" y="28629"/>
                  <a:pt x="3394" y="28469"/>
                  <a:pt x="3362" y="28309"/>
                </a:cubicBezTo>
                <a:lnTo>
                  <a:pt x="3362" y="28309"/>
                </a:lnTo>
                <a:cubicBezTo>
                  <a:pt x="3746" y="28437"/>
                  <a:pt x="4066" y="28629"/>
                  <a:pt x="4354" y="28885"/>
                </a:cubicBezTo>
                <a:cubicBezTo>
                  <a:pt x="4834" y="29365"/>
                  <a:pt x="5458" y="29606"/>
                  <a:pt x="6082" y="29606"/>
                </a:cubicBezTo>
                <a:cubicBezTo>
                  <a:pt x="6706" y="29606"/>
                  <a:pt x="7330" y="29365"/>
                  <a:pt x="7810" y="28885"/>
                </a:cubicBezTo>
                <a:cubicBezTo>
                  <a:pt x="8370" y="28341"/>
                  <a:pt x="9099" y="28069"/>
                  <a:pt x="9827" y="28069"/>
                </a:cubicBezTo>
                <a:close/>
                <a:moveTo>
                  <a:pt x="9827" y="29357"/>
                </a:moveTo>
                <a:cubicBezTo>
                  <a:pt x="10555" y="29357"/>
                  <a:pt x="11283" y="29638"/>
                  <a:pt x="11843" y="30198"/>
                </a:cubicBezTo>
                <a:cubicBezTo>
                  <a:pt x="12301" y="30634"/>
                  <a:pt x="12892" y="30862"/>
                  <a:pt x="13496" y="30862"/>
                </a:cubicBezTo>
                <a:cubicBezTo>
                  <a:pt x="13779" y="30862"/>
                  <a:pt x="14064" y="30812"/>
                  <a:pt x="14340" y="30710"/>
                </a:cubicBezTo>
                <a:cubicBezTo>
                  <a:pt x="14372" y="30838"/>
                  <a:pt x="14436" y="30998"/>
                  <a:pt x="14468" y="31126"/>
                </a:cubicBezTo>
                <a:cubicBezTo>
                  <a:pt x="14158" y="31246"/>
                  <a:pt x="13833" y="31303"/>
                  <a:pt x="13508" y="31303"/>
                </a:cubicBezTo>
                <a:cubicBezTo>
                  <a:pt x="12793" y="31303"/>
                  <a:pt x="12083" y="31024"/>
                  <a:pt x="11555" y="30518"/>
                </a:cubicBezTo>
                <a:lnTo>
                  <a:pt x="11555" y="30486"/>
                </a:lnTo>
                <a:cubicBezTo>
                  <a:pt x="11075" y="30022"/>
                  <a:pt x="10451" y="29790"/>
                  <a:pt x="9827" y="29790"/>
                </a:cubicBezTo>
                <a:cubicBezTo>
                  <a:pt x="9203" y="29790"/>
                  <a:pt x="8578" y="30022"/>
                  <a:pt x="8098" y="30486"/>
                </a:cubicBezTo>
                <a:cubicBezTo>
                  <a:pt x="7538" y="31046"/>
                  <a:pt x="6810" y="31326"/>
                  <a:pt x="6082" y="31326"/>
                </a:cubicBezTo>
                <a:cubicBezTo>
                  <a:pt x="5354" y="31326"/>
                  <a:pt x="4626" y="31046"/>
                  <a:pt x="4066" y="30486"/>
                </a:cubicBezTo>
                <a:cubicBezTo>
                  <a:pt x="3906" y="30326"/>
                  <a:pt x="3714" y="30198"/>
                  <a:pt x="3522" y="30102"/>
                </a:cubicBezTo>
                <a:cubicBezTo>
                  <a:pt x="3522" y="29942"/>
                  <a:pt x="3522" y="29782"/>
                  <a:pt x="3490" y="29622"/>
                </a:cubicBezTo>
                <a:lnTo>
                  <a:pt x="3490" y="29622"/>
                </a:lnTo>
                <a:cubicBezTo>
                  <a:pt x="3810" y="29750"/>
                  <a:pt x="4098" y="29942"/>
                  <a:pt x="4354" y="30198"/>
                </a:cubicBezTo>
                <a:cubicBezTo>
                  <a:pt x="4834" y="30678"/>
                  <a:pt x="5458" y="30918"/>
                  <a:pt x="6082" y="30918"/>
                </a:cubicBezTo>
                <a:cubicBezTo>
                  <a:pt x="6706" y="30918"/>
                  <a:pt x="7330" y="30678"/>
                  <a:pt x="7810" y="30198"/>
                </a:cubicBezTo>
                <a:cubicBezTo>
                  <a:pt x="8370" y="29638"/>
                  <a:pt x="9099" y="29357"/>
                  <a:pt x="9827" y="29357"/>
                </a:cubicBezTo>
                <a:close/>
                <a:moveTo>
                  <a:pt x="9807" y="30702"/>
                </a:moveTo>
                <a:cubicBezTo>
                  <a:pt x="10539" y="30702"/>
                  <a:pt x="11267" y="30982"/>
                  <a:pt x="11811" y="31542"/>
                </a:cubicBezTo>
                <a:cubicBezTo>
                  <a:pt x="12284" y="31996"/>
                  <a:pt x="12880" y="32226"/>
                  <a:pt x="13481" y="32226"/>
                </a:cubicBezTo>
                <a:cubicBezTo>
                  <a:pt x="13895" y="32226"/>
                  <a:pt x="14312" y="32116"/>
                  <a:pt x="14692" y="31894"/>
                </a:cubicBezTo>
                <a:cubicBezTo>
                  <a:pt x="14756" y="32022"/>
                  <a:pt x="14788" y="32118"/>
                  <a:pt x="14852" y="32278"/>
                </a:cubicBezTo>
                <a:cubicBezTo>
                  <a:pt x="14852" y="32278"/>
                  <a:pt x="14852" y="32310"/>
                  <a:pt x="14852" y="32310"/>
                </a:cubicBezTo>
                <a:cubicBezTo>
                  <a:pt x="14425" y="32549"/>
                  <a:pt x="13958" y="32664"/>
                  <a:pt x="13495" y="32664"/>
                </a:cubicBezTo>
                <a:cubicBezTo>
                  <a:pt x="12778" y="32664"/>
                  <a:pt x="12068" y="32387"/>
                  <a:pt x="11523" y="31862"/>
                </a:cubicBezTo>
                <a:cubicBezTo>
                  <a:pt x="11059" y="31382"/>
                  <a:pt x="10435" y="31142"/>
                  <a:pt x="9811" y="31142"/>
                </a:cubicBezTo>
                <a:cubicBezTo>
                  <a:pt x="9187" y="31142"/>
                  <a:pt x="8562" y="31382"/>
                  <a:pt x="8098" y="31862"/>
                </a:cubicBezTo>
                <a:cubicBezTo>
                  <a:pt x="7538" y="32406"/>
                  <a:pt x="6802" y="32678"/>
                  <a:pt x="6070" y="32678"/>
                </a:cubicBezTo>
                <a:cubicBezTo>
                  <a:pt x="5338" y="32678"/>
                  <a:pt x="4610" y="32406"/>
                  <a:pt x="4066" y="31862"/>
                </a:cubicBezTo>
                <a:cubicBezTo>
                  <a:pt x="3874" y="31670"/>
                  <a:pt x="3682" y="31542"/>
                  <a:pt x="3490" y="31446"/>
                </a:cubicBezTo>
                <a:lnTo>
                  <a:pt x="3490" y="30998"/>
                </a:lnTo>
                <a:cubicBezTo>
                  <a:pt x="3810" y="31126"/>
                  <a:pt x="4098" y="31318"/>
                  <a:pt x="4354" y="31542"/>
                </a:cubicBezTo>
                <a:cubicBezTo>
                  <a:pt x="4818" y="32022"/>
                  <a:pt x="5442" y="32262"/>
                  <a:pt x="6066" y="32262"/>
                </a:cubicBezTo>
                <a:cubicBezTo>
                  <a:pt x="6690" y="32262"/>
                  <a:pt x="7314" y="32022"/>
                  <a:pt x="7778" y="31542"/>
                </a:cubicBezTo>
                <a:cubicBezTo>
                  <a:pt x="8338" y="30982"/>
                  <a:pt x="9075" y="30702"/>
                  <a:pt x="9807" y="30702"/>
                </a:cubicBezTo>
                <a:close/>
                <a:moveTo>
                  <a:pt x="9815" y="32046"/>
                </a:moveTo>
                <a:cubicBezTo>
                  <a:pt x="10547" y="32046"/>
                  <a:pt x="11283" y="32326"/>
                  <a:pt x="11843" y="32886"/>
                </a:cubicBezTo>
                <a:cubicBezTo>
                  <a:pt x="12300" y="33343"/>
                  <a:pt x="12909" y="33576"/>
                  <a:pt x="13524" y="33576"/>
                </a:cubicBezTo>
                <a:cubicBezTo>
                  <a:pt x="14071" y="33576"/>
                  <a:pt x="14623" y="33391"/>
                  <a:pt x="15076" y="33014"/>
                </a:cubicBezTo>
                <a:cubicBezTo>
                  <a:pt x="15140" y="33142"/>
                  <a:pt x="15172" y="33302"/>
                  <a:pt x="15236" y="33462"/>
                </a:cubicBezTo>
                <a:cubicBezTo>
                  <a:pt x="14728" y="33815"/>
                  <a:pt x="14145" y="33988"/>
                  <a:pt x="13567" y="33988"/>
                </a:cubicBezTo>
                <a:cubicBezTo>
                  <a:pt x="12834" y="33988"/>
                  <a:pt x="12110" y="33711"/>
                  <a:pt x="11555" y="33174"/>
                </a:cubicBezTo>
                <a:cubicBezTo>
                  <a:pt x="11075" y="32694"/>
                  <a:pt x="10451" y="32454"/>
                  <a:pt x="9827" y="32454"/>
                </a:cubicBezTo>
                <a:cubicBezTo>
                  <a:pt x="9203" y="32454"/>
                  <a:pt x="8578" y="32694"/>
                  <a:pt x="8098" y="33174"/>
                </a:cubicBezTo>
                <a:cubicBezTo>
                  <a:pt x="7538" y="33718"/>
                  <a:pt x="6810" y="33990"/>
                  <a:pt x="6082" y="33990"/>
                </a:cubicBezTo>
                <a:cubicBezTo>
                  <a:pt x="5354" y="33990"/>
                  <a:pt x="4626" y="33718"/>
                  <a:pt x="4066" y="33174"/>
                </a:cubicBezTo>
                <a:cubicBezTo>
                  <a:pt x="3874" y="32982"/>
                  <a:pt x="3682" y="32854"/>
                  <a:pt x="3458" y="32758"/>
                </a:cubicBezTo>
                <a:lnTo>
                  <a:pt x="3458" y="32598"/>
                </a:lnTo>
                <a:lnTo>
                  <a:pt x="3458" y="32310"/>
                </a:lnTo>
                <a:cubicBezTo>
                  <a:pt x="3778" y="32438"/>
                  <a:pt x="4098" y="32630"/>
                  <a:pt x="4354" y="32886"/>
                </a:cubicBezTo>
                <a:cubicBezTo>
                  <a:pt x="4818" y="33350"/>
                  <a:pt x="5442" y="33582"/>
                  <a:pt x="6070" y="33582"/>
                </a:cubicBezTo>
                <a:cubicBezTo>
                  <a:pt x="6698" y="33582"/>
                  <a:pt x="7330" y="33350"/>
                  <a:pt x="7810" y="32886"/>
                </a:cubicBezTo>
                <a:cubicBezTo>
                  <a:pt x="8354" y="32326"/>
                  <a:pt x="9083" y="32046"/>
                  <a:pt x="9815" y="32046"/>
                </a:cubicBezTo>
                <a:close/>
                <a:moveTo>
                  <a:pt x="9827" y="33358"/>
                </a:moveTo>
                <a:cubicBezTo>
                  <a:pt x="10555" y="33358"/>
                  <a:pt x="11283" y="33638"/>
                  <a:pt x="11843" y="34198"/>
                </a:cubicBezTo>
                <a:cubicBezTo>
                  <a:pt x="12323" y="34678"/>
                  <a:pt x="12947" y="34919"/>
                  <a:pt x="13571" y="34919"/>
                </a:cubicBezTo>
                <a:cubicBezTo>
                  <a:pt x="14196" y="34919"/>
                  <a:pt x="14820" y="34678"/>
                  <a:pt x="15300" y="34198"/>
                </a:cubicBezTo>
                <a:lnTo>
                  <a:pt x="15364" y="34134"/>
                </a:lnTo>
                <a:cubicBezTo>
                  <a:pt x="15396" y="34294"/>
                  <a:pt x="15396" y="34454"/>
                  <a:pt x="15428" y="34614"/>
                </a:cubicBezTo>
                <a:lnTo>
                  <a:pt x="15396" y="34614"/>
                </a:lnTo>
                <a:cubicBezTo>
                  <a:pt x="14858" y="35075"/>
                  <a:pt x="14187" y="35308"/>
                  <a:pt x="13518" y="35308"/>
                </a:cubicBezTo>
                <a:cubicBezTo>
                  <a:pt x="12794" y="35308"/>
                  <a:pt x="12072" y="35035"/>
                  <a:pt x="11523" y="34486"/>
                </a:cubicBezTo>
                <a:cubicBezTo>
                  <a:pt x="11043" y="34006"/>
                  <a:pt x="10419" y="33766"/>
                  <a:pt x="9795" y="33766"/>
                </a:cubicBezTo>
                <a:cubicBezTo>
                  <a:pt x="9171" y="33766"/>
                  <a:pt x="8546" y="34006"/>
                  <a:pt x="8066" y="34486"/>
                </a:cubicBezTo>
                <a:cubicBezTo>
                  <a:pt x="7522" y="35047"/>
                  <a:pt x="6794" y="35327"/>
                  <a:pt x="6062" y="35327"/>
                </a:cubicBezTo>
                <a:cubicBezTo>
                  <a:pt x="5330" y="35327"/>
                  <a:pt x="4594" y="35047"/>
                  <a:pt x="4034" y="34486"/>
                </a:cubicBezTo>
                <a:cubicBezTo>
                  <a:pt x="3874" y="34326"/>
                  <a:pt x="3650" y="34166"/>
                  <a:pt x="3426" y="34070"/>
                </a:cubicBezTo>
                <a:lnTo>
                  <a:pt x="3426" y="33622"/>
                </a:lnTo>
                <a:cubicBezTo>
                  <a:pt x="3778" y="33750"/>
                  <a:pt x="4098" y="33942"/>
                  <a:pt x="4354" y="34198"/>
                </a:cubicBezTo>
                <a:cubicBezTo>
                  <a:pt x="4834" y="34678"/>
                  <a:pt x="5458" y="34919"/>
                  <a:pt x="6082" y="34919"/>
                </a:cubicBezTo>
                <a:cubicBezTo>
                  <a:pt x="6706" y="34919"/>
                  <a:pt x="7330" y="34678"/>
                  <a:pt x="7810" y="34198"/>
                </a:cubicBezTo>
                <a:cubicBezTo>
                  <a:pt x="8370" y="33638"/>
                  <a:pt x="9099" y="33358"/>
                  <a:pt x="9827" y="33358"/>
                </a:cubicBezTo>
                <a:close/>
                <a:moveTo>
                  <a:pt x="9807" y="34670"/>
                </a:moveTo>
                <a:cubicBezTo>
                  <a:pt x="10539" y="34670"/>
                  <a:pt x="11267" y="34951"/>
                  <a:pt x="11811" y="35511"/>
                </a:cubicBezTo>
                <a:cubicBezTo>
                  <a:pt x="12291" y="35991"/>
                  <a:pt x="12915" y="36231"/>
                  <a:pt x="13539" y="36231"/>
                </a:cubicBezTo>
                <a:cubicBezTo>
                  <a:pt x="14164" y="36231"/>
                  <a:pt x="14788" y="35991"/>
                  <a:pt x="15268" y="35511"/>
                </a:cubicBezTo>
                <a:cubicBezTo>
                  <a:pt x="15332" y="35447"/>
                  <a:pt x="15396" y="35415"/>
                  <a:pt x="15460" y="35383"/>
                </a:cubicBezTo>
                <a:cubicBezTo>
                  <a:pt x="15492" y="35543"/>
                  <a:pt x="15492" y="35735"/>
                  <a:pt x="15492" y="35895"/>
                </a:cubicBezTo>
                <a:lnTo>
                  <a:pt x="15460" y="35895"/>
                </a:lnTo>
                <a:cubicBezTo>
                  <a:pt x="14906" y="36387"/>
                  <a:pt x="14226" y="36628"/>
                  <a:pt x="13549" y="36628"/>
                </a:cubicBezTo>
                <a:cubicBezTo>
                  <a:pt x="12817" y="36628"/>
                  <a:pt x="12088" y="36347"/>
                  <a:pt x="11523" y="35799"/>
                </a:cubicBezTo>
                <a:cubicBezTo>
                  <a:pt x="11043" y="35319"/>
                  <a:pt x="10419" y="35079"/>
                  <a:pt x="9795" y="35079"/>
                </a:cubicBezTo>
                <a:cubicBezTo>
                  <a:pt x="9171" y="35079"/>
                  <a:pt x="8546" y="35319"/>
                  <a:pt x="8066" y="35799"/>
                </a:cubicBezTo>
                <a:cubicBezTo>
                  <a:pt x="7522" y="36359"/>
                  <a:pt x="6794" y="36639"/>
                  <a:pt x="6062" y="36639"/>
                </a:cubicBezTo>
                <a:cubicBezTo>
                  <a:pt x="5330" y="36639"/>
                  <a:pt x="4594" y="36359"/>
                  <a:pt x="4034" y="35799"/>
                </a:cubicBezTo>
                <a:cubicBezTo>
                  <a:pt x="3906" y="35671"/>
                  <a:pt x="3746" y="35543"/>
                  <a:pt x="3554" y="35447"/>
                </a:cubicBezTo>
                <a:cubicBezTo>
                  <a:pt x="3522" y="35287"/>
                  <a:pt x="3522" y="35127"/>
                  <a:pt x="3490" y="34967"/>
                </a:cubicBezTo>
                <a:lnTo>
                  <a:pt x="3490" y="34967"/>
                </a:lnTo>
                <a:cubicBezTo>
                  <a:pt x="3810" y="35095"/>
                  <a:pt x="4098" y="35287"/>
                  <a:pt x="4354" y="35511"/>
                </a:cubicBezTo>
                <a:cubicBezTo>
                  <a:pt x="4818" y="35991"/>
                  <a:pt x="5442" y="36231"/>
                  <a:pt x="6066" y="36231"/>
                </a:cubicBezTo>
                <a:cubicBezTo>
                  <a:pt x="6690" y="36231"/>
                  <a:pt x="7314" y="35991"/>
                  <a:pt x="7778" y="35511"/>
                </a:cubicBezTo>
                <a:cubicBezTo>
                  <a:pt x="8338" y="34951"/>
                  <a:pt x="9075" y="34670"/>
                  <a:pt x="9807" y="34670"/>
                </a:cubicBezTo>
                <a:close/>
                <a:moveTo>
                  <a:pt x="9815" y="35983"/>
                </a:moveTo>
                <a:cubicBezTo>
                  <a:pt x="10547" y="35983"/>
                  <a:pt x="11283" y="36263"/>
                  <a:pt x="11843" y="36823"/>
                </a:cubicBezTo>
                <a:cubicBezTo>
                  <a:pt x="12323" y="37287"/>
                  <a:pt x="12947" y="37519"/>
                  <a:pt x="13567" y="37519"/>
                </a:cubicBezTo>
                <a:cubicBezTo>
                  <a:pt x="14188" y="37519"/>
                  <a:pt x="14804" y="37287"/>
                  <a:pt x="15268" y="36823"/>
                </a:cubicBezTo>
                <a:cubicBezTo>
                  <a:pt x="15300" y="36791"/>
                  <a:pt x="15332" y="36759"/>
                  <a:pt x="15364" y="36759"/>
                </a:cubicBezTo>
                <a:cubicBezTo>
                  <a:pt x="15300" y="36983"/>
                  <a:pt x="15268" y="37207"/>
                  <a:pt x="15172" y="37431"/>
                </a:cubicBezTo>
                <a:lnTo>
                  <a:pt x="15172" y="37463"/>
                </a:lnTo>
                <a:cubicBezTo>
                  <a:pt x="14684" y="37797"/>
                  <a:pt x="14118" y="37962"/>
                  <a:pt x="13554" y="37962"/>
                </a:cubicBezTo>
                <a:cubicBezTo>
                  <a:pt x="12823" y="37962"/>
                  <a:pt x="12097" y="37685"/>
                  <a:pt x="11555" y="37143"/>
                </a:cubicBezTo>
                <a:cubicBezTo>
                  <a:pt x="11075" y="36663"/>
                  <a:pt x="10451" y="36423"/>
                  <a:pt x="9827" y="36423"/>
                </a:cubicBezTo>
                <a:cubicBezTo>
                  <a:pt x="9203" y="36423"/>
                  <a:pt x="8578" y="36663"/>
                  <a:pt x="8098" y="37143"/>
                </a:cubicBezTo>
                <a:cubicBezTo>
                  <a:pt x="7538" y="37703"/>
                  <a:pt x="6810" y="37983"/>
                  <a:pt x="6082" y="37983"/>
                </a:cubicBezTo>
                <a:cubicBezTo>
                  <a:pt x="5354" y="37983"/>
                  <a:pt x="4626" y="37703"/>
                  <a:pt x="4066" y="37143"/>
                </a:cubicBezTo>
                <a:cubicBezTo>
                  <a:pt x="4002" y="37079"/>
                  <a:pt x="3970" y="37047"/>
                  <a:pt x="3906" y="37015"/>
                </a:cubicBezTo>
                <a:cubicBezTo>
                  <a:pt x="3842" y="36823"/>
                  <a:pt x="3778" y="36631"/>
                  <a:pt x="3746" y="36407"/>
                </a:cubicBezTo>
                <a:lnTo>
                  <a:pt x="3746" y="36407"/>
                </a:lnTo>
                <a:cubicBezTo>
                  <a:pt x="3970" y="36503"/>
                  <a:pt x="4162" y="36631"/>
                  <a:pt x="4354" y="36823"/>
                </a:cubicBezTo>
                <a:cubicBezTo>
                  <a:pt x="4834" y="37287"/>
                  <a:pt x="5458" y="37519"/>
                  <a:pt x="6082" y="37519"/>
                </a:cubicBezTo>
                <a:cubicBezTo>
                  <a:pt x="6706" y="37519"/>
                  <a:pt x="7330" y="37287"/>
                  <a:pt x="7810" y="36823"/>
                </a:cubicBezTo>
                <a:cubicBezTo>
                  <a:pt x="8354" y="36263"/>
                  <a:pt x="9083" y="35983"/>
                  <a:pt x="9815" y="35983"/>
                </a:cubicBezTo>
                <a:close/>
                <a:moveTo>
                  <a:pt x="9795" y="37327"/>
                </a:moveTo>
                <a:cubicBezTo>
                  <a:pt x="10523" y="37327"/>
                  <a:pt x="11251" y="37607"/>
                  <a:pt x="11811" y="38167"/>
                </a:cubicBezTo>
                <a:cubicBezTo>
                  <a:pt x="12268" y="38624"/>
                  <a:pt x="12883" y="38865"/>
                  <a:pt x="13501" y="38865"/>
                </a:cubicBezTo>
                <a:cubicBezTo>
                  <a:pt x="13923" y="38865"/>
                  <a:pt x="14347" y="38753"/>
                  <a:pt x="14724" y="38519"/>
                </a:cubicBezTo>
                <a:lnTo>
                  <a:pt x="14724" y="38519"/>
                </a:lnTo>
                <a:cubicBezTo>
                  <a:pt x="14628" y="38743"/>
                  <a:pt x="14500" y="38935"/>
                  <a:pt x="14372" y="39127"/>
                </a:cubicBezTo>
                <a:cubicBezTo>
                  <a:pt x="14089" y="39218"/>
                  <a:pt x="13799" y="39263"/>
                  <a:pt x="13511" y="39263"/>
                </a:cubicBezTo>
                <a:cubicBezTo>
                  <a:pt x="12786" y="39263"/>
                  <a:pt x="12073" y="38982"/>
                  <a:pt x="11523" y="38455"/>
                </a:cubicBezTo>
                <a:cubicBezTo>
                  <a:pt x="11043" y="37975"/>
                  <a:pt x="10419" y="37735"/>
                  <a:pt x="9795" y="37735"/>
                </a:cubicBezTo>
                <a:cubicBezTo>
                  <a:pt x="9171" y="37735"/>
                  <a:pt x="8546" y="37975"/>
                  <a:pt x="8066" y="38455"/>
                </a:cubicBezTo>
                <a:cubicBezTo>
                  <a:pt x="7525" y="38996"/>
                  <a:pt x="6796" y="39286"/>
                  <a:pt x="6060" y="39286"/>
                </a:cubicBezTo>
                <a:cubicBezTo>
                  <a:pt x="5620" y="39286"/>
                  <a:pt x="5177" y="39183"/>
                  <a:pt x="4770" y="38967"/>
                </a:cubicBezTo>
                <a:cubicBezTo>
                  <a:pt x="4610" y="38711"/>
                  <a:pt x="4450" y="38455"/>
                  <a:pt x="4322" y="38167"/>
                </a:cubicBezTo>
                <a:lnTo>
                  <a:pt x="4322" y="38167"/>
                </a:lnTo>
                <a:cubicBezTo>
                  <a:pt x="4802" y="38647"/>
                  <a:pt x="5426" y="38887"/>
                  <a:pt x="6050" y="38887"/>
                </a:cubicBezTo>
                <a:cubicBezTo>
                  <a:pt x="6674" y="38887"/>
                  <a:pt x="7298" y="38647"/>
                  <a:pt x="7778" y="38167"/>
                </a:cubicBezTo>
                <a:cubicBezTo>
                  <a:pt x="8338" y="37607"/>
                  <a:pt x="9067" y="37327"/>
                  <a:pt x="9795" y="37327"/>
                </a:cubicBezTo>
                <a:close/>
                <a:moveTo>
                  <a:pt x="9807" y="38639"/>
                </a:moveTo>
                <a:cubicBezTo>
                  <a:pt x="10539" y="38639"/>
                  <a:pt x="11267" y="38919"/>
                  <a:pt x="11811" y="39479"/>
                </a:cubicBezTo>
                <a:cubicBezTo>
                  <a:pt x="12259" y="39895"/>
                  <a:pt x="12867" y="40151"/>
                  <a:pt x="13475" y="40151"/>
                </a:cubicBezTo>
                <a:cubicBezTo>
                  <a:pt x="13315" y="40280"/>
                  <a:pt x="13123" y="40408"/>
                  <a:pt x="12963" y="40536"/>
                </a:cubicBezTo>
                <a:lnTo>
                  <a:pt x="12931" y="40536"/>
                </a:lnTo>
                <a:cubicBezTo>
                  <a:pt x="12419" y="40440"/>
                  <a:pt x="11907" y="40151"/>
                  <a:pt x="11523" y="39799"/>
                </a:cubicBezTo>
                <a:cubicBezTo>
                  <a:pt x="11043" y="39319"/>
                  <a:pt x="10419" y="39079"/>
                  <a:pt x="9795" y="39079"/>
                </a:cubicBezTo>
                <a:cubicBezTo>
                  <a:pt x="9171" y="39079"/>
                  <a:pt x="8546" y="39319"/>
                  <a:pt x="8066" y="39799"/>
                </a:cubicBezTo>
                <a:cubicBezTo>
                  <a:pt x="7586" y="40247"/>
                  <a:pt x="6946" y="40536"/>
                  <a:pt x="6274" y="40600"/>
                </a:cubicBezTo>
                <a:cubicBezTo>
                  <a:pt x="6082" y="40440"/>
                  <a:pt x="5890" y="40280"/>
                  <a:pt x="5730" y="40119"/>
                </a:cubicBezTo>
                <a:lnTo>
                  <a:pt x="5730" y="40119"/>
                </a:lnTo>
                <a:cubicBezTo>
                  <a:pt x="5862" y="40141"/>
                  <a:pt x="5993" y="40152"/>
                  <a:pt x="6122" y="40152"/>
                </a:cubicBezTo>
                <a:cubicBezTo>
                  <a:pt x="6745" y="40152"/>
                  <a:pt x="7328" y="39904"/>
                  <a:pt x="7778" y="39479"/>
                </a:cubicBezTo>
                <a:cubicBezTo>
                  <a:pt x="8338" y="38919"/>
                  <a:pt x="9075" y="38639"/>
                  <a:pt x="9807" y="38639"/>
                </a:cubicBezTo>
                <a:close/>
                <a:moveTo>
                  <a:pt x="9807" y="39983"/>
                </a:moveTo>
                <a:cubicBezTo>
                  <a:pt x="10539" y="39983"/>
                  <a:pt x="11267" y="40264"/>
                  <a:pt x="11811" y="40824"/>
                </a:cubicBezTo>
                <a:cubicBezTo>
                  <a:pt x="11939" y="40888"/>
                  <a:pt x="12035" y="40952"/>
                  <a:pt x="12131" y="41016"/>
                </a:cubicBezTo>
                <a:cubicBezTo>
                  <a:pt x="12003" y="41112"/>
                  <a:pt x="11843" y="41144"/>
                  <a:pt x="11683" y="41208"/>
                </a:cubicBezTo>
                <a:cubicBezTo>
                  <a:pt x="11619" y="41176"/>
                  <a:pt x="11587" y="41112"/>
                  <a:pt x="11555" y="41080"/>
                </a:cubicBezTo>
                <a:lnTo>
                  <a:pt x="11523" y="41112"/>
                </a:lnTo>
                <a:cubicBezTo>
                  <a:pt x="11043" y="40632"/>
                  <a:pt x="10419" y="40392"/>
                  <a:pt x="9795" y="40392"/>
                </a:cubicBezTo>
                <a:cubicBezTo>
                  <a:pt x="9171" y="40392"/>
                  <a:pt x="8546" y="40632"/>
                  <a:pt x="8066" y="41112"/>
                </a:cubicBezTo>
                <a:cubicBezTo>
                  <a:pt x="8002" y="41176"/>
                  <a:pt x="7906" y="41240"/>
                  <a:pt x="7778" y="41304"/>
                </a:cubicBezTo>
                <a:cubicBezTo>
                  <a:pt x="7618" y="41272"/>
                  <a:pt x="7458" y="41208"/>
                  <a:pt x="7298" y="41176"/>
                </a:cubicBezTo>
                <a:cubicBezTo>
                  <a:pt x="7490" y="41080"/>
                  <a:pt x="7650" y="40952"/>
                  <a:pt x="7778" y="40824"/>
                </a:cubicBezTo>
                <a:cubicBezTo>
                  <a:pt x="8338" y="40264"/>
                  <a:pt x="9075" y="39983"/>
                  <a:pt x="9807" y="39983"/>
                </a:cubicBezTo>
                <a:close/>
                <a:moveTo>
                  <a:pt x="10286" y="1"/>
                </a:moveTo>
                <a:cubicBezTo>
                  <a:pt x="8274" y="1"/>
                  <a:pt x="6257" y="1109"/>
                  <a:pt x="4578" y="3089"/>
                </a:cubicBezTo>
                <a:cubicBezTo>
                  <a:pt x="1345" y="6897"/>
                  <a:pt x="1" y="12946"/>
                  <a:pt x="993" y="19284"/>
                </a:cubicBezTo>
                <a:cubicBezTo>
                  <a:pt x="1185" y="20564"/>
                  <a:pt x="1441" y="21780"/>
                  <a:pt x="1665" y="22932"/>
                </a:cubicBezTo>
                <a:cubicBezTo>
                  <a:pt x="2305" y="26069"/>
                  <a:pt x="2881" y="29045"/>
                  <a:pt x="2625" y="32534"/>
                </a:cubicBezTo>
                <a:cubicBezTo>
                  <a:pt x="2401" y="35799"/>
                  <a:pt x="3233" y="38679"/>
                  <a:pt x="4866" y="40440"/>
                </a:cubicBezTo>
                <a:cubicBezTo>
                  <a:pt x="6062" y="41728"/>
                  <a:pt x="7728" y="42428"/>
                  <a:pt x="9470" y="42428"/>
                </a:cubicBezTo>
                <a:cubicBezTo>
                  <a:pt x="9546" y="42428"/>
                  <a:pt x="9622" y="42427"/>
                  <a:pt x="9699" y="42424"/>
                </a:cubicBezTo>
                <a:cubicBezTo>
                  <a:pt x="11843" y="42424"/>
                  <a:pt x="13859" y="41368"/>
                  <a:pt x="15076" y="39575"/>
                </a:cubicBezTo>
                <a:cubicBezTo>
                  <a:pt x="16484" y="37495"/>
                  <a:pt x="16676" y="34742"/>
                  <a:pt x="15620" y="31958"/>
                </a:cubicBezTo>
                <a:cubicBezTo>
                  <a:pt x="13924" y="27573"/>
                  <a:pt x="14436" y="25653"/>
                  <a:pt x="16388" y="21332"/>
                </a:cubicBezTo>
                <a:cubicBezTo>
                  <a:pt x="19333" y="14835"/>
                  <a:pt x="18116" y="7665"/>
                  <a:pt x="15748" y="3761"/>
                </a:cubicBezTo>
                <a:cubicBezTo>
                  <a:pt x="14372" y="1456"/>
                  <a:pt x="12547" y="144"/>
                  <a:pt x="10691" y="16"/>
                </a:cubicBezTo>
                <a:cubicBezTo>
                  <a:pt x="10556" y="6"/>
                  <a:pt x="10421" y="1"/>
                  <a:pt x="10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rot="2819522">
            <a:off x="1363770" y="3458497"/>
            <a:ext cx="276263" cy="606243"/>
          </a:xfrm>
          <a:custGeom>
            <a:avLst/>
            <a:gdLst/>
            <a:ahLst/>
            <a:cxnLst/>
            <a:rect l="l" t="t" r="r" b="b"/>
            <a:pathLst>
              <a:path w="19332" h="42423" extrusionOk="0">
                <a:moveTo>
                  <a:pt x="11042" y="1323"/>
                </a:moveTo>
                <a:lnTo>
                  <a:pt x="11042" y="1323"/>
                </a:lnTo>
                <a:cubicBezTo>
                  <a:pt x="11586" y="1547"/>
                  <a:pt x="12066" y="1835"/>
                  <a:pt x="12547" y="2155"/>
                </a:cubicBezTo>
                <a:cubicBezTo>
                  <a:pt x="12034" y="2027"/>
                  <a:pt x="11586" y="1803"/>
                  <a:pt x="11234" y="1451"/>
                </a:cubicBezTo>
                <a:cubicBezTo>
                  <a:pt x="11170" y="1387"/>
                  <a:pt x="11106" y="1387"/>
                  <a:pt x="11042" y="1323"/>
                </a:cubicBezTo>
                <a:close/>
                <a:moveTo>
                  <a:pt x="8962" y="843"/>
                </a:moveTo>
                <a:cubicBezTo>
                  <a:pt x="8514" y="939"/>
                  <a:pt x="8130" y="1131"/>
                  <a:pt x="7778" y="1451"/>
                </a:cubicBezTo>
                <a:cubicBezTo>
                  <a:pt x="7266" y="1963"/>
                  <a:pt x="6529" y="2251"/>
                  <a:pt x="5793" y="2251"/>
                </a:cubicBezTo>
                <a:cubicBezTo>
                  <a:pt x="5985" y="2091"/>
                  <a:pt x="6209" y="1899"/>
                  <a:pt x="6401" y="1739"/>
                </a:cubicBezTo>
                <a:lnTo>
                  <a:pt x="6401" y="1771"/>
                </a:lnTo>
                <a:cubicBezTo>
                  <a:pt x="6817" y="1643"/>
                  <a:pt x="7202" y="1451"/>
                  <a:pt x="7490" y="1163"/>
                </a:cubicBezTo>
                <a:lnTo>
                  <a:pt x="7554" y="1131"/>
                </a:lnTo>
                <a:cubicBezTo>
                  <a:pt x="7906" y="971"/>
                  <a:pt x="8322" y="875"/>
                  <a:pt x="8738" y="843"/>
                </a:cubicBezTo>
                <a:close/>
                <a:moveTo>
                  <a:pt x="9538" y="1635"/>
                </a:moveTo>
                <a:cubicBezTo>
                  <a:pt x="10266" y="1635"/>
                  <a:pt x="10994" y="1915"/>
                  <a:pt x="11554" y="2475"/>
                </a:cubicBezTo>
                <a:cubicBezTo>
                  <a:pt x="11999" y="2920"/>
                  <a:pt x="12614" y="3151"/>
                  <a:pt x="13243" y="3151"/>
                </a:cubicBezTo>
                <a:cubicBezTo>
                  <a:pt x="13384" y="3151"/>
                  <a:pt x="13526" y="3139"/>
                  <a:pt x="13667" y="3115"/>
                </a:cubicBezTo>
                <a:cubicBezTo>
                  <a:pt x="13827" y="3307"/>
                  <a:pt x="13987" y="3435"/>
                  <a:pt x="14179" y="3628"/>
                </a:cubicBezTo>
                <a:cubicBezTo>
                  <a:pt x="14403" y="3884"/>
                  <a:pt x="14563" y="4204"/>
                  <a:pt x="14787" y="4460"/>
                </a:cubicBezTo>
                <a:cubicBezTo>
                  <a:pt x="14320" y="4753"/>
                  <a:pt x="13791" y="4897"/>
                  <a:pt x="13267" y="4897"/>
                </a:cubicBezTo>
                <a:cubicBezTo>
                  <a:pt x="12533" y="4897"/>
                  <a:pt x="11807" y="4617"/>
                  <a:pt x="11266" y="4076"/>
                </a:cubicBezTo>
                <a:cubicBezTo>
                  <a:pt x="10786" y="3596"/>
                  <a:pt x="10162" y="3355"/>
                  <a:pt x="9538" y="3355"/>
                </a:cubicBezTo>
                <a:cubicBezTo>
                  <a:pt x="8914" y="3355"/>
                  <a:pt x="8290" y="3596"/>
                  <a:pt x="7810" y="4076"/>
                </a:cubicBezTo>
                <a:cubicBezTo>
                  <a:pt x="7267" y="4618"/>
                  <a:pt x="6552" y="4895"/>
                  <a:pt x="5830" y="4895"/>
                </a:cubicBezTo>
                <a:cubicBezTo>
                  <a:pt x="5273" y="4895"/>
                  <a:pt x="4713" y="4730"/>
                  <a:pt x="4225" y="4396"/>
                </a:cubicBezTo>
                <a:cubicBezTo>
                  <a:pt x="4257" y="4332"/>
                  <a:pt x="4289" y="4236"/>
                  <a:pt x="4321" y="4172"/>
                </a:cubicBezTo>
                <a:cubicBezTo>
                  <a:pt x="4577" y="3788"/>
                  <a:pt x="4833" y="3403"/>
                  <a:pt x="5121" y="3019"/>
                </a:cubicBezTo>
                <a:cubicBezTo>
                  <a:pt x="5364" y="3103"/>
                  <a:pt x="5615" y="3144"/>
                  <a:pt x="5865" y="3144"/>
                </a:cubicBezTo>
                <a:cubicBezTo>
                  <a:pt x="6471" y="3144"/>
                  <a:pt x="7068" y="2906"/>
                  <a:pt x="7522" y="2475"/>
                </a:cubicBezTo>
                <a:cubicBezTo>
                  <a:pt x="8082" y="1915"/>
                  <a:pt x="8810" y="1635"/>
                  <a:pt x="9538" y="1635"/>
                </a:cubicBezTo>
                <a:close/>
                <a:moveTo>
                  <a:pt x="9506" y="4292"/>
                </a:moveTo>
                <a:cubicBezTo>
                  <a:pt x="10234" y="4292"/>
                  <a:pt x="10962" y="4572"/>
                  <a:pt x="11522" y="5132"/>
                </a:cubicBezTo>
                <a:cubicBezTo>
                  <a:pt x="12002" y="5596"/>
                  <a:pt x="12627" y="5828"/>
                  <a:pt x="13251" y="5828"/>
                </a:cubicBezTo>
                <a:cubicBezTo>
                  <a:pt x="13875" y="5828"/>
                  <a:pt x="14499" y="5596"/>
                  <a:pt x="14979" y="5132"/>
                </a:cubicBezTo>
                <a:cubicBezTo>
                  <a:pt x="15043" y="5068"/>
                  <a:pt x="15075" y="5036"/>
                  <a:pt x="15139" y="5004"/>
                </a:cubicBezTo>
                <a:cubicBezTo>
                  <a:pt x="15395" y="5420"/>
                  <a:pt x="15651" y="5868"/>
                  <a:pt x="15875" y="6316"/>
                </a:cubicBezTo>
                <a:cubicBezTo>
                  <a:pt x="15651" y="6412"/>
                  <a:pt x="15459" y="6572"/>
                  <a:pt x="15267" y="6732"/>
                </a:cubicBezTo>
                <a:cubicBezTo>
                  <a:pt x="14707" y="7292"/>
                  <a:pt x="13979" y="7572"/>
                  <a:pt x="13251" y="7572"/>
                </a:cubicBezTo>
                <a:cubicBezTo>
                  <a:pt x="12523" y="7572"/>
                  <a:pt x="11794" y="7292"/>
                  <a:pt x="11234" y="6732"/>
                </a:cubicBezTo>
                <a:cubicBezTo>
                  <a:pt x="10754" y="6252"/>
                  <a:pt x="10130" y="6012"/>
                  <a:pt x="9506" y="6012"/>
                </a:cubicBezTo>
                <a:cubicBezTo>
                  <a:pt x="8882" y="6012"/>
                  <a:pt x="8258" y="6252"/>
                  <a:pt x="7778" y="6732"/>
                </a:cubicBezTo>
                <a:cubicBezTo>
                  <a:pt x="7218" y="7292"/>
                  <a:pt x="6489" y="7572"/>
                  <a:pt x="5761" y="7572"/>
                </a:cubicBezTo>
                <a:cubicBezTo>
                  <a:pt x="5033" y="7572"/>
                  <a:pt x="4305" y="7292"/>
                  <a:pt x="3745" y="6732"/>
                </a:cubicBezTo>
                <a:cubicBezTo>
                  <a:pt x="3617" y="6572"/>
                  <a:pt x="3425" y="6476"/>
                  <a:pt x="3265" y="6380"/>
                </a:cubicBezTo>
                <a:cubicBezTo>
                  <a:pt x="3425" y="5900"/>
                  <a:pt x="3649" y="5420"/>
                  <a:pt x="3873" y="4972"/>
                </a:cubicBezTo>
                <a:cubicBezTo>
                  <a:pt x="3937" y="5036"/>
                  <a:pt x="4001" y="5068"/>
                  <a:pt x="4033" y="5100"/>
                </a:cubicBezTo>
                <a:lnTo>
                  <a:pt x="4033" y="5132"/>
                </a:lnTo>
                <a:cubicBezTo>
                  <a:pt x="4513" y="5596"/>
                  <a:pt x="5137" y="5828"/>
                  <a:pt x="5761" y="5828"/>
                </a:cubicBezTo>
                <a:cubicBezTo>
                  <a:pt x="6385" y="5828"/>
                  <a:pt x="7009" y="5596"/>
                  <a:pt x="7490" y="5132"/>
                </a:cubicBezTo>
                <a:cubicBezTo>
                  <a:pt x="8050" y="4572"/>
                  <a:pt x="8778" y="4292"/>
                  <a:pt x="9506" y="4292"/>
                </a:cubicBezTo>
                <a:close/>
                <a:moveTo>
                  <a:pt x="9506" y="6916"/>
                </a:moveTo>
                <a:cubicBezTo>
                  <a:pt x="10234" y="6916"/>
                  <a:pt x="10962" y="7196"/>
                  <a:pt x="11522" y="7756"/>
                </a:cubicBezTo>
                <a:cubicBezTo>
                  <a:pt x="12002" y="8236"/>
                  <a:pt x="12627" y="8476"/>
                  <a:pt x="13251" y="8476"/>
                </a:cubicBezTo>
                <a:cubicBezTo>
                  <a:pt x="13875" y="8476"/>
                  <a:pt x="14499" y="8236"/>
                  <a:pt x="14979" y="7756"/>
                </a:cubicBezTo>
                <a:cubicBezTo>
                  <a:pt x="15331" y="7404"/>
                  <a:pt x="15779" y="7180"/>
                  <a:pt x="16227" y="7052"/>
                </a:cubicBezTo>
                <a:cubicBezTo>
                  <a:pt x="16483" y="7596"/>
                  <a:pt x="16675" y="8140"/>
                  <a:pt x="16867" y="8684"/>
                </a:cubicBezTo>
                <a:cubicBezTo>
                  <a:pt x="16259" y="8684"/>
                  <a:pt x="15683" y="8940"/>
                  <a:pt x="15267" y="9357"/>
                </a:cubicBezTo>
                <a:cubicBezTo>
                  <a:pt x="14707" y="9917"/>
                  <a:pt x="13979" y="10197"/>
                  <a:pt x="13251" y="10197"/>
                </a:cubicBezTo>
                <a:cubicBezTo>
                  <a:pt x="12523" y="10197"/>
                  <a:pt x="11794" y="9917"/>
                  <a:pt x="11234" y="9357"/>
                </a:cubicBezTo>
                <a:cubicBezTo>
                  <a:pt x="10754" y="8876"/>
                  <a:pt x="10130" y="8636"/>
                  <a:pt x="9506" y="8636"/>
                </a:cubicBezTo>
                <a:cubicBezTo>
                  <a:pt x="8882" y="8636"/>
                  <a:pt x="8258" y="8876"/>
                  <a:pt x="7778" y="9357"/>
                </a:cubicBezTo>
                <a:cubicBezTo>
                  <a:pt x="7218" y="9917"/>
                  <a:pt x="6489" y="10197"/>
                  <a:pt x="5761" y="10197"/>
                </a:cubicBezTo>
                <a:cubicBezTo>
                  <a:pt x="5033" y="10197"/>
                  <a:pt x="4305" y="9917"/>
                  <a:pt x="3745" y="9357"/>
                </a:cubicBezTo>
                <a:cubicBezTo>
                  <a:pt x="3425" y="9037"/>
                  <a:pt x="3009" y="8812"/>
                  <a:pt x="2561" y="8748"/>
                </a:cubicBezTo>
                <a:cubicBezTo>
                  <a:pt x="2689" y="8172"/>
                  <a:pt x="2817" y="7628"/>
                  <a:pt x="3009" y="7116"/>
                </a:cubicBezTo>
                <a:cubicBezTo>
                  <a:pt x="3393" y="7244"/>
                  <a:pt x="3745" y="7468"/>
                  <a:pt x="4033" y="7756"/>
                </a:cubicBezTo>
                <a:cubicBezTo>
                  <a:pt x="4513" y="8236"/>
                  <a:pt x="5137" y="8476"/>
                  <a:pt x="5761" y="8476"/>
                </a:cubicBezTo>
                <a:cubicBezTo>
                  <a:pt x="6385" y="8476"/>
                  <a:pt x="7009" y="8236"/>
                  <a:pt x="7490" y="7756"/>
                </a:cubicBezTo>
                <a:cubicBezTo>
                  <a:pt x="8050" y="7196"/>
                  <a:pt x="8778" y="6916"/>
                  <a:pt x="9506" y="6916"/>
                </a:cubicBezTo>
                <a:close/>
                <a:moveTo>
                  <a:pt x="9506" y="9573"/>
                </a:moveTo>
                <a:cubicBezTo>
                  <a:pt x="10234" y="9573"/>
                  <a:pt x="10962" y="9853"/>
                  <a:pt x="11522" y="10413"/>
                </a:cubicBezTo>
                <a:cubicBezTo>
                  <a:pt x="12002" y="10877"/>
                  <a:pt x="12627" y="11109"/>
                  <a:pt x="13251" y="11109"/>
                </a:cubicBezTo>
                <a:cubicBezTo>
                  <a:pt x="13875" y="11109"/>
                  <a:pt x="14499" y="10877"/>
                  <a:pt x="14979" y="10413"/>
                </a:cubicBezTo>
                <a:cubicBezTo>
                  <a:pt x="15502" y="9889"/>
                  <a:pt x="16184" y="9604"/>
                  <a:pt x="16880" y="9604"/>
                </a:cubicBezTo>
                <a:cubicBezTo>
                  <a:pt x="16951" y="9604"/>
                  <a:pt x="17021" y="9607"/>
                  <a:pt x="17091" y="9613"/>
                </a:cubicBezTo>
                <a:cubicBezTo>
                  <a:pt x="17251" y="10189"/>
                  <a:pt x="17411" y="10797"/>
                  <a:pt x="17507" y="11405"/>
                </a:cubicBezTo>
                <a:cubicBezTo>
                  <a:pt x="17321" y="11360"/>
                  <a:pt x="17133" y="11338"/>
                  <a:pt x="16947" y="11338"/>
                </a:cubicBezTo>
                <a:cubicBezTo>
                  <a:pt x="16332" y="11338"/>
                  <a:pt x="15734" y="11579"/>
                  <a:pt x="15267" y="12045"/>
                </a:cubicBezTo>
                <a:cubicBezTo>
                  <a:pt x="14723" y="12589"/>
                  <a:pt x="13995" y="12861"/>
                  <a:pt x="13263" y="12861"/>
                </a:cubicBezTo>
                <a:cubicBezTo>
                  <a:pt x="12531" y="12861"/>
                  <a:pt x="11794" y="12589"/>
                  <a:pt x="11234" y="12045"/>
                </a:cubicBezTo>
                <a:cubicBezTo>
                  <a:pt x="10754" y="11565"/>
                  <a:pt x="10130" y="11325"/>
                  <a:pt x="9510" y="11325"/>
                </a:cubicBezTo>
                <a:cubicBezTo>
                  <a:pt x="8890" y="11325"/>
                  <a:pt x="8274" y="11565"/>
                  <a:pt x="7810" y="12045"/>
                </a:cubicBezTo>
                <a:cubicBezTo>
                  <a:pt x="7250" y="12589"/>
                  <a:pt x="6513" y="12861"/>
                  <a:pt x="5777" y="12861"/>
                </a:cubicBezTo>
                <a:cubicBezTo>
                  <a:pt x="5041" y="12861"/>
                  <a:pt x="4305" y="12589"/>
                  <a:pt x="3745" y="12045"/>
                </a:cubicBezTo>
                <a:cubicBezTo>
                  <a:pt x="3329" y="11597"/>
                  <a:pt x="2753" y="11373"/>
                  <a:pt x="2145" y="11373"/>
                </a:cubicBezTo>
                <a:cubicBezTo>
                  <a:pt x="2177" y="10765"/>
                  <a:pt x="2241" y="10157"/>
                  <a:pt x="2369" y="9613"/>
                </a:cubicBezTo>
                <a:cubicBezTo>
                  <a:pt x="2977" y="9677"/>
                  <a:pt x="3585" y="9965"/>
                  <a:pt x="4033" y="10413"/>
                </a:cubicBezTo>
                <a:cubicBezTo>
                  <a:pt x="4513" y="10877"/>
                  <a:pt x="5137" y="11109"/>
                  <a:pt x="5761" y="11109"/>
                </a:cubicBezTo>
                <a:cubicBezTo>
                  <a:pt x="6385" y="11109"/>
                  <a:pt x="7009" y="10877"/>
                  <a:pt x="7490" y="10413"/>
                </a:cubicBezTo>
                <a:cubicBezTo>
                  <a:pt x="8050" y="9853"/>
                  <a:pt x="8778" y="9573"/>
                  <a:pt x="9506" y="9573"/>
                </a:cubicBezTo>
                <a:close/>
                <a:moveTo>
                  <a:pt x="9475" y="12213"/>
                </a:moveTo>
                <a:cubicBezTo>
                  <a:pt x="10213" y="12213"/>
                  <a:pt x="10954" y="12501"/>
                  <a:pt x="11522" y="13069"/>
                </a:cubicBezTo>
                <a:cubicBezTo>
                  <a:pt x="12002" y="13533"/>
                  <a:pt x="12627" y="13765"/>
                  <a:pt x="13251" y="13765"/>
                </a:cubicBezTo>
                <a:cubicBezTo>
                  <a:pt x="13875" y="13765"/>
                  <a:pt x="14499" y="13533"/>
                  <a:pt x="14979" y="13069"/>
                </a:cubicBezTo>
                <a:cubicBezTo>
                  <a:pt x="15513" y="12536"/>
                  <a:pt x="16212" y="12241"/>
                  <a:pt x="16937" y="12241"/>
                </a:cubicBezTo>
                <a:cubicBezTo>
                  <a:pt x="17169" y="12241"/>
                  <a:pt x="17403" y="12271"/>
                  <a:pt x="17636" y="12333"/>
                </a:cubicBezTo>
                <a:cubicBezTo>
                  <a:pt x="17700" y="12941"/>
                  <a:pt x="17764" y="13517"/>
                  <a:pt x="17796" y="14157"/>
                </a:cubicBezTo>
                <a:cubicBezTo>
                  <a:pt x="17520" y="14055"/>
                  <a:pt x="17231" y="14005"/>
                  <a:pt x="16944" y="14005"/>
                </a:cubicBezTo>
                <a:cubicBezTo>
                  <a:pt x="16331" y="14005"/>
                  <a:pt x="15725" y="14234"/>
                  <a:pt x="15267" y="14670"/>
                </a:cubicBezTo>
                <a:cubicBezTo>
                  <a:pt x="14707" y="15214"/>
                  <a:pt x="13979" y="15486"/>
                  <a:pt x="13251" y="15486"/>
                </a:cubicBezTo>
                <a:cubicBezTo>
                  <a:pt x="12523" y="15486"/>
                  <a:pt x="11794" y="15214"/>
                  <a:pt x="11234" y="14670"/>
                </a:cubicBezTo>
                <a:cubicBezTo>
                  <a:pt x="10754" y="14189"/>
                  <a:pt x="10130" y="13949"/>
                  <a:pt x="9506" y="13949"/>
                </a:cubicBezTo>
                <a:cubicBezTo>
                  <a:pt x="8882" y="13949"/>
                  <a:pt x="8258" y="14189"/>
                  <a:pt x="7778" y="14670"/>
                </a:cubicBezTo>
                <a:cubicBezTo>
                  <a:pt x="7234" y="15214"/>
                  <a:pt x="6505" y="15486"/>
                  <a:pt x="5773" y="15486"/>
                </a:cubicBezTo>
                <a:cubicBezTo>
                  <a:pt x="5041" y="15486"/>
                  <a:pt x="4305" y="15214"/>
                  <a:pt x="3745" y="14670"/>
                </a:cubicBezTo>
                <a:cubicBezTo>
                  <a:pt x="3322" y="14247"/>
                  <a:pt x="2756" y="13995"/>
                  <a:pt x="2156" y="13995"/>
                </a:cubicBezTo>
                <a:cubicBezTo>
                  <a:pt x="2120" y="13995"/>
                  <a:pt x="2084" y="13996"/>
                  <a:pt x="2049" y="13997"/>
                </a:cubicBezTo>
                <a:cubicBezTo>
                  <a:pt x="2049" y="13389"/>
                  <a:pt x="2049" y="12813"/>
                  <a:pt x="2081" y="12237"/>
                </a:cubicBezTo>
                <a:cubicBezTo>
                  <a:pt x="2817" y="12237"/>
                  <a:pt x="3521" y="12525"/>
                  <a:pt x="4033" y="13037"/>
                </a:cubicBezTo>
                <a:cubicBezTo>
                  <a:pt x="4513" y="13517"/>
                  <a:pt x="5137" y="13757"/>
                  <a:pt x="5761" y="13757"/>
                </a:cubicBezTo>
                <a:cubicBezTo>
                  <a:pt x="6385" y="13757"/>
                  <a:pt x="7009" y="13517"/>
                  <a:pt x="7490" y="13037"/>
                </a:cubicBezTo>
                <a:cubicBezTo>
                  <a:pt x="8042" y="12485"/>
                  <a:pt x="8757" y="12213"/>
                  <a:pt x="9475" y="12213"/>
                </a:cubicBezTo>
                <a:close/>
                <a:moveTo>
                  <a:pt x="9518" y="14854"/>
                </a:moveTo>
                <a:cubicBezTo>
                  <a:pt x="10250" y="14854"/>
                  <a:pt x="10978" y="15134"/>
                  <a:pt x="11522" y="15694"/>
                </a:cubicBezTo>
                <a:cubicBezTo>
                  <a:pt x="12002" y="16158"/>
                  <a:pt x="12627" y="16390"/>
                  <a:pt x="13251" y="16390"/>
                </a:cubicBezTo>
                <a:cubicBezTo>
                  <a:pt x="13875" y="16390"/>
                  <a:pt x="14499" y="16158"/>
                  <a:pt x="14979" y="15694"/>
                </a:cubicBezTo>
                <a:cubicBezTo>
                  <a:pt x="15504" y="15169"/>
                  <a:pt x="16223" y="14872"/>
                  <a:pt x="16953" y="14872"/>
                </a:cubicBezTo>
                <a:cubicBezTo>
                  <a:pt x="17247" y="14872"/>
                  <a:pt x="17542" y="14920"/>
                  <a:pt x="17828" y="15022"/>
                </a:cubicBezTo>
                <a:cubicBezTo>
                  <a:pt x="17828" y="15598"/>
                  <a:pt x="17828" y="16174"/>
                  <a:pt x="17764" y="16782"/>
                </a:cubicBezTo>
                <a:cubicBezTo>
                  <a:pt x="17488" y="16680"/>
                  <a:pt x="17203" y="16630"/>
                  <a:pt x="16920" y="16630"/>
                </a:cubicBezTo>
                <a:cubicBezTo>
                  <a:pt x="16316" y="16630"/>
                  <a:pt x="15725" y="16858"/>
                  <a:pt x="15267" y="17294"/>
                </a:cubicBezTo>
                <a:cubicBezTo>
                  <a:pt x="14707" y="17854"/>
                  <a:pt x="13979" y="18134"/>
                  <a:pt x="13251" y="18134"/>
                </a:cubicBezTo>
                <a:cubicBezTo>
                  <a:pt x="12523" y="18134"/>
                  <a:pt x="11794" y="17854"/>
                  <a:pt x="11234" y="17294"/>
                </a:cubicBezTo>
                <a:cubicBezTo>
                  <a:pt x="10754" y="16830"/>
                  <a:pt x="10130" y="16598"/>
                  <a:pt x="9506" y="16598"/>
                </a:cubicBezTo>
                <a:cubicBezTo>
                  <a:pt x="8882" y="16598"/>
                  <a:pt x="8258" y="16830"/>
                  <a:pt x="7778" y="17294"/>
                </a:cubicBezTo>
                <a:cubicBezTo>
                  <a:pt x="7234" y="17854"/>
                  <a:pt x="6505" y="18134"/>
                  <a:pt x="5773" y="18134"/>
                </a:cubicBezTo>
                <a:cubicBezTo>
                  <a:pt x="5041" y="18134"/>
                  <a:pt x="4305" y="17854"/>
                  <a:pt x="3745" y="17294"/>
                </a:cubicBezTo>
                <a:cubicBezTo>
                  <a:pt x="3393" y="16942"/>
                  <a:pt x="2881" y="16686"/>
                  <a:pt x="2369" y="16622"/>
                </a:cubicBezTo>
                <a:cubicBezTo>
                  <a:pt x="2273" y="16046"/>
                  <a:pt x="2209" y="15470"/>
                  <a:pt x="2145" y="14894"/>
                </a:cubicBezTo>
                <a:cubicBezTo>
                  <a:pt x="2849" y="14894"/>
                  <a:pt x="3553" y="15182"/>
                  <a:pt x="4065" y="15694"/>
                </a:cubicBezTo>
                <a:cubicBezTo>
                  <a:pt x="4529" y="16158"/>
                  <a:pt x="5145" y="16390"/>
                  <a:pt x="5765" y="16390"/>
                </a:cubicBezTo>
                <a:cubicBezTo>
                  <a:pt x="6385" y="16390"/>
                  <a:pt x="7009" y="16158"/>
                  <a:pt x="7490" y="15694"/>
                </a:cubicBezTo>
                <a:cubicBezTo>
                  <a:pt x="8050" y="15134"/>
                  <a:pt x="8786" y="14854"/>
                  <a:pt x="9518" y="14854"/>
                </a:cubicBezTo>
                <a:close/>
                <a:moveTo>
                  <a:pt x="9518" y="17478"/>
                </a:moveTo>
                <a:cubicBezTo>
                  <a:pt x="10250" y="17478"/>
                  <a:pt x="10978" y="17758"/>
                  <a:pt x="11522" y="18318"/>
                </a:cubicBezTo>
                <a:cubicBezTo>
                  <a:pt x="12002" y="18798"/>
                  <a:pt x="12627" y="19038"/>
                  <a:pt x="13251" y="19038"/>
                </a:cubicBezTo>
                <a:cubicBezTo>
                  <a:pt x="13875" y="19038"/>
                  <a:pt x="14499" y="18798"/>
                  <a:pt x="14979" y="18318"/>
                </a:cubicBezTo>
                <a:cubicBezTo>
                  <a:pt x="15504" y="17793"/>
                  <a:pt x="16208" y="17517"/>
                  <a:pt x="16943" y="17517"/>
                </a:cubicBezTo>
                <a:cubicBezTo>
                  <a:pt x="17193" y="17517"/>
                  <a:pt x="17447" y="17549"/>
                  <a:pt x="17700" y="17614"/>
                </a:cubicBezTo>
                <a:cubicBezTo>
                  <a:pt x="17636" y="18094"/>
                  <a:pt x="17604" y="18606"/>
                  <a:pt x="17507" y="19118"/>
                </a:cubicBezTo>
                <a:cubicBezTo>
                  <a:pt x="17539" y="19182"/>
                  <a:pt x="17507" y="19246"/>
                  <a:pt x="17475" y="19310"/>
                </a:cubicBezTo>
                <a:cubicBezTo>
                  <a:pt x="17298" y="19268"/>
                  <a:pt x="17120" y="19247"/>
                  <a:pt x="16943" y="19247"/>
                </a:cubicBezTo>
                <a:cubicBezTo>
                  <a:pt x="16320" y="19247"/>
                  <a:pt x="15716" y="19502"/>
                  <a:pt x="15267" y="19951"/>
                </a:cubicBezTo>
                <a:cubicBezTo>
                  <a:pt x="14707" y="20511"/>
                  <a:pt x="13979" y="20791"/>
                  <a:pt x="13251" y="20791"/>
                </a:cubicBezTo>
                <a:cubicBezTo>
                  <a:pt x="12523" y="20791"/>
                  <a:pt x="11794" y="20511"/>
                  <a:pt x="11234" y="19951"/>
                </a:cubicBezTo>
                <a:cubicBezTo>
                  <a:pt x="10754" y="19470"/>
                  <a:pt x="10130" y="19230"/>
                  <a:pt x="9506" y="19230"/>
                </a:cubicBezTo>
                <a:cubicBezTo>
                  <a:pt x="8882" y="19230"/>
                  <a:pt x="8258" y="19470"/>
                  <a:pt x="7778" y="19951"/>
                </a:cubicBezTo>
                <a:cubicBezTo>
                  <a:pt x="7234" y="20511"/>
                  <a:pt x="6505" y="20791"/>
                  <a:pt x="5773" y="20791"/>
                </a:cubicBezTo>
                <a:cubicBezTo>
                  <a:pt x="5041" y="20791"/>
                  <a:pt x="4305" y="20511"/>
                  <a:pt x="3745" y="19951"/>
                </a:cubicBezTo>
                <a:cubicBezTo>
                  <a:pt x="3585" y="19758"/>
                  <a:pt x="3361" y="19630"/>
                  <a:pt x="3137" y="19534"/>
                </a:cubicBezTo>
                <a:cubicBezTo>
                  <a:pt x="2913" y="18894"/>
                  <a:pt x="2721" y="18222"/>
                  <a:pt x="2561" y="17550"/>
                </a:cubicBezTo>
                <a:lnTo>
                  <a:pt x="2561" y="17550"/>
                </a:lnTo>
                <a:cubicBezTo>
                  <a:pt x="3137" y="17646"/>
                  <a:pt x="3649" y="17902"/>
                  <a:pt x="4065" y="18318"/>
                </a:cubicBezTo>
                <a:cubicBezTo>
                  <a:pt x="4529" y="18798"/>
                  <a:pt x="5145" y="19038"/>
                  <a:pt x="5765" y="19038"/>
                </a:cubicBezTo>
                <a:cubicBezTo>
                  <a:pt x="6385" y="19038"/>
                  <a:pt x="7009" y="18798"/>
                  <a:pt x="7490" y="18318"/>
                </a:cubicBezTo>
                <a:cubicBezTo>
                  <a:pt x="8050" y="17758"/>
                  <a:pt x="8786" y="17478"/>
                  <a:pt x="9518" y="17478"/>
                </a:cubicBezTo>
                <a:close/>
                <a:moveTo>
                  <a:pt x="9506" y="20135"/>
                </a:moveTo>
                <a:cubicBezTo>
                  <a:pt x="10234" y="20135"/>
                  <a:pt x="10962" y="20415"/>
                  <a:pt x="11522" y="20975"/>
                </a:cubicBezTo>
                <a:cubicBezTo>
                  <a:pt x="12002" y="21439"/>
                  <a:pt x="12627" y="21671"/>
                  <a:pt x="13251" y="21671"/>
                </a:cubicBezTo>
                <a:cubicBezTo>
                  <a:pt x="13875" y="21671"/>
                  <a:pt x="14499" y="21439"/>
                  <a:pt x="14979" y="20975"/>
                </a:cubicBezTo>
                <a:cubicBezTo>
                  <a:pt x="15492" y="20434"/>
                  <a:pt x="16188" y="20145"/>
                  <a:pt x="16913" y="20145"/>
                </a:cubicBezTo>
                <a:cubicBezTo>
                  <a:pt x="17046" y="20145"/>
                  <a:pt x="17181" y="20155"/>
                  <a:pt x="17315" y="20175"/>
                </a:cubicBezTo>
                <a:cubicBezTo>
                  <a:pt x="17219" y="20751"/>
                  <a:pt x="17123" y="21327"/>
                  <a:pt x="16995" y="21903"/>
                </a:cubicBezTo>
                <a:cubicBezTo>
                  <a:pt x="16955" y="21901"/>
                  <a:pt x="16915" y="21900"/>
                  <a:pt x="16875" y="21900"/>
                </a:cubicBezTo>
                <a:cubicBezTo>
                  <a:pt x="16276" y="21900"/>
                  <a:pt x="15687" y="22125"/>
                  <a:pt x="15267" y="22575"/>
                </a:cubicBezTo>
                <a:cubicBezTo>
                  <a:pt x="14707" y="23119"/>
                  <a:pt x="13979" y="23391"/>
                  <a:pt x="13251" y="23391"/>
                </a:cubicBezTo>
                <a:cubicBezTo>
                  <a:pt x="12523" y="23391"/>
                  <a:pt x="11794" y="23119"/>
                  <a:pt x="11234" y="22575"/>
                </a:cubicBezTo>
                <a:cubicBezTo>
                  <a:pt x="10754" y="22095"/>
                  <a:pt x="10130" y="21855"/>
                  <a:pt x="9506" y="21855"/>
                </a:cubicBezTo>
                <a:cubicBezTo>
                  <a:pt x="8882" y="21855"/>
                  <a:pt x="8258" y="22095"/>
                  <a:pt x="7778" y="22575"/>
                </a:cubicBezTo>
                <a:cubicBezTo>
                  <a:pt x="7255" y="23078"/>
                  <a:pt x="6554" y="23353"/>
                  <a:pt x="5836" y="23353"/>
                </a:cubicBezTo>
                <a:cubicBezTo>
                  <a:pt x="5412" y="23353"/>
                  <a:pt x="4981" y="23257"/>
                  <a:pt x="4577" y="23055"/>
                </a:cubicBezTo>
                <a:cubicBezTo>
                  <a:pt x="4321" y="22415"/>
                  <a:pt x="4033" y="21743"/>
                  <a:pt x="3713" y="20975"/>
                </a:cubicBezTo>
                <a:cubicBezTo>
                  <a:pt x="3617" y="20847"/>
                  <a:pt x="3585" y="20719"/>
                  <a:pt x="3521" y="20559"/>
                </a:cubicBezTo>
                <a:lnTo>
                  <a:pt x="3521" y="20559"/>
                </a:lnTo>
                <a:cubicBezTo>
                  <a:pt x="3713" y="20687"/>
                  <a:pt x="3873" y="20815"/>
                  <a:pt x="4033" y="20975"/>
                </a:cubicBezTo>
                <a:cubicBezTo>
                  <a:pt x="4513" y="21439"/>
                  <a:pt x="5137" y="21671"/>
                  <a:pt x="5761" y="21671"/>
                </a:cubicBezTo>
                <a:cubicBezTo>
                  <a:pt x="6385" y="21671"/>
                  <a:pt x="7009" y="21439"/>
                  <a:pt x="7490" y="20975"/>
                </a:cubicBezTo>
                <a:cubicBezTo>
                  <a:pt x="8050" y="20415"/>
                  <a:pt x="8778" y="20135"/>
                  <a:pt x="9506" y="20135"/>
                </a:cubicBezTo>
                <a:close/>
                <a:moveTo>
                  <a:pt x="9506" y="22791"/>
                </a:moveTo>
                <a:cubicBezTo>
                  <a:pt x="10234" y="22791"/>
                  <a:pt x="10962" y="23071"/>
                  <a:pt x="11522" y="23631"/>
                </a:cubicBezTo>
                <a:cubicBezTo>
                  <a:pt x="12002" y="24095"/>
                  <a:pt x="12627" y="24327"/>
                  <a:pt x="13251" y="24327"/>
                </a:cubicBezTo>
                <a:cubicBezTo>
                  <a:pt x="13875" y="24327"/>
                  <a:pt x="14499" y="24095"/>
                  <a:pt x="14979" y="23631"/>
                </a:cubicBezTo>
                <a:cubicBezTo>
                  <a:pt x="15459" y="23119"/>
                  <a:pt x="16131" y="22831"/>
                  <a:pt x="16835" y="22831"/>
                </a:cubicBezTo>
                <a:cubicBezTo>
                  <a:pt x="16707" y="23439"/>
                  <a:pt x="16579" y="24015"/>
                  <a:pt x="16483" y="24623"/>
                </a:cubicBezTo>
                <a:cubicBezTo>
                  <a:pt x="16035" y="24719"/>
                  <a:pt x="15619" y="24911"/>
                  <a:pt x="15267" y="25231"/>
                </a:cubicBezTo>
                <a:cubicBezTo>
                  <a:pt x="14707" y="25792"/>
                  <a:pt x="13979" y="26072"/>
                  <a:pt x="13251" y="26072"/>
                </a:cubicBezTo>
                <a:cubicBezTo>
                  <a:pt x="12523" y="26072"/>
                  <a:pt x="11794" y="25792"/>
                  <a:pt x="11234" y="25231"/>
                </a:cubicBezTo>
                <a:cubicBezTo>
                  <a:pt x="10754" y="24751"/>
                  <a:pt x="10130" y="24511"/>
                  <a:pt x="9506" y="24511"/>
                </a:cubicBezTo>
                <a:cubicBezTo>
                  <a:pt x="8882" y="24511"/>
                  <a:pt x="8258" y="24751"/>
                  <a:pt x="7778" y="25231"/>
                </a:cubicBezTo>
                <a:cubicBezTo>
                  <a:pt x="7238" y="25744"/>
                  <a:pt x="6539" y="26030"/>
                  <a:pt x="5815" y="26030"/>
                </a:cubicBezTo>
                <a:cubicBezTo>
                  <a:pt x="5680" y="26030"/>
                  <a:pt x="5545" y="26020"/>
                  <a:pt x="5409" y="26000"/>
                </a:cubicBezTo>
                <a:cubicBezTo>
                  <a:pt x="5313" y="25360"/>
                  <a:pt x="5153" y="24719"/>
                  <a:pt x="4929" y="24111"/>
                </a:cubicBezTo>
                <a:lnTo>
                  <a:pt x="4929" y="24111"/>
                </a:lnTo>
                <a:cubicBezTo>
                  <a:pt x="5217" y="24229"/>
                  <a:pt x="5523" y="24286"/>
                  <a:pt x="5828" y="24286"/>
                </a:cubicBezTo>
                <a:cubicBezTo>
                  <a:pt x="6437" y="24286"/>
                  <a:pt x="7042" y="24058"/>
                  <a:pt x="7490" y="23631"/>
                </a:cubicBezTo>
                <a:cubicBezTo>
                  <a:pt x="8050" y="23071"/>
                  <a:pt x="8778" y="22791"/>
                  <a:pt x="9506" y="22791"/>
                </a:cubicBezTo>
                <a:close/>
                <a:moveTo>
                  <a:pt x="9522" y="25440"/>
                </a:moveTo>
                <a:cubicBezTo>
                  <a:pt x="10242" y="25440"/>
                  <a:pt x="10962" y="25712"/>
                  <a:pt x="11522" y="26256"/>
                </a:cubicBezTo>
                <a:cubicBezTo>
                  <a:pt x="12002" y="26736"/>
                  <a:pt x="12627" y="26976"/>
                  <a:pt x="13251" y="26976"/>
                </a:cubicBezTo>
                <a:cubicBezTo>
                  <a:pt x="13875" y="26976"/>
                  <a:pt x="14499" y="26736"/>
                  <a:pt x="14979" y="26256"/>
                </a:cubicBezTo>
                <a:cubicBezTo>
                  <a:pt x="15363" y="25904"/>
                  <a:pt x="15811" y="25648"/>
                  <a:pt x="16323" y="25552"/>
                </a:cubicBezTo>
                <a:lnTo>
                  <a:pt x="16323" y="25552"/>
                </a:lnTo>
                <a:cubicBezTo>
                  <a:pt x="16227" y="26160"/>
                  <a:pt x="16131" y="26768"/>
                  <a:pt x="16035" y="27408"/>
                </a:cubicBezTo>
                <a:cubicBezTo>
                  <a:pt x="15747" y="27504"/>
                  <a:pt x="15491" y="27664"/>
                  <a:pt x="15267" y="27856"/>
                </a:cubicBezTo>
                <a:lnTo>
                  <a:pt x="15267" y="27888"/>
                </a:lnTo>
                <a:cubicBezTo>
                  <a:pt x="14707" y="28432"/>
                  <a:pt x="13979" y="28704"/>
                  <a:pt x="13251" y="28704"/>
                </a:cubicBezTo>
                <a:cubicBezTo>
                  <a:pt x="12523" y="28704"/>
                  <a:pt x="11794" y="28432"/>
                  <a:pt x="11234" y="27888"/>
                </a:cubicBezTo>
                <a:cubicBezTo>
                  <a:pt x="10754" y="27408"/>
                  <a:pt x="10130" y="27168"/>
                  <a:pt x="9506" y="27168"/>
                </a:cubicBezTo>
                <a:cubicBezTo>
                  <a:pt x="8882" y="27168"/>
                  <a:pt x="8258" y="27408"/>
                  <a:pt x="7778" y="27888"/>
                </a:cubicBezTo>
                <a:cubicBezTo>
                  <a:pt x="7246" y="28419"/>
                  <a:pt x="6520" y="28706"/>
                  <a:pt x="5768" y="28706"/>
                </a:cubicBezTo>
                <a:cubicBezTo>
                  <a:pt x="5660" y="28706"/>
                  <a:pt x="5550" y="28700"/>
                  <a:pt x="5441" y="28688"/>
                </a:cubicBezTo>
                <a:cubicBezTo>
                  <a:pt x="5537" y="28080"/>
                  <a:pt x="5537" y="27504"/>
                  <a:pt x="5505" y="26928"/>
                </a:cubicBezTo>
                <a:lnTo>
                  <a:pt x="5505" y="26928"/>
                </a:lnTo>
                <a:cubicBezTo>
                  <a:pt x="5608" y="26941"/>
                  <a:pt x="5710" y="26948"/>
                  <a:pt x="5813" y="26948"/>
                </a:cubicBezTo>
                <a:cubicBezTo>
                  <a:pt x="6450" y="26948"/>
                  <a:pt x="7081" y="26697"/>
                  <a:pt x="7522" y="26256"/>
                </a:cubicBezTo>
                <a:cubicBezTo>
                  <a:pt x="8082" y="25712"/>
                  <a:pt x="8802" y="25440"/>
                  <a:pt x="9522" y="25440"/>
                </a:cubicBezTo>
                <a:close/>
                <a:moveTo>
                  <a:pt x="9506" y="28072"/>
                </a:moveTo>
                <a:cubicBezTo>
                  <a:pt x="10234" y="28072"/>
                  <a:pt x="10962" y="28352"/>
                  <a:pt x="11522" y="28912"/>
                </a:cubicBezTo>
                <a:cubicBezTo>
                  <a:pt x="12002" y="29376"/>
                  <a:pt x="12627" y="29608"/>
                  <a:pt x="13251" y="29608"/>
                </a:cubicBezTo>
                <a:cubicBezTo>
                  <a:pt x="13875" y="29608"/>
                  <a:pt x="14499" y="29376"/>
                  <a:pt x="14979" y="28912"/>
                </a:cubicBezTo>
                <a:cubicBezTo>
                  <a:pt x="15235" y="28624"/>
                  <a:pt x="15587" y="28432"/>
                  <a:pt x="15971" y="28304"/>
                </a:cubicBezTo>
                <a:lnTo>
                  <a:pt x="15971" y="28304"/>
                </a:lnTo>
                <a:cubicBezTo>
                  <a:pt x="15939" y="28464"/>
                  <a:pt x="15939" y="28624"/>
                  <a:pt x="15907" y="28784"/>
                </a:cubicBezTo>
                <a:cubicBezTo>
                  <a:pt x="15683" y="28880"/>
                  <a:pt x="15459" y="29008"/>
                  <a:pt x="15267" y="29200"/>
                </a:cubicBezTo>
                <a:cubicBezTo>
                  <a:pt x="14707" y="29760"/>
                  <a:pt x="13979" y="30040"/>
                  <a:pt x="13251" y="30040"/>
                </a:cubicBezTo>
                <a:cubicBezTo>
                  <a:pt x="12523" y="30040"/>
                  <a:pt x="11794" y="29760"/>
                  <a:pt x="11234" y="29200"/>
                </a:cubicBezTo>
                <a:cubicBezTo>
                  <a:pt x="10754" y="28720"/>
                  <a:pt x="10130" y="28480"/>
                  <a:pt x="9506" y="28480"/>
                </a:cubicBezTo>
                <a:cubicBezTo>
                  <a:pt x="8882" y="28480"/>
                  <a:pt x="8258" y="28720"/>
                  <a:pt x="7778" y="29200"/>
                </a:cubicBezTo>
                <a:cubicBezTo>
                  <a:pt x="7257" y="29721"/>
                  <a:pt x="6563" y="30011"/>
                  <a:pt x="5845" y="30011"/>
                </a:cubicBezTo>
                <a:cubicBezTo>
                  <a:pt x="5637" y="30011"/>
                  <a:pt x="5426" y="29987"/>
                  <a:pt x="5217" y="29936"/>
                </a:cubicBezTo>
                <a:cubicBezTo>
                  <a:pt x="5249" y="29808"/>
                  <a:pt x="5281" y="29680"/>
                  <a:pt x="5313" y="29552"/>
                </a:cubicBezTo>
                <a:cubicBezTo>
                  <a:pt x="5466" y="29584"/>
                  <a:pt x="5620" y="29599"/>
                  <a:pt x="5775" y="29599"/>
                </a:cubicBezTo>
                <a:cubicBezTo>
                  <a:pt x="6401" y="29599"/>
                  <a:pt x="7028" y="29348"/>
                  <a:pt x="7490" y="28912"/>
                </a:cubicBezTo>
                <a:cubicBezTo>
                  <a:pt x="8050" y="28352"/>
                  <a:pt x="8778" y="28072"/>
                  <a:pt x="9506" y="28072"/>
                </a:cubicBezTo>
                <a:close/>
                <a:moveTo>
                  <a:pt x="9506" y="29416"/>
                </a:moveTo>
                <a:cubicBezTo>
                  <a:pt x="10234" y="29416"/>
                  <a:pt x="10962" y="29696"/>
                  <a:pt x="11522" y="30256"/>
                </a:cubicBezTo>
                <a:cubicBezTo>
                  <a:pt x="12002" y="30721"/>
                  <a:pt x="12627" y="30953"/>
                  <a:pt x="13251" y="30953"/>
                </a:cubicBezTo>
                <a:cubicBezTo>
                  <a:pt x="13875" y="30953"/>
                  <a:pt x="14499" y="30721"/>
                  <a:pt x="14979" y="30256"/>
                </a:cubicBezTo>
                <a:cubicBezTo>
                  <a:pt x="15203" y="30000"/>
                  <a:pt x="15523" y="29808"/>
                  <a:pt x="15843" y="29680"/>
                </a:cubicBezTo>
                <a:cubicBezTo>
                  <a:pt x="15843" y="29808"/>
                  <a:pt x="15843" y="29968"/>
                  <a:pt x="15843" y="30128"/>
                </a:cubicBezTo>
                <a:lnTo>
                  <a:pt x="15811" y="30128"/>
                </a:lnTo>
                <a:cubicBezTo>
                  <a:pt x="15619" y="30224"/>
                  <a:pt x="15427" y="30352"/>
                  <a:pt x="15267" y="30544"/>
                </a:cubicBezTo>
                <a:cubicBezTo>
                  <a:pt x="14707" y="31089"/>
                  <a:pt x="13979" y="31361"/>
                  <a:pt x="13251" y="31361"/>
                </a:cubicBezTo>
                <a:cubicBezTo>
                  <a:pt x="12523" y="31361"/>
                  <a:pt x="11794" y="31089"/>
                  <a:pt x="11234" y="30544"/>
                </a:cubicBezTo>
                <a:cubicBezTo>
                  <a:pt x="10754" y="30064"/>
                  <a:pt x="10130" y="29824"/>
                  <a:pt x="9506" y="29824"/>
                </a:cubicBezTo>
                <a:cubicBezTo>
                  <a:pt x="8882" y="29824"/>
                  <a:pt x="8258" y="30064"/>
                  <a:pt x="7778" y="30544"/>
                </a:cubicBezTo>
                <a:cubicBezTo>
                  <a:pt x="7249" y="31051"/>
                  <a:pt x="6539" y="31330"/>
                  <a:pt x="5825" y="31330"/>
                </a:cubicBezTo>
                <a:cubicBezTo>
                  <a:pt x="5500" y="31330"/>
                  <a:pt x="5175" y="31272"/>
                  <a:pt x="4865" y="31153"/>
                </a:cubicBezTo>
                <a:cubicBezTo>
                  <a:pt x="4897" y="31025"/>
                  <a:pt x="4961" y="30897"/>
                  <a:pt x="4993" y="30769"/>
                </a:cubicBezTo>
                <a:cubicBezTo>
                  <a:pt x="5269" y="30871"/>
                  <a:pt x="5554" y="30921"/>
                  <a:pt x="5837" y="30921"/>
                </a:cubicBezTo>
                <a:cubicBezTo>
                  <a:pt x="6440" y="30921"/>
                  <a:pt x="7032" y="30692"/>
                  <a:pt x="7490" y="30256"/>
                </a:cubicBezTo>
                <a:cubicBezTo>
                  <a:pt x="8050" y="29696"/>
                  <a:pt x="8778" y="29416"/>
                  <a:pt x="9506" y="29416"/>
                </a:cubicBezTo>
                <a:close/>
                <a:moveTo>
                  <a:pt x="9518" y="30721"/>
                </a:moveTo>
                <a:cubicBezTo>
                  <a:pt x="10250" y="30721"/>
                  <a:pt x="10978" y="30993"/>
                  <a:pt x="11522" y="31537"/>
                </a:cubicBezTo>
                <a:cubicBezTo>
                  <a:pt x="12002" y="32017"/>
                  <a:pt x="12627" y="32257"/>
                  <a:pt x="13251" y="32257"/>
                </a:cubicBezTo>
                <a:cubicBezTo>
                  <a:pt x="13875" y="32257"/>
                  <a:pt x="14499" y="32017"/>
                  <a:pt x="14979" y="31537"/>
                </a:cubicBezTo>
                <a:cubicBezTo>
                  <a:pt x="15235" y="31313"/>
                  <a:pt x="15523" y="31121"/>
                  <a:pt x="15843" y="30993"/>
                </a:cubicBezTo>
                <a:lnTo>
                  <a:pt x="15843" y="31441"/>
                </a:lnTo>
                <a:cubicBezTo>
                  <a:pt x="15651" y="31537"/>
                  <a:pt x="15427" y="31665"/>
                  <a:pt x="15267" y="31857"/>
                </a:cubicBezTo>
                <a:cubicBezTo>
                  <a:pt x="14707" y="32401"/>
                  <a:pt x="13979" y="32673"/>
                  <a:pt x="13251" y="32673"/>
                </a:cubicBezTo>
                <a:cubicBezTo>
                  <a:pt x="12523" y="32673"/>
                  <a:pt x="11794" y="32401"/>
                  <a:pt x="11234" y="31857"/>
                </a:cubicBezTo>
                <a:cubicBezTo>
                  <a:pt x="10754" y="31377"/>
                  <a:pt x="10130" y="31137"/>
                  <a:pt x="9506" y="31137"/>
                </a:cubicBezTo>
                <a:cubicBezTo>
                  <a:pt x="8882" y="31137"/>
                  <a:pt x="8258" y="31377"/>
                  <a:pt x="7778" y="31857"/>
                </a:cubicBezTo>
                <a:cubicBezTo>
                  <a:pt x="7253" y="32382"/>
                  <a:pt x="6538" y="32659"/>
                  <a:pt x="5822" y="32659"/>
                </a:cubicBezTo>
                <a:cubicBezTo>
                  <a:pt x="5359" y="32659"/>
                  <a:pt x="4895" y="32543"/>
                  <a:pt x="4481" y="32305"/>
                </a:cubicBezTo>
                <a:cubicBezTo>
                  <a:pt x="4545" y="32145"/>
                  <a:pt x="4577" y="32017"/>
                  <a:pt x="4609" y="31857"/>
                </a:cubicBezTo>
                <a:lnTo>
                  <a:pt x="4609" y="31889"/>
                </a:lnTo>
                <a:cubicBezTo>
                  <a:pt x="4988" y="32111"/>
                  <a:pt x="5411" y="32221"/>
                  <a:pt x="5830" y="32221"/>
                </a:cubicBezTo>
                <a:cubicBezTo>
                  <a:pt x="6436" y="32221"/>
                  <a:pt x="7035" y="31991"/>
                  <a:pt x="7490" y="31537"/>
                </a:cubicBezTo>
                <a:cubicBezTo>
                  <a:pt x="8050" y="30993"/>
                  <a:pt x="8786" y="30721"/>
                  <a:pt x="9518" y="30721"/>
                </a:cubicBezTo>
                <a:close/>
                <a:moveTo>
                  <a:pt x="9518" y="32041"/>
                </a:moveTo>
                <a:cubicBezTo>
                  <a:pt x="10250" y="32041"/>
                  <a:pt x="10978" y="32321"/>
                  <a:pt x="11522" y="32881"/>
                </a:cubicBezTo>
                <a:cubicBezTo>
                  <a:pt x="12002" y="33345"/>
                  <a:pt x="12627" y="33577"/>
                  <a:pt x="13251" y="33577"/>
                </a:cubicBezTo>
                <a:cubicBezTo>
                  <a:pt x="13875" y="33577"/>
                  <a:pt x="14499" y="33345"/>
                  <a:pt x="14979" y="32881"/>
                </a:cubicBezTo>
                <a:cubicBezTo>
                  <a:pt x="15235" y="32625"/>
                  <a:pt x="15523" y="32433"/>
                  <a:pt x="15875" y="32305"/>
                </a:cubicBezTo>
                <a:lnTo>
                  <a:pt x="15875" y="32593"/>
                </a:lnTo>
                <a:lnTo>
                  <a:pt x="15875" y="32753"/>
                </a:lnTo>
                <a:cubicBezTo>
                  <a:pt x="15651" y="32849"/>
                  <a:pt x="15459" y="32977"/>
                  <a:pt x="15267" y="33169"/>
                </a:cubicBezTo>
                <a:cubicBezTo>
                  <a:pt x="14707" y="33713"/>
                  <a:pt x="13979" y="33985"/>
                  <a:pt x="13251" y="33985"/>
                </a:cubicBezTo>
                <a:cubicBezTo>
                  <a:pt x="12523" y="33985"/>
                  <a:pt x="11794" y="33713"/>
                  <a:pt x="11234" y="33169"/>
                </a:cubicBezTo>
                <a:cubicBezTo>
                  <a:pt x="10754" y="32689"/>
                  <a:pt x="10130" y="32449"/>
                  <a:pt x="9506" y="32449"/>
                </a:cubicBezTo>
                <a:cubicBezTo>
                  <a:pt x="8882" y="32449"/>
                  <a:pt x="8258" y="32689"/>
                  <a:pt x="7778" y="33169"/>
                </a:cubicBezTo>
                <a:cubicBezTo>
                  <a:pt x="7223" y="33706"/>
                  <a:pt x="6499" y="33982"/>
                  <a:pt x="5766" y="33982"/>
                </a:cubicBezTo>
                <a:cubicBezTo>
                  <a:pt x="5188" y="33982"/>
                  <a:pt x="4605" y="33810"/>
                  <a:pt x="4097" y="33457"/>
                </a:cubicBezTo>
                <a:cubicBezTo>
                  <a:pt x="4161" y="33297"/>
                  <a:pt x="4193" y="33137"/>
                  <a:pt x="4257" y="32977"/>
                </a:cubicBezTo>
                <a:lnTo>
                  <a:pt x="4257" y="33009"/>
                </a:lnTo>
                <a:cubicBezTo>
                  <a:pt x="4694" y="33386"/>
                  <a:pt x="5245" y="33571"/>
                  <a:pt x="5796" y="33571"/>
                </a:cubicBezTo>
                <a:cubicBezTo>
                  <a:pt x="6415" y="33571"/>
                  <a:pt x="7033" y="33338"/>
                  <a:pt x="7490" y="32881"/>
                </a:cubicBezTo>
                <a:cubicBezTo>
                  <a:pt x="8050" y="32321"/>
                  <a:pt x="8786" y="32041"/>
                  <a:pt x="9518" y="32041"/>
                </a:cubicBezTo>
                <a:close/>
                <a:moveTo>
                  <a:pt x="9506" y="33345"/>
                </a:moveTo>
                <a:cubicBezTo>
                  <a:pt x="10234" y="33345"/>
                  <a:pt x="10962" y="33617"/>
                  <a:pt x="11522" y="34161"/>
                </a:cubicBezTo>
                <a:cubicBezTo>
                  <a:pt x="12002" y="34641"/>
                  <a:pt x="12627" y="34881"/>
                  <a:pt x="13251" y="34881"/>
                </a:cubicBezTo>
                <a:cubicBezTo>
                  <a:pt x="13875" y="34881"/>
                  <a:pt x="14499" y="34641"/>
                  <a:pt x="14979" y="34161"/>
                </a:cubicBezTo>
                <a:cubicBezTo>
                  <a:pt x="15235" y="33905"/>
                  <a:pt x="15555" y="33713"/>
                  <a:pt x="15907" y="33585"/>
                </a:cubicBezTo>
                <a:lnTo>
                  <a:pt x="15907" y="33585"/>
                </a:lnTo>
                <a:cubicBezTo>
                  <a:pt x="15939" y="33745"/>
                  <a:pt x="15907" y="33905"/>
                  <a:pt x="15875" y="34065"/>
                </a:cubicBezTo>
                <a:cubicBezTo>
                  <a:pt x="15651" y="34161"/>
                  <a:pt x="15459" y="34289"/>
                  <a:pt x="15267" y="34481"/>
                </a:cubicBezTo>
                <a:cubicBezTo>
                  <a:pt x="14707" y="35025"/>
                  <a:pt x="13979" y="35297"/>
                  <a:pt x="13251" y="35297"/>
                </a:cubicBezTo>
                <a:cubicBezTo>
                  <a:pt x="12523" y="35297"/>
                  <a:pt x="11794" y="35025"/>
                  <a:pt x="11234" y="34481"/>
                </a:cubicBezTo>
                <a:cubicBezTo>
                  <a:pt x="10754" y="34001"/>
                  <a:pt x="10130" y="33761"/>
                  <a:pt x="9506" y="33761"/>
                </a:cubicBezTo>
                <a:cubicBezTo>
                  <a:pt x="8882" y="33761"/>
                  <a:pt x="8258" y="34001"/>
                  <a:pt x="7778" y="34481"/>
                </a:cubicBezTo>
                <a:cubicBezTo>
                  <a:pt x="7224" y="35018"/>
                  <a:pt x="6494" y="35291"/>
                  <a:pt x="5764" y="35291"/>
                </a:cubicBezTo>
                <a:cubicBezTo>
                  <a:pt x="5101" y="35291"/>
                  <a:pt x="4438" y="35066"/>
                  <a:pt x="3905" y="34609"/>
                </a:cubicBezTo>
                <a:cubicBezTo>
                  <a:pt x="3905" y="34449"/>
                  <a:pt x="3937" y="34289"/>
                  <a:pt x="3969" y="34097"/>
                </a:cubicBezTo>
                <a:cubicBezTo>
                  <a:pt x="4001" y="34129"/>
                  <a:pt x="4033" y="34161"/>
                  <a:pt x="4033" y="34161"/>
                </a:cubicBezTo>
                <a:cubicBezTo>
                  <a:pt x="4513" y="34641"/>
                  <a:pt x="5137" y="34881"/>
                  <a:pt x="5761" y="34881"/>
                </a:cubicBezTo>
                <a:cubicBezTo>
                  <a:pt x="6385" y="34881"/>
                  <a:pt x="7009" y="34641"/>
                  <a:pt x="7490" y="34161"/>
                </a:cubicBezTo>
                <a:cubicBezTo>
                  <a:pt x="8050" y="33617"/>
                  <a:pt x="8778" y="33345"/>
                  <a:pt x="9506" y="33345"/>
                </a:cubicBezTo>
                <a:close/>
                <a:moveTo>
                  <a:pt x="9522" y="34665"/>
                </a:moveTo>
                <a:cubicBezTo>
                  <a:pt x="10258" y="34665"/>
                  <a:pt x="10994" y="34945"/>
                  <a:pt x="11554" y="35505"/>
                </a:cubicBezTo>
                <a:cubicBezTo>
                  <a:pt x="12018" y="35985"/>
                  <a:pt x="12635" y="36226"/>
                  <a:pt x="13255" y="36226"/>
                </a:cubicBezTo>
                <a:cubicBezTo>
                  <a:pt x="13875" y="36226"/>
                  <a:pt x="14499" y="35985"/>
                  <a:pt x="14979" y="35505"/>
                </a:cubicBezTo>
                <a:cubicBezTo>
                  <a:pt x="15235" y="35281"/>
                  <a:pt x="15523" y="35089"/>
                  <a:pt x="15843" y="34961"/>
                </a:cubicBezTo>
                <a:lnTo>
                  <a:pt x="15843" y="34961"/>
                </a:lnTo>
                <a:cubicBezTo>
                  <a:pt x="15843" y="35121"/>
                  <a:pt x="15811" y="35281"/>
                  <a:pt x="15779" y="35441"/>
                </a:cubicBezTo>
                <a:cubicBezTo>
                  <a:pt x="15587" y="35537"/>
                  <a:pt x="15427" y="35665"/>
                  <a:pt x="15267" y="35793"/>
                </a:cubicBezTo>
                <a:cubicBezTo>
                  <a:pt x="14707" y="36354"/>
                  <a:pt x="13979" y="36634"/>
                  <a:pt x="13251" y="36634"/>
                </a:cubicBezTo>
                <a:cubicBezTo>
                  <a:pt x="12523" y="36634"/>
                  <a:pt x="11794" y="36354"/>
                  <a:pt x="11234" y="35793"/>
                </a:cubicBezTo>
                <a:cubicBezTo>
                  <a:pt x="10754" y="35313"/>
                  <a:pt x="10130" y="35073"/>
                  <a:pt x="9506" y="35073"/>
                </a:cubicBezTo>
                <a:cubicBezTo>
                  <a:pt x="8882" y="35073"/>
                  <a:pt x="8258" y="35313"/>
                  <a:pt x="7778" y="35793"/>
                </a:cubicBezTo>
                <a:cubicBezTo>
                  <a:pt x="7229" y="36342"/>
                  <a:pt x="6500" y="36623"/>
                  <a:pt x="5768" y="36623"/>
                </a:cubicBezTo>
                <a:cubicBezTo>
                  <a:pt x="5091" y="36623"/>
                  <a:pt x="4411" y="36382"/>
                  <a:pt x="3873" y="35889"/>
                </a:cubicBezTo>
                <a:lnTo>
                  <a:pt x="3873" y="35377"/>
                </a:lnTo>
                <a:cubicBezTo>
                  <a:pt x="3937" y="35409"/>
                  <a:pt x="4001" y="35441"/>
                  <a:pt x="4065" y="35505"/>
                </a:cubicBezTo>
                <a:cubicBezTo>
                  <a:pt x="4529" y="35985"/>
                  <a:pt x="5153" y="36226"/>
                  <a:pt x="5777" y="36226"/>
                </a:cubicBezTo>
                <a:cubicBezTo>
                  <a:pt x="6401" y="36226"/>
                  <a:pt x="7026" y="35985"/>
                  <a:pt x="7490" y="35505"/>
                </a:cubicBezTo>
                <a:cubicBezTo>
                  <a:pt x="8050" y="34945"/>
                  <a:pt x="8786" y="34665"/>
                  <a:pt x="9522" y="34665"/>
                </a:cubicBezTo>
                <a:close/>
                <a:moveTo>
                  <a:pt x="9506" y="35977"/>
                </a:moveTo>
                <a:cubicBezTo>
                  <a:pt x="10234" y="35977"/>
                  <a:pt x="10962" y="36258"/>
                  <a:pt x="11522" y="36818"/>
                </a:cubicBezTo>
                <a:cubicBezTo>
                  <a:pt x="12002" y="37298"/>
                  <a:pt x="12627" y="37538"/>
                  <a:pt x="13251" y="37538"/>
                </a:cubicBezTo>
                <a:cubicBezTo>
                  <a:pt x="13875" y="37538"/>
                  <a:pt x="14499" y="37298"/>
                  <a:pt x="14979" y="36818"/>
                </a:cubicBezTo>
                <a:cubicBezTo>
                  <a:pt x="15171" y="36658"/>
                  <a:pt x="15363" y="36498"/>
                  <a:pt x="15587" y="36370"/>
                </a:cubicBezTo>
                <a:lnTo>
                  <a:pt x="15587" y="36370"/>
                </a:lnTo>
                <a:cubicBezTo>
                  <a:pt x="15555" y="36594"/>
                  <a:pt x="15491" y="36786"/>
                  <a:pt x="15427" y="37010"/>
                </a:cubicBezTo>
                <a:cubicBezTo>
                  <a:pt x="15363" y="37074"/>
                  <a:pt x="15331" y="37074"/>
                  <a:pt x="15267" y="37106"/>
                </a:cubicBezTo>
                <a:cubicBezTo>
                  <a:pt x="14707" y="37666"/>
                  <a:pt x="13979" y="37946"/>
                  <a:pt x="13251" y="37946"/>
                </a:cubicBezTo>
                <a:cubicBezTo>
                  <a:pt x="12523" y="37946"/>
                  <a:pt x="11794" y="37666"/>
                  <a:pt x="11234" y="37106"/>
                </a:cubicBezTo>
                <a:cubicBezTo>
                  <a:pt x="10754" y="36642"/>
                  <a:pt x="10130" y="36410"/>
                  <a:pt x="9506" y="36410"/>
                </a:cubicBezTo>
                <a:cubicBezTo>
                  <a:pt x="8882" y="36410"/>
                  <a:pt x="8258" y="36642"/>
                  <a:pt x="7778" y="37106"/>
                </a:cubicBezTo>
                <a:cubicBezTo>
                  <a:pt x="7232" y="37669"/>
                  <a:pt x="6501" y="37954"/>
                  <a:pt x="5765" y="37954"/>
                </a:cubicBezTo>
                <a:cubicBezTo>
                  <a:pt x="5206" y="37954"/>
                  <a:pt x="4645" y="37790"/>
                  <a:pt x="4161" y="37458"/>
                </a:cubicBezTo>
                <a:cubicBezTo>
                  <a:pt x="4097" y="37234"/>
                  <a:pt x="4033" y="37010"/>
                  <a:pt x="3969" y="36786"/>
                </a:cubicBezTo>
                <a:cubicBezTo>
                  <a:pt x="4001" y="36786"/>
                  <a:pt x="4033" y="36818"/>
                  <a:pt x="4065" y="36818"/>
                </a:cubicBezTo>
                <a:cubicBezTo>
                  <a:pt x="4529" y="37298"/>
                  <a:pt x="5145" y="37538"/>
                  <a:pt x="5765" y="37538"/>
                </a:cubicBezTo>
                <a:cubicBezTo>
                  <a:pt x="6385" y="37538"/>
                  <a:pt x="7009" y="37298"/>
                  <a:pt x="7490" y="36818"/>
                </a:cubicBezTo>
                <a:cubicBezTo>
                  <a:pt x="8050" y="36258"/>
                  <a:pt x="8778" y="35977"/>
                  <a:pt x="9506" y="35977"/>
                </a:cubicBezTo>
                <a:close/>
                <a:moveTo>
                  <a:pt x="9518" y="37314"/>
                </a:moveTo>
                <a:cubicBezTo>
                  <a:pt x="10250" y="37314"/>
                  <a:pt x="10978" y="37586"/>
                  <a:pt x="11522" y="38130"/>
                </a:cubicBezTo>
                <a:cubicBezTo>
                  <a:pt x="12002" y="38610"/>
                  <a:pt x="12627" y="38850"/>
                  <a:pt x="13251" y="38850"/>
                </a:cubicBezTo>
                <a:cubicBezTo>
                  <a:pt x="13875" y="38850"/>
                  <a:pt x="14499" y="38610"/>
                  <a:pt x="14979" y="38130"/>
                </a:cubicBezTo>
                <a:lnTo>
                  <a:pt x="14979" y="38130"/>
                </a:lnTo>
                <a:cubicBezTo>
                  <a:pt x="14851" y="38418"/>
                  <a:pt x="14723" y="38706"/>
                  <a:pt x="14563" y="38962"/>
                </a:cubicBezTo>
                <a:cubicBezTo>
                  <a:pt x="14142" y="39166"/>
                  <a:pt x="13690" y="39267"/>
                  <a:pt x="13243" y="39267"/>
                </a:cubicBezTo>
                <a:cubicBezTo>
                  <a:pt x="12500" y="39267"/>
                  <a:pt x="11774" y="38989"/>
                  <a:pt x="11234" y="38450"/>
                </a:cubicBezTo>
                <a:cubicBezTo>
                  <a:pt x="10754" y="37970"/>
                  <a:pt x="10130" y="37730"/>
                  <a:pt x="9506" y="37730"/>
                </a:cubicBezTo>
                <a:cubicBezTo>
                  <a:pt x="8882" y="37730"/>
                  <a:pt x="8258" y="37970"/>
                  <a:pt x="7778" y="38450"/>
                </a:cubicBezTo>
                <a:cubicBezTo>
                  <a:pt x="7262" y="38966"/>
                  <a:pt x="6557" y="39246"/>
                  <a:pt x="5839" y="39246"/>
                </a:cubicBezTo>
                <a:cubicBezTo>
                  <a:pt x="5534" y="39246"/>
                  <a:pt x="5226" y="39195"/>
                  <a:pt x="4929" y="39090"/>
                </a:cubicBezTo>
                <a:cubicBezTo>
                  <a:pt x="4801" y="38898"/>
                  <a:pt x="4673" y="38706"/>
                  <a:pt x="4577" y="38482"/>
                </a:cubicBezTo>
                <a:lnTo>
                  <a:pt x="4577" y="38482"/>
                </a:lnTo>
                <a:cubicBezTo>
                  <a:pt x="4954" y="38716"/>
                  <a:pt x="5377" y="38828"/>
                  <a:pt x="5800" y="38828"/>
                </a:cubicBezTo>
                <a:cubicBezTo>
                  <a:pt x="6418" y="38828"/>
                  <a:pt x="7033" y="38586"/>
                  <a:pt x="7490" y="38130"/>
                </a:cubicBezTo>
                <a:cubicBezTo>
                  <a:pt x="8050" y="37586"/>
                  <a:pt x="8786" y="37314"/>
                  <a:pt x="9518" y="37314"/>
                </a:cubicBezTo>
                <a:close/>
                <a:moveTo>
                  <a:pt x="9506" y="38634"/>
                </a:moveTo>
                <a:cubicBezTo>
                  <a:pt x="10234" y="38634"/>
                  <a:pt x="10962" y="38914"/>
                  <a:pt x="11522" y="39474"/>
                </a:cubicBezTo>
                <a:cubicBezTo>
                  <a:pt x="11973" y="39898"/>
                  <a:pt x="12578" y="40147"/>
                  <a:pt x="13190" y="40147"/>
                </a:cubicBezTo>
                <a:cubicBezTo>
                  <a:pt x="13317" y="40147"/>
                  <a:pt x="13444" y="40136"/>
                  <a:pt x="13571" y="40114"/>
                </a:cubicBezTo>
                <a:lnTo>
                  <a:pt x="13571" y="40114"/>
                </a:lnTo>
                <a:cubicBezTo>
                  <a:pt x="13411" y="40274"/>
                  <a:pt x="13219" y="40434"/>
                  <a:pt x="13059" y="40594"/>
                </a:cubicBezTo>
                <a:cubicBezTo>
                  <a:pt x="12355" y="40530"/>
                  <a:pt x="11714" y="40242"/>
                  <a:pt x="11234" y="39794"/>
                </a:cubicBezTo>
                <a:cubicBezTo>
                  <a:pt x="10754" y="39314"/>
                  <a:pt x="10130" y="39074"/>
                  <a:pt x="9506" y="39074"/>
                </a:cubicBezTo>
                <a:cubicBezTo>
                  <a:pt x="8882" y="39074"/>
                  <a:pt x="8258" y="39314"/>
                  <a:pt x="7778" y="39794"/>
                </a:cubicBezTo>
                <a:cubicBezTo>
                  <a:pt x="7394" y="40146"/>
                  <a:pt x="6913" y="40434"/>
                  <a:pt x="6401" y="40530"/>
                </a:cubicBezTo>
                <a:cubicBezTo>
                  <a:pt x="6209" y="40402"/>
                  <a:pt x="6017" y="40274"/>
                  <a:pt x="5857" y="40146"/>
                </a:cubicBezTo>
                <a:cubicBezTo>
                  <a:pt x="6465" y="40146"/>
                  <a:pt x="7074" y="39890"/>
                  <a:pt x="7490" y="39474"/>
                </a:cubicBezTo>
                <a:cubicBezTo>
                  <a:pt x="8050" y="38914"/>
                  <a:pt x="8778" y="38634"/>
                  <a:pt x="9506" y="38634"/>
                </a:cubicBezTo>
                <a:close/>
                <a:moveTo>
                  <a:pt x="9518" y="39946"/>
                </a:moveTo>
                <a:cubicBezTo>
                  <a:pt x="10250" y="39946"/>
                  <a:pt x="10978" y="40226"/>
                  <a:pt x="11522" y="40786"/>
                </a:cubicBezTo>
                <a:cubicBezTo>
                  <a:pt x="11682" y="40914"/>
                  <a:pt x="11842" y="41042"/>
                  <a:pt x="12034" y="41138"/>
                </a:cubicBezTo>
                <a:cubicBezTo>
                  <a:pt x="11874" y="41202"/>
                  <a:pt x="11682" y="41234"/>
                  <a:pt x="11554" y="41298"/>
                </a:cubicBezTo>
                <a:cubicBezTo>
                  <a:pt x="11426" y="41234"/>
                  <a:pt x="11330" y="41170"/>
                  <a:pt x="11234" y="41074"/>
                </a:cubicBezTo>
                <a:cubicBezTo>
                  <a:pt x="10754" y="40610"/>
                  <a:pt x="10130" y="40378"/>
                  <a:pt x="9506" y="40378"/>
                </a:cubicBezTo>
                <a:cubicBezTo>
                  <a:pt x="8882" y="40378"/>
                  <a:pt x="8258" y="40610"/>
                  <a:pt x="7778" y="41074"/>
                </a:cubicBezTo>
                <a:cubicBezTo>
                  <a:pt x="7746" y="41106"/>
                  <a:pt x="7714" y="41138"/>
                  <a:pt x="7650" y="41202"/>
                </a:cubicBezTo>
                <a:cubicBezTo>
                  <a:pt x="7490" y="41138"/>
                  <a:pt x="7330" y="41074"/>
                  <a:pt x="7170" y="41010"/>
                </a:cubicBezTo>
                <a:cubicBezTo>
                  <a:pt x="7298" y="40946"/>
                  <a:pt x="7394" y="40882"/>
                  <a:pt x="7490" y="40786"/>
                </a:cubicBezTo>
                <a:cubicBezTo>
                  <a:pt x="8050" y="40226"/>
                  <a:pt x="8786" y="39946"/>
                  <a:pt x="9518" y="39946"/>
                </a:cubicBezTo>
                <a:close/>
                <a:moveTo>
                  <a:pt x="9001" y="1"/>
                </a:moveTo>
                <a:cubicBezTo>
                  <a:pt x="8892" y="1"/>
                  <a:pt x="8783" y="4"/>
                  <a:pt x="8674" y="11"/>
                </a:cubicBezTo>
                <a:cubicBezTo>
                  <a:pt x="6785" y="139"/>
                  <a:pt x="4961" y="1451"/>
                  <a:pt x="3585" y="3756"/>
                </a:cubicBezTo>
                <a:cubicBezTo>
                  <a:pt x="1216" y="7660"/>
                  <a:pt x="0" y="14830"/>
                  <a:pt x="2945" y="21327"/>
                </a:cubicBezTo>
                <a:cubicBezTo>
                  <a:pt x="4865" y="25648"/>
                  <a:pt x="5409" y="27568"/>
                  <a:pt x="3713" y="31985"/>
                </a:cubicBezTo>
                <a:cubicBezTo>
                  <a:pt x="2625" y="34737"/>
                  <a:pt x="2849" y="37522"/>
                  <a:pt x="4257" y="39570"/>
                </a:cubicBezTo>
                <a:cubicBezTo>
                  <a:pt x="5473" y="41362"/>
                  <a:pt x="7458" y="42419"/>
                  <a:pt x="9634" y="42419"/>
                </a:cubicBezTo>
                <a:cubicBezTo>
                  <a:pt x="9707" y="42421"/>
                  <a:pt x="9781" y="42423"/>
                  <a:pt x="9854" y="42423"/>
                </a:cubicBezTo>
                <a:cubicBezTo>
                  <a:pt x="11599" y="42423"/>
                  <a:pt x="13269" y="41693"/>
                  <a:pt x="14467" y="40402"/>
                </a:cubicBezTo>
                <a:cubicBezTo>
                  <a:pt x="16099" y="38674"/>
                  <a:pt x="16899" y="35761"/>
                  <a:pt x="16675" y="32497"/>
                </a:cubicBezTo>
                <a:cubicBezTo>
                  <a:pt x="16451" y="29008"/>
                  <a:pt x="17027" y="26064"/>
                  <a:pt x="17636" y="22927"/>
                </a:cubicBezTo>
                <a:cubicBezTo>
                  <a:pt x="17892" y="21743"/>
                  <a:pt x="18116" y="20527"/>
                  <a:pt x="18308" y="19246"/>
                </a:cubicBezTo>
                <a:cubicBezTo>
                  <a:pt x="19332" y="12941"/>
                  <a:pt x="18020" y="6892"/>
                  <a:pt x="14787" y="3083"/>
                </a:cubicBezTo>
                <a:cubicBezTo>
                  <a:pt x="13087" y="1110"/>
                  <a:pt x="11013" y="1"/>
                  <a:pt x="9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rot="2819522">
            <a:off x="1267453" y="2767907"/>
            <a:ext cx="276277" cy="606314"/>
          </a:xfrm>
          <a:custGeom>
            <a:avLst/>
            <a:gdLst/>
            <a:ahLst/>
            <a:cxnLst/>
            <a:rect l="l" t="t" r="r" b="b"/>
            <a:pathLst>
              <a:path w="19333" h="42428" extrusionOk="0">
                <a:moveTo>
                  <a:pt x="8290" y="1328"/>
                </a:moveTo>
                <a:cubicBezTo>
                  <a:pt x="8226" y="1360"/>
                  <a:pt x="8162" y="1392"/>
                  <a:pt x="8098" y="1456"/>
                </a:cubicBezTo>
                <a:cubicBezTo>
                  <a:pt x="7746" y="1808"/>
                  <a:pt x="7298" y="2064"/>
                  <a:pt x="6818" y="2192"/>
                </a:cubicBezTo>
                <a:cubicBezTo>
                  <a:pt x="7266" y="1840"/>
                  <a:pt x="7746" y="1552"/>
                  <a:pt x="8290" y="1328"/>
                </a:cubicBezTo>
                <a:close/>
                <a:moveTo>
                  <a:pt x="10595" y="880"/>
                </a:moveTo>
                <a:cubicBezTo>
                  <a:pt x="11011" y="880"/>
                  <a:pt x="11395" y="976"/>
                  <a:pt x="11779" y="1104"/>
                </a:cubicBezTo>
                <a:lnTo>
                  <a:pt x="11779" y="1136"/>
                </a:lnTo>
                <a:cubicBezTo>
                  <a:pt x="11811" y="1136"/>
                  <a:pt x="11811" y="1136"/>
                  <a:pt x="11843" y="1168"/>
                </a:cubicBezTo>
                <a:cubicBezTo>
                  <a:pt x="12131" y="1456"/>
                  <a:pt x="12515" y="1680"/>
                  <a:pt x="12931" y="1776"/>
                </a:cubicBezTo>
                <a:cubicBezTo>
                  <a:pt x="13123" y="1936"/>
                  <a:pt x="13347" y="2096"/>
                  <a:pt x="13539" y="2288"/>
                </a:cubicBezTo>
                <a:cubicBezTo>
                  <a:pt x="12771" y="2288"/>
                  <a:pt x="12067" y="2000"/>
                  <a:pt x="11523" y="1488"/>
                </a:cubicBezTo>
                <a:cubicBezTo>
                  <a:pt x="11203" y="1168"/>
                  <a:pt x="10819" y="944"/>
                  <a:pt x="10371" y="880"/>
                </a:cubicBezTo>
                <a:close/>
                <a:moveTo>
                  <a:pt x="9827" y="1640"/>
                </a:moveTo>
                <a:cubicBezTo>
                  <a:pt x="10555" y="1640"/>
                  <a:pt x="11283" y="1920"/>
                  <a:pt x="11843" y="2481"/>
                </a:cubicBezTo>
                <a:cubicBezTo>
                  <a:pt x="12308" y="2922"/>
                  <a:pt x="12907" y="3161"/>
                  <a:pt x="13531" y="3161"/>
                </a:cubicBezTo>
                <a:cubicBezTo>
                  <a:pt x="13767" y="3161"/>
                  <a:pt x="14007" y="3127"/>
                  <a:pt x="14244" y="3057"/>
                </a:cubicBezTo>
                <a:cubicBezTo>
                  <a:pt x="14532" y="3409"/>
                  <a:pt x="14788" y="3793"/>
                  <a:pt x="15044" y="4209"/>
                </a:cubicBezTo>
                <a:cubicBezTo>
                  <a:pt x="15076" y="4273"/>
                  <a:pt x="15108" y="4369"/>
                  <a:pt x="15140" y="4433"/>
                </a:cubicBezTo>
                <a:cubicBezTo>
                  <a:pt x="14655" y="4752"/>
                  <a:pt x="14098" y="4908"/>
                  <a:pt x="13544" y="4908"/>
                </a:cubicBezTo>
                <a:cubicBezTo>
                  <a:pt x="12819" y="4908"/>
                  <a:pt x="12100" y="4639"/>
                  <a:pt x="11555" y="4113"/>
                </a:cubicBezTo>
                <a:cubicBezTo>
                  <a:pt x="11075" y="3633"/>
                  <a:pt x="10451" y="3393"/>
                  <a:pt x="9827" y="3393"/>
                </a:cubicBezTo>
                <a:cubicBezTo>
                  <a:pt x="9203" y="3393"/>
                  <a:pt x="8578" y="3633"/>
                  <a:pt x="8098" y="4113"/>
                </a:cubicBezTo>
                <a:cubicBezTo>
                  <a:pt x="7557" y="4654"/>
                  <a:pt x="6831" y="4934"/>
                  <a:pt x="6098" y="4934"/>
                </a:cubicBezTo>
                <a:cubicBezTo>
                  <a:pt x="5573" y="4934"/>
                  <a:pt x="5045" y="4791"/>
                  <a:pt x="4578" y="4497"/>
                </a:cubicBezTo>
                <a:cubicBezTo>
                  <a:pt x="4770" y="4209"/>
                  <a:pt x="4994" y="3921"/>
                  <a:pt x="5186" y="3665"/>
                </a:cubicBezTo>
                <a:cubicBezTo>
                  <a:pt x="5346" y="3441"/>
                  <a:pt x="5538" y="3313"/>
                  <a:pt x="5698" y="3121"/>
                </a:cubicBezTo>
                <a:lnTo>
                  <a:pt x="5698" y="3153"/>
                </a:lnTo>
                <a:cubicBezTo>
                  <a:pt x="5829" y="3174"/>
                  <a:pt x="5960" y="3185"/>
                  <a:pt x="6092" y="3185"/>
                </a:cubicBezTo>
                <a:cubicBezTo>
                  <a:pt x="6731" y="3185"/>
                  <a:pt x="7359" y="2932"/>
                  <a:pt x="7810" y="2481"/>
                </a:cubicBezTo>
                <a:cubicBezTo>
                  <a:pt x="8370" y="1920"/>
                  <a:pt x="9099" y="1640"/>
                  <a:pt x="9827" y="1640"/>
                </a:cubicBezTo>
                <a:close/>
                <a:moveTo>
                  <a:pt x="9827" y="4297"/>
                </a:moveTo>
                <a:cubicBezTo>
                  <a:pt x="10555" y="4297"/>
                  <a:pt x="11283" y="4577"/>
                  <a:pt x="11843" y="5137"/>
                </a:cubicBezTo>
                <a:cubicBezTo>
                  <a:pt x="12323" y="5601"/>
                  <a:pt x="12947" y="5833"/>
                  <a:pt x="13571" y="5833"/>
                </a:cubicBezTo>
                <a:cubicBezTo>
                  <a:pt x="14196" y="5833"/>
                  <a:pt x="14820" y="5601"/>
                  <a:pt x="15300" y="5137"/>
                </a:cubicBezTo>
                <a:cubicBezTo>
                  <a:pt x="15332" y="5073"/>
                  <a:pt x="15396" y="5041"/>
                  <a:pt x="15460" y="4977"/>
                </a:cubicBezTo>
                <a:cubicBezTo>
                  <a:pt x="15684" y="5425"/>
                  <a:pt x="15876" y="5873"/>
                  <a:pt x="16068" y="6385"/>
                </a:cubicBezTo>
                <a:cubicBezTo>
                  <a:pt x="15908" y="6481"/>
                  <a:pt x="15716" y="6577"/>
                  <a:pt x="15588" y="6737"/>
                </a:cubicBezTo>
                <a:cubicBezTo>
                  <a:pt x="15028" y="7281"/>
                  <a:pt x="14292" y="7553"/>
                  <a:pt x="13559" y="7553"/>
                </a:cubicBezTo>
                <a:cubicBezTo>
                  <a:pt x="12827" y="7553"/>
                  <a:pt x="12099" y="7281"/>
                  <a:pt x="11555" y="6737"/>
                </a:cubicBezTo>
                <a:cubicBezTo>
                  <a:pt x="11075" y="6257"/>
                  <a:pt x="10451" y="6017"/>
                  <a:pt x="9827" y="6017"/>
                </a:cubicBezTo>
                <a:cubicBezTo>
                  <a:pt x="9203" y="6017"/>
                  <a:pt x="8578" y="6257"/>
                  <a:pt x="8098" y="6737"/>
                </a:cubicBezTo>
                <a:cubicBezTo>
                  <a:pt x="7538" y="7281"/>
                  <a:pt x="6810" y="7553"/>
                  <a:pt x="6082" y="7553"/>
                </a:cubicBezTo>
                <a:cubicBezTo>
                  <a:pt x="5354" y="7553"/>
                  <a:pt x="4626" y="7281"/>
                  <a:pt x="4066" y="6737"/>
                </a:cubicBezTo>
                <a:cubicBezTo>
                  <a:pt x="3874" y="6545"/>
                  <a:pt x="3682" y="6417"/>
                  <a:pt x="3458" y="6321"/>
                </a:cubicBezTo>
                <a:cubicBezTo>
                  <a:pt x="3682" y="5873"/>
                  <a:pt x="3938" y="5425"/>
                  <a:pt x="4194" y="5009"/>
                </a:cubicBezTo>
                <a:cubicBezTo>
                  <a:pt x="4258" y="5041"/>
                  <a:pt x="4290" y="5073"/>
                  <a:pt x="4354" y="5137"/>
                </a:cubicBezTo>
                <a:cubicBezTo>
                  <a:pt x="4834" y="5601"/>
                  <a:pt x="5458" y="5833"/>
                  <a:pt x="6082" y="5833"/>
                </a:cubicBezTo>
                <a:cubicBezTo>
                  <a:pt x="6706" y="5833"/>
                  <a:pt x="7330" y="5601"/>
                  <a:pt x="7810" y="5137"/>
                </a:cubicBezTo>
                <a:cubicBezTo>
                  <a:pt x="8370" y="4577"/>
                  <a:pt x="9099" y="4297"/>
                  <a:pt x="9827" y="4297"/>
                </a:cubicBezTo>
                <a:close/>
                <a:moveTo>
                  <a:pt x="9807" y="6921"/>
                </a:moveTo>
                <a:cubicBezTo>
                  <a:pt x="10539" y="6921"/>
                  <a:pt x="11267" y="7201"/>
                  <a:pt x="11811" y="7761"/>
                </a:cubicBezTo>
                <a:cubicBezTo>
                  <a:pt x="12291" y="8226"/>
                  <a:pt x="12915" y="8458"/>
                  <a:pt x="13539" y="8458"/>
                </a:cubicBezTo>
                <a:cubicBezTo>
                  <a:pt x="14164" y="8458"/>
                  <a:pt x="14788" y="8226"/>
                  <a:pt x="15268" y="7761"/>
                </a:cubicBezTo>
                <a:cubicBezTo>
                  <a:pt x="15588" y="7473"/>
                  <a:pt x="15940" y="7249"/>
                  <a:pt x="16324" y="7121"/>
                </a:cubicBezTo>
                <a:cubicBezTo>
                  <a:pt x="16516" y="7633"/>
                  <a:pt x="16644" y="8210"/>
                  <a:pt x="16772" y="8754"/>
                </a:cubicBezTo>
                <a:cubicBezTo>
                  <a:pt x="16324" y="8850"/>
                  <a:pt x="15908" y="9042"/>
                  <a:pt x="15588" y="9362"/>
                </a:cubicBezTo>
                <a:cubicBezTo>
                  <a:pt x="15028" y="9922"/>
                  <a:pt x="14292" y="10202"/>
                  <a:pt x="13559" y="10202"/>
                </a:cubicBezTo>
                <a:cubicBezTo>
                  <a:pt x="12827" y="10202"/>
                  <a:pt x="12099" y="9922"/>
                  <a:pt x="11555" y="9362"/>
                </a:cubicBezTo>
                <a:cubicBezTo>
                  <a:pt x="11075" y="8898"/>
                  <a:pt x="10451" y="8666"/>
                  <a:pt x="9827" y="8666"/>
                </a:cubicBezTo>
                <a:cubicBezTo>
                  <a:pt x="9203" y="8666"/>
                  <a:pt x="8578" y="8898"/>
                  <a:pt x="8098" y="9362"/>
                </a:cubicBezTo>
                <a:cubicBezTo>
                  <a:pt x="7538" y="9922"/>
                  <a:pt x="6810" y="10202"/>
                  <a:pt x="6082" y="10202"/>
                </a:cubicBezTo>
                <a:cubicBezTo>
                  <a:pt x="5354" y="10202"/>
                  <a:pt x="4626" y="9922"/>
                  <a:pt x="4066" y="9362"/>
                </a:cubicBezTo>
                <a:cubicBezTo>
                  <a:pt x="3618" y="8946"/>
                  <a:pt x="3041" y="8722"/>
                  <a:pt x="2465" y="8722"/>
                </a:cubicBezTo>
                <a:cubicBezTo>
                  <a:pt x="2625" y="8146"/>
                  <a:pt x="2849" y="7601"/>
                  <a:pt x="3073" y="7057"/>
                </a:cubicBezTo>
                <a:cubicBezTo>
                  <a:pt x="3554" y="7185"/>
                  <a:pt x="4002" y="7409"/>
                  <a:pt x="4322" y="7761"/>
                </a:cubicBezTo>
                <a:cubicBezTo>
                  <a:pt x="4802" y="8226"/>
                  <a:pt x="5434" y="8458"/>
                  <a:pt x="6062" y="8458"/>
                </a:cubicBezTo>
                <a:cubicBezTo>
                  <a:pt x="6690" y="8458"/>
                  <a:pt x="7314" y="8226"/>
                  <a:pt x="7778" y="7761"/>
                </a:cubicBezTo>
                <a:cubicBezTo>
                  <a:pt x="8338" y="7201"/>
                  <a:pt x="9075" y="6921"/>
                  <a:pt x="9807" y="6921"/>
                </a:cubicBezTo>
                <a:close/>
                <a:moveTo>
                  <a:pt x="9796" y="9562"/>
                </a:moveTo>
                <a:cubicBezTo>
                  <a:pt x="10534" y="9562"/>
                  <a:pt x="11275" y="9850"/>
                  <a:pt x="11843" y="10418"/>
                </a:cubicBezTo>
                <a:cubicBezTo>
                  <a:pt x="12323" y="10882"/>
                  <a:pt x="12947" y="11114"/>
                  <a:pt x="13567" y="11114"/>
                </a:cubicBezTo>
                <a:cubicBezTo>
                  <a:pt x="14188" y="11114"/>
                  <a:pt x="14804" y="10882"/>
                  <a:pt x="15268" y="10418"/>
                </a:cubicBezTo>
                <a:cubicBezTo>
                  <a:pt x="15748" y="9938"/>
                  <a:pt x="16324" y="9650"/>
                  <a:pt x="16996" y="9618"/>
                </a:cubicBezTo>
                <a:cubicBezTo>
                  <a:pt x="17092" y="10162"/>
                  <a:pt x="17156" y="10770"/>
                  <a:pt x="17220" y="11346"/>
                </a:cubicBezTo>
                <a:cubicBezTo>
                  <a:pt x="16612" y="11346"/>
                  <a:pt x="16004" y="11570"/>
                  <a:pt x="15588" y="12018"/>
                </a:cubicBezTo>
                <a:cubicBezTo>
                  <a:pt x="15028" y="12578"/>
                  <a:pt x="14292" y="12858"/>
                  <a:pt x="13559" y="12858"/>
                </a:cubicBezTo>
                <a:cubicBezTo>
                  <a:pt x="12827" y="12858"/>
                  <a:pt x="12099" y="12578"/>
                  <a:pt x="11555" y="12018"/>
                </a:cubicBezTo>
                <a:cubicBezTo>
                  <a:pt x="11075" y="11538"/>
                  <a:pt x="10451" y="11298"/>
                  <a:pt x="9827" y="11298"/>
                </a:cubicBezTo>
                <a:cubicBezTo>
                  <a:pt x="9203" y="11298"/>
                  <a:pt x="8578" y="11538"/>
                  <a:pt x="8098" y="12018"/>
                </a:cubicBezTo>
                <a:cubicBezTo>
                  <a:pt x="7542" y="12574"/>
                  <a:pt x="6813" y="12846"/>
                  <a:pt x="6086" y="12846"/>
                </a:cubicBezTo>
                <a:cubicBezTo>
                  <a:pt x="5348" y="12846"/>
                  <a:pt x="4614" y="12566"/>
                  <a:pt x="4066" y="12018"/>
                </a:cubicBezTo>
                <a:cubicBezTo>
                  <a:pt x="3592" y="11570"/>
                  <a:pt x="2983" y="11315"/>
                  <a:pt x="2358" y="11315"/>
                </a:cubicBezTo>
                <a:cubicBezTo>
                  <a:pt x="2181" y="11315"/>
                  <a:pt x="2002" y="11336"/>
                  <a:pt x="1825" y="11378"/>
                </a:cubicBezTo>
                <a:cubicBezTo>
                  <a:pt x="1953" y="10770"/>
                  <a:pt x="2081" y="10162"/>
                  <a:pt x="2241" y="9586"/>
                </a:cubicBezTo>
                <a:cubicBezTo>
                  <a:pt x="2315" y="9580"/>
                  <a:pt x="2388" y="9577"/>
                  <a:pt x="2460" y="9577"/>
                </a:cubicBezTo>
                <a:cubicBezTo>
                  <a:pt x="3180" y="9577"/>
                  <a:pt x="3859" y="9863"/>
                  <a:pt x="4354" y="10386"/>
                </a:cubicBezTo>
                <a:cubicBezTo>
                  <a:pt x="4834" y="10850"/>
                  <a:pt x="5458" y="11082"/>
                  <a:pt x="6082" y="11082"/>
                </a:cubicBezTo>
                <a:cubicBezTo>
                  <a:pt x="6706" y="11082"/>
                  <a:pt x="7330" y="10850"/>
                  <a:pt x="7810" y="10386"/>
                </a:cubicBezTo>
                <a:cubicBezTo>
                  <a:pt x="8362" y="9834"/>
                  <a:pt x="9078" y="9562"/>
                  <a:pt x="9796" y="9562"/>
                </a:cubicBezTo>
                <a:close/>
                <a:moveTo>
                  <a:pt x="9827" y="12202"/>
                </a:moveTo>
                <a:cubicBezTo>
                  <a:pt x="10555" y="12202"/>
                  <a:pt x="11283" y="12482"/>
                  <a:pt x="11843" y="13042"/>
                </a:cubicBezTo>
                <a:cubicBezTo>
                  <a:pt x="12323" y="13523"/>
                  <a:pt x="12947" y="13763"/>
                  <a:pt x="13571" y="13763"/>
                </a:cubicBezTo>
                <a:cubicBezTo>
                  <a:pt x="14196" y="13763"/>
                  <a:pt x="14820" y="13523"/>
                  <a:pt x="15300" y="13042"/>
                </a:cubicBezTo>
                <a:cubicBezTo>
                  <a:pt x="15812" y="12530"/>
                  <a:pt x="16516" y="12242"/>
                  <a:pt x="17252" y="12242"/>
                </a:cubicBezTo>
                <a:cubicBezTo>
                  <a:pt x="17284" y="12818"/>
                  <a:pt x="17316" y="13395"/>
                  <a:pt x="17284" y="14003"/>
                </a:cubicBezTo>
                <a:cubicBezTo>
                  <a:pt x="17248" y="14001"/>
                  <a:pt x="17212" y="14000"/>
                  <a:pt x="17177" y="14000"/>
                </a:cubicBezTo>
                <a:cubicBezTo>
                  <a:pt x="16576" y="14000"/>
                  <a:pt x="16011" y="14252"/>
                  <a:pt x="15588" y="14675"/>
                </a:cubicBezTo>
                <a:cubicBezTo>
                  <a:pt x="15028" y="15219"/>
                  <a:pt x="14292" y="15491"/>
                  <a:pt x="13559" y="15491"/>
                </a:cubicBezTo>
                <a:cubicBezTo>
                  <a:pt x="12827" y="15491"/>
                  <a:pt x="12099" y="15219"/>
                  <a:pt x="11555" y="14675"/>
                </a:cubicBezTo>
                <a:cubicBezTo>
                  <a:pt x="11075" y="14195"/>
                  <a:pt x="10451" y="13955"/>
                  <a:pt x="9827" y="13955"/>
                </a:cubicBezTo>
                <a:cubicBezTo>
                  <a:pt x="9203" y="13955"/>
                  <a:pt x="8578" y="14195"/>
                  <a:pt x="8098" y="14675"/>
                </a:cubicBezTo>
                <a:cubicBezTo>
                  <a:pt x="7538" y="15219"/>
                  <a:pt x="6810" y="15491"/>
                  <a:pt x="6082" y="15491"/>
                </a:cubicBezTo>
                <a:cubicBezTo>
                  <a:pt x="5354" y="15491"/>
                  <a:pt x="4626" y="15219"/>
                  <a:pt x="4066" y="14675"/>
                </a:cubicBezTo>
                <a:cubicBezTo>
                  <a:pt x="3615" y="14224"/>
                  <a:pt x="3021" y="13990"/>
                  <a:pt x="2418" y="13990"/>
                </a:cubicBezTo>
                <a:cubicBezTo>
                  <a:pt x="2121" y="13990"/>
                  <a:pt x="1822" y="14047"/>
                  <a:pt x="1537" y="14163"/>
                </a:cubicBezTo>
                <a:cubicBezTo>
                  <a:pt x="1569" y="13523"/>
                  <a:pt x="1601" y="12914"/>
                  <a:pt x="1697" y="12306"/>
                </a:cubicBezTo>
                <a:cubicBezTo>
                  <a:pt x="1906" y="12256"/>
                  <a:pt x="2120" y="12231"/>
                  <a:pt x="2334" y="12231"/>
                </a:cubicBezTo>
                <a:cubicBezTo>
                  <a:pt x="3070" y="12231"/>
                  <a:pt x="3808" y="12522"/>
                  <a:pt x="4354" y="13042"/>
                </a:cubicBezTo>
                <a:cubicBezTo>
                  <a:pt x="4834" y="13523"/>
                  <a:pt x="5458" y="13763"/>
                  <a:pt x="6082" y="13763"/>
                </a:cubicBezTo>
                <a:cubicBezTo>
                  <a:pt x="6706" y="13763"/>
                  <a:pt x="7330" y="13523"/>
                  <a:pt x="7810" y="13042"/>
                </a:cubicBezTo>
                <a:cubicBezTo>
                  <a:pt x="8370" y="12482"/>
                  <a:pt x="9099" y="12202"/>
                  <a:pt x="9827" y="12202"/>
                </a:cubicBezTo>
                <a:close/>
                <a:moveTo>
                  <a:pt x="9827" y="14859"/>
                </a:moveTo>
                <a:cubicBezTo>
                  <a:pt x="10555" y="14859"/>
                  <a:pt x="11283" y="15139"/>
                  <a:pt x="11843" y="15699"/>
                </a:cubicBezTo>
                <a:cubicBezTo>
                  <a:pt x="12323" y="16163"/>
                  <a:pt x="12947" y="16395"/>
                  <a:pt x="13571" y="16395"/>
                </a:cubicBezTo>
                <a:cubicBezTo>
                  <a:pt x="14196" y="16395"/>
                  <a:pt x="14820" y="16163"/>
                  <a:pt x="15300" y="15699"/>
                </a:cubicBezTo>
                <a:cubicBezTo>
                  <a:pt x="15812" y="15187"/>
                  <a:pt x="16484" y="14899"/>
                  <a:pt x="17188" y="14899"/>
                </a:cubicBezTo>
                <a:cubicBezTo>
                  <a:pt x="17156" y="15475"/>
                  <a:pt x="17092" y="16051"/>
                  <a:pt x="16964" y="16627"/>
                </a:cubicBezTo>
                <a:cubicBezTo>
                  <a:pt x="16452" y="16691"/>
                  <a:pt x="15972" y="16915"/>
                  <a:pt x="15588" y="17299"/>
                </a:cubicBezTo>
                <a:cubicBezTo>
                  <a:pt x="15028" y="17859"/>
                  <a:pt x="14300" y="18139"/>
                  <a:pt x="13571" y="18139"/>
                </a:cubicBezTo>
                <a:cubicBezTo>
                  <a:pt x="12843" y="18139"/>
                  <a:pt x="12115" y="17859"/>
                  <a:pt x="11555" y="17299"/>
                </a:cubicBezTo>
                <a:cubicBezTo>
                  <a:pt x="11075" y="16819"/>
                  <a:pt x="10451" y="16579"/>
                  <a:pt x="9827" y="16579"/>
                </a:cubicBezTo>
                <a:cubicBezTo>
                  <a:pt x="9203" y="16579"/>
                  <a:pt x="8578" y="16819"/>
                  <a:pt x="8098" y="17299"/>
                </a:cubicBezTo>
                <a:cubicBezTo>
                  <a:pt x="7538" y="17859"/>
                  <a:pt x="6810" y="18139"/>
                  <a:pt x="6082" y="18139"/>
                </a:cubicBezTo>
                <a:cubicBezTo>
                  <a:pt x="5354" y="18139"/>
                  <a:pt x="4626" y="17859"/>
                  <a:pt x="4066" y="17299"/>
                </a:cubicBezTo>
                <a:cubicBezTo>
                  <a:pt x="3618" y="16873"/>
                  <a:pt x="3041" y="16645"/>
                  <a:pt x="2451" y="16645"/>
                </a:cubicBezTo>
                <a:cubicBezTo>
                  <a:pt x="2156" y="16645"/>
                  <a:pt x="1857" y="16702"/>
                  <a:pt x="1569" y="16819"/>
                </a:cubicBezTo>
                <a:cubicBezTo>
                  <a:pt x="1537" y="16211"/>
                  <a:pt x="1505" y="15603"/>
                  <a:pt x="1505" y="15027"/>
                </a:cubicBezTo>
                <a:cubicBezTo>
                  <a:pt x="1787" y="14936"/>
                  <a:pt x="2078" y="14891"/>
                  <a:pt x="2366" y="14891"/>
                </a:cubicBezTo>
                <a:cubicBezTo>
                  <a:pt x="3091" y="14891"/>
                  <a:pt x="3804" y="15172"/>
                  <a:pt x="4354" y="15699"/>
                </a:cubicBezTo>
                <a:cubicBezTo>
                  <a:pt x="4834" y="16163"/>
                  <a:pt x="5458" y="16395"/>
                  <a:pt x="6082" y="16395"/>
                </a:cubicBezTo>
                <a:cubicBezTo>
                  <a:pt x="6706" y="16395"/>
                  <a:pt x="7330" y="16163"/>
                  <a:pt x="7810" y="15699"/>
                </a:cubicBezTo>
                <a:cubicBezTo>
                  <a:pt x="8370" y="15139"/>
                  <a:pt x="9099" y="14859"/>
                  <a:pt x="9827" y="14859"/>
                </a:cubicBezTo>
                <a:close/>
                <a:moveTo>
                  <a:pt x="9827" y="17483"/>
                </a:moveTo>
                <a:cubicBezTo>
                  <a:pt x="10555" y="17483"/>
                  <a:pt x="11283" y="17763"/>
                  <a:pt x="11843" y="18323"/>
                </a:cubicBezTo>
                <a:cubicBezTo>
                  <a:pt x="12323" y="18804"/>
                  <a:pt x="12947" y="19044"/>
                  <a:pt x="13571" y="19044"/>
                </a:cubicBezTo>
                <a:cubicBezTo>
                  <a:pt x="14196" y="19044"/>
                  <a:pt x="14820" y="18804"/>
                  <a:pt x="15300" y="18323"/>
                </a:cubicBezTo>
                <a:cubicBezTo>
                  <a:pt x="15684" y="17907"/>
                  <a:pt x="16196" y="17651"/>
                  <a:pt x="16772" y="17555"/>
                </a:cubicBezTo>
                <a:lnTo>
                  <a:pt x="16772" y="17555"/>
                </a:lnTo>
                <a:cubicBezTo>
                  <a:pt x="16612" y="18227"/>
                  <a:pt x="16420" y="18868"/>
                  <a:pt x="16196" y="19540"/>
                </a:cubicBezTo>
                <a:cubicBezTo>
                  <a:pt x="15972" y="19636"/>
                  <a:pt x="15748" y="19764"/>
                  <a:pt x="15588" y="19924"/>
                </a:cubicBezTo>
                <a:cubicBezTo>
                  <a:pt x="15028" y="20484"/>
                  <a:pt x="14292" y="20764"/>
                  <a:pt x="13559" y="20764"/>
                </a:cubicBezTo>
                <a:cubicBezTo>
                  <a:pt x="12827" y="20764"/>
                  <a:pt x="12099" y="20484"/>
                  <a:pt x="11555" y="19924"/>
                </a:cubicBezTo>
                <a:cubicBezTo>
                  <a:pt x="11075" y="19460"/>
                  <a:pt x="10451" y="19228"/>
                  <a:pt x="9827" y="19228"/>
                </a:cubicBezTo>
                <a:cubicBezTo>
                  <a:pt x="9203" y="19228"/>
                  <a:pt x="8578" y="19460"/>
                  <a:pt x="8098" y="19924"/>
                </a:cubicBezTo>
                <a:cubicBezTo>
                  <a:pt x="7538" y="20484"/>
                  <a:pt x="6810" y="20764"/>
                  <a:pt x="6082" y="20764"/>
                </a:cubicBezTo>
                <a:cubicBezTo>
                  <a:pt x="5354" y="20764"/>
                  <a:pt x="4626" y="20484"/>
                  <a:pt x="4066" y="19924"/>
                </a:cubicBezTo>
                <a:cubicBezTo>
                  <a:pt x="3618" y="19501"/>
                  <a:pt x="3016" y="19252"/>
                  <a:pt x="2410" y="19252"/>
                </a:cubicBezTo>
                <a:cubicBezTo>
                  <a:pt x="2235" y="19252"/>
                  <a:pt x="2061" y="19273"/>
                  <a:pt x="1889" y="19316"/>
                </a:cubicBezTo>
                <a:cubicBezTo>
                  <a:pt x="1857" y="19252"/>
                  <a:pt x="1825" y="19220"/>
                  <a:pt x="1825" y="19156"/>
                </a:cubicBezTo>
                <a:cubicBezTo>
                  <a:pt x="1729" y="18612"/>
                  <a:pt x="1697" y="18131"/>
                  <a:pt x="1633" y="17619"/>
                </a:cubicBezTo>
                <a:cubicBezTo>
                  <a:pt x="1890" y="17545"/>
                  <a:pt x="2150" y="17509"/>
                  <a:pt x="2405" y="17509"/>
                </a:cubicBezTo>
                <a:cubicBezTo>
                  <a:pt x="3135" y="17509"/>
                  <a:pt x="3832" y="17802"/>
                  <a:pt x="4354" y="18323"/>
                </a:cubicBezTo>
                <a:cubicBezTo>
                  <a:pt x="4834" y="18804"/>
                  <a:pt x="5458" y="19044"/>
                  <a:pt x="6082" y="19044"/>
                </a:cubicBezTo>
                <a:cubicBezTo>
                  <a:pt x="6706" y="19044"/>
                  <a:pt x="7330" y="18804"/>
                  <a:pt x="7810" y="18323"/>
                </a:cubicBezTo>
                <a:cubicBezTo>
                  <a:pt x="8370" y="17763"/>
                  <a:pt x="9099" y="17483"/>
                  <a:pt x="9827" y="17483"/>
                </a:cubicBezTo>
                <a:close/>
                <a:moveTo>
                  <a:pt x="2366" y="20162"/>
                </a:moveTo>
                <a:cubicBezTo>
                  <a:pt x="3096" y="20162"/>
                  <a:pt x="3826" y="20449"/>
                  <a:pt x="4386" y="20980"/>
                </a:cubicBezTo>
                <a:cubicBezTo>
                  <a:pt x="4850" y="21460"/>
                  <a:pt x="5474" y="21700"/>
                  <a:pt x="6098" y="21700"/>
                </a:cubicBezTo>
                <a:cubicBezTo>
                  <a:pt x="6722" y="21700"/>
                  <a:pt x="7346" y="21460"/>
                  <a:pt x="7810" y="20980"/>
                </a:cubicBezTo>
                <a:cubicBezTo>
                  <a:pt x="8370" y="20436"/>
                  <a:pt x="9107" y="20164"/>
                  <a:pt x="9839" y="20164"/>
                </a:cubicBezTo>
                <a:cubicBezTo>
                  <a:pt x="10571" y="20164"/>
                  <a:pt x="11299" y="20436"/>
                  <a:pt x="11843" y="20980"/>
                </a:cubicBezTo>
                <a:cubicBezTo>
                  <a:pt x="12323" y="21460"/>
                  <a:pt x="12947" y="21700"/>
                  <a:pt x="13571" y="21700"/>
                </a:cubicBezTo>
                <a:cubicBezTo>
                  <a:pt x="14196" y="21700"/>
                  <a:pt x="14820" y="21460"/>
                  <a:pt x="15300" y="20980"/>
                </a:cubicBezTo>
                <a:cubicBezTo>
                  <a:pt x="15460" y="20852"/>
                  <a:pt x="15652" y="20692"/>
                  <a:pt x="15844" y="20596"/>
                </a:cubicBezTo>
                <a:lnTo>
                  <a:pt x="15844" y="20596"/>
                </a:lnTo>
                <a:cubicBezTo>
                  <a:pt x="15780" y="20724"/>
                  <a:pt x="15748" y="20884"/>
                  <a:pt x="15684" y="21012"/>
                </a:cubicBezTo>
                <a:cubicBezTo>
                  <a:pt x="15300" y="21748"/>
                  <a:pt x="15012" y="22452"/>
                  <a:pt x="14756" y="23092"/>
                </a:cubicBezTo>
                <a:cubicBezTo>
                  <a:pt x="14367" y="23293"/>
                  <a:pt x="13947" y="23389"/>
                  <a:pt x="13529" y="23389"/>
                </a:cubicBezTo>
                <a:cubicBezTo>
                  <a:pt x="12813" y="23389"/>
                  <a:pt x="12101" y="23106"/>
                  <a:pt x="11555" y="22580"/>
                </a:cubicBezTo>
                <a:cubicBezTo>
                  <a:pt x="11075" y="22116"/>
                  <a:pt x="10451" y="21884"/>
                  <a:pt x="9831" y="21884"/>
                </a:cubicBezTo>
                <a:cubicBezTo>
                  <a:pt x="9211" y="21884"/>
                  <a:pt x="8594" y="22116"/>
                  <a:pt x="8130" y="22580"/>
                </a:cubicBezTo>
                <a:cubicBezTo>
                  <a:pt x="7570" y="23140"/>
                  <a:pt x="6834" y="23420"/>
                  <a:pt x="6098" y="23420"/>
                </a:cubicBezTo>
                <a:cubicBezTo>
                  <a:pt x="5362" y="23420"/>
                  <a:pt x="4626" y="23140"/>
                  <a:pt x="4066" y="22580"/>
                </a:cubicBezTo>
                <a:cubicBezTo>
                  <a:pt x="3646" y="22160"/>
                  <a:pt x="3085" y="21937"/>
                  <a:pt x="2489" y="21937"/>
                </a:cubicBezTo>
                <a:cubicBezTo>
                  <a:pt x="2450" y="21937"/>
                  <a:pt x="2409" y="21938"/>
                  <a:pt x="2369" y="21940"/>
                </a:cubicBezTo>
                <a:cubicBezTo>
                  <a:pt x="2241" y="21364"/>
                  <a:pt x="2145" y="20788"/>
                  <a:pt x="2049" y="20180"/>
                </a:cubicBezTo>
                <a:cubicBezTo>
                  <a:pt x="2154" y="20168"/>
                  <a:pt x="2260" y="20162"/>
                  <a:pt x="2366" y="20162"/>
                </a:cubicBezTo>
                <a:close/>
                <a:moveTo>
                  <a:pt x="9827" y="22764"/>
                </a:moveTo>
                <a:cubicBezTo>
                  <a:pt x="10555" y="22764"/>
                  <a:pt x="11283" y="23044"/>
                  <a:pt x="11843" y="23604"/>
                </a:cubicBezTo>
                <a:cubicBezTo>
                  <a:pt x="12293" y="24055"/>
                  <a:pt x="12902" y="24290"/>
                  <a:pt x="13514" y="24290"/>
                </a:cubicBezTo>
                <a:cubicBezTo>
                  <a:pt x="13816" y="24290"/>
                  <a:pt x="14118" y="24233"/>
                  <a:pt x="14404" y="24117"/>
                </a:cubicBezTo>
                <a:lnTo>
                  <a:pt x="14404" y="24117"/>
                </a:lnTo>
                <a:cubicBezTo>
                  <a:pt x="14180" y="24725"/>
                  <a:pt x="14020" y="25365"/>
                  <a:pt x="13924" y="26005"/>
                </a:cubicBezTo>
                <a:cubicBezTo>
                  <a:pt x="13788" y="26025"/>
                  <a:pt x="13652" y="26035"/>
                  <a:pt x="13516" y="26035"/>
                </a:cubicBezTo>
                <a:cubicBezTo>
                  <a:pt x="12786" y="26035"/>
                  <a:pt x="12068" y="25750"/>
                  <a:pt x="11555" y="25237"/>
                </a:cubicBezTo>
                <a:cubicBezTo>
                  <a:pt x="11075" y="24757"/>
                  <a:pt x="10451" y="24517"/>
                  <a:pt x="9827" y="24517"/>
                </a:cubicBezTo>
                <a:cubicBezTo>
                  <a:pt x="9203" y="24517"/>
                  <a:pt x="8578" y="24757"/>
                  <a:pt x="8098" y="25237"/>
                </a:cubicBezTo>
                <a:cubicBezTo>
                  <a:pt x="7538" y="25781"/>
                  <a:pt x="6810" y="26053"/>
                  <a:pt x="6082" y="26053"/>
                </a:cubicBezTo>
                <a:cubicBezTo>
                  <a:pt x="5354" y="26053"/>
                  <a:pt x="4626" y="25781"/>
                  <a:pt x="4066" y="25237"/>
                </a:cubicBezTo>
                <a:cubicBezTo>
                  <a:pt x="3714" y="24917"/>
                  <a:pt x="3297" y="24693"/>
                  <a:pt x="2849" y="24629"/>
                </a:cubicBezTo>
                <a:cubicBezTo>
                  <a:pt x="2753" y="24021"/>
                  <a:pt x="2625" y="23412"/>
                  <a:pt x="2529" y="22804"/>
                </a:cubicBezTo>
                <a:lnTo>
                  <a:pt x="2529" y="22804"/>
                </a:lnTo>
                <a:cubicBezTo>
                  <a:pt x="3201" y="22836"/>
                  <a:pt x="3874" y="23124"/>
                  <a:pt x="4354" y="23604"/>
                </a:cubicBezTo>
                <a:cubicBezTo>
                  <a:pt x="4834" y="24085"/>
                  <a:pt x="5458" y="24325"/>
                  <a:pt x="6082" y="24325"/>
                </a:cubicBezTo>
                <a:cubicBezTo>
                  <a:pt x="6706" y="24325"/>
                  <a:pt x="7330" y="24085"/>
                  <a:pt x="7810" y="23604"/>
                </a:cubicBezTo>
                <a:cubicBezTo>
                  <a:pt x="8370" y="23044"/>
                  <a:pt x="9099" y="22764"/>
                  <a:pt x="9827" y="22764"/>
                </a:cubicBezTo>
                <a:close/>
                <a:moveTo>
                  <a:pt x="9827" y="25389"/>
                </a:moveTo>
                <a:cubicBezTo>
                  <a:pt x="10555" y="25389"/>
                  <a:pt x="11283" y="25669"/>
                  <a:pt x="11843" y="26229"/>
                </a:cubicBezTo>
                <a:cubicBezTo>
                  <a:pt x="12284" y="26670"/>
                  <a:pt x="12891" y="26921"/>
                  <a:pt x="13521" y="26921"/>
                </a:cubicBezTo>
                <a:cubicBezTo>
                  <a:pt x="13623" y="26921"/>
                  <a:pt x="13725" y="26914"/>
                  <a:pt x="13827" y="26901"/>
                </a:cubicBezTo>
                <a:lnTo>
                  <a:pt x="13827" y="26901"/>
                </a:lnTo>
                <a:cubicBezTo>
                  <a:pt x="13763" y="27477"/>
                  <a:pt x="13795" y="28053"/>
                  <a:pt x="13891" y="28661"/>
                </a:cubicBezTo>
                <a:cubicBezTo>
                  <a:pt x="13782" y="28673"/>
                  <a:pt x="13673" y="28679"/>
                  <a:pt x="13565" y="28679"/>
                </a:cubicBezTo>
                <a:cubicBezTo>
                  <a:pt x="12813" y="28679"/>
                  <a:pt x="12086" y="28393"/>
                  <a:pt x="11555" y="27861"/>
                </a:cubicBezTo>
                <a:cubicBezTo>
                  <a:pt x="11075" y="27381"/>
                  <a:pt x="10451" y="27141"/>
                  <a:pt x="9827" y="27141"/>
                </a:cubicBezTo>
                <a:cubicBezTo>
                  <a:pt x="9203" y="27141"/>
                  <a:pt x="8578" y="27381"/>
                  <a:pt x="8098" y="27861"/>
                </a:cubicBezTo>
                <a:cubicBezTo>
                  <a:pt x="7538" y="28405"/>
                  <a:pt x="6810" y="28677"/>
                  <a:pt x="6082" y="28677"/>
                </a:cubicBezTo>
                <a:cubicBezTo>
                  <a:pt x="5354" y="28677"/>
                  <a:pt x="4626" y="28405"/>
                  <a:pt x="4066" y="27861"/>
                </a:cubicBezTo>
                <a:cubicBezTo>
                  <a:pt x="3842" y="27637"/>
                  <a:pt x="3586" y="27477"/>
                  <a:pt x="3297" y="27381"/>
                </a:cubicBezTo>
                <a:cubicBezTo>
                  <a:pt x="3201" y="26773"/>
                  <a:pt x="3105" y="26165"/>
                  <a:pt x="3009" y="25525"/>
                </a:cubicBezTo>
                <a:lnTo>
                  <a:pt x="3009" y="25525"/>
                </a:lnTo>
                <a:cubicBezTo>
                  <a:pt x="3522" y="25653"/>
                  <a:pt x="3970" y="25877"/>
                  <a:pt x="4354" y="26229"/>
                </a:cubicBezTo>
                <a:cubicBezTo>
                  <a:pt x="4834" y="26709"/>
                  <a:pt x="5458" y="26949"/>
                  <a:pt x="6082" y="26949"/>
                </a:cubicBezTo>
                <a:cubicBezTo>
                  <a:pt x="6706" y="26949"/>
                  <a:pt x="7330" y="26709"/>
                  <a:pt x="7810" y="26229"/>
                </a:cubicBezTo>
                <a:cubicBezTo>
                  <a:pt x="8370" y="25669"/>
                  <a:pt x="9099" y="25389"/>
                  <a:pt x="9827" y="25389"/>
                </a:cubicBezTo>
                <a:close/>
                <a:moveTo>
                  <a:pt x="9827" y="28069"/>
                </a:moveTo>
                <a:cubicBezTo>
                  <a:pt x="10555" y="28069"/>
                  <a:pt x="11283" y="28341"/>
                  <a:pt x="11843" y="28885"/>
                </a:cubicBezTo>
                <a:cubicBezTo>
                  <a:pt x="12298" y="29340"/>
                  <a:pt x="12913" y="29576"/>
                  <a:pt x="13530" y="29576"/>
                </a:cubicBezTo>
                <a:cubicBezTo>
                  <a:pt x="13694" y="29576"/>
                  <a:pt x="13858" y="29559"/>
                  <a:pt x="14020" y="29526"/>
                </a:cubicBezTo>
                <a:cubicBezTo>
                  <a:pt x="14052" y="29654"/>
                  <a:pt x="14084" y="29814"/>
                  <a:pt x="14116" y="29942"/>
                </a:cubicBezTo>
                <a:cubicBezTo>
                  <a:pt x="13915" y="29983"/>
                  <a:pt x="13713" y="30004"/>
                  <a:pt x="13513" y="30004"/>
                </a:cubicBezTo>
                <a:cubicBezTo>
                  <a:pt x="12786" y="30004"/>
                  <a:pt x="12082" y="29732"/>
                  <a:pt x="11555" y="29205"/>
                </a:cubicBezTo>
                <a:cubicBezTo>
                  <a:pt x="11075" y="28725"/>
                  <a:pt x="10451" y="28485"/>
                  <a:pt x="9827" y="28485"/>
                </a:cubicBezTo>
                <a:cubicBezTo>
                  <a:pt x="9203" y="28485"/>
                  <a:pt x="8578" y="28725"/>
                  <a:pt x="8098" y="29205"/>
                </a:cubicBezTo>
                <a:cubicBezTo>
                  <a:pt x="7538" y="29766"/>
                  <a:pt x="6810" y="30046"/>
                  <a:pt x="6082" y="30046"/>
                </a:cubicBezTo>
                <a:cubicBezTo>
                  <a:pt x="5354" y="30046"/>
                  <a:pt x="4626" y="29766"/>
                  <a:pt x="4066" y="29205"/>
                </a:cubicBezTo>
                <a:cubicBezTo>
                  <a:pt x="3874" y="29013"/>
                  <a:pt x="3650" y="28885"/>
                  <a:pt x="3394" y="28789"/>
                </a:cubicBezTo>
                <a:cubicBezTo>
                  <a:pt x="3394" y="28629"/>
                  <a:pt x="3394" y="28469"/>
                  <a:pt x="3362" y="28309"/>
                </a:cubicBezTo>
                <a:lnTo>
                  <a:pt x="3362" y="28309"/>
                </a:lnTo>
                <a:cubicBezTo>
                  <a:pt x="3746" y="28437"/>
                  <a:pt x="4066" y="28629"/>
                  <a:pt x="4354" y="28885"/>
                </a:cubicBezTo>
                <a:cubicBezTo>
                  <a:pt x="4834" y="29365"/>
                  <a:pt x="5458" y="29606"/>
                  <a:pt x="6082" y="29606"/>
                </a:cubicBezTo>
                <a:cubicBezTo>
                  <a:pt x="6706" y="29606"/>
                  <a:pt x="7330" y="29365"/>
                  <a:pt x="7810" y="28885"/>
                </a:cubicBezTo>
                <a:cubicBezTo>
                  <a:pt x="8370" y="28341"/>
                  <a:pt x="9099" y="28069"/>
                  <a:pt x="9827" y="28069"/>
                </a:cubicBezTo>
                <a:close/>
                <a:moveTo>
                  <a:pt x="9827" y="29357"/>
                </a:moveTo>
                <a:cubicBezTo>
                  <a:pt x="10555" y="29357"/>
                  <a:pt x="11283" y="29638"/>
                  <a:pt x="11843" y="30198"/>
                </a:cubicBezTo>
                <a:cubicBezTo>
                  <a:pt x="12301" y="30634"/>
                  <a:pt x="12892" y="30862"/>
                  <a:pt x="13496" y="30862"/>
                </a:cubicBezTo>
                <a:cubicBezTo>
                  <a:pt x="13779" y="30862"/>
                  <a:pt x="14064" y="30812"/>
                  <a:pt x="14340" y="30710"/>
                </a:cubicBezTo>
                <a:cubicBezTo>
                  <a:pt x="14372" y="30838"/>
                  <a:pt x="14436" y="30998"/>
                  <a:pt x="14468" y="31126"/>
                </a:cubicBezTo>
                <a:cubicBezTo>
                  <a:pt x="14158" y="31246"/>
                  <a:pt x="13833" y="31303"/>
                  <a:pt x="13508" y="31303"/>
                </a:cubicBezTo>
                <a:cubicBezTo>
                  <a:pt x="12793" y="31303"/>
                  <a:pt x="12083" y="31024"/>
                  <a:pt x="11555" y="30518"/>
                </a:cubicBezTo>
                <a:lnTo>
                  <a:pt x="11555" y="30486"/>
                </a:lnTo>
                <a:cubicBezTo>
                  <a:pt x="11075" y="30022"/>
                  <a:pt x="10451" y="29790"/>
                  <a:pt x="9827" y="29790"/>
                </a:cubicBezTo>
                <a:cubicBezTo>
                  <a:pt x="9203" y="29790"/>
                  <a:pt x="8578" y="30022"/>
                  <a:pt x="8098" y="30486"/>
                </a:cubicBezTo>
                <a:cubicBezTo>
                  <a:pt x="7538" y="31046"/>
                  <a:pt x="6810" y="31326"/>
                  <a:pt x="6082" y="31326"/>
                </a:cubicBezTo>
                <a:cubicBezTo>
                  <a:pt x="5354" y="31326"/>
                  <a:pt x="4626" y="31046"/>
                  <a:pt x="4066" y="30486"/>
                </a:cubicBezTo>
                <a:cubicBezTo>
                  <a:pt x="3906" y="30326"/>
                  <a:pt x="3714" y="30198"/>
                  <a:pt x="3522" y="30102"/>
                </a:cubicBezTo>
                <a:cubicBezTo>
                  <a:pt x="3522" y="29942"/>
                  <a:pt x="3522" y="29782"/>
                  <a:pt x="3490" y="29622"/>
                </a:cubicBezTo>
                <a:lnTo>
                  <a:pt x="3490" y="29622"/>
                </a:lnTo>
                <a:cubicBezTo>
                  <a:pt x="3810" y="29750"/>
                  <a:pt x="4098" y="29942"/>
                  <a:pt x="4354" y="30198"/>
                </a:cubicBezTo>
                <a:cubicBezTo>
                  <a:pt x="4834" y="30678"/>
                  <a:pt x="5458" y="30918"/>
                  <a:pt x="6082" y="30918"/>
                </a:cubicBezTo>
                <a:cubicBezTo>
                  <a:pt x="6706" y="30918"/>
                  <a:pt x="7330" y="30678"/>
                  <a:pt x="7810" y="30198"/>
                </a:cubicBezTo>
                <a:cubicBezTo>
                  <a:pt x="8370" y="29638"/>
                  <a:pt x="9099" y="29357"/>
                  <a:pt x="9827" y="29357"/>
                </a:cubicBezTo>
                <a:close/>
                <a:moveTo>
                  <a:pt x="9807" y="30702"/>
                </a:moveTo>
                <a:cubicBezTo>
                  <a:pt x="10539" y="30702"/>
                  <a:pt x="11267" y="30982"/>
                  <a:pt x="11811" y="31542"/>
                </a:cubicBezTo>
                <a:cubicBezTo>
                  <a:pt x="12284" y="31996"/>
                  <a:pt x="12880" y="32226"/>
                  <a:pt x="13481" y="32226"/>
                </a:cubicBezTo>
                <a:cubicBezTo>
                  <a:pt x="13895" y="32226"/>
                  <a:pt x="14312" y="32116"/>
                  <a:pt x="14692" y="31894"/>
                </a:cubicBezTo>
                <a:cubicBezTo>
                  <a:pt x="14756" y="32022"/>
                  <a:pt x="14788" y="32118"/>
                  <a:pt x="14852" y="32278"/>
                </a:cubicBezTo>
                <a:cubicBezTo>
                  <a:pt x="14852" y="32278"/>
                  <a:pt x="14852" y="32310"/>
                  <a:pt x="14852" y="32310"/>
                </a:cubicBezTo>
                <a:cubicBezTo>
                  <a:pt x="14425" y="32549"/>
                  <a:pt x="13958" y="32664"/>
                  <a:pt x="13495" y="32664"/>
                </a:cubicBezTo>
                <a:cubicBezTo>
                  <a:pt x="12778" y="32664"/>
                  <a:pt x="12068" y="32387"/>
                  <a:pt x="11523" y="31862"/>
                </a:cubicBezTo>
                <a:cubicBezTo>
                  <a:pt x="11059" y="31382"/>
                  <a:pt x="10435" y="31142"/>
                  <a:pt x="9811" y="31142"/>
                </a:cubicBezTo>
                <a:cubicBezTo>
                  <a:pt x="9187" y="31142"/>
                  <a:pt x="8562" y="31382"/>
                  <a:pt x="8098" y="31862"/>
                </a:cubicBezTo>
                <a:cubicBezTo>
                  <a:pt x="7538" y="32406"/>
                  <a:pt x="6802" y="32678"/>
                  <a:pt x="6070" y="32678"/>
                </a:cubicBezTo>
                <a:cubicBezTo>
                  <a:pt x="5338" y="32678"/>
                  <a:pt x="4610" y="32406"/>
                  <a:pt x="4066" y="31862"/>
                </a:cubicBezTo>
                <a:cubicBezTo>
                  <a:pt x="3874" y="31670"/>
                  <a:pt x="3682" y="31542"/>
                  <a:pt x="3490" y="31446"/>
                </a:cubicBezTo>
                <a:lnTo>
                  <a:pt x="3490" y="30998"/>
                </a:lnTo>
                <a:cubicBezTo>
                  <a:pt x="3810" y="31126"/>
                  <a:pt x="4098" y="31318"/>
                  <a:pt x="4354" y="31542"/>
                </a:cubicBezTo>
                <a:cubicBezTo>
                  <a:pt x="4818" y="32022"/>
                  <a:pt x="5442" y="32262"/>
                  <a:pt x="6066" y="32262"/>
                </a:cubicBezTo>
                <a:cubicBezTo>
                  <a:pt x="6690" y="32262"/>
                  <a:pt x="7314" y="32022"/>
                  <a:pt x="7778" y="31542"/>
                </a:cubicBezTo>
                <a:cubicBezTo>
                  <a:pt x="8338" y="30982"/>
                  <a:pt x="9075" y="30702"/>
                  <a:pt x="9807" y="30702"/>
                </a:cubicBezTo>
                <a:close/>
                <a:moveTo>
                  <a:pt x="9815" y="32046"/>
                </a:moveTo>
                <a:cubicBezTo>
                  <a:pt x="10547" y="32046"/>
                  <a:pt x="11283" y="32326"/>
                  <a:pt x="11843" y="32886"/>
                </a:cubicBezTo>
                <a:cubicBezTo>
                  <a:pt x="12300" y="33343"/>
                  <a:pt x="12909" y="33576"/>
                  <a:pt x="13524" y="33576"/>
                </a:cubicBezTo>
                <a:cubicBezTo>
                  <a:pt x="14071" y="33576"/>
                  <a:pt x="14623" y="33391"/>
                  <a:pt x="15076" y="33014"/>
                </a:cubicBezTo>
                <a:cubicBezTo>
                  <a:pt x="15140" y="33142"/>
                  <a:pt x="15172" y="33302"/>
                  <a:pt x="15236" y="33462"/>
                </a:cubicBezTo>
                <a:cubicBezTo>
                  <a:pt x="14728" y="33815"/>
                  <a:pt x="14145" y="33988"/>
                  <a:pt x="13567" y="33988"/>
                </a:cubicBezTo>
                <a:cubicBezTo>
                  <a:pt x="12834" y="33988"/>
                  <a:pt x="12110" y="33711"/>
                  <a:pt x="11555" y="33174"/>
                </a:cubicBezTo>
                <a:cubicBezTo>
                  <a:pt x="11075" y="32694"/>
                  <a:pt x="10451" y="32454"/>
                  <a:pt x="9827" y="32454"/>
                </a:cubicBezTo>
                <a:cubicBezTo>
                  <a:pt x="9203" y="32454"/>
                  <a:pt x="8578" y="32694"/>
                  <a:pt x="8098" y="33174"/>
                </a:cubicBezTo>
                <a:cubicBezTo>
                  <a:pt x="7538" y="33718"/>
                  <a:pt x="6810" y="33990"/>
                  <a:pt x="6082" y="33990"/>
                </a:cubicBezTo>
                <a:cubicBezTo>
                  <a:pt x="5354" y="33990"/>
                  <a:pt x="4626" y="33718"/>
                  <a:pt x="4066" y="33174"/>
                </a:cubicBezTo>
                <a:cubicBezTo>
                  <a:pt x="3874" y="32982"/>
                  <a:pt x="3682" y="32854"/>
                  <a:pt x="3458" y="32758"/>
                </a:cubicBezTo>
                <a:lnTo>
                  <a:pt x="3458" y="32598"/>
                </a:lnTo>
                <a:lnTo>
                  <a:pt x="3458" y="32310"/>
                </a:lnTo>
                <a:cubicBezTo>
                  <a:pt x="3778" y="32438"/>
                  <a:pt x="4098" y="32630"/>
                  <a:pt x="4354" y="32886"/>
                </a:cubicBezTo>
                <a:cubicBezTo>
                  <a:pt x="4818" y="33350"/>
                  <a:pt x="5442" y="33582"/>
                  <a:pt x="6070" y="33582"/>
                </a:cubicBezTo>
                <a:cubicBezTo>
                  <a:pt x="6698" y="33582"/>
                  <a:pt x="7330" y="33350"/>
                  <a:pt x="7810" y="32886"/>
                </a:cubicBezTo>
                <a:cubicBezTo>
                  <a:pt x="8354" y="32326"/>
                  <a:pt x="9083" y="32046"/>
                  <a:pt x="9815" y="32046"/>
                </a:cubicBezTo>
                <a:close/>
                <a:moveTo>
                  <a:pt x="9827" y="33358"/>
                </a:moveTo>
                <a:cubicBezTo>
                  <a:pt x="10555" y="33358"/>
                  <a:pt x="11283" y="33638"/>
                  <a:pt x="11843" y="34198"/>
                </a:cubicBezTo>
                <a:cubicBezTo>
                  <a:pt x="12323" y="34678"/>
                  <a:pt x="12947" y="34919"/>
                  <a:pt x="13571" y="34919"/>
                </a:cubicBezTo>
                <a:cubicBezTo>
                  <a:pt x="14196" y="34919"/>
                  <a:pt x="14820" y="34678"/>
                  <a:pt x="15300" y="34198"/>
                </a:cubicBezTo>
                <a:lnTo>
                  <a:pt x="15364" y="34134"/>
                </a:lnTo>
                <a:cubicBezTo>
                  <a:pt x="15396" y="34294"/>
                  <a:pt x="15396" y="34454"/>
                  <a:pt x="15428" y="34614"/>
                </a:cubicBezTo>
                <a:lnTo>
                  <a:pt x="15396" y="34614"/>
                </a:lnTo>
                <a:cubicBezTo>
                  <a:pt x="14858" y="35075"/>
                  <a:pt x="14187" y="35308"/>
                  <a:pt x="13518" y="35308"/>
                </a:cubicBezTo>
                <a:cubicBezTo>
                  <a:pt x="12794" y="35308"/>
                  <a:pt x="12072" y="35035"/>
                  <a:pt x="11523" y="34486"/>
                </a:cubicBezTo>
                <a:cubicBezTo>
                  <a:pt x="11043" y="34006"/>
                  <a:pt x="10419" y="33766"/>
                  <a:pt x="9795" y="33766"/>
                </a:cubicBezTo>
                <a:cubicBezTo>
                  <a:pt x="9171" y="33766"/>
                  <a:pt x="8546" y="34006"/>
                  <a:pt x="8066" y="34486"/>
                </a:cubicBezTo>
                <a:cubicBezTo>
                  <a:pt x="7522" y="35047"/>
                  <a:pt x="6794" y="35327"/>
                  <a:pt x="6062" y="35327"/>
                </a:cubicBezTo>
                <a:cubicBezTo>
                  <a:pt x="5330" y="35327"/>
                  <a:pt x="4594" y="35047"/>
                  <a:pt x="4034" y="34486"/>
                </a:cubicBezTo>
                <a:cubicBezTo>
                  <a:pt x="3874" y="34326"/>
                  <a:pt x="3650" y="34166"/>
                  <a:pt x="3426" y="34070"/>
                </a:cubicBezTo>
                <a:lnTo>
                  <a:pt x="3426" y="33622"/>
                </a:lnTo>
                <a:cubicBezTo>
                  <a:pt x="3778" y="33750"/>
                  <a:pt x="4098" y="33942"/>
                  <a:pt x="4354" y="34198"/>
                </a:cubicBezTo>
                <a:cubicBezTo>
                  <a:pt x="4834" y="34678"/>
                  <a:pt x="5458" y="34919"/>
                  <a:pt x="6082" y="34919"/>
                </a:cubicBezTo>
                <a:cubicBezTo>
                  <a:pt x="6706" y="34919"/>
                  <a:pt x="7330" y="34678"/>
                  <a:pt x="7810" y="34198"/>
                </a:cubicBezTo>
                <a:cubicBezTo>
                  <a:pt x="8370" y="33638"/>
                  <a:pt x="9099" y="33358"/>
                  <a:pt x="9827" y="33358"/>
                </a:cubicBezTo>
                <a:close/>
                <a:moveTo>
                  <a:pt x="9807" y="34670"/>
                </a:moveTo>
                <a:cubicBezTo>
                  <a:pt x="10539" y="34670"/>
                  <a:pt x="11267" y="34951"/>
                  <a:pt x="11811" y="35511"/>
                </a:cubicBezTo>
                <a:cubicBezTo>
                  <a:pt x="12291" y="35991"/>
                  <a:pt x="12915" y="36231"/>
                  <a:pt x="13539" y="36231"/>
                </a:cubicBezTo>
                <a:cubicBezTo>
                  <a:pt x="14164" y="36231"/>
                  <a:pt x="14788" y="35991"/>
                  <a:pt x="15268" y="35511"/>
                </a:cubicBezTo>
                <a:cubicBezTo>
                  <a:pt x="15332" y="35447"/>
                  <a:pt x="15396" y="35415"/>
                  <a:pt x="15460" y="35383"/>
                </a:cubicBezTo>
                <a:cubicBezTo>
                  <a:pt x="15492" y="35543"/>
                  <a:pt x="15492" y="35735"/>
                  <a:pt x="15492" y="35895"/>
                </a:cubicBezTo>
                <a:lnTo>
                  <a:pt x="15460" y="35895"/>
                </a:lnTo>
                <a:cubicBezTo>
                  <a:pt x="14906" y="36387"/>
                  <a:pt x="14226" y="36628"/>
                  <a:pt x="13549" y="36628"/>
                </a:cubicBezTo>
                <a:cubicBezTo>
                  <a:pt x="12817" y="36628"/>
                  <a:pt x="12088" y="36347"/>
                  <a:pt x="11523" y="35799"/>
                </a:cubicBezTo>
                <a:cubicBezTo>
                  <a:pt x="11043" y="35319"/>
                  <a:pt x="10419" y="35079"/>
                  <a:pt x="9795" y="35079"/>
                </a:cubicBezTo>
                <a:cubicBezTo>
                  <a:pt x="9171" y="35079"/>
                  <a:pt x="8546" y="35319"/>
                  <a:pt x="8066" y="35799"/>
                </a:cubicBezTo>
                <a:cubicBezTo>
                  <a:pt x="7522" y="36359"/>
                  <a:pt x="6794" y="36639"/>
                  <a:pt x="6062" y="36639"/>
                </a:cubicBezTo>
                <a:cubicBezTo>
                  <a:pt x="5330" y="36639"/>
                  <a:pt x="4594" y="36359"/>
                  <a:pt x="4034" y="35799"/>
                </a:cubicBezTo>
                <a:cubicBezTo>
                  <a:pt x="3906" y="35671"/>
                  <a:pt x="3746" y="35543"/>
                  <a:pt x="3554" y="35447"/>
                </a:cubicBezTo>
                <a:cubicBezTo>
                  <a:pt x="3522" y="35287"/>
                  <a:pt x="3522" y="35127"/>
                  <a:pt x="3490" y="34967"/>
                </a:cubicBezTo>
                <a:lnTo>
                  <a:pt x="3490" y="34967"/>
                </a:lnTo>
                <a:cubicBezTo>
                  <a:pt x="3810" y="35095"/>
                  <a:pt x="4098" y="35287"/>
                  <a:pt x="4354" y="35511"/>
                </a:cubicBezTo>
                <a:cubicBezTo>
                  <a:pt x="4818" y="35991"/>
                  <a:pt x="5442" y="36231"/>
                  <a:pt x="6066" y="36231"/>
                </a:cubicBezTo>
                <a:cubicBezTo>
                  <a:pt x="6690" y="36231"/>
                  <a:pt x="7314" y="35991"/>
                  <a:pt x="7778" y="35511"/>
                </a:cubicBezTo>
                <a:cubicBezTo>
                  <a:pt x="8338" y="34951"/>
                  <a:pt x="9075" y="34670"/>
                  <a:pt x="9807" y="34670"/>
                </a:cubicBezTo>
                <a:close/>
                <a:moveTo>
                  <a:pt x="9815" y="35983"/>
                </a:moveTo>
                <a:cubicBezTo>
                  <a:pt x="10547" y="35983"/>
                  <a:pt x="11283" y="36263"/>
                  <a:pt x="11843" y="36823"/>
                </a:cubicBezTo>
                <a:cubicBezTo>
                  <a:pt x="12323" y="37287"/>
                  <a:pt x="12947" y="37519"/>
                  <a:pt x="13567" y="37519"/>
                </a:cubicBezTo>
                <a:cubicBezTo>
                  <a:pt x="14188" y="37519"/>
                  <a:pt x="14804" y="37287"/>
                  <a:pt x="15268" y="36823"/>
                </a:cubicBezTo>
                <a:cubicBezTo>
                  <a:pt x="15300" y="36791"/>
                  <a:pt x="15332" y="36759"/>
                  <a:pt x="15364" y="36759"/>
                </a:cubicBezTo>
                <a:cubicBezTo>
                  <a:pt x="15300" y="36983"/>
                  <a:pt x="15268" y="37207"/>
                  <a:pt x="15172" y="37431"/>
                </a:cubicBezTo>
                <a:lnTo>
                  <a:pt x="15172" y="37463"/>
                </a:lnTo>
                <a:cubicBezTo>
                  <a:pt x="14684" y="37797"/>
                  <a:pt x="14118" y="37962"/>
                  <a:pt x="13554" y="37962"/>
                </a:cubicBezTo>
                <a:cubicBezTo>
                  <a:pt x="12823" y="37962"/>
                  <a:pt x="12097" y="37685"/>
                  <a:pt x="11555" y="37143"/>
                </a:cubicBezTo>
                <a:cubicBezTo>
                  <a:pt x="11075" y="36663"/>
                  <a:pt x="10451" y="36423"/>
                  <a:pt x="9827" y="36423"/>
                </a:cubicBezTo>
                <a:cubicBezTo>
                  <a:pt x="9203" y="36423"/>
                  <a:pt x="8578" y="36663"/>
                  <a:pt x="8098" y="37143"/>
                </a:cubicBezTo>
                <a:cubicBezTo>
                  <a:pt x="7538" y="37703"/>
                  <a:pt x="6810" y="37983"/>
                  <a:pt x="6082" y="37983"/>
                </a:cubicBezTo>
                <a:cubicBezTo>
                  <a:pt x="5354" y="37983"/>
                  <a:pt x="4626" y="37703"/>
                  <a:pt x="4066" y="37143"/>
                </a:cubicBezTo>
                <a:cubicBezTo>
                  <a:pt x="4002" y="37079"/>
                  <a:pt x="3970" y="37047"/>
                  <a:pt x="3906" y="37015"/>
                </a:cubicBezTo>
                <a:cubicBezTo>
                  <a:pt x="3842" y="36823"/>
                  <a:pt x="3778" y="36631"/>
                  <a:pt x="3746" y="36407"/>
                </a:cubicBezTo>
                <a:lnTo>
                  <a:pt x="3746" y="36407"/>
                </a:lnTo>
                <a:cubicBezTo>
                  <a:pt x="3970" y="36503"/>
                  <a:pt x="4162" y="36631"/>
                  <a:pt x="4354" y="36823"/>
                </a:cubicBezTo>
                <a:cubicBezTo>
                  <a:pt x="4834" y="37287"/>
                  <a:pt x="5458" y="37519"/>
                  <a:pt x="6082" y="37519"/>
                </a:cubicBezTo>
                <a:cubicBezTo>
                  <a:pt x="6706" y="37519"/>
                  <a:pt x="7330" y="37287"/>
                  <a:pt x="7810" y="36823"/>
                </a:cubicBezTo>
                <a:cubicBezTo>
                  <a:pt x="8354" y="36263"/>
                  <a:pt x="9083" y="35983"/>
                  <a:pt x="9815" y="35983"/>
                </a:cubicBezTo>
                <a:close/>
                <a:moveTo>
                  <a:pt x="9795" y="37327"/>
                </a:moveTo>
                <a:cubicBezTo>
                  <a:pt x="10523" y="37327"/>
                  <a:pt x="11251" y="37607"/>
                  <a:pt x="11811" y="38167"/>
                </a:cubicBezTo>
                <a:cubicBezTo>
                  <a:pt x="12268" y="38624"/>
                  <a:pt x="12883" y="38865"/>
                  <a:pt x="13501" y="38865"/>
                </a:cubicBezTo>
                <a:cubicBezTo>
                  <a:pt x="13923" y="38865"/>
                  <a:pt x="14347" y="38753"/>
                  <a:pt x="14724" y="38519"/>
                </a:cubicBezTo>
                <a:lnTo>
                  <a:pt x="14724" y="38519"/>
                </a:lnTo>
                <a:cubicBezTo>
                  <a:pt x="14628" y="38743"/>
                  <a:pt x="14500" y="38935"/>
                  <a:pt x="14372" y="39127"/>
                </a:cubicBezTo>
                <a:cubicBezTo>
                  <a:pt x="14089" y="39218"/>
                  <a:pt x="13799" y="39263"/>
                  <a:pt x="13511" y="39263"/>
                </a:cubicBezTo>
                <a:cubicBezTo>
                  <a:pt x="12786" y="39263"/>
                  <a:pt x="12073" y="38982"/>
                  <a:pt x="11523" y="38455"/>
                </a:cubicBezTo>
                <a:cubicBezTo>
                  <a:pt x="11043" y="37975"/>
                  <a:pt x="10419" y="37735"/>
                  <a:pt x="9795" y="37735"/>
                </a:cubicBezTo>
                <a:cubicBezTo>
                  <a:pt x="9171" y="37735"/>
                  <a:pt x="8546" y="37975"/>
                  <a:pt x="8066" y="38455"/>
                </a:cubicBezTo>
                <a:cubicBezTo>
                  <a:pt x="7525" y="38996"/>
                  <a:pt x="6796" y="39286"/>
                  <a:pt x="6060" y="39286"/>
                </a:cubicBezTo>
                <a:cubicBezTo>
                  <a:pt x="5620" y="39286"/>
                  <a:pt x="5177" y="39183"/>
                  <a:pt x="4770" y="38967"/>
                </a:cubicBezTo>
                <a:cubicBezTo>
                  <a:pt x="4610" y="38711"/>
                  <a:pt x="4450" y="38455"/>
                  <a:pt x="4322" y="38167"/>
                </a:cubicBezTo>
                <a:lnTo>
                  <a:pt x="4322" y="38167"/>
                </a:lnTo>
                <a:cubicBezTo>
                  <a:pt x="4802" y="38647"/>
                  <a:pt x="5426" y="38887"/>
                  <a:pt x="6050" y="38887"/>
                </a:cubicBezTo>
                <a:cubicBezTo>
                  <a:pt x="6674" y="38887"/>
                  <a:pt x="7298" y="38647"/>
                  <a:pt x="7778" y="38167"/>
                </a:cubicBezTo>
                <a:cubicBezTo>
                  <a:pt x="8338" y="37607"/>
                  <a:pt x="9067" y="37327"/>
                  <a:pt x="9795" y="37327"/>
                </a:cubicBezTo>
                <a:close/>
                <a:moveTo>
                  <a:pt x="9807" y="38639"/>
                </a:moveTo>
                <a:cubicBezTo>
                  <a:pt x="10539" y="38639"/>
                  <a:pt x="11267" y="38919"/>
                  <a:pt x="11811" y="39479"/>
                </a:cubicBezTo>
                <a:cubicBezTo>
                  <a:pt x="12259" y="39895"/>
                  <a:pt x="12867" y="40151"/>
                  <a:pt x="13475" y="40151"/>
                </a:cubicBezTo>
                <a:cubicBezTo>
                  <a:pt x="13315" y="40280"/>
                  <a:pt x="13123" y="40408"/>
                  <a:pt x="12963" y="40536"/>
                </a:cubicBezTo>
                <a:lnTo>
                  <a:pt x="12931" y="40536"/>
                </a:lnTo>
                <a:cubicBezTo>
                  <a:pt x="12419" y="40440"/>
                  <a:pt x="11907" y="40151"/>
                  <a:pt x="11523" y="39799"/>
                </a:cubicBezTo>
                <a:cubicBezTo>
                  <a:pt x="11043" y="39319"/>
                  <a:pt x="10419" y="39079"/>
                  <a:pt x="9795" y="39079"/>
                </a:cubicBezTo>
                <a:cubicBezTo>
                  <a:pt x="9171" y="39079"/>
                  <a:pt x="8546" y="39319"/>
                  <a:pt x="8066" y="39799"/>
                </a:cubicBezTo>
                <a:cubicBezTo>
                  <a:pt x="7586" y="40247"/>
                  <a:pt x="6946" y="40536"/>
                  <a:pt x="6274" y="40600"/>
                </a:cubicBezTo>
                <a:cubicBezTo>
                  <a:pt x="6082" y="40440"/>
                  <a:pt x="5890" y="40280"/>
                  <a:pt x="5730" y="40119"/>
                </a:cubicBezTo>
                <a:lnTo>
                  <a:pt x="5730" y="40119"/>
                </a:lnTo>
                <a:cubicBezTo>
                  <a:pt x="5862" y="40141"/>
                  <a:pt x="5993" y="40152"/>
                  <a:pt x="6122" y="40152"/>
                </a:cubicBezTo>
                <a:cubicBezTo>
                  <a:pt x="6745" y="40152"/>
                  <a:pt x="7328" y="39904"/>
                  <a:pt x="7778" y="39479"/>
                </a:cubicBezTo>
                <a:cubicBezTo>
                  <a:pt x="8338" y="38919"/>
                  <a:pt x="9075" y="38639"/>
                  <a:pt x="9807" y="38639"/>
                </a:cubicBezTo>
                <a:close/>
                <a:moveTo>
                  <a:pt x="9807" y="39983"/>
                </a:moveTo>
                <a:cubicBezTo>
                  <a:pt x="10539" y="39983"/>
                  <a:pt x="11267" y="40264"/>
                  <a:pt x="11811" y="40824"/>
                </a:cubicBezTo>
                <a:cubicBezTo>
                  <a:pt x="11939" y="40888"/>
                  <a:pt x="12035" y="40952"/>
                  <a:pt x="12131" y="41016"/>
                </a:cubicBezTo>
                <a:cubicBezTo>
                  <a:pt x="12003" y="41112"/>
                  <a:pt x="11843" y="41144"/>
                  <a:pt x="11683" y="41208"/>
                </a:cubicBezTo>
                <a:cubicBezTo>
                  <a:pt x="11619" y="41176"/>
                  <a:pt x="11587" y="41112"/>
                  <a:pt x="11555" y="41080"/>
                </a:cubicBezTo>
                <a:lnTo>
                  <a:pt x="11523" y="41112"/>
                </a:lnTo>
                <a:cubicBezTo>
                  <a:pt x="11043" y="40632"/>
                  <a:pt x="10419" y="40392"/>
                  <a:pt x="9795" y="40392"/>
                </a:cubicBezTo>
                <a:cubicBezTo>
                  <a:pt x="9171" y="40392"/>
                  <a:pt x="8546" y="40632"/>
                  <a:pt x="8066" y="41112"/>
                </a:cubicBezTo>
                <a:cubicBezTo>
                  <a:pt x="8002" y="41176"/>
                  <a:pt x="7906" y="41240"/>
                  <a:pt x="7778" y="41304"/>
                </a:cubicBezTo>
                <a:cubicBezTo>
                  <a:pt x="7618" y="41272"/>
                  <a:pt x="7458" y="41208"/>
                  <a:pt x="7298" y="41176"/>
                </a:cubicBezTo>
                <a:cubicBezTo>
                  <a:pt x="7490" y="41080"/>
                  <a:pt x="7650" y="40952"/>
                  <a:pt x="7778" y="40824"/>
                </a:cubicBezTo>
                <a:cubicBezTo>
                  <a:pt x="8338" y="40264"/>
                  <a:pt x="9075" y="39983"/>
                  <a:pt x="9807" y="39983"/>
                </a:cubicBezTo>
                <a:close/>
                <a:moveTo>
                  <a:pt x="10286" y="1"/>
                </a:moveTo>
                <a:cubicBezTo>
                  <a:pt x="8274" y="1"/>
                  <a:pt x="6257" y="1109"/>
                  <a:pt x="4578" y="3089"/>
                </a:cubicBezTo>
                <a:cubicBezTo>
                  <a:pt x="1345" y="6897"/>
                  <a:pt x="1" y="12946"/>
                  <a:pt x="993" y="19284"/>
                </a:cubicBezTo>
                <a:cubicBezTo>
                  <a:pt x="1185" y="20564"/>
                  <a:pt x="1441" y="21780"/>
                  <a:pt x="1665" y="22932"/>
                </a:cubicBezTo>
                <a:cubicBezTo>
                  <a:pt x="2305" y="26069"/>
                  <a:pt x="2881" y="29045"/>
                  <a:pt x="2625" y="32534"/>
                </a:cubicBezTo>
                <a:cubicBezTo>
                  <a:pt x="2401" y="35799"/>
                  <a:pt x="3233" y="38679"/>
                  <a:pt x="4866" y="40440"/>
                </a:cubicBezTo>
                <a:cubicBezTo>
                  <a:pt x="6062" y="41728"/>
                  <a:pt x="7728" y="42428"/>
                  <a:pt x="9470" y="42428"/>
                </a:cubicBezTo>
                <a:cubicBezTo>
                  <a:pt x="9546" y="42428"/>
                  <a:pt x="9622" y="42427"/>
                  <a:pt x="9699" y="42424"/>
                </a:cubicBezTo>
                <a:cubicBezTo>
                  <a:pt x="11843" y="42424"/>
                  <a:pt x="13859" y="41368"/>
                  <a:pt x="15076" y="39575"/>
                </a:cubicBezTo>
                <a:cubicBezTo>
                  <a:pt x="16484" y="37495"/>
                  <a:pt x="16676" y="34742"/>
                  <a:pt x="15620" y="31958"/>
                </a:cubicBezTo>
                <a:cubicBezTo>
                  <a:pt x="13924" y="27573"/>
                  <a:pt x="14436" y="25653"/>
                  <a:pt x="16388" y="21332"/>
                </a:cubicBezTo>
                <a:cubicBezTo>
                  <a:pt x="19333" y="14835"/>
                  <a:pt x="18116" y="7665"/>
                  <a:pt x="15748" y="3761"/>
                </a:cubicBezTo>
                <a:cubicBezTo>
                  <a:pt x="14372" y="1456"/>
                  <a:pt x="12547" y="144"/>
                  <a:pt x="10691" y="16"/>
                </a:cubicBezTo>
                <a:cubicBezTo>
                  <a:pt x="10556" y="6"/>
                  <a:pt x="10421" y="1"/>
                  <a:pt x="10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42"/>
          <p:cNvGrpSpPr/>
          <p:nvPr/>
        </p:nvGrpSpPr>
        <p:grpSpPr>
          <a:xfrm rot="1782846">
            <a:off x="1465051" y="2042588"/>
            <a:ext cx="566245" cy="517196"/>
            <a:chOff x="1073929" y="2465056"/>
            <a:chExt cx="817332" cy="746534"/>
          </a:xfrm>
        </p:grpSpPr>
        <p:sp>
          <p:nvSpPr>
            <p:cNvPr id="660" name="Google Shape;660;p42"/>
            <p:cNvSpPr/>
            <p:nvPr/>
          </p:nvSpPr>
          <p:spPr>
            <a:xfrm rot="3148775">
              <a:off x="1649997" y="2537180"/>
              <a:ext cx="240878" cy="119711"/>
            </a:xfrm>
            <a:custGeom>
              <a:avLst/>
              <a:gdLst/>
              <a:ahLst/>
              <a:cxnLst/>
              <a:rect l="l" t="t" r="r" b="b"/>
              <a:pathLst>
                <a:path w="12900" h="6411" extrusionOk="0">
                  <a:moveTo>
                    <a:pt x="6634" y="1"/>
                  </a:moveTo>
                  <a:cubicBezTo>
                    <a:pt x="6536" y="1"/>
                    <a:pt x="6437" y="4"/>
                    <a:pt x="6338" y="9"/>
                  </a:cubicBezTo>
                  <a:cubicBezTo>
                    <a:pt x="3714" y="169"/>
                    <a:pt x="1377" y="2762"/>
                    <a:pt x="1" y="6410"/>
                  </a:cubicBezTo>
                  <a:cubicBezTo>
                    <a:pt x="1377" y="6378"/>
                    <a:pt x="2721" y="6250"/>
                    <a:pt x="4098" y="6058"/>
                  </a:cubicBezTo>
                  <a:cubicBezTo>
                    <a:pt x="4162" y="5930"/>
                    <a:pt x="4226" y="5802"/>
                    <a:pt x="4290" y="5674"/>
                  </a:cubicBezTo>
                  <a:cubicBezTo>
                    <a:pt x="5122" y="4266"/>
                    <a:pt x="6050" y="3626"/>
                    <a:pt x="6690" y="3594"/>
                  </a:cubicBezTo>
                  <a:cubicBezTo>
                    <a:pt x="7490" y="3594"/>
                    <a:pt x="8418" y="4106"/>
                    <a:pt x="9283" y="4938"/>
                  </a:cubicBezTo>
                  <a:cubicBezTo>
                    <a:pt x="10531" y="4586"/>
                    <a:pt x="11715" y="4170"/>
                    <a:pt x="12899" y="3690"/>
                  </a:cubicBezTo>
                  <a:cubicBezTo>
                    <a:pt x="11092" y="1362"/>
                    <a:pt x="8844" y="1"/>
                    <a:pt x="6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rot="3148775">
              <a:off x="1730810" y="2690090"/>
              <a:ext cx="98032" cy="101617"/>
            </a:xfrm>
            <a:custGeom>
              <a:avLst/>
              <a:gdLst/>
              <a:ahLst/>
              <a:cxnLst/>
              <a:rect l="l" t="t" r="r" b="b"/>
              <a:pathLst>
                <a:path w="5250" h="5442" extrusionOk="0">
                  <a:moveTo>
                    <a:pt x="3425" y="0"/>
                  </a:moveTo>
                  <a:cubicBezTo>
                    <a:pt x="2305" y="480"/>
                    <a:pt x="1153" y="928"/>
                    <a:pt x="1" y="1280"/>
                  </a:cubicBezTo>
                  <a:cubicBezTo>
                    <a:pt x="897" y="2561"/>
                    <a:pt x="1569" y="3969"/>
                    <a:pt x="1985" y="5441"/>
                  </a:cubicBezTo>
                  <a:cubicBezTo>
                    <a:pt x="3105" y="4993"/>
                    <a:pt x="4194" y="4481"/>
                    <a:pt x="5250" y="3905"/>
                  </a:cubicBezTo>
                  <a:cubicBezTo>
                    <a:pt x="4802" y="2529"/>
                    <a:pt x="4194" y="1216"/>
                    <a:pt x="3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rot="3148775">
              <a:off x="1563381" y="2547890"/>
              <a:ext cx="87276" cy="96837"/>
            </a:xfrm>
            <a:custGeom>
              <a:avLst/>
              <a:gdLst/>
              <a:ahLst/>
              <a:cxnLst/>
              <a:rect l="l" t="t" r="r" b="b"/>
              <a:pathLst>
                <a:path w="4674" h="5186" extrusionOk="0">
                  <a:moveTo>
                    <a:pt x="4673" y="1"/>
                  </a:moveTo>
                  <a:lnTo>
                    <a:pt x="4673" y="1"/>
                  </a:lnTo>
                  <a:cubicBezTo>
                    <a:pt x="3393" y="129"/>
                    <a:pt x="2113" y="225"/>
                    <a:pt x="801" y="257"/>
                  </a:cubicBezTo>
                  <a:cubicBezTo>
                    <a:pt x="353" y="1857"/>
                    <a:pt x="65" y="3521"/>
                    <a:pt x="1" y="5186"/>
                  </a:cubicBezTo>
                  <a:cubicBezTo>
                    <a:pt x="1217" y="5186"/>
                    <a:pt x="2401" y="5122"/>
                    <a:pt x="3617" y="4993"/>
                  </a:cubicBezTo>
                  <a:cubicBezTo>
                    <a:pt x="3713" y="3297"/>
                    <a:pt x="4065" y="1601"/>
                    <a:pt x="46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rot="3148775">
              <a:off x="1479222" y="2620030"/>
              <a:ext cx="75923" cy="77716"/>
            </a:xfrm>
            <a:custGeom>
              <a:avLst/>
              <a:gdLst/>
              <a:ahLst/>
              <a:cxnLst/>
              <a:rect l="l" t="t" r="r" b="b"/>
              <a:pathLst>
                <a:path w="4066" h="4162" extrusionOk="0">
                  <a:moveTo>
                    <a:pt x="3585" y="1"/>
                  </a:moveTo>
                  <a:cubicBezTo>
                    <a:pt x="2401" y="97"/>
                    <a:pt x="1217" y="161"/>
                    <a:pt x="1" y="161"/>
                  </a:cubicBezTo>
                  <a:cubicBezTo>
                    <a:pt x="1" y="1505"/>
                    <a:pt x="161" y="2849"/>
                    <a:pt x="449" y="4162"/>
                  </a:cubicBezTo>
                  <a:cubicBezTo>
                    <a:pt x="1665" y="4162"/>
                    <a:pt x="2881" y="4065"/>
                    <a:pt x="4065" y="3937"/>
                  </a:cubicBezTo>
                  <a:cubicBezTo>
                    <a:pt x="3745" y="2625"/>
                    <a:pt x="3585" y="1313"/>
                    <a:pt x="3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rot="3148775">
              <a:off x="1686099" y="2774302"/>
              <a:ext cx="72917" cy="98013"/>
            </a:xfrm>
            <a:custGeom>
              <a:avLst/>
              <a:gdLst/>
              <a:ahLst/>
              <a:cxnLst/>
              <a:rect l="l" t="t" r="r" b="b"/>
              <a:pathLst>
                <a:path w="3905" h="5249" extrusionOk="0">
                  <a:moveTo>
                    <a:pt x="3329" y="0"/>
                  </a:moveTo>
                  <a:cubicBezTo>
                    <a:pt x="2241" y="576"/>
                    <a:pt x="1152" y="1088"/>
                    <a:pt x="0" y="1536"/>
                  </a:cubicBezTo>
                  <a:cubicBezTo>
                    <a:pt x="256" y="2753"/>
                    <a:pt x="416" y="4001"/>
                    <a:pt x="448" y="5249"/>
                  </a:cubicBezTo>
                  <a:cubicBezTo>
                    <a:pt x="1632" y="4737"/>
                    <a:pt x="2817" y="4129"/>
                    <a:pt x="3905" y="3457"/>
                  </a:cubicBezTo>
                  <a:cubicBezTo>
                    <a:pt x="3809" y="2304"/>
                    <a:pt x="3617" y="1120"/>
                    <a:pt x="3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rot="3148775">
              <a:off x="1405894" y="2699276"/>
              <a:ext cx="96837" cy="78313"/>
            </a:xfrm>
            <a:custGeom>
              <a:avLst/>
              <a:gdLst/>
              <a:ahLst/>
              <a:cxnLst/>
              <a:rect l="l" t="t" r="r" b="b"/>
              <a:pathLst>
                <a:path w="5186" h="4194" extrusionOk="0">
                  <a:moveTo>
                    <a:pt x="3649" y="1"/>
                  </a:moveTo>
                  <a:cubicBezTo>
                    <a:pt x="2465" y="129"/>
                    <a:pt x="1249" y="225"/>
                    <a:pt x="1" y="257"/>
                  </a:cubicBezTo>
                  <a:cubicBezTo>
                    <a:pt x="257" y="1217"/>
                    <a:pt x="609" y="2177"/>
                    <a:pt x="1025" y="3105"/>
                  </a:cubicBezTo>
                  <a:cubicBezTo>
                    <a:pt x="1185" y="3521"/>
                    <a:pt x="1345" y="3841"/>
                    <a:pt x="1505" y="4193"/>
                  </a:cubicBezTo>
                  <a:cubicBezTo>
                    <a:pt x="2753" y="4129"/>
                    <a:pt x="3969" y="3969"/>
                    <a:pt x="5186" y="3809"/>
                  </a:cubicBezTo>
                  <a:cubicBezTo>
                    <a:pt x="4898" y="3105"/>
                    <a:pt x="4610" y="2401"/>
                    <a:pt x="4258" y="1633"/>
                  </a:cubicBezTo>
                  <a:cubicBezTo>
                    <a:pt x="4033" y="1089"/>
                    <a:pt x="3841" y="545"/>
                    <a:pt x="3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rot="3148775">
              <a:off x="1606695" y="2828957"/>
              <a:ext cx="76502" cy="109403"/>
            </a:xfrm>
            <a:custGeom>
              <a:avLst/>
              <a:gdLst/>
              <a:ahLst/>
              <a:cxnLst/>
              <a:rect l="l" t="t" r="r" b="b"/>
              <a:pathLst>
                <a:path w="4097" h="5859" extrusionOk="0">
                  <a:moveTo>
                    <a:pt x="4065" y="1"/>
                  </a:moveTo>
                  <a:lnTo>
                    <a:pt x="4065" y="1"/>
                  </a:lnTo>
                  <a:cubicBezTo>
                    <a:pt x="2913" y="673"/>
                    <a:pt x="1728" y="1249"/>
                    <a:pt x="512" y="1761"/>
                  </a:cubicBezTo>
                  <a:cubicBezTo>
                    <a:pt x="480" y="2721"/>
                    <a:pt x="384" y="3682"/>
                    <a:pt x="224" y="4642"/>
                  </a:cubicBezTo>
                  <a:cubicBezTo>
                    <a:pt x="160" y="5058"/>
                    <a:pt x="96" y="5442"/>
                    <a:pt x="0" y="5858"/>
                  </a:cubicBezTo>
                  <a:cubicBezTo>
                    <a:pt x="1344" y="5282"/>
                    <a:pt x="2657" y="4642"/>
                    <a:pt x="3905" y="3906"/>
                  </a:cubicBezTo>
                  <a:cubicBezTo>
                    <a:pt x="4065" y="2593"/>
                    <a:pt x="4097" y="1313"/>
                    <a:pt x="4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2"/>
            <p:cNvSpPr/>
            <p:nvPr/>
          </p:nvSpPr>
          <p:spPr>
            <a:xfrm rot="3148775">
              <a:off x="1305548" y="2489044"/>
              <a:ext cx="318556" cy="741082"/>
            </a:xfrm>
            <a:custGeom>
              <a:avLst/>
              <a:gdLst/>
              <a:ahLst/>
              <a:cxnLst/>
              <a:rect l="l" t="t" r="r" b="b"/>
              <a:pathLst>
                <a:path w="17060" h="39688" extrusionOk="0">
                  <a:moveTo>
                    <a:pt x="7554" y="0"/>
                  </a:moveTo>
                  <a:cubicBezTo>
                    <a:pt x="7042" y="384"/>
                    <a:pt x="6626" y="896"/>
                    <a:pt x="6338" y="1472"/>
                  </a:cubicBezTo>
                  <a:cubicBezTo>
                    <a:pt x="4449" y="4577"/>
                    <a:pt x="3681" y="10370"/>
                    <a:pt x="5922" y="15331"/>
                  </a:cubicBezTo>
                  <a:cubicBezTo>
                    <a:pt x="6530" y="16675"/>
                    <a:pt x="7042" y="17891"/>
                    <a:pt x="7458" y="19076"/>
                  </a:cubicBezTo>
                  <a:cubicBezTo>
                    <a:pt x="5794" y="19396"/>
                    <a:pt x="4129" y="19652"/>
                    <a:pt x="2465" y="19748"/>
                  </a:cubicBezTo>
                  <a:lnTo>
                    <a:pt x="7650" y="19748"/>
                  </a:lnTo>
                  <a:cubicBezTo>
                    <a:pt x="8386" y="22084"/>
                    <a:pt x="8514" y="24581"/>
                    <a:pt x="8002" y="26949"/>
                  </a:cubicBezTo>
                  <a:lnTo>
                    <a:pt x="2881" y="27365"/>
                  </a:lnTo>
                  <a:cubicBezTo>
                    <a:pt x="2721" y="27909"/>
                    <a:pt x="2529" y="28485"/>
                    <a:pt x="2305" y="29093"/>
                  </a:cubicBezTo>
                  <a:cubicBezTo>
                    <a:pt x="1" y="35047"/>
                    <a:pt x="3649" y="39687"/>
                    <a:pt x="8226" y="39687"/>
                  </a:cubicBezTo>
                  <a:cubicBezTo>
                    <a:pt x="13603" y="39687"/>
                    <a:pt x="15716" y="34758"/>
                    <a:pt x="15364" y="29542"/>
                  </a:cubicBezTo>
                  <a:cubicBezTo>
                    <a:pt x="15300" y="28517"/>
                    <a:pt x="15300" y="27461"/>
                    <a:pt x="15364" y="26437"/>
                  </a:cubicBezTo>
                  <a:lnTo>
                    <a:pt x="15364" y="26437"/>
                  </a:lnTo>
                  <a:lnTo>
                    <a:pt x="10435" y="26821"/>
                  </a:lnTo>
                  <a:cubicBezTo>
                    <a:pt x="10531" y="24453"/>
                    <a:pt x="10819" y="22084"/>
                    <a:pt x="11299" y="19780"/>
                  </a:cubicBezTo>
                  <a:lnTo>
                    <a:pt x="16292" y="19780"/>
                  </a:lnTo>
                  <a:cubicBezTo>
                    <a:pt x="16548" y="18435"/>
                    <a:pt x="16836" y="17091"/>
                    <a:pt x="17060" y="15651"/>
                  </a:cubicBezTo>
                  <a:lnTo>
                    <a:pt x="17060" y="15651"/>
                  </a:lnTo>
                  <a:cubicBezTo>
                    <a:pt x="15332" y="16579"/>
                    <a:pt x="13507" y="17379"/>
                    <a:pt x="11651" y="17987"/>
                  </a:cubicBezTo>
                  <a:cubicBezTo>
                    <a:pt x="11875" y="16803"/>
                    <a:pt x="12099" y="15683"/>
                    <a:pt x="12291" y="14499"/>
                  </a:cubicBezTo>
                  <a:cubicBezTo>
                    <a:pt x="13283" y="8290"/>
                    <a:pt x="11587" y="3681"/>
                    <a:pt x="9698" y="1440"/>
                  </a:cubicBezTo>
                  <a:cubicBezTo>
                    <a:pt x="8834" y="448"/>
                    <a:pt x="8002" y="0"/>
                    <a:pt x="7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42"/>
          <p:cNvGrpSpPr/>
          <p:nvPr/>
        </p:nvGrpSpPr>
        <p:grpSpPr>
          <a:xfrm rot="1782846">
            <a:off x="1093001" y="1758112"/>
            <a:ext cx="584614" cy="492679"/>
            <a:chOff x="513744" y="1775241"/>
            <a:chExt cx="843848" cy="711146"/>
          </a:xfrm>
        </p:grpSpPr>
        <p:sp>
          <p:nvSpPr>
            <p:cNvPr id="669" name="Google Shape;669;p42"/>
            <p:cNvSpPr/>
            <p:nvPr/>
          </p:nvSpPr>
          <p:spPr>
            <a:xfrm rot="3148775">
              <a:off x="1116312" y="1847343"/>
              <a:ext cx="240859" cy="119785"/>
            </a:xfrm>
            <a:custGeom>
              <a:avLst/>
              <a:gdLst/>
              <a:ahLst/>
              <a:cxnLst/>
              <a:rect l="l" t="t" r="r" b="b"/>
              <a:pathLst>
                <a:path w="12899" h="6415" extrusionOk="0">
                  <a:moveTo>
                    <a:pt x="6191" y="1"/>
                  </a:moveTo>
                  <a:cubicBezTo>
                    <a:pt x="4005" y="1"/>
                    <a:pt x="1788" y="1330"/>
                    <a:pt x="1" y="3662"/>
                  </a:cubicBezTo>
                  <a:cubicBezTo>
                    <a:pt x="1185" y="4174"/>
                    <a:pt x="2401" y="4590"/>
                    <a:pt x="3617" y="4942"/>
                  </a:cubicBezTo>
                  <a:cubicBezTo>
                    <a:pt x="4513" y="4078"/>
                    <a:pt x="5442" y="3566"/>
                    <a:pt x="6242" y="3566"/>
                  </a:cubicBezTo>
                  <a:cubicBezTo>
                    <a:pt x="6850" y="3598"/>
                    <a:pt x="7778" y="4238"/>
                    <a:pt x="8642" y="5647"/>
                  </a:cubicBezTo>
                  <a:cubicBezTo>
                    <a:pt x="8706" y="5775"/>
                    <a:pt x="8738" y="5903"/>
                    <a:pt x="8834" y="6031"/>
                  </a:cubicBezTo>
                  <a:cubicBezTo>
                    <a:pt x="10178" y="6223"/>
                    <a:pt x="11523" y="6351"/>
                    <a:pt x="12899" y="6415"/>
                  </a:cubicBezTo>
                  <a:cubicBezTo>
                    <a:pt x="11523" y="2734"/>
                    <a:pt x="9186" y="174"/>
                    <a:pt x="6562" y="13"/>
                  </a:cubicBezTo>
                  <a:cubicBezTo>
                    <a:pt x="6438" y="5"/>
                    <a:pt x="6315" y="1"/>
                    <a:pt x="6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2"/>
            <p:cNvSpPr/>
            <p:nvPr/>
          </p:nvSpPr>
          <p:spPr>
            <a:xfrm rot="3148775">
              <a:off x="1152671" y="2016549"/>
              <a:ext cx="86081" cy="96837"/>
            </a:xfrm>
            <a:custGeom>
              <a:avLst/>
              <a:gdLst/>
              <a:ahLst/>
              <a:cxnLst/>
              <a:rect l="l" t="t" r="r" b="b"/>
              <a:pathLst>
                <a:path w="4610" h="5186" extrusionOk="0">
                  <a:moveTo>
                    <a:pt x="0" y="1"/>
                  </a:moveTo>
                  <a:lnTo>
                    <a:pt x="0" y="1"/>
                  </a:lnTo>
                  <a:cubicBezTo>
                    <a:pt x="608" y="1601"/>
                    <a:pt x="961" y="3297"/>
                    <a:pt x="1025" y="4994"/>
                  </a:cubicBezTo>
                  <a:cubicBezTo>
                    <a:pt x="2209" y="5122"/>
                    <a:pt x="3393" y="5186"/>
                    <a:pt x="4609" y="5186"/>
                  </a:cubicBezTo>
                  <a:cubicBezTo>
                    <a:pt x="4545" y="3522"/>
                    <a:pt x="4289" y="1857"/>
                    <a:pt x="3809" y="257"/>
                  </a:cubicBezTo>
                  <a:cubicBezTo>
                    <a:pt x="2529" y="257"/>
                    <a:pt x="1249" y="12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rot="3148775">
              <a:off x="1051975" y="1810359"/>
              <a:ext cx="98032" cy="101617"/>
            </a:xfrm>
            <a:custGeom>
              <a:avLst/>
              <a:gdLst/>
              <a:ahLst/>
              <a:cxnLst/>
              <a:rect l="l" t="t" r="r" b="b"/>
              <a:pathLst>
                <a:path w="5250" h="5442" extrusionOk="0">
                  <a:moveTo>
                    <a:pt x="1792" y="0"/>
                  </a:moveTo>
                  <a:cubicBezTo>
                    <a:pt x="1024" y="1217"/>
                    <a:pt x="416" y="2529"/>
                    <a:pt x="0" y="3905"/>
                  </a:cubicBezTo>
                  <a:cubicBezTo>
                    <a:pt x="1056" y="4481"/>
                    <a:pt x="2144" y="4993"/>
                    <a:pt x="3265" y="5441"/>
                  </a:cubicBezTo>
                  <a:cubicBezTo>
                    <a:pt x="3681" y="3969"/>
                    <a:pt x="4353" y="2561"/>
                    <a:pt x="5249" y="1281"/>
                  </a:cubicBezTo>
                  <a:cubicBezTo>
                    <a:pt x="4065" y="929"/>
                    <a:pt x="2913" y="480"/>
                    <a:pt x="1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rot="3148775">
              <a:off x="969746" y="1845732"/>
              <a:ext cx="72936" cy="98032"/>
            </a:xfrm>
            <a:custGeom>
              <a:avLst/>
              <a:gdLst/>
              <a:ahLst/>
              <a:cxnLst/>
              <a:rect l="l" t="t" r="r" b="b"/>
              <a:pathLst>
                <a:path w="3906" h="5250" extrusionOk="0">
                  <a:moveTo>
                    <a:pt x="577" y="0"/>
                  </a:moveTo>
                  <a:cubicBezTo>
                    <a:pt x="289" y="1121"/>
                    <a:pt x="97" y="2305"/>
                    <a:pt x="1" y="3457"/>
                  </a:cubicBezTo>
                  <a:cubicBezTo>
                    <a:pt x="1089" y="4129"/>
                    <a:pt x="2273" y="4737"/>
                    <a:pt x="3458" y="5249"/>
                  </a:cubicBezTo>
                  <a:cubicBezTo>
                    <a:pt x="3490" y="4001"/>
                    <a:pt x="3650" y="2753"/>
                    <a:pt x="3906" y="1537"/>
                  </a:cubicBezTo>
                  <a:cubicBezTo>
                    <a:pt x="2753" y="1089"/>
                    <a:pt x="1665" y="576"/>
                    <a:pt x="5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2"/>
            <p:cNvSpPr/>
            <p:nvPr/>
          </p:nvSpPr>
          <p:spPr>
            <a:xfrm rot="3148775">
              <a:off x="1074330" y="2096281"/>
              <a:ext cx="75923" cy="78295"/>
            </a:xfrm>
            <a:custGeom>
              <a:avLst/>
              <a:gdLst/>
              <a:ahLst/>
              <a:cxnLst/>
              <a:rect l="l" t="t" r="r" b="b"/>
              <a:pathLst>
                <a:path w="4066" h="4193" extrusionOk="0">
                  <a:moveTo>
                    <a:pt x="481" y="0"/>
                  </a:moveTo>
                  <a:cubicBezTo>
                    <a:pt x="481" y="1344"/>
                    <a:pt x="321" y="2657"/>
                    <a:pt x="0" y="3969"/>
                  </a:cubicBezTo>
                  <a:cubicBezTo>
                    <a:pt x="1217" y="4097"/>
                    <a:pt x="2401" y="4161"/>
                    <a:pt x="3617" y="4193"/>
                  </a:cubicBezTo>
                  <a:cubicBezTo>
                    <a:pt x="3873" y="2881"/>
                    <a:pt x="4033" y="1536"/>
                    <a:pt x="4065" y="192"/>
                  </a:cubicBezTo>
                  <a:cubicBezTo>
                    <a:pt x="2849" y="192"/>
                    <a:pt x="1665" y="96"/>
                    <a:pt x="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rot="3148775">
              <a:off x="889378" y="1899938"/>
              <a:ext cx="76521" cy="108787"/>
            </a:xfrm>
            <a:custGeom>
              <a:avLst/>
              <a:gdLst/>
              <a:ahLst/>
              <a:cxnLst/>
              <a:rect l="l" t="t" r="r" b="b"/>
              <a:pathLst>
                <a:path w="4098" h="5826" extrusionOk="0">
                  <a:moveTo>
                    <a:pt x="33" y="0"/>
                  </a:moveTo>
                  <a:lnTo>
                    <a:pt x="33" y="0"/>
                  </a:lnTo>
                  <a:cubicBezTo>
                    <a:pt x="1" y="1280"/>
                    <a:pt x="33" y="2593"/>
                    <a:pt x="193" y="3873"/>
                  </a:cubicBezTo>
                  <a:cubicBezTo>
                    <a:pt x="1441" y="4641"/>
                    <a:pt x="2753" y="5281"/>
                    <a:pt x="4098" y="5825"/>
                  </a:cubicBezTo>
                  <a:cubicBezTo>
                    <a:pt x="4034" y="5409"/>
                    <a:pt x="3938" y="5025"/>
                    <a:pt x="3874" y="4609"/>
                  </a:cubicBezTo>
                  <a:cubicBezTo>
                    <a:pt x="3714" y="3649"/>
                    <a:pt x="3650" y="2689"/>
                    <a:pt x="3618" y="1729"/>
                  </a:cubicBezTo>
                  <a:cubicBezTo>
                    <a:pt x="2369" y="1216"/>
                    <a:pt x="1185" y="64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rot="3148775">
              <a:off x="970796" y="2136191"/>
              <a:ext cx="96837" cy="78892"/>
            </a:xfrm>
            <a:custGeom>
              <a:avLst/>
              <a:gdLst/>
              <a:ahLst/>
              <a:cxnLst/>
              <a:rect l="l" t="t" r="r" b="b"/>
              <a:pathLst>
                <a:path w="5186" h="4225" extrusionOk="0">
                  <a:moveTo>
                    <a:pt x="1536" y="0"/>
                  </a:moveTo>
                  <a:cubicBezTo>
                    <a:pt x="1376" y="576"/>
                    <a:pt x="1152" y="1120"/>
                    <a:pt x="928" y="1664"/>
                  </a:cubicBezTo>
                  <a:cubicBezTo>
                    <a:pt x="576" y="2432"/>
                    <a:pt x="288" y="3137"/>
                    <a:pt x="0" y="3841"/>
                  </a:cubicBezTo>
                  <a:cubicBezTo>
                    <a:pt x="1216" y="4001"/>
                    <a:pt x="2433" y="4161"/>
                    <a:pt x="3681" y="4225"/>
                  </a:cubicBezTo>
                  <a:cubicBezTo>
                    <a:pt x="3841" y="3873"/>
                    <a:pt x="4001" y="3521"/>
                    <a:pt x="4161" y="3137"/>
                  </a:cubicBezTo>
                  <a:cubicBezTo>
                    <a:pt x="4577" y="2208"/>
                    <a:pt x="4929" y="1248"/>
                    <a:pt x="5185" y="256"/>
                  </a:cubicBezTo>
                  <a:cubicBezTo>
                    <a:pt x="3937" y="224"/>
                    <a:pt x="2721" y="128"/>
                    <a:pt x="1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rot="3148775">
              <a:off x="745359" y="1763833"/>
              <a:ext cx="318575" cy="741082"/>
            </a:xfrm>
            <a:custGeom>
              <a:avLst/>
              <a:gdLst/>
              <a:ahLst/>
              <a:cxnLst/>
              <a:rect l="l" t="t" r="r" b="b"/>
              <a:pathLst>
                <a:path w="17061" h="39688" extrusionOk="0">
                  <a:moveTo>
                    <a:pt x="9379" y="0"/>
                  </a:moveTo>
                  <a:cubicBezTo>
                    <a:pt x="9059" y="0"/>
                    <a:pt x="8226" y="480"/>
                    <a:pt x="7394" y="1441"/>
                  </a:cubicBezTo>
                  <a:cubicBezTo>
                    <a:pt x="5474" y="3681"/>
                    <a:pt x="3778" y="8258"/>
                    <a:pt x="4770" y="14499"/>
                  </a:cubicBezTo>
                  <a:cubicBezTo>
                    <a:pt x="4962" y="15683"/>
                    <a:pt x="5186" y="16868"/>
                    <a:pt x="5410" y="17988"/>
                  </a:cubicBezTo>
                  <a:cubicBezTo>
                    <a:pt x="3554" y="17380"/>
                    <a:pt x="1729" y="16579"/>
                    <a:pt x="1" y="15651"/>
                  </a:cubicBezTo>
                  <a:lnTo>
                    <a:pt x="1" y="15651"/>
                  </a:lnTo>
                  <a:cubicBezTo>
                    <a:pt x="225" y="17060"/>
                    <a:pt x="513" y="18436"/>
                    <a:pt x="769" y="19748"/>
                  </a:cubicBezTo>
                  <a:lnTo>
                    <a:pt x="5762" y="19748"/>
                  </a:lnTo>
                  <a:cubicBezTo>
                    <a:pt x="6242" y="22084"/>
                    <a:pt x="6530" y="24421"/>
                    <a:pt x="6626" y="26789"/>
                  </a:cubicBezTo>
                  <a:lnTo>
                    <a:pt x="1697" y="26437"/>
                  </a:lnTo>
                  <a:lnTo>
                    <a:pt x="1697" y="26437"/>
                  </a:lnTo>
                  <a:cubicBezTo>
                    <a:pt x="1761" y="27461"/>
                    <a:pt x="1761" y="28518"/>
                    <a:pt x="1697" y="29542"/>
                  </a:cubicBezTo>
                  <a:cubicBezTo>
                    <a:pt x="1346" y="34774"/>
                    <a:pt x="3444" y="39688"/>
                    <a:pt x="8783" y="39688"/>
                  </a:cubicBezTo>
                  <a:cubicBezTo>
                    <a:pt x="8800" y="39688"/>
                    <a:pt x="8817" y="39688"/>
                    <a:pt x="8835" y="39688"/>
                  </a:cubicBezTo>
                  <a:cubicBezTo>
                    <a:pt x="13411" y="39688"/>
                    <a:pt x="17060" y="35047"/>
                    <a:pt x="14756" y="29094"/>
                  </a:cubicBezTo>
                  <a:cubicBezTo>
                    <a:pt x="14532" y="28486"/>
                    <a:pt x="14340" y="27910"/>
                    <a:pt x="14180" y="27365"/>
                  </a:cubicBezTo>
                  <a:lnTo>
                    <a:pt x="9059" y="26981"/>
                  </a:lnTo>
                  <a:cubicBezTo>
                    <a:pt x="8547" y="24581"/>
                    <a:pt x="8675" y="22084"/>
                    <a:pt x="9411" y="19780"/>
                  </a:cubicBezTo>
                  <a:lnTo>
                    <a:pt x="14596" y="19780"/>
                  </a:lnTo>
                  <a:cubicBezTo>
                    <a:pt x="12899" y="19652"/>
                    <a:pt x="11267" y="19428"/>
                    <a:pt x="9603" y="19076"/>
                  </a:cubicBezTo>
                  <a:cubicBezTo>
                    <a:pt x="10019" y="17892"/>
                    <a:pt x="10531" y="16675"/>
                    <a:pt x="11139" y="15331"/>
                  </a:cubicBezTo>
                  <a:cubicBezTo>
                    <a:pt x="13379" y="10370"/>
                    <a:pt x="12643" y="4577"/>
                    <a:pt x="10723" y="1473"/>
                  </a:cubicBezTo>
                  <a:cubicBezTo>
                    <a:pt x="10083" y="384"/>
                    <a:pt x="9539" y="32"/>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42"/>
          <p:cNvGrpSpPr/>
          <p:nvPr/>
        </p:nvGrpSpPr>
        <p:grpSpPr>
          <a:xfrm rot="280668">
            <a:off x="2309883" y="1395209"/>
            <a:ext cx="566254" cy="517205"/>
            <a:chOff x="1073929" y="2465056"/>
            <a:chExt cx="817332" cy="746534"/>
          </a:xfrm>
        </p:grpSpPr>
        <p:sp>
          <p:nvSpPr>
            <p:cNvPr id="678" name="Google Shape;678;p42"/>
            <p:cNvSpPr/>
            <p:nvPr/>
          </p:nvSpPr>
          <p:spPr>
            <a:xfrm rot="3148775">
              <a:off x="1649997" y="2537180"/>
              <a:ext cx="240878" cy="119711"/>
            </a:xfrm>
            <a:custGeom>
              <a:avLst/>
              <a:gdLst/>
              <a:ahLst/>
              <a:cxnLst/>
              <a:rect l="l" t="t" r="r" b="b"/>
              <a:pathLst>
                <a:path w="12900" h="6411" extrusionOk="0">
                  <a:moveTo>
                    <a:pt x="6634" y="1"/>
                  </a:moveTo>
                  <a:cubicBezTo>
                    <a:pt x="6536" y="1"/>
                    <a:pt x="6437" y="4"/>
                    <a:pt x="6338" y="9"/>
                  </a:cubicBezTo>
                  <a:cubicBezTo>
                    <a:pt x="3714" y="169"/>
                    <a:pt x="1377" y="2762"/>
                    <a:pt x="1" y="6410"/>
                  </a:cubicBezTo>
                  <a:cubicBezTo>
                    <a:pt x="1377" y="6378"/>
                    <a:pt x="2721" y="6250"/>
                    <a:pt x="4098" y="6058"/>
                  </a:cubicBezTo>
                  <a:cubicBezTo>
                    <a:pt x="4162" y="5930"/>
                    <a:pt x="4226" y="5802"/>
                    <a:pt x="4290" y="5674"/>
                  </a:cubicBezTo>
                  <a:cubicBezTo>
                    <a:pt x="5122" y="4266"/>
                    <a:pt x="6050" y="3626"/>
                    <a:pt x="6690" y="3594"/>
                  </a:cubicBezTo>
                  <a:cubicBezTo>
                    <a:pt x="7490" y="3594"/>
                    <a:pt x="8418" y="4106"/>
                    <a:pt x="9283" y="4938"/>
                  </a:cubicBezTo>
                  <a:cubicBezTo>
                    <a:pt x="10531" y="4586"/>
                    <a:pt x="11715" y="4170"/>
                    <a:pt x="12899" y="3690"/>
                  </a:cubicBezTo>
                  <a:cubicBezTo>
                    <a:pt x="11092" y="1362"/>
                    <a:pt x="8844" y="1"/>
                    <a:pt x="6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rot="3148775">
              <a:off x="1730810" y="2690090"/>
              <a:ext cx="98032" cy="101617"/>
            </a:xfrm>
            <a:custGeom>
              <a:avLst/>
              <a:gdLst/>
              <a:ahLst/>
              <a:cxnLst/>
              <a:rect l="l" t="t" r="r" b="b"/>
              <a:pathLst>
                <a:path w="5250" h="5442" extrusionOk="0">
                  <a:moveTo>
                    <a:pt x="3425" y="0"/>
                  </a:moveTo>
                  <a:cubicBezTo>
                    <a:pt x="2305" y="480"/>
                    <a:pt x="1153" y="928"/>
                    <a:pt x="1" y="1280"/>
                  </a:cubicBezTo>
                  <a:cubicBezTo>
                    <a:pt x="897" y="2561"/>
                    <a:pt x="1569" y="3969"/>
                    <a:pt x="1985" y="5441"/>
                  </a:cubicBezTo>
                  <a:cubicBezTo>
                    <a:pt x="3105" y="4993"/>
                    <a:pt x="4194" y="4481"/>
                    <a:pt x="5250" y="3905"/>
                  </a:cubicBezTo>
                  <a:cubicBezTo>
                    <a:pt x="4802" y="2529"/>
                    <a:pt x="4194" y="1216"/>
                    <a:pt x="3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rot="3148775">
              <a:off x="1563381" y="2547890"/>
              <a:ext cx="87276" cy="96837"/>
            </a:xfrm>
            <a:custGeom>
              <a:avLst/>
              <a:gdLst/>
              <a:ahLst/>
              <a:cxnLst/>
              <a:rect l="l" t="t" r="r" b="b"/>
              <a:pathLst>
                <a:path w="4674" h="5186" extrusionOk="0">
                  <a:moveTo>
                    <a:pt x="4673" y="1"/>
                  </a:moveTo>
                  <a:lnTo>
                    <a:pt x="4673" y="1"/>
                  </a:lnTo>
                  <a:cubicBezTo>
                    <a:pt x="3393" y="129"/>
                    <a:pt x="2113" y="225"/>
                    <a:pt x="801" y="257"/>
                  </a:cubicBezTo>
                  <a:cubicBezTo>
                    <a:pt x="353" y="1857"/>
                    <a:pt x="65" y="3521"/>
                    <a:pt x="1" y="5186"/>
                  </a:cubicBezTo>
                  <a:cubicBezTo>
                    <a:pt x="1217" y="5186"/>
                    <a:pt x="2401" y="5122"/>
                    <a:pt x="3617" y="4993"/>
                  </a:cubicBezTo>
                  <a:cubicBezTo>
                    <a:pt x="3713" y="3297"/>
                    <a:pt x="4065" y="1601"/>
                    <a:pt x="46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rot="3148775">
              <a:off x="1479222" y="2620030"/>
              <a:ext cx="75923" cy="77716"/>
            </a:xfrm>
            <a:custGeom>
              <a:avLst/>
              <a:gdLst/>
              <a:ahLst/>
              <a:cxnLst/>
              <a:rect l="l" t="t" r="r" b="b"/>
              <a:pathLst>
                <a:path w="4066" h="4162" extrusionOk="0">
                  <a:moveTo>
                    <a:pt x="3585" y="1"/>
                  </a:moveTo>
                  <a:cubicBezTo>
                    <a:pt x="2401" y="97"/>
                    <a:pt x="1217" y="161"/>
                    <a:pt x="1" y="161"/>
                  </a:cubicBezTo>
                  <a:cubicBezTo>
                    <a:pt x="1" y="1505"/>
                    <a:pt x="161" y="2849"/>
                    <a:pt x="449" y="4162"/>
                  </a:cubicBezTo>
                  <a:cubicBezTo>
                    <a:pt x="1665" y="4162"/>
                    <a:pt x="2881" y="4065"/>
                    <a:pt x="4065" y="3937"/>
                  </a:cubicBezTo>
                  <a:cubicBezTo>
                    <a:pt x="3745" y="2625"/>
                    <a:pt x="3585" y="1313"/>
                    <a:pt x="3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rot="3148775">
              <a:off x="1686099" y="2774302"/>
              <a:ext cx="72917" cy="98013"/>
            </a:xfrm>
            <a:custGeom>
              <a:avLst/>
              <a:gdLst/>
              <a:ahLst/>
              <a:cxnLst/>
              <a:rect l="l" t="t" r="r" b="b"/>
              <a:pathLst>
                <a:path w="3905" h="5249" extrusionOk="0">
                  <a:moveTo>
                    <a:pt x="3329" y="0"/>
                  </a:moveTo>
                  <a:cubicBezTo>
                    <a:pt x="2241" y="576"/>
                    <a:pt x="1152" y="1088"/>
                    <a:pt x="0" y="1536"/>
                  </a:cubicBezTo>
                  <a:cubicBezTo>
                    <a:pt x="256" y="2753"/>
                    <a:pt x="416" y="4001"/>
                    <a:pt x="448" y="5249"/>
                  </a:cubicBezTo>
                  <a:cubicBezTo>
                    <a:pt x="1632" y="4737"/>
                    <a:pt x="2817" y="4129"/>
                    <a:pt x="3905" y="3457"/>
                  </a:cubicBezTo>
                  <a:cubicBezTo>
                    <a:pt x="3809" y="2304"/>
                    <a:pt x="3617" y="1120"/>
                    <a:pt x="3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rot="3148775">
              <a:off x="1405894" y="2699276"/>
              <a:ext cx="96837" cy="78313"/>
            </a:xfrm>
            <a:custGeom>
              <a:avLst/>
              <a:gdLst/>
              <a:ahLst/>
              <a:cxnLst/>
              <a:rect l="l" t="t" r="r" b="b"/>
              <a:pathLst>
                <a:path w="5186" h="4194" extrusionOk="0">
                  <a:moveTo>
                    <a:pt x="3649" y="1"/>
                  </a:moveTo>
                  <a:cubicBezTo>
                    <a:pt x="2465" y="129"/>
                    <a:pt x="1249" y="225"/>
                    <a:pt x="1" y="257"/>
                  </a:cubicBezTo>
                  <a:cubicBezTo>
                    <a:pt x="257" y="1217"/>
                    <a:pt x="609" y="2177"/>
                    <a:pt x="1025" y="3105"/>
                  </a:cubicBezTo>
                  <a:cubicBezTo>
                    <a:pt x="1185" y="3521"/>
                    <a:pt x="1345" y="3841"/>
                    <a:pt x="1505" y="4193"/>
                  </a:cubicBezTo>
                  <a:cubicBezTo>
                    <a:pt x="2753" y="4129"/>
                    <a:pt x="3969" y="3969"/>
                    <a:pt x="5186" y="3809"/>
                  </a:cubicBezTo>
                  <a:cubicBezTo>
                    <a:pt x="4898" y="3105"/>
                    <a:pt x="4610" y="2401"/>
                    <a:pt x="4258" y="1633"/>
                  </a:cubicBezTo>
                  <a:cubicBezTo>
                    <a:pt x="4033" y="1089"/>
                    <a:pt x="3841" y="545"/>
                    <a:pt x="3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rot="3148775">
              <a:off x="1606695" y="2828957"/>
              <a:ext cx="76502" cy="109403"/>
            </a:xfrm>
            <a:custGeom>
              <a:avLst/>
              <a:gdLst/>
              <a:ahLst/>
              <a:cxnLst/>
              <a:rect l="l" t="t" r="r" b="b"/>
              <a:pathLst>
                <a:path w="4097" h="5859" extrusionOk="0">
                  <a:moveTo>
                    <a:pt x="4065" y="1"/>
                  </a:moveTo>
                  <a:lnTo>
                    <a:pt x="4065" y="1"/>
                  </a:lnTo>
                  <a:cubicBezTo>
                    <a:pt x="2913" y="673"/>
                    <a:pt x="1728" y="1249"/>
                    <a:pt x="512" y="1761"/>
                  </a:cubicBezTo>
                  <a:cubicBezTo>
                    <a:pt x="480" y="2721"/>
                    <a:pt x="384" y="3682"/>
                    <a:pt x="224" y="4642"/>
                  </a:cubicBezTo>
                  <a:cubicBezTo>
                    <a:pt x="160" y="5058"/>
                    <a:pt x="96" y="5442"/>
                    <a:pt x="0" y="5858"/>
                  </a:cubicBezTo>
                  <a:cubicBezTo>
                    <a:pt x="1344" y="5282"/>
                    <a:pt x="2657" y="4642"/>
                    <a:pt x="3905" y="3906"/>
                  </a:cubicBezTo>
                  <a:cubicBezTo>
                    <a:pt x="4065" y="2593"/>
                    <a:pt x="4097" y="1313"/>
                    <a:pt x="4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rot="3148775">
              <a:off x="1305548" y="2489044"/>
              <a:ext cx="318556" cy="741082"/>
            </a:xfrm>
            <a:custGeom>
              <a:avLst/>
              <a:gdLst/>
              <a:ahLst/>
              <a:cxnLst/>
              <a:rect l="l" t="t" r="r" b="b"/>
              <a:pathLst>
                <a:path w="17060" h="39688" extrusionOk="0">
                  <a:moveTo>
                    <a:pt x="7554" y="0"/>
                  </a:moveTo>
                  <a:cubicBezTo>
                    <a:pt x="7042" y="384"/>
                    <a:pt x="6626" y="896"/>
                    <a:pt x="6338" y="1472"/>
                  </a:cubicBezTo>
                  <a:cubicBezTo>
                    <a:pt x="4449" y="4577"/>
                    <a:pt x="3681" y="10370"/>
                    <a:pt x="5922" y="15331"/>
                  </a:cubicBezTo>
                  <a:cubicBezTo>
                    <a:pt x="6530" y="16675"/>
                    <a:pt x="7042" y="17891"/>
                    <a:pt x="7458" y="19076"/>
                  </a:cubicBezTo>
                  <a:cubicBezTo>
                    <a:pt x="5794" y="19396"/>
                    <a:pt x="4129" y="19652"/>
                    <a:pt x="2465" y="19748"/>
                  </a:cubicBezTo>
                  <a:lnTo>
                    <a:pt x="7650" y="19748"/>
                  </a:lnTo>
                  <a:cubicBezTo>
                    <a:pt x="8386" y="22084"/>
                    <a:pt x="8514" y="24581"/>
                    <a:pt x="8002" y="26949"/>
                  </a:cubicBezTo>
                  <a:lnTo>
                    <a:pt x="2881" y="27365"/>
                  </a:lnTo>
                  <a:cubicBezTo>
                    <a:pt x="2721" y="27909"/>
                    <a:pt x="2529" y="28485"/>
                    <a:pt x="2305" y="29093"/>
                  </a:cubicBezTo>
                  <a:cubicBezTo>
                    <a:pt x="1" y="35047"/>
                    <a:pt x="3649" y="39687"/>
                    <a:pt x="8226" y="39687"/>
                  </a:cubicBezTo>
                  <a:cubicBezTo>
                    <a:pt x="13603" y="39687"/>
                    <a:pt x="15716" y="34758"/>
                    <a:pt x="15364" y="29542"/>
                  </a:cubicBezTo>
                  <a:cubicBezTo>
                    <a:pt x="15300" y="28517"/>
                    <a:pt x="15300" y="27461"/>
                    <a:pt x="15364" y="26437"/>
                  </a:cubicBezTo>
                  <a:lnTo>
                    <a:pt x="15364" y="26437"/>
                  </a:lnTo>
                  <a:lnTo>
                    <a:pt x="10435" y="26821"/>
                  </a:lnTo>
                  <a:cubicBezTo>
                    <a:pt x="10531" y="24453"/>
                    <a:pt x="10819" y="22084"/>
                    <a:pt x="11299" y="19780"/>
                  </a:cubicBezTo>
                  <a:lnTo>
                    <a:pt x="16292" y="19780"/>
                  </a:lnTo>
                  <a:cubicBezTo>
                    <a:pt x="16548" y="18435"/>
                    <a:pt x="16836" y="17091"/>
                    <a:pt x="17060" y="15651"/>
                  </a:cubicBezTo>
                  <a:lnTo>
                    <a:pt x="17060" y="15651"/>
                  </a:lnTo>
                  <a:cubicBezTo>
                    <a:pt x="15332" y="16579"/>
                    <a:pt x="13507" y="17379"/>
                    <a:pt x="11651" y="17987"/>
                  </a:cubicBezTo>
                  <a:cubicBezTo>
                    <a:pt x="11875" y="16803"/>
                    <a:pt x="12099" y="15683"/>
                    <a:pt x="12291" y="14499"/>
                  </a:cubicBezTo>
                  <a:cubicBezTo>
                    <a:pt x="13283" y="8290"/>
                    <a:pt x="11587" y="3681"/>
                    <a:pt x="9698" y="1440"/>
                  </a:cubicBezTo>
                  <a:cubicBezTo>
                    <a:pt x="8834" y="448"/>
                    <a:pt x="8002" y="0"/>
                    <a:pt x="7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2"/>
          <p:cNvGrpSpPr/>
          <p:nvPr/>
        </p:nvGrpSpPr>
        <p:grpSpPr>
          <a:xfrm rot="280668">
            <a:off x="1846364" y="1292172"/>
            <a:ext cx="584624" cy="492687"/>
            <a:chOff x="513744" y="1775241"/>
            <a:chExt cx="843848" cy="711146"/>
          </a:xfrm>
        </p:grpSpPr>
        <p:sp>
          <p:nvSpPr>
            <p:cNvPr id="687" name="Google Shape;687;p42"/>
            <p:cNvSpPr/>
            <p:nvPr/>
          </p:nvSpPr>
          <p:spPr>
            <a:xfrm rot="3148775">
              <a:off x="1116312" y="1847343"/>
              <a:ext cx="240859" cy="119785"/>
            </a:xfrm>
            <a:custGeom>
              <a:avLst/>
              <a:gdLst/>
              <a:ahLst/>
              <a:cxnLst/>
              <a:rect l="l" t="t" r="r" b="b"/>
              <a:pathLst>
                <a:path w="12899" h="6415" extrusionOk="0">
                  <a:moveTo>
                    <a:pt x="6191" y="1"/>
                  </a:moveTo>
                  <a:cubicBezTo>
                    <a:pt x="4005" y="1"/>
                    <a:pt x="1788" y="1330"/>
                    <a:pt x="1" y="3662"/>
                  </a:cubicBezTo>
                  <a:cubicBezTo>
                    <a:pt x="1185" y="4174"/>
                    <a:pt x="2401" y="4590"/>
                    <a:pt x="3617" y="4942"/>
                  </a:cubicBezTo>
                  <a:cubicBezTo>
                    <a:pt x="4513" y="4078"/>
                    <a:pt x="5442" y="3566"/>
                    <a:pt x="6242" y="3566"/>
                  </a:cubicBezTo>
                  <a:cubicBezTo>
                    <a:pt x="6850" y="3598"/>
                    <a:pt x="7778" y="4238"/>
                    <a:pt x="8642" y="5647"/>
                  </a:cubicBezTo>
                  <a:cubicBezTo>
                    <a:pt x="8706" y="5775"/>
                    <a:pt x="8738" y="5903"/>
                    <a:pt x="8834" y="6031"/>
                  </a:cubicBezTo>
                  <a:cubicBezTo>
                    <a:pt x="10178" y="6223"/>
                    <a:pt x="11523" y="6351"/>
                    <a:pt x="12899" y="6415"/>
                  </a:cubicBezTo>
                  <a:cubicBezTo>
                    <a:pt x="11523" y="2734"/>
                    <a:pt x="9186" y="174"/>
                    <a:pt x="6562" y="13"/>
                  </a:cubicBezTo>
                  <a:cubicBezTo>
                    <a:pt x="6438" y="5"/>
                    <a:pt x="6315" y="1"/>
                    <a:pt x="6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rot="3148775">
              <a:off x="1152671" y="2016549"/>
              <a:ext cx="86081" cy="96837"/>
            </a:xfrm>
            <a:custGeom>
              <a:avLst/>
              <a:gdLst/>
              <a:ahLst/>
              <a:cxnLst/>
              <a:rect l="l" t="t" r="r" b="b"/>
              <a:pathLst>
                <a:path w="4610" h="5186" extrusionOk="0">
                  <a:moveTo>
                    <a:pt x="0" y="1"/>
                  </a:moveTo>
                  <a:lnTo>
                    <a:pt x="0" y="1"/>
                  </a:lnTo>
                  <a:cubicBezTo>
                    <a:pt x="608" y="1601"/>
                    <a:pt x="961" y="3297"/>
                    <a:pt x="1025" y="4994"/>
                  </a:cubicBezTo>
                  <a:cubicBezTo>
                    <a:pt x="2209" y="5122"/>
                    <a:pt x="3393" y="5186"/>
                    <a:pt x="4609" y="5186"/>
                  </a:cubicBezTo>
                  <a:cubicBezTo>
                    <a:pt x="4545" y="3522"/>
                    <a:pt x="4289" y="1857"/>
                    <a:pt x="3809" y="257"/>
                  </a:cubicBezTo>
                  <a:cubicBezTo>
                    <a:pt x="2529" y="257"/>
                    <a:pt x="1249" y="12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rot="3148775">
              <a:off x="1051975" y="1810359"/>
              <a:ext cx="98032" cy="101617"/>
            </a:xfrm>
            <a:custGeom>
              <a:avLst/>
              <a:gdLst/>
              <a:ahLst/>
              <a:cxnLst/>
              <a:rect l="l" t="t" r="r" b="b"/>
              <a:pathLst>
                <a:path w="5250" h="5442" extrusionOk="0">
                  <a:moveTo>
                    <a:pt x="1792" y="0"/>
                  </a:moveTo>
                  <a:cubicBezTo>
                    <a:pt x="1024" y="1217"/>
                    <a:pt x="416" y="2529"/>
                    <a:pt x="0" y="3905"/>
                  </a:cubicBezTo>
                  <a:cubicBezTo>
                    <a:pt x="1056" y="4481"/>
                    <a:pt x="2144" y="4993"/>
                    <a:pt x="3265" y="5441"/>
                  </a:cubicBezTo>
                  <a:cubicBezTo>
                    <a:pt x="3681" y="3969"/>
                    <a:pt x="4353" y="2561"/>
                    <a:pt x="5249" y="1281"/>
                  </a:cubicBezTo>
                  <a:cubicBezTo>
                    <a:pt x="4065" y="929"/>
                    <a:pt x="2913" y="480"/>
                    <a:pt x="1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rot="3148775">
              <a:off x="969746" y="1845732"/>
              <a:ext cx="72936" cy="98032"/>
            </a:xfrm>
            <a:custGeom>
              <a:avLst/>
              <a:gdLst/>
              <a:ahLst/>
              <a:cxnLst/>
              <a:rect l="l" t="t" r="r" b="b"/>
              <a:pathLst>
                <a:path w="3906" h="5250" extrusionOk="0">
                  <a:moveTo>
                    <a:pt x="577" y="0"/>
                  </a:moveTo>
                  <a:cubicBezTo>
                    <a:pt x="289" y="1121"/>
                    <a:pt x="97" y="2305"/>
                    <a:pt x="1" y="3457"/>
                  </a:cubicBezTo>
                  <a:cubicBezTo>
                    <a:pt x="1089" y="4129"/>
                    <a:pt x="2273" y="4737"/>
                    <a:pt x="3458" y="5249"/>
                  </a:cubicBezTo>
                  <a:cubicBezTo>
                    <a:pt x="3490" y="4001"/>
                    <a:pt x="3650" y="2753"/>
                    <a:pt x="3906" y="1537"/>
                  </a:cubicBezTo>
                  <a:cubicBezTo>
                    <a:pt x="2753" y="1089"/>
                    <a:pt x="1665" y="576"/>
                    <a:pt x="5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rot="3148775">
              <a:off x="1074330" y="2096281"/>
              <a:ext cx="75923" cy="78295"/>
            </a:xfrm>
            <a:custGeom>
              <a:avLst/>
              <a:gdLst/>
              <a:ahLst/>
              <a:cxnLst/>
              <a:rect l="l" t="t" r="r" b="b"/>
              <a:pathLst>
                <a:path w="4066" h="4193" extrusionOk="0">
                  <a:moveTo>
                    <a:pt x="481" y="0"/>
                  </a:moveTo>
                  <a:cubicBezTo>
                    <a:pt x="481" y="1344"/>
                    <a:pt x="321" y="2657"/>
                    <a:pt x="0" y="3969"/>
                  </a:cubicBezTo>
                  <a:cubicBezTo>
                    <a:pt x="1217" y="4097"/>
                    <a:pt x="2401" y="4161"/>
                    <a:pt x="3617" y="4193"/>
                  </a:cubicBezTo>
                  <a:cubicBezTo>
                    <a:pt x="3873" y="2881"/>
                    <a:pt x="4033" y="1536"/>
                    <a:pt x="4065" y="192"/>
                  </a:cubicBezTo>
                  <a:cubicBezTo>
                    <a:pt x="2849" y="192"/>
                    <a:pt x="1665" y="96"/>
                    <a:pt x="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rot="3148775">
              <a:off x="889378" y="1899938"/>
              <a:ext cx="76521" cy="108787"/>
            </a:xfrm>
            <a:custGeom>
              <a:avLst/>
              <a:gdLst/>
              <a:ahLst/>
              <a:cxnLst/>
              <a:rect l="l" t="t" r="r" b="b"/>
              <a:pathLst>
                <a:path w="4098" h="5826" extrusionOk="0">
                  <a:moveTo>
                    <a:pt x="33" y="0"/>
                  </a:moveTo>
                  <a:lnTo>
                    <a:pt x="33" y="0"/>
                  </a:lnTo>
                  <a:cubicBezTo>
                    <a:pt x="1" y="1280"/>
                    <a:pt x="33" y="2593"/>
                    <a:pt x="193" y="3873"/>
                  </a:cubicBezTo>
                  <a:cubicBezTo>
                    <a:pt x="1441" y="4641"/>
                    <a:pt x="2753" y="5281"/>
                    <a:pt x="4098" y="5825"/>
                  </a:cubicBezTo>
                  <a:cubicBezTo>
                    <a:pt x="4034" y="5409"/>
                    <a:pt x="3938" y="5025"/>
                    <a:pt x="3874" y="4609"/>
                  </a:cubicBezTo>
                  <a:cubicBezTo>
                    <a:pt x="3714" y="3649"/>
                    <a:pt x="3650" y="2689"/>
                    <a:pt x="3618" y="1729"/>
                  </a:cubicBezTo>
                  <a:cubicBezTo>
                    <a:pt x="2369" y="1216"/>
                    <a:pt x="1185" y="64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rot="3148775">
              <a:off x="970796" y="2136191"/>
              <a:ext cx="96837" cy="78892"/>
            </a:xfrm>
            <a:custGeom>
              <a:avLst/>
              <a:gdLst/>
              <a:ahLst/>
              <a:cxnLst/>
              <a:rect l="l" t="t" r="r" b="b"/>
              <a:pathLst>
                <a:path w="5186" h="4225" extrusionOk="0">
                  <a:moveTo>
                    <a:pt x="1536" y="0"/>
                  </a:moveTo>
                  <a:cubicBezTo>
                    <a:pt x="1376" y="576"/>
                    <a:pt x="1152" y="1120"/>
                    <a:pt x="928" y="1664"/>
                  </a:cubicBezTo>
                  <a:cubicBezTo>
                    <a:pt x="576" y="2432"/>
                    <a:pt x="288" y="3137"/>
                    <a:pt x="0" y="3841"/>
                  </a:cubicBezTo>
                  <a:cubicBezTo>
                    <a:pt x="1216" y="4001"/>
                    <a:pt x="2433" y="4161"/>
                    <a:pt x="3681" y="4225"/>
                  </a:cubicBezTo>
                  <a:cubicBezTo>
                    <a:pt x="3841" y="3873"/>
                    <a:pt x="4001" y="3521"/>
                    <a:pt x="4161" y="3137"/>
                  </a:cubicBezTo>
                  <a:cubicBezTo>
                    <a:pt x="4577" y="2208"/>
                    <a:pt x="4929" y="1248"/>
                    <a:pt x="5185" y="256"/>
                  </a:cubicBezTo>
                  <a:cubicBezTo>
                    <a:pt x="3937" y="224"/>
                    <a:pt x="2721" y="128"/>
                    <a:pt x="1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rot="3148775">
              <a:off x="745359" y="1763833"/>
              <a:ext cx="318575" cy="741082"/>
            </a:xfrm>
            <a:custGeom>
              <a:avLst/>
              <a:gdLst/>
              <a:ahLst/>
              <a:cxnLst/>
              <a:rect l="l" t="t" r="r" b="b"/>
              <a:pathLst>
                <a:path w="17061" h="39688" extrusionOk="0">
                  <a:moveTo>
                    <a:pt x="9379" y="0"/>
                  </a:moveTo>
                  <a:cubicBezTo>
                    <a:pt x="9059" y="0"/>
                    <a:pt x="8226" y="480"/>
                    <a:pt x="7394" y="1441"/>
                  </a:cubicBezTo>
                  <a:cubicBezTo>
                    <a:pt x="5474" y="3681"/>
                    <a:pt x="3778" y="8258"/>
                    <a:pt x="4770" y="14499"/>
                  </a:cubicBezTo>
                  <a:cubicBezTo>
                    <a:pt x="4962" y="15683"/>
                    <a:pt x="5186" y="16868"/>
                    <a:pt x="5410" y="17988"/>
                  </a:cubicBezTo>
                  <a:cubicBezTo>
                    <a:pt x="3554" y="17380"/>
                    <a:pt x="1729" y="16579"/>
                    <a:pt x="1" y="15651"/>
                  </a:cubicBezTo>
                  <a:lnTo>
                    <a:pt x="1" y="15651"/>
                  </a:lnTo>
                  <a:cubicBezTo>
                    <a:pt x="225" y="17060"/>
                    <a:pt x="513" y="18436"/>
                    <a:pt x="769" y="19748"/>
                  </a:cubicBezTo>
                  <a:lnTo>
                    <a:pt x="5762" y="19748"/>
                  </a:lnTo>
                  <a:cubicBezTo>
                    <a:pt x="6242" y="22084"/>
                    <a:pt x="6530" y="24421"/>
                    <a:pt x="6626" y="26789"/>
                  </a:cubicBezTo>
                  <a:lnTo>
                    <a:pt x="1697" y="26437"/>
                  </a:lnTo>
                  <a:lnTo>
                    <a:pt x="1697" y="26437"/>
                  </a:lnTo>
                  <a:cubicBezTo>
                    <a:pt x="1761" y="27461"/>
                    <a:pt x="1761" y="28518"/>
                    <a:pt x="1697" y="29542"/>
                  </a:cubicBezTo>
                  <a:cubicBezTo>
                    <a:pt x="1346" y="34774"/>
                    <a:pt x="3444" y="39688"/>
                    <a:pt x="8783" y="39688"/>
                  </a:cubicBezTo>
                  <a:cubicBezTo>
                    <a:pt x="8800" y="39688"/>
                    <a:pt x="8817" y="39688"/>
                    <a:pt x="8835" y="39688"/>
                  </a:cubicBezTo>
                  <a:cubicBezTo>
                    <a:pt x="13411" y="39688"/>
                    <a:pt x="17060" y="35047"/>
                    <a:pt x="14756" y="29094"/>
                  </a:cubicBezTo>
                  <a:cubicBezTo>
                    <a:pt x="14532" y="28486"/>
                    <a:pt x="14340" y="27910"/>
                    <a:pt x="14180" y="27365"/>
                  </a:cubicBezTo>
                  <a:lnTo>
                    <a:pt x="9059" y="26981"/>
                  </a:lnTo>
                  <a:cubicBezTo>
                    <a:pt x="8547" y="24581"/>
                    <a:pt x="8675" y="22084"/>
                    <a:pt x="9411" y="19780"/>
                  </a:cubicBezTo>
                  <a:lnTo>
                    <a:pt x="14596" y="19780"/>
                  </a:lnTo>
                  <a:cubicBezTo>
                    <a:pt x="12899" y="19652"/>
                    <a:pt x="11267" y="19428"/>
                    <a:pt x="9603" y="19076"/>
                  </a:cubicBezTo>
                  <a:cubicBezTo>
                    <a:pt x="10019" y="17892"/>
                    <a:pt x="10531" y="16675"/>
                    <a:pt x="11139" y="15331"/>
                  </a:cubicBezTo>
                  <a:cubicBezTo>
                    <a:pt x="13379" y="10370"/>
                    <a:pt x="12643" y="4577"/>
                    <a:pt x="10723" y="1473"/>
                  </a:cubicBezTo>
                  <a:cubicBezTo>
                    <a:pt x="10083" y="384"/>
                    <a:pt x="9539" y="32"/>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2"/>
          <p:cNvSpPr/>
          <p:nvPr/>
        </p:nvSpPr>
        <p:spPr>
          <a:xfrm rot="4382723">
            <a:off x="1975429" y="2723610"/>
            <a:ext cx="276277" cy="606273"/>
          </a:xfrm>
          <a:custGeom>
            <a:avLst/>
            <a:gdLst/>
            <a:ahLst/>
            <a:cxnLst/>
            <a:rect l="l" t="t" r="r" b="b"/>
            <a:pathLst>
              <a:path w="19332" h="42423" extrusionOk="0">
                <a:moveTo>
                  <a:pt x="11042" y="1323"/>
                </a:moveTo>
                <a:lnTo>
                  <a:pt x="11042" y="1323"/>
                </a:lnTo>
                <a:cubicBezTo>
                  <a:pt x="11586" y="1547"/>
                  <a:pt x="12066" y="1835"/>
                  <a:pt x="12547" y="2155"/>
                </a:cubicBezTo>
                <a:cubicBezTo>
                  <a:pt x="12034" y="2027"/>
                  <a:pt x="11586" y="1803"/>
                  <a:pt x="11234" y="1451"/>
                </a:cubicBezTo>
                <a:cubicBezTo>
                  <a:pt x="11170" y="1387"/>
                  <a:pt x="11106" y="1387"/>
                  <a:pt x="11042" y="1323"/>
                </a:cubicBezTo>
                <a:close/>
                <a:moveTo>
                  <a:pt x="8962" y="843"/>
                </a:moveTo>
                <a:cubicBezTo>
                  <a:pt x="8514" y="939"/>
                  <a:pt x="8130" y="1131"/>
                  <a:pt x="7778" y="1451"/>
                </a:cubicBezTo>
                <a:cubicBezTo>
                  <a:pt x="7266" y="1963"/>
                  <a:pt x="6529" y="2251"/>
                  <a:pt x="5793" y="2251"/>
                </a:cubicBezTo>
                <a:cubicBezTo>
                  <a:pt x="5985" y="2091"/>
                  <a:pt x="6209" y="1899"/>
                  <a:pt x="6401" y="1739"/>
                </a:cubicBezTo>
                <a:lnTo>
                  <a:pt x="6401" y="1771"/>
                </a:lnTo>
                <a:cubicBezTo>
                  <a:pt x="6817" y="1643"/>
                  <a:pt x="7202" y="1451"/>
                  <a:pt x="7490" y="1163"/>
                </a:cubicBezTo>
                <a:lnTo>
                  <a:pt x="7554" y="1131"/>
                </a:lnTo>
                <a:cubicBezTo>
                  <a:pt x="7906" y="971"/>
                  <a:pt x="8322" y="875"/>
                  <a:pt x="8738" y="843"/>
                </a:cubicBezTo>
                <a:close/>
                <a:moveTo>
                  <a:pt x="9538" y="1635"/>
                </a:moveTo>
                <a:cubicBezTo>
                  <a:pt x="10266" y="1635"/>
                  <a:pt x="10994" y="1915"/>
                  <a:pt x="11554" y="2475"/>
                </a:cubicBezTo>
                <a:cubicBezTo>
                  <a:pt x="11999" y="2920"/>
                  <a:pt x="12614" y="3151"/>
                  <a:pt x="13243" y="3151"/>
                </a:cubicBezTo>
                <a:cubicBezTo>
                  <a:pt x="13384" y="3151"/>
                  <a:pt x="13526" y="3139"/>
                  <a:pt x="13667" y="3115"/>
                </a:cubicBezTo>
                <a:cubicBezTo>
                  <a:pt x="13827" y="3307"/>
                  <a:pt x="13987" y="3435"/>
                  <a:pt x="14179" y="3628"/>
                </a:cubicBezTo>
                <a:cubicBezTo>
                  <a:pt x="14403" y="3884"/>
                  <a:pt x="14563" y="4204"/>
                  <a:pt x="14787" y="4460"/>
                </a:cubicBezTo>
                <a:cubicBezTo>
                  <a:pt x="14320" y="4753"/>
                  <a:pt x="13791" y="4897"/>
                  <a:pt x="13267" y="4897"/>
                </a:cubicBezTo>
                <a:cubicBezTo>
                  <a:pt x="12533" y="4897"/>
                  <a:pt x="11807" y="4617"/>
                  <a:pt x="11266" y="4076"/>
                </a:cubicBezTo>
                <a:cubicBezTo>
                  <a:pt x="10786" y="3596"/>
                  <a:pt x="10162" y="3355"/>
                  <a:pt x="9538" y="3355"/>
                </a:cubicBezTo>
                <a:cubicBezTo>
                  <a:pt x="8914" y="3355"/>
                  <a:pt x="8290" y="3596"/>
                  <a:pt x="7810" y="4076"/>
                </a:cubicBezTo>
                <a:cubicBezTo>
                  <a:pt x="7267" y="4618"/>
                  <a:pt x="6552" y="4895"/>
                  <a:pt x="5830" y="4895"/>
                </a:cubicBezTo>
                <a:cubicBezTo>
                  <a:pt x="5273" y="4895"/>
                  <a:pt x="4713" y="4730"/>
                  <a:pt x="4225" y="4396"/>
                </a:cubicBezTo>
                <a:cubicBezTo>
                  <a:pt x="4257" y="4332"/>
                  <a:pt x="4289" y="4236"/>
                  <a:pt x="4321" y="4172"/>
                </a:cubicBezTo>
                <a:cubicBezTo>
                  <a:pt x="4577" y="3788"/>
                  <a:pt x="4833" y="3403"/>
                  <a:pt x="5121" y="3019"/>
                </a:cubicBezTo>
                <a:cubicBezTo>
                  <a:pt x="5364" y="3103"/>
                  <a:pt x="5615" y="3144"/>
                  <a:pt x="5865" y="3144"/>
                </a:cubicBezTo>
                <a:cubicBezTo>
                  <a:pt x="6471" y="3144"/>
                  <a:pt x="7068" y="2906"/>
                  <a:pt x="7522" y="2475"/>
                </a:cubicBezTo>
                <a:cubicBezTo>
                  <a:pt x="8082" y="1915"/>
                  <a:pt x="8810" y="1635"/>
                  <a:pt x="9538" y="1635"/>
                </a:cubicBezTo>
                <a:close/>
                <a:moveTo>
                  <a:pt x="9506" y="4292"/>
                </a:moveTo>
                <a:cubicBezTo>
                  <a:pt x="10234" y="4292"/>
                  <a:pt x="10962" y="4572"/>
                  <a:pt x="11522" y="5132"/>
                </a:cubicBezTo>
                <a:cubicBezTo>
                  <a:pt x="12002" y="5596"/>
                  <a:pt x="12627" y="5828"/>
                  <a:pt x="13251" y="5828"/>
                </a:cubicBezTo>
                <a:cubicBezTo>
                  <a:pt x="13875" y="5828"/>
                  <a:pt x="14499" y="5596"/>
                  <a:pt x="14979" y="5132"/>
                </a:cubicBezTo>
                <a:cubicBezTo>
                  <a:pt x="15043" y="5068"/>
                  <a:pt x="15075" y="5036"/>
                  <a:pt x="15139" y="5004"/>
                </a:cubicBezTo>
                <a:cubicBezTo>
                  <a:pt x="15395" y="5420"/>
                  <a:pt x="15651" y="5868"/>
                  <a:pt x="15875" y="6316"/>
                </a:cubicBezTo>
                <a:cubicBezTo>
                  <a:pt x="15651" y="6412"/>
                  <a:pt x="15459" y="6572"/>
                  <a:pt x="15267" y="6732"/>
                </a:cubicBezTo>
                <a:cubicBezTo>
                  <a:pt x="14707" y="7292"/>
                  <a:pt x="13979" y="7572"/>
                  <a:pt x="13251" y="7572"/>
                </a:cubicBezTo>
                <a:cubicBezTo>
                  <a:pt x="12523" y="7572"/>
                  <a:pt x="11794" y="7292"/>
                  <a:pt x="11234" y="6732"/>
                </a:cubicBezTo>
                <a:cubicBezTo>
                  <a:pt x="10754" y="6252"/>
                  <a:pt x="10130" y="6012"/>
                  <a:pt x="9506" y="6012"/>
                </a:cubicBezTo>
                <a:cubicBezTo>
                  <a:pt x="8882" y="6012"/>
                  <a:pt x="8258" y="6252"/>
                  <a:pt x="7778" y="6732"/>
                </a:cubicBezTo>
                <a:cubicBezTo>
                  <a:pt x="7218" y="7292"/>
                  <a:pt x="6489" y="7572"/>
                  <a:pt x="5761" y="7572"/>
                </a:cubicBezTo>
                <a:cubicBezTo>
                  <a:pt x="5033" y="7572"/>
                  <a:pt x="4305" y="7292"/>
                  <a:pt x="3745" y="6732"/>
                </a:cubicBezTo>
                <a:cubicBezTo>
                  <a:pt x="3617" y="6572"/>
                  <a:pt x="3425" y="6476"/>
                  <a:pt x="3265" y="6380"/>
                </a:cubicBezTo>
                <a:cubicBezTo>
                  <a:pt x="3425" y="5900"/>
                  <a:pt x="3649" y="5420"/>
                  <a:pt x="3873" y="4972"/>
                </a:cubicBezTo>
                <a:cubicBezTo>
                  <a:pt x="3937" y="5036"/>
                  <a:pt x="4001" y="5068"/>
                  <a:pt x="4033" y="5100"/>
                </a:cubicBezTo>
                <a:lnTo>
                  <a:pt x="4033" y="5132"/>
                </a:lnTo>
                <a:cubicBezTo>
                  <a:pt x="4513" y="5596"/>
                  <a:pt x="5137" y="5828"/>
                  <a:pt x="5761" y="5828"/>
                </a:cubicBezTo>
                <a:cubicBezTo>
                  <a:pt x="6385" y="5828"/>
                  <a:pt x="7009" y="5596"/>
                  <a:pt x="7490" y="5132"/>
                </a:cubicBezTo>
                <a:cubicBezTo>
                  <a:pt x="8050" y="4572"/>
                  <a:pt x="8778" y="4292"/>
                  <a:pt x="9506" y="4292"/>
                </a:cubicBezTo>
                <a:close/>
                <a:moveTo>
                  <a:pt x="9506" y="6916"/>
                </a:moveTo>
                <a:cubicBezTo>
                  <a:pt x="10234" y="6916"/>
                  <a:pt x="10962" y="7196"/>
                  <a:pt x="11522" y="7756"/>
                </a:cubicBezTo>
                <a:cubicBezTo>
                  <a:pt x="12002" y="8236"/>
                  <a:pt x="12627" y="8476"/>
                  <a:pt x="13251" y="8476"/>
                </a:cubicBezTo>
                <a:cubicBezTo>
                  <a:pt x="13875" y="8476"/>
                  <a:pt x="14499" y="8236"/>
                  <a:pt x="14979" y="7756"/>
                </a:cubicBezTo>
                <a:cubicBezTo>
                  <a:pt x="15331" y="7404"/>
                  <a:pt x="15779" y="7180"/>
                  <a:pt x="16227" y="7052"/>
                </a:cubicBezTo>
                <a:cubicBezTo>
                  <a:pt x="16483" y="7596"/>
                  <a:pt x="16675" y="8140"/>
                  <a:pt x="16867" y="8684"/>
                </a:cubicBezTo>
                <a:cubicBezTo>
                  <a:pt x="16259" y="8684"/>
                  <a:pt x="15683" y="8940"/>
                  <a:pt x="15267" y="9357"/>
                </a:cubicBezTo>
                <a:cubicBezTo>
                  <a:pt x="14707" y="9917"/>
                  <a:pt x="13979" y="10197"/>
                  <a:pt x="13251" y="10197"/>
                </a:cubicBezTo>
                <a:cubicBezTo>
                  <a:pt x="12523" y="10197"/>
                  <a:pt x="11794" y="9917"/>
                  <a:pt x="11234" y="9357"/>
                </a:cubicBezTo>
                <a:cubicBezTo>
                  <a:pt x="10754" y="8876"/>
                  <a:pt x="10130" y="8636"/>
                  <a:pt x="9506" y="8636"/>
                </a:cubicBezTo>
                <a:cubicBezTo>
                  <a:pt x="8882" y="8636"/>
                  <a:pt x="8258" y="8876"/>
                  <a:pt x="7778" y="9357"/>
                </a:cubicBezTo>
                <a:cubicBezTo>
                  <a:pt x="7218" y="9917"/>
                  <a:pt x="6489" y="10197"/>
                  <a:pt x="5761" y="10197"/>
                </a:cubicBezTo>
                <a:cubicBezTo>
                  <a:pt x="5033" y="10197"/>
                  <a:pt x="4305" y="9917"/>
                  <a:pt x="3745" y="9357"/>
                </a:cubicBezTo>
                <a:cubicBezTo>
                  <a:pt x="3425" y="9037"/>
                  <a:pt x="3009" y="8812"/>
                  <a:pt x="2561" y="8748"/>
                </a:cubicBezTo>
                <a:cubicBezTo>
                  <a:pt x="2689" y="8172"/>
                  <a:pt x="2817" y="7628"/>
                  <a:pt x="3009" y="7116"/>
                </a:cubicBezTo>
                <a:cubicBezTo>
                  <a:pt x="3393" y="7244"/>
                  <a:pt x="3745" y="7468"/>
                  <a:pt x="4033" y="7756"/>
                </a:cubicBezTo>
                <a:cubicBezTo>
                  <a:pt x="4513" y="8236"/>
                  <a:pt x="5137" y="8476"/>
                  <a:pt x="5761" y="8476"/>
                </a:cubicBezTo>
                <a:cubicBezTo>
                  <a:pt x="6385" y="8476"/>
                  <a:pt x="7009" y="8236"/>
                  <a:pt x="7490" y="7756"/>
                </a:cubicBezTo>
                <a:cubicBezTo>
                  <a:pt x="8050" y="7196"/>
                  <a:pt x="8778" y="6916"/>
                  <a:pt x="9506" y="6916"/>
                </a:cubicBezTo>
                <a:close/>
                <a:moveTo>
                  <a:pt x="9506" y="9573"/>
                </a:moveTo>
                <a:cubicBezTo>
                  <a:pt x="10234" y="9573"/>
                  <a:pt x="10962" y="9853"/>
                  <a:pt x="11522" y="10413"/>
                </a:cubicBezTo>
                <a:cubicBezTo>
                  <a:pt x="12002" y="10877"/>
                  <a:pt x="12627" y="11109"/>
                  <a:pt x="13251" y="11109"/>
                </a:cubicBezTo>
                <a:cubicBezTo>
                  <a:pt x="13875" y="11109"/>
                  <a:pt x="14499" y="10877"/>
                  <a:pt x="14979" y="10413"/>
                </a:cubicBezTo>
                <a:cubicBezTo>
                  <a:pt x="15502" y="9889"/>
                  <a:pt x="16184" y="9604"/>
                  <a:pt x="16880" y="9604"/>
                </a:cubicBezTo>
                <a:cubicBezTo>
                  <a:pt x="16951" y="9604"/>
                  <a:pt x="17021" y="9607"/>
                  <a:pt x="17091" y="9613"/>
                </a:cubicBezTo>
                <a:cubicBezTo>
                  <a:pt x="17251" y="10189"/>
                  <a:pt x="17411" y="10797"/>
                  <a:pt x="17507" y="11405"/>
                </a:cubicBezTo>
                <a:cubicBezTo>
                  <a:pt x="17321" y="11360"/>
                  <a:pt x="17133" y="11338"/>
                  <a:pt x="16947" y="11338"/>
                </a:cubicBezTo>
                <a:cubicBezTo>
                  <a:pt x="16332" y="11338"/>
                  <a:pt x="15734" y="11579"/>
                  <a:pt x="15267" y="12045"/>
                </a:cubicBezTo>
                <a:cubicBezTo>
                  <a:pt x="14723" y="12589"/>
                  <a:pt x="13995" y="12861"/>
                  <a:pt x="13263" y="12861"/>
                </a:cubicBezTo>
                <a:cubicBezTo>
                  <a:pt x="12531" y="12861"/>
                  <a:pt x="11794" y="12589"/>
                  <a:pt x="11234" y="12045"/>
                </a:cubicBezTo>
                <a:cubicBezTo>
                  <a:pt x="10754" y="11565"/>
                  <a:pt x="10130" y="11325"/>
                  <a:pt x="9510" y="11325"/>
                </a:cubicBezTo>
                <a:cubicBezTo>
                  <a:pt x="8890" y="11325"/>
                  <a:pt x="8274" y="11565"/>
                  <a:pt x="7810" y="12045"/>
                </a:cubicBezTo>
                <a:cubicBezTo>
                  <a:pt x="7250" y="12589"/>
                  <a:pt x="6513" y="12861"/>
                  <a:pt x="5777" y="12861"/>
                </a:cubicBezTo>
                <a:cubicBezTo>
                  <a:pt x="5041" y="12861"/>
                  <a:pt x="4305" y="12589"/>
                  <a:pt x="3745" y="12045"/>
                </a:cubicBezTo>
                <a:cubicBezTo>
                  <a:pt x="3329" y="11597"/>
                  <a:pt x="2753" y="11373"/>
                  <a:pt x="2145" y="11373"/>
                </a:cubicBezTo>
                <a:cubicBezTo>
                  <a:pt x="2177" y="10765"/>
                  <a:pt x="2241" y="10157"/>
                  <a:pt x="2369" y="9613"/>
                </a:cubicBezTo>
                <a:cubicBezTo>
                  <a:pt x="2977" y="9677"/>
                  <a:pt x="3585" y="9965"/>
                  <a:pt x="4033" y="10413"/>
                </a:cubicBezTo>
                <a:cubicBezTo>
                  <a:pt x="4513" y="10877"/>
                  <a:pt x="5137" y="11109"/>
                  <a:pt x="5761" y="11109"/>
                </a:cubicBezTo>
                <a:cubicBezTo>
                  <a:pt x="6385" y="11109"/>
                  <a:pt x="7009" y="10877"/>
                  <a:pt x="7490" y="10413"/>
                </a:cubicBezTo>
                <a:cubicBezTo>
                  <a:pt x="8050" y="9853"/>
                  <a:pt x="8778" y="9573"/>
                  <a:pt x="9506" y="9573"/>
                </a:cubicBezTo>
                <a:close/>
                <a:moveTo>
                  <a:pt x="9475" y="12213"/>
                </a:moveTo>
                <a:cubicBezTo>
                  <a:pt x="10213" y="12213"/>
                  <a:pt x="10954" y="12501"/>
                  <a:pt x="11522" y="13069"/>
                </a:cubicBezTo>
                <a:cubicBezTo>
                  <a:pt x="12002" y="13533"/>
                  <a:pt x="12627" y="13765"/>
                  <a:pt x="13251" y="13765"/>
                </a:cubicBezTo>
                <a:cubicBezTo>
                  <a:pt x="13875" y="13765"/>
                  <a:pt x="14499" y="13533"/>
                  <a:pt x="14979" y="13069"/>
                </a:cubicBezTo>
                <a:cubicBezTo>
                  <a:pt x="15513" y="12536"/>
                  <a:pt x="16212" y="12241"/>
                  <a:pt x="16937" y="12241"/>
                </a:cubicBezTo>
                <a:cubicBezTo>
                  <a:pt x="17169" y="12241"/>
                  <a:pt x="17403" y="12271"/>
                  <a:pt x="17636" y="12333"/>
                </a:cubicBezTo>
                <a:cubicBezTo>
                  <a:pt x="17700" y="12941"/>
                  <a:pt x="17764" y="13517"/>
                  <a:pt x="17796" y="14157"/>
                </a:cubicBezTo>
                <a:cubicBezTo>
                  <a:pt x="17520" y="14055"/>
                  <a:pt x="17231" y="14005"/>
                  <a:pt x="16944" y="14005"/>
                </a:cubicBezTo>
                <a:cubicBezTo>
                  <a:pt x="16331" y="14005"/>
                  <a:pt x="15725" y="14234"/>
                  <a:pt x="15267" y="14670"/>
                </a:cubicBezTo>
                <a:cubicBezTo>
                  <a:pt x="14707" y="15214"/>
                  <a:pt x="13979" y="15486"/>
                  <a:pt x="13251" y="15486"/>
                </a:cubicBezTo>
                <a:cubicBezTo>
                  <a:pt x="12523" y="15486"/>
                  <a:pt x="11794" y="15214"/>
                  <a:pt x="11234" y="14670"/>
                </a:cubicBezTo>
                <a:cubicBezTo>
                  <a:pt x="10754" y="14189"/>
                  <a:pt x="10130" y="13949"/>
                  <a:pt x="9506" y="13949"/>
                </a:cubicBezTo>
                <a:cubicBezTo>
                  <a:pt x="8882" y="13949"/>
                  <a:pt x="8258" y="14189"/>
                  <a:pt x="7778" y="14670"/>
                </a:cubicBezTo>
                <a:cubicBezTo>
                  <a:pt x="7234" y="15214"/>
                  <a:pt x="6505" y="15486"/>
                  <a:pt x="5773" y="15486"/>
                </a:cubicBezTo>
                <a:cubicBezTo>
                  <a:pt x="5041" y="15486"/>
                  <a:pt x="4305" y="15214"/>
                  <a:pt x="3745" y="14670"/>
                </a:cubicBezTo>
                <a:cubicBezTo>
                  <a:pt x="3322" y="14247"/>
                  <a:pt x="2756" y="13995"/>
                  <a:pt x="2156" y="13995"/>
                </a:cubicBezTo>
                <a:cubicBezTo>
                  <a:pt x="2120" y="13995"/>
                  <a:pt x="2084" y="13996"/>
                  <a:pt x="2049" y="13997"/>
                </a:cubicBezTo>
                <a:cubicBezTo>
                  <a:pt x="2049" y="13389"/>
                  <a:pt x="2049" y="12813"/>
                  <a:pt x="2081" y="12237"/>
                </a:cubicBezTo>
                <a:cubicBezTo>
                  <a:pt x="2817" y="12237"/>
                  <a:pt x="3521" y="12525"/>
                  <a:pt x="4033" y="13037"/>
                </a:cubicBezTo>
                <a:cubicBezTo>
                  <a:pt x="4513" y="13517"/>
                  <a:pt x="5137" y="13757"/>
                  <a:pt x="5761" y="13757"/>
                </a:cubicBezTo>
                <a:cubicBezTo>
                  <a:pt x="6385" y="13757"/>
                  <a:pt x="7009" y="13517"/>
                  <a:pt x="7490" y="13037"/>
                </a:cubicBezTo>
                <a:cubicBezTo>
                  <a:pt x="8042" y="12485"/>
                  <a:pt x="8757" y="12213"/>
                  <a:pt x="9475" y="12213"/>
                </a:cubicBezTo>
                <a:close/>
                <a:moveTo>
                  <a:pt x="9518" y="14854"/>
                </a:moveTo>
                <a:cubicBezTo>
                  <a:pt x="10250" y="14854"/>
                  <a:pt x="10978" y="15134"/>
                  <a:pt x="11522" y="15694"/>
                </a:cubicBezTo>
                <a:cubicBezTo>
                  <a:pt x="12002" y="16158"/>
                  <a:pt x="12627" y="16390"/>
                  <a:pt x="13251" y="16390"/>
                </a:cubicBezTo>
                <a:cubicBezTo>
                  <a:pt x="13875" y="16390"/>
                  <a:pt x="14499" y="16158"/>
                  <a:pt x="14979" y="15694"/>
                </a:cubicBezTo>
                <a:cubicBezTo>
                  <a:pt x="15504" y="15169"/>
                  <a:pt x="16223" y="14872"/>
                  <a:pt x="16953" y="14872"/>
                </a:cubicBezTo>
                <a:cubicBezTo>
                  <a:pt x="17247" y="14872"/>
                  <a:pt x="17542" y="14920"/>
                  <a:pt x="17828" y="15022"/>
                </a:cubicBezTo>
                <a:cubicBezTo>
                  <a:pt x="17828" y="15598"/>
                  <a:pt x="17828" y="16174"/>
                  <a:pt x="17764" y="16782"/>
                </a:cubicBezTo>
                <a:cubicBezTo>
                  <a:pt x="17488" y="16680"/>
                  <a:pt x="17203" y="16630"/>
                  <a:pt x="16920" y="16630"/>
                </a:cubicBezTo>
                <a:cubicBezTo>
                  <a:pt x="16316" y="16630"/>
                  <a:pt x="15725" y="16858"/>
                  <a:pt x="15267" y="17294"/>
                </a:cubicBezTo>
                <a:cubicBezTo>
                  <a:pt x="14707" y="17854"/>
                  <a:pt x="13979" y="18134"/>
                  <a:pt x="13251" y="18134"/>
                </a:cubicBezTo>
                <a:cubicBezTo>
                  <a:pt x="12523" y="18134"/>
                  <a:pt x="11794" y="17854"/>
                  <a:pt x="11234" y="17294"/>
                </a:cubicBezTo>
                <a:cubicBezTo>
                  <a:pt x="10754" y="16830"/>
                  <a:pt x="10130" y="16598"/>
                  <a:pt x="9506" y="16598"/>
                </a:cubicBezTo>
                <a:cubicBezTo>
                  <a:pt x="8882" y="16598"/>
                  <a:pt x="8258" y="16830"/>
                  <a:pt x="7778" y="17294"/>
                </a:cubicBezTo>
                <a:cubicBezTo>
                  <a:pt x="7234" y="17854"/>
                  <a:pt x="6505" y="18134"/>
                  <a:pt x="5773" y="18134"/>
                </a:cubicBezTo>
                <a:cubicBezTo>
                  <a:pt x="5041" y="18134"/>
                  <a:pt x="4305" y="17854"/>
                  <a:pt x="3745" y="17294"/>
                </a:cubicBezTo>
                <a:cubicBezTo>
                  <a:pt x="3393" y="16942"/>
                  <a:pt x="2881" y="16686"/>
                  <a:pt x="2369" y="16622"/>
                </a:cubicBezTo>
                <a:cubicBezTo>
                  <a:pt x="2273" y="16046"/>
                  <a:pt x="2209" y="15470"/>
                  <a:pt x="2145" y="14894"/>
                </a:cubicBezTo>
                <a:cubicBezTo>
                  <a:pt x="2849" y="14894"/>
                  <a:pt x="3553" y="15182"/>
                  <a:pt x="4065" y="15694"/>
                </a:cubicBezTo>
                <a:cubicBezTo>
                  <a:pt x="4529" y="16158"/>
                  <a:pt x="5145" y="16390"/>
                  <a:pt x="5765" y="16390"/>
                </a:cubicBezTo>
                <a:cubicBezTo>
                  <a:pt x="6385" y="16390"/>
                  <a:pt x="7009" y="16158"/>
                  <a:pt x="7490" y="15694"/>
                </a:cubicBezTo>
                <a:cubicBezTo>
                  <a:pt x="8050" y="15134"/>
                  <a:pt x="8786" y="14854"/>
                  <a:pt x="9518" y="14854"/>
                </a:cubicBezTo>
                <a:close/>
                <a:moveTo>
                  <a:pt x="9518" y="17478"/>
                </a:moveTo>
                <a:cubicBezTo>
                  <a:pt x="10250" y="17478"/>
                  <a:pt x="10978" y="17758"/>
                  <a:pt x="11522" y="18318"/>
                </a:cubicBezTo>
                <a:cubicBezTo>
                  <a:pt x="12002" y="18798"/>
                  <a:pt x="12627" y="19038"/>
                  <a:pt x="13251" y="19038"/>
                </a:cubicBezTo>
                <a:cubicBezTo>
                  <a:pt x="13875" y="19038"/>
                  <a:pt x="14499" y="18798"/>
                  <a:pt x="14979" y="18318"/>
                </a:cubicBezTo>
                <a:cubicBezTo>
                  <a:pt x="15504" y="17793"/>
                  <a:pt x="16208" y="17517"/>
                  <a:pt x="16943" y="17517"/>
                </a:cubicBezTo>
                <a:cubicBezTo>
                  <a:pt x="17193" y="17517"/>
                  <a:pt x="17447" y="17549"/>
                  <a:pt x="17700" y="17614"/>
                </a:cubicBezTo>
                <a:cubicBezTo>
                  <a:pt x="17636" y="18094"/>
                  <a:pt x="17604" y="18606"/>
                  <a:pt x="17507" y="19118"/>
                </a:cubicBezTo>
                <a:cubicBezTo>
                  <a:pt x="17539" y="19182"/>
                  <a:pt x="17507" y="19246"/>
                  <a:pt x="17475" y="19310"/>
                </a:cubicBezTo>
                <a:cubicBezTo>
                  <a:pt x="17298" y="19268"/>
                  <a:pt x="17120" y="19247"/>
                  <a:pt x="16943" y="19247"/>
                </a:cubicBezTo>
                <a:cubicBezTo>
                  <a:pt x="16320" y="19247"/>
                  <a:pt x="15716" y="19502"/>
                  <a:pt x="15267" y="19951"/>
                </a:cubicBezTo>
                <a:cubicBezTo>
                  <a:pt x="14707" y="20511"/>
                  <a:pt x="13979" y="20791"/>
                  <a:pt x="13251" y="20791"/>
                </a:cubicBezTo>
                <a:cubicBezTo>
                  <a:pt x="12523" y="20791"/>
                  <a:pt x="11794" y="20511"/>
                  <a:pt x="11234" y="19951"/>
                </a:cubicBezTo>
                <a:cubicBezTo>
                  <a:pt x="10754" y="19470"/>
                  <a:pt x="10130" y="19230"/>
                  <a:pt x="9506" y="19230"/>
                </a:cubicBezTo>
                <a:cubicBezTo>
                  <a:pt x="8882" y="19230"/>
                  <a:pt x="8258" y="19470"/>
                  <a:pt x="7778" y="19951"/>
                </a:cubicBezTo>
                <a:cubicBezTo>
                  <a:pt x="7234" y="20511"/>
                  <a:pt x="6505" y="20791"/>
                  <a:pt x="5773" y="20791"/>
                </a:cubicBezTo>
                <a:cubicBezTo>
                  <a:pt x="5041" y="20791"/>
                  <a:pt x="4305" y="20511"/>
                  <a:pt x="3745" y="19951"/>
                </a:cubicBezTo>
                <a:cubicBezTo>
                  <a:pt x="3585" y="19758"/>
                  <a:pt x="3361" y="19630"/>
                  <a:pt x="3137" y="19534"/>
                </a:cubicBezTo>
                <a:cubicBezTo>
                  <a:pt x="2913" y="18894"/>
                  <a:pt x="2721" y="18222"/>
                  <a:pt x="2561" y="17550"/>
                </a:cubicBezTo>
                <a:lnTo>
                  <a:pt x="2561" y="17550"/>
                </a:lnTo>
                <a:cubicBezTo>
                  <a:pt x="3137" y="17646"/>
                  <a:pt x="3649" y="17902"/>
                  <a:pt x="4065" y="18318"/>
                </a:cubicBezTo>
                <a:cubicBezTo>
                  <a:pt x="4529" y="18798"/>
                  <a:pt x="5145" y="19038"/>
                  <a:pt x="5765" y="19038"/>
                </a:cubicBezTo>
                <a:cubicBezTo>
                  <a:pt x="6385" y="19038"/>
                  <a:pt x="7009" y="18798"/>
                  <a:pt x="7490" y="18318"/>
                </a:cubicBezTo>
                <a:cubicBezTo>
                  <a:pt x="8050" y="17758"/>
                  <a:pt x="8786" y="17478"/>
                  <a:pt x="9518" y="17478"/>
                </a:cubicBezTo>
                <a:close/>
                <a:moveTo>
                  <a:pt x="9506" y="20135"/>
                </a:moveTo>
                <a:cubicBezTo>
                  <a:pt x="10234" y="20135"/>
                  <a:pt x="10962" y="20415"/>
                  <a:pt x="11522" y="20975"/>
                </a:cubicBezTo>
                <a:cubicBezTo>
                  <a:pt x="12002" y="21439"/>
                  <a:pt x="12627" y="21671"/>
                  <a:pt x="13251" y="21671"/>
                </a:cubicBezTo>
                <a:cubicBezTo>
                  <a:pt x="13875" y="21671"/>
                  <a:pt x="14499" y="21439"/>
                  <a:pt x="14979" y="20975"/>
                </a:cubicBezTo>
                <a:cubicBezTo>
                  <a:pt x="15492" y="20434"/>
                  <a:pt x="16188" y="20145"/>
                  <a:pt x="16913" y="20145"/>
                </a:cubicBezTo>
                <a:cubicBezTo>
                  <a:pt x="17046" y="20145"/>
                  <a:pt x="17181" y="20155"/>
                  <a:pt x="17315" y="20175"/>
                </a:cubicBezTo>
                <a:cubicBezTo>
                  <a:pt x="17219" y="20751"/>
                  <a:pt x="17123" y="21327"/>
                  <a:pt x="16995" y="21903"/>
                </a:cubicBezTo>
                <a:cubicBezTo>
                  <a:pt x="16955" y="21901"/>
                  <a:pt x="16915" y="21900"/>
                  <a:pt x="16875" y="21900"/>
                </a:cubicBezTo>
                <a:cubicBezTo>
                  <a:pt x="16276" y="21900"/>
                  <a:pt x="15687" y="22125"/>
                  <a:pt x="15267" y="22575"/>
                </a:cubicBezTo>
                <a:cubicBezTo>
                  <a:pt x="14707" y="23119"/>
                  <a:pt x="13979" y="23391"/>
                  <a:pt x="13251" y="23391"/>
                </a:cubicBezTo>
                <a:cubicBezTo>
                  <a:pt x="12523" y="23391"/>
                  <a:pt x="11794" y="23119"/>
                  <a:pt x="11234" y="22575"/>
                </a:cubicBezTo>
                <a:cubicBezTo>
                  <a:pt x="10754" y="22095"/>
                  <a:pt x="10130" y="21855"/>
                  <a:pt x="9506" y="21855"/>
                </a:cubicBezTo>
                <a:cubicBezTo>
                  <a:pt x="8882" y="21855"/>
                  <a:pt x="8258" y="22095"/>
                  <a:pt x="7778" y="22575"/>
                </a:cubicBezTo>
                <a:cubicBezTo>
                  <a:pt x="7255" y="23078"/>
                  <a:pt x="6554" y="23353"/>
                  <a:pt x="5836" y="23353"/>
                </a:cubicBezTo>
                <a:cubicBezTo>
                  <a:pt x="5412" y="23353"/>
                  <a:pt x="4981" y="23257"/>
                  <a:pt x="4577" y="23055"/>
                </a:cubicBezTo>
                <a:cubicBezTo>
                  <a:pt x="4321" y="22415"/>
                  <a:pt x="4033" y="21743"/>
                  <a:pt x="3713" y="20975"/>
                </a:cubicBezTo>
                <a:cubicBezTo>
                  <a:pt x="3617" y="20847"/>
                  <a:pt x="3585" y="20719"/>
                  <a:pt x="3521" y="20559"/>
                </a:cubicBezTo>
                <a:lnTo>
                  <a:pt x="3521" y="20559"/>
                </a:lnTo>
                <a:cubicBezTo>
                  <a:pt x="3713" y="20687"/>
                  <a:pt x="3873" y="20815"/>
                  <a:pt x="4033" y="20975"/>
                </a:cubicBezTo>
                <a:cubicBezTo>
                  <a:pt x="4513" y="21439"/>
                  <a:pt x="5137" y="21671"/>
                  <a:pt x="5761" y="21671"/>
                </a:cubicBezTo>
                <a:cubicBezTo>
                  <a:pt x="6385" y="21671"/>
                  <a:pt x="7009" y="21439"/>
                  <a:pt x="7490" y="20975"/>
                </a:cubicBezTo>
                <a:cubicBezTo>
                  <a:pt x="8050" y="20415"/>
                  <a:pt x="8778" y="20135"/>
                  <a:pt x="9506" y="20135"/>
                </a:cubicBezTo>
                <a:close/>
                <a:moveTo>
                  <a:pt x="9506" y="22791"/>
                </a:moveTo>
                <a:cubicBezTo>
                  <a:pt x="10234" y="22791"/>
                  <a:pt x="10962" y="23071"/>
                  <a:pt x="11522" y="23631"/>
                </a:cubicBezTo>
                <a:cubicBezTo>
                  <a:pt x="12002" y="24095"/>
                  <a:pt x="12627" y="24327"/>
                  <a:pt x="13251" y="24327"/>
                </a:cubicBezTo>
                <a:cubicBezTo>
                  <a:pt x="13875" y="24327"/>
                  <a:pt x="14499" y="24095"/>
                  <a:pt x="14979" y="23631"/>
                </a:cubicBezTo>
                <a:cubicBezTo>
                  <a:pt x="15459" y="23119"/>
                  <a:pt x="16131" y="22831"/>
                  <a:pt x="16835" y="22831"/>
                </a:cubicBezTo>
                <a:cubicBezTo>
                  <a:pt x="16707" y="23439"/>
                  <a:pt x="16579" y="24015"/>
                  <a:pt x="16483" y="24623"/>
                </a:cubicBezTo>
                <a:cubicBezTo>
                  <a:pt x="16035" y="24719"/>
                  <a:pt x="15619" y="24911"/>
                  <a:pt x="15267" y="25231"/>
                </a:cubicBezTo>
                <a:cubicBezTo>
                  <a:pt x="14707" y="25792"/>
                  <a:pt x="13979" y="26072"/>
                  <a:pt x="13251" y="26072"/>
                </a:cubicBezTo>
                <a:cubicBezTo>
                  <a:pt x="12523" y="26072"/>
                  <a:pt x="11794" y="25792"/>
                  <a:pt x="11234" y="25231"/>
                </a:cubicBezTo>
                <a:cubicBezTo>
                  <a:pt x="10754" y="24751"/>
                  <a:pt x="10130" y="24511"/>
                  <a:pt x="9506" y="24511"/>
                </a:cubicBezTo>
                <a:cubicBezTo>
                  <a:pt x="8882" y="24511"/>
                  <a:pt x="8258" y="24751"/>
                  <a:pt x="7778" y="25231"/>
                </a:cubicBezTo>
                <a:cubicBezTo>
                  <a:pt x="7238" y="25744"/>
                  <a:pt x="6539" y="26030"/>
                  <a:pt x="5815" y="26030"/>
                </a:cubicBezTo>
                <a:cubicBezTo>
                  <a:pt x="5680" y="26030"/>
                  <a:pt x="5545" y="26020"/>
                  <a:pt x="5409" y="26000"/>
                </a:cubicBezTo>
                <a:cubicBezTo>
                  <a:pt x="5313" y="25360"/>
                  <a:pt x="5153" y="24719"/>
                  <a:pt x="4929" y="24111"/>
                </a:cubicBezTo>
                <a:lnTo>
                  <a:pt x="4929" y="24111"/>
                </a:lnTo>
                <a:cubicBezTo>
                  <a:pt x="5217" y="24229"/>
                  <a:pt x="5523" y="24286"/>
                  <a:pt x="5828" y="24286"/>
                </a:cubicBezTo>
                <a:cubicBezTo>
                  <a:pt x="6437" y="24286"/>
                  <a:pt x="7042" y="24058"/>
                  <a:pt x="7490" y="23631"/>
                </a:cubicBezTo>
                <a:cubicBezTo>
                  <a:pt x="8050" y="23071"/>
                  <a:pt x="8778" y="22791"/>
                  <a:pt x="9506" y="22791"/>
                </a:cubicBezTo>
                <a:close/>
                <a:moveTo>
                  <a:pt x="9522" y="25440"/>
                </a:moveTo>
                <a:cubicBezTo>
                  <a:pt x="10242" y="25440"/>
                  <a:pt x="10962" y="25712"/>
                  <a:pt x="11522" y="26256"/>
                </a:cubicBezTo>
                <a:cubicBezTo>
                  <a:pt x="12002" y="26736"/>
                  <a:pt x="12627" y="26976"/>
                  <a:pt x="13251" y="26976"/>
                </a:cubicBezTo>
                <a:cubicBezTo>
                  <a:pt x="13875" y="26976"/>
                  <a:pt x="14499" y="26736"/>
                  <a:pt x="14979" y="26256"/>
                </a:cubicBezTo>
                <a:cubicBezTo>
                  <a:pt x="15363" y="25904"/>
                  <a:pt x="15811" y="25648"/>
                  <a:pt x="16323" y="25552"/>
                </a:cubicBezTo>
                <a:lnTo>
                  <a:pt x="16323" y="25552"/>
                </a:lnTo>
                <a:cubicBezTo>
                  <a:pt x="16227" y="26160"/>
                  <a:pt x="16131" y="26768"/>
                  <a:pt x="16035" y="27408"/>
                </a:cubicBezTo>
                <a:cubicBezTo>
                  <a:pt x="15747" y="27504"/>
                  <a:pt x="15491" y="27664"/>
                  <a:pt x="15267" y="27856"/>
                </a:cubicBezTo>
                <a:lnTo>
                  <a:pt x="15267" y="27888"/>
                </a:lnTo>
                <a:cubicBezTo>
                  <a:pt x="14707" y="28432"/>
                  <a:pt x="13979" y="28704"/>
                  <a:pt x="13251" y="28704"/>
                </a:cubicBezTo>
                <a:cubicBezTo>
                  <a:pt x="12523" y="28704"/>
                  <a:pt x="11794" y="28432"/>
                  <a:pt x="11234" y="27888"/>
                </a:cubicBezTo>
                <a:cubicBezTo>
                  <a:pt x="10754" y="27408"/>
                  <a:pt x="10130" y="27168"/>
                  <a:pt x="9506" y="27168"/>
                </a:cubicBezTo>
                <a:cubicBezTo>
                  <a:pt x="8882" y="27168"/>
                  <a:pt x="8258" y="27408"/>
                  <a:pt x="7778" y="27888"/>
                </a:cubicBezTo>
                <a:cubicBezTo>
                  <a:pt x="7246" y="28419"/>
                  <a:pt x="6520" y="28706"/>
                  <a:pt x="5768" y="28706"/>
                </a:cubicBezTo>
                <a:cubicBezTo>
                  <a:pt x="5660" y="28706"/>
                  <a:pt x="5550" y="28700"/>
                  <a:pt x="5441" y="28688"/>
                </a:cubicBezTo>
                <a:cubicBezTo>
                  <a:pt x="5537" y="28080"/>
                  <a:pt x="5537" y="27504"/>
                  <a:pt x="5505" y="26928"/>
                </a:cubicBezTo>
                <a:lnTo>
                  <a:pt x="5505" y="26928"/>
                </a:lnTo>
                <a:cubicBezTo>
                  <a:pt x="5608" y="26941"/>
                  <a:pt x="5710" y="26948"/>
                  <a:pt x="5813" y="26948"/>
                </a:cubicBezTo>
                <a:cubicBezTo>
                  <a:pt x="6450" y="26948"/>
                  <a:pt x="7081" y="26697"/>
                  <a:pt x="7522" y="26256"/>
                </a:cubicBezTo>
                <a:cubicBezTo>
                  <a:pt x="8082" y="25712"/>
                  <a:pt x="8802" y="25440"/>
                  <a:pt x="9522" y="25440"/>
                </a:cubicBezTo>
                <a:close/>
                <a:moveTo>
                  <a:pt x="9506" y="28072"/>
                </a:moveTo>
                <a:cubicBezTo>
                  <a:pt x="10234" y="28072"/>
                  <a:pt x="10962" y="28352"/>
                  <a:pt x="11522" y="28912"/>
                </a:cubicBezTo>
                <a:cubicBezTo>
                  <a:pt x="12002" y="29376"/>
                  <a:pt x="12627" y="29608"/>
                  <a:pt x="13251" y="29608"/>
                </a:cubicBezTo>
                <a:cubicBezTo>
                  <a:pt x="13875" y="29608"/>
                  <a:pt x="14499" y="29376"/>
                  <a:pt x="14979" y="28912"/>
                </a:cubicBezTo>
                <a:cubicBezTo>
                  <a:pt x="15235" y="28624"/>
                  <a:pt x="15587" y="28432"/>
                  <a:pt x="15971" y="28304"/>
                </a:cubicBezTo>
                <a:lnTo>
                  <a:pt x="15971" y="28304"/>
                </a:lnTo>
                <a:cubicBezTo>
                  <a:pt x="15939" y="28464"/>
                  <a:pt x="15939" y="28624"/>
                  <a:pt x="15907" y="28784"/>
                </a:cubicBezTo>
                <a:cubicBezTo>
                  <a:pt x="15683" y="28880"/>
                  <a:pt x="15459" y="29008"/>
                  <a:pt x="15267" y="29200"/>
                </a:cubicBezTo>
                <a:cubicBezTo>
                  <a:pt x="14707" y="29760"/>
                  <a:pt x="13979" y="30040"/>
                  <a:pt x="13251" y="30040"/>
                </a:cubicBezTo>
                <a:cubicBezTo>
                  <a:pt x="12523" y="30040"/>
                  <a:pt x="11794" y="29760"/>
                  <a:pt x="11234" y="29200"/>
                </a:cubicBezTo>
                <a:cubicBezTo>
                  <a:pt x="10754" y="28720"/>
                  <a:pt x="10130" y="28480"/>
                  <a:pt x="9506" y="28480"/>
                </a:cubicBezTo>
                <a:cubicBezTo>
                  <a:pt x="8882" y="28480"/>
                  <a:pt x="8258" y="28720"/>
                  <a:pt x="7778" y="29200"/>
                </a:cubicBezTo>
                <a:cubicBezTo>
                  <a:pt x="7257" y="29721"/>
                  <a:pt x="6563" y="30011"/>
                  <a:pt x="5845" y="30011"/>
                </a:cubicBezTo>
                <a:cubicBezTo>
                  <a:pt x="5637" y="30011"/>
                  <a:pt x="5426" y="29987"/>
                  <a:pt x="5217" y="29936"/>
                </a:cubicBezTo>
                <a:cubicBezTo>
                  <a:pt x="5249" y="29808"/>
                  <a:pt x="5281" y="29680"/>
                  <a:pt x="5313" y="29552"/>
                </a:cubicBezTo>
                <a:cubicBezTo>
                  <a:pt x="5466" y="29584"/>
                  <a:pt x="5620" y="29599"/>
                  <a:pt x="5775" y="29599"/>
                </a:cubicBezTo>
                <a:cubicBezTo>
                  <a:pt x="6401" y="29599"/>
                  <a:pt x="7028" y="29348"/>
                  <a:pt x="7490" y="28912"/>
                </a:cubicBezTo>
                <a:cubicBezTo>
                  <a:pt x="8050" y="28352"/>
                  <a:pt x="8778" y="28072"/>
                  <a:pt x="9506" y="28072"/>
                </a:cubicBezTo>
                <a:close/>
                <a:moveTo>
                  <a:pt x="9506" y="29416"/>
                </a:moveTo>
                <a:cubicBezTo>
                  <a:pt x="10234" y="29416"/>
                  <a:pt x="10962" y="29696"/>
                  <a:pt x="11522" y="30256"/>
                </a:cubicBezTo>
                <a:cubicBezTo>
                  <a:pt x="12002" y="30721"/>
                  <a:pt x="12627" y="30953"/>
                  <a:pt x="13251" y="30953"/>
                </a:cubicBezTo>
                <a:cubicBezTo>
                  <a:pt x="13875" y="30953"/>
                  <a:pt x="14499" y="30721"/>
                  <a:pt x="14979" y="30256"/>
                </a:cubicBezTo>
                <a:cubicBezTo>
                  <a:pt x="15203" y="30000"/>
                  <a:pt x="15523" y="29808"/>
                  <a:pt x="15843" y="29680"/>
                </a:cubicBezTo>
                <a:cubicBezTo>
                  <a:pt x="15843" y="29808"/>
                  <a:pt x="15843" y="29968"/>
                  <a:pt x="15843" y="30128"/>
                </a:cubicBezTo>
                <a:lnTo>
                  <a:pt x="15811" y="30128"/>
                </a:lnTo>
                <a:cubicBezTo>
                  <a:pt x="15619" y="30224"/>
                  <a:pt x="15427" y="30352"/>
                  <a:pt x="15267" y="30544"/>
                </a:cubicBezTo>
                <a:cubicBezTo>
                  <a:pt x="14707" y="31089"/>
                  <a:pt x="13979" y="31361"/>
                  <a:pt x="13251" y="31361"/>
                </a:cubicBezTo>
                <a:cubicBezTo>
                  <a:pt x="12523" y="31361"/>
                  <a:pt x="11794" y="31089"/>
                  <a:pt x="11234" y="30544"/>
                </a:cubicBezTo>
                <a:cubicBezTo>
                  <a:pt x="10754" y="30064"/>
                  <a:pt x="10130" y="29824"/>
                  <a:pt x="9506" y="29824"/>
                </a:cubicBezTo>
                <a:cubicBezTo>
                  <a:pt x="8882" y="29824"/>
                  <a:pt x="8258" y="30064"/>
                  <a:pt x="7778" y="30544"/>
                </a:cubicBezTo>
                <a:cubicBezTo>
                  <a:pt x="7249" y="31051"/>
                  <a:pt x="6539" y="31330"/>
                  <a:pt x="5825" y="31330"/>
                </a:cubicBezTo>
                <a:cubicBezTo>
                  <a:pt x="5500" y="31330"/>
                  <a:pt x="5175" y="31272"/>
                  <a:pt x="4865" y="31153"/>
                </a:cubicBezTo>
                <a:cubicBezTo>
                  <a:pt x="4897" y="31025"/>
                  <a:pt x="4961" y="30897"/>
                  <a:pt x="4993" y="30769"/>
                </a:cubicBezTo>
                <a:cubicBezTo>
                  <a:pt x="5269" y="30871"/>
                  <a:pt x="5554" y="30921"/>
                  <a:pt x="5837" y="30921"/>
                </a:cubicBezTo>
                <a:cubicBezTo>
                  <a:pt x="6440" y="30921"/>
                  <a:pt x="7032" y="30692"/>
                  <a:pt x="7490" y="30256"/>
                </a:cubicBezTo>
                <a:cubicBezTo>
                  <a:pt x="8050" y="29696"/>
                  <a:pt x="8778" y="29416"/>
                  <a:pt x="9506" y="29416"/>
                </a:cubicBezTo>
                <a:close/>
                <a:moveTo>
                  <a:pt x="9518" y="30721"/>
                </a:moveTo>
                <a:cubicBezTo>
                  <a:pt x="10250" y="30721"/>
                  <a:pt x="10978" y="30993"/>
                  <a:pt x="11522" y="31537"/>
                </a:cubicBezTo>
                <a:cubicBezTo>
                  <a:pt x="12002" y="32017"/>
                  <a:pt x="12627" y="32257"/>
                  <a:pt x="13251" y="32257"/>
                </a:cubicBezTo>
                <a:cubicBezTo>
                  <a:pt x="13875" y="32257"/>
                  <a:pt x="14499" y="32017"/>
                  <a:pt x="14979" y="31537"/>
                </a:cubicBezTo>
                <a:cubicBezTo>
                  <a:pt x="15235" y="31313"/>
                  <a:pt x="15523" y="31121"/>
                  <a:pt x="15843" y="30993"/>
                </a:cubicBezTo>
                <a:lnTo>
                  <a:pt x="15843" y="31441"/>
                </a:lnTo>
                <a:cubicBezTo>
                  <a:pt x="15651" y="31537"/>
                  <a:pt x="15427" y="31665"/>
                  <a:pt x="15267" y="31857"/>
                </a:cubicBezTo>
                <a:cubicBezTo>
                  <a:pt x="14707" y="32401"/>
                  <a:pt x="13979" y="32673"/>
                  <a:pt x="13251" y="32673"/>
                </a:cubicBezTo>
                <a:cubicBezTo>
                  <a:pt x="12523" y="32673"/>
                  <a:pt x="11794" y="32401"/>
                  <a:pt x="11234" y="31857"/>
                </a:cubicBezTo>
                <a:cubicBezTo>
                  <a:pt x="10754" y="31377"/>
                  <a:pt x="10130" y="31137"/>
                  <a:pt x="9506" y="31137"/>
                </a:cubicBezTo>
                <a:cubicBezTo>
                  <a:pt x="8882" y="31137"/>
                  <a:pt x="8258" y="31377"/>
                  <a:pt x="7778" y="31857"/>
                </a:cubicBezTo>
                <a:cubicBezTo>
                  <a:pt x="7253" y="32382"/>
                  <a:pt x="6538" y="32659"/>
                  <a:pt x="5822" y="32659"/>
                </a:cubicBezTo>
                <a:cubicBezTo>
                  <a:pt x="5359" y="32659"/>
                  <a:pt x="4895" y="32543"/>
                  <a:pt x="4481" y="32305"/>
                </a:cubicBezTo>
                <a:cubicBezTo>
                  <a:pt x="4545" y="32145"/>
                  <a:pt x="4577" y="32017"/>
                  <a:pt x="4609" y="31857"/>
                </a:cubicBezTo>
                <a:lnTo>
                  <a:pt x="4609" y="31889"/>
                </a:lnTo>
                <a:cubicBezTo>
                  <a:pt x="4988" y="32111"/>
                  <a:pt x="5411" y="32221"/>
                  <a:pt x="5830" y="32221"/>
                </a:cubicBezTo>
                <a:cubicBezTo>
                  <a:pt x="6436" y="32221"/>
                  <a:pt x="7035" y="31991"/>
                  <a:pt x="7490" y="31537"/>
                </a:cubicBezTo>
                <a:cubicBezTo>
                  <a:pt x="8050" y="30993"/>
                  <a:pt x="8786" y="30721"/>
                  <a:pt x="9518" y="30721"/>
                </a:cubicBezTo>
                <a:close/>
                <a:moveTo>
                  <a:pt x="9518" y="32041"/>
                </a:moveTo>
                <a:cubicBezTo>
                  <a:pt x="10250" y="32041"/>
                  <a:pt x="10978" y="32321"/>
                  <a:pt x="11522" y="32881"/>
                </a:cubicBezTo>
                <a:cubicBezTo>
                  <a:pt x="12002" y="33345"/>
                  <a:pt x="12627" y="33577"/>
                  <a:pt x="13251" y="33577"/>
                </a:cubicBezTo>
                <a:cubicBezTo>
                  <a:pt x="13875" y="33577"/>
                  <a:pt x="14499" y="33345"/>
                  <a:pt x="14979" y="32881"/>
                </a:cubicBezTo>
                <a:cubicBezTo>
                  <a:pt x="15235" y="32625"/>
                  <a:pt x="15523" y="32433"/>
                  <a:pt x="15875" y="32305"/>
                </a:cubicBezTo>
                <a:lnTo>
                  <a:pt x="15875" y="32593"/>
                </a:lnTo>
                <a:lnTo>
                  <a:pt x="15875" y="32753"/>
                </a:lnTo>
                <a:cubicBezTo>
                  <a:pt x="15651" y="32849"/>
                  <a:pt x="15459" y="32977"/>
                  <a:pt x="15267" y="33169"/>
                </a:cubicBezTo>
                <a:cubicBezTo>
                  <a:pt x="14707" y="33713"/>
                  <a:pt x="13979" y="33985"/>
                  <a:pt x="13251" y="33985"/>
                </a:cubicBezTo>
                <a:cubicBezTo>
                  <a:pt x="12523" y="33985"/>
                  <a:pt x="11794" y="33713"/>
                  <a:pt x="11234" y="33169"/>
                </a:cubicBezTo>
                <a:cubicBezTo>
                  <a:pt x="10754" y="32689"/>
                  <a:pt x="10130" y="32449"/>
                  <a:pt x="9506" y="32449"/>
                </a:cubicBezTo>
                <a:cubicBezTo>
                  <a:pt x="8882" y="32449"/>
                  <a:pt x="8258" y="32689"/>
                  <a:pt x="7778" y="33169"/>
                </a:cubicBezTo>
                <a:cubicBezTo>
                  <a:pt x="7223" y="33706"/>
                  <a:pt x="6499" y="33982"/>
                  <a:pt x="5766" y="33982"/>
                </a:cubicBezTo>
                <a:cubicBezTo>
                  <a:pt x="5188" y="33982"/>
                  <a:pt x="4605" y="33810"/>
                  <a:pt x="4097" y="33457"/>
                </a:cubicBezTo>
                <a:cubicBezTo>
                  <a:pt x="4161" y="33297"/>
                  <a:pt x="4193" y="33137"/>
                  <a:pt x="4257" y="32977"/>
                </a:cubicBezTo>
                <a:lnTo>
                  <a:pt x="4257" y="33009"/>
                </a:lnTo>
                <a:cubicBezTo>
                  <a:pt x="4694" y="33386"/>
                  <a:pt x="5245" y="33571"/>
                  <a:pt x="5796" y="33571"/>
                </a:cubicBezTo>
                <a:cubicBezTo>
                  <a:pt x="6415" y="33571"/>
                  <a:pt x="7033" y="33338"/>
                  <a:pt x="7490" y="32881"/>
                </a:cubicBezTo>
                <a:cubicBezTo>
                  <a:pt x="8050" y="32321"/>
                  <a:pt x="8786" y="32041"/>
                  <a:pt x="9518" y="32041"/>
                </a:cubicBezTo>
                <a:close/>
                <a:moveTo>
                  <a:pt x="9506" y="33345"/>
                </a:moveTo>
                <a:cubicBezTo>
                  <a:pt x="10234" y="33345"/>
                  <a:pt x="10962" y="33617"/>
                  <a:pt x="11522" y="34161"/>
                </a:cubicBezTo>
                <a:cubicBezTo>
                  <a:pt x="12002" y="34641"/>
                  <a:pt x="12627" y="34881"/>
                  <a:pt x="13251" y="34881"/>
                </a:cubicBezTo>
                <a:cubicBezTo>
                  <a:pt x="13875" y="34881"/>
                  <a:pt x="14499" y="34641"/>
                  <a:pt x="14979" y="34161"/>
                </a:cubicBezTo>
                <a:cubicBezTo>
                  <a:pt x="15235" y="33905"/>
                  <a:pt x="15555" y="33713"/>
                  <a:pt x="15907" y="33585"/>
                </a:cubicBezTo>
                <a:lnTo>
                  <a:pt x="15907" y="33585"/>
                </a:lnTo>
                <a:cubicBezTo>
                  <a:pt x="15939" y="33745"/>
                  <a:pt x="15907" y="33905"/>
                  <a:pt x="15875" y="34065"/>
                </a:cubicBezTo>
                <a:cubicBezTo>
                  <a:pt x="15651" y="34161"/>
                  <a:pt x="15459" y="34289"/>
                  <a:pt x="15267" y="34481"/>
                </a:cubicBezTo>
                <a:cubicBezTo>
                  <a:pt x="14707" y="35025"/>
                  <a:pt x="13979" y="35297"/>
                  <a:pt x="13251" y="35297"/>
                </a:cubicBezTo>
                <a:cubicBezTo>
                  <a:pt x="12523" y="35297"/>
                  <a:pt x="11794" y="35025"/>
                  <a:pt x="11234" y="34481"/>
                </a:cubicBezTo>
                <a:cubicBezTo>
                  <a:pt x="10754" y="34001"/>
                  <a:pt x="10130" y="33761"/>
                  <a:pt x="9506" y="33761"/>
                </a:cubicBezTo>
                <a:cubicBezTo>
                  <a:pt x="8882" y="33761"/>
                  <a:pt x="8258" y="34001"/>
                  <a:pt x="7778" y="34481"/>
                </a:cubicBezTo>
                <a:cubicBezTo>
                  <a:pt x="7224" y="35018"/>
                  <a:pt x="6494" y="35291"/>
                  <a:pt x="5764" y="35291"/>
                </a:cubicBezTo>
                <a:cubicBezTo>
                  <a:pt x="5101" y="35291"/>
                  <a:pt x="4438" y="35066"/>
                  <a:pt x="3905" y="34609"/>
                </a:cubicBezTo>
                <a:cubicBezTo>
                  <a:pt x="3905" y="34449"/>
                  <a:pt x="3937" y="34289"/>
                  <a:pt x="3969" y="34097"/>
                </a:cubicBezTo>
                <a:cubicBezTo>
                  <a:pt x="4001" y="34129"/>
                  <a:pt x="4033" y="34161"/>
                  <a:pt x="4033" y="34161"/>
                </a:cubicBezTo>
                <a:cubicBezTo>
                  <a:pt x="4513" y="34641"/>
                  <a:pt x="5137" y="34881"/>
                  <a:pt x="5761" y="34881"/>
                </a:cubicBezTo>
                <a:cubicBezTo>
                  <a:pt x="6385" y="34881"/>
                  <a:pt x="7009" y="34641"/>
                  <a:pt x="7490" y="34161"/>
                </a:cubicBezTo>
                <a:cubicBezTo>
                  <a:pt x="8050" y="33617"/>
                  <a:pt x="8778" y="33345"/>
                  <a:pt x="9506" y="33345"/>
                </a:cubicBezTo>
                <a:close/>
                <a:moveTo>
                  <a:pt x="9522" y="34665"/>
                </a:moveTo>
                <a:cubicBezTo>
                  <a:pt x="10258" y="34665"/>
                  <a:pt x="10994" y="34945"/>
                  <a:pt x="11554" y="35505"/>
                </a:cubicBezTo>
                <a:cubicBezTo>
                  <a:pt x="12018" y="35985"/>
                  <a:pt x="12635" y="36226"/>
                  <a:pt x="13255" y="36226"/>
                </a:cubicBezTo>
                <a:cubicBezTo>
                  <a:pt x="13875" y="36226"/>
                  <a:pt x="14499" y="35985"/>
                  <a:pt x="14979" y="35505"/>
                </a:cubicBezTo>
                <a:cubicBezTo>
                  <a:pt x="15235" y="35281"/>
                  <a:pt x="15523" y="35089"/>
                  <a:pt x="15843" y="34961"/>
                </a:cubicBezTo>
                <a:lnTo>
                  <a:pt x="15843" y="34961"/>
                </a:lnTo>
                <a:cubicBezTo>
                  <a:pt x="15843" y="35121"/>
                  <a:pt x="15811" y="35281"/>
                  <a:pt x="15779" y="35441"/>
                </a:cubicBezTo>
                <a:cubicBezTo>
                  <a:pt x="15587" y="35537"/>
                  <a:pt x="15427" y="35665"/>
                  <a:pt x="15267" y="35793"/>
                </a:cubicBezTo>
                <a:cubicBezTo>
                  <a:pt x="14707" y="36354"/>
                  <a:pt x="13979" y="36634"/>
                  <a:pt x="13251" y="36634"/>
                </a:cubicBezTo>
                <a:cubicBezTo>
                  <a:pt x="12523" y="36634"/>
                  <a:pt x="11794" y="36354"/>
                  <a:pt x="11234" y="35793"/>
                </a:cubicBezTo>
                <a:cubicBezTo>
                  <a:pt x="10754" y="35313"/>
                  <a:pt x="10130" y="35073"/>
                  <a:pt x="9506" y="35073"/>
                </a:cubicBezTo>
                <a:cubicBezTo>
                  <a:pt x="8882" y="35073"/>
                  <a:pt x="8258" y="35313"/>
                  <a:pt x="7778" y="35793"/>
                </a:cubicBezTo>
                <a:cubicBezTo>
                  <a:pt x="7229" y="36342"/>
                  <a:pt x="6500" y="36623"/>
                  <a:pt x="5768" y="36623"/>
                </a:cubicBezTo>
                <a:cubicBezTo>
                  <a:pt x="5091" y="36623"/>
                  <a:pt x="4411" y="36382"/>
                  <a:pt x="3873" y="35889"/>
                </a:cubicBezTo>
                <a:lnTo>
                  <a:pt x="3873" y="35377"/>
                </a:lnTo>
                <a:cubicBezTo>
                  <a:pt x="3937" y="35409"/>
                  <a:pt x="4001" y="35441"/>
                  <a:pt x="4065" y="35505"/>
                </a:cubicBezTo>
                <a:cubicBezTo>
                  <a:pt x="4529" y="35985"/>
                  <a:pt x="5153" y="36226"/>
                  <a:pt x="5777" y="36226"/>
                </a:cubicBezTo>
                <a:cubicBezTo>
                  <a:pt x="6401" y="36226"/>
                  <a:pt x="7026" y="35985"/>
                  <a:pt x="7490" y="35505"/>
                </a:cubicBezTo>
                <a:cubicBezTo>
                  <a:pt x="8050" y="34945"/>
                  <a:pt x="8786" y="34665"/>
                  <a:pt x="9522" y="34665"/>
                </a:cubicBezTo>
                <a:close/>
                <a:moveTo>
                  <a:pt x="9506" y="35977"/>
                </a:moveTo>
                <a:cubicBezTo>
                  <a:pt x="10234" y="35977"/>
                  <a:pt x="10962" y="36258"/>
                  <a:pt x="11522" y="36818"/>
                </a:cubicBezTo>
                <a:cubicBezTo>
                  <a:pt x="12002" y="37298"/>
                  <a:pt x="12627" y="37538"/>
                  <a:pt x="13251" y="37538"/>
                </a:cubicBezTo>
                <a:cubicBezTo>
                  <a:pt x="13875" y="37538"/>
                  <a:pt x="14499" y="37298"/>
                  <a:pt x="14979" y="36818"/>
                </a:cubicBezTo>
                <a:cubicBezTo>
                  <a:pt x="15171" y="36658"/>
                  <a:pt x="15363" y="36498"/>
                  <a:pt x="15587" y="36370"/>
                </a:cubicBezTo>
                <a:lnTo>
                  <a:pt x="15587" y="36370"/>
                </a:lnTo>
                <a:cubicBezTo>
                  <a:pt x="15555" y="36594"/>
                  <a:pt x="15491" y="36786"/>
                  <a:pt x="15427" y="37010"/>
                </a:cubicBezTo>
                <a:cubicBezTo>
                  <a:pt x="15363" y="37074"/>
                  <a:pt x="15331" y="37074"/>
                  <a:pt x="15267" y="37106"/>
                </a:cubicBezTo>
                <a:cubicBezTo>
                  <a:pt x="14707" y="37666"/>
                  <a:pt x="13979" y="37946"/>
                  <a:pt x="13251" y="37946"/>
                </a:cubicBezTo>
                <a:cubicBezTo>
                  <a:pt x="12523" y="37946"/>
                  <a:pt x="11794" y="37666"/>
                  <a:pt x="11234" y="37106"/>
                </a:cubicBezTo>
                <a:cubicBezTo>
                  <a:pt x="10754" y="36642"/>
                  <a:pt x="10130" y="36410"/>
                  <a:pt x="9506" y="36410"/>
                </a:cubicBezTo>
                <a:cubicBezTo>
                  <a:pt x="8882" y="36410"/>
                  <a:pt x="8258" y="36642"/>
                  <a:pt x="7778" y="37106"/>
                </a:cubicBezTo>
                <a:cubicBezTo>
                  <a:pt x="7232" y="37669"/>
                  <a:pt x="6501" y="37954"/>
                  <a:pt x="5765" y="37954"/>
                </a:cubicBezTo>
                <a:cubicBezTo>
                  <a:pt x="5206" y="37954"/>
                  <a:pt x="4645" y="37790"/>
                  <a:pt x="4161" y="37458"/>
                </a:cubicBezTo>
                <a:cubicBezTo>
                  <a:pt x="4097" y="37234"/>
                  <a:pt x="4033" y="37010"/>
                  <a:pt x="3969" y="36786"/>
                </a:cubicBezTo>
                <a:cubicBezTo>
                  <a:pt x="4001" y="36786"/>
                  <a:pt x="4033" y="36818"/>
                  <a:pt x="4065" y="36818"/>
                </a:cubicBezTo>
                <a:cubicBezTo>
                  <a:pt x="4529" y="37298"/>
                  <a:pt x="5145" y="37538"/>
                  <a:pt x="5765" y="37538"/>
                </a:cubicBezTo>
                <a:cubicBezTo>
                  <a:pt x="6385" y="37538"/>
                  <a:pt x="7009" y="37298"/>
                  <a:pt x="7490" y="36818"/>
                </a:cubicBezTo>
                <a:cubicBezTo>
                  <a:pt x="8050" y="36258"/>
                  <a:pt x="8778" y="35977"/>
                  <a:pt x="9506" y="35977"/>
                </a:cubicBezTo>
                <a:close/>
                <a:moveTo>
                  <a:pt x="9518" y="37314"/>
                </a:moveTo>
                <a:cubicBezTo>
                  <a:pt x="10250" y="37314"/>
                  <a:pt x="10978" y="37586"/>
                  <a:pt x="11522" y="38130"/>
                </a:cubicBezTo>
                <a:cubicBezTo>
                  <a:pt x="12002" y="38610"/>
                  <a:pt x="12627" y="38850"/>
                  <a:pt x="13251" y="38850"/>
                </a:cubicBezTo>
                <a:cubicBezTo>
                  <a:pt x="13875" y="38850"/>
                  <a:pt x="14499" y="38610"/>
                  <a:pt x="14979" y="38130"/>
                </a:cubicBezTo>
                <a:lnTo>
                  <a:pt x="14979" y="38130"/>
                </a:lnTo>
                <a:cubicBezTo>
                  <a:pt x="14851" y="38418"/>
                  <a:pt x="14723" y="38706"/>
                  <a:pt x="14563" y="38962"/>
                </a:cubicBezTo>
                <a:cubicBezTo>
                  <a:pt x="14142" y="39166"/>
                  <a:pt x="13690" y="39267"/>
                  <a:pt x="13243" y="39267"/>
                </a:cubicBezTo>
                <a:cubicBezTo>
                  <a:pt x="12500" y="39267"/>
                  <a:pt x="11774" y="38989"/>
                  <a:pt x="11234" y="38450"/>
                </a:cubicBezTo>
                <a:cubicBezTo>
                  <a:pt x="10754" y="37970"/>
                  <a:pt x="10130" y="37730"/>
                  <a:pt x="9506" y="37730"/>
                </a:cubicBezTo>
                <a:cubicBezTo>
                  <a:pt x="8882" y="37730"/>
                  <a:pt x="8258" y="37970"/>
                  <a:pt x="7778" y="38450"/>
                </a:cubicBezTo>
                <a:cubicBezTo>
                  <a:pt x="7262" y="38966"/>
                  <a:pt x="6557" y="39246"/>
                  <a:pt x="5839" y="39246"/>
                </a:cubicBezTo>
                <a:cubicBezTo>
                  <a:pt x="5534" y="39246"/>
                  <a:pt x="5226" y="39195"/>
                  <a:pt x="4929" y="39090"/>
                </a:cubicBezTo>
                <a:cubicBezTo>
                  <a:pt x="4801" y="38898"/>
                  <a:pt x="4673" y="38706"/>
                  <a:pt x="4577" y="38482"/>
                </a:cubicBezTo>
                <a:lnTo>
                  <a:pt x="4577" y="38482"/>
                </a:lnTo>
                <a:cubicBezTo>
                  <a:pt x="4954" y="38716"/>
                  <a:pt x="5377" y="38828"/>
                  <a:pt x="5800" y="38828"/>
                </a:cubicBezTo>
                <a:cubicBezTo>
                  <a:pt x="6418" y="38828"/>
                  <a:pt x="7033" y="38586"/>
                  <a:pt x="7490" y="38130"/>
                </a:cubicBezTo>
                <a:cubicBezTo>
                  <a:pt x="8050" y="37586"/>
                  <a:pt x="8786" y="37314"/>
                  <a:pt x="9518" y="37314"/>
                </a:cubicBezTo>
                <a:close/>
                <a:moveTo>
                  <a:pt x="9506" y="38634"/>
                </a:moveTo>
                <a:cubicBezTo>
                  <a:pt x="10234" y="38634"/>
                  <a:pt x="10962" y="38914"/>
                  <a:pt x="11522" y="39474"/>
                </a:cubicBezTo>
                <a:cubicBezTo>
                  <a:pt x="11973" y="39898"/>
                  <a:pt x="12578" y="40147"/>
                  <a:pt x="13190" y="40147"/>
                </a:cubicBezTo>
                <a:cubicBezTo>
                  <a:pt x="13317" y="40147"/>
                  <a:pt x="13444" y="40136"/>
                  <a:pt x="13571" y="40114"/>
                </a:cubicBezTo>
                <a:lnTo>
                  <a:pt x="13571" y="40114"/>
                </a:lnTo>
                <a:cubicBezTo>
                  <a:pt x="13411" y="40274"/>
                  <a:pt x="13219" y="40434"/>
                  <a:pt x="13059" y="40594"/>
                </a:cubicBezTo>
                <a:cubicBezTo>
                  <a:pt x="12355" y="40530"/>
                  <a:pt x="11714" y="40242"/>
                  <a:pt x="11234" y="39794"/>
                </a:cubicBezTo>
                <a:cubicBezTo>
                  <a:pt x="10754" y="39314"/>
                  <a:pt x="10130" y="39074"/>
                  <a:pt x="9506" y="39074"/>
                </a:cubicBezTo>
                <a:cubicBezTo>
                  <a:pt x="8882" y="39074"/>
                  <a:pt x="8258" y="39314"/>
                  <a:pt x="7778" y="39794"/>
                </a:cubicBezTo>
                <a:cubicBezTo>
                  <a:pt x="7394" y="40146"/>
                  <a:pt x="6913" y="40434"/>
                  <a:pt x="6401" y="40530"/>
                </a:cubicBezTo>
                <a:cubicBezTo>
                  <a:pt x="6209" y="40402"/>
                  <a:pt x="6017" y="40274"/>
                  <a:pt x="5857" y="40146"/>
                </a:cubicBezTo>
                <a:cubicBezTo>
                  <a:pt x="6465" y="40146"/>
                  <a:pt x="7074" y="39890"/>
                  <a:pt x="7490" y="39474"/>
                </a:cubicBezTo>
                <a:cubicBezTo>
                  <a:pt x="8050" y="38914"/>
                  <a:pt x="8778" y="38634"/>
                  <a:pt x="9506" y="38634"/>
                </a:cubicBezTo>
                <a:close/>
                <a:moveTo>
                  <a:pt x="9518" y="39946"/>
                </a:moveTo>
                <a:cubicBezTo>
                  <a:pt x="10250" y="39946"/>
                  <a:pt x="10978" y="40226"/>
                  <a:pt x="11522" y="40786"/>
                </a:cubicBezTo>
                <a:cubicBezTo>
                  <a:pt x="11682" y="40914"/>
                  <a:pt x="11842" y="41042"/>
                  <a:pt x="12034" y="41138"/>
                </a:cubicBezTo>
                <a:cubicBezTo>
                  <a:pt x="11874" y="41202"/>
                  <a:pt x="11682" y="41234"/>
                  <a:pt x="11554" y="41298"/>
                </a:cubicBezTo>
                <a:cubicBezTo>
                  <a:pt x="11426" y="41234"/>
                  <a:pt x="11330" y="41170"/>
                  <a:pt x="11234" y="41074"/>
                </a:cubicBezTo>
                <a:cubicBezTo>
                  <a:pt x="10754" y="40610"/>
                  <a:pt x="10130" y="40378"/>
                  <a:pt x="9506" y="40378"/>
                </a:cubicBezTo>
                <a:cubicBezTo>
                  <a:pt x="8882" y="40378"/>
                  <a:pt x="8258" y="40610"/>
                  <a:pt x="7778" y="41074"/>
                </a:cubicBezTo>
                <a:cubicBezTo>
                  <a:pt x="7746" y="41106"/>
                  <a:pt x="7714" y="41138"/>
                  <a:pt x="7650" y="41202"/>
                </a:cubicBezTo>
                <a:cubicBezTo>
                  <a:pt x="7490" y="41138"/>
                  <a:pt x="7330" y="41074"/>
                  <a:pt x="7170" y="41010"/>
                </a:cubicBezTo>
                <a:cubicBezTo>
                  <a:pt x="7298" y="40946"/>
                  <a:pt x="7394" y="40882"/>
                  <a:pt x="7490" y="40786"/>
                </a:cubicBezTo>
                <a:cubicBezTo>
                  <a:pt x="8050" y="40226"/>
                  <a:pt x="8786" y="39946"/>
                  <a:pt x="9518" y="39946"/>
                </a:cubicBezTo>
                <a:close/>
                <a:moveTo>
                  <a:pt x="9001" y="1"/>
                </a:moveTo>
                <a:cubicBezTo>
                  <a:pt x="8892" y="1"/>
                  <a:pt x="8783" y="4"/>
                  <a:pt x="8674" y="11"/>
                </a:cubicBezTo>
                <a:cubicBezTo>
                  <a:pt x="6785" y="139"/>
                  <a:pt x="4961" y="1451"/>
                  <a:pt x="3585" y="3756"/>
                </a:cubicBezTo>
                <a:cubicBezTo>
                  <a:pt x="1216" y="7660"/>
                  <a:pt x="0" y="14830"/>
                  <a:pt x="2945" y="21327"/>
                </a:cubicBezTo>
                <a:cubicBezTo>
                  <a:pt x="4865" y="25648"/>
                  <a:pt x="5409" y="27568"/>
                  <a:pt x="3713" y="31985"/>
                </a:cubicBezTo>
                <a:cubicBezTo>
                  <a:pt x="2625" y="34737"/>
                  <a:pt x="2849" y="37522"/>
                  <a:pt x="4257" y="39570"/>
                </a:cubicBezTo>
                <a:cubicBezTo>
                  <a:pt x="5473" y="41362"/>
                  <a:pt x="7458" y="42419"/>
                  <a:pt x="9634" y="42419"/>
                </a:cubicBezTo>
                <a:cubicBezTo>
                  <a:pt x="9707" y="42421"/>
                  <a:pt x="9781" y="42423"/>
                  <a:pt x="9854" y="42423"/>
                </a:cubicBezTo>
                <a:cubicBezTo>
                  <a:pt x="11599" y="42423"/>
                  <a:pt x="13269" y="41693"/>
                  <a:pt x="14467" y="40402"/>
                </a:cubicBezTo>
                <a:cubicBezTo>
                  <a:pt x="16099" y="38674"/>
                  <a:pt x="16899" y="35761"/>
                  <a:pt x="16675" y="32497"/>
                </a:cubicBezTo>
                <a:cubicBezTo>
                  <a:pt x="16451" y="29008"/>
                  <a:pt x="17027" y="26064"/>
                  <a:pt x="17636" y="22927"/>
                </a:cubicBezTo>
                <a:cubicBezTo>
                  <a:pt x="17892" y="21743"/>
                  <a:pt x="18116" y="20527"/>
                  <a:pt x="18308" y="19246"/>
                </a:cubicBezTo>
                <a:cubicBezTo>
                  <a:pt x="19332" y="12941"/>
                  <a:pt x="18020" y="6892"/>
                  <a:pt x="14787" y="3083"/>
                </a:cubicBezTo>
                <a:cubicBezTo>
                  <a:pt x="13087" y="1110"/>
                  <a:pt x="11013" y="1"/>
                  <a:pt x="9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rot="4382723">
            <a:off x="2578302" y="1937134"/>
            <a:ext cx="276291" cy="606345"/>
          </a:xfrm>
          <a:custGeom>
            <a:avLst/>
            <a:gdLst/>
            <a:ahLst/>
            <a:cxnLst/>
            <a:rect l="l" t="t" r="r" b="b"/>
            <a:pathLst>
              <a:path w="19333" h="42428" extrusionOk="0">
                <a:moveTo>
                  <a:pt x="8290" y="1328"/>
                </a:moveTo>
                <a:cubicBezTo>
                  <a:pt x="8226" y="1360"/>
                  <a:pt x="8162" y="1392"/>
                  <a:pt x="8098" y="1456"/>
                </a:cubicBezTo>
                <a:cubicBezTo>
                  <a:pt x="7746" y="1808"/>
                  <a:pt x="7298" y="2064"/>
                  <a:pt x="6818" y="2192"/>
                </a:cubicBezTo>
                <a:cubicBezTo>
                  <a:pt x="7266" y="1840"/>
                  <a:pt x="7746" y="1552"/>
                  <a:pt x="8290" y="1328"/>
                </a:cubicBezTo>
                <a:close/>
                <a:moveTo>
                  <a:pt x="10595" y="880"/>
                </a:moveTo>
                <a:cubicBezTo>
                  <a:pt x="11011" y="880"/>
                  <a:pt x="11395" y="976"/>
                  <a:pt x="11779" y="1104"/>
                </a:cubicBezTo>
                <a:lnTo>
                  <a:pt x="11779" y="1136"/>
                </a:lnTo>
                <a:cubicBezTo>
                  <a:pt x="11811" y="1136"/>
                  <a:pt x="11811" y="1136"/>
                  <a:pt x="11843" y="1168"/>
                </a:cubicBezTo>
                <a:cubicBezTo>
                  <a:pt x="12131" y="1456"/>
                  <a:pt x="12515" y="1680"/>
                  <a:pt x="12931" y="1776"/>
                </a:cubicBezTo>
                <a:cubicBezTo>
                  <a:pt x="13123" y="1936"/>
                  <a:pt x="13347" y="2096"/>
                  <a:pt x="13539" y="2288"/>
                </a:cubicBezTo>
                <a:cubicBezTo>
                  <a:pt x="12771" y="2288"/>
                  <a:pt x="12067" y="2000"/>
                  <a:pt x="11523" y="1488"/>
                </a:cubicBezTo>
                <a:cubicBezTo>
                  <a:pt x="11203" y="1168"/>
                  <a:pt x="10819" y="944"/>
                  <a:pt x="10371" y="880"/>
                </a:cubicBezTo>
                <a:close/>
                <a:moveTo>
                  <a:pt x="9827" y="1640"/>
                </a:moveTo>
                <a:cubicBezTo>
                  <a:pt x="10555" y="1640"/>
                  <a:pt x="11283" y="1920"/>
                  <a:pt x="11843" y="2481"/>
                </a:cubicBezTo>
                <a:cubicBezTo>
                  <a:pt x="12308" y="2922"/>
                  <a:pt x="12907" y="3161"/>
                  <a:pt x="13531" y="3161"/>
                </a:cubicBezTo>
                <a:cubicBezTo>
                  <a:pt x="13767" y="3161"/>
                  <a:pt x="14007" y="3127"/>
                  <a:pt x="14244" y="3057"/>
                </a:cubicBezTo>
                <a:cubicBezTo>
                  <a:pt x="14532" y="3409"/>
                  <a:pt x="14788" y="3793"/>
                  <a:pt x="15044" y="4209"/>
                </a:cubicBezTo>
                <a:cubicBezTo>
                  <a:pt x="15076" y="4273"/>
                  <a:pt x="15108" y="4369"/>
                  <a:pt x="15140" y="4433"/>
                </a:cubicBezTo>
                <a:cubicBezTo>
                  <a:pt x="14655" y="4752"/>
                  <a:pt x="14098" y="4908"/>
                  <a:pt x="13544" y="4908"/>
                </a:cubicBezTo>
                <a:cubicBezTo>
                  <a:pt x="12819" y="4908"/>
                  <a:pt x="12100" y="4639"/>
                  <a:pt x="11555" y="4113"/>
                </a:cubicBezTo>
                <a:cubicBezTo>
                  <a:pt x="11075" y="3633"/>
                  <a:pt x="10451" y="3393"/>
                  <a:pt x="9827" y="3393"/>
                </a:cubicBezTo>
                <a:cubicBezTo>
                  <a:pt x="9203" y="3393"/>
                  <a:pt x="8578" y="3633"/>
                  <a:pt x="8098" y="4113"/>
                </a:cubicBezTo>
                <a:cubicBezTo>
                  <a:pt x="7557" y="4654"/>
                  <a:pt x="6831" y="4934"/>
                  <a:pt x="6098" y="4934"/>
                </a:cubicBezTo>
                <a:cubicBezTo>
                  <a:pt x="5573" y="4934"/>
                  <a:pt x="5045" y="4791"/>
                  <a:pt x="4578" y="4497"/>
                </a:cubicBezTo>
                <a:cubicBezTo>
                  <a:pt x="4770" y="4209"/>
                  <a:pt x="4994" y="3921"/>
                  <a:pt x="5186" y="3665"/>
                </a:cubicBezTo>
                <a:cubicBezTo>
                  <a:pt x="5346" y="3441"/>
                  <a:pt x="5538" y="3313"/>
                  <a:pt x="5698" y="3121"/>
                </a:cubicBezTo>
                <a:lnTo>
                  <a:pt x="5698" y="3153"/>
                </a:lnTo>
                <a:cubicBezTo>
                  <a:pt x="5829" y="3174"/>
                  <a:pt x="5960" y="3185"/>
                  <a:pt x="6092" y="3185"/>
                </a:cubicBezTo>
                <a:cubicBezTo>
                  <a:pt x="6731" y="3185"/>
                  <a:pt x="7359" y="2932"/>
                  <a:pt x="7810" y="2481"/>
                </a:cubicBezTo>
                <a:cubicBezTo>
                  <a:pt x="8370" y="1920"/>
                  <a:pt x="9099" y="1640"/>
                  <a:pt x="9827" y="1640"/>
                </a:cubicBezTo>
                <a:close/>
                <a:moveTo>
                  <a:pt x="9827" y="4297"/>
                </a:moveTo>
                <a:cubicBezTo>
                  <a:pt x="10555" y="4297"/>
                  <a:pt x="11283" y="4577"/>
                  <a:pt x="11843" y="5137"/>
                </a:cubicBezTo>
                <a:cubicBezTo>
                  <a:pt x="12323" y="5601"/>
                  <a:pt x="12947" y="5833"/>
                  <a:pt x="13571" y="5833"/>
                </a:cubicBezTo>
                <a:cubicBezTo>
                  <a:pt x="14196" y="5833"/>
                  <a:pt x="14820" y="5601"/>
                  <a:pt x="15300" y="5137"/>
                </a:cubicBezTo>
                <a:cubicBezTo>
                  <a:pt x="15332" y="5073"/>
                  <a:pt x="15396" y="5041"/>
                  <a:pt x="15460" y="4977"/>
                </a:cubicBezTo>
                <a:cubicBezTo>
                  <a:pt x="15684" y="5425"/>
                  <a:pt x="15876" y="5873"/>
                  <a:pt x="16068" y="6385"/>
                </a:cubicBezTo>
                <a:cubicBezTo>
                  <a:pt x="15908" y="6481"/>
                  <a:pt x="15716" y="6577"/>
                  <a:pt x="15588" y="6737"/>
                </a:cubicBezTo>
                <a:cubicBezTo>
                  <a:pt x="15028" y="7281"/>
                  <a:pt x="14292" y="7553"/>
                  <a:pt x="13559" y="7553"/>
                </a:cubicBezTo>
                <a:cubicBezTo>
                  <a:pt x="12827" y="7553"/>
                  <a:pt x="12099" y="7281"/>
                  <a:pt x="11555" y="6737"/>
                </a:cubicBezTo>
                <a:cubicBezTo>
                  <a:pt x="11075" y="6257"/>
                  <a:pt x="10451" y="6017"/>
                  <a:pt x="9827" y="6017"/>
                </a:cubicBezTo>
                <a:cubicBezTo>
                  <a:pt x="9203" y="6017"/>
                  <a:pt x="8578" y="6257"/>
                  <a:pt x="8098" y="6737"/>
                </a:cubicBezTo>
                <a:cubicBezTo>
                  <a:pt x="7538" y="7281"/>
                  <a:pt x="6810" y="7553"/>
                  <a:pt x="6082" y="7553"/>
                </a:cubicBezTo>
                <a:cubicBezTo>
                  <a:pt x="5354" y="7553"/>
                  <a:pt x="4626" y="7281"/>
                  <a:pt x="4066" y="6737"/>
                </a:cubicBezTo>
                <a:cubicBezTo>
                  <a:pt x="3874" y="6545"/>
                  <a:pt x="3682" y="6417"/>
                  <a:pt x="3458" y="6321"/>
                </a:cubicBezTo>
                <a:cubicBezTo>
                  <a:pt x="3682" y="5873"/>
                  <a:pt x="3938" y="5425"/>
                  <a:pt x="4194" y="5009"/>
                </a:cubicBezTo>
                <a:cubicBezTo>
                  <a:pt x="4258" y="5041"/>
                  <a:pt x="4290" y="5073"/>
                  <a:pt x="4354" y="5137"/>
                </a:cubicBezTo>
                <a:cubicBezTo>
                  <a:pt x="4834" y="5601"/>
                  <a:pt x="5458" y="5833"/>
                  <a:pt x="6082" y="5833"/>
                </a:cubicBezTo>
                <a:cubicBezTo>
                  <a:pt x="6706" y="5833"/>
                  <a:pt x="7330" y="5601"/>
                  <a:pt x="7810" y="5137"/>
                </a:cubicBezTo>
                <a:cubicBezTo>
                  <a:pt x="8370" y="4577"/>
                  <a:pt x="9099" y="4297"/>
                  <a:pt x="9827" y="4297"/>
                </a:cubicBezTo>
                <a:close/>
                <a:moveTo>
                  <a:pt x="9807" y="6921"/>
                </a:moveTo>
                <a:cubicBezTo>
                  <a:pt x="10539" y="6921"/>
                  <a:pt x="11267" y="7201"/>
                  <a:pt x="11811" y="7761"/>
                </a:cubicBezTo>
                <a:cubicBezTo>
                  <a:pt x="12291" y="8226"/>
                  <a:pt x="12915" y="8458"/>
                  <a:pt x="13539" y="8458"/>
                </a:cubicBezTo>
                <a:cubicBezTo>
                  <a:pt x="14164" y="8458"/>
                  <a:pt x="14788" y="8226"/>
                  <a:pt x="15268" y="7761"/>
                </a:cubicBezTo>
                <a:cubicBezTo>
                  <a:pt x="15588" y="7473"/>
                  <a:pt x="15940" y="7249"/>
                  <a:pt x="16324" y="7121"/>
                </a:cubicBezTo>
                <a:cubicBezTo>
                  <a:pt x="16516" y="7633"/>
                  <a:pt x="16644" y="8210"/>
                  <a:pt x="16772" y="8754"/>
                </a:cubicBezTo>
                <a:cubicBezTo>
                  <a:pt x="16324" y="8850"/>
                  <a:pt x="15908" y="9042"/>
                  <a:pt x="15588" y="9362"/>
                </a:cubicBezTo>
                <a:cubicBezTo>
                  <a:pt x="15028" y="9922"/>
                  <a:pt x="14292" y="10202"/>
                  <a:pt x="13559" y="10202"/>
                </a:cubicBezTo>
                <a:cubicBezTo>
                  <a:pt x="12827" y="10202"/>
                  <a:pt x="12099" y="9922"/>
                  <a:pt x="11555" y="9362"/>
                </a:cubicBezTo>
                <a:cubicBezTo>
                  <a:pt x="11075" y="8898"/>
                  <a:pt x="10451" y="8666"/>
                  <a:pt x="9827" y="8666"/>
                </a:cubicBezTo>
                <a:cubicBezTo>
                  <a:pt x="9203" y="8666"/>
                  <a:pt x="8578" y="8898"/>
                  <a:pt x="8098" y="9362"/>
                </a:cubicBezTo>
                <a:cubicBezTo>
                  <a:pt x="7538" y="9922"/>
                  <a:pt x="6810" y="10202"/>
                  <a:pt x="6082" y="10202"/>
                </a:cubicBezTo>
                <a:cubicBezTo>
                  <a:pt x="5354" y="10202"/>
                  <a:pt x="4626" y="9922"/>
                  <a:pt x="4066" y="9362"/>
                </a:cubicBezTo>
                <a:cubicBezTo>
                  <a:pt x="3618" y="8946"/>
                  <a:pt x="3041" y="8722"/>
                  <a:pt x="2465" y="8722"/>
                </a:cubicBezTo>
                <a:cubicBezTo>
                  <a:pt x="2625" y="8146"/>
                  <a:pt x="2849" y="7601"/>
                  <a:pt x="3073" y="7057"/>
                </a:cubicBezTo>
                <a:cubicBezTo>
                  <a:pt x="3554" y="7185"/>
                  <a:pt x="4002" y="7409"/>
                  <a:pt x="4322" y="7761"/>
                </a:cubicBezTo>
                <a:cubicBezTo>
                  <a:pt x="4802" y="8226"/>
                  <a:pt x="5434" y="8458"/>
                  <a:pt x="6062" y="8458"/>
                </a:cubicBezTo>
                <a:cubicBezTo>
                  <a:pt x="6690" y="8458"/>
                  <a:pt x="7314" y="8226"/>
                  <a:pt x="7778" y="7761"/>
                </a:cubicBezTo>
                <a:cubicBezTo>
                  <a:pt x="8338" y="7201"/>
                  <a:pt x="9075" y="6921"/>
                  <a:pt x="9807" y="6921"/>
                </a:cubicBezTo>
                <a:close/>
                <a:moveTo>
                  <a:pt x="9796" y="9562"/>
                </a:moveTo>
                <a:cubicBezTo>
                  <a:pt x="10534" y="9562"/>
                  <a:pt x="11275" y="9850"/>
                  <a:pt x="11843" y="10418"/>
                </a:cubicBezTo>
                <a:cubicBezTo>
                  <a:pt x="12323" y="10882"/>
                  <a:pt x="12947" y="11114"/>
                  <a:pt x="13567" y="11114"/>
                </a:cubicBezTo>
                <a:cubicBezTo>
                  <a:pt x="14188" y="11114"/>
                  <a:pt x="14804" y="10882"/>
                  <a:pt x="15268" y="10418"/>
                </a:cubicBezTo>
                <a:cubicBezTo>
                  <a:pt x="15748" y="9938"/>
                  <a:pt x="16324" y="9650"/>
                  <a:pt x="16996" y="9618"/>
                </a:cubicBezTo>
                <a:cubicBezTo>
                  <a:pt x="17092" y="10162"/>
                  <a:pt x="17156" y="10770"/>
                  <a:pt x="17220" y="11346"/>
                </a:cubicBezTo>
                <a:cubicBezTo>
                  <a:pt x="16612" y="11346"/>
                  <a:pt x="16004" y="11570"/>
                  <a:pt x="15588" y="12018"/>
                </a:cubicBezTo>
                <a:cubicBezTo>
                  <a:pt x="15028" y="12578"/>
                  <a:pt x="14292" y="12858"/>
                  <a:pt x="13559" y="12858"/>
                </a:cubicBezTo>
                <a:cubicBezTo>
                  <a:pt x="12827" y="12858"/>
                  <a:pt x="12099" y="12578"/>
                  <a:pt x="11555" y="12018"/>
                </a:cubicBezTo>
                <a:cubicBezTo>
                  <a:pt x="11075" y="11538"/>
                  <a:pt x="10451" y="11298"/>
                  <a:pt x="9827" y="11298"/>
                </a:cubicBezTo>
                <a:cubicBezTo>
                  <a:pt x="9203" y="11298"/>
                  <a:pt x="8578" y="11538"/>
                  <a:pt x="8098" y="12018"/>
                </a:cubicBezTo>
                <a:cubicBezTo>
                  <a:pt x="7542" y="12574"/>
                  <a:pt x="6813" y="12846"/>
                  <a:pt x="6086" y="12846"/>
                </a:cubicBezTo>
                <a:cubicBezTo>
                  <a:pt x="5348" y="12846"/>
                  <a:pt x="4614" y="12566"/>
                  <a:pt x="4066" y="12018"/>
                </a:cubicBezTo>
                <a:cubicBezTo>
                  <a:pt x="3592" y="11570"/>
                  <a:pt x="2983" y="11315"/>
                  <a:pt x="2358" y="11315"/>
                </a:cubicBezTo>
                <a:cubicBezTo>
                  <a:pt x="2181" y="11315"/>
                  <a:pt x="2002" y="11336"/>
                  <a:pt x="1825" y="11378"/>
                </a:cubicBezTo>
                <a:cubicBezTo>
                  <a:pt x="1953" y="10770"/>
                  <a:pt x="2081" y="10162"/>
                  <a:pt x="2241" y="9586"/>
                </a:cubicBezTo>
                <a:cubicBezTo>
                  <a:pt x="2315" y="9580"/>
                  <a:pt x="2388" y="9577"/>
                  <a:pt x="2460" y="9577"/>
                </a:cubicBezTo>
                <a:cubicBezTo>
                  <a:pt x="3180" y="9577"/>
                  <a:pt x="3859" y="9863"/>
                  <a:pt x="4354" y="10386"/>
                </a:cubicBezTo>
                <a:cubicBezTo>
                  <a:pt x="4834" y="10850"/>
                  <a:pt x="5458" y="11082"/>
                  <a:pt x="6082" y="11082"/>
                </a:cubicBezTo>
                <a:cubicBezTo>
                  <a:pt x="6706" y="11082"/>
                  <a:pt x="7330" y="10850"/>
                  <a:pt x="7810" y="10386"/>
                </a:cubicBezTo>
                <a:cubicBezTo>
                  <a:pt x="8362" y="9834"/>
                  <a:pt x="9078" y="9562"/>
                  <a:pt x="9796" y="9562"/>
                </a:cubicBezTo>
                <a:close/>
                <a:moveTo>
                  <a:pt x="9827" y="12202"/>
                </a:moveTo>
                <a:cubicBezTo>
                  <a:pt x="10555" y="12202"/>
                  <a:pt x="11283" y="12482"/>
                  <a:pt x="11843" y="13042"/>
                </a:cubicBezTo>
                <a:cubicBezTo>
                  <a:pt x="12323" y="13523"/>
                  <a:pt x="12947" y="13763"/>
                  <a:pt x="13571" y="13763"/>
                </a:cubicBezTo>
                <a:cubicBezTo>
                  <a:pt x="14196" y="13763"/>
                  <a:pt x="14820" y="13523"/>
                  <a:pt x="15300" y="13042"/>
                </a:cubicBezTo>
                <a:cubicBezTo>
                  <a:pt x="15812" y="12530"/>
                  <a:pt x="16516" y="12242"/>
                  <a:pt x="17252" y="12242"/>
                </a:cubicBezTo>
                <a:cubicBezTo>
                  <a:pt x="17284" y="12818"/>
                  <a:pt x="17316" y="13395"/>
                  <a:pt x="17284" y="14003"/>
                </a:cubicBezTo>
                <a:cubicBezTo>
                  <a:pt x="17248" y="14001"/>
                  <a:pt x="17212" y="14000"/>
                  <a:pt x="17177" y="14000"/>
                </a:cubicBezTo>
                <a:cubicBezTo>
                  <a:pt x="16576" y="14000"/>
                  <a:pt x="16011" y="14252"/>
                  <a:pt x="15588" y="14675"/>
                </a:cubicBezTo>
                <a:cubicBezTo>
                  <a:pt x="15028" y="15219"/>
                  <a:pt x="14292" y="15491"/>
                  <a:pt x="13559" y="15491"/>
                </a:cubicBezTo>
                <a:cubicBezTo>
                  <a:pt x="12827" y="15491"/>
                  <a:pt x="12099" y="15219"/>
                  <a:pt x="11555" y="14675"/>
                </a:cubicBezTo>
                <a:cubicBezTo>
                  <a:pt x="11075" y="14195"/>
                  <a:pt x="10451" y="13955"/>
                  <a:pt x="9827" y="13955"/>
                </a:cubicBezTo>
                <a:cubicBezTo>
                  <a:pt x="9203" y="13955"/>
                  <a:pt x="8578" y="14195"/>
                  <a:pt x="8098" y="14675"/>
                </a:cubicBezTo>
                <a:cubicBezTo>
                  <a:pt x="7538" y="15219"/>
                  <a:pt x="6810" y="15491"/>
                  <a:pt x="6082" y="15491"/>
                </a:cubicBezTo>
                <a:cubicBezTo>
                  <a:pt x="5354" y="15491"/>
                  <a:pt x="4626" y="15219"/>
                  <a:pt x="4066" y="14675"/>
                </a:cubicBezTo>
                <a:cubicBezTo>
                  <a:pt x="3615" y="14224"/>
                  <a:pt x="3021" y="13990"/>
                  <a:pt x="2418" y="13990"/>
                </a:cubicBezTo>
                <a:cubicBezTo>
                  <a:pt x="2121" y="13990"/>
                  <a:pt x="1822" y="14047"/>
                  <a:pt x="1537" y="14163"/>
                </a:cubicBezTo>
                <a:cubicBezTo>
                  <a:pt x="1569" y="13523"/>
                  <a:pt x="1601" y="12914"/>
                  <a:pt x="1697" y="12306"/>
                </a:cubicBezTo>
                <a:cubicBezTo>
                  <a:pt x="1906" y="12256"/>
                  <a:pt x="2120" y="12231"/>
                  <a:pt x="2334" y="12231"/>
                </a:cubicBezTo>
                <a:cubicBezTo>
                  <a:pt x="3070" y="12231"/>
                  <a:pt x="3808" y="12522"/>
                  <a:pt x="4354" y="13042"/>
                </a:cubicBezTo>
                <a:cubicBezTo>
                  <a:pt x="4834" y="13523"/>
                  <a:pt x="5458" y="13763"/>
                  <a:pt x="6082" y="13763"/>
                </a:cubicBezTo>
                <a:cubicBezTo>
                  <a:pt x="6706" y="13763"/>
                  <a:pt x="7330" y="13523"/>
                  <a:pt x="7810" y="13042"/>
                </a:cubicBezTo>
                <a:cubicBezTo>
                  <a:pt x="8370" y="12482"/>
                  <a:pt x="9099" y="12202"/>
                  <a:pt x="9827" y="12202"/>
                </a:cubicBezTo>
                <a:close/>
                <a:moveTo>
                  <a:pt x="9827" y="14859"/>
                </a:moveTo>
                <a:cubicBezTo>
                  <a:pt x="10555" y="14859"/>
                  <a:pt x="11283" y="15139"/>
                  <a:pt x="11843" y="15699"/>
                </a:cubicBezTo>
                <a:cubicBezTo>
                  <a:pt x="12323" y="16163"/>
                  <a:pt x="12947" y="16395"/>
                  <a:pt x="13571" y="16395"/>
                </a:cubicBezTo>
                <a:cubicBezTo>
                  <a:pt x="14196" y="16395"/>
                  <a:pt x="14820" y="16163"/>
                  <a:pt x="15300" y="15699"/>
                </a:cubicBezTo>
                <a:cubicBezTo>
                  <a:pt x="15812" y="15187"/>
                  <a:pt x="16484" y="14899"/>
                  <a:pt x="17188" y="14899"/>
                </a:cubicBezTo>
                <a:cubicBezTo>
                  <a:pt x="17156" y="15475"/>
                  <a:pt x="17092" y="16051"/>
                  <a:pt x="16964" y="16627"/>
                </a:cubicBezTo>
                <a:cubicBezTo>
                  <a:pt x="16452" y="16691"/>
                  <a:pt x="15972" y="16915"/>
                  <a:pt x="15588" y="17299"/>
                </a:cubicBezTo>
                <a:cubicBezTo>
                  <a:pt x="15028" y="17859"/>
                  <a:pt x="14300" y="18139"/>
                  <a:pt x="13571" y="18139"/>
                </a:cubicBezTo>
                <a:cubicBezTo>
                  <a:pt x="12843" y="18139"/>
                  <a:pt x="12115" y="17859"/>
                  <a:pt x="11555" y="17299"/>
                </a:cubicBezTo>
                <a:cubicBezTo>
                  <a:pt x="11075" y="16819"/>
                  <a:pt x="10451" y="16579"/>
                  <a:pt x="9827" y="16579"/>
                </a:cubicBezTo>
                <a:cubicBezTo>
                  <a:pt x="9203" y="16579"/>
                  <a:pt x="8578" y="16819"/>
                  <a:pt x="8098" y="17299"/>
                </a:cubicBezTo>
                <a:cubicBezTo>
                  <a:pt x="7538" y="17859"/>
                  <a:pt x="6810" y="18139"/>
                  <a:pt x="6082" y="18139"/>
                </a:cubicBezTo>
                <a:cubicBezTo>
                  <a:pt x="5354" y="18139"/>
                  <a:pt x="4626" y="17859"/>
                  <a:pt x="4066" y="17299"/>
                </a:cubicBezTo>
                <a:cubicBezTo>
                  <a:pt x="3618" y="16873"/>
                  <a:pt x="3041" y="16645"/>
                  <a:pt x="2451" y="16645"/>
                </a:cubicBezTo>
                <a:cubicBezTo>
                  <a:pt x="2156" y="16645"/>
                  <a:pt x="1857" y="16702"/>
                  <a:pt x="1569" y="16819"/>
                </a:cubicBezTo>
                <a:cubicBezTo>
                  <a:pt x="1537" y="16211"/>
                  <a:pt x="1505" y="15603"/>
                  <a:pt x="1505" y="15027"/>
                </a:cubicBezTo>
                <a:cubicBezTo>
                  <a:pt x="1787" y="14936"/>
                  <a:pt x="2078" y="14891"/>
                  <a:pt x="2366" y="14891"/>
                </a:cubicBezTo>
                <a:cubicBezTo>
                  <a:pt x="3091" y="14891"/>
                  <a:pt x="3804" y="15172"/>
                  <a:pt x="4354" y="15699"/>
                </a:cubicBezTo>
                <a:cubicBezTo>
                  <a:pt x="4834" y="16163"/>
                  <a:pt x="5458" y="16395"/>
                  <a:pt x="6082" y="16395"/>
                </a:cubicBezTo>
                <a:cubicBezTo>
                  <a:pt x="6706" y="16395"/>
                  <a:pt x="7330" y="16163"/>
                  <a:pt x="7810" y="15699"/>
                </a:cubicBezTo>
                <a:cubicBezTo>
                  <a:pt x="8370" y="15139"/>
                  <a:pt x="9099" y="14859"/>
                  <a:pt x="9827" y="14859"/>
                </a:cubicBezTo>
                <a:close/>
                <a:moveTo>
                  <a:pt x="9827" y="17483"/>
                </a:moveTo>
                <a:cubicBezTo>
                  <a:pt x="10555" y="17483"/>
                  <a:pt x="11283" y="17763"/>
                  <a:pt x="11843" y="18323"/>
                </a:cubicBezTo>
                <a:cubicBezTo>
                  <a:pt x="12323" y="18804"/>
                  <a:pt x="12947" y="19044"/>
                  <a:pt x="13571" y="19044"/>
                </a:cubicBezTo>
                <a:cubicBezTo>
                  <a:pt x="14196" y="19044"/>
                  <a:pt x="14820" y="18804"/>
                  <a:pt x="15300" y="18323"/>
                </a:cubicBezTo>
                <a:cubicBezTo>
                  <a:pt x="15684" y="17907"/>
                  <a:pt x="16196" y="17651"/>
                  <a:pt x="16772" y="17555"/>
                </a:cubicBezTo>
                <a:lnTo>
                  <a:pt x="16772" y="17555"/>
                </a:lnTo>
                <a:cubicBezTo>
                  <a:pt x="16612" y="18227"/>
                  <a:pt x="16420" y="18868"/>
                  <a:pt x="16196" y="19540"/>
                </a:cubicBezTo>
                <a:cubicBezTo>
                  <a:pt x="15972" y="19636"/>
                  <a:pt x="15748" y="19764"/>
                  <a:pt x="15588" y="19924"/>
                </a:cubicBezTo>
                <a:cubicBezTo>
                  <a:pt x="15028" y="20484"/>
                  <a:pt x="14292" y="20764"/>
                  <a:pt x="13559" y="20764"/>
                </a:cubicBezTo>
                <a:cubicBezTo>
                  <a:pt x="12827" y="20764"/>
                  <a:pt x="12099" y="20484"/>
                  <a:pt x="11555" y="19924"/>
                </a:cubicBezTo>
                <a:cubicBezTo>
                  <a:pt x="11075" y="19460"/>
                  <a:pt x="10451" y="19228"/>
                  <a:pt x="9827" y="19228"/>
                </a:cubicBezTo>
                <a:cubicBezTo>
                  <a:pt x="9203" y="19228"/>
                  <a:pt x="8578" y="19460"/>
                  <a:pt x="8098" y="19924"/>
                </a:cubicBezTo>
                <a:cubicBezTo>
                  <a:pt x="7538" y="20484"/>
                  <a:pt x="6810" y="20764"/>
                  <a:pt x="6082" y="20764"/>
                </a:cubicBezTo>
                <a:cubicBezTo>
                  <a:pt x="5354" y="20764"/>
                  <a:pt x="4626" y="20484"/>
                  <a:pt x="4066" y="19924"/>
                </a:cubicBezTo>
                <a:cubicBezTo>
                  <a:pt x="3618" y="19501"/>
                  <a:pt x="3016" y="19252"/>
                  <a:pt x="2410" y="19252"/>
                </a:cubicBezTo>
                <a:cubicBezTo>
                  <a:pt x="2235" y="19252"/>
                  <a:pt x="2061" y="19273"/>
                  <a:pt x="1889" y="19316"/>
                </a:cubicBezTo>
                <a:cubicBezTo>
                  <a:pt x="1857" y="19252"/>
                  <a:pt x="1825" y="19220"/>
                  <a:pt x="1825" y="19156"/>
                </a:cubicBezTo>
                <a:cubicBezTo>
                  <a:pt x="1729" y="18612"/>
                  <a:pt x="1697" y="18131"/>
                  <a:pt x="1633" y="17619"/>
                </a:cubicBezTo>
                <a:cubicBezTo>
                  <a:pt x="1890" y="17545"/>
                  <a:pt x="2150" y="17509"/>
                  <a:pt x="2405" y="17509"/>
                </a:cubicBezTo>
                <a:cubicBezTo>
                  <a:pt x="3135" y="17509"/>
                  <a:pt x="3832" y="17802"/>
                  <a:pt x="4354" y="18323"/>
                </a:cubicBezTo>
                <a:cubicBezTo>
                  <a:pt x="4834" y="18804"/>
                  <a:pt x="5458" y="19044"/>
                  <a:pt x="6082" y="19044"/>
                </a:cubicBezTo>
                <a:cubicBezTo>
                  <a:pt x="6706" y="19044"/>
                  <a:pt x="7330" y="18804"/>
                  <a:pt x="7810" y="18323"/>
                </a:cubicBezTo>
                <a:cubicBezTo>
                  <a:pt x="8370" y="17763"/>
                  <a:pt x="9099" y="17483"/>
                  <a:pt x="9827" y="17483"/>
                </a:cubicBezTo>
                <a:close/>
                <a:moveTo>
                  <a:pt x="2366" y="20162"/>
                </a:moveTo>
                <a:cubicBezTo>
                  <a:pt x="3096" y="20162"/>
                  <a:pt x="3826" y="20449"/>
                  <a:pt x="4386" y="20980"/>
                </a:cubicBezTo>
                <a:cubicBezTo>
                  <a:pt x="4850" y="21460"/>
                  <a:pt x="5474" y="21700"/>
                  <a:pt x="6098" y="21700"/>
                </a:cubicBezTo>
                <a:cubicBezTo>
                  <a:pt x="6722" y="21700"/>
                  <a:pt x="7346" y="21460"/>
                  <a:pt x="7810" y="20980"/>
                </a:cubicBezTo>
                <a:cubicBezTo>
                  <a:pt x="8370" y="20436"/>
                  <a:pt x="9107" y="20164"/>
                  <a:pt x="9839" y="20164"/>
                </a:cubicBezTo>
                <a:cubicBezTo>
                  <a:pt x="10571" y="20164"/>
                  <a:pt x="11299" y="20436"/>
                  <a:pt x="11843" y="20980"/>
                </a:cubicBezTo>
                <a:cubicBezTo>
                  <a:pt x="12323" y="21460"/>
                  <a:pt x="12947" y="21700"/>
                  <a:pt x="13571" y="21700"/>
                </a:cubicBezTo>
                <a:cubicBezTo>
                  <a:pt x="14196" y="21700"/>
                  <a:pt x="14820" y="21460"/>
                  <a:pt x="15300" y="20980"/>
                </a:cubicBezTo>
                <a:cubicBezTo>
                  <a:pt x="15460" y="20852"/>
                  <a:pt x="15652" y="20692"/>
                  <a:pt x="15844" y="20596"/>
                </a:cubicBezTo>
                <a:lnTo>
                  <a:pt x="15844" y="20596"/>
                </a:lnTo>
                <a:cubicBezTo>
                  <a:pt x="15780" y="20724"/>
                  <a:pt x="15748" y="20884"/>
                  <a:pt x="15684" y="21012"/>
                </a:cubicBezTo>
                <a:cubicBezTo>
                  <a:pt x="15300" y="21748"/>
                  <a:pt x="15012" y="22452"/>
                  <a:pt x="14756" y="23092"/>
                </a:cubicBezTo>
                <a:cubicBezTo>
                  <a:pt x="14367" y="23293"/>
                  <a:pt x="13947" y="23389"/>
                  <a:pt x="13529" y="23389"/>
                </a:cubicBezTo>
                <a:cubicBezTo>
                  <a:pt x="12813" y="23389"/>
                  <a:pt x="12101" y="23106"/>
                  <a:pt x="11555" y="22580"/>
                </a:cubicBezTo>
                <a:cubicBezTo>
                  <a:pt x="11075" y="22116"/>
                  <a:pt x="10451" y="21884"/>
                  <a:pt x="9831" y="21884"/>
                </a:cubicBezTo>
                <a:cubicBezTo>
                  <a:pt x="9211" y="21884"/>
                  <a:pt x="8594" y="22116"/>
                  <a:pt x="8130" y="22580"/>
                </a:cubicBezTo>
                <a:cubicBezTo>
                  <a:pt x="7570" y="23140"/>
                  <a:pt x="6834" y="23420"/>
                  <a:pt x="6098" y="23420"/>
                </a:cubicBezTo>
                <a:cubicBezTo>
                  <a:pt x="5362" y="23420"/>
                  <a:pt x="4626" y="23140"/>
                  <a:pt x="4066" y="22580"/>
                </a:cubicBezTo>
                <a:cubicBezTo>
                  <a:pt x="3646" y="22160"/>
                  <a:pt x="3085" y="21937"/>
                  <a:pt x="2489" y="21937"/>
                </a:cubicBezTo>
                <a:cubicBezTo>
                  <a:pt x="2450" y="21937"/>
                  <a:pt x="2409" y="21938"/>
                  <a:pt x="2369" y="21940"/>
                </a:cubicBezTo>
                <a:cubicBezTo>
                  <a:pt x="2241" y="21364"/>
                  <a:pt x="2145" y="20788"/>
                  <a:pt x="2049" y="20180"/>
                </a:cubicBezTo>
                <a:cubicBezTo>
                  <a:pt x="2154" y="20168"/>
                  <a:pt x="2260" y="20162"/>
                  <a:pt x="2366" y="20162"/>
                </a:cubicBezTo>
                <a:close/>
                <a:moveTo>
                  <a:pt x="9827" y="22764"/>
                </a:moveTo>
                <a:cubicBezTo>
                  <a:pt x="10555" y="22764"/>
                  <a:pt x="11283" y="23044"/>
                  <a:pt x="11843" y="23604"/>
                </a:cubicBezTo>
                <a:cubicBezTo>
                  <a:pt x="12293" y="24055"/>
                  <a:pt x="12902" y="24290"/>
                  <a:pt x="13514" y="24290"/>
                </a:cubicBezTo>
                <a:cubicBezTo>
                  <a:pt x="13816" y="24290"/>
                  <a:pt x="14118" y="24233"/>
                  <a:pt x="14404" y="24117"/>
                </a:cubicBezTo>
                <a:lnTo>
                  <a:pt x="14404" y="24117"/>
                </a:lnTo>
                <a:cubicBezTo>
                  <a:pt x="14180" y="24725"/>
                  <a:pt x="14020" y="25365"/>
                  <a:pt x="13924" y="26005"/>
                </a:cubicBezTo>
                <a:cubicBezTo>
                  <a:pt x="13788" y="26025"/>
                  <a:pt x="13652" y="26035"/>
                  <a:pt x="13516" y="26035"/>
                </a:cubicBezTo>
                <a:cubicBezTo>
                  <a:pt x="12786" y="26035"/>
                  <a:pt x="12068" y="25750"/>
                  <a:pt x="11555" y="25237"/>
                </a:cubicBezTo>
                <a:cubicBezTo>
                  <a:pt x="11075" y="24757"/>
                  <a:pt x="10451" y="24517"/>
                  <a:pt x="9827" y="24517"/>
                </a:cubicBezTo>
                <a:cubicBezTo>
                  <a:pt x="9203" y="24517"/>
                  <a:pt x="8578" y="24757"/>
                  <a:pt x="8098" y="25237"/>
                </a:cubicBezTo>
                <a:cubicBezTo>
                  <a:pt x="7538" y="25781"/>
                  <a:pt x="6810" y="26053"/>
                  <a:pt x="6082" y="26053"/>
                </a:cubicBezTo>
                <a:cubicBezTo>
                  <a:pt x="5354" y="26053"/>
                  <a:pt x="4626" y="25781"/>
                  <a:pt x="4066" y="25237"/>
                </a:cubicBezTo>
                <a:cubicBezTo>
                  <a:pt x="3714" y="24917"/>
                  <a:pt x="3297" y="24693"/>
                  <a:pt x="2849" y="24629"/>
                </a:cubicBezTo>
                <a:cubicBezTo>
                  <a:pt x="2753" y="24021"/>
                  <a:pt x="2625" y="23412"/>
                  <a:pt x="2529" y="22804"/>
                </a:cubicBezTo>
                <a:lnTo>
                  <a:pt x="2529" y="22804"/>
                </a:lnTo>
                <a:cubicBezTo>
                  <a:pt x="3201" y="22836"/>
                  <a:pt x="3874" y="23124"/>
                  <a:pt x="4354" y="23604"/>
                </a:cubicBezTo>
                <a:cubicBezTo>
                  <a:pt x="4834" y="24085"/>
                  <a:pt x="5458" y="24325"/>
                  <a:pt x="6082" y="24325"/>
                </a:cubicBezTo>
                <a:cubicBezTo>
                  <a:pt x="6706" y="24325"/>
                  <a:pt x="7330" y="24085"/>
                  <a:pt x="7810" y="23604"/>
                </a:cubicBezTo>
                <a:cubicBezTo>
                  <a:pt x="8370" y="23044"/>
                  <a:pt x="9099" y="22764"/>
                  <a:pt x="9827" y="22764"/>
                </a:cubicBezTo>
                <a:close/>
                <a:moveTo>
                  <a:pt x="9827" y="25389"/>
                </a:moveTo>
                <a:cubicBezTo>
                  <a:pt x="10555" y="25389"/>
                  <a:pt x="11283" y="25669"/>
                  <a:pt x="11843" y="26229"/>
                </a:cubicBezTo>
                <a:cubicBezTo>
                  <a:pt x="12284" y="26670"/>
                  <a:pt x="12891" y="26921"/>
                  <a:pt x="13521" y="26921"/>
                </a:cubicBezTo>
                <a:cubicBezTo>
                  <a:pt x="13623" y="26921"/>
                  <a:pt x="13725" y="26914"/>
                  <a:pt x="13827" y="26901"/>
                </a:cubicBezTo>
                <a:lnTo>
                  <a:pt x="13827" y="26901"/>
                </a:lnTo>
                <a:cubicBezTo>
                  <a:pt x="13763" y="27477"/>
                  <a:pt x="13795" y="28053"/>
                  <a:pt x="13891" y="28661"/>
                </a:cubicBezTo>
                <a:cubicBezTo>
                  <a:pt x="13782" y="28673"/>
                  <a:pt x="13673" y="28679"/>
                  <a:pt x="13565" y="28679"/>
                </a:cubicBezTo>
                <a:cubicBezTo>
                  <a:pt x="12813" y="28679"/>
                  <a:pt x="12086" y="28393"/>
                  <a:pt x="11555" y="27861"/>
                </a:cubicBezTo>
                <a:cubicBezTo>
                  <a:pt x="11075" y="27381"/>
                  <a:pt x="10451" y="27141"/>
                  <a:pt x="9827" y="27141"/>
                </a:cubicBezTo>
                <a:cubicBezTo>
                  <a:pt x="9203" y="27141"/>
                  <a:pt x="8578" y="27381"/>
                  <a:pt x="8098" y="27861"/>
                </a:cubicBezTo>
                <a:cubicBezTo>
                  <a:pt x="7538" y="28405"/>
                  <a:pt x="6810" y="28677"/>
                  <a:pt x="6082" y="28677"/>
                </a:cubicBezTo>
                <a:cubicBezTo>
                  <a:pt x="5354" y="28677"/>
                  <a:pt x="4626" y="28405"/>
                  <a:pt x="4066" y="27861"/>
                </a:cubicBezTo>
                <a:cubicBezTo>
                  <a:pt x="3842" y="27637"/>
                  <a:pt x="3586" y="27477"/>
                  <a:pt x="3297" y="27381"/>
                </a:cubicBezTo>
                <a:cubicBezTo>
                  <a:pt x="3201" y="26773"/>
                  <a:pt x="3105" y="26165"/>
                  <a:pt x="3009" y="25525"/>
                </a:cubicBezTo>
                <a:lnTo>
                  <a:pt x="3009" y="25525"/>
                </a:lnTo>
                <a:cubicBezTo>
                  <a:pt x="3522" y="25653"/>
                  <a:pt x="3970" y="25877"/>
                  <a:pt x="4354" y="26229"/>
                </a:cubicBezTo>
                <a:cubicBezTo>
                  <a:pt x="4834" y="26709"/>
                  <a:pt x="5458" y="26949"/>
                  <a:pt x="6082" y="26949"/>
                </a:cubicBezTo>
                <a:cubicBezTo>
                  <a:pt x="6706" y="26949"/>
                  <a:pt x="7330" y="26709"/>
                  <a:pt x="7810" y="26229"/>
                </a:cubicBezTo>
                <a:cubicBezTo>
                  <a:pt x="8370" y="25669"/>
                  <a:pt x="9099" y="25389"/>
                  <a:pt x="9827" y="25389"/>
                </a:cubicBezTo>
                <a:close/>
                <a:moveTo>
                  <a:pt x="9827" y="28069"/>
                </a:moveTo>
                <a:cubicBezTo>
                  <a:pt x="10555" y="28069"/>
                  <a:pt x="11283" y="28341"/>
                  <a:pt x="11843" y="28885"/>
                </a:cubicBezTo>
                <a:cubicBezTo>
                  <a:pt x="12298" y="29340"/>
                  <a:pt x="12913" y="29576"/>
                  <a:pt x="13530" y="29576"/>
                </a:cubicBezTo>
                <a:cubicBezTo>
                  <a:pt x="13694" y="29576"/>
                  <a:pt x="13858" y="29559"/>
                  <a:pt x="14020" y="29526"/>
                </a:cubicBezTo>
                <a:cubicBezTo>
                  <a:pt x="14052" y="29654"/>
                  <a:pt x="14084" y="29814"/>
                  <a:pt x="14116" y="29942"/>
                </a:cubicBezTo>
                <a:cubicBezTo>
                  <a:pt x="13915" y="29983"/>
                  <a:pt x="13713" y="30004"/>
                  <a:pt x="13513" y="30004"/>
                </a:cubicBezTo>
                <a:cubicBezTo>
                  <a:pt x="12786" y="30004"/>
                  <a:pt x="12082" y="29732"/>
                  <a:pt x="11555" y="29205"/>
                </a:cubicBezTo>
                <a:cubicBezTo>
                  <a:pt x="11075" y="28725"/>
                  <a:pt x="10451" y="28485"/>
                  <a:pt x="9827" y="28485"/>
                </a:cubicBezTo>
                <a:cubicBezTo>
                  <a:pt x="9203" y="28485"/>
                  <a:pt x="8578" y="28725"/>
                  <a:pt x="8098" y="29205"/>
                </a:cubicBezTo>
                <a:cubicBezTo>
                  <a:pt x="7538" y="29766"/>
                  <a:pt x="6810" y="30046"/>
                  <a:pt x="6082" y="30046"/>
                </a:cubicBezTo>
                <a:cubicBezTo>
                  <a:pt x="5354" y="30046"/>
                  <a:pt x="4626" y="29766"/>
                  <a:pt x="4066" y="29205"/>
                </a:cubicBezTo>
                <a:cubicBezTo>
                  <a:pt x="3874" y="29013"/>
                  <a:pt x="3650" y="28885"/>
                  <a:pt x="3394" y="28789"/>
                </a:cubicBezTo>
                <a:cubicBezTo>
                  <a:pt x="3394" y="28629"/>
                  <a:pt x="3394" y="28469"/>
                  <a:pt x="3362" y="28309"/>
                </a:cubicBezTo>
                <a:lnTo>
                  <a:pt x="3362" y="28309"/>
                </a:lnTo>
                <a:cubicBezTo>
                  <a:pt x="3746" y="28437"/>
                  <a:pt x="4066" y="28629"/>
                  <a:pt x="4354" y="28885"/>
                </a:cubicBezTo>
                <a:cubicBezTo>
                  <a:pt x="4834" y="29365"/>
                  <a:pt x="5458" y="29606"/>
                  <a:pt x="6082" y="29606"/>
                </a:cubicBezTo>
                <a:cubicBezTo>
                  <a:pt x="6706" y="29606"/>
                  <a:pt x="7330" y="29365"/>
                  <a:pt x="7810" y="28885"/>
                </a:cubicBezTo>
                <a:cubicBezTo>
                  <a:pt x="8370" y="28341"/>
                  <a:pt x="9099" y="28069"/>
                  <a:pt x="9827" y="28069"/>
                </a:cubicBezTo>
                <a:close/>
                <a:moveTo>
                  <a:pt x="9827" y="29357"/>
                </a:moveTo>
                <a:cubicBezTo>
                  <a:pt x="10555" y="29357"/>
                  <a:pt x="11283" y="29638"/>
                  <a:pt x="11843" y="30198"/>
                </a:cubicBezTo>
                <a:cubicBezTo>
                  <a:pt x="12301" y="30634"/>
                  <a:pt x="12892" y="30862"/>
                  <a:pt x="13496" y="30862"/>
                </a:cubicBezTo>
                <a:cubicBezTo>
                  <a:pt x="13779" y="30862"/>
                  <a:pt x="14064" y="30812"/>
                  <a:pt x="14340" y="30710"/>
                </a:cubicBezTo>
                <a:cubicBezTo>
                  <a:pt x="14372" y="30838"/>
                  <a:pt x="14436" y="30998"/>
                  <a:pt x="14468" y="31126"/>
                </a:cubicBezTo>
                <a:cubicBezTo>
                  <a:pt x="14158" y="31246"/>
                  <a:pt x="13833" y="31303"/>
                  <a:pt x="13508" y="31303"/>
                </a:cubicBezTo>
                <a:cubicBezTo>
                  <a:pt x="12793" y="31303"/>
                  <a:pt x="12083" y="31024"/>
                  <a:pt x="11555" y="30518"/>
                </a:cubicBezTo>
                <a:lnTo>
                  <a:pt x="11555" y="30486"/>
                </a:lnTo>
                <a:cubicBezTo>
                  <a:pt x="11075" y="30022"/>
                  <a:pt x="10451" y="29790"/>
                  <a:pt x="9827" y="29790"/>
                </a:cubicBezTo>
                <a:cubicBezTo>
                  <a:pt x="9203" y="29790"/>
                  <a:pt x="8578" y="30022"/>
                  <a:pt x="8098" y="30486"/>
                </a:cubicBezTo>
                <a:cubicBezTo>
                  <a:pt x="7538" y="31046"/>
                  <a:pt x="6810" y="31326"/>
                  <a:pt x="6082" y="31326"/>
                </a:cubicBezTo>
                <a:cubicBezTo>
                  <a:pt x="5354" y="31326"/>
                  <a:pt x="4626" y="31046"/>
                  <a:pt x="4066" y="30486"/>
                </a:cubicBezTo>
                <a:cubicBezTo>
                  <a:pt x="3906" y="30326"/>
                  <a:pt x="3714" y="30198"/>
                  <a:pt x="3522" y="30102"/>
                </a:cubicBezTo>
                <a:cubicBezTo>
                  <a:pt x="3522" y="29942"/>
                  <a:pt x="3522" y="29782"/>
                  <a:pt x="3490" y="29622"/>
                </a:cubicBezTo>
                <a:lnTo>
                  <a:pt x="3490" y="29622"/>
                </a:lnTo>
                <a:cubicBezTo>
                  <a:pt x="3810" y="29750"/>
                  <a:pt x="4098" y="29942"/>
                  <a:pt x="4354" y="30198"/>
                </a:cubicBezTo>
                <a:cubicBezTo>
                  <a:pt x="4834" y="30678"/>
                  <a:pt x="5458" y="30918"/>
                  <a:pt x="6082" y="30918"/>
                </a:cubicBezTo>
                <a:cubicBezTo>
                  <a:pt x="6706" y="30918"/>
                  <a:pt x="7330" y="30678"/>
                  <a:pt x="7810" y="30198"/>
                </a:cubicBezTo>
                <a:cubicBezTo>
                  <a:pt x="8370" y="29638"/>
                  <a:pt x="9099" y="29357"/>
                  <a:pt x="9827" y="29357"/>
                </a:cubicBezTo>
                <a:close/>
                <a:moveTo>
                  <a:pt x="9807" y="30702"/>
                </a:moveTo>
                <a:cubicBezTo>
                  <a:pt x="10539" y="30702"/>
                  <a:pt x="11267" y="30982"/>
                  <a:pt x="11811" y="31542"/>
                </a:cubicBezTo>
                <a:cubicBezTo>
                  <a:pt x="12284" y="31996"/>
                  <a:pt x="12880" y="32226"/>
                  <a:pt x="13481" y="32226"/>
                </a:cubicBezTo>
                <a:cubicBezTo>
                  <a:pt x="13895" y="32226"/>
                  <a:pt x="14312" y="32116"/>
                  <a:pt x="14692" y="31894"/>
                </a:cubicBezTo>
                <a:cubicBezTo>
                  <a:pt x="14756" y="32022"/>
                  <a:pt x="14788" y="32118"/>
                  <a:pt x="14852" y="32278"/>
                </a:cubicBezTo>
                <a:cubicBezTo>
                  <a:pt x="14852" y="32278"/>
                  <a:pt x="14852" y="32310"/>
                  <a:pt x="14852" y="32310"/>
                </a:cubicBezTo>
                <a:cubicBezTo>
                  <a:pt x="14425" y="32549"/>
                  <a:pt x="13958" y="32664"/>
                  <a:pt x="13495" y="32664"/>
                </a:cubicBezTo>
                <a:cubicBezTo>
                  <a:pt x="12778" y="32664"/>
                  <a:pt x="12068" y="32387"/>
                  <a:pt x="11523" y="31862"/>
                </a:cubicBezTo>
                <a:cubicBezTo>
                  <a:pt x="11059" y="31382"/>
                  <a:pt x="10435" y="31142"/>
                  <a:pt x="9811" y="31142"/>
                </a:cubicBezTo>
                <a:cubicBezTo>
                  <a:pt x="9187" y="31142"/>
                  <a:pt x="8562" y="31382"/>
                  <a:pt x="8098" y="31862"/>
                </a:cubicBezTo>
                <a:cubicBezTo>
                  <a:pt x="7538" y="32406"/>
                  <a:pt x="6802" y="32678"/>
                  <a:pt x="6070" y="32678"/>
                </a:cubicBezTo>
                <a:cubicBezTo>
                  <a:pt x="5338" y="32678"/>
                  <a:pt x="4610" y="32406"/>
                  <a:pt x="4066" y="31862"/>
                </a:cubicBezTo>
                <a:cubicBezTo>
                  <a:pt x="3874" y="31670"/>
                  <a:pt x="3682" y="31542"/>
                  <a:pt x="3490" y="31446"/>
                </a:cubicBezTo>
                <a:lnTo>
                  <a:pt x="3490" y="30998"/>
                </a:lnTo>
                <a:cubicBezTo>
                  <a:pt x="3810" y="31126"/>
                  <a:pt x="4098" y="31318"/>
                  <a:pt x="4354" y="31542"/>
                </a:cubicBezTo>
                <a:cubicBezTo>
                  <a:pt x="4818" y="32022"/>
                  <a:pt x="5442" y="32262"/>
                  <a:pt x="6066" y="32262"/>
                </a:cubicBezTo>
                <a:cubicBezTo>
                  <a:pt x="6690" y="32262"/>
                  <a:pt x="7314" y="32022"/>
                  <a:pt x="7778" y="31542"/>
                </a:cubicBezTo>
                <a:cubicBezTo>
                  <a:pt x="8338" y="30982"/>
                  <a:pt x="9075" y="30702"/>
                  <a:pt x="9807" y="30702"/>
                </a:cubicBezTo>
                <a:close/>
                <a:moveTo>
                  <a:pt x="9815" y="32046"/>
                </a:moveTo>
                <a:cubicBezTo>
                  <a:pt x="10547" y="32046"/>
                  <a:pt x="11283" y="32326"/>
                  <a:pt x="11843" y="32886"/>
                </a:cubicBezTo>
                <a:cubicBezTo>
                  <a:pt x="12300" y="33343"/>
                  <a:pt x="12909" y="33576"/>
                  <a:pt x="13524" y="33576"/>
                </a:cubicBezTo>
                <a:cubicBezTo>
                  <a:pt x="14071" y="33576"/>
                  <a:pt x="14623" y="33391"/>
                  <a:pt x="15076" y="33014"/>
                </a:cubicBezTo>
                <a:cubicBezTo>
                  <a:pt x="15140" y="33142"/>
                  <a:pt x="15172" y="33302"/>
                  <a:pt x="15236" y="33462"/>
                </a:cubicBezTo>
                <a:cubicBezTo>
                  <a:pt x="14728" y="33815"/>
                  <a:pt x="14145" y="33988"/>
                  <a:pt x="13567" y="33988"/>
                </a:cubicBezTo>
                <a:cubicBezTo>
                  <a:pt x="12834" y="33988"/>
                  <a:pt x="12110" y="33711"/>
                  <a:pt x="11555" y="33174"/>
                </a:cubicBezTo>
                <a:cubicBezTo>
                  <a:pt x="11075" y="32694"/>
                  <a:pt x="10451" y="32454"/>
                  <a:pt x="9827" y="32454"/>
                </a:cubicBezTo>
                <a:cubicBezTo>
                  <a:pt x="9203" y="32454"/>
                  <a:pt x="8578" y="32694"/>
                  <a:pt x="8098" y="33174"/>
                </a:cubicBezTo>
                <a:cubicBezTo>
                  <a:pt x="7538" y="33718"/>
                  <a:pt x="6810" y="33990"/>
                  <a:pt x="6082" y="33990"/>
                </a:cubicBezTo>
                <a:cubicBezTo>
                  <a:pt x="5354" y="33990"/>
                  <a:pt x="4626" y="33718"/>
                  <a:pt x="4066" y="33174"/>
                </a:cubicBezTo>
                <a:cubicBezTo>
                  <a:pt x="3874" y="32982"/>
                  <a:pt x="3682" y="32854"/>
                  <a:pt x="3458" y="32758"/>
                </a:cubicBezTo>
                <a:lnTo>
                  <a:pt x="3458" y="32598"/>
                </a:lnTo>
                <a:lnTo>
                  <a:pt x="3458" y="32310"/>
                </a:lnTo>
                <a:cubicBezTo>
                  <a:pt x="3778" y="32438"/>
                  <a:pt x="4098" y="32630"/>
                  <a:pt x="4354" y="32886"/>
                </a:cubicBezTo>
                <a:cubicBezTo>
                  <a:pt x="4818" y="33350"/>
                  <a:pt x="5442" y="33582"/>
                  <a:pt x="6070" y="33582"/>
                </a:cubicBezTo>
                <a:cubicBezTo>
                  <a:pt x="6698" y="33582"/>
                  <a:pt x="7330" y="33350"/>
                  <a:pt x="7810" y="32886"/>
                </a:cubicBezTo>
                <a:cubicBezTo>
                  <a:pt x="8354" y="32326"/>
                  <a:pt x="9083" y="32046"/>
                  <a:pt x="9815" y="32046"/>
                </a:cubicBezTo>
                <a:close/>
                <a:moveTo>
                  <a:pt x="9827" y="33358"/>
                </a:moveTo>
                <a:cubicBezTo>
                  <a:pt x="10555" y="33358"/>
                  <a:pt x="11283" y="33638"/>
                  <a:pt x="11843" y="34198"/>
                </a:cubicBezTo>
                <a:cubicBezTo>
                  <a:pt x="12323" y="34678"/>
                  <a:pt x="12947" y="34919"/>
                  <a:pt x="13571" y="34919"/>
                </a:cubicBezTo>
                <a:cubicBezTo>
                  <a:pt x="14196" y="34919"/>
                  <a:pt x="14820" y="34678"/>
                  <a:pt x="15300" y="34198"/>
                </a:cubicBezTo>
                <a:lnTo>
                  <a:pt x="15364" y="34134"/>
                </a:lnTo>
                <a:cubicBezTo>
                  <a:pt x="15396" y="34294"/>
                  <a:pt x="15396" y="34454"/>
                  <a:pt x="15428" y="34614"/>
                </a:cubicBezTo>
                <a:lnTo>
                  <a:pt x="15396" y="34614"/>
                </a:lnTo>
                <a:cubicBezTo>
                  <a:pt x="14858" y="35075"/>
                  <a:pt x="14187" y="35308"/>
                  <a:pt x="13518" y="35308"/>
                </a:cubicBezTo>
                <a:cubicBezTo>
                  <a:pt x="12794" y="35308"/>
                  <a:pt x="12072" y="35035"/>
                  <a:pt x="11523" y="34486"/>
                </a:cubicBezTo>
                <a:cubicBezTo>
                  <a:pt x="11043" y="34006"/>
                  <a:pt x="10419" y="33766"/>
                  <a:pt x="9795" y="33766"/>
                </a:cubicBezTo>
                <a:cubicBezTo>
                  <a:pt x="9171" y="33766"/>
                  <a:pt x="8546" y="34006"/>
                  <a:pt x="8066" y="34486"/>
                </a:cubicBezTo>
                <a:cubicBezTo>
                  <a:pt x="7522" y="35047"/>
                  <a:pt x="6794" y="35327"/>
                  <a:pt x="6062" y="35327"/>
                </a:cubicBezTo>
                <a:cubicBezTo>
                  <a:pt x="5330" y="35327"/>
                  <a:pt x="4594" y="35047"/>
                  <a:pt x="4034" y="34486"/>
                </a:cubicBezTo>
                <a:cubicBezTo>
                  <a:pt x="3874" y="34326"/>
                  <a:pt x="3650" y="34166"/>
                  <a:pt x="3426" y="34070"/>
                </a:cubicBezTo>
                <a:lnTo>
                  <a:pt x="3426" y="33622"/>
                </a:lnTo>
                <a:cubicBezTo>
                  <a:pt x="3778" y="33750"/>
                  <a:pt x="4098" y="33942"/>
                  <a:pt x="4354" y="34198"/>
                </a:cubicBezTo>
                <a:cubicBezTo>
                  <a:pt x="4834" y="34678"/>
                  <a:pt x="5458" y="34919"/>
                  <a:pt x="6082" y="34919"/>
                </a:cubicBezTo>
                <a:cubicBezTo>
                  <a:pt x="6706" y="34919"/>
                  <a:pt x="7330" y="34678"/>
                  <a:pt x="7810" y="34198"/>
                </a:cubicBezTo>
                <a:cubicBezTo>
                  <a:pt x="8370" y="33638"/>
                  <a:pt x="9099" y="33358"/>
                  <a:pt x="9827" y="33358"/>
                </a:cubicBezTo>
                <a:close/>
                <a:moveTo>
                  <a:pt x="9807" y="34670"/>
                </a:moveTo>
                <a:cubicBezTo>
                  <a:pt x="10539" y="34670"/>
                  <a:pt x="11267" y="34951"/>
                  <a:pt x="11811" y="35511"/>
                </a:cubicBezTo>
                <a:cubicBezTo>
                  <a:pt x="12291" y="35991"/>
                  <a:pt x="12915" y="36231"/>
                  <a:pt x="13539" y="36231"/>
                </a:cubicBezTo>
                <a:cubicBezTo>
                  <a:pt x="14164" y="36231"/>
                  <a:pt x="14788" y="35991"/>
                  <a:pt x="15268" y="35511"/>
                </a:cubicBezTo>
                <a:cubicBezTo>
                  <a:pt x="15332" y="35447"/>
                  <a:pt x="15396" y="35415"/>
                  <a:pt x="15460" y="35383"/>
                </a:cubicBezTo>
                <a:cubicBezTo>
                  <a:pt x="15492" y="35543"/>
                  <a:pt x="15492" y="35735"/>
                  <a:pt x="15492" y="35895"/>
                </a:cubicBezTo>
                <a:lnTo>
                  <a:pt x="15460" y="35895"/>
                </a:lnTo>
                <a:cubicBezTo>
                  <a:pt x="14906" y="36387"/>
                  <a:pt x="14226" y="36628"/>
                  <a:pt x="13549" y="36628"/>
                </a:cubicBezTo>
                <a:cubicBezTo>
                  <a:pt x="12817" y="36628"/>
                  <a:pt x="12088" y="36347"/>
                  <a:pt x="11523" y="35799"/>
                </a:cubicBezTo>
                <a:cubicBezTo>
                  <a:pt x="11043" y="35319"/>
                  <a:pt x="10419" y="35079"/>
                  <a:pt x="9795" y="35079"/>
                </a:cubicBezTo>
                <a:cubicBezTo>
                  <a:pt x="9171" y="35079"/>
                  <a:pt x="8546" y="35319"/>
                  <a:pt x="8066" y="35799"/>
                </a:cubicBezTo>
                <a:cubicBezTo>
                  <a:pt x="7522" y="36359"/>
                  <a:pt x="6794" y="36639"/>
                  <a:pt x="6062" y="36639"/>
                </a:cubicBezTo>
                <a:cubicBezTo>
                  <a:pt x="5330" y="36639"/>
                  <a:pt x="4594" y="36359"/>
                  <a:pt x="4034" y="35799"/>
                </a:cubicBezTo>
                <a:cubicBezTo>
                  <a:pt x="3906" y="35671"/>
                  <a:pt x="3746" y="35543"/>
                  <a:pt x="3554" y="35447"/>
                </a:cubicBezTo>
                <a:cubicBezTo>
                  <a:pt x="3522" y="35287"/>
                  <a:pt x="3522" y="35127"/>
                  <a:pt x="3490" y="34967"/>
                </a:cubicBezTo>
                <a:lnTo>
                  <a:pt x="3490" y="34967"/>
                </a:lnTo>
                <a:cubicBezTo>
                  <a:pt x="3810" y="35095"/>
                  <a:pt x="4098" y="35287"/>
                  <a:pt x="4354" y="35511"/>
                </a:cubicBezTo>
                <a:cubicBezTo>
                  <a:pt x="4818" y="35991"/>
                  <a:pt x="5442" y="36231"/>
                  <a:pt x="6066" y="36231"/>
                </a:cubicBezTo>
                <a:cubicBezTo>
                  <a:pt x="6690" y="36231"/>
                  <a:pt x="7314" y="35991"/>
                  <a:pt x="7778" y="35511"/>
                </a:cubicBezTo>
                <a:cubicBezTo>
                  <a:pt x="8338" y="34951"/>
                  <a:pt x="9075" y="34670"/>
                  <a:pt x="9807" y="34670"/>
                </a:cubicBezTo>
                <a:close/>
                <a:moveTo>
                  <a:pt x="9815" y="35983"/>
                </a:moveTo>
                <a:cubicBezTo>
                  <a:pt x="10547" y="35983"/>
                  <a:pt x="11283" y="36263"/>
                  <a:pt x="11843" y="36823"/>
                </a:cubicBezTo>
                <a:cubicBezTo>
                  <a:pt x="12323" y="37287"/>
                  <a:pt x="12947" y="37519"/>
                  <a:pt x="13567" y="37519"/>
                </a:cubicBezTo>
                <a:cubicBezTo>
                  <a:pt x="14188" y="37519"/>
                  <a:pt x="14804" y="37287"/>
                  <a:pt x="15268" y="36823"/>
                </a:cubicBezTo>
                <a:cubicBezTo>
                  <a:pt x="15300" y="36791"/>
                  <a:pt x="15332" y="36759"/>
                  <a:pt x="15364" y="36759"/>
                </a:cubicBezTo>
                <a:cubicBezTo>
                  <a:pt x="15300" y="36983"/>
                  <a:pt x="15268" y="37207"/>
                  <a:pt x="15172" y="37431"/>
                </a:cubicBezTo>
                <a:lnTo>
                  <a:pt x="15172" y="37463"/>
                </a:lnTo>
                <a:cubicBezTo>
                  <a:pt x="14684" y="37797"/>
                  <a:pt x="14118" y="37962"/>
                  <a:pt x="13554" y="37962"/>
                </a:cubicBezTo>
                <a:cubicBezTo>
                  <a:pt x="12823" y="37962"/>
                  <a:pt x="12097" y="37685"/>
                  <a:pt x="11555" y="37143"/>
                </a:cubicBezTo>
                <a:cubicBezTo>
                  <a:pt x="11075" y="36663"/>
                  <a:pt x="10451" y="36423"/>
                  <a:pt x="9827" y="36423"/>
                </a:cubicBezTo>
                <a:cubicBezTo>
                  <a:pt x="9203" y="36423"/>
                  <a:pt x="8578" y="36663"/>
                  <a:pt x="8098" y="37143"/>
                </a:cubicBezTo>
                <a:cubicBezTo>
                  <a:pt x="7538" y="37703"/>
                  <a:pt x="6810" y="37983"/>
                  <a:pt x="6082" y="37983"/>
                </a:cubicBezTo>
                <a:cubicBezTo>
                  <a:pt x="5354" y="37983"/>
                  <a:pt x="4626" y="37703"/>
                  <a:pt x="4066" y="37143"/>
                </a:cubicBezTo>
                <a:cubicBezTo>
                  <a:pt x="4002" y="37079"/>
                  <a:pt x="3970" y="37047"/>
                  <a:pt x="3906" y="37015"/>
                </a:cubicBezTo>
                <a:cubicBezTo>
                  <a:pt x="3842" y="36823"/>
                  <a:pt x="3778" y="36631"/>
                  <a:pt x="3746" y="36407"/>
                </a:cubicBezTo>
                <a:lnTo>
                  <a:pt x="3746" y="36407"/>
                </a:lnTo>
                <a:cubicBezTo>
                  <a:pt x="3970" y="36503"/>
                  <a:pt x="4162" y="36631"/>
                  <a:pt x="4354" y="36823"/>
                </a:cubicBezTo>
                <a:cubicBezTo>
                  <a:pt x="4834" y="37287"/>
                  <a:pt x="5458" y="37519"/>
                  <a:pt x="6082" y="37519"/>
                </a:cubicBezTo>
                <a:cubicBezTo>
                  <a:pt x="6706" y="37519"/>
                  <a:pt x="7330" y="37287"/>
                  <a:pt x="7810" y="36823"/>
                </a:cubicBezTo>
                <a:cubicBezTo>
                  <a:pt x="8354" y="36263"/>
                  <a:pt x="9083" y="35983"/>
                  <a:pt x="9815" y="35983"/>
                </a:cubicBezTo>
                <a:close/>
                <a:moveTo>
                  <a:pt x="9795" y="37327"/>
                </a:moveTo>
                <a:cubicBezTo>
                  <a:pt x="10523" y="37327"/>
                  <a:pt x="11251" y="37607"/>
                  <a:pt x="11811" y="38167"/>
                </a:cubicBezTo>
                <a:cubicBezTo>
                  <a:pt x="12268" y="38624"/>
                  <a:pt x="12883" y="38865"/>
                  <a:pt x="13501" y="38865"/>
                </a:cubicBezTo>
                <a:cubicBezTo>
                  <a:pt x="13923" y="38865"/>
                  <a:pt x="14347" y="38753"/>
                  <a:pt x="14724" y="38519"/>
                </a:cubicBezTo>
                <a:lnTo>
                  <a:pt x="14724" y="38519"/>
                </a:lnTo>
                <a:cubicBezTo>
                  <a:pt x="14628" y="38743"/>
                  <a:pt x="14500" y="38935"/>
                  <a:pt x="14372" y="39127"/>
                </a:cubicBezTo>
                <a:cubicBezTo>
                  <a:pt x="14089" y="39218"/>
                  <a:pt x="13799" y="39263"/>
                  <a:pt x="13511" y="39263"/>
                </a:cubicBezTo>
                <a:cubicBezTo>
                  <a:pt x="12786" y="39263"/>
                  <a:pt x="12073" y="38982"/>
                  <a:pt x="11523" y="38455"/>
                </a:cubicBezTo>
                <a:cubicBezTo>
                  <a:pt x="11043" y="37975"/>
                  <a:pt x="10419" y="37735"/>
                  <a:pt x="9795" y="37735"/>
                </a:cubicBezTo>
                <a:cubicBezTo>
                  <a:pt x="9171" y="37735"/>
                  <a:pt x="8546" y="37975"/>
                  <a:pt x="8066" y="38455"/>
                </a:cubicBezTo>
                <a:cubicBezTo>
                  <a:pt x="7525" y="38996"/>
                  <a:pt x="6796" y="39286"/>
                  <a:pt x="6060" y="39286"/>
                </a:cubicBezTo>
                <a:cubicBezTo>
                  <a:pt x="5620" y="39286"/>
                  <a:pt x="5177" y="39183"/>
                  <a:pt x="4770" y="38967"/>
                </a:cubicBezTo>
                <a:cubicBezTo>
                  <a:pt x="4610" y="38711"/>
                  <a:pt x="4450" y="38455"/>
                  <a:pt x="4322" y="38167"/>
                </a:cubicBezTo>
                <a:lnTo>
                  <a:pt x="4322" y="38167"/>
                </a:lnTo>
                <a:cubicBezTo>
                  <a:pt x="4802" y="38647"/>
                  <a:pt x="5426" y="38887"/>
                  <a:pt x="6050" y="38887"/>
                </a:cubicBezTo>
                <a:cubicBezTo>
                  <a:pt x="6674" y="38887"/>
                  <a:pt x="7298" y="38647"/>
                  <a:pt x="7778" y="38167"/>
                </a:cubicBezTo>
                <a:cubicBezTo>
                  <a:pt x="8338" y="37607"/>
                  <a:pt x="9067" y="37327"/>
                  <a:pt x="9795" y="37327"/>
                </a:cubicBezTo>
                <a:close/>
                <a:moveTo>
                  <a:pt x="9807" y="38639"/>
                </a:moveTo>
                <a:cubicBezTo>
                  <a:pt x="10539" y="38639"/>
                  <a:pt x="11267" y="38919"/>
                  <a:pt x="11811" y="39479"/>
                </a:cubicBezTo>
                <a:cubicBezTo>
                  <a:pt x="12259" y="39895"/>
                  <a:pt x="12867" y="40151"/>
                  <a:pt x="13475" y="40151"/>
                </a:cubicBezTo>
                <a:cubicBezTo>
                  <a:pt x="13315" y="40280"/>
                  <a:pt x="13123" y="40408"/>
                  <a:pt x="12963" y="40536"/>
                </a:cubicBezTo>
                <a:lnTo>
                  <a:pt x="12931" y="40536"/>
                </a:lnTo>
                <a:cubicBezTo>
                  <a:pt x="12419" y="40440"/>
                  <a:pt x="11907" y="40151"/>
                  <a:pt x="11523" y="39799"/>
                </a:cubicBezTo>
                <a:cubicBezTo>
                  <a:pt x="11043" y="39319"/>
                  <a:pt x="10419" y="39079"/>
                  <a:pt x="9795" y="39079"/>
                </a:cubicBezTo>
                <a:cubicBezTo>
                  <a:pt x="9171" y="39079"/>
                  <a:pt x="8546" y="39319"/>
                  <a:pt x="8066" y="39799"/>
                </a:cubicBezTo>
                <a:cubicBezTo>
                  <a:pt x="7586" y="40247"/>
                  <a:pt x="6946" y="40536"/>
                  <a:pt x="6274" y="40600"/>
                </a:cubicBezTo>
                <a:cubicBezTo>
                  <a:pt x="6082" y="40440"/>
                  <a:pt x="5890" y="40280"/>
                  <a:pt x="5730" y="40119"/>
                </a:cubicBezTo>
                <a:lnTo>
                  <a:pt x="5730" y="40119"/>
                </a:lnTo>
                <a:cubicBezTo>
                  <a:pt x="5862" y="40141"/>
                  <a:pt x="5993" y="40152"/>
                  <a:pt x="6122" y="40152"/>
                </a:cubicBezTo>
                <a:cubicBezTo>
                  <a:pt x="6745" y="40152"/>
                  <a:pt x="7328" y="39904"/>
                  <a:pt x="7778" y="39479"/>
                </a:cubicBezTo>
                <a:cubicBezTo>
                  <a:pt x="8338" y="38919"/>
                  <a:pt x="9075" y="38639"/>
                  <a:pt x="9807" y="38639"/>
                </a:cubicBezTo>
                <a:close/>
                <a:moveTo>
                  <a:pt x="9807" y="39983"/>
                </a:moveTo>
                <a:cubicBezTo>
                  <a:pt x="10539" y="39983"/>
                  <a:pt x="11267" y="40264"/>
                  <a:pt x="11811" y="40824"/>
                </a:cubicBezTo>
                <a:cubicBezTo>
                  <a:pt x="11939" y="40888"/>
                  <a:pt x="12035" y="40952"/>
                  <a:pt x="12131" y="41016"/>
                </a:cubicBezTo>
                <a:cubicBezTo>
                  <a:pt x="12003" y="41112"/>
                  <a:pt x="11843" y="41144"/>
                  <a:pt x="11683" y="41208"/>
                </a:cubicBezTo>
                <a:cubicBezTo>
                  <a:pt x="11619" y="41176"/>
                  <a:pt x="11587" y="41112"/>
                  <a:pt x="11555" y="41080"/>
                </a:cubicBezTo>
                <a:lnTo>
                  <a:pt x="11523" y="41112"/>
                </a:lnTo>
                <a:cubicBezTo>
                  <a:pt x="11043" y="40632"/>
                  <a:pt x="10419" y="40392"/>
                  <a:pt x="9795" y="40392"/>
                </a:cubicBezTo>
                <a:cubicBezTo>
                  <a:pt x="9171" y="40392"/>
                  <a:pt x="8546" y="40632"/>
                  <a:pt x="8066" y="41112"/>
                </a:cubicBezTo>
                <a:cubicBezTo>
                  <a:pt x="8002" y="41176"/>
                  <a:pt x="7906" y="41240"/>
                  <a:pt x="7778" y="41304"/>
                </a:cubicBezTo>
                <a:cubicBezTo>
                  <a:pt x="7618" y="41272"/>
                  <a:pt x="7458" y="41208"/>
                  <a:pt x="7298" y="41176"/>
                </a:cubicBezTo>
                <a:cubicBezTo>
                  <a:pt x="7490" y="41080"/>
                  <a:pt x="7650" y="40952"/>
                  <a:pt x="7778" y="40824"/>
                </a:cubicBezTo>
                <a:cubicBezTo>
                  <a:pt x="8338" y="40264"/>
                  <a:pt x="9075" y="39983"/>
                  <a:pt x="9807" y="39983"/>
                </a:cubicBezTo>
                <a:close/>
                <a:moveTo>
                  <a:pt x="10286" y="1"/>
                </a:moveTo>
                <a:cubicBezTo>
                  <a:pt x="8274" y="1"/>
                  <a:pt x="6257" y="1109"/>
                  <a:pt x="4578" y="3089"/>
                </a:cubicBezTo>
                <a:cubicBezTo>
                  <a:pt x="1345" y="6897"/>
                  <a:pt x="1" y="12946"/>
                  <a:pt x="993" y="19284"/>
                </a:cubicBezTo>
                <a:cubicBezTo>
                  <a:pt x="1185" y="20564"/>
                  <a:pt x="1441" y="21780"/>
                  <a:pt x="1665" y="22932"/>
                </a:cubicBezTo>
                <a:cubicBezTo>
                  <a:pt x="2305" y="26069"/>
                  <a:pt x="2881" y="29045"/>
                  <a:pt x="2625" y="32534"/>
                </a:cubicBezTo>
                <a:cubicBezTo>
                  <a:pt x="2401" y="35799"/>
                  <a:pt x="3233" y="38679"/>
                  <a:pt x="4866" y="40440"/>
                </a:cubicBezTo>
                <a:cubicBezTo>
                  <a:pt x="6062" y="41728"/>
                  <a:pt x="7728" y="42428"/>
                  <a:pt x="9470" y="42428"/>
                </a:cubicBezTo>
                <a:cubicBezTo>
                  <a:pt x="9546" y="42428"/>
                  <a:pt x="9622" y="42427"/>
                  <a:pt x="9699" y="42424"/>
                </a:cubicBezTo>
                <a:cubicBezTo>
                  <a:pt x="11843" y="42424"/>
                  <a:pt x="13859" y="41368"/>
                  <a:pt x="15076" y="39575"/>
                </a:cubicBezTo>
                <a:cubicBezTo>
                  <a:pt x="16484" y="37495"/>
                  <a:pt x="16676" y="34742"/>
                  <a:pt x="15620" y="31958"/>
                </a:cubicBezTo>
                <a:cubicBezTo>
                  <a:pt x="13924" y="27573"/>
                  <a:pt x="14436" y="25653"/>
                  <a:pt x="16388" y="21332"/>
                </a:cubicBezTo>
                <a:cubicBezTo>
                  <a:pt x="19333" y="14835"/>
                  <a:pt x="18116" y="7665"/>
                  <a:pt x="15748" y="3761"/>
                </a:cubicBezTo>
                <a:cubicBezTo>
                  <a:pt x="14372" y="1456"/>
                  <a:pt x="12547" y="144"/>
                  <a:pt x="10691" y="16"/>
                </a:cubicBezTo>
                <a:cubicBezTo>
                  <a:pt x="10556" y="6"/>
                  <a:pt x="10421" y="1"/>
                  <a:pt x="10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42"/>
          <p:cNvGrpSpPr/>
          <p:nvPr/>
        </p:nvGrpSpPr>
        <p:grpSpPr>
          <a:xfrm>
            <a:off x="543820" y="1491047"/>
            <a:ext cx="612994" cy="611767"/>
            <a:chOff x="1594943" y="708058"/>
            <a:chExt cx="884807" cy="883035"/>
          </a:xfrm>
        </p:grpSpPr>
        <p:sp>
          <p:nvSpPr>
            <p:cNvPr id="698" name="Google Shape;698;p42"/>
            <p:cNvSpPr/>
            <p:nvPr/>
          </p:nvSpPr>
          <p:spPr>
            <a:xfrm rot="2700000">
              <a:off x="1649493" y="1242839"/>
              <a:ext cx="306262" cy="281148"/>
            </a:xfrm>
            <a:custGeom>
              <a:avLst/>
              <a:gdLst/>
              <a:ahLst/>
              <a:cxnLst/>
              <a:rect l="l" t="t" r="r" b="b"/>
              <a:pathLst>
                <a:path w="15524" h="14251" extrusionOk="0">
                  <a:moveTo>
                    <a:pt x="13475" y="0"/>
                  </a:moveTo>
                  <a:lnTo>
                    <a:pt x="12162" y="64"/>
                  </a:lnTo>
                  <a:cubicBezTo>
                    <a:pt x="12387" y="1217"/>
                    <a:pt x="12707" y="2337"/>
                    <a:pt x="13155" y="3425"/>
                  </a:cubicBezTo>
                  <a:cubicBezTo>
                    <a:pt x="14147" y="5985"/>
                    <a:pt x="13987" y="8546"/>
                    <a:pt x="12675" y="10434"/>
                  </a:cubicBezTo>
                  <a:cubicBezTo>
                    <a:pt x="11618" y="12003"/>
                    <a:pt x="9826" y="12963"/>
                    <a:pt x="7938" y="12963"/>
                  </a:cubicBezTo>
                  <a:cubicBezTo>
                    <a:pt x="7863" y="12966"/>
                    <a:pt x="7789" y="12967"/>
                    <a:pt x="7714" y="12967"/>
                  </a:cubicBezTo>
                  <a:cubicBezTo>
                    <a:pt x="6160" y="12967"/>
                    <a:pt x="4654" y="12333"/>
                    <a:pt x="3585" y="11202"/>
                  </a:cubicBezTo>
                  <a:cubicBezTo>
                    <a:pt x="2081" y="9570"/>
                    <a:pt x="1312" y="6818"/>
                    <a:pt x="1536" y="3649"/>
                  </a:cubicBezTo>
                  <a:cubicBezTo>
                    <a:pt x="1600" y="2753"/>
                    <a:pt x="1600" y="1921"/>
                    <a:pt x="1568" y="1089"/>
                  </a:cubicBezTo>
                  <a:lnTo>
                    <a:pt x="1568" y="1089"/>
                  </a:lnTo>
                  <a:cubicBezTo>
                    <a:pt x="1152" y="1153"/>
                    <a:pt x="704" y="1217"/>
                    <a:pt x="256" y="1281"/>
                  </a:cubicBezTo>
                  <a:cubicBezTo>
                    <a:pt x="256" y="2017"/>
                    <a:pt x="288" y="2785"/>
                    <a:pt x="224" y="3553"/>
                  </a:cubicBezTo>
                  <a:cubicBezTo>
                    <a:pt x="0" y="7074"/>
                    <a:pt x="864" y="10178"/>
                    <a:pt x="2625" y="12099"/>
                  </a:cubicBezTo>
                  <a:cubicBezTo>
                    <a:pt x="3927" y="13461"/>
                    <a:pt x="5716" y="14251"/>
                    <a:pt x="7585" y="14251"/>
                  </a:cubicBezTo>
                  <a:cubicBezTo>
                    <a:pt x="7692" y="14251"/>
                    <a:pt x="7799" y="14248"/>
                    <a:pt x="7906" y="14243"/>
                  </a:cubicBezTo>
                  <a:lnTo>
                    <a:pt x="7938" y="14243"/>
                  </a:lnTo>
                  <a:cubicBezTo>
                    <a:pt x="10274" y="14243"/>
                    <a:pt x="12451" y="13123"/>
                    <a:pt x="13763" y="11202"/>
                  </a:cubicBezTo>
                  <a:cubicBezTo>
                    <a:pt x="15299" y="8930"/>
                    <a:pt x="15523" y="5953"/>
                    <a:pt x="14371" y="2945"/>
                  </a:cubicBezTo>
                  <a:cubicBezTo>
                    <a:pt x="13987" y="1985"/>
                    <a:pt x="13699" y="1025"/>
                    <a:pt x="134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rot="2700000">
              <a:off x="1965543" y="784850"/>
              <a:ext cx="409816" cy="465015"/>
            </a:xfrm>
            <a:custGeom>
              <a:avLst/>
              <a:gdLst/>
              <a:ahLst/>
              <a:cxnLst/>
              <a:rect l="l" t="t" r="r" b="b"/>
              <a:pathLst>
                <a:path w="20773" h="23571" extrusionOk="0">
                  <a:moveTo>
                    <a:pt x="11112" y="1"/>
                  </a:moveTo>
                  <a:cubicBezTo>
                    <a:pt x="8911" y="1"/>
                    <a:pt x="6704" y="1204"/>
                    <a:pt x="4866" y="3343"/>
                  </a:cubicBezTo>
                  <a:cubicBezTo>
                    <a:pt x="1409" y="7376"/>
                    <a:pt x="1" y="13841"/>
                    <a:pt x="1057" y="20594"/>
                  </a:cubicBezTo>
                  <a:cubicBezTo>
                    <a:pt x="1217" y="21619"/>
                    <a:pt x="1409" y="22611"/>
                    <a:pt x="1601" y="23571"/>
                  </a:cubicBezTo>
                  <a:lnTo>
                    <a:pt x="2913" y="23379"/>
                  </a:lnTo>
                  <a:cubicBezTo>
                    <a:pt x="2721" y="22419"/>
                    <a:pt x="2529" y="21427"/>
                    <a:pt x="2369" y="20402"/>
                  </a:cubicBezTo>
                  <a:cubicBezTo>
                    <a:pt x="1345" y="14001"/>
                    <a:pt x="2657" y="7952"/>
                    <a:pt x="5890" y="4207"/>
                  </a:cubicBezTo>
                  <a:cubicBezTo>
                    <a:pt x="7490" y="2351"/>
                    <a:pt x="9346" y="1295"/>
                    <a:pt x="11139" y="1295"/>
                  </a:cubicBezTo>
                  <a:lnTo>
                    <a:pt x="11427" y="1295"/>
                  </a:lnTo>
                  <a:cubicBezTo>
                    <a:pt x="13059" y="1391"/>
                    <a:pt x="14659" y="2639"/>
                    <a:pt x="15940" y="4752"/>
                  </a:cubicBezTo>
                  <a:cubicBezTo>
                    <a:pt x="18276" y="8624"/>
                    <a:pt x="19460" y="15698"/>
                    <a:pt x="16612" y="22163"/>
                  </a:cubicBezTo>
                  <a:lnTo>
                    <a:pt x="18052" y="22099"/>
                  </a:lnTo>
                  <a:cubicBezTo>
                    <a:pt x="20773" y="15345"/>
                    <a:pt x="19492" y="8080"/>
                    <a:pt x="17060" y="4079"/>
                  </a:cubicBezTo>
                  <a:cubicBezTo>
                    <a:pt x="15556" y="1583"/>
                    <a:pt x="13571" y="143"/>
                    <a:pt x="11523" y="15"/>
                  </a:cubicBezTo>
                  <a:cubicBezTo>
                    <a:pt x="11386" y="5"/>
                    <a:pt x="11249" y="1"/>
                    <a:pt x="11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rot="2700000">
              <a:off x="1809720" y="1232972"/>
              <a:ext cx="34130" cy="17696"/>
            </a:xfrm>
            <a:custGeom>
              <a:avLst/>
              <a:gdLst/>
              <a:ahLst/>
              <a:cxnLst/>
              <a:rect l="l" t="t" r="r" b="b"/>
              <a:pathLst>
                <a:path w="1730" h="897" extrusionOk="0">
                  <a:moveTo>
                    <a:pt x="1729" y="0"/>
                  </a:moveTo>
                  <a:lnTo>
                    <a:pt x="1729" y="0"/>
                  </a:lnTo>
                  <a:cubicBezTo>
                    <a:pt x="1153" y="65"/>
                    <a:pt x="545" y="129"/>
                    <a:pt x="1" y="193"/>
                  </a:cubicBezTo>
                  <a:lnTo>
                    <a:pt x="1" y="385"/>
                  </a:lnTo>
                  <a:cubicBezTo>
                    <a:pt x="161" y="673"/>
                    <a:pt x="417" y="833"/>
                    <a:pt x="737" y="897"/>
                  </a:cubicBezTo>
                  <a:cubicBezTo>
                    <a:pt x="1089" y="897"/>
                    <a:pt x="1441" y="577"/>
                    <a:pt x="1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rot="2700000">
              <a:off x="1730670" y="1310532"/>
              <a:ext cx="195132" cy="85581"/>
            </a:xfrm>
            <a:custGeom>
              <a:avLst/>
              <a:gdLst/>
              <a:ahLst/>
              <a:cxnLst/>
              <a:rect l="l" t="t" r="r" b="b"/>
              <a:pathLst>
                <a:path w="9891" h="4338" extrusionOk="0">
                  <a:moveTo>
                    <a:pt x="3533" y="1"/>
                  </a:moveTo>
                  <a:cubicBezTo>
                    <a:pt x="3169" y="1"/>
                    <a:pt x="2801" y="305"/>
                    <a:pt x="2497" y="913"/>
                  </a:cubicBezTo>
                  <a:cubicBezTo>
                    <a:pt x="2081" y="1777"/>
                    <a:pt x="1473" y="2289"/>
                    <a:pt x="769" y="2289"/>
                  </a:cubicBezTo>
                  <a:cubicBezTo>
                    <a:pt x="513" y="2257"/>
                    <a:pt x="225" y="2193"/>
                    <a:pt x="1" y="2033"/>
                  </a:cubicBezTo>
                  <a:lnTo>
                    <a:pt x="1" y="2033"/>
                  </a:lnTo>
                  <a:cubicBezTo>
                    <a:pt x="33" y="2705"/>
                    <a:pt x="97" y="3378"/>
                    <a:pt x="193" y="4018"/>
                  </a:cubicBezTo>
                  <a:cubicBezTo>
                    <a:pt x="353" y="4210"/>
                    <a:pt x="577" y="4306"/>
                    <a:pt x="769" y="4338"/>
                  </a:cubicBezTo>
                  <a:cubicBezTo>
                    <a:pt x="1153" y="4338"/>
                    <a:pt x="1505" y="3986"/>
                    <a:pt x="1793" y="3378"/>
                  </a:cubicBezTo>
                  <a:cubicBezTo>
                    <a:pt x="2241" y="2513"/>
                    <a:pt x="2849" y="2001"/>
                    <a:pt x="3521" y="2001"/>
                  </a:cubicBezTo>
                  <a:cubicBezTo>
                    <a:pt x="4225" y="2001"/>
                    <a:pt x="4834" y="2513"/>
                    <a:pt x="5250" y="3378"/>
                  </a:cubicBezTo>
                  <a:cubicBezTo>
                    <a:pt x="5538" y="3986"/>
                    <a:pt x="5906" y="4290"/>
                    <a:pt x="6274" y="4290"/>
                  </a:cubicBezTo>
                  <a:cubicBezTo>
                    <a:pt x="6642" y="4290"/>
                    <a:pt x="7010" y="3986"/>
                    <a:pt x="7298" y="3378"/>
                  </a:cubicBezTo>
                  <a:cubicBezTo>
                    <a:pt x="7714" y="2513"/>
                    <a:pt x="8354" y="2001"/>
                    <a:pt x="9026" y="2001"/>
                  </a:cubicBezTo>
                  <a:cubicBezTo>
                    <a:pt x="9346" y="2001"/>
                    <a:pt x="9634" y="2129"/>
                    <a:pt x="9891" y="2321"/>
                  </a:cubicBezTo>
                  <a:cubicBezTo>
                    <a:pt x="9827" y="1809"/>
                    <a:pt x="9667" y="1329"/>
                    <a:pt x="9506" y="849"/>
                  </a:cubicBezTo>
                  <a:cubicBezTo>
                    <a:pt x="9378" y="561"/>
                    <a:pt x="9282" y="337"/>
                    <a:pt x="9186" y="49"/>
                  </a:cubicBezTo>
                  <a:cubicBezTo>
                    <a:pt x="9122" y="29"/>
                    <a:pt x="9058" y="19"/>
                    <a:pt x="8993" y="19"/>
                  </a:cubicBezTo>
                  <a:cubicBezTo>
                    <a:pt x="8635" y="19"/>
                    <a:pt x="8273" y="317"/>
                    <a:pt x="8002" y="913"/>
                  </a:cubicBezTo>
                  <a:cubicBezTo>
                    <a:pt x="7554" y="1777"/>
                    <a:pt x="6946" y="2289"/>
                    <a:pt x="6274" y="2289"/>
                  </a:cubicBezTo>
                  <a:cubicBezTo>
                    <a:pt x="5602" y="2289"/>
                    <a:pt x="4994" y="1777"/>
                    <a:pt x="4546" y="913"/>
                  </a:cubicBezTo>
                  <a:cubicBezTo>
                    <a:pt x="4257" y="305"/>
                    <a:pt x="3897" y="1"/>
                    <a:pt x="3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rot="2700000">
              <a:off x="1770737" y="1268464"/>
              <a:ext cx="176825" cy="80215"/>
            </a:xfrm>
            <a:custGeom>
              <a:avLst/>
              <a:gdLst/>
              <a:ahLst/>
              <a:cxnLst/>
              <a:rect l="l" t="t" r="r" b="b"/>
              <a:pathLst>
                <a:path w="8963" h="4066" extrusionOk="0">
                  <a:moveTo>
                    <a:pt x="8514" y="0"/>
                  </a:moveTo>
                  <a:cubicBezTo>
                    <a:pt x="8290" y="160"/>
                    <a:pt x="8130" y="384"/>
                    <a:pt x="8034" y="641"/>
                  </a:cubicBezTo>
                  <a:cubicBezTo>
                    <a:pt x="7586" y="1537"/>
                    <a:pt x="6978" y="2017"/>
                    <a:pt x="6306" y="2017"/>
                  </a:cubicBezTo>
                  <a:cubicBezTo>
                    <a:pt x="5634" y="2017"/>
                    <a:pt x="4994" y="1537"/>
                    <a:pt x="4578" y="641"/>
                  </a:cubicBezTo>
                  <a:cubicBezTo>
                    <a:pt x="4482" y="449"/>
                    <a:pt x="4321" y="256"/>
                    <a:pt x="4161" y="64"/>
                  </a:cubicBezTo>
                  <a:cubicBezTo>
                    <a:pt x="3681" y="128"/>
                    <a:pt x="3265" y="192"/>
                    <a:pt x="2785" y="224"/>
                  </a:cubicBezTo>
                  <a:cubicBezTo>
                    <a:pt x="2689" y="352"/>
                    <a:pt x="2593" y="481"/>
                    <a:pt x="2529" y="641"/>
                  </a:cubicBezTo>
                  <a:cubicBezTo>
                    <a:pt x="2081" y="1537"/>
                    <a:pt x="1473" y="2017"/>
                    <a:pt x="801" y="2017"/>
                  </a:cubicBezTo>
                  <a:cubicBezTo>
                    <a:pt x="545" y="1985"/>
                    <a:pt x="257" y="1921"/>
                    <a:pt x="33" y="1761"/>
                  </a:cubicBezTo>
                  <a:lnTo>
                    <a:pt x="33" y="1761"/>
                  </a:lnTo>
                  <a:cubicBezTo>
                    <a:pt x="33" y="2305"/>
                    <a:pt x="65" y="2817"/>
                    <a:pt x="1" y="3361"/>
                  </a:cubicBezTo>
                  <a:lnTo>
                    <a:pt x="1" y="3553"/>
                  </a:lnTo>
                  <a:cubicBezTo>
                    <a:pt x="193" y="3841"/>
                    <a:pt x="481" y="4033"/>
                    <a:pt x="801" y="4065"/>
                  </a:cubicBezTo>
                  <a:cubicBezTo>
                    <a:pt x="1153" y="4065"/>
                    <a:pt x="1537" y="3745"/>
                    <a:pt x="1825" y="3137"/>
                  </a:cubicBezTo>
                  <a:cubicBezTo>
                    <a:pt x="2273" y="2241"/>
                    <a:pt x="2881" y="1761"/>
                    <a:pt x="3553" y="1761"/>
                  </a:cubicBezTo>
                  <a:cubicBezTo>
                    <a:pt x="4225" y="1761"/>
                    <a:pt x="4834" y="2241"/>
                    <a:pt x="5282" y="3137"/>
                  </a:cubicBezTo>
                  <a:cubicBezTo>
                    <a:pt x="5570" y="3745"/>
                    <a:pt x="5930" y="4049"/>
                    <a:pt x="6294" y="4049"/>
                  </a:cubicBezTo>
                  <a:cubicBezTo>
                    <a:pt x="6658" y="4049"/>
                    <a:pt x="7026" y="3745"/>
                    <a:pt x="7330" y="3137"/>
                  </a:cubicBezTo>
                  <a:cubicBezTo>
                    <a:pt x="7714" y="2305"/>
                    <a:pt x="8322" y="1825"/>
                    <a:pt x="8962" y="1793"/>
                  </a:cubicBezTo>
                  <a:cubicBezTo>
                    <a:pt x="8770" y="1185"/>
                    <a:pt x="8610" y="609"/>
                    <a:pt x="8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rot="2700000">
              <a:off x="1881581" y="1299606"/>
              <a:ext cx="49913" cy="27639"/>
            </a:xfrm>
            <a:custGeom>
              <a:avLst/>
              <a:gdLst/>
              <a:ahLst/>
              <a:cxnLst/>
              <a:rect l="l" t="t" r="r" b="b"/>
              <a:pathLst>
                <a:path w="2530" h="1401" extrusionOk="0">
                  <a:moveTo>
                    <a:pt x="2529" y="0"/>
                  </a:moveTo>
                  <a:lnTo>
                    <a:pt x="2529" y="0"/>
                  </a:lnTo>
                  <a:cubicBezTo>
                    <a:pt x="1665" y="64"/>
                    <a:pt x="833" y="128"/>
                    <a:pt x="1" y="192"/>
                  </a:cubicBezTo>
                  <a:cubicBezTo>
                    <a:pt x="65" y="288"/>
                    <a:pt x="129" y="384"/>
                    <a:pt x="193" y="512"/>
                  </a:cubicBezTo>
                  <a:cubicBezTo>
                    <a:pt x="481" y="1105"/>
                    <a:pt x="841" y="1401"/>
                    <a:pt x="1201" y="1401"/>
                  </a:cubicBezTo>
                  <a:cubicBezTo>
                    <a:pt x="1561" y="1401"/>
                    <a:pt x="1921" y="1105"/>
                    <a:pt x="2209" y="512"/>
                  </a:cubicBezTo>
                  <a:cubicBezTo>
                    <a:pt x="2305" y="320"/>
                    <a:pt x="2401" y="160"/>
                    <a:pt x="2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rot="2700000">
              <a:off x="1686285" y="1349241"/>
              <a:ext cx="188819" cy="119317"/>
            </a:xfrm>
            <a:custGeom>
              <a:avLst/>
              <a:gdLst/>
              <a:ahLst/>
              <a:cxnLst/>
              <a:rect l="l" t="t" r="r" b="b"/>
              <a:pathLst>
                <a:path w="9571" h="6048" extrusionOk="0">
                  <a:moveTo>
                    <a:pt x="3073" y="0"/>
                  </a:moveTo>
                  <a:cubicBezTo>
                    <a:pt x="2705" y="0"/>
                    <a:pt x="2337" y="296"/>
                    <a:pt x="2049" y="889"/>
                  </a:cubicBezTo>
                  <a:cubicBezTo>
                    <a:pt x="1601" y="1785"/>
                    <a:pt x="993" y="2265"/>
                    <a:pt x="321" y="2265"/>
                  </a:cubicBezTo>
                  <a:cubicBezTo>
                    <a:pt x="193" y="2265"/>
                    <a:pt x="97" y="2233"/>
                    <a:pt x="1" y="2201"/>
                  </a:cubicBezTo>
                  <a:lnTo>
                    <a:pt x="1" y="2201"/>
                  </a:lnTo>
                  <a:cubicBezTo>
                    <a:pt x="225" y="3129"/>
                    <a:pt x="673" y="3961"/>
                    <a:pt x="1313" y="4665"/>
                  </a:cubicBezTo>
                  <a:cubicBezTo>
                    <a:pt x="2156" y="5569"/>
                    <a:pt x="3340" y="6047"/>
                    <a:pt x="4570" y="6047"/>
                  </a:cubicBezTo>
                  <a:cubicBezTo>
                    <a:pt x="4647" y="6047"/>
                    <a:pt x="4724" y="6045"/>
                    <a:pt x="4802" y="6042"/>
                  </a:cubicBezTo>
                  <a:cubicBezTo>
                    <a:pt x="4833" y="6042"/>
                    <a:pt x="4865" y="6043"/>
                    <a:pt x="4896" y="6043"/>
                  </a:cubicBezTo>
                  <a:cubicBezTo>
                    <a:pt x="6428" y="6043"/>
                    <a:pt x="7828" y="5280"/>
                    <a:pt x="8674" y="4025"/>
                  </a:cubicBezTo>
                  <a:cubicBezTo>
                    <a:pt x="9283" y="3097"/>
                    <a:pt x="9571" y="2009"/>
                    <a:pt x="9571" y="889"/>
                  </a:cubicBezTo>
                  <a:cubicBezTo>
                    <a:pt x="9283" y="296"/>
                    <a:pt x="8922" y="0"/>
                    <a:pt x="8558" y="0"/>
                  </a:cubicBezTo>
                  <a:cubicBezTo>
                    <a:pt x="8194" y="0"/>
                    <a:pt x="7826" y="296"/>
                    <a:pt x="7522" y="889"/>
                  </a:cubicBezTo>
                  <a:cubicBezTo>
                    <a:pt x="7106" y="1785"/>
                    <a:pt x="6498" y="2265"/>
                    <a:pt x="5826" y="2265"/>
                  </a:cubicBezTo>
                  <a:cubicBezTo>
                    <a:pt x="5122" y="2265"/>
                    <a:pt x="4514" y="1785"/>
                    <a:pt x="4098" y="889"/>
                  </a:cubicBezTo>
                  <a:cubicBezTo>
                    <a:pt x="3809" y="296"/>
                    <a:pt x="3441" y="0"/>
                    <a:pt x="3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rot="2700000">
              <a:off x="2009291" y="995634"/>
              <a:ext cx="272783" cy="84950"/>
            </a:xfrm>
            <a:custGeom>
              <a:avLst/>
              <a:gdLst/>
              <a:ahLst/>
              <a:cxnLst/>
              <a:rect l="l" t="t" r="r" b="b"/>
              <a:pathLst>
                <a:path w="13827" h="4306" extrusionOk="0">
                  <a:moveTo>
                    <a:pt x="5393" y="1"/>
                  </a:moveTo>
                  <a:cubicBezTo>
                    <a:pt x="5033" y="1"/>
                    <a:pt x="4673" y="305"/>
                    <a:pt x="4385" y="913"/>
                  </a:cubicBezTo>
                  <a:cubicBezTo>
                    <a:pt x="3937" y="1777"/>
                    <a:pt x="3329" y="2257"/>
                    <a:pt x="2657" y="2257"/>
                  </a:cubicBezTo>
                  <a:cubicBezTo>
                    <a:pt x="1985" y="2257"/>
                    <a:pt x="1345" y="1777"/>
                    <a:pt x="928" y="913"/>
                  </a:cubicBezTo>
                  <a:cubicBezTo>
                    <a:pt x="800" y="593"/>
                    <a:pt x="576" y="337"/>
                    <a:pt x="320" y="145"/>
                  </a:cubicBezTo>
                  <a:cubicBezTo>
                    <a:pt x="192" y="753"/>
                    <a:pt x="64" y="1361"/>
                    <a:pt x="0" y="2033"/>
                  </a:cubicBezTo>
                  <a:cubicBezTo>
                    <a:pt x="640" y="2065"/>
                    <a:pt x="1217" y="2513"/>
                    <a:pt x="1633" y="3377"/>
                  </a:cubicBezTo>
                  <a:cubicBezTo>
                    <a:pt x="1921" y="3985"/>
                    <a:pt x="2305" y="4306"/>
                    <a:pt x="2657" y="4306"/>
                  </a:cubicBezTo>
                  <a:cubicBezTo>
                    <a:pt x="3009" y="4306"/>
                    <a:pt x="3393" y="3985"/>
                    <a:pt x="3681" y="3377"/>
                  </a:cubicBezTo>
                  <a:cubicBezTo>
                    <a:pt x="4097" y="2481"/>
                    <a:pt x="4705" y="2001"/>
                    <a:pt x="5409" y="2001"/>
                  </a:cubicBezTo>
                  <a:cubicBezTo>
                    <a:pt x="6081" y="2001"/>
                    <a:pt x="6690" y="2481"/>
                    <a:pt x="7106" y="3377"/>
                  </a:cubicBezTo>
                  <a:cubicBezTo>
                    <a:pt x="7410" y="3985"/>
                    <a:pt x="7778" y="4290"/>
                    <a:pt x="8142" y="4290"/>
                  </a:cubicBezTo>
                  <a:cubicBezTo>
                    <a:pt x="8506" y="4290"/>
                    <a:pt x="8866" y="3985"/>
                    <a:pt x="9154" y="3377"/>
                  </a:cubicBezTo>
                  <a:cubicBezTo>
                    <a:pt x="9602" y="2481"/>
                    <a:pt x="10210" y="2001"/>
                    <a:pt x="10882" y="2001"/>
                  </a:cubicBezTo>
                  <a:cubicBezTo>
                    <a:pt x="11555" y="2001"/>
                    <a:pt x="12163" y="2481"/>
                    <a:pt x="12611" y="3377"/>
                  </a:cubicBezTo>
                  <a:cubicBezTo>
                    <a:pt x="12891" y="3965"/>
                    <a:pt x="13244" y="4260"/>
                    <a:pt x="13607" y="4260"/>
                  </a:cubicBezTo>
                  <a:cubicBezTo>
                    <a:pt x="13659" y="4260"/>
                    <a:pt x="13711" y="4254"/>
                    <a:pt x="13763" y="4241"/>
                  </a:cubicBezTo>
                  <a:cubicBezTo>
                    <a:pt x="13827" y="3569"/>
                    <a:pt x="13827" y="2897"/>
                    <a:pt x="13827" y="2225"/>
                  </a:cubicBezTo>
                  <a:lnTo>
                    <a:pt x="13827" y="2225"/>
                  </a:lnTo>
                  <a:cubicBezTo>
                    <a:pt x="13763" y="2257"/>
                    <a:pt x="13699" y="2257"/>
                    <a:pt x="13635" y="2257"/>
                  </a:cubicBezTo>
                  <a:cubicBezTo>
                    <a:pt x="12931" y="2257"/>
                    <a:pt x="12323" y="1777"/>
                    <a:pt x="11907" y="913"/>
                  </a:cubicBezTo>
                  <a:cubicBezTo>
                    <a:pt x="11619" y="305"/>
                    <a:pt x="11250" y="1"/>
                    <a:pt x="10882" y="1"/>
                  </a:cubicBezTo>
                  <a:cubicBezTo>
                    <a:pt x="10514" y="1"/>
                    <a:pt x="10146" y="305"/>
                    <a:pt x="9858" y="913"/>
                  </a:cubicBezTo>
                  <a:cubicBezTo>
                    <a:pt x="9442" y="1777"/>
                    <a:pt x="8802" y="2257"/>
                    <a:pt x="8130" y="2257"/>
                  </a:cubicBezTo>
                  <a:cubicBezTo>
                    <a:pt x="7458" y="2257"/>
                    <a:pt x="6850" y="1777"/>
                    <a:pt x="6402" y="913"/>
                  </a:cubicBezTo>
                  <a:cubicBezTo>
                    <a:pt x="6113" y="305"/>
                    <a:pt x="5753" y="1"/>
                    <a:pt x="5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rot="2700000">
              <a:off x="1902015" y="1106766"/>
              <a:ext cx="243112" cy="68516"/>
            </a:xfrm>
            <a:custGeom>
              <a:avLst/>
              <a:gdLst/>
              <a:ahLst/>
              <a:cxnLst/>
              <a:rect l="l" t="t" r="r" b="b"/>
              <a:pathLst>
                <a:path w="12323" h="3473" extrusionOk="0">
                  <a:moveTo>
                    <a:pt x="5345" y="0"/>
                  </a:moveTo>
                  <a:cubicBezTo>
                    <a:pt x="4977" y="0"/>
                    <a:pt x="4609" y="304"/>
                    <a:pt x="4321" y="912"/>
                  </a:cubicBezTo>
                  <a:cubicBezTo>
                    <a:pt x="3873" y="1777"/>
                    <a:pt x="3265" y="2289"/>
                    <a:pt x="2593" y="2289"/>
                  </a:cubicBezTo>
                  <a:cubicBezTo>
                    <a:pt x="1921" y="2289"/>
                    <a:pt x="1313" y="1777"/>
                    <a:pt x="864" y="912"/>
                  </a:cubicBezTo>
                  <a:cubicBezTo>
                    <a:pt x="736" y="496"/>
                    <a:pt x="416" y="208"/>
                    <a:pt x="0" y="48"/>
                  </a:cubicBezTo>
                  <a:lnTo>
                    <a:pt x="0" y="48"/>
                  </a:lnTo>
                  <a:cubicBezTo>
                    <a:pt x="0" y="176"/>
                    <a:pt x="32" y="336"/>
                    <a:pt x="64" y="464"/>
                  </a:cubicBezTo>
                  <a:cubicBezTo>
                    <a:pt x="224" y="1521"/>
                    <a:pt x="416" y="2513"/>
                    <a:pt x="608" y="3473"/>
                  </a:cubicBezTo>
                  <a:cubicBezTo>
                    <a:pt x="4321" y="2993"/>
                    <a:pt x="8130" y="2641"/>
                    <a:pt x="12003" y="2449"/>
                  </a:cubicBezTo>
                  <a:cubicBezTo>
                    <a:pt x="12067" y="2321"/>
                    <a:pt x="12099" y="2225"/>
                    <a:pt x="12163" y="2097"/>
                  </a:cubicBezTo>
                  <a:cubicBezTo>
                    <a:pt x="12227" y="1937"/>
                    <a:pt x="12259" y="1777"/>
                    <a:pt x="12323" y="1617"/>
                  </a:cubicBezTo>
                  <a:cubicBezTo>
                    <a:pt x="12131" y="1425"/>
                    <a:pt x="11971" y="1168"/>
                    <a:pt x="11843" y="912"/>
                  </a:cubicBezTo>
                  <a:cubicBezTo>
                    <a:pt x="11555" y="304"/>
                    <a:pt x="11194" y="0"/>
                    <a:pt x="10830" y="0"/>
                  </a:cubicBezTo>
                  <a:cubicBezTo>
                    <a:pt x="10466" y="0"/>
                    <a:pt x="10098" y="304"/>
                    <a:pt x="9794" y="912"/>
                  </a:cubicBezTo>
                  <a:cubicBezTo>
                    <a:pt x="9378" y="1777"/>
                    <a:pt x="8770" y="2289"/>
                    <a:pt x="8098" y="2289"/>
                  </a:cubicBezTo>
                  <a:cubicBezTo>
                    <a:pt x="7394" y="2289"/>
                    <a:pt x="6786" y="1777"/>
                    <a:pt x="6370" y="912"/>
                  </a:cubicBezTo>
                  <a:cubicBezTo>
                    <a:pt x="6081" y="304"/>
                    <a:pt x="5713" y="0"/>
                    <a:pt x="5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rot="2700000">
              <a:off x="2111314" y="922052"/>
              <a:ext cx="238061" cy="85108"/>
            </a:xfrm>
            <a:custGeom>
              <a:avLst/>
              <a:gdLst/>
              <a:ahLst/>
              <a:cxnLst/>
              <a:rect l="l" t="t" r="r" b="b"/>
              <a:pathLst>
                <a:path w="12067" h="4314" extrusionOk="0">
                  <a:moveTo>
                    <a:pt x="4113" y="1"/>
                  </a:moveTo>
                  <a:cubicBezTo>
                    <a:pt x="3753" y="1"/>
                    <a:pt x="3393" y="297"/>
                    <a:pt x="3105" y="889"/>
                  </a:cubicBezTo>
                  <a:cubicBezTo>
                    <a:pt x="2657" y="1785"/>
                    <a:pt x="2049" y="2265"/>
                    <a:pt x="1377" y="2265"/>
                  </a:cubicBezTo>
                  <a:cubicBezTo>
                    <a:pt x="1025" y="2265"/>
                    <a:pt x="705" y="2137"/>
                    <a:pt x="417" y="1913"/>
                  </a:cubicBezTo>
                  <a:cubicBezTo>
                    <a:pt x="289" y="2201"/>
                    <a:pt x="129" y="2489"/>
                    <a:pt x="1" y="2809"/>
                  </a:cubicBezTo>
                  <a:cubicBezTo>
                    <a:pt x="129" y="2969"/>
                    <a:pt x="257" y="3161"/>
                    <a:pt x="353" y="3385"/>
                  </a:cubicBezTo>
                  <a:cubicBezTo>
                    <a:pt x="641" y="3961"/>
                    <a:pt x="1025" y="4313"/>
                    <a:pt x="1377" y="4313"/>
                  </a:cubicBezTo>
                  <a:cubicBezTo>
                    <a:pt x="1729" y="4313"/>
                    <a:pt x="2113" y="3961"/>
                    <a:pt x="2401" y="3385"/>
                  </a:cubicBezTo>
                  <a:cubicBezTo>
                    <a:pt x="2817" y="2489"/>
                    <a:pt x="3425" y="2009"/>
                    <a:pt x="4129" y="2009"/>
                  </a:cubicBezTo>
                  <a:cubicBezTo>
                    <a:pt x="4801" y="2009"/>
                    <a:pt x="5410" y="2489"/>
                    <a:pt x="5858" y="3385"/>
                  </a:cubicBezTo>
                  <a:cubicBezTo>
                    <a:pt x="6146" y="3977"/>
                    <a:pt x="6506" y="4273"/>
                    <a:pt x="6866" y="4273"/>
                  </a:cubicBezTo>
                  <a:cubicBezTo>
                    <a:pt x="7226" y="4273"/>
                    <a:pt x="7586" y="3977"/>
                    <a:pt x="7874" y="3385"/>
                  </a:cubicBezTo>
                  <a:cubicBezTo>
                    <a:pt x="8322" y="2489"/>
                    <a:pt x="8930" y="2009"/>
                    <a:pt x="9602" y="2009"/>
                  </a:cubicBezTo>
                  <a:cubicBezTo>
                    <a:pt x="10275" y="2009"/>
                    <a:pt x="10883" y="2489"/>
                    <a:pt x="11331" y="3385"/>
                  </a:cubicBezTo>
                  <a:cubicBezTo>
                    <a:pt x="11459" y="3737"/>
                    <a:pt x="11747" y="4025"/>
                    <a:pt x="12067" y="4217"/>
                  </a:cubicBezTo>
                  <a:cubicBezTo>
                    <a:pt x="11907" y="3417"/>
                    <a:pt x="11683" y="2649"/>
                    <a:pt x="11395" y="1913"/>
                  </a:cubicBezTo>
                  <a:cubicBezTo>
                    <a:pt x="11075" y="1625"/>
                    <a:pt x="10819" y="1273"/>
                    <a:pt x="10627" y="889"/>
                  </a:cubicBezTo>
                  <a:cubicBezTo>
                    <a:pt x="10339" y="297"/>
                    <a:pt x="9970" y="1"/>
                    <a:pt x="9602" y="1"/>
                  </a:cubicBezTo>
                  <a:cubicBezTo>
                    <a:pt x="9234" y="1"/>
                    <a:pt x="8866" y="297"/>
                    <a:pt x="8578" y="889"/>
                  </a:cubicBezTo>
                  <a:cubicBezTo>
                    <a:pt x="8162" y="1785"/>
                    <a:pt x="7522" y="2265"/>
                    <a:pt x="6850" y="2265"/>
                  </a:cubicBezTo>
                  <a:cubicBezTo>
                    <a:pt x="6178" y="2265"/>
                    <a:pt x="5570" y="1785"/>
                    <a:pt x="5122" y="889"/>
                  </a:cubicBezTo>
                  <a:cubicBezTo>
                    <a:pt x="4833" y="297"/>
                    <a:pt x="4473" y="1"/>
                    <a:pt x="4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rot="2700000">
              <a:off x="1966963" y="1032472"/>
              <a:ext cx="274046" cy="85739"/>
            </a:xfrm>
            <a:custGeom>
              <a:avLst/>
              <a:gdLst/>
              <a:ahLst/>
              <a:cxnLst/>
              <a:rect l="l" t="t" r="r" b="b"/>
              <a:pathLst>
                <a:path w="13891" h="4346" extrusionOk="0">
                  <a:moveTo>
                    <a:pt x="5585" y="0"/>
                  </a:moveTo>
                  <a:cubicBezTo>
                    <a:pt x="5225" y="0"/>
                    <a:pt x="4865" y="296"/>
                    <a:pt x="4577" y="888"/>
                  </a:cubicBezTo>
                  <a:cubicBezTo>
                    <a:pt x="4129" y="1785"/>
                    <a:pt x="3521" y="2265"/>
                    <a:pt x="2849" y="2265"/>
                  </a:cubicBezTo>
                  <a:cubicBezTo>
                    <a:pt x="2177" y="2265"/>
                    <a:pt x="1537" y="1785"/>
                    <a:pt x="1120" y="888"/>
                  </a:cubicBezTo>
                  <a:cubicBezTo>
                    <a:pt x="832" y="312"/>
                    <a:pt x="480" y="24"/>
                    <a:pt x="96" y="24"/>
                  </a:cubicBezTo>
                  <a:cubicBezTo>
                    <a:pt x="32" y="696"/>
                    <a:pt x="0" y="1368"/>
                    <a:pt x="0" y="2041"/>
                  </a:cubicBezTo>
                  <a:lnTo>
                    <a:pt x="96" y="2041"/>
                  </a:lnTo>
                  <a:cubicBezTo>
                    <a:pt x="800" y="2041"/>
                    <a:pt x="1409" y="2521"/>
                    <a:pt x="1825" y="3417"/>
                  </a:cubicBezTo>
                  <a:cubicBezTo>
                    <a:pt x="2113" y="3993"/>
                    <a:pt x="2497" y="4345"/>
                    <a:pt x="2849" y="4345"/>
                  </a:cubicBezTo>
                  <a:cubicBezTo>
                    <a:pt x="3201" y="4345"/>
                    <a:pt x="3585" y="3993"/>
                    <a:pt x="3873" y="3417"/>
                  </a:cubicBezTo>
                  <a:cubicBezTo>
                    <a:pt x="4289" y="2521"/>
                    <a:pt x="4897" y="2041"/>
                    <a:pt x="5601" y="2041"/>
                  </a:cubicBezTo>
                  <a:cubicBezTo>
                    <a:pt x="6273" y="2041"/>
                    <a:pt x="6882" y="2521"/>
                    <a:pt x="7330" y="3417"/>
                  </a:cubicBezTo>
                  <a:cubicBezTo>
                    <a:pt x="7618" y="4009"/>
                    <a:pt x="7978" y="4305"/>
                    <a:pt x="8338" y="4305"/>
                  </a:cubicBezTo>
                  <a:cubicBezTo>
                    <a:pt x="8698" y="4305"/>
                    <a:pt x="9058" y="4009"/>
                    <a:pt x="9346" y="3417"/>
                  </a:cubicBezTo>
                  <a:cubicBezTo>
                    <a:pt x="9794" y="2521"/>
                    <a:pt x="10402" y="2041"/>
                    <a:pt x="11074" y="2041"/>
                  </a:cubicBezTo>
                  <a:cubicBezTo>
                    <a:pt x="11747" y="2041"/>
                    <a:pt x="12355" y="2521"/>
                    <a:pt x="12803" y="3417"/>
                  </a:cubicBezTo>
                  <a:cubicBezTo>
                    <a:pt x="12931" y="3769"/>
                    <a:pt x="13219" y="4057"/>
                    <a:pt x="13539" y="4249"/>
                  </a:cubicBezTo>
                  <a:cubicBezTo>
                    <a:pt x="13699" y="3577"/>
                    <a:pt x="13795" y="2937"/>
                    <a:pt x="13891" y="2265"/>
                  </a:cubicBezTo>
                  <a:lnTo>
                    <a:pt x="13827" y="2265"/>
                  </a:lnTo>
                  <a:cubicBezTo>
                    <a:pt x="13155" y="2265"/>
                    <a:pt x="12515" y="1785"/>
                    <a:pt x="12099" y="888"/>
                  </a:cubicBezTo>
                  <a:cubicBezTo>
                    <a:pt x="11811" y="296"/>
                    <a:pt x="11442" y="0"/>
                    <a:pt x="11074" y="0"/>
                  </a:cubicBezTo>
                  <a:cubicBezTo>
                    <a:pt x="10706" y="0"/>
                    <a:pt x="10338" y="296"/>
                    <a:pt x="10050" y="888"/>
                  </a:cubicBezTo>
                  <a:cubicBezTo>
                    <a:pt x="9634" y="1785"/>
                    <a:pt x="8994" y="2265"/>
                    <a:pt x="8322" y="2265"/>
                  </a:cubicBezTo>
                  <a:cubicBezTo>
                    <a:pt x="7650" y="2265"/>
                    <a:pt x="7042" y="1785"/>
                    <a:pt x="6594" y="888"/>
                  </a:cubicBezTo>
                  <a:cubicBezTo>
                    <a:pt x="6305" y="296"/>
                    <a:pt x="5945" y="0"/>
                    <a:pt x="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rot="2700000">
              <a:off x="2172411" y="868228"/>
              <a:ext cx="182506" cy="92190"/>
            </a:xfrm>
            <a:custGeom>
              <a:avLst/>
              <a:gdLst/>
              <a:ahLst/>
              <a:cxnLst/>
              <a:rect l="l" t="t" r="r" b="b"/>
              <a:pathLst>
                <a:path w="9251" h="4673" extrusionOk="0">
                  <a:moveTo>
                    <a:pt x="5730" y="0"/>
                  </a:moveTo>
                  <a:cubicBezTo>
                    <a:pt x="4258" y="0"/>
                    <a:pt x="2689" y="896"/>
                    <a:pt x="1313" y="2497"/>
                  </a:cubicBezTo>
                  <a:cubicBezTo>
                    <a:pt x="833" y="3073"/>
                    <a:pt x="385" y="3713"/>
                    <a:pt x="1" y="4385"/>
                  </a:cubicBezTo>
                  <a:cubicBezTo>
                    <a:pt x="161" y="4545"/>
                    <a:pt x="353" y="4641"/>
                    <a:pt x="577" y="4673"/>
                  </a:cubicBezTo>
                  <a:lnTo>
                    <a:pt x="577" y="4641"/>
                  </a:lnTo>
                  <a:cubicBezTo>
                    <a:pt x="929" y="4641"/>
                    <a:pt x="1313" y="4321"/>
                    <a:pt x="1601" y="3713"/>
                  </a:cubicBezTo>
                  <a:cubicBezTo>
                    <a:pt x="2017" y="2849"/>
                    <a:pt x="2625" y="2337"/>
                    <a:pt x="3329" y="2337"/>
                  </a:cubicBezTo>
                  <a:cubicBezTo>
                    <a:pt x="4001" y="2337"/>
                    <a:pt x="4610" y="2849"/>
                    <a:pt x="5058" y="3713"/>
                  </a:cubicBezTo>
                  <a:cubicBezTo>
                    <a:pt x="5346" y="4321"/>
                    <a:pt x="5706" y="4625"/>
                    <a:pt x="6066" y="4625"/>
                  </a:cubicBezTo>
                  <a:cubicBezTo>
                    <a:pt x="6426" y="4625"/>
                    <a:pt x="6786" y="4321"/>
                    <a:pt x="7074" y="3713"/>
                  </a:cubicBezTo>
                  <a:cubicBezTo>
                    <a:pt x="7522" y="2849"/>
                    <a:pt x="8130" y="2337"/>
                    <a:pt x="8802" y="2337"/>
                  </a:cubicBezTo>
                  <a:cubicBezTo>
                    <a:pt x="8962" y="2337"/>
                    <a:pt x="9090" y="2369"/>
                    <a:pt x="9250" y="2433"/>
                  </a:cubicBezTo>
                  <a:cubicBezTo>
                    <a:pt x="8226" y="960"/>
                    <a:pt x="7074" y="64"/>
                    <a:pt x="5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rot="2700000">
              <a:off x="1929475" y="1068946"/>
              <a:ext cx="263313" cy="85108"/>
            </a:xfrm>
            <a:custGeom>
              <a:avLst/>
              <a:gdLst/>
              <a:ahLst/>
              <a:cxnLst/>
              <a:rect l="l" t="t" r="r" b="b"/>
              <a:pathLst>
                <a:path w="13347" h="4314" extrusionOk="0">
                  <a:moveTo>
                    <a:pt x="5569" y="1"/>
                  </a:moveTo>
                  <a:cubicBezTo>
                    <a:pt x="5201" y="1"/>
                    <a:pt x="4833" y="297"/>
                    <a:pt x="4545" y="889"/>
                  </a:cubicBezTo>
                  <a:cubicBezTo>
                    <a:pt x="4097" y="1785"/>
                    <a:pt x="3489" y="2265"/>
                    <a:pt x="2817" y="2265"/>
                  </a:cubicBezTo>
                  <a:cubicBezTo>
                    <a:pt x="2145" y="2265"/>
                    <a:pt x="1537" y="1785"/>
                    <a:pt x="1088" y="889"/>
                  </a:cubicBezTo>
                  <a:cubicBezTo>
                    <a:pt x="798" y="307"/>
                    <a:pt x="454" y="16"/>
                    <a:pt x="105" y="16"/>
                  </a:cubicBezTo>
                  <a:cubicBezTo>
                    <a:pt x="70" y="16"/>
                    <a:pt x="35" y="19"/>
                    <a:pt x="0" y="25"/>
                  </a:cubicBezTo>
                  <a:cubicBezTo>
                    <a:pt x="32" y="665"/>
                    <a:pt x="64" y="1337"/>
                    <a:pt x="128" y="2009"/>
                  </a:cubicBezTo>
                  <a:cubicBezTo>
                    <a:pt x="800" y="2041"/>
                    <a:pt x="1377" y="2521"/>
                    <a:pt x="1793" y="3385"/>
                  </a:cubicBezTo>
                  <a:cubicBezTo>
                    <a:pt x="2081" y="3961"/>
                    <a:pt x="2465" y="4314"/>
                    <a:pt x="2817" y="4314"/>
                  </a:cubicBezTo>
                  <a:cubicBezTo>
                    <a:pt x="3169" y="4314"/>
                    <a:pt x="3553" y="3961"/>
                    <a:pt x="3841" y="3385"/>
                  </a:cubicBezTo>
                  <a:cubicBezTo>
                    <a:pt x="4289" y="2489"/>
                    <a:pt x="4865" y="2041"/>
                    <a:pt x="5569" y="2041"/>
                  </a:cubicBezTo>
                  <a:cubicBezTo>
                    <a:pt x="6241" y="2041"/>
                    <a:pt x="6850" y="2521"/>
                    <a:pt x="7298" y="3385"/>
                  </a:cubicBezTo>
                  <a:cubicBezTo>
                    <a:pt x="7586" y="3993"/>
                    <a:pt x="7946" y="4298"/>
                    <a:pt x="8306" y="4298"/>
                  </a:cubicBezTo>
                  <a:cubicBezTo>
                    <a:pt x="8666" y="4298"/>
                    <a:pt x="9026" y="3993"/>
                    <a:pt x="9314" y="3385"/>
                  </a:cubicBezTo>
                  <a:cubicBezTo>
                    <a:pt x="9762" y="2521"/>
                    <a:pt x="10370" y="2041"/>
                    <a:pt x="11042" y="2041"/>
                  </a:cubicBezTo>
                  <a:cubicBezTo>
                    <a:pt x="11747" y="2041"/>
                    <a:pt x="12355" y="2521"/>
                    <a:pt x="12771" y="3385"/>
                  </a:cubicBezTo>
                  <a:cubicBezTo>
                    <a:pt x="12803" y="3449"/>
                    <a:pt x="12835" y="3513"/>
                    <a:pt x="12899" y="3577"/>
                  </a:cubicBezTo>
                  <a:cubicBezTo>
                    <a:pt x="13059" y="3097"/>
                    <a:pt x="13219" y="2649"/>
                    <a:pt x="13347" y="2201"/>
                  </a:cubicBezTo>
                  <a:cubicBezTo>
                    <a:pt x="12771" y="1945"/>
                    <a:pt x="12323" y="1465"/>
                    <a:pt x="12067" y="889"/>
                  </a:cubicBezTo>
                  <a:cubicBezTo>
                    <a:pt x="11779" y="297"/>
                    <a:pt x="11418" y="1"/>
                    <a:pt x="11054" y="1"/>
                  </a:cubicBezTo>
                  <a:cubicBezTo>
                    <a:pt x="10690" y="1"/>
                    <a:pt x="10322" y="297"/>
                    <a:pt x="10018" y="889"/>
                  </a:cubicBezTo>
                  <a:cubicBezTo>
                    <a:pt x="9602" y="1785"/>
                    <a:pt x="8994" y="2265"/>
                    <a:pt x="8322" y="2265"/>
                  </a:cubicBezTo>
                  <a:cubicBezTo>
                    <a:pt x="7618" y="2265"/>
                    <a:pt x="7010" y="1785"/>
                    <a:pt x="6594" y="889"/>
                  </a:cubicBezTo>
                  <a:cubicBezTo>
                    <a:pt x="6305" y="297"/>
                    <a:pt x="5937" y="1"/>
                    <a:pt x="5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rot="2700000">
              <a:off x="2058504" y="958939"/>
              <a:ext cx="261419" cy="85562"/>
            </a:xfrm>
            <a:custGeom>
              <a:avLst/>
              <a:gdLst/>
              <a:ahLst/>
              <a:cxnLst/>
              <a:rect l="l" t="t" r="r" b="b"/>
              <a:pathLst>
                <a:path w="13251" h="4337" extrusionOk="0">
                  <a:moveTo>
                    <a:pt x="4849" y="0"/>
                  </a:moveTo>
                  <a:cubicBezTo>
                    <a:pt x="4489" y="0"/>
                    <a:pt x="4129" y="304"/>
                    <a:pt x="3841" y="912"/>
                  </a:cubicBezTo>
                  <a:cubicBezTo>
                    <a:pt x="3393" y="1777"/>
                    <a:pt x="2785" y="2289"/>
                    <a:pt x="2113" y="2289"/>
                  </a:cubicBezTo>
                  <a:cubicBezTo>
                    <a:pt x="1441" y="2289"/>
                    <a:pt x="801" y="1777"/>
                    <a:pt x="384" y="912"/>
                  </a:cubicBezTo>
                  <a:cubicBezTo>
                    <a:pt x="224" y="1360"/>
                    <a:pt x="128" y="1777"/>
                    <a:pt x="0" y="2225"/>
                  </a:cubicBezTo>
                  <a:cubicBezTo>
                    <a:pt x="481" y="2481"/>
                    <a:pt x="865" y="2897"/>
                    <a:pt x="1089" y="3409"/>
                  </a:cubicBezTo>
                  <a:cubicBezTo>
                    <a:pt x="1377" y="4017"/>
                    <a:pt x="1761" y="4337"/>
                    <a:pt x="2113" y="4337"/>
                  </a:cubicBezTo>
                  <a:cubicBezTo>
                    <a:pt x="2465" y="4337"/>
                    <a:pt x="2817" y="4017"/>
                    <a:pt x="3105" y="3409"/>
                  </a:cubicBezTo>
                  <a:cubicBezTo>
                    <a:pt x="3553" y="2513"/>
                    <a:pt x="4161" y="2033"/>
                    <a:pt x="4833" y="2033"/>
                  </a:cubicBezTo>
                  <a:cubicBezTo>
                    <a:pt x="5537" y="2033"/>
                    <a:pt x="6146" y="2513"/>
                    <a:pt x="6562" y="3409"/>
                  </a:cubicBezTo>
                  <a:cubicBezTo>
                    <a:pt x="6850" y="4017"/>
                    <a:pt x="7218" y="4321"/>
                    <a:pt x="7586" y="4321"/>
                  </a:cubicBezTo>
                  <a:cubicBezTo>
                    <a:pt x="7954" y="4321"/>
                    <a:pt x="8322" y="4017"/>
                    <a:pt x="8610" y="3409"/>
                  </a:cubicBezTo>
                  <a:cubicBezTo>
                    <a:pt x="9058" y="2513"/>
                    <a:pt x="9666" y="2033"/>
                    <a:pt x="10338" y="2033"/>
                  </a:cubicBezTo>
                  <a:cubicBezTo>
                    <a:pt x="11011" y="2033"/>
                    <a:pt x="11619" y="2513"/>
                    <a:pt x="12067" y="3409"/>
                  </a:cubicBezTo>
                  <a:cubicBezTo>
                    <a:pt x="12344" y="4019"/>
                    <a:pt x="12717" y="4292"/>
                    <a:pt x="13082" y="4292"/>
                  </a:cubicBezTo>
                  <a:cubicBezTo>
                    <a:pt x="13139" y="4292"/>
                    <a:pt x="13195" y="4286"/>
                    <a:pt x="13251" y="4273"/>
                  </a:cubicBezTo>
                  <a:cubicBezTo>
                    <a:pt x="13219" y="3601"/>
                    <a:pt x="13123" y="2929"/>
                    <a:pt x="12995" y="2257"/>
                  </a:cubicBezTo>
                  <a:cubicBezTo>
                    <a:pt x="12355" y="2225"/>
                    <a:pt x="11779" y="1745"/>
                    <a:pt x="11363" y="912"/>
                  </a:cubicBezTo>
                  <a:cubicBezTo>
                    <a:pt x="11075" y="304"/>
                    <a:pt x="10706" y="0"/>
                    <a:pt x="10338" y="0"/>
                  </a:cubicBezTo>
                  <a:cubicBezTo>
                    <a:pt x="9970" y="0"/>
                    <a:pt x="9602" y="304"/>
                    <a:pt x="9314" y="912"/>
                  </a:cubicBezTo>
                  <a:cubicBezTo>
                    <a:pt x="8898" y="1777"/>
                    <a:pt x="8258" y="2289"/>
                    <a:pt x="7586" y="2289"/>
                  </a:cubicBezTo>
                  <a:cubicBezTo>
                    <a:pt x="6914" y="2289"/>
                    <a:pt x="6306" y="1777"/>
                    <a:pt x="5858" y="912"/>
                  </a:cubicBezTo>
                  <a:cubicBezTo>
                    <a:pt x="5569" y="304"/>
                    <a:pt x="5209" y="0"/>
                    <a:pt x="4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42"/>
          <p:cNvGrpSpPr/>
          <p:nvPr/>
        </p:nvGrpSpPr>
        <p:grpSpPr>
          <a:xfrm>
            <a:off x="-169030" y="1491047"/>
            <a:ext cx="612994" cy="611767"/>
            <a:chOff x="1594943" y="708058"/>
            <a:chExt cx="884807" cy="883035"/>
          </a:xfrm>
        </p:grpSpPr>
        <p:sp>
          <p:nvSpPr>
            <p:cNvPr id="713" name="Google Shape;713;p42"/>
            <p:cNvSpPr/>
            <p:nvPr/>
          </p:nvSpPr>
          <p:spPr>
            <a:xfrm rot="2700000">
              <a:off x="1649493" y="1242839"/>
              <a:ext cx="306262" cy="281148"/>
            </a:xfrm>
            <a:custGeom>
              <a:avLst/>
              <a:gdLst/>
              <a:ahLst/>
              <a:cxnLst/>
              <a:rect l="l" t="t" r="r" b="b"/>
              <a:pathLst>
                <a:path w="15524" h="14251" extrusionOk="0">
                  <a:moveTo>
                    <a:pt x="13475" y="0"/>
                  </a:moveTo>
                  <a:lnTo>
                    <a:pt x="12162" y="64"/>
                  </a:lnTo>
                  <a:cubicBezTo>
                    <a:pt x="12387" y="1217"/>
                    <a:pt x="12707" y="2337"/>
                    <a:pt x="13155" y="3425"/>
                  </a:cubicBezTo>
                  <a:cubicBezTo>
                    <a:pt x="14147" y="5985"/>
                    <a:pt x="13987" y="8546"/>
                    <a:pt x="12675" y="10434"/>
                  </a:cubicBezTo>
                  <a:cubicBezTo>
                    <a:pt x="11618" y="12003"/>
                    <a:pt x="9826" y="12963"/>
                    <a:pt x="7938" y="12963"/>
                  </a:cubicBezTo>
                  <a:cubicBezTo>
                    <a:pt x="7863" y="12966"/>
                    <a:pt x="7789" y="12967"/>
                    <a:pt x="7714" y="12967"/>
                  </a:cubicBezTo>
                  <a:cubicBezTo>
                    <a:pt x="6160" y="12967"/>
                    <a:pt x="4654" y="12333"/>
                    <a:pt x="3585" y="11202"/>
                  </a:cubicBezTo>
                  <a:cubicBezTo>
                    <a:pt x="2081" y="9570"/>
                    <a:pt x="1312" y="6818"/>
                    <a:pt x="1536" y="3649"/>
                  </a:cubicBezTo>
                  <a:cubicBezTo>
                    <a:pt x="1600" y="2753"/>
                    <a:pt x="1600" y="1921"/>
                    <a:pt x="1568" y="1089"/>
                  </a:cubicBezTo>
                  <a:lnTo>
                    <a:pt x="1568" y="1089"/>
                  </a:lnTo>
                  <a:cubicBezTo>
                    <a:pt x="1152" y="1153"/>
                    <a:pt x="704" y="1217"/>
                    <a:pt x="256" y="1281"/>
                  </a:cubicBezTo>
                  <a:cubicBezTo>
                    <a:pt x="256" y="2017"/>
                    <a:pt x="288" y="2785"/>
                    <a:pt x="224" y="3553"/>
                  </a:cubicBezTo>
                  <a:cubicBezTo>
                    <a:pt x="0" y="7074"/>
                    <a:pt x="864" y="10178"/>
                    <a:pt x="2625" y="12099"/>
                  </a:cubicBezTo>
                  <a:cubicBezTo>
                    <a:pt x="3927" y="13461"/>
                    <a:pt x="5716" y="14251"/>
                    <a:pt x="7585" y="14251"/>
                  </a:cubicBezTo>
                  <a:cubicBezTo>
                    <a:pt x="7692" y="14251"/>
                    <a:pt x="7799" y="14248"/>
                    <a:pt x="7906" y="14243"/>
                  </a:cubicBezTo>
                  <a:lnTo>
                    <a:pt x="7938" y="14243"/>
                  </a:lnTo>
                  <a:cubicBezTo>
                    <a:pt x="10274" y="14243"/>
                    <a:pt x="12451" y="13123"/>
                    <a:pt x="13763" y="11202"/>
                  </a:cubicBezTo>
                  <a:cubicBezTo>
                    <a:pt x="15299" y="8930"/>
                    <a:pt x="15523" y="5953"/>
                    <a:pt x="14371" y="2945"/>
                  </a:cubicBezTo>
                  <a:cubicBezTo>
                    <a:pt x="13987" y="1985"/>
                    <a:pt x="13699" y="1025"/>
                    <a:pt x="134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rot="2700000">
              <a:off x="1965543" y="784850"/>
              <a:ext cx="409816" cy="465015"/>
            </a:xfrm>
            <a:custGeom>
              <a:avLst/>
              <a:gdLst/>
              <a:ahLst/>
              <a:cxnLst/>
              <a:rect l="l" t="t" r="r" b="b"/>
              <a:pathLst>
                <a:path w="20773" h="23571" extrusionOk="0">
                  <a:moveTo>
                    <a:pt x="11112" y="1"/>
                  </a:moveTo>
                  <a:cubicBezTo>
                    <a:pt x="8911" y="1"/>
                    <a:pt x="6704" y="1204"/>
                    <a:pt x="4866" y="3343"/>
                  </a:cubicBezTo>
                  <a:cubicBezTo>
                    <a:pt x="1409" y="7376"/>
                    <a:pt x="1" y="13841"/>
                    <a:pt x="1057" y="20594"/>
                  </a:cubicBezTo>
                  <a:cubicBezTo>
                    <a:pt x="1217" y="21619"/>
                    <a:pt x="1409" y="22611"/>
                    <a:pt x="1601" y="23571"/>
                  </a:cubicBezTo>
                  <a:lnTo>
                    <a:pt x="2913" y="23379"/>
                  </a:lnTo>
                  <a:cubicBezTo>
                    <a:pt x="2721" y="22419"/>
                    <a:pt x="2529" y="21427"/>
                    <a:pt x="2369" y="20402"/>
                  </a:cubicBezTo>
                  <a:cubicBezTo>
                    <a:pt x="1345" y="14001"/>
                    <a:pt x="2657" y="7952"/>
                    <a:pt x="5890" y="4207"/>
                  </a:cubicBezTo>
                  <a:cubicBezTo>
                    <a:pt x="7490" y="2351"/>
                    <a:pt x="9346" y="1295"/>
                    <a:pt x="11139" y="1295"/>
                  </a:cubicBezTo>
                  <a:lnTo>
                    <a:pt x="11427" y="1295"/>
                  </a:lnTo>
                  <a:cubicBezTo>
                    <a:pt x="13059" y="1391"/>
                    <a:pt x="14659" y="2639"/>
                    <a:pt x="15940" y="4752"/>
                  </a:cubicBezTo>
                  <a:cubicBezTo>
                    <a:pt x="18276" y="8624"/>
                    <a:pt x="19460" y="15698"/>
                    <a:pt x="16612" y="22163"/>
                  </a:cubicBezTo>
                  <a:lnTo>
                    <a:pt x="18052" y="22099"/>
                  </a:lnTo>
                  <a:cubicBezTo>
                    <a:pt x="20773" y="15345"/>
                    <a:pt x="19492" y="8080"/>
                    <a:pt x="17060" y="4079"/>
                  </a:cubicBezTo>
                  <a:cubicBezTo>
                    <a:pt x="15556" y="1583"/>
                    <a:pt x="13571" y="143"/>
                    <a:pt x="11523" y="15"/>
                  </a:cubicBezTo>
                  <a:cubicBezTo>
                    <a:pt x="11386" y="5"/>
                    <a:pt x="11249" y="1"/>
                    <a:pt x="11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rot="2700000">
              <a:off x="1809720" y="1232972"/>
              <a:ext cx="34130" cy="17696"/>
            </a:xfrm>
            <a:custGeom>
              <a:avLst/>
              <a:gdLst/>
              <a:ahLst/>
              <a:cxnLst/>
              <a:rect l="l" t="t" r="r" b="b"/>
              <a:pathLst>
                <a:path w="1730" h="897" extrusionOk="0">
                  <a:moveTo>
                    <a:pt x="1729" y="0"/>
                  </a:moveTo>
                  <a:lnTo>
                    <a:pt x="1729" y="0"/>
                  </a:lnTo>
                  <a:cubicBezTo>
                    <a:pt x="1153" y="65"/>
                    <a:pt x="545" y="129"/>
                    <a:pt x="1" y="193"/>
                  </a:cubicBezTo>
                  <a:lnTo>
                    <a:pt x="1" y="385"/>
                  </a:lnTo>
                  <a:cubicBezTo>
                    <a:pt x="161" y="673"/>
                    <a:pt x="417" y="833"/>
                    <a:pt x="737" y="897"/>
                  </a:cubicBezTo>
                  <a:cubicBezTo>
                    <a:pt x="1089" y="897"/>
                    <a:pt x="1441" y="577"/>
                    <a:pt x="1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rot="2700000">
              <a:off x="1730670" y="1310532"/>
              <a:ext cx="195132" cy="85581"/>
            </a:xfrm>
            <a:custGeom>
              <a:avLst/>
              <a:gdLst/>
              <a:ahLst/>
              <a:cxnLst/>
              <a:rect l="l" t="t" r="r" b="b"/>
              <a:pathLst>
                <a:path w="9891" h="4338" extrusionOk="0">
                  <a:moveTo>
                    <a:pt x="3533" y="1"/>
                  </a:moveTo>
                  <a:cubicBezTo>
                    <a:pt x="3169" y="1"/>
                    <a:pt x="2801" y="305"/>
                    <a:pt x="2497" y="913"/>
                  </a:cubicBezTo>
                  <a:cubicBezTo>
                    <a:pt x="2081" y="1777"/>
                    <a:pt x="1473" y="2289"/>
                    <a:pt x="769" y="2289"/>
                  </a:cubicBezTo>
                  <a:cubicBezTo>
                    <a:pt x="513" y="2257"/>
                    <a:pt x="225" y="2193"/>
                    <a:pt x="1" y="2033"/>
                  </a:cubicBezTo>
                  <a:lnTo>
                    <a:pt x="1" y="2033"/>
                  </a:lnTo>
                  <a:cubicBezTo>
                    <a:pt x="33" y="2705"/>
                    <a:pt x="97" y="3378"/>
                    <a:pt x="193" y="4018"/>
                  </a:cubicBezTo>
                  <a:cubicBezTo>
                    <a:pt x="353" y="4210"/>
                    <a:pt x="577" y="4306"/>
                    <a:pt x="769" y="4338"/>
                  </a:cubicBezTo>
                  <a:cubicBezTo>
                    <a:pt x="1153" y="4338"/>
                    <a:pt x="1505" y="3986"/>
                    <a:pt x="1793" y="3378"/>
                  </a:cubicBezTo>
                  <a:cubicBezTo>
                    <a:pt x="2241" y="2513"/>
                    <a:pt x="2849" y="2001"/>
                    <a:pt x="3521" y="2001"/>
                  </a:cubicBezTo>
                  <a:cubicBezTo>
                    <a:pt x="4225" y="2001"/>
                    <a:pt x="4834" y="2513"/>
                    <a:pt x="5250" y="3378"/>
                  </a:cubicBezTo>
                  <a:cubicBezTo>
                    <a:pt x="5538" y="3986"/>
                    <a:pt x="5906" y="4290"/>
                    <a:pt x="6274" y="4290"/>
                  </a:cubicBezTo>
                  <a:cubicBezTo>
                    <a:pt x="6642" y="4290"/>
                    <a:pt x="7010" y="3986"/>
                    <a:pt x="7298" y="3378"/>
                  </a:cubicBezTo>
                  <a:cubicBezTo>
                    <a:pt x="7714" y="2513"/>
                    <a:pt x="8354" y="2001"/>
                    <a:pt x="9026" y="2001"/>
                  </a:cubicBezTo>
                  <a:cubicBezTo>
                    <a:pt x="9346" y="2001"/>
                    <a:pt x="9634" y="2129"/>
                    <a:pt x="9891" y="2321"/>
                  </a:cubicBezTo>
                  <a:cubicBezTo>
                    <a:pt x="9827" y="1809"/>
                    <a:pt x="9667" y="1329"/>
                    <a:pt x="9506" y="849"/>
                  </a:cubicBezTo>
                  <a:cubicBezTo>
                    <a:pt x="9378" y="561"/>
                    <a:pt x="9282" y="337"/>
                    <a:pt x="9186" y="49"/>
                  </a:cubicBezTo>
                  <a:cubicBezTo>
                    <a:pt x="9122" y="29"/>
                    <a:pt x="9058" y="19"/>
                    <a:pt x="8993" y="19"/>
                  </a:cubicBezTo>
                  <a:cubicBezTo>
                    <a:pt x="8635" y="19"/>
                    <a:pt x="8273" y="317"/>
                    <a:pt x="8002" y="913"/>
                  </a:cubicBezTo>
                  <a:cubicBezTo>
                    <a:pt x="7554" y="1777"/>
                    <a:pt x="6946" y="2289"/>
                    <a:pt x="6274" y="2289"/>
                  </a:cubicBezTo>
                  <a:cubicBezTo>
                    <a:pt x="5602" y="2289"/>
                    <a:pt x="4994" y="1777"/>
                    <a:pt x="4546" y="913"/>
                  </a:cubicBezTo>
                  <a:cubicBezTo>
                    <a:pt x="4257" y="305"/>
                    <a:pt x="3897" y="1"/>
                    <a:pt x="3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rot="2700000">
              <a:off x="1770737" y="1268464"/>
              <a:ext cx="176825" cy="80215"/>
            </a:xfrm>
            <a:custGeom>
              <a:avLst/>
              <a:gdLst/>
              <a:ahLst/>
              <a:cxnLst/>
              <a:rect l="l" t="t" r="r" b="b"/>
              <a:pathLst>
                <a:path w="8963" h="4066" extrusionOk="0">
                  <a:moveTo>
                    <a:pt x="8514" y="0"/>
                  </a:moveTo>
                  <a:cubicBezTo>
                    <a:pt x="8290" y="160"/>
                    <a:pt x="8130" y="384"/>
                    <a:pt x="8034" y="641"/>
                  </a:cubicBezTo>
                  <a:cubicBezTo>
                    <a:pt x="7586" y="1537"/>
                    <a:pt x="6978" y="2017"/>
                    <a:pt x="6306" y="2017"/>
                  </a:cubicBezTo>
                  <a:cubicBezTo>
                    <a:pt x="5634" y="2017"/>
                    <a:pt x="4994" y="1537"/>
                    <a:pt x="4578" y="641"/>
                  </a:cubicBezTo>
                  <a:cubicBezTo>
                    <a:pt x="4482" y="449"/>
                    <a:pt x="4321" y="256"/>
                    <a:pt x="4161" y="64"/>
                  </a:cubicBezTo>
                  <a:cubicBezTo>
                    <a:pt x="3681" y="128"/>
                    <a:pt x="3265" y="192"/>
                    <a:pt x="2785" y="224"/>
                  </a:cubicBezTo>
                  <a:cubicBezTo>
                    <a:pt x="2689" y="352"/>
                    <a:pt x="2593" y="481"/>
                    <a:pt x="2529" y="641"/>
                  </a:cubicBezTo>
                  <a:cubicBezTo>
                    <a:pt x="2081" y="1537"/>
                    <a:pt x="1473" y="2017"/>
                    <a:pt x="801" y="2017"/>
                  </a:cubicBezTo>
                  <a:cubicBezTo>
                    <a:pt x="545" y="1985"/>
                    <a:pt x="257" y="1921"/>
                    <a:pt x="33" y="1761"/>
                  </a:cubicBezTo>
                  <a:lnTo>
                    <a:pt x="33" y="1761"/>
                  </a:lnTo>
                  <a:cubicBezTo>
                    <a:pt x="33" y="2305"/>
                    <a:pt x="65" y="2817"/>
                    <a:pt x="1" y="3361"/>
                  </a:cubicBezTo>
                  <a:lnTo>
                    <a:pt x="1" y="3553"/>
                  </a:lnTo>
                  <a:cubicBezTo>
                    <a:pt x="193" y="3841"/>
                    <a:pt x="481" y="4033"/>
                    <a:pt x="801" y="4065"/>
                  </a:cubicBezTo>
                  <a:cubicBezTo>
                    <a:pt x="1153" y="4065"/>
                    <a:pt x="1537" y="3745"/>
                    <a:pt x="1825" y="3137"/>
                  </a:cubicBezTo>
                  <a:cubicBezTo>
                    <a:pt x="2273" y="2241"/>
                    <a:pt x="2881" y="1761"/>
                    <a:pt x="3553" y="1761"/>
                  </a:cubicBezTo>
                  <a:cubicBezTo>
                    <a:pt x="4225" y="1761"/>
                    <a:pt x="4834" y="2241"/>
                    <a:pt x="5282" y="3137"/>
                  </a:cubicBezTo>
                  <a:cubicBezTo>
                    <a:pt x="5570" y="3745"/>
                    <a:pt x="5930" y="4049"/>
                    <a:pt x="6294" y="4049"/>
                  </a:cubicBezTo>
                  <a:cubicBezTo>
                    <a:pt x="6658" y="4049"/>
                    <a:pt x="7026" y="3745"/>
                    <a:pt x="7330" y="3137"/>
                  </a:cubicBezTo>
                  <a:cubicBezTo>
                    <a:pt x="7714" y="2305"/>
                    <a:pt x="8322" y="1825"/>
                    <a:pt x="8962" y="1793"/>
                  </a:cubicBezTo>
                  <a:cubicBezTo>
                    <a:pt x="8770" y="1185"/>
                    <a:pt x="8610" y="609"/>
                    <a:pt x="8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rot="2700000">
              <a:off x="1881581" y="1299606"/>
              <a:ext cx="49913" cy="27639"/>
            </a:xfrm>
            <a:custGeom>
              <a:avLst/>
              <a:gdLst/>
              <a:ahLst/>
              <a:cxnLst/>
              <a:rect l="l" t="t" r="r" b="b"/>
              <a:pathLst>
                <a:path w="2530" h="1401" extrusionOk="0">
                  <a:moveTo>
                    <a:pt x="2529" y="0"/>
                  </a:moveTo>
                  <a:lnTo>
                    <a:pt x="2529" y="0"/>
                  </a:lnTo>
                  <a:cubicBezTo>
                    <a:pt x="1665" y="64"/>
                    <a:pt x="833" y="128"/>
                    <a:pt x="1" y="192"/>
                  </a:cubicBezTo>
                  <a:cubicBezTo>
                    <a:pt x="65" y="288"/>
                    <a:pt x="129" y="384"/>
                    <a:pt x="193" y="512"/>
                  </a:cubicBezTo>
                  <a:cubicBezTo>
                    <a:pt x="481" y="1105"/>
                    <a:pt x="841" y="1401"/>
                    <a:pt x="1201" y="1401"/>
                  </a:cubicBezTo>
                  <a:cubicBezTo>
                    <a:pt x="1561" y="1401"/>
                    <a:pt x="1921" y="1105"/>
                    <a:pt x="2209" y="512"/>
                  </a:cubicBezTo>
                  <a:cubicBezTo>
                    <a:pt x="2305" y="320"/>
                    <a:pt x="2401" y="160"/>
                    <a:pt x="2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rot="2700000">
              <a:off x="1686285" y="1349241"/>
              <a:ext cx="188819" cy="119317"/>
            </a:xfrm>
            <a:custGeom>
              <a:avLst/>
              <a:gdLst/>
              <a:ahLst/>
              <a:cxnLst/>
              <a:rect l="l" t="t" r="r" b="b"/>
              <a:pathLst>
                <a:path w="9571" h="6048" extrusionOk="0">
                  <a:moveTo>
                    <a:pt x="3073" y="0"/>
                  </a:moveTo>
                  <a:cubicBezTo>
                    <a:pt x="2705" y="0"/>
                    <a:pt x="2337" y="296"/>
                    <a:pt x="2049" y="889"/>
                  </a:cubicBezTo>
                  <a:cubicBezTo>
                    <a:pt x="1601" y="1785"/>
                    <a:pt x="993" y="2265"/>
                    <a:pt x="321" y="2265"/>
                  </a:cubicBezTo>
                  <a:cubicBezTo>
                    <a:pt x="193" y="2265"/>
                    <a:pt x="97" y="2233"/>
                    <a:pt x="1" y="2201"/>
                  </a:cubicBezTo>
                  <a:lnTo>
                    <a:pt x="1" y="2201"/>
                  </a:lnTo>
                  <a:cubicBezTo>
                    <a:pt x="225" y="3129"/>
                    <a:pt x="673" y="3961"/>
                    <a:pt x="1313" y="4665"/>
                  </a:cubicBezTo>
                  <a:cubicBezTo>
                    <a:pt x="2156" y="5569"/>
                    <a:pt x="3340" y="6047"/>
                    <a:pt x="4570" y="6047"/>
                  </a:cubicBezTo>
                  <a:cubicBezTo>
                    <a:pt x="4647" y="6047"/>
                    <a:pt x="4724" y="6045"/>
                    <a:pt x="4802" y="6042"/>
                  </a:cubicBezTo>
                  <a:cubicBezTo>
                    <a:pt x="4833" y="6042"/>
                    <a:pt x="4865" y="6043"/>
                    <a:pt x="4896" y="6043"/>
                  </a:cubicBezTo>
                  <a:cubicBezTo>
                    <a:pt x="6428" y="6043"/>
                    <a:pt x="7828" y="5280"/>
                    <a:pt x="8674" y="4025"/>
                  </a:cubicBezTo>
                  <a:cubicBezTo>
                    <a:pt x="9283" y="3097"/>
                    <a:pt x="9571" y="2009"/>
                    <a:pt x="9571" y="889"/>
                  </a:cubicBezTo>
                  <a:cubicBezTo>
                    <a:pt x="9283" y="296"/>
                    <a:pt x="8922" y="0"/>
                    <a:pt x="8558" y="0"/>
                  </a:cubicBezTo>
                  <a:cubicBezTo>
                    <a:pt x="8194" y="0"/>
                    <a:pt x="7826" y="296"/>
                    <a:pt x="7522" y="889"/>
                  </a:cubicBezTo>
                  <a:cubicBezTo>
                    <a:pt x="7106" y="1785"/>
                    <a:pt x="6498" y="2265"/>
                    <a:pt x="5826" y="2265"/>
                  </a:cubicBezTo>
                  <a:cubicBezTo>
                    <a:pt x="5122" y="2265"/>
                    <a:pt x="4514" y="1785"/>
                    <a:pt x="4098" y="889"/>
                  </a:cubicBezTo>
                  <a:cubicBezTo>
                    <a:pt x="3809" y="296"/>
                    <a:pt x="3441" y="0"/>
                    <a:pt x="3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rot="2700000">
              <a:off x="2009291" y="995634"/>
              <a:ext cx="272783" cy="84950"/>
            </a:xfrm>
            <a:custGeom>
              <a:avLst/>
              <a:gdLst/>
              <a:ahLst/>
              <a:cxnLst/>
              <a:rect l="l" t="t" r="r" b="b"/>
              <a:pathLst>
                <a:path w="13827" h="4306" extrusionOk="0">
                  <a:moveTo>
                    <a:pt x="5393" y="1"/>
                  </a:moveTo>
                  <a:cubicBezTo>
                    <a:pt x="5033" y="1"/>
                    <a:pt x="4673" y="305"/>
                    <a:pt x="4385" y="913"/>
                  </a:cubicBezTo>
                  <a:cubicBezTo>
                    <a:pt x="3937" y="1777"/>
                    <a:pt x="3329" y="2257"/>
                    <a:pt x="2657" y="2257"/>
                  </a:cubicBezTo>
                  <a:cubicBezTo>
                    <a:pt x="1985" y="2257"/>
                    <a:pt x="1345" y="1777"/>
                    <a:pt x="928" y="913"/>
                  </a:cubicBezTo>
                  <a:cubicBezTo>
                    <a:pt x="800" y="593"/>
                    <a:pt x="576" y="337"/>
                    <a:pt x="320" y="145"/>
                  </a:cubicBezTo>
                  <a:cubicBezTo>
                    <a:pt x="192" y="753"/>
                    <a:pt x="64" y="1361"/>
                    <a:pt x="0" y="2033"/>
                  </a:cubicBezTo>
                  <a:cubicBezTo>
                    <a:pt x="640" y="2065"/>
                    <a:pt x="1217" y="2513"/>
                    <a:pt x="1633" y="3377"/>
                  </a:cubicBezTo>
                  <a:cubicBezTo>
                    <a:pt x="1921" y="3985"/>
                    <a:pt x="2305" y="4306"/>
                    <a:pt x="2657" y="4306"/>
                  </a:cubicBezTo>
                  <a:cubicBezTo>
                    <a:pt x="3009" y="4306"/>
                    <a:pt x="3393" y="3985"/>
                    <a:pt x="3681" y="3377"/>
                  </a:cubicBezTo>
                  <a:cubicBezTo>
                    <a:pt x="4097" y="2481"/>
                    <a:pt x="4705" y="2001"/>
                    <a:pt x="5409" y="2001"/>
                  </a:cubicBezTo>
                  <a:cubicBezTo>
                    <a:pt x="6081" y="2001"/>
                    <a:pt x="6690" y="2481"/>
                    <a:pt x="7106" y="3377"/>
                  </a:cubicBezTo>
                  <a:cubicBezTo>
                    <a:pt x="7410" y="3985"/>
                    <a:pt x="7778" y="4290"/>
                    <a:pt x="8142" y="4290"/>
                  </a:cubicBezTo>
                  <a:cubicBezTo>
                    <a:pt x="8506" y="4290"/>
                    <a:pt x="8866" y="3985"/>
                    <a:pt x="9154" y="3377"/>
                  </a:cubicBezTo>
                  <a:cubicBezTo>
                    <a:pt x="9602" y="2481"/>
                    <a:pt x="10210" y="2001"/>
                    <a:pt x="10882" y="2001"/>
                  </a:cubicBezTo>
                  <a:cubicBezTo>
                    <a:pt x="11555" y="2001"/>
                    <a:pt x="12163" y="2481"/>
                    <a:pt x="12611" y="3377"/>
                  </a:cubicBezTo>
                  <a:cubicBezTo>
                    <a:pt x="12891" y="3965"/>
                    <a:pt x="13244" y="4260"/>
                    <a:pt x="13607" y="4260"/>
                  </a:cubicBezTo>
                  <a:cubicBezTo>
                    <a:pt x="13659" y="4260"/>
                    <a:pt x="13711" y="4254"/>
                    <a:pt x="13763" y="4241"/>
                  </a:cubicBezTo>
                  <a:cubicBezTo>
                    <a:pt x="13827" y="3569"/>
                    <a:pt x="13827" y="2897"/>
                    <a:pt x="13827" y="2225"/>
                  </a:cubicBezTo>
                  <a:lnTo>
                    <a:pt x="13827" y="2225"/>
                  </a:lnTo>
                  <a:cubicBezTo>
                    <a:pt x="13763" y="2257"/>
                    <a:pt x="13699" y="2257"/>
                    <a:pt x="13635" y="2257"/>
                  </a:cubicBezTo>
                  <a:cubicBezTo>
                    <a:pt x="12931" y="2257"/>
                    <a:pt x="12323" y="1777"/>
                    <a:pt x="11907" y="913"/>
                  </a:cubicBezTo>
                  <a:cubicBezTo>
                    <a:pt x="11619" y="305"/>
                    <a:pt x="11250" y="1"/>
                    <a:pt x="10882" y="1"/>
                  </a:cubicBezTo>
                  <a:cubicBezTo>
                    <a:pt x="10514" y="1"/>
                    <a:pt x="10146" y="305"/>
                    <a:pt x="9858" y="913"/>
                  </a:cubicBezTo>
                  <a:cubicBezTo>
                    <a:pt x="9442" y="1777"/>
                    <a:pt x="8802" y="2257"/>
                    <a:pt x="8130" y="2257"/>
                  </a:cubicBezTo>
                  <a:cubicBezTo>
                    <a:pt x="7458" y="2257"/>
                    <a:pt x="6850" y="1777"/>
                    <a:pt x="6402" y="913"/>
                  </a:cubicBezTo>
                  <a:cubicBezTo>
                    <a:pt x="6113" y="305"/>
                    <a:pt x="5753" y="1"/>
                    <a:pt x="5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rot="2700000">
              <a:off x="1902015" y="1106766"/>
              <a:ext cx="243112" cy="68516"/>
            </a:xfrm>
            <a:custGeom>
              <a:avLst/>
              <a:gdLst/>
              <a:ahLst/>
              <a:cxnLst/>
              <a:rect l="l" t="t" r="r" b="b"/>
              <a:pathLst>
                <a:path w="12323" h="3473" extrusionOk="0">
                  <a:moveTo>
                    <a:pt x="5345" y="0"/>
                  </a:moveTo>
                  <a:cubicBezTo>
                    <a:pt x="4977" y="0"/>
                    <a:pt x="4609" y="304"/>
                    <a:pt x="4321" y="912"/>
                  </a:cubicBezTo>
                  <a:cubicBezTo>
                    <a:pt x="3873" y="1777"/>
                    <a:pt x="3265" y="2289"/>
                    <a:pt x="2593" y="2289"/>
                  </a:cubicBezTo>
                  <a:cubicBezTo>
                    <a:pt x="1921" y="2289"/>
                    <a:pt x="1313" y="1777"/>
                    <a:pt x="864" y="912"/>
                  </a:cubicBezTo>
                  <a:cubicBezTo>
                    <a:pt x="736" y="496"/>
                    <a:pt x="416" y="208"/>
                    <a:pt x="0" y="48"/>
                  </a:cubicBezTo>
                  <a:lnTo>
                    <a:pt x="0" y="48"/>
                  </a:lnTo>
                  <a:cubicBezTo>
                    <a:pt x="0" y="176"/>
                    <a:pt x="32" y="336"/>
                    <a:pt x="64" y="464"/>
                  </a:cubicBezTo>
                  <a:cubicBezTo>
                    <a:pt x="224" y="1521"/>
                    <a:pt x="416" y="2513"/>
                    <a:pt x="608" y="3473"/>
                  </a:cubicBezTo>
                  <a:cubicBezTo>
                    <a:pt x="4321" y="2993"/>
                    <a:pt x="8130" y="2641"/>
                    <a:pt x="12003" y="2449"/>
                  </a:cubicBezTo>
                  <a:cubicBezTo>
                    <a:pt x="12067" y="2321"/>
                    <a:pt x="12099" y="2225"/>
                    <a:pt x="12163" y="2097"/>
                  </a:cubicBezTo>
                  <a:cubicBezTo>
                    <a:pt x="12227" y="1937"/>
                    <a:pt x="12259" y="1777"/>
                    <a:pt x="12323" y="1617"/>
                  </a:cubicBezTo>
                  <a:cubicBezTo>
                    <a:pt x="12131" y="1425"/>
                    <a:pt x="11971" y="1168"/>
                    <a:pt x="11843" y="912"/>
                  </a:cubicBezTo>
                  <a:cubicBezTo>
                    <a:pt x="11555" y="304"/>
                    <a:pt x="11194" y="0"/>
                    <a:pt x="10830" y="0"/>
                  </a:cubicBezTo>
                  <a:cubicBezTo>
                    <a:pt x="10466" y="0"/>
                    <a:pt x="10098" y="304"/>
                    <a:pt x="9794" y="912"/>
                  </a:cubicBezTo>
                  <a:cubicBezTo>
                    <a:pt x="9378" y="1777"/>
                    <a:pt x="8770" y="2289"/>
                    <a:pt x="8098" y="2289"/>
                  </a:cubicBezTo>
                  <a:cubicBezTo>
                    <a:pt x="7394" y="2289"/>
                    <a:pt x="6786" y="1777"/>
                    <a:pt x="6370" y="912"/>
                  </a:cubicBezTo>
                  <a:cubicBezTo>
                    <a:pt x="6081" y="304"/>
                    <a:pt x="5713" y="0"/>
                    <a:pt x="5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rot="2700000">
              <a:off x="2111314" y="922052"/>
              <a:ext cx="238061" cy="85108"/>
            </a:xfrm>
            <a:custGeom>
              <a:avLst/>
              <a:gdLst/>
              <a:ahLst/>
              <a:cxnLst/>
              <a:rect l="l" t="t" r="r" b="b"/>
              <a:pathLst>
                <a:path w="12067" h="4314" extrusionOk="0">
                  <a:moveTo>
                    <a:pt x="4113" y="1"/>
                  </a:moveTo>
                  <a:cubicBezTo>
                    <a:pt x="3753" y="1"/>
                    <a:pt x="3393" y="297"/>
                    <a:pt x="3105" y="889"/>
                  </a:cubicBezTo>
                  <a:cubicBezTo>
                    <a:pt x="2657" y="1785"/>
                    <a:pt x="2049" y="2265"/>
                    <a:pt x="1377" y="2265"/>
                  </a:cubicBezTo>
                  <a:cubicBezTo>
                    <a:pt x="1025" y="2265"/>
                    <a:pt x="705" y="2137"/>
                    <a:pt x="417" y="1913"/>
                  </a:cubicBezTo>
                  <a:cubicBezTo>
                    <a:pt x="289" y="2201"/>
                    <a:pt x="129" y="2489"/>
                    <a:pt x="1" y="2809"/>
                  </a:cubicBezTo>
                  <a:cubicBezTo>
                    <a:pt x="129" y="2969"/>
                    <a:pt x="257" y="3161"/>
                    <a:pt x="353" y="3385"/>
                  </a:cubicBezTo>
                  <a:cubicBezTo>
                    <a:pt x="641" y="3961"/>
                    <a:pt x="1025" y="4313"/>
                    <a:pt x="1377" y="4313"/>
                  </a:cubicBezTo>
                  <a:cubicBezTo>
                    <a:pt x="1729" y="4313"/>
                    <a:pt x="2113" y="3961"/>
                    <a:pt x="2401" y="3385"/>
                  </a:cubicBezTo>
                  <a:cubicBezTo>
                    <a:pt x="2817" y="2489"/>
                    <a:pt x="3425" y="2009"/>
                    <a:pt x="4129" y="2009"/>
                  </a:cubicBezTo>
                  <a:cubicBezTo>
                    <a:pt x="4801" y="2009"/>
                    <a:pt x="5410" y="2489"/>
                    <a:pt x="5858" y="3385"/>
                  </a:cubicBezTo>
                  <a:cubicBezTo>
                    <a:pt x="6146" y="3977"/>
                    <a:pt x="6506" y="4273"/>
                    <a:pt x="6866" y="4273"/>
                  </a:cubicBezTo>
                  <a:cubicBezTo>
                    <a:pt x="7226" y="4273"/>
                    <a:pt x="7586" y="3977"/>
                    <a:pt x="7874" y="3385"/>
                  </a:cubicBezTo>
                  <a:cubicBezTo>
                    <a:pt x="8322" y="2489"/>
                    <a:pt x="8930" y="2009"/>
                    <a:pt x="9602" y="2009"/>
                  </a:cubicBezTo>
                  <a:cubicBezTo>
                    <a:pt x="10275" y="2009"/>
                    <a:pt x="10883" y="2489"/>
                    <a:pt x="11331" y="3385"/>
                  </a:cubicBezTo>
                  <a:cubicBezTo>
                    <a:pt x="11459" y="3737"/>
                    <a:pt x="11747" y="4025"/>
                    <a:pt x="12067" y="4217"/>
                  </a:cubicBezTo>
                  <a:cubicBezTo>
                    <a:pt x="11907" y="3417"/>
                    <a:pt x="11683" y="2649"/>
                    <a:pt x="11395" y="1913"/>
                  </a:cubicBezTo>
                  <a:cubicBezTo>
                    <a:pt x="11075" y="1625"/>
                    <a:pt x="10819" y="1273"/>
                    <a:pt x="10627" y="889"/>
                  </a:cubicBezTo>
                  <a:cubicBezTo>
                    <a:pt x="10339" y="297"/>
                    <a:pt x="9970" y="1"/>
                    <a:pt x="9602" y="1"/>
                  </a:cubicBezTo>
                  <a:cubicBezTo>
                    <a:pt x="9234" y="1"/>
                    <a:pt x="8866" y="297"/>
                    <a:pt x="8578" y="889"/>
                  </a:cubicBezTo>
                  <a:cubicBezTo>
                    <a:pt x="8162" y="1785"/>
                    <a:pt x="7522" y="2265"/>
                    <a:pt x="6850" y="2265"/>
                  </a:cubicBezTo>
                  <a:cubicBezTo>
                    <a:pt x="6178" y="2265"/>
                    <a:pt x="5570" y="1785"/>
                    <a:pt x="5122" y="889"/>
                  </a:cubicBezTo>
                  <a:cubicBezTo>
                    <a:pt x="4833" y="297"/>
                    <a:pt x="4473" y="1"/>
                    <a:pt x="4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rot="2700000">
              <a:off x="1966963" y="1032472"/>
              <a:ext cx="274046" cy="85739"/>
            </a:xfrm>
            <a:custGeom>
              <a:avLst/>
              <a:gdLst/>
              <a:ahLst/>
              <a:cxnLst/>
              <a:rect l="l" t="t" r="r" b="b"/>
              <a:pathLst>
                <a:path w="13891" h="4346" extrusionOk="0">
                  <a:moveTo>
                    <a:pt x="5585" y="0"/>
                  </a:moveTo>
                  <a:cubicBezTo>
                    <a:pt x="5225" y="0"/>
                    <a:pt x="4865" y="296"/>
                    <a:pt x="4577" y="888"/>
                  </a:cubicBezTo>
                  <a:cubicBezTo>
                    <a:pt x="4129" y="1785"/>
                    <a:pt x="3521" y="2265"/>
                    <a:pt x="2849" y="2265"/>
                  </a:cubicBezTo>
                  <a:cubicBezTo>
                    <a:pt x="2177" y="2265"/>
                    <a:pt x="1537" y="1785"/>
                    <a:pt x="1120" y="888"/>
                  </a:cubicBezTo>
                  <a:cubicBezTo>
                    <a:pt x="832" y="312"/>
                    <a:pt x="480" y="24"/>
                    <a:pt x="96" y="24"/>
                  </a:cubicBezTo>
                  <a:cubicBezTo>
                    <a:pt x="32" y="696"/>
                    <a:pt x="0" y="1368"/>
                    <a:pt x="0" y="2041"/>
                  </a:cubicBezTo>
                  <a:lnTo>
                    <a:pt x="96" y="2041"/>
                  </a:lnTo>
                  <a:cubicBezTo>
                    <a:pt x="800" y="2041"/>
                    <a:pt x="1409" y="2521"/>
                    <a:pt x="1825" y="3417"/>
                  </a:cubicBezTo>
                  <a:cubicBezTo>
                    <a:pt x="2113" y="3993"/>
                    <a:pt x="2497" y="4345"/>
                    <a:pt x="2849" y="4345"/>
                  </a:cubicBezTo>
                  <a:cubicBezTo>
                    <a:pt x="3201" y="4345"/>
                    <a:pt x="3585" y="3993"/>
                    <a:pt x="3873" y="3417"/>
                  </a:cubicBezTo>
                  <a:cubicBezTo>
                    <a:pt x="4289" y="2521"/>
                    <a:pt x="4897" y="2041"/>
                    <a:pt x="5601" y="2041"/>
                  </a:cubicBezTo>
                  <a:cubicBezTo>
                    <a:pt x="6273" y="2041"/>
                    <a:pt x="6882" y="2521"/>
                    <a:pt x="7330" y="3417"/>
                  </a:cubicBezTo>
                  <a:cubicBezTo>
                    <a:pt x="7618" y="4009"/>
                    <a:pt x="7978" y="4305"/>
                    <a:pt x="8338" y="4305"/>
                  </a:cubicBezTo>
                  <a:cubicBezTo>
                    <a:pt x="8698" y="4305"/>
                    <a:pt x="9058" y="4009"/>
                    <a:pt x="9346" y="3417"/>
                  </a:cubicBezTo>
                  <a:cubicBezTo>
                    <a:pt x="9794" y="2521"/>
                    <a:pt x="10402" y="2041"/>
                    <a:pt x="11074" y="2041"/>
                  </a:cubicBezTo>
                  <a:cubicBezTo>
                    <a:pt x="11747" y="2041"/>
                    <a:pt x="12355" y="2521"/>
                    <a:pt x="12803" y="3417"/>
                  </a:cubicBezTo>
                  <a:cubicBezTo>
                    <a:pt x="12931" y="3769"/>
                    <a:pt x="13219" y="4057"/>
                    <a:pt x="13539" y="4249"/>
                  </a:cubicBezTo>
                  <a:cubicBezTo>
                    <a:pt x="13699" y="3577"/>
                    <a:pt x="13795" y="2937"/>
                    <a:pt x="13891" y="2265"/>
                  </a:cubicBezTo>
                  <a:lnTo>
                    <a:pt x="13827" y="2265"/>
                  </a:lnTo>
                  <a:cubicBezTo>
                    <a:pt x="13155" y="2265"/>
                    <a:pt x="12515" y="1785"/>
                    <a:pt x="12099" y="888"/>
                  </a:cubicBezTo>
                  <a:cubicBezTo>
                    <a:pt x="11811" y="296"/>
                    <a:pt x="11442" y="0"/>
                    <a:pt x="11074" y="0"/>
                  </a:cubicBezTo>
                  <a:cubicBezTo>
                    <a:pt x="10706" y="0"/>
                    <a:pt x="10338" y="296"/>
                    <a:pt x="10050" y="888"/>
                  </a:cubicBezTo>
                  <a:cubicBezTo>
                    <a:pt x="9634" y="1785"/>
                    <a:pt x="8994" y="2265"/>
                    <a:pt x="8322" y="2265"/>
                  </a:cubicBezTo>
                  <a:cubicBezTo>
                    <a:pt x="7650" y="2265"/>
                    <a:pt x="7042" y="1785"/>
                    <a:pt x="6594" y="888"/>
                  </a:cubicBezTo>
                  <a:cubicBezTo>
                    <a:pt x="6305" y="296"/>
                    <a:pt x="5945" y="0"/>
                    <a:pt x="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rot="2700000">
              <a:off x="2172411" y="868228"/>
              <a:ext cx="182506" cy="92190"/>
            </a:xfrm>
            <a:custGeom>
              <a:avLst/>
              <a:gdLst/>
              <a:ahLst/>
              <a:cxnLst/>
              <a:rect l="l" t="t" r="r" b="b"/>
              <a:pathLst>
                <a:path w="9251" h="4673" extrusionOk="0">
                  <a:moveTo>
                    <a:pt x="5730" y="0"/>
                  </a:moveTo>
                  <a:cubicBezTo>
                    <a:pt x="4258" y="0"/>
                    <a:pt x="2689" y="896"/>
                    <a:pt x="1313" y="2497"/>
                  </a:cubicBezTo>
                  <a:cubicBezTo>
                    <a:pt x="833" y="3073"/>
                    <a:pt x="385" y="3713"/>
                    <a:pt x="1" y="4385"/>
                  </a:cubicBezTo>
                  <a:cubicBezTo>
                    <a:pt x="161" y="4545"/>
                    <a:pt x="353" y="4641"/>
                    <a:pt x="577" y="4673"/>
                  </a:cubicBezTo>
                  <a:lnTo>
                    <a:pt x="577" y="4641"/>
                  </a:lnTo>
                  <a:cubicBezTo>
                    <a:pt x="929" y="4641"/>
                    <a:pt x="1313" y="4321"/>
                    <a:pt x="1601" y="3713"/>
                  </a:cubicBezTo>
                  <a:cubicBezTo>
                    <a:pt x="2017" y="2849"/>
                    <a:pt x="2625" y="2337"/>
                    <a:pt x="3329" y="2337"/>
                  </a:cubicBezTo>
                  <a:cubicBezTo>
                    <a:pt x="4001" y="2337"/>
                    <a:pt x="4610" y="2849"/>
                    <a:pt x="5058" y="3713"/>
                  </a:cubicBezTo>
                  <a:cubicBezTo>
                    <a:pt x="5346" y="4321"/>
                    <a:pt x="5706" y="4625"/>
                    <a:pt x="6066" y="4625"/>
                  </a:cubicBezTo>
                  <a:cubicBezTo>
                    <a:pt x="6426" y="4625"/>
                    <a:pt x="6786" y="4321"/>
                    <a:pt x="7074" y="3713"/>
                  </a:cubicBezTo>
                  <a:cubicBezTo>
                    <a:pt x="7522" y="2849"/>
                    <a:pt x="8130" y="2337"/>
                    <a:pt x="8802" y="2337"/>
                  </a:cubicBezTo>
                  <a:cubicBezTo>
                    <a:pt x="8962" y="2337"/>
                    <a:pt x="9090" y="2369"/>
                    <a:pt x="9250" y="2433"/>
                  </a:cubicBezTo>
                  <a:cubicBezTo>
                    <a:pt x="8226" y="960"/>
                    <a:pt x="7074" y="64"/>
                    <a:pt x="5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rot="2700000">
              <a:off x="1929475" y="1068946"/>
              <a:ext cx="263313" cy="85108"/>
            </a:xfrm>
            <a:custGeom>
              <a:avLst/>
              <a:gdLst/>
              <a:ahLst/>
              <a:cxnLst/>
              <a:rect l="l" t="t" r="r" b="b"/>
              <a:pathLst>
                <a:path w="13347" h="4314" extrusionOk="0">
                  <a:moveTo>
                    <a:pt x="5569" y="1"/>
                  </a:moveTo>
                  <a:cubicBezTo>
                    <a:pt x="5201" y="1"/>
                    <a:pt x="4833" y="297"/>
                    <a:pt x="4545" y="889"/>
                  </a:cubicBezTo>
                  <a:cubicBezTo>
                    <a:pt x="4097" y="1785"/>
                    <a:pt x="3489" y="2265"/>
                    <a:pt x="2817" y="2265"/>
                  </a:cubicBezTo>
                  <a:cubicBezTo>
                    <a:pt x="2145" y="2265"/>
                    <a:pt x="1537" y="1785"/>
                    <a:pt x="1088" y="889"/>
                  </a:cubicBezTo>
                  <a:cubicBezTo>
                    <a:pt x="798" y="307"/>
                    <a:pt x="454" y="16"/>
                    <a:pt x="105" y="16"/>
                  </a:cubicBezTo>
                  <a:cubicBezTo>
                    <a:pt x="70" y="16"/>
                    <a:pt x="35" y="19"/>
                    <a:pt x="0" y="25"/>
                  </a:cubicBezTo>
                  <a:cubicBezTo>
                    <a:pt x="32" y="665"/>
                    <a:pt x="64" y="1337"/>
                    <a:pt x="128" y="2009"/>
                  </a:cubicBezTo>
                  <a:cubicBezTo>
                    <a:pt x="800" y="2041"/>
                    <a:pt x="1377" y="2521"/>
                    <a:pt x="1793" y="3385"/>
                  </a:cubicBezTo>
                  <a:cubicBezTo>
                    <a:pt x="2081" y="3961"/>
                    <a:pt x="2465" y="4314"/>
                    <a:pt x="2817" y="4314"/>
                  </a:cubicBezTo>
                  <a:cubicBezTo>
                    <a:pt x="3169" y="4314"/>
                    <a:pt x="3553" y="3961"/>
                    <a:pt x="3841" y="3385"/>
                  </a:cubicBezTo>
                  <a:cubicBezTo>
                    <a:pt x="4289" y="2489"/>
                    <a:pt x="4865" y="2041"/>
                    <a:pt x="5569" y="2041"/>
                  </a:cubicBezTo>
                  <a:cubicBezTo>
                    <a:pt x="6241" y="2041"/>
                    <a:pt x="6850" y="2521"/>
                    <a:pt x="7298" y="3385"/>
                  </a:cubicBezTo>
                  <a:cubicBezTo>
                    <a:pt x="7586" y="3993"/>
                    <a:pt x="7946" y="4298"/>
                    <a:pt x="8306" y="4298"/>
                  </a:cubicBezTo>
                  <a:cubicBezTo>
                    <a:pt x="8666" y="4298"/>
                    <a:pt x="9026" y="3993"/>
                    <a:pt x="9314" y="3385"/>
                  </a:cubicBezTo>
                  <a:cubicBezTo>
                    <a:pt x="9762" y="2521"/>
                    <a:pt x="10370" y="2041"/>
                    <a:pt x="11042" y="2041"/>
                  </a:cubicBezTo>
                  <a:cubicBezTo>
                    <a:pt x="11747" y="2041"/>
                    <a:pt x="12355" y="2521"/>
                    <a:pt x="12771" y="3385"/>
                  </a:cubicBezTo>
                  <a:cubicBezTo>
                    <a:pt x="12803" y="3449"/>
                    <a:pt x="12835" y="3513"/>
                    <a:pt x="12899" y="3577"/>
                  </a:cubicBezTo>
                  <a:cubicBezTo>
                    <a:pt x="13059" y="3097"/>
                    <a:pt x="13219" y="2649"/>
                    <a:pt x="13347" y="2201"/>
                  </a:cubicBezTo>
                  <a:cubicBezTo>
                    <a:pt x="12771" y="1945"/>
                    <a:pt x="12323" y="1465"/>
                    <a:pt x="12067" y="889"/>
                  </a:cubicBezTo>
                  <a:cubicBezTo>
                    <a:pt x="11779" y="297"/>
                    <a:pt x="11418" y="1"/>
                    <a:pt x="11054" y="1"/>
                  </a:cubicBezTo>
                  <a:cubicBezTo>
                    <a:pt x="10690" y="1"/>
                    <a:pt x="10322" y="297"/>
                    <a:pt x="10018" y="889"/>
                  </a:cubicBezTo>
                  <a:cubicBezTo>
                    <a:pt x="9602" y="1785"/>
                    <a:pt x="8994" y="2265"/>
                    <a:pt x="8322" y="2265"/>
                  </a:cubicBezTo>
                  <a:cubicBezTo>
                    <a:pt x="7618" y="2265"/>
                    <a:pt x="7010" y="1785"/>
                    <a:pt x="6594" y="889"/>
                  </a:cubicBezTo>
                  <a:cubicBezTo>
                    <a:pt x="6305" y="297"/>
                    <a:pt x="5937" y="1"/>
                    <a:pt x="5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rot="2700000">
              <a:off x="2058504" y="958939"/>
              <a:ext cx="261419" cy="85562"/>
            </a:xfrm>
            <a:custGeom>
              <a:avLst/>
              <a:gdLst/>
              <a:ahLst/>
              <a:cxnLst/>
              <a:rect l="l" t="t" r="r" b="b"/>
              <a:pathLst>
                <a:path w="13251" h="4337" extrusionOk="0">
                  <a:moveTo>
                    <a:pt x="4849" y="0"/>
                  </a:moveTo>
                  <a:cubicBezTo>
                    <a:pt x="4489" y="0"/>
                    <a:pt x="4129" y="304"/>
                    <a:pt x="3841" y="912"/>
                  </a:cubicBezTo>
                  <a:cubicBezTo>
                    <a:pt x="3393" y="1777"/>
                    <a:pt x="2785" y="2289"/>
                    <a:pt x="2113" y="2289"/>
                  </a:cubicBezTo>
                  <a:cubicBezTo>
                    <a:pt x="1441" y="2289"/>
                    <a:pt x="801" y="1777"/>
                    <a:pt x="384" y="912"/>
                  </a:cubicBezTo>
                  <a:cubicBezTo>
                    <a:pt x="224" y="1360"/>
                    <a:pt x="128" y="1777"/>
                    <a:pt x="0" y="2225"/>
                  </a:cubicBezTo>
                  <a:cubicBezTo>
                    <a:pt x="481" y="2481"/>
                    <a:pt x="865" y="2897"/>
                    <a:pt x="1089" y="3409"/>
                  </a:cubicBezTo>
                  <a:cubicBezTo>
                    <a:pt x="1377" y="4017"/>
                    <a:pt x="1761" y="4337"/>
                    <a:pt x="2113" y="4337"/>
                  </a:cubicBezTo>
                  <a:cubicBezTo>
                    <a:pt x="2465" y="4337"/>
                    <a:pt x="2817" y="4017"/>
                    <a:pt x="3105" y="3409"/>
                  </a:cubicBezTo>
                  <a:cubicBezTo>
                    <a:pt x="3553" y="2513"/>
                    <a:pt x="4161" y="2033"/>
                    <a:pt x="4833" y="2033"/>
                  </a:cubicBezTo>
                  <a:cubicBezTo>
                    <a:pt x="5537" y="2033"/>
                    <a:pt x="6146" y="2513"/>
                    <a:pt x="6562" y="3409"/>
                  </a:cubicBezTo>
                  <a:cubicBezTo>
                    <a:pt x="6850" y="4017"/>
                    <a:pt x="7218" y="4321"/>
                    <a:pt x="7586" y="4321"/>
                  </a:cubicBezTo>
                  <a:cubicBezTo>
                    <a:pt x="7954" y="4321"/>
                    <a:pt x="8322" y="4017"/>
                    <a:pt x="8610" y="3409"/>
                  </a:cubicBezTo>
                  <a:cubicBezTo>
                    <a:pt x="9058" y="2513"/>
                    <a:pt x="9666" y="2033"/>
                    <a:pt x="10338" y="2033"/>
                  </a:cubicBezTo>
                  <a:cubicBezTo>
                    <a:pt x="11011" y="2033"/>
                    <a:pt x="11619" y="2513"/>
                    <a:pt x="12067" y="3409"/>
                  </a:cubicBezTo>
                  <a:cubicBezTo>
                    <a:pt x="12344" y="4019"/>
                    <a:pt x="12717" y="4292"/>
                    <a:pt x="13082" y="4292"/>
                  </a:cubicBezTo>
                  <a:cubicBezTo>
                    <a:pt x="13139" y="4292"/>
                    <a:pt x="13195" y="4286"/>
                    <a:pt x="13251" y="4273"/>
                  </a:cubicBezTo>
                  <a:cubicBezTo>
                    <a:pt x="13219" y="3601"/>
                    <a:pt x="13123" y="2929"/>
                    <a:pt x="12995" y="2257"/>
                  </a:cubicBezTo>
                  <a:cubicBezTo>
                    <a:pt x="12355" y="2225"/>
                    <a:pt x="11779" y="1745"/>
                    <a:pt x="11363" y="912"/>
                  </a:cubicBezTo>
                  <a:cubicBezTo>
                    <a:pt x="11075" y="304"/>
                    <a:pt x="10706" y="0"/>
                    <a:pt x="10338" y="0"/>
                  </a:cubicBezTo>
                  <a:cubicBezTo>
                    <a:pt x="9970" y="0"/>
                    <a:pt x="9602" y="304"/>
                    <a:pt x="9314" y="912"/>
                  </a:cubicBezTo>
                  <a:cubicBezTo>
                    <a:pt x="8898" y="1777"/>
                    <a:pt x="8258" y="2289"/>
                    <a:pt x="7586" y="2289"/>
                  </a:cubicBezTo>
                  <a:cubicBezTo>
                    <a:pt x="6914" y="2289"/>
                    <a:pt x="6306" y="1777"/>
                    <a:pt x="5858" y="912"/>
                  </a:cubicBezTo>
                  <a:cubicBezTo>
                    <a:pt x="5569" y="304"/>
                    <a:pt x="5209" y="0"/>
                    <a:pt x="4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42"/>
          <p:cNvGrpSpPr/>
          <p:nvPr/>
        </p:nvGrpSpPr>
        <p:grpSpPr>
          <a:xfrm>
            <a:off x="1655117" y="-58456"/>
            <a:ext cx="611999" cy="613535"/>
            <a:chOff x="2031202" y="946548"/>
            <a:chExt cx="883370" cy="885588"/>
          </a:xfrm>
        </p:grpSpPr>
        <p:sp>
          <p:nvSpPr>
            <p:cNvPr id="728" name="Google Shape;728;p42"/>
            <p:cNvSpPr/>
            <p:nvPr/>
          </p:nvSpPr>
          <p:spPr>
            <a:xfrm rot="2700000">
              <a:off x="2085631" y="1483725"/>
              <a:ext cx="306893" cy="281069"/>
            </a:xfrm>
            <a:custGeom>
              <a:avLst/>
              <a:gdLst/>
              <a:ahLst/>
              <a:cxnLst/>
              <a:rect l="l" t="t" r="r" b="b"/>
              <a:pathLst>
                <a:path w="15556" h="14247" extrusionOk="0">
                  <a:moveTo>
                    <a:pt x="2049" y="0"/>
                  </a:moveTo>
                  <a:cubicBezTo>
                    <a:pt x="1857" y="992"/>
                    <a:pt x="1537" y="1984"/>
                    <a:pt x="1153" y="2913"/>
                  </a:cubicBezTo>
                  <a:cubicBezTo>
                    <a:pt x="1" y="5921"/>
                    <a:pt x="225" y="8930"/>
                    <a:pt x="1761" y="11170"/>
                  </a:cubicBezTo>
                  <a:cubicBezTo>
                    <a:pt x="3073" y="13090"/>
                    <a:pt x="5282" y="14243"/>
                    <a:pt x="7618" y="14243"/>
                  </a:cubicBezTo>
                  <a:cubicBezTo>
                    <a:pt x="7695" y="14245"/>
                    <a:pt x="7771" y="14246"/>
                    <a:pt x="7848" y="14246"/>
                  </a:cubicBezTo>
                  <a:cubicBezTo>
                    <a:pt x="9752" y="14246"/>
                    <a:pt x="11607" y="13483"/>
                    <a:pt x="12899" y="12098"/>
                  </a:cubicBezTo>
                  <a:cubicBezTo>
                    <a:pt x="14692" y="10178"/>
                    <a:pt x="15556" y="7073"/>
                    <a:pt x="15300" y="3553"/>
                  </a:cubicBezTo>
                  <a:cubicBezTo>
                    <a:pt x="15236" y="2785"/>
                    <a:pt x="15236" y="2016"/>
                    <a:pt x="15268" y="1280"/>
                  </a:cubicBezTo>
                  <a:cubicBezTo>
                    <a:pt x="14852" y="1216"/>
                    <a:pt x="14403" y="1152"/>
                    <a:pt x="13955" y="1088"/>
                  </a:cubicBezTo>
                  <a:lnTo>
                    <a:pt x="13955" y="1088"/>
                  </a:lnTo>
                  <a:cubicBezTo>
                    <a:pt x="13923" y="1920"/>
                    <a:pt x="13955" y="2753"/>
                    <a:pt x="13987" y="3649"/>
                  </a:cubicBezTo>
                  <a:cubicBezTo>
                    <a:pt x="14211" y="6817"/>
                    <a:pt x="13443" y="9570"/>
                    <a:pt x="11939" y="11202"/>
                  </a:cubicBezTo>
                  <a:cubicBezTo>
                    <a:pt x="10870" y="12302"/>
                    <a:pt x="9393" y="12935"/>
                    <a:pt x="7842" y="12935"/>
                  </a:cubicBezTo>
                  <a:cubicBezTo>
                    <a:pt x="7767" y="12935"/>
                    <a:pt x="7693" y="12933"/>
                    <a:pt x="7618" y="12930"/>
                  </a:cubicBezTo>
                  <a:cubicBezTo>
                    <a:pt x="5698" y="12930"/>
                    <a:pt x="3938" y="12002"/>
                    <a:pt x="2849" y="10402"/>
                  </a:cubicBezTo>
                  <a:cubicBezTo>
                    <a:pt x="1569" y="8546"/>
                    <a:pt x="1409" y="5985"/>
                    <a:pt x="2401" y="3393"/>
                  </a:cubicBezTo>
                  <a:cubicBezTo>
                    <a:pt x="2817" y="2304"/>
                    <a:pt x="3169" y="1184"/>
                    <a:pt x="3393" y="64"/>
                  </a:cubicBezTo>
                  <a:cubicBezTo>
                    <a:pt x="2945" y="32"/>
                    <a:pt x="2497"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rot="2700000">
              <a:off x="2400169" y="1023259"/>
              <a:ext cx="409816" cy="465568"/>
            </a:xfrm>
            <a:custGeom>
              <a:avLst/>
              <a:gdLst/>
              <a:ahLst/>
              <a:cxnLst/>
              <a:rect l="l" t="t" r="r" b="b"/>
              <a:pathLst>
                <a:path w="20773" h="23599" extrusionOk="0">
                  <a:moveTo>
                    <a:pt x="9621" y="1"/>
                  </a:moveTo>
                  <a:cubicBezTo>
                    <a:pt x="9508" y="1"/>
                    <a:pt x="9395" y="4"/>
                    <a:pt x="9282" y="10"/>
                  </a:cubicBezTo>
                  <a:cubicBezTo>
                    <a:pt x="7202" y="138"/>
                    <a:pt x="5217" y="1579"/>
                    <a:pt x="3713" y="4075"/>
                  </a:cubicBezTo>
                  <a:cubicBezTo>
                    <a:pt x="1280" y="8108"/>
                    <a:pt x="0" y="15373"/>
                    <a:pt x="2721" y="22094"/>
                  </a:cubicBezTo>
                  <a:cubicBezTo>
                    <a:pt x="3201" y="22094"/>
                    <a:pt x="3681" y="22158"/>
                    <a:pt x="4161" y="22158"/>
                  </a:cubicBezTo>
                  <a:cubicBezTo>
                    <a:pt x="1345" y="15693"/>
                    <a:pt x="2529" y="8620"/>
                    <a:pt x="4833" y="4779"/>
                  </a:cubicBezTo>
                  <a:cubicBezTo>
                    <a:pt x="6113" y="2667"/>
                    <a:pt x="7714" y="1451"/>
                    <a:pt x="9346" y="1355"/>
                  </a:cubicBezTo>
                  <a:lnTo>
                    <a:pt x="9634" y="1355"/>
                  </a:lnTo>
                  <a:cubicBezTo>
                    <a:pt x="11458" y="1355"/>
                    <a:pt x="13315" y="2379"/>
                    <a:pt x="14915" y="4235"/>
                  </a:cubicBezTo>
                  <a:cubicBezTo>
                    <a:pt x="18116" y="7980"/>
                    <a:pt x="19428" y="14061"/>
                    <a:pt x="18404" y="20430"/>
                  </a:cubicBezTo>
                  <a:cubicBezTo>
                    <a:pt x="18244" y="21454"/>
                    <a:pt x="18052" y="22414"/>
                    <a:pt x="17860" y="23407"/>
                  </a:cubicBezTo>
                  <a:cubicBezTo>
                    <a:pt x="18308" y="23471"/>
                    <a:pt x="18756" y="23535"/>
                    <a:pt x="19172" y="23599"/>
                  </a:cubicBezTo>
                  <a:cubicBezTo>
                    <a:pt x="19364" y="22639"/>
                    <a:pt x="19556" y="21678"/>
                    <a:pt x="19716" y="20622"/>
                  </a:cubicBezTo>
                  <a:cubicBezTo>
                    <a:pt x="20772" y="13837"/>
                    <a:pt x="19364" y="7404"/>
                    <a:pt x="15907" y="3339"/>
                  </a:cubicBezTo>
                  <a:cubicBezTo>
                    <a:pt x="14051" y="1178"/>
                    <a:pt x="11817" y="1"/>
                    <a:pt x="9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rot="2700000">
              <a:off x="2359722" y="1368708"/>
              <a:ext cx="243112" cy="68694"/>
            </a:xfrm>
            <a:custGeom>
              <a:avLst/>
              <a:gdLst/>
              <a:ahLst/>
              <a:cxnLst/>
              <a:rect l="l" t="t" r="r" b="b"/>
              <a:pathLst>
                <a:path w="12323" h="3482" extrusionOk="0">
                  <a:moveTo>
                    <a:pt x="1520" y="1"/>
                  </a:moveTo>
                  <a:cubicBezTo>
                    <a:pt x="1160" y="1"/>
                    <a:pt x="800" y="297"/>
                    <a:pt x="512" y="889"/>
                  </a:cubicBezTo>
                  <a:cubicBezTo>
                    <a:pt x="352" y="1145"/>
                    <a:pt x="192" y="1401"/>
                    <a:pt x="0" y="1625"/>
                  </a:cubicBezTo>
                  <a:cubicBezTo>
                    <a:pt x="64" y="1785"/>
                    <a:pt x="128" y="1945"/>
                    <a:pt x="192" y="2073"/>
                  </a:cubicBezTo>
                  <a:lnTo>
                    <a:pt x="352" y="2457"/>
                  </a:lnTo>
                  <a:cubicBezTo>
                    <a:pt x="4193" y="2617"/>
                    <a:pt x="8034" y="2970"/>
                    <a:pt x="11746" y="3482"/>
                  </a:cubicBezTo>
                  <a:cubicBezTo>
                    <a:pt x="11906" y="2489"/>
                    <a:pt x="12098" y="1497"/>
                    <a:pt x="12291" y="473"/>
                  </a:cubicBezTo>
                  <a:cubicBezTo>
                    <a:pt x="12291" y="313"/>
                    <a:pt x="12323" y="185"/>
                    <a:pt x="12323" y="57"/>
                  </a:cubicBezTo>
                  <a:lnTo>
                    <a:pt x="12323" y="57"/>
                  </a:lnTo>
                  <a:cubicBezTo>
                    <a:pt x="11938" y="185"/>
                    <a:pt x="11618" y="505"/>
                    <a:pt x="11490" y="889"/>
                  </a:cubicBezTo>
                  <a:cubicBezTo>
                    <a:pt x="11042" y="1785"/>
                    <a:pt x="10434" y="2265"/>
                    <a:pt x="9762" y="2265"/>
                  </a:cubicBezTo>
                  <a:cubicBezTo>
                    <a:pt x="9058" y="2265"/>
                    <a:pt x="8450" y="1785"/>
                    <a:pt x="8034" y="889"/>
                  </a:cubicBezTo>
                  <a:cubicBezTo>
                    <a:pt x="7746" y="297"/>
                    <a:pt x="7378" y="1"/>
                    <a:pt x="7010" y="1"/>
                  </a:cubicBezTo>
                  <a:cubicBezTo>
                    <a:pt x="6641" y="1"/>
                    <a:pt x="6273" y="297"/>
                    <a:pt x="5985" y="889"/>
                  </a:cubicBezTo>
                  <a:cubicBezTo>
                    <a:pt x="5537" y="1785"/>
                    <a:pt x="4929" y="2265"/>
                    <a:pt x="4257" y="2265"/>
                  </a:cubicBezTo>
                  <a:cubicBezTo>
                    <a:pt x="3585" y="2265"/>
                    <a:pt x="2977" y="1785"/>
                    <a:pt x="2529" y="889"/>
                  </a:cubicBezTo>
                  <a:cubicBezTo>
                    <a:pt x="2241" y="297"/>
                    <a:pt x="1881" y="1"/>
                    <a:pt x="1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rot="2700000">
              <a:off x="2379251" y="1322599"/>
              <a:ext cx="263313" cy="85581"/>
            </a:xfrm>
            <a:custGeom>
              <a:avLst/>
              <a:gdLst/>
              <a:ahLst/>
              <a:cxnLst/>
              <a:rect l="l" t="t" r="r" b="b"/>
              <a:pathLst>
                <a:path w="13347" h="4338" extrusionOk="0">
                  <a:moveTo>
                    <a:pt x="7778" y="0"/>
                  </a:moveTo>
                  <a:cubicBezTo>
                    <a:pt x="7409" y="0"/>
                    <a:pt x="7041" y="305"/>
                    <a:pt x="6753" y="913"/>
                  </a:cubicBezTo>
                  <a:cubicBezTo>
                    <a:pt x="6337" y="1809"/>
                    <a:pt x="5729" y="2289"/>
                    <a:pt x="5025" y="2289"/>
                  </a:cubicBezTo>
                  <a:cubicBezTo>
                    <a:pt x="4353" y="2289"/>
                    <a:pt x="3745" y="1809"/>
                    <a:pt x="3329" y="913"/>
                  </a:cubicBezTo>
                  <a:cubicBezTo>
                    <a:pt x="3039" y="317"/>
                    <a:pt x="2668" y="12"/>
                    <a:pt x="2297" y="12"/>
                  </a:cubicBezTo>
                  <a:cubicBezTo>
                    <a:pt x="1932" y="12"/>
                    <a:pt x="1566" y="309"/>
                    <a:pt x="1280" y="913"/>
                  </a:cubicBezTo>
                  <a:cubicBezTo>
                    <a:pt x="1056" y="1489"/>
                    <a:pt x="576" y="1937"/>
                    <a:pt x="0" y="2193"/>
                  </a:cubicBezTo>
                  <a:cubicBezTo>
                    <a:pt x="128" y="2673"/>
                    <a:pt x="288" y="3121"/>
                    <a:pt x="480" y="3569"/>
                  </a:cubicBezTo>
                  <a:cubicBezTo>
                    <a:pt x="512" y="3505"/>
                    <a:pt x="544" y="3441"/>
                    <a:pt x="576" y="3409"/>
                  </a:cubicBezTo>
                  <a:cubicBezTo>
                    <a:pt x="1024" y="2513"/>
                    <a:pt x="1632" y="2033"/>
                    <a:pt x="2304" y="2033"/>
                  </a:cubicBezTo>
                  <a:cubicBezTo>
                    <a:pt x="2977" y="2033"/>
                    <a:pt x="3585" y="2513"/>
                    <a:pt x="4033" y="3409"/>
                  </a:cubicBezTo>
                  <a:cubicBezTo>
                    <a:pt x="4321" y="3985"/>
                    <a:pt x="4673" y="4337"/>
                    <a:pt x="5025" y="4337"/>
                  </a:cubicBezTo>
                  <a:cubicBezTo>
                    <a:pt x="5409" y="4337"/>
                    <a:pt x="5761" y="3985"/>
                    <a:pt x="6049" y="3409"/>
                  </a:cubicBezTo>
                  <a:cubicBezTo>
                    <a:pt x="6497" y="2513"/>
                    <a:pt x="7105" y="2033"/>
                    <a:pt x="7778" y="2033"/>
                  </a:cubicBezTo>
                  <a:cubicBezTo>
                    <a:pt x="8450" y="2033"/>
                    <a:pt x="9058" y="2513"/>
                    <a:pt x="9506" y="3409"/>
                  </a:cubicBezTo>
                  <a:cubicBezTo>
                    <a:pt x="9794" y="4001"/>
                    <a:pt x="10154" y="4297"/>
                    <a:pt x="10518" y="4297"/>
                  </a:cubicBezTo>
                  <a:cubicBezTo>
                    <a:pt x="10882" y="4297"/>
                    <a:pt x="11250" y="4001"/>
                    <a:pt x="11554" y="3409"/>
                  </a:cubicBezTo>
                  <a:cubicBezTo>
                    <a:pt x="11970" y="2545"/>
                    <a:pt x="12546" y="2065"/>
                    <a:pt x="13219" y="2033"/>
                  </a:cubicBezTo>
                  <a:cubicBezTo>
                    <a:pt x="13283" y="1361"/>
                    <a:pt x="13315" y="689"/>
                    <a:pt x="13347" y="48"/>
                  </a:cubicBezTo>
                  <a:cubicBezTo>
                    <a:pt x="13309" y="43"/>
                    <a:pt x="13271" y="40"/>
                    <a:pt x="13235" y="40"/>
                  </a:cubicBezTo>
                  <a:cubicBezTo>
                    <a:pt x="12867" y="40"/>
                    <a:pt x="12549" y="331"/>
                    <a:pt x="12258" y="913"/>
                  </a:cubicBezTo>
                  <a:cubicBezTo>
                    <a:pt x="11810" y="1809"/>
                    <a:pt x="11202" y="2289"/>
                    <a:pt x="10530" y="2289"/>
                  </a:cubicBezTo>
                  <a:cubicBezTo>
                    <a:pt x="9858" y="2289"/>
                    <a:pt x="9218" y="1809"/>
                    <a:pt x="8802" y="913"/>
                  </a:cubicBezTo>
                  <a:cubicBezTo>
                    <a:pt x="8514" y="305"/>
                    <a:pt x="8146" y="0"/>
                    <a:pt x="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rot="2700000">
              <a:off x="2447946" y="1237985"/>
              <a:ext cx="272803" cy="85581"/>
            </a:xfrm>
            <a:custGeom>
              <a:avLst/>
              <a:gdLst/>
              <a:ahLst/>
              <a:cxnLst/>
              <a:rect l="l" t="t" r="r" b="b"/>
              <a:pathLst>
                <a:path w="13828" h="4338" extrusionOk="0">
                  <a:moveTo>
                    <a:pt x="2961" y="0"/>
                  </a:moveTo>
                  <a:cubicBezTo>
                    <a:pt x="2601" y="0"/>
                    <a:pt x="2241" y="304"/>
                    <a:pt x="1953" y="913"/>
                  </a:cubicBezTo>
                  <a:cubicBezTo>
                    <a:pt x="1505" y="1777"/>
                    <a:pt x="897" y="2289"/>
                    <a:pt x="225" y="2289"/>
                  </a:cubicBezTo>
                  <a:cubicBezTo>
                    <a:pt x="161" y="2257"/>
                    <a:pt x="97" y="2257"/>
                    <a:pt x="33" y="2225"/>
                  </a:cubicBezTo>
                  <a:lnTo>
                    <a:pt x="33" y="2225"/>
                  </a:lnTo>
                  <a:cubicBezTo>
                    <a:pt x="1" y="2897"/>
                    <a:pt x="1" y="3569"/>
                    <a:pt x="65" y="4241"/>
                  </a:cubicBezTo>
                  <a:cubicBezTo>
                    <a:pt x="113" y="4253"/>
                    <a:pt x="162" y="4259"/>
                    <a:pt x="212" y="4259"/>
                  </a:cubicBezTo>
                  <a:cubicBezTo>
                    <a:pt x="559" y="4259"/>
                    <a:pt x="937" y="3965"/>
                    <a:pt x="1217" y="3377"/>
                  </a:cubicBezTo>
                  <a:cubicBezTo>
                    <a:pt x="1665" y="2513"/>
                    <a:pt x="2273" y="2001"/>
                    <a:pt x="2945" y="2001"/>
                  </a:cubicBezTo>
                  <a:cubicBezTo>
                    <a:pt x="3618" y="2001"/>
                    <a:pt x="4226" y="2513"/>
                    <a:pt x="4674" y="3377"/>
                  </a:cubicBezTo>
                  <a:cubicBezTo>
                    <a:pt x="4962" y="3985"/>
                    <a:pt x="5314" y="4337"/>
                    <a:pt x="5698" y="4337"/>
                  </a:cubicBezTo>
                  <a:cubicBezTo>
                    <a:pt x="6050" y="4337"/>
                    <a:pt x="6402" y="3985"/>
                    <a:pt x="6690" y="3377"/>
                  </a:cubicBezTo>
                  <a:cubicBezTo>
                    <a:pt x="7138" y="2513"/>
                    <a:pt x="7746" y="2001"/>
                    <a:pt x="8419" y="2001"/>
                  </a:cubicBezTo>
                  <a:cubicBezTo>
                    <a:pt x="9091" y="2001"/>
                    <a:pt x="9699" y="2513"/>
                    <a:pt x="10147" y="3377"/>
                  </a:cubicBezTo>
                  <a:cubicBezTo>
                    <a:pt x="10435" y="3985"/>
                    <a:pt x="10803" y="4289"/>
                    <a:pt x="11171" y="4289"/>
                  </a:cubicBezTo>
                  <a:cubicBezTo>
                    <a:pt x="11539" y="4289"/>
                    <a:pt x="11907" y="3985"/>
                    <a:pt x="12195" y="3377"/>
                  </a:cubicBezTo>
                  <a:cubicBezTo>
                    <a:pt x="12579" y="2545"/>
                    <a:pt x="13187" y="2065"/>
                    <a:pt x="13828" y="2033"/>
                  </a:cubicBezTo>
                  <a:cubicBezTo>
                    <a:pt x="13732" y="1393"/>
                    <a:pt x="13636" y="753"/>
                    <a:pt x="13507" y="144"/>
                  </a:cubicBezTo>
                  <a:cubicBezTo>
                    <a:pt x="13251" y="336"/>
                    <a:pt x="13027" y="593"/>
                    <a:pt x="12931" y="913"/>
                  </a:cubicBezTo>
                  <a:cubicBezTo>
                    <a:pt x="12483" y="1777"/>
                    <a:pt x="11875" y="2289"/>
                    <a:pt x="11203" y="2289"/>
                  </a:cubicBezTo>
                  <a:cubicBezTo>
                    <a:pt x="10499" y="2289"/>
                    <a:pt x="9891" y="1777"/>
                    <a:pt x="9475" y="913"/>
                  </a:cubicBezTo>
                  <a:cubicBezTo>
                    <a:pt x="9187" y="304"/>
                    <a:pt x="8819" y="0"/>
                    <a:pt x="8451" y="0"/>
                  </a:cubicBezTo>
                  <a:cubicBezTo>
                    <a:pt x="8082" y="0"/>
                    <a:pt x="7714" y="304"/>
                    <a:pt x="7426" y="913"/>
                  </a:cubicBezTo>
                  <a:cubicBezTo>
                    <a:pt x="7010" y="1777"/>
                    <a:pt x="6370" y="2289"/>
                    <a:pt x="5698" y="2289"/>
                  </a:cubicBezTo>
                  <a:cubicBezTo>
                    <a:pt x="5026" y="2289"/>
                    <a:pt x="4418" y="1777"/>
                    <a:pt x="3970" y="913"/>
                  </a:cubicBezTo>
                  <a:cubicBezTo>
                    <a:pt x="3682" y="304"/>
                    <a:pt x="3322" y="0"/>
                    <a:pt x="2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rot="2700000">
              <a:off x="2539049" y="1153343"/>
              <a:ext cx="238061" cy="85108"/>
            </a:xfrm>
            <a:custGeom>
              <a:avLst/>
              <a:gdLst/>
              <a:ahLst/>
              <a:cxnLst/>
              <a:rect l="l" t="t" r="r" b="b"/>
              <a:pathLst>
                <a:path w="12067" h="4314" extrusionOk="0">
                  <a:moveTo>
                    <a:pt x="7954" y="0"/>
                  </a:moveTo>
                  <a:cubicBezTo>
                    <a:pt x="7593" y="0"/>
                    <a:pt x="7233" y="296"/>
                    <a:pt x="6945" y="889"/>
                  </a:cubicBezTo>
                  <a:cubicBezTo>
                    <a:pt x="6497" y="1785"/>
                    <a:pt x="5889" y="2265"/>
                    <a:pt x="5217" y="2265"/>
                  </a:cubicBezTo>
                  <a:cubicBezTo>
                    <a:pt x="4545" y="2265"/>
                    <a:pt x="3937" y="1785"/>
                    <a:pt x="3489" y="889"/>
                  </a:cubicBezTo>
                  <a:cubicBezTo>
                    <a:pt x="3199" y="308"/>
                    <a:pt x="2836" y="12"/>
                    <a:pt x="2469" y="12"/>
                  </a:cubicBezTo>
                  <a:cubicBezTo>
                    <a:pt x="2107" y="12"/>
                    <a:pt x="1742" y="300"/>
                    <a:pt x="1440" y="889"/>
                  </a:cubicBezTo>
                  <a:cubicBezTo>
                    <a:pt x="1248" y="1305"/>
                    <a:pt x="992" y="1657"/>
                    <a:pt x="672" y="1913"/>
                  </a:cubicBezTo>
                  <a:cubicBezTo>
                    <a:pt x="384" y="2681"/>
                    <a:pt x="160" y="3449"/>
                    <a:pt x="0" y="4217"/>
                  </a:cubicBezTo>
                  <a:cubicBezTo>
                    <a:pt x="320" y="4057"/>
                    <a:pt x="576" y="3737"/>
                    <a:pt x="736" y="3385"/>
                  </a:cubicBezTo>
                  <a:cubicBezTo>
                    <a:pt x="1184" y="2521"/>
                    <a:pt x="1792" y="2009"/>
                    <a:pt x="2464" y="2009"/>
                  </a:cubicBezTo>
                  <a:cubicBezTo>
                    <a:pt x="3137" y="2009"/>
                    <a:pt x="3745" y="2521"/>
                    <a:pt x="4193" y="3385"/>
                  </a:cubicBezTo>
                  <a:cubicBezTo>
                    <a:pt x="4481" y="3993"/>
                    <a:pt x="4833" y="4313"/>
                    <a:pt x="5185" y="4313"/>
                  </a:cubicBezTo>
                  <a:cubicBezTo>
                    <a:pt x="5569" y="4313"/>
                    <a:pt x="5921" y="3993"/>
                    <a:pt x="6209" y="3385"/>
                  </a:cubicBezTo>
                  <a:cubicBezTo>
                    <a:pt x="6657" y="2521"/>
                    <a:pt x="7265" y="2009"/>
                    <a:pt x="7938" y="2009"/>
                  </a:cubicBezTo>
                  <a:cubicBezTo>
                    <a:pt x="8610" y="2009"/>
                    <a:pt x="9250" y="2521"/>
                    <a:pt x="9666" y="3385"/>
                  </a:cubicBezTo>
                  <a:cubicBezTo>
                    <a:pt x="9954" y="3993"/>
                    <a:pt x="10314" y="4297"/>
                    <a:pt x="10678" y="4297"/>
                  </a:cubicBezTo>
                  <a:cubicBezTo>
                    <a:pt x="11042" y="4297"/>
                    <a:pt x="11410" y="3993"/>
                    <a:pt x="11714" y="3385"/>
                  </a:cubicBezTo>
                  <a:cubicBezTo>
                    <a:pt x="11810" y="3193"/>
                    <a:pt x="11906" y="3001"/>
                    <a:pt x="12066" y="2809"/>
                  </a:cubicBezTo>
                  <a:cubicBezTo>
                    <a:pt x="11906" y="2521"/>
                    <a:pt x="11778" y="2233"/>
                    <a:pt x="11650" y="1913"/>
                  </a:cubicBezTo>
                  <a:cubicBezTo>
                    <a:pt x="11394" y="2137"/>
                    <a:pt x="11042" y="2265"/>
                    <a:pt x="10690" y="2265"/>
                  </a:cubicBezTo>
                  <a:cubicBezTo>
                    <a:pt x="10018" y="2265"/>
                    <a:pt x="9410" y="1785"/>
                    <a:pt x="8962" y="889"/>
                  </a:cubicBezTo>
                  <a:cubicBezTo>
                    <a:pt x="8674" y="296"/>
                    <a:pt x="8314" y="0"/>
                    <a:pt x="7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rot="2700000">
              <a:off x="2410263" y="1279500"/>
              <a:ext cx="274065" cy="85581"/>
            </a:xfrm>
            <a:custGeom>
              <a:avLst/>
              <a:gdLst/>
              <a:ahLst/>
              <a:cxnLst/>
              <a:rect l="l" t="t" r="r" b="b"/>
              <a:pathLst>
                <a:path w="13892" h="4338" extrusionOk="0">
                  <a:moveTo>
                    <a:pt x="2805" y="1"/>
                  </a:moveTo>
                  <a:cubicBezTo>
                    <a:pt x="2441" y="1"/>
                    <a:pt x="2081" y="305"/>
                    <a:pt x="1793" y="913"/>
                  </a:cubicBezTo>
                  <a:cubicBezTo>
                    <a:pt x="1345" y="1777"/>
                    <a:pt x="737" y="2289"/>
                    <a:pt x="65" y="2289"/>
                  </a:cubicBezTo>
                  <a:lnTo>
                    <a:pt x="1" y="2289"/>
                  </a:lnTo>
                  <a:cubicBezTo>
                    <a:pt x="65" y="2929"/>
                    <a:pt x="193" y="3570"/>
                    <a:pt x="353" y="4242"/>
                  </a:cubicBezTo>
                  <a:cubicBezTo>
                    <a:pt x="673" y="4050"/>
                    <a:pt x="929" y="3762"/>
                    <a:pt x="1089" y="3410"/>
                  </a:cubicBezTo>
                  <a:cubicBezTo>
                    <a:pt x="1537" y="2513"/>
                    <a:pt x="2145" y="2033"/>
                    <a:pt x="2817" y="2033"/>
                  </a:cubicBezTo>
                  <a:cubicBezTo>
                    <a:pt x="3490" y="2033"/>
                    <a:pt x="4098" y="2513"/>
                    <a:pt x="4546" y="3410"/>
                  </a:cubicBezTo>
                  <a:cubicBezTo>
                    <a:pt x="4834" y="3986"/>
                    <a:pt x="5186" y="4338"/>
                    <a:pt x="5538" y="4338"/>
                  </a:cubicBezTo>
                  <a:cubicBezTo>
                    <a:pt x="5922" y="4338"/>
                    <a:pt x="6274" y="4018"/>
                    <a:pt x="6562" y="3410"/>
                  </a:cubicBezTo>
                  <a:cubicBezTo>
                    <a:pt x="7010" y="2513"/>
                    <a:pt x="7618" y="2033"/>
                    <a:pt x="8291" y="2033"/>
                  </a:cubicBezTo>
                  <a:cubicBezTo>
                    <a:pt x="8963" y="2033"/>
                    <a:pt x="9571" y="2513"/>
                    <a:pt x="10019" y="3410"/>
                  </a:cubicBezTo>
                  <a:cubicBezTo>
                    <a:pt x="10307" y="4018"/>
                    <a:pt x="10667" y="4322"/>
                    <a:pt x="11031" y="4322"/>
                  </a:cubicBezTo>
                  <a:cubicBezTo>
                    <a:pt x="11395" y="4322"/>
                    <a:pt x="11763" y="4018"/>
                    <a:pt x="12067" y="3410"/>
                  </a:cubicBezTo>
                  <a:cubicBezTo>
                    <a:pt x="12483" y="2513"/>
                    <a:pt x="13091" y="2033"/>
                    <a:pt x="13796" y="2033"/>
                  </a:cubicBezTo>
                  <a:lnTo>
                    <a:pt x="13892" y="2033"/>
                  </a:lnTo>
                  <a:cubicBezTo>
                    <a:pt x="13892" y="1329"/>
                    <a:pt x="13860" y="657"/>
                    <a:pt x="13796" y="17"/>
                  </a:cubicBezTo>
                  <a:cubicBezTo>
                    <a:pt x="13411" y="17"/>
                    <a:pt x="13059" y="305"/>
                    <a:pt x="12771" y="913"/>
                  </a:cubicBezTo>
                  <a:cubicBezTo>
                    <a:pt x="12323" y="1777"/>
                    <a:pt x="11715" y="2289"/>
                    <a:pt x="11043" y="2289"/>
                  </a:cubicBezTo>
                  <a:cubicBezTo>
                    <a:pt x="10371" y="2289"/>
                    <a:pt x="9731" y="1777"/>
                    <a:pt x="9315" y="913"/>
                  </a:cubicBezTo>
                  <a:cubicBezTo>
                    <a:pt x="9027" y="305"/>
                    <a:pt x="8659" y="1"/>
                    <a:pt x="8291" y="1"/>
                  </a:cubicBezTo>
                  <a:cubicBezTo>
                    <a:pt x="7922" y="1"/>
                    <a:pt x="7554" y="305"/>
                    <a:pt x="7266" y="913"/>
                  </a:cubicBezTo>
                  <a:cubicBezTo>
                    <a:pt x="6850" y="1777"/>
                    <a:pt x="6210" y="2289"/>
                    <a:pt x="5538" y="2289"/>
                  </a:cubicBezTo>
                  <a:cubicBezTo>
                    <a:pt x="4866" y="2289"/>
                    <a:pt x="4258" y="1777"/>
                    <a:pt x="3842" y="913"/>
                  </a:cubicBezTo>
                  <a:cubicBezTo>
                    <a:pt x="3538" y="305"/>
                    <a:pt x="3170" y="1"/>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rot="2700000">
              <a:off x="2617209" y="1116242"/>
              <a:ext cx="181875" cy="92210"/>
            </a:xfrm>
            <a:custGeom>
              <a:avLst/>
              <a:gdLst/>
              <a:ahLst/>
              <a:cxnLst/>
              <a:rect l="l" t="t" r="r" b="b"/>
              <a:pathLst>
                <a:path w="9219" h="4674" extrusionOk="0">
                  <a:moveTo>
                    <a:pt x="3297" y="1"/>
                  </a:moveTo>
                  <a:cubicBezTo>
                    <a:pt x="2177" y="65"/>
                    <a:pt x="993" y="961"/>
                    <a:pt x="0" y="2433"/>
                  </a:cubicBezTo>
                  <a:cubicBezTo>
                    <a:pt x="128" y="2369"/>
                    <a:pt x="288" y="2337"/>
                    <a:pt x="416" y="2337"/>
                  </a:cubicBezTo>
                  <a:cubicBezTo>
                    <a:pt x="1121" y="2369"/>
                    <a:pt x="1729" y="2849"/>
                    <a:pt x="2177" y="3745"/>
                  </a:cubicBezTo>
                  <a:cubicBezTo>
                    <a:pt x="2465" y="4322"/>
                    <a:pt x="2817" y="4674"/>
                    <a:pt x="3201" y="4674"/>
                  </a:cubicBezTo>
                  <a:cubicBezTo>
                    <a:pt x="3553" y="4674"/>
                    <a:pt x="3905" y="4322"/>
                    <a:pt x="4225" y="3745"/>
                  </a:cubicBezTo>
                  <a:cubicBezTo>
                    <a:pt x="4641" y="2849"/>
                    <a:pt x="5249" y="2369"/>
                    <a:pt x="5922" y="2369"/>
                  </a:cubicBezTo>
                  <a:cubicBezTo>
                    <a:pt x="6626" y="2369"/>
                    <a:pt x="7234" y="2849"/>
                    <a:pt x="7650" y="3745"/>
                  </a:cubicBezTo>
                  <a:cubicBezTo>
                    <a:pt x="7947" y="4319"/>
                    <a:pt x="8316" y="4625"/>
                    <a:pt x="8679" y="4625"/>
                  </a:cubicBezTo>
                  <a:cubicBezTo>
                    <a:pt x="8863" y="4625"/>
                    <a:pt x="9046" y="4547"/>
                    <a:pt x="9218" y="4386"/>
                  </a:cubicBezTo>
                  <a:cubicBezTo>
                    <a:pt x="8834" y="3713"/>
                    <a:pt x="8418" y="3073"/>
                    <a:pt x="7938" y="2497"/>
                  </a:cubicBezTo>
                  <a:cubicBezTo>
                    <a:pt x="6562" y="897"/>
                    <a:pt x="4993" y="1"/>
                    <a:pt x="3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rot="2700000">
              <a:off x="2489633" y="1195074"/>
              <a:ext cx="261439" cy="85108"/>
            </a:xfrm>
            <a:custGeom>
              <a:avLst/>
              <a:gdLst/>
              <a:ahLst/>
              <a:cxnLst/>
              <a:rect l="l" t="t" r="r" b="b"/>
              <a:pathLst>
                <a:path w="13252" h="4314" extrusionOk="0">
                  <a:moveTo>
                    <a:pt x="2913" y="1"/>
                  </a:moveTo>
                  <a:cubicBezTo>
                    <a:pt x="2545" y="1"/>
                    <a:pt x="2177" y="297"/>
                    <a:pt x="1889" y="889"/>
                  </a:cubicBezTo>
                  <a:cubicBezTo>
                    <a:pt x="1473" y="1753"/>
                    <a:pt x="897" y="2233"/>
                    <a:pt x="225" y="2265"/>
                  </a:cubicBezTo>
                  <a:cubicBezTo>
                    <a:pt x="129" y="2905"/>
                    <a:pt x="33" y="3578"/>
                    <a:pt x="1" y="4250"/>
                  </a:cubicBezTo>
                  <a:cubicBezTo>
                    <a:pt x="53" y="4262"/>
                    <a:pt x="105" y="4268"/>
                    <a:pt x="157" y="4268"/>
                  </a:cubicBezTo>
                  <a:cubicBezTo>
                    <a:pt x="520" y="4268"/>
                    <a:pt x="877" y="3974"/>
                    <a:pt x="1185" y="3386"/>
                  </a:cubicBezTo>
                  <a:cubicBezTo>
                    <a:pt x="1633" y="2489"/>
                    <a:pt x="2241" y="2009"/>
                    <a:pt x="2913" y="2009"/>
                  </a:cubicBezTo>
                  <a:cubicBezTo>
                    <a:pt x="3586" y="2009"/>
                    <a:pt x="4194" y="2489"/>
                    <a:pt x="4642" y="3386"/>
                  </a:cubicBezTo>
                  <a:cubicBezTo>
                    <a:pt x="4930" y="3962"/>
                    <a:pt x="5314" y="4314"/>
                    <a:pt x="5666" y="4314"/>
                  </a:cubicBezTo>
                  <a:cubicBezTo>
                    <a:pt x="6018" y="4314"/>
                    <a:pt x="6370" y="3962"/>
                    <a:pt x="6658" y="3386"/>
                  </a:cubicBezTo>
                  <a:cubicBezTo>
                    <a:pt x="7106" y="2489"/>
                    <a:pt x="7714" y="2009"/>
                    <a:pt x="8387" y="2009"/>
                  </a:cubicBezTo>
                  <a:cubicBezTo>
                    <a:pt x="9059" y="2009"/>
                    <a:pt x="9699" y="2489"/>
                    <a:pt x="10115" y="3386"/>
                  </a:cubicBezTo>
                  <a:cubicBezTo>
                    <a:pt x="10403" y="3978"/>
                    <a:pt x="10771" y="4274"/>
                    <a:pt x="11139" y="4274"/>
                  </a:cubicBezTo>
                  <a:cubicBezTo>
                    <a:pt x="11507" y="4274"/>
                    <a:pt x="11875" y="3978"/>
                    <a:pt x="12163" y="3386"/>
                  </a:cubicBezTo>
                  <a:cubicBezTo>
                    <a:pt x="12387" y="2873"/>
                    <a:pt x="12771" y="2457"/>
                    <a:pt x="13251" y="2169"/>
                  </a:cubicBezTo>
                  <a:cubicBezTo>
                    <a:pt x="13155" y="1753"/>
                    <a:pt x="13027" y="1305"/>
                    <a:pt x="12867" y="889"/>
                  </a:cubicBezTo>
                  <a:cubicBezTo>
                    <a:pt x="12419" y="1785"/>
                    <a:pt x="11811" y="2265"/>
                    <a:pt x="11139" y="2265"/>
                  </a:cubicBezTo>
                  <a:cubicBezTo>
                    <a:pt x="10467" y="2265"/>
                    <a:pt x="9859" y="1785"/>
                    <a:pt x="9411" y="889"/>
                  </a:cubicBezTo>
                  <a:cubicBezTo>
                    <a:pt x="9123" y="297"/>
                    <a:pt x="8755" y="1"/>
                    <a:pt x="8387" y="1"/>
                  </a:cubicBezTo>
                  <a:cubicBezTo>
                    <a:pt x="8018" y="1"/>
                    <a:pt x="7650" y="297"/>
                    <a:pt x="7362" y="889"/>
                  </a:cubicBezTo>
                  <a:cubicBezTo>
                    <a:pt x="6946" y="1785"/>
                    <a:pt x="6338" y="2265"/>
                    <a:pt x="5634" y="2265"/>
                  </a:cubicBezTo>
                  <a:cubicBezTo>
                    <a:pt x="4962" y="2265"/>
                    <a:pt x="4354" y="1785"/>
                    <a:pt x="3938" y="889"/>
                  </a:cubicBezTo>
                  <a:cubicBezTo>
                    <a:pt x="3650" y="297"/>
                    <a:pt x="3282" y="1"/>
                    <a:pt x="2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rot="2700000">
              <a:off x="2284025" y="1505769"/>
              <a:ext cx="49913" cy="28428"/>
            </a:xfrm>
            <a:custGeom>
              <a:avLst/>
              <a:gdLst/>
              <a:ahLst/>
              <a:cxnLst/>
              <a:rect l="l" t="t" r="r" b="b"/>
              <a:pathLst>
                <a:path w="2530" h="1441" extrusionOk="0">
                  <a:moveTo>
                    <a:pt x="1" y="0"/>
                  </a:moveTo>
                  <a:lnTo>
                    <a:pt x="1" y="0"/>
                  </a:lnTo>
                  <a:cubicBezTo>
                    <a:pt x="129" y="160"/>
                    <a:pt x="225" y="320"/>
                    <a:pt x="321" y="512"/>
                  </a:cubicBezTo>
                  <a:cubicBezTo>
                    <a:pt x="609" y="1088"/>
                    <a:pt x="961" y="1440"/>
                    <a:pt x="1345" y="1440"/>
                  </a:cubicBezTo>
                  <a:cubicBezTo>
                    <a:pt x="1697" y="1440"/>
                    <a:pt x="2049" y="1088"/>
                    <a:pt x="2369" y="512"/>
                  </a:cubicBezTo>
                  <a:cubicBezTo>
                    <a:pt x="2401" y="416"/>
                    <a:pt x="2465" y="320"/>
                    <a:pt x="2529" y="224"/>
                  </a:cubicBezTo>
                  <a:cubicBezTo>
                    <a:pt x="1697" y="128"/>
                    <a:pt x="865" y="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rot="2700000">
              <a:off x="2364212" y="1590779"/>
              <a:ext cx="34130" cy="16532"/>
            </a:xfrm>
            <a:custGeom>
              <a:avLst/>
              <a:gdLst/>
              <a:ahLst/>
              <a:cxnLst/>
              <a:rect l="l" t="t" r="r" b="b"/>
              <a:pathLst>
                <a:path w="1730" h="838" extrusionOk="0">
                  <a:moveTo>
                    <a:pt x="1" y="0"/>
                  </a:moveTo>
                  <a:cubicBezTo>
                    <a:pt x="300" y="560"/>
                    <a:pt x="653" y="837"/>
                    <a:pt x="1003" y="837"/>
                  </a:cubicBezTo>
                  <a:cubicBezTo>
                    <a:pt x="1254" y="837"/>
                    <a:pt x="1503" y="696"/>
                    <a:pt x="1729" y="416"/>
                  </a:cubicBezTo>
                  <a:lnTo>
                    <a:pt x="1729" y="224"/>
                  </a:lnTo>
                  <a:cubicBezTo>
                    <a:pt x="1185" y="128"/>
                    <a:pt x="577" y="9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rot="2700000">
              <a:off x="2172076" y="1556066"/>
              <a:ext cx="195132" cy="85108"/>
            </a:xfrm>
            <a:custGeom>
              <a:avLst/>
              <a:gdLst/>
              <a:ahLst/>
              <a:cxnLst/>
              <a:rect l="l" t="t" r="r" b="b"/>
              <a:pathLst>
                <a:path w="9891" h="4314" extrusionOk="0">
                  <a:moveTo>
                    <a:pt x="6354" y="1"/>
                  </a:moveTo>
                  <a:cubicBezTo>
                    <a:pt x="5993" y="1"/>
                    <a:pt x="5633" y="297"/>
                    <a:pt x="5345" y="889"/>
                  </a:cubicBezTo>
                  <a:cubicBezTo>
                    <a:pt x="4897" y="1785"/>
                    <a:pt x="4289" y="2265"/>
                    <a:pt x="3617" y="2265"/>
                  </a:cubicBezTo>
                  <a:cubicBezTo>
                    <a:pt x="2913" y="2265"/>
                    <a:pt x="2305" y="1785"/>
                    <a:pt x="1889" y="889"/>
                  </a:cubicBezTo>
                  <a:cubicBezTo>
                    <a:pt x="1595" y="300"/>
                    <a:pt x="1233" y="25"/>
                    <a:pt x="880" y="25"/>
                  </a:cubicBezTo>
                  <a:cubicBezTo>
                    <a:pt x="810" y="25"/>
                    <a:pt x="741" y="36"/>
                    <a:pt x="672" y="57"/>
                  </a:cubicBezTo>
                  <a:cubicBezTo>
                    <a:pt x="576" y="313"/>
                    <a:pt x="512" y="569"/>
                    <a:pt x="416" y="857"/>
                  </a:cubicBezTo>
                  <a:cubicBezTo>
                    <a:pt x="224" y="1337"/>
                    <a:pt x="96" y="1817"/>
                    <a:pt x="0" y="2329"/>
                  </a:cubicBezTo>
                  <a:cubicBezTo>
                    <a:pt x="256" y="2137"/>
                    <a:pt x="576" y="2009"/>
                    <a:pt x="896" y="2009"/>
                  </a:cubicBezTo>
                  <a:cubicBezTo>
                    <a:pt x="1569" y="2009"/>
                    <a:pt x="2177" y="2489"/>
                    <a:pt x="2625" y="3385"/>
                  </a:cubicBezTo>
                  <a:cubicBezTo>
                    <a:pt x="2913" y="3993"/>
                    <a:pt x="3297" y="4313"/>
                    <a:pt x="3649" y="4313"/>
                  </a:cubicBezTo>
                  <a:cubicBezTo>
                    <a:pt x="4001" y="4313"/>
                    <a:pt x="4353" y="3993"/>
                    <a:pt x="4673" y="3385"/>
                  </a:cubicBezTo>
                  <a:cubicBezTo>
                    <a:pt x="5089" y="2489"/>
                    <a:pt x="5697" y="2009"/>
                    <a:pt x="6370" y="2009"/>
                  </a:cubicBezTo>
                  <a:cubicBezTo>
                    <a:pt x="7074" y="2009"/>
                    <a:pt x="7682" y="2489"/>
                    <a:pt x="8098" y="3385"/>
                  </a:cubicBezTo>
                  <a:cubicBezTo>
                    <a:pt x="8388" y="3965"/>
                    <a:pt x="8758" y="4263"/>
                    <a:pt x="9122" y="4263"/>
                  </a:cubicBezTo>
                  <a:cubicBezTo>
                    <a:pt x="9320" y="4263"/>
                    <a:pt x="9517" y="4174"/>
                    <a:pt x="9698" y="3993"/>
                  </a:cubicBezTo>
                  <a:cubicBezTo>
                    <a:pt x="9826" y="3353"/>
                    <a:pt x="9858" y="2681"/>
                    <a:pt x="9890" y="2009"/>
                  </a:cubicBezTo>
                  <a:lnTo>
                    <a:pt x="9890" y="2009"/>
                  </a:lnTo>
                  <a:cubicBezTo>
                    <a:pt x="9634" y="2169"/>
                    <a:pt x="9378" y="2265"/>
                    <a:pt x="9090" y="2265"/>
                  </a:cubicBezTo>
                  <a:cubicBezTo>
                    <a:pt x="8418" y="2265"/>
                    <a:pt x="7810" y="1785"/>
                    <a:pt x="7362" y="889"/>
                  </a:cubicBezTo>
                  <a:cubicBezTo>
                    <a:pt x="7074" y="297"/>
                    <a:pt x="6714" y="1"/>
                    <a:pt x="6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rot="2700000">
              <a:off x="2118566" y="1585711"/>
              <a:ext cx="189451" cy="119770"/>
            </a:xfrm>
            <a:custGeom>
              <a:avLst/>
              <a:gdLst/>
              <a:ahLst/>
              <a:cxnLst/>
              <a:rect l="l" t="t" r="r" b="b"/>
              <a:pathLst>
                <a:path w="9603" h="6071" extrusionOk="0">
                  <a:moveTo>
                    <a:pt x="1068" y="0"/>
                  </a:moveTo>
                  <a:cubicBezTo>
                    <a:pt x="704" y="0"/>
                    <a:pt x="336" y="304"/>
                    <a:pt x="32" y="912"/>
                  </a:cubicBezTo>
                  <a:cubicBezTo>
                    <a:pt x="0" y="2000"/>
                    <a:pt x="320" y="3089"/>
                    <a:pt x="928" y="4017"/>
                  </a:cubicBezTo>
                  <a:cubicBezTo>
                    <a:pt x="1793" y="5297"/>
                    <a:pt x="3233" y="6065"/>
                    <a:pt x="4801" y="6065"/>
                  </a:cubicBezTo>
                  <a:cubicBezTo>
                    <a:pt x="4875" y="6069"/>
                    <a:pt x="4948" y="6071"/>
                    <a:pt x="5021" y="6071"/>
                  </a:cubicBezTo>
                  <a:cubicBezTo>
                    <a:pt x="6256" y="6071"/>
                    <a:pt x="7446" y="5565"/>
                    <a:pt x="8322" y="4689"/>
                  </a:cubicBezTo>
                  <a:cubicBezTo>
                    <a:pt x="8930" y="3953"/>
                    <a:pt x="9346" y="3121"/>
                    <a:pt x="9602" y="2225"/>
                  </a:cubicBezTo>
                  <a:lnTo>
                    <a:pt x="9602" y="2225"/>
                  </a:lnTo>
                  <a:cubicBezTo>
                    <a:pt x="9506" y="2257"/>
                    <a:pt x="9378" y="2289"/>
                    <a:pt x="9282" y="2289"/>
                  </a:cubicBezTo>
                  <a:cubicBezTo>
                    <a:pt x="8642" y="2289"/>
                    <a:pt x="8002" y="1776"/>
                    <a:pt x="7554" y="912"/>
                  </a:cubicBezTo>
                  <a:cubicBezTo>
                    <a:pt x="7266" y="304"/>
                    <a:pt x="6906" y="0"/>
                    <a:pt x="6546" y="0"/>
                  </a:cubicBezTo>
                  <a:cubicBezTo>
                    <a:pt x="6185" y="0"/>
                    <a:pt x="5825" y="304"/>
                    <a:pt x="5537" y="912"/>
                  </a:cubicBezTo>
                  <a:cubicBezTo>
                    <a:pt x="5089" y="1776"/>
                    <a:pt x="4481" y="2289"/>
                    <a:pt x="3809" y="2289"/>
                  </a:cubicBezTo>
                  <a:cubicBezTo>
                    <a:pt x="3105" y="2289"/>
                    <a:pt x="2497" y="1776"/>
                    <a:pt x="2081" y="912"/>
                  </a:cubicBezTo>
                  <a:cubicBezTo>
                    <a:pt x="1793" y="304"/>
                    <a:pt x="1433" y="0"/>
                    <a:pt x="1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rot="2700000">
              <a:off x="2226025" y="1527119"/>
              <a:ext cx="176193" cy="80827"/>
            </a:xfrm>
            <a:custGeom>
              <a:avLst/>
              <a:gdLst/>
              <a:ahLst/>
              <a:cxnLst/>
              <a:rect l="l" t="t" r="r" b="b"/>
              <a:pathLst>
                <a:path w="8931" h="4097" extrusionOk="0">
                  <a:moveTo>
                    <a:pt x="449" y="0"/>
                  </a:moveTo>
                  <a:cubicBezTo>
                    <a:pt x="321" y="608"/>
                    <a:pt x="161" y="1216"/>
                    <a:pt x="1" y="1792"/>
                  </a:cubicBezTo>
                  <a:cubicBezTo>
                    <a:pt x="641" y="1856"/>
                    <a:pt x="1185" y="2305"/>
                    <a:pt x="1633" y="3169"/>
                  </a:cubicBezTo>
                  <a:cubicBezTo>
                    <a:pt x="1921" y="3745"/>
                    <a:pt x="2273" y="4097"/>
                    <a:pt x="2657" y="4097"/>
                  </a:cubicBezTo>
                  <a:cubicBezTo>
                    <a:pt x="3009" y="4097"/>
                    <a:pt x="3361" y="3745"/>
                    <a:pt x="3649" y="3169"/>
                  </a:cubicBezTo>
                  <a:cubicBezTo>
                    <a:pt x="4097" y="2273"/>
                    <a:pt x="4705" y="1792"/>
                    <a:pt x="5378" y="1792"/>
                  </a:cubicBezTo>
                  <a:cubicBezTo>
                    <a:pt x="6050" y="1792"/>
                    <a:pt x="6690" y="2273"/>
                    <a:pt x="7106" y="3169"/>
                  </a:cubicBezTo>
                  <a:cubicBezTo>
                    <a:pt x="7400" y="3757"/>
                    <a:pt x="7768" y="4060"/>
                    <a:pt x="8137" y="4060"/>
                  </a:cubicBezTo>
                  <a:cubicBezTo>
                    <a:pt x="8411" y="4060"/>
                    <a:pt x="8685" y="3893"/>
                    <a:pt x="8930" y="3553"/>
                  </a:cubicBezTo>
                  <a:cubicBezTo>
                    <a:pt x="8930" y="3489"/>
                    <a:pt x="8930" y="3457"/>
                    <a:pt x="8930" y="3361"/>
                  </a:cubicBezTo>
                  <a:cubicBezTo>
                    <a:pt x="8898" y="2817"/>
                    <a:pt x="8898" y="2305"/>
                    <a:pt x="8898" y="1792"/>
                  </a:cubicBezTo>
                  <a:cubicBezTo>
                    <a:pt x="8674" y="1952"/>
                    <a:pt x="8418" y="2016"/>
                    <a:pt x="8130" y="2016"/>
                  </a:cubicBezTo>
                  <a:cubicBezTo>
                    <a:pt x="7458" y="2016"/>
                    <a:pt x="6850" y="1536"/>
                    <a:pt x="6402" y="672"/>
                  </a:cubicBezTo>
                  <a:cubicBezTo>
                    <a:pt x="6338" y="512"/>
                    <a:pt x="6242" y="384"/>
                    <a:pt x="6146" y="256"/>
                  </a:cubicBezTo>
                  <a:cubicBezTo>
                    <a:pt x="5698" y="224"/>
                    <a:pt x="5250" y="160"/>
                    <a:pt x="4769" y="96"/>
                  </a:cubicBezTo>
                  <a:cubicBezTo>
                    <a:pt x="4609" y="256"/>
                    <a:pt x="4481" y="480"/>
                    <a:pt x="4353" y="672"/>
                  </a:cubicBezTo>
                  <a:cubicBezTo>
                    <a:pt x="3937" y="1568"/>
                    <a:pt x="3329" y="2049"/>
                    <a:pt x="2657" y="2049"/>
                  </a:cubicBezTo>
                  <a:cubicBezTo>
                    <a:pt x="1953" y="2049"/>
                    <a:pt x="1345" y="1568"/>
                    <a:pt x="929" y="672"/>
                  </a:cubicBezTo>
                  <a:cubicBezTo>
                    <a:pt x="801" y="416"/>
                    <a:pt x="641" y="192"/>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742"/>
        <p:cNvGrpSpPr/>
        <p:nvPr/>
      </p:nvGrpSpPr>
      <p:grpSpPr>
        <a:xfrm>
          <a:off x="0" y="0"/>
          <a:ext cx="0" cy="0"/>
          <a:chOff x="0" y="0"/>
          <a:chExt cx="0" cy="0"/>
        </a:xfrm>
      </p:grpSpPr>
      <p:sp>
        <p:nvSpPr>
          <p:cNvPr id="743" name="Google Shape;743;p43"/>
          <p:cNvSpPr/>
          <p:nvPr/>
        </p:nvSpPr>
        <p:spPr>
          <a:xfrm>
            <a:off x="715675" y="31988"/>
            <a:ext cx="740350" cy="98000"/>
          </a:xfrm>
          <a:custGeom>
            <a:avLst/>
            <a:gdLst/>
            <a:ahLst/>
            <a:cxnLst/>
            <a:rect l="l" t="t" r="r" b="b"/>
            <a:pathLst>
              <a:path w="29614" h="3920" extrusionOk="0">
                <a:moveTo>
                  <a:pt x="0" y="0"/>
                </a:moveTo>
                <a:lnTo>
                  <a:pt x="0" y="3919"/>
                </a:lnTo>
                <a:lnTo>
                  <a:pt x="29614" y="3919"/>
                </a:lnTo>
                <a:lnTo>
                  <a:pt x="29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774825" y="141063"/>
            <a:ext cx="609100" cy="67475"/>
          </a:xfrm>
          <a:custGeom>
            <a:avLst/>
            <a:gdLst/>
            <a:ahLst/>
            <a:cxnLst/>
            <a:rect l="l" t="t" r="r" b="b"/>
            <a:pathLst>
              <a:path w="24364" h="2699" extrusionOk="0">
                <a:moveTo>
                  <a:pt x="0" y="0"/>
                </a:moveTo>
                <a:lnTo>
                  <a:pt x="0" y="2699"/>
                </a:lnTo>
                <a:lnTo>
                  <a:pt x="24364" y="2699"/>
                </a:lnTo>
                <a:lnTo>
                  <a:pt x="24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976300" y="264913"/>
            <a:ext cx="218150" cy="243850"/>
          </a:xfrm>
          <a:custGeom>
            <a:avLst/>
            <a:gdLst/>
            <a:ahLst/>
            <a:cxnLst/>
            <a:rect l="l" t="t" r="r" b="b"/>
            <a:pathLst>
              <a:path w="8726" h="9754" extrusionOk="0">
                <a:moveTo>
                  <a:pt x="4105" y="0"/>
                </a:moveTo>
                <a:cubicBezTo>
                  <a:pt x="1849" y="0"/>
                  <a:pt x="1" y="1849"/>
                  <a:pt x="1" y="4104"/>
                </a:cubicBezTo>
                <a:lnTo>
                  <a:pt x="1" y="8984"/>
                </a:lnTo>
                <a:cubicBezTo>
                  <a:pt x="1338" y="9494"/>
                  <a:pt x="2750" y="9753"/>
                  <a:pt x="4162" y="9753"/>
                </a:cubicBezTo>
                <a:cubicBezTo>
                  <a:pt x="5717" y="9753"/>
                  <a:pt x="7272" y="9439"/>
                  <a:pt x="8726" y="8799"/>
                </a:cubicBezTo>
                <a:lnTo>
                  <a:pt x="8726" y="4104"/>
                </a:lnTo>
                <a:cubicBezTo>
                  <a:pt x="8726" y="1849"/>
                  <a:pt x="6877" y="0"/>
                  <a:pt x="4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788675" y="217763"/>
            <a:ext cx="582325" cy="264375"/>
          </a:xfrm>
          <a:custGeom>
            <a:avLst/>
            <a:gdLst/>
            <a:ahLst/>
            <a:cxnLst/>
            <a:rect l="l" t="t" r="r" b="b"/>
            <a:pathLst>
              <a:path w="23293" h="10575" extrusionOk="0">
                <a:moveTo>
                  <a:pt x="1" y="1"/>
                </a:moveTo>
                <a:cubicBezTo>
                  <a:pt x="1" y="4548"/>
                  <a:pt x="2626" y="8652"/>
                  <a:pt x="6766" y="10574"/>
                </a:cubicBezTo>
                <a:lnTo>
                  <a:pt x="6766" y="5990"/>
                </a:lnTo>
                <a:cubicBezTo>
                  <a:pt x="6766" y="3291"/>
                  <a:pt x="8948" y="1110"/>
                  <a:pt x="11610" y="1110"/>
                </a:cubicBezTo>
                <a:lnTo>
                  <a:pt x="12127" y="1110"/>
                </a:lnTo>
                <a:cubicBezTo>
                  <a:pt x="14789" y="1110"/>
                  <a:pt x="16970" y="3291"/>
                  <a:pt x="16970" y="5990"/>
                </a:cubicBezTo>
                <a:lnTo>
                  <a:pt x="16970" y="10352"/>
                </a:lnTo>
                <a:cubicBezTo>
                  <a:pt x="20852" y="8356"/>
                  <a:pt x="23292" y="4363"/>
                  <a:pt x="23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1042850" y="374888"/>
            <a:ext cx="85075" cy="85975"/>
          </a:xfrm>
          <a:custGeom>
            <a:avLst/>
            <a:gdLst/>
            <a:ahLst/>
            <a:cxnLst/>
            <a:rect l="l" t="t" r="r" b="b"/>
            <a:pathLst>
              <a:path w="3403" h="3439" extrusionOk="0">
                <a:moveTo>
                  <a:pt x="1701" y="1"/>
                </a:moveTo>
                <a:cubicBezTo>
                  <a:pt x="740" y="1"/>
                  <a:pt x="1" y="777"/>
                  <a:pt x="1" y="1738"/>
                </a:cubicBezTo>
                <a:cubicBezTo>
                  <a:pt x="1" y="2662"/>
                  <a:pt x="740" y="3439"/>
                  <a:pt x="1701" y="3439"/>
                </a:cubicBezTo>
                <a:cubicBezTo>
                  <a:pt x="2663" y="3439"/>
                  <a:pt x="3402" y="2662"/>
                  <a:pt x="3402" y="1738"/>
                </a:cubicBezTo>
                <a:cubicBezTo>
                  <a:pt x="3402" y="777"/>
                  <a:pt x="2663" y="1"/>
                  <a:pt x="1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rot="10800000" flipH="1">
            <a:off x="4311488" y="5039100"/>
            <a:ext cx="518550" cy="69350"/>
          </a:xfrm>
          <a:custGeom>
            <a:avLst/>
            <a:gdLst/>
            <a:ahLst/>
            <a:cxnLst/>
            <a:rect l="l" t="t" r="r" b="b"/>
            <a:pathLst>
              <a:path w="20742" h="2774" extrusionOk="0">
                <a:moveTo>
                  <a:pt x="1" y="1"/>
                </a:moveTo>
                <a:lnTo>
                  <a:pt x="1" y="2774"/>
                </a:lnTo>
                <a:lnTo>
                  <a:pt x="20741" y="2774"/>
                </a:lnTo>
                <a:lnTo>
                  <a:pt x="207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rot="10800000" flipH="1">
            <a:off x="4353088" y="4984550"/>
            <a:ext cx="427025" cy="47175"/>
          </a:xfrm>
          <a:custGeom>
            <a:avLst/>
            <a:gdLst/>
            <a:ahLst/>
            <a:cxnLst/>
            <a:rect l="l" t="t" r="r" b="b"/>
            <a:pathLst>
              <a:path w="17081" h="1887" extrusionOk="0">
                <a:moveTo>
                  <a:pt x="1" y="1"/>
                </a:moveTo>
                <a:lnTo>
                  <a:pt x="1" y="1886"/>
                </a:lnTo>
                <a:lnTo>
                  <a:pt x="17081" y="1886"/>
                </a:lnTo>
                <a:lnTo>
                  <a:pt x="170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rot="10800000" flipH="1">
            <a:off x="4494513" y="4774500"/>
            <a:ext cx="152525" cy="171275"/>
          </a:xfrm>
          <a:custGeom>
            <a:avLst/>
            <a:gdLst/>
            <a:ahLst/>
            <a:cxnLst/>
            <a:rect l="l" t="t" r="r" b="b"/>
            <a:pathLst>
              <a:path w="6101" h="6851" extrusionOk="0">
                <a:moveTo>
                  <a:pt x="2884" y="1"/>
                </a:moveTo>
                <a:cubicBezTo>
                  <a:pt x="1294" y="38"/>
                  <a:pt x="0" y="1295"/>
                  <a:pt x="0" y="2885"/>
                </a:cubicBezTo>
                <a:lnTo>
                  <a:pt x="0" y="6323"/>
                </a:lnTo>
                <a:cubicBezTo>
                  <a:pt x="933" y="6675"/>
                  <a:pt x="1925" y="6851"/>
                  <a:pt x="2915" y="6851"/>
                </a:cubicBezTo>
                <a:cubicBezTo>
                  <a:pt x="4005" y="6851"/>
                  <a:pt x="5093" y="6638"/>
                  <a:pt x="6100" y="6212"/>
                </a:cubicBezTo>
                <a:lnTo>
                  <a:pt x="6100" y="2921"/>
                </a:lnTo>
                <a:cubicBezTo>
                  <a:pt x="6100" y="1295"/>
                  <a:pt x="4806" y="38"/>
                  <a:pt x="3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rot="10800000" flipH="1">
            <a:off x="4363263" y="4793250"/>
            <a:ext cx="406700" cy="184875"/>
          </a:xfrm>
          <a:custGeom>
            <a:avLst/>
            <a:gdLst/>
            <a:ahLst/>
            <a:cxnLst/>
            <a:rect l="l" t="t" r="r" b="b"/>
            <a:pathLst>
              <a:path w="16268" h="7395" extrusionOk="0">
                <a:moveTo>
                  <a:pt x="0" y="1"/>
                </a:moveTo>
                <a:cubicBezTo>
                  <a:pt x="0" y="3180"/>
                  <a:pt x="1849" y="6064"/>
                  <a:pt x="4732" y="7395"/>
                </a:cubicBezTo>
                <a:lnTo>
                  <a:pt x="4732" y="4215"/>
                </a:lnTo>
                <a:cubicBezTo>
                  <a:pt x="4732" y="2330"/>
                  <a:pt x="6248" y="777"/>
                  <a:pt x="8134" y="777"/>
                </a:cubicBezTo>
                <a:lnTo>
                  <a:pt x="8466" y="777"/>
                </a:lnTo>
                <a:cubicBezTo>
                  <a:pt x="10352" y="777"/>
                  <a:pt x="11868" y="2330"/>
                  <a:pt x="11868" y="4215"/>
                </a:cubicBezTo>
                <a:lnTo>
                  <a:pt x="11868" y="7247"/>
                </a:lnTo>
                <a:cubicBezTo>
                  <a:pt x="14567" y="5842"/>
                  <a:pt x="16267" y="3069"/>
                  <a:pt x="16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rot="10800000" flipH="1">
            <a:off x="4540713" y="4808025"/>
            <a:ext cx="60100" cy="60100"/>
          </a:xfrm>
          <a:custGeom>
            <a:avLst/>
            <a:gdLst/>
            <a:ahLst/>
            <a:cxnLst/>
            <a:rect l="l" t="t" r="r" b="b"/>
            <a:pathLst>
              <a:path w="2404" h="2404" extrusionOk="0">
                <a:moveTo>
                  <a:pt x="1221" y="0"/>
                </a:moveTo>
                <a:cubicBezTo>
                  <a:pt x="555" y="0"/>
                  <a:pt x="1" y="555"/>
                  <a:pt x="1" y="1220"/>
                </a:cubicBezTo>
                <a:cubicBezTo>
                  <a:pt x="1" y="1886"/>
                  <a:pt x="555" y="2403"/>
                  <a:pt x="1221" y="2403"/>
                </a:cubicBezTo>
                <a:cubicBezTo>
                  <a:pt x="1849" y="2403"/>
                  <a:pt x="2404" y="1886"/>
                  <a:pt x="2404" y="1220"/>
                </a:cubicBezTo>
                <a:cubicBezTo>
                  <a:pt x="2404" y="555"/>
                  <a:pt x="1849"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7918888" y="32002"/>
            <a:ext cx="518550" cy="69350"/>
          </a:xfrm>
          <a:custGeom>
            <a:avLst/>
            <a:gdLst/>
            <a:ahLst/>
            <a:cxnLst/>
            <a:rect l="l" t="t" r="r" b="b"/>
            <a:pathLst>
              <a:path w="20742" h="2774" extrusionOk="0">
                <a:moveTo>
                  <a:pt x="1" y="1"/>
                </a:moveTo>
                <a:lnTo>
                  <a:pt x="1" y="2773"/>
                </a:lnTo>
                <a:lnTo>
                  <a:pt x="20742" y="2773"/>
                </a:lnTo>
                <a:lnTo>
                  <a:pt x="20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7960488" y="108727"/>
            <a:ext cx="427050" cy="47150"/>
          </a:xfrm>
          <a:custGeom>
            <a:avLst/>
            <a:gdLst/>
            <a:ahLst/>
            <a:cxnLst/>
            <a:rect l="l" t="t" r="r" b="b"/>
            <a:pathLst>
              <a:path w="17082" h="1886" extrusionOk="0">
                <a:moveTo>
                  <a:pt x="1" y="0"/>
                </a:moveTo>
                <a:lnTo>
                  <a:pt x="1" y="1886"/>
                </a:lnTo>
                <a:lnTo>
                  <a:pt x="17081" y="1886"/>
                </a:lnTo>
                <a:lnTo>
                  <a:pt x="170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8100988" y="195577"/>
            <a:ext cx="153450" cy="171050"/>
          </a:xfrm>
          <a:custGeom>
            <a:avLst/>
            <a:gdLst/>
            <a:ahLst/>
            <a:cxnLst/>
            <a:rect l="l" t="t" r="r" b="b"/>
            <a:pathLst>
              <a:path w="6138" h="6842" extrusionOk="0">
                <a:moveTo>
                  <a:pt x="3320" y="1"/>
                </a:moveTo>
                <a:cubicBezTo>
                  <a:pt x="3298" y="1"/>
                  <a:pt x="3276" y="1"/>
                  <a:pt x="3254" y="2"/>
                </a:cubicBezTo>
                <a:lnTo>
                  <a:pt x="2884" y="2"/>
                </a:lnTo>
                <a:cubicBezTo>
                  <a:pt x="1294" y="2"/>
                  <a:pt x="0" y="1259"/>
                  <a:pt x="0" y="2885"/>
                </a:cubicBezTo>
                <a:lnTo>
                  <a:pt x="0" y="6287"/>
                </a:lnTo>
                <a:cubicBezTo>
                  <a:pt x="924" y="6656"/>
                  <a:pt x="1923" y="6841"/>
                  <a:pt x="2921" y="6841"/>
                </a:cubicBezTo>
                <a:cubicBezTo>
                  <a:pt x="4030" y="6841"/>
                  <a:pt x="5102" y="6582"/>
                  <a:pt x="6137" y="6176"/>
                </a:cubicBezTo>
                <a:lnTo>
                  <a:pt x="6137" y="2885"/>
                </a:lnTo>
                <a:cubicBezTo>
                  <a:pt x="6137" y="1281"/>
                  <a:pt x="4879" y="1"/>
                  <a:pt x="3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7969738" y="162327"/>
            <a:ext cx="407625" cy="184875"/>
          </a:xfrm>
          <a:custGeom>
            <a:avLst/>
            <a:gdLst/>
            <a:ahLst/>
            <a:cxnLst/>
            <a:rect l="l" t="t" r="r" b="b"/>
            <a:pathLst>
              <a:path w="16305" h="7395" extrusionOk="0">
                <a:moveTo>
                  <a:pt x="37" y="1"/>
                </a:moveTo>
                <a:cubicBezTo>
                  <a:pt x="0" y="3180"/>
                  <a:pt x="1849" y="6064"/>
                  <a:pt x="4733" y="7395"/>
                </a:cubicBezTo>
                <a:lnTo>
                  <a:pt x="4733" y="4215"/>
                </a:lnTo>
                <a:cubicBezTo>
                  <a:pt x="4733" y="2330"/>
                  <a:pt x="6285" y="777"/>
                  <a:pt x="8171" y="777"/>
                </a:cubicBezTo>
                <a:lnTo>
                  <a:pt x="8504" y="777"/>
                </a:lnTo>
                <a:cubicBezTo>
                  <a:pt x="10389" y="777"/>
                  <a:pt x="11905" y="2330"/>
                  <a:pt x="11905" y="4215"/>
                </a:cubicBezTo>
                <a:lnTo>
                  <a:pt x="11905" y="7247"/>
                </a:lnTo>
                <a:cubicBezTo>
                  <a:pt x="14604" y="5842"/>
                  <a:pt x="16304" y="3069"/>
                  <a:pt x="16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8148113" y="272327"/>
            <a:ext cx="60100" cy="60100"/>
          </a:xfrm>
          <a:custGeom>
            <a:avLst/>
            <a:gdLst/>
            <a:ahLst/>
            <a:cxnLst/>
            <a:rect l="l" t="t" r="r" b="b"/>
            <a:pathLst>
              <a:path w="2404" h="2404" extrusionOk="0">
                <a:moveTo>
                  <a:pt x="1184" y="0"/>
                </a:moveTo>
                <a:cubicBezTo>
                  <a:pt x="518" y="0"/>
                  <a:pt x="1" y="555"/>
                  <a:pt x="1" y="1220"/>
                </a:cubicBezTo>
                <a:cubicBezTo>
                  <a:pt x="1" y="1886"/>
                  <a:pt x="518" y="2403"/>
                  <a:pt x="1184" y="2403"/>
                </a:cubicBezTo>
                <a:cubicBezTo>
                  <a:pt x="1849" y="2403"/>
                  <a:pt x="2404" y="1886"/>
                  <a:pt x="2404" y="1220"/>
                </a:cubicBezTo>
                <a:cubicBezTo>
                  <a:pt x="2404" y="555"/>
                  <a:pt x="1849"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5_2">
    <p:spTree>
      <p:nvGrpSpPr>
        <p:cNvPr id="1" name="Shape 758"/>
        <p:cNvGrpSpPr/>
        <p:nvPr/>
      </p:nvGrpSpPr>
      <p:grpSpPr>
        <a:xfrm>
          <a:off x="0" y="0"/>
          <a:ext cx="0" cy="0"/>
          <a:chOff x="0" y="0"/>
          <a:chExt cx="0" cy="0"/>
        </a:xfrm>
      </p:grpSpPr>
      <p:grpSp>
        <p:nvGrpSpPr>
          <p:cNvPr id="759" name="Google Shape;759;p44"/>
          <p:cNvGrpSpPr/>
          <p:nvPr/>
        </p:nvGrpSpPr>
        <p:grpSpPr>
          <a:xfrm>
            <a:off x="7956311" y="1322153"/>
            <a:ext cx="1187692" cy="2914492"/>
            <a:chOff x="2735625" y="238125"/>
            <a:chExt cx="2117475" cy="5196100"/>
          </a:xfrm>
        </p:grpSpPr>
        <p:sp>
          <p:nvSpPr>
            <p:cNvPr id="760" name="Google Shape;760;p44"/>
            <p:cNvSpPr/>
            <p:nvPr/>
          </p:nvSpPr>
          <p:spPr>
            <a:xfrm>
              <a:off x="3661650" y="1297800"/>
              <a:ext cx="1096675" cy="612350"/>
            </a:xfrm>
            <a:custGeom>
              <a:avLst/>
              <a:gdLst/>
              <a:ahLst/>
              <a:cxnLst/>
              <a:rect l="l" t="t" r="r" b="b"/>
              <a:pathLst>
                <a:path w="43867" h="24494" extrusionOk="0">
                  <a:moveTo>
                    <a:pt x="1" y="1"/>
                  </a:moveTo>
                  <a:lnTo>
                    <a:pt x="1" y="16493"/>
                  </a:lnTo>
                  <a:cubicBezTo>
                    <a:pt x="1" y="20929"/>
                    <a:pt x="3602" y="24493"/>
                    <a:pt x="8000" y="24493"/>
                  </a:cubicBezTo>
                  <a:lnTo>
                    <a:pt x="43867" y="24493"/>
                  </a:lnTo>
                  <a:lnTo>
                    <a:pt x="43867" y="14560"/>
                  </a:lnTo>
                  <a:lnTo>
                    <a:pt x="9934" y="14560"/>
                  </a:lnTo>
                  <a:lnTo>
                    <a:pt x="9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3503350" y="1047575"/>
              <a:ext cx="554525" cy="274900"/>
            </a:xfrm>
            <a:custGeom>
              <a:avLst/>
              <a:gdLst/>
              <a:ahLst/>
              <a:cxnLst/>
              <a:rect l="l" t="t" r="r" b="b"/>
              <a:pathLst>
                <a:path w="22181" h="10996" extrusionOk="0">
                  <a:moveTo>
                    <a:pt x="22180" y="0"/>
                  </a:moveTo>
                  <a:lnTo>
                    <a:pt x="20095" y="380"/>
                  </a:lnTo>
                  <a:lnTo>
                    <a:pt x="1442" y="3792"/>
                  </a:lnTo>
                  <a:lnTo>
                    <a:pt x="1" y="4057"/>
                  </a:lnTo>
                  <a:lnTo>
                    <a:pt x="1" y="5574"/>
                  </a:lnTo>
                  <a:lnTo>
                    <a:pt x="1" y="9214"/>
                  </a:lnTo>
                  <a:lnTo>
                    <a:pt x="1" y="10995"/>
                  </a:lnTo>
                  <a:lnTo>
                    <a:pt x="22180" y="10995"/>
                  </a:lnTo>
                  <a:lnTo>
                    <a:pt x="22180" y="9214"/>
                  </a:lnTo>
                  <a:lnTo>
                    <a:pt x="22180" y="2162"/>
                  </a:lnTo>
                  <a:lnTo>
                    <a:pt x="22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4578200" y="453275"/>
              <a:ext cx="257850" cy="458775"/>
            </a:xfrm>
            <a:custGeom>
              <a:avLst/>
              <a:gdLst/>
              <a:ahLst/>
              <a:cxnLst/>
              <a:rect l="l" t="t" r="r" b="b"/>
              <a:pathLst>
                <a:path w="10314" h="18351" extrusionOk="0">
                  <a:moveTo>
                    <a:pt x="7205" y="0"/>
                  </a:moveTo>
                  <a:lnTo>
                    <a:pt x="5423" y="304"/>
                  </a:lnTo>
                  <a:lnTo>
                    <a:pt x="4588" y="455"/>
                  </a:lnTo>
                  <a:lnTo>
                    <a:pt x="2844" y="797"/>
                  </a:lnTo>
                  <a:lnTo>
                    <a:pt x="3148" y="2579"/>
                  </a:lnTo>
                  <a:lnTo>
                    <a:pt x="3527" y="4664"/>
                  </a:lnTo>
                  <a:lnTo>
                    <a:pt x="1100" y="6029"/>
                  </a:lnTo>
                  <a:lnTo>
                    <a:pt x="1" y="6673"/>
                  </a:lnTo>
                  <a:lnTo>
                    <a:pt x="228" y="7924"/>
                  </a:lnTo>
                  <a:lnTo>
                    <a:pt x="1821" y="16569"/>
                  </a:lnTo>
                  <a:lnTo>
                    <a:pt x="2124" y="18351"/>
                  </a:lnTo>
                  <a:lnTo>
                    <a:pt x="3906" y="18010"/>
                  </a:lnTo>
                  <a:lnTo>
                    <a:pt x="8531" y="17175"/>
                  </a:lnTo>
                  <a:lnTo>
                    <a:pt x="10313" y="16834"/>
                  </a:lnTo>
                  <a:lnTo>
                    <a:pt x="9972" y="15090"/>
                  </a:lnTo>
                  <a:lnTo>
                    <a:pt x="7546" y="1744"/>
                  </a:lnTo>
                  <a:lnTo>
                    <a:pt x="72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2941300" y="991650"/>
              <a:ext cx="576300" cy="301450"/>
            </a:xfrm>
            <a:custGeom>
              <a:avLst/>
              <a:gdLst/>
              <a:ahLst/>
              <a:cxnLst/>
              <a:rect l="l" t="t" r="r" b="b"/>
              <a:pathLst>
                <a:path w="23052" h="12058" extrusionOk="0">
                  <a:moveTo>
                    <a:pt x="16644" y="1"/>
                  </a:moveTo>
                  <a:lnTo>
                    <a:pt x="15583" y="190"/>
                  </a:lnTo>
                  <a:lnTo>
                    <a:pt x="1782" y="2730"/>
                  </a:lnTo>
                  <a:lnTo>
                    <a:pt x="0" y="3034"/>
                  </a:lnTo>
                  <a:lnTo>
                    <a:pt x="341" y="4816"/>
                  </a:lnTo>
                  <a:lnTo>
                    <a:pt x="1100" y="8948"/>
                  </a:lnTo>
                  <a:lnTo>
                    <a:pt x="1327" y="10275"/>
                  </a:lnTo>
                  <a:lnTo>
                    <a:pt x="1668" y="12057"/>
                  </a:lnTo>
                  <a:lnTo>
                    <a:pt x="3412" y="11716"/>
                  </a:lnTo>
                  <a:lnTo>
                    <a:pt x="20132" y="8645"/>
                  </a:lnTo>
                  <a:lnTo>
                    <a:pt x="23052" y="8114"/>
                  </a:lnTo>
                  <a:lnTo>
                    <a:pt x="21194" y="5763"/>
                  </a:lnTo>
                  <a:lnTo>
                    <a:pt x="17289" y="835"/>
                  </a:lnTo>
                  <a:lnTo>
                    <a:pt x="16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2870200" y="595450"/>
              <a:ext cx="1821775" cy="608550"/>
            </a:xfrm>
            <a:custGeom>
              <a:avLst/>
              <a:gdLst/>
              <a:ahLst/>
              <a:cxnLst/>
              <a:rect l="l" t="t" r="r" b="b"/>
              <a:pathLst>
                <a:path w="72871" h="24342" extrusionOk="0">
                  <a:moveTo>
                    <a:pt x="70027" y="1"/>
                  </a:moveTo>
                  <a:lnTo>
                    <a:pt x="67828" y="1252"/>
                  </a:lnTo>
                  <a:lnTo>
                    <a:pt x="58160" y="6825"/>
                  </a:lnTo>
                  <a:cubicBezTo>
                    <a:pt x="56227" y="7925"/>
                    <a:pt x="54141" y="8683"/>
                    <a:pt x="51942" y="9100"/>
                  </a:cubicBezTo>
                  <a:lnTo>
                    <a:pt x="27223" y="13650"/>
                  </a:lnTo>
                  <a:cubicBezTo>
                    <a:pt x="26047" y="13839"/>
                    <a:pt x="24834" y="13953"/>
                    <a:pt x="23659" y="13953"/>
                  </a:cubicBezTo>
                  <a:cubicBezTo>
                    <a:pt x="16341" y="13953"/>
                    <a:pt x="9631" y="9896"/>
                    <a:pt x="6294" y="3413"/>
                  </a:cubicBezTo>
                  <a:lnTo>
                    <a:pt x="5650" y="2237"/>
                  </a:lnTo>
                  <a:lnTo>
                    <a:pt x="4361" y="2503"/>
                  </a:lnTo>
                  <a:lnTo>
                    <a:pt x="1745" y="2958"/>
                  </a:lnTo>
                  <a:lnTo>
                    <a:pt x="1" y="3299"/>
                  </a:lnTo>
                  <a:lnTo>
                    <a:pt x="304" y="5043"/>
                  </a:lnTo>
                  <a:lnTo>
                    <a:pt x="380" y="5384"/>
                  </a:lnTo>
                  <a:lnTo>
                    <a:pt x="645" y="6863"/>
                  </a:lnTo>
                  <a:lnTo>
                    <a:pt x="2844" y="18957"/>
                  </a:lnTo>
                  <a:lnTo>
                    <a:pt x="3185" y="20739"/>
                  </a:lnTo>
                  <a:lnTo>
                    <a:pt x="4967" y="20398"/>
                  </a:lnTo>
                  <a:lnTo>
                    <a:pt x="18692" y="17896"/>
                  </a:lnTo>
                  <a:lnTo>
                    <a:pt x="23128" y="23507"/>
                  </a:lnTo>
                  <a:lnTo>
                    <a:pt x="23810" y="24341"/>
                  </a:lnTo>
                  <a:lnTo>
                    <a:pt x="24872" y="24152"/>
                  </a:lnTo>
                  <a:lnTo>
                    <a:pt x="71089" y="15659"/>
                  </a:lnTo>
                  <a:lnTo>
                    <a:pt x="72871" y="15318"/>
                  </a:lnTo>
                  <a:lnTo>
                    <a:pt x="72529" y="13574"/>
                  </a:lnTo>
                  <a:lnTo>
                    <a:pt x="70482" y="2503"/>
                  </a:lnTo>
                  <a:lnTo>
                    <a:pt x="70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2954575" y="238125"/>
              <a:ext cx="1739300" cy="730800"/>
            </a:xfrm>
            <a:custGeom>
              <a:avLst/>
              <a:gdLst/>
              <a:ahLst/>
              <a:cxnLst/>
              <a:rect l="l" t="t" r="r" b="b"/>
              <a:pathLst>
                <a:path w="69572" h="29232" extrusionOk="0">
                  <a:moveTo>
                    <a:pt x="67031" y="0"/>
                  </a:moveTo>
                  <a:lnTo>
                    <a:pt x="0" y="12322"/>
                  </a:lnTo>
                  <a:lnTo>
                    <a:pt x="228" y="13232"/>
                  </a:lnTo>
                  <a:cubicBezTo>
                    <a:pt x="2351" y="22597"/>
                    <a:pt x="10654" y="29232"/>
                    <a:pt x="20246" y="29232"/>
                  </a:cubicBezTo>
                  <a:cubicBezTo>
                    <a:pt x="21497" y="29232"/>
                    <a:pt x="22786" y="29118"/>
                    <a:pt x="23999" y="28890"/>
                  </a:cubicBezTo>
                  <a:lnTo>
                    <a:pt x="48757" y="24341"/>
                  </a:lnTo>
                  <a:cubicBezTo>
                    <a:pt x="51070" y="23924"/>
                    <a:pt x="53269" y="23127"/>
                    <a:pt x="55278" y="21952"/>
                  </a:cubicBezTo>
                  <a:lnTo>
                    <a:pt x="69571" y="13763"/>
                  </a:lnTo>
                  <a:lnTo>
                    <a:pt x="67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2752675" y="728150"/>
              <a:ext cx="218025" cy="512800"/>
            </a:xfrm>
            <a:custGeom>
              <a:avLst/>
              <a:gdLst/>
              <a:ahLst/>
              <a:cxnLst/>
              <a:rect l="l" t="t" r="r" b="b"/>
              <a:pathLst>
                <a:path w="8721" h="20512" extrusionOk="0">
                  <a:moveTo>
                    <a:pt x="5119" y="0"/>
                  </a:moveTo>
                  <a:lnTo>
                    <a:pt x="1782" y="607"/>
                  </a:lnTo>
                  <a:lnTo>
                    <a:pt x="0" y="948"/>
                  </a:lnTo>
                  <a:lnTo>
                    <a:pt x="342" y="2692"/>
                  </a:lnTo>
                  <a:lnTo>
                    <a:pt x="3261" y="18730"/>
                  </a:lnTo>
                  <a:lnTo>
                    <a:pt x="3602" y="20512"/>
                  </a:lnTo>
                  <a:lnTo>
                    <a:pt x="5384" y="20171"/>
                  </a:lnTo>
                  <a:lnTo>
                    <a:pt x="8721" y="19564"/>
                  </a:lnTo>
                  <a:lnTo>
                    <a:pt x="5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3661650" y="4580200"/>
              <a:ext cx="1120375" cy="612325"/>
            </a:xfrm>
            <a:custGeom>
              <a:avLst/>
              <a:gdLst/>
              <a:ahLst/>
              <a:cxnLst/>
              <a:rect l="l" t="t" r="r" b="b"/>
              <a:pathLst>
                <a:path w="44815" h="24493" extrusionOk="0">
                  <a:moveTo>
                    <a:pt x="1" y="0"/>
                  </a:moveTo>
                  <a:lnTo>
                    <a:pt x="1" y="16493"/>
                  </a:lnTo>
                  <a:cubicBezTo>
                    <a:pt x="1" y="20891"/>
                    <a:pt x="3602" y="24455"/>
                    <a:pt x="8000" y="24493"/>
                  </a:cubicBezTo>
                  <a:lnTo>
                    <a:pt x="44814" y="24493"/>
                  </a:lnTo>
                  <a:lnTo>
                    <a:pt x="44814" y="14559"/>
                  </a:lnTo>
                  <a:lnTo>
                    <a:pt x="9934" y="14559"/>
                  </a:lnTo>
                  <a:lnTo>
                    <a:pt x="99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3503350" y="4329025"/>
              <a:ext cx="554525" cy="275850"/>
            </a:xfrm>
            <a:custGeom>
              <a:avLst/>
              <a:gdLst/>
              <a:ahLst/>
              <a:cxnLst/>
              <a:rect l="l" t="t" r="r" b="b"/>
              <a:pathLst>
                <a:path w="22181" h="11034" extrusionOk="0">
                  <a:moveTo>
                    <a:pt x="22180" y="0"/>
                  </a:moveTo>
                  <a:lnTo>
                    <a:pt x="20095" y="379"/>
                  </a:lnTo>
                  <a:lnTo>
                    <a:pt x="1442" y="38"/>
                  </a:lnTo>
                  <a:lnTo>
                    <a:pt x="1" y="304"/>
                  </a:lnTo>
                  <a:lnTo>
                    <a:pt x="1" y="5574"/>
                  </a:lnTo>
                  <a:lnTo>
                    <a:pt x="1" y="9213"/>
                  </a:lnTo>
                  <a:lnTo>
                    <a:pt x="1" y="11033"/>
                  </a:lnTo>
                  <a:lnTo>
                    <a:pt x="22180" y="11033"/>
                  </a:lnTo>
                  <a:lnTo>
                    <a:pt x="22180" y="9213"/>
                  </a:lnTo>
                  <a:lnTo>
                    <a:pt x="22180" y="2161"/>
                  </a:lnTo>
                  <a:lnTo>
                    <a:pt x="22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524175" y="4079725"/>
              <a:ext cx="282500" cy="441725"/>
            </a:xfrm>
            <a:custGeom>
              <a:avLst/>
              <a:gdLst/>
              <a:ahLst/>
              <a:cxnLst/>
              <a:rect l="l" t="t" r="r" b="b"/>
              <a:pathLst>
                <a:path w="11300" h="17669" extrusionOk="0">
                  <a:moveTo>
                    <a:pt x="6901" y="1"/>
                  </a:moveTo>
                  <a:lnTo>
                    <a:pt x="6598" y="1745"/>
                  </a:lnTo>
                  <a:lnTo>
                    <a:pt x="6219" y="3830"/>
                  </a:lnTo>
                  <a:lnTo>
                    <a:pt x="3413" y="4285"/>
                  </a:lnTo>
                  <a:lnTo>
                    <a:pt x="2162" y="4475"/>
                  </a:lnTo>
                  <a:lnTo>
                    <a:pt x="1934" y="5726"/>
                  </a:lnTo>
                  <a:lnTo>
                    <a:pt x="342" y="14370"/>
                  </a:lnTo>
                  <a:lnTo>
                    <a:pt x="1" y="16152"/>
                  </a:lnTo>
                  <a:lnTo>
                    <a:pt x="1783" y="16456"/>
                  </a:lnTo>
                  <a:lnTo>
                    <a:pt x="6408" y="17328"/>
                  </a:lnTo>
                  <a:lnTo>
                    <a:pt x="8152" y="17669"/>
                  </a:lnTo>
                  <a:lnTo>
                    <a:pt x="8493" y="15887"/>
                  </a:lnTo>
                  <a:lnTo>
                    <a:pt x="10958" y="2579"/>
                  </a:lnTo>
                  <a:lnTo>
                    <a:pt x="11299" y="797"/>
                  </a:lnTo>
                  <a:lnTo>
                    <a:pt x="9517" y="494"/>
                  </a:lnTo>
                  <a:lnTo>
                    <a:pt x="8683" y="304"/>
                  </a:lnTo>
                  <a:lnTo>
                    <a:pt x="69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2848400" y="4024750"/>
              <a:ext cx="534600" cy="324200"/>
            </a:xfrm>
            <a:custGeom>
              <a:avLst/>
              <a:gdLst/>
              <a:ahLst/>
              <a:cxnLst/>
              <a:rect l="l" t="t" r="r" b="b"/>
              <a:pathLst>
                <a:path w="21384" h="12968" extrusionOk="0">
                  <a:moveTo>
                    <a:pt x="1669" y="1"/>
                  </a:moveTo>
                  <a:lnTo>
                    <a:pt x="1328" y="1783"/>
                  </a:lnTo>
                  <a:lnTo>
                    <a:pt x="569" y="5916"/>
                  </a:lnTo>
                  <a:lnTo>
                    <a:pt x="304" y="7242"/>
                  </a:lnTo>
                  <a:lnTo>
                    <a:pt x="1" y="9024"/>
                  </a:lnTo>
                  <a:lnTo>
                    <a:pt x="1745" y="9328"/>
                  </a:lnTo>
                  <a:lnTo>
                    <a:pt x="18465" y="12437"/>
                  </a:lnTo>
                  <a:lnTo>
                    <a:pt x="21384" y="12967"/>
                  </a:lnTo>
                  <a:lnTo>
                    <a:pt x="20474" y="10124"/>
                  </a:lnTo>
                  <a:lnTo>
                    <a:pt x="18616" y="4134"/>
                  </a:lnTo>
                  <a:lnTo>
                    <a:pt x="18275" y="3110"/>
                  </a:lnTo>
                  <a:lnTo>
                    <a:pt x="17213" y="2882"/>
                  </a:lnTo>
                  <a:lnTo>
                    <a:pt x="3413" y="342"/>
                  </a:lnTo>
                  <a:lnTo>
                    <a:pt x="16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2880625" y="3635200"/>
              <a:ext cx="1746900" cy="931750"/>
            </a:xfrm>
            <a:custGeom>
              <a:avLst/>
              <a:gdLst/>
              <a:ahLst/>
              <a:cxnLst/>
              <a:rect l="l" t="t" r="r" b="b"/>
              <a:pathLst>
                <a:path w="69876" h="37270" extrusionOk="0">
                  <a:moveTo>
                    <a:pt x="3261" y="0"/>
                  </a:moveTo>
                  <a:lnTo>
                    <a:pt x="2920" y="1744"/>
                  </a:lnTo>
                  <a:lnTo>
                    <a:pt x="2844" y="2086"/>
                  </a:lnTo>
                  <a:lnTo>
                    <a:pt x="2579" y="3564"/>
                  </a:lnTo>
                  <a:lnTo>
                    <a:pt x="342" y="15697"/>
                  </a:lnTo>
                  <a:lnTo>
                    <a:pt x="1" y="17441"/>
                  </a:lnTo>
                  <a:lnTo>
                    <a:pt x="1783" y="17782"/>
                  </a:lnTo>
                  <a:lnTo>
                    <a:pt x="15545" y="20322"/>
                  </a:lnTo>
                  <a:lnTo>
                    <a:pt x="17668" y="27147"/>
                  </a:lnTo>
                  <a:lnTo>
                    <a:pt x="18010" y="28170"/>
                  </a:lnTo>
                  <a:lnTo>
                    <a:pt x="19071" y="28360"/>
                  </a:lnTo>
                  <a:lnTo>
                    <a:pt x="65288" y="36928"/>
                  </a:lnTo>
                  <a:lnTo>
                    <a:pt x="67032" y="37270"/>
                  </a:lnTo>
                  <a:lnTo>
                    <a:pt x="67373" y="35488"/>
                  </a:lnTo>
                  <a:lnTo>
                    <a:pt x="69420" y="24455"/>
                  </a:lnTo>
                  <a:lnTo>
                    <a:pt x="69875" y="21952"/>
                  </a:lnTo>
                  <a:lnTo>
                    <a:pt x="67373" y="22332"/>
                  </a:lnTo>
                  <a:lnTo>
                    <a:pt x="56340" y="24076"/>
                  </a:lnTo>
                  <a:cubicBezTo>
                    <a:pt x="55351" y="24229"/>
                    <a:pt x="54354" y="24306"/>
                    <a:pt x="53359" y="24306"/>
                  </a:cubicBezTo>
                  <a:cubicBezTo>
                    <a:pt x="52143" y="24306"/>
                    <a:pt x="50932" y="24191"/>
                    <a:pt x="49743" y="23962"/>
                  </a:cubicBezTo>
                  <a:lnTo>
                    <a:pt x="24986" y="19374"/>
                  </a:lnTo>
                  <a:cubicBezTo>
                    <a:pt x="16531" y="17820"/>
                    <a:pt x="10086" y="10920"/>
                    <a:pt x="9100" y="2351"/>
                  </a:cubicBezTo>
                  <a:lnTo>
                    <a:pt x="8948" y="1062"/>
                  </a:lnTo>
                  <a:lnTo>
                    <a:pt x="7621" y="797"/>
                  </a:lnTo>
                  <a:lnTo>
                    <a:pt x="5005" y="342"/>
                  </a:lnTo>
                  <a:lnTo>
                    <a:pt x="3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3051250" y="3543250"/>
              <a:ext cx="1712750" cy="724100"/>
            </a:xfrm>
            <a:custGeom>
              <a:avLst/>
              <a:gdLst/>
              <a:ahLst/>
              <a:cxnLst/>
              <a:rect l="l" t="t" r="r" b="b"/>
              <a:pathLst>
                <a:path w="68510" h="28964" extrusionOk="0">
                  <a:moveTo>
                    <a:pt x="1479" y="1"/>
                  </a:moveTo>
                  <a:lnTo>
                    <a:pt x="1365" y="911"/>
                  </a:lnTo>
                  <a:cubicBezTo>
                    <a:pt x="0" y="10427"/>
                    <a:pt x="5384" y="19564"/>
                    <a:pt x="14332" y="23014"/>
                  </a:cubicBezTo>
                  <a:cubicBezTo>
                    <a:pt x="15545" y="23469"/>
                    <a:pt x="16758" y="23811"/>
                    <a:pt x="18009" y="24038"/>
                  </a:cubicBezTo>
                  <a:lnTo>
                    <a:pt x="42729" y="28626"/>
                  </a:lnTo>
                  <a:cubicBezTo>
                    <a:pt x="43947" y="28849"/>
                    <a:pt x="45188" y="28964"/>
                    <a:pt x="46432" y="28964"/>
                  </a:cubicBezTo>
                  <a:cubicBezTo>
                    <a:pt x="47511" y="28964"/>
                    <a:pt x="48593" y="28878"/>
                    <a:pt x="49667" y="28702"/>
                  </a:cubicBezTo>
                  <a:lnTo>
                    <a:pt x="65970" y="26161"/>
                  </a:lnTo>
                  <a:lnTo>
                    <a:pt x="68510" y="12399"/>
                  </a:lnTo>
                  <a:lnTo>
                    <a:pt x="1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2735625" y="3662675"/>
              <a:ext cx="218975" cy="512825"/>
            </a:xfrm>
            <a:custGeom>
              <a:avLst/>
              <a:gdLst/>
              <a:ahLst/>
              <a:cxnLst/>
              <a:rect l="l" t="t" r="r" b="b"/>
              <a:pathLst>
                <a:path w="8759" h="20513" extrusionOk="0">
                  <a:moveTo>
                    <a:pt x="3640" y="1"/>
                  </a:moveTo>
                  <a:lnTo>
                    <a:pt x="3298" y="1745"/>
                  </a:lnTo>
                  <a:lnTo>
                    <a:pt x="341" y="17782"/>
                  </a:lnTo>
                  <a:lnTo>
                    <a:pt x="0" y="19564"/>
                  </a:lnTo>
                  <a:lnTo>
                    <a:pt x="1782" y="19868"/>
                  </a:lnTo>
                  <a:lnTo>
                    <a:pt x="5118" y="20512"/>
                  </a:lnTo>
                  <a:lnTo>
                    <a:pt x="8758" y="949"/>
                  </a:lnTo>
                  <a:lnTo>
                    <a:pt x="5384" y="304"/>
                  </a:lnTo>
                  <a:lnTo>
                    <a:pt x="3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671100" y="1433350"/>
              <a:ext cx="182000" cy="718500"/>
            </a:xfrm>
            <a:custGeom>
              <a:avLst/>
              <a:gdLst/>
              <a:ahLst/>
              <a:cxnLst/>
              <a:rect l="l" t="t" r="r" b="b"/>
              <a:pathLst>
                <a:path w="7280" h="28740" extrusionOk="0">
                  <a:moveTo>
                    <a:pt x="0" y="0"/>
                  </a:moveTo>
                  <a:lnTo>
                    <a:pt x="0" y="1782"/>
                  </a:lnTo>
                  <a:lnTo>
                    <a:pt x="0" y="8341"/>
                  </a:lnTo>
                  <a:lnTo>
                    <a:pt x="0" y="19905"/>
                  </a:lnTo>
                  <a:lnTo>
                    <a:pt x="0" y="26957"/>
                  </a:lnTo>
                  <a:lnTo>
                    <a:pt x="0" y="28739"/>
                  </a:lnTo>
                  <a:lnTo>
                    <a:pt x="7280" y="28739"/>
                  </a:lnTo>
                  <a:lnTo>
                    <a:pt x="7280" y="26957"/>
                  </a:lnTo>
                  <a:lnTo>
                    <a:pt x="7280" y="1782"/>
                  </a:lnTo>
                  <a:lnTo>
                    <a:pt x="7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4671100" y="4714800"/>
              <a:ext cx="182000" cy="719425"/>
            </a:xfrm>
            <a:custGeom>
              <a:avLst/>
              <a:gdLst/>
              <a:ahLst/>
              <a:cxnLst/>
              <a:rect l="l" t="t" r="r" b="b"/>
              <a:pathLst>
                <a:path w="7280" h="28777" extrusionOk="0">
                  <a:moveTo>
                    <a:pt x="0" y="0"/>
                  </a:moveTo>
                  <a:lnTo>
                    <a:pt x="0" y="1820"/>
                  </a:lnTo>
                  <a:lnTo>
                    <a:pt x="0" y="8341"/>
                  </a:lnTo>
                  <a:lnTo>
                    <a:pt x="0" y="19905"/>
                  </a:lnTo>
                  <a:lnTo>
                    <a:pt x="0" y="26957"/>
                  </a:lnTo>
                  <a:lnTo>
                    <a:pt x="0" y="28777"/>
                  </a:lnTo>
                  <a:lnTo>
                    <a:pt x="7280" y="28777"/>
                  </a:lnTo>
                  <a:lnTo>
                    <a:pt x="7280" y="26957"/>
                  </a:lnTo>
                  <a:lnTo>
                    <a:pt x="7280" y="1820"/>
                  </a:lnTo>
                  <a:lnTo>
                    <a:pt x="7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979171"/>
            <a:ext cx="2720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467900"/>
            <a:ext cx="27207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 name="Google Shape;14;p3"/>
          <p:cNvSpPr/>
          <p:nvPr/>
        </p:nvSpPr>
        <p:spPr>
          <a:xfrm>
            <a:off x="6138100" y="3839275"/>
            <a:ext cx="419200" cy="769300"/>
          </a:xfrm>
          <a:custGeom>
            <a:avLst/>
            <a:gdLst/>
            <a:ahLst/>
            <a:cxnLst/>
            <a:rect l="l" t="t" r="r" b="b"/>
            <a:pathLst>
              <a:path w="16768" h="30772" extrusionOk="0">
                <a:moveTo>
                  <a:pt x="6431" y="1"/>
                </a:moveTo>
                <a:lnTo>
                  <a:pt x="6431" y="15196"/>
                </a:lnTo>
                <a:cubicBezTo>
                  <a:pt x="2525" y="16196"/>
                  <a:pt x="0" y="19912"/>
                  <a:pt x="524" y="23865"/>
                </a:cubicBezTo>
                <a:cubicBezTo>
                  <a:pt x="1048" y="27819"/>
                  <a:pt x="4383" y="30772"/>
                  <a:pt x="8384" y="30772"/>
                </a:cubicBezTo>
                <a:cubicBezTo>
                  <a:pt x="12385" y="30772"/>
                  <a:pt x="15767" y="27819"/>
                  <a:pt x="16243" y="23865"/>
                </a:cubicBezTo>
                <a:cubicBezTo>
                  <a:pt x="16767" y="19912"/>
                  <a:pt x="14243" y="16196"/>
                  <a:pt x="10384" y="15196"/>
                </a:cubicBezTo>
                <a:lnTo>
                  <a:pt x="103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7186025" y="3591600"/>
            <a:ext cx="472775" cy="1016975"/>
          </a:xfrm>
          <a:custGeom>
            <a:avLst/>
            <a:gdLst/>
            <a:ahLst/>
            <a:cxnLst/>
            <a:rect l="l" t="t" r="r" b="b"/>
            <a:pathLst>
              <a:path w="18911" h="40679" extrusionOk="0">
                <a:moveTo>
                  <a:pt x="8098" y="0"/>
                </a:moveTo>
                <a:lnTo>
                  <a:pt x="8098" y="17005"/>
                </a:lnTo>
                <a:cubicBezTo>
                  <a:pt x="477" y="26818"/>
                  <a:pt x="0" y="40679"/>
                  <a:pt x="0" y="40679"/>
                </a:cubicBezTo>
                <a:lnTo>
                  <a:pt x="18911" y="40679"/>
                </a:lnTo>
                <a:cubicBezTo>
                  <a:pt x="18911" y="40679"/>
                  <a:pt x="18482" y="26818"/>
                  <a:pt x="10861" y="17005"/>
                </a:cubicBezTo>
                <a:lnTo>
                  <a:pt x="108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390550" y="4357300"/>
            <a:ext cx="938400" cy="251275"/>
          </a:xfrm>
          <a:custGeom>
            <a:avLst/>
            <a:gdLst/>
            <a:ahLst/>
            <a:cxnLst/>
            <a:rect l="l" t="t" r="r" b="b"/>
            <a:pathLst>
              <a:path w="37536" h="10051" extrusionOk="0">
                <a:moveTo>
                  <a:pt x="4669" y="0"/>
                </a:moveTo>
                <a:cubicBezTo>
                  <a:pt x="715" y="3430"/>
                  <a:pt x="1" y="10051"/>
                  <a:pt x="1" y="10051"/>
                </a:cubicBezTo>
                <a:lnTo>
                  <a:pt x="37535" y="10051"/>
                </a:lnTo>
                <a:lnTo>
                  <a:pt x="37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6328625" y="4520450"/>
            <a:ext cx="1145600" cy="88125"/>
          </a:xfrm>
          <a:custGeom>
            <a:avLst/>
            <a:gdLst/>
            <a:ahLst/>
            <a:cxnLst/>
            <a:rect l="l" t="t" r="r" b="b"/>
            <a:pathLst>
              <a:path w="45824" h="3525" extrusionOk="0">
                <a:moveTo>
                  <a:pt x="620" y="0"/>
                </a:moveTo>
                <a:lnTo>
                  <a:pt x="1" y="3525"/>
                </a:lnTo>
                <a:lnTo>
                  <a:pt x="45823" y="3525"/>
                </a:lnTo>
                <a:lnTo>
                  <a:pt x="452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6980000" y="4301325"/>
            <a:ext cx="287025" cy="56000"/>
          </a:xfrm>
          <a:custGeom>
            <a:avLst/>
            <a:gdLst/>
            <a:ahLst/>
            <a:cxnLst/>
            <a:rect l="l" t="t" r="r" b="b"/>
            <a:pathLst>
              <a:path w="11481" h="2240" extrusionOk="0">
                <a:moveTo>
                  <a:pt x="1" y="1"/>
                </a:moveTo>
                <a:lnTo>
                  <a:pt x="1" y="2239"/>
                </a:lnTo>
                <a:lnTo>
                  <a:pt x="11480" y="2239"/>
                </a:lnTo>
                <a:lnTo>
                  <a:pt x="114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6579900" y="4301325"/>
            <a:ext cx="329875" cy="56000"/>
          </a:xfrm>
          <a:custGeom>
            <a:avLst/>
            <a:gdLst/>
            <a:ahLst/>
            <a:cxnLst/>
            <a:rect l="l" t="t" r="r" b="b"/>
            <a:pathLst>
              <a:path w="13195" h="2240" extrusionOk="0">
                <a:moveTo>
                  <a:pt x="0" y="1"/>
                </a:moveTo>
                <a:lnTo>
                  <a:pt x="0" y="2239"/>
                </a:lnTo>
                <a:lnTo>
                  <a:pt x="13194" y="2239"/>
                </a:lnTo>
                <a:lnTo>
                  <a:pt x="131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640625" y="4189400"/>
            <a:ext cx="209600" cy="111950"/>
          </a:xfrm>
          <a:custGeom>
            <a:avLst/>
            <a:gdLst/>
            <a:ahLst/>
            <a:cxnLst/>
            <a:rect l="l" t="t" r="r" b="b"/>
            <a:pathLst>
              <a:path w="8384" h="4478" extrusionOk="0">
                <a:moveTo>
                  <a:pt x="0" y="0"/>
                </a:moveTo>
                <a:lnTo>
                  <a:pt x="0" y="4478"/>
                </a:lnTo>
                <a:lnTo>
                  <a:pt x="8384" y="4478"/>
                </a:lnTo>
                <a:lnTo>
                  <a:pt x="83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6728750" y="3314125"/>
            <a:ext cx="498975" cy="987225"/>
          </a:xfrm>
          <a:custGeom>
            <a:avLst/>
            <a:gdLst/>
            <a:ahLst/>
            <a:cxnLst/>
            <a:rect l="l" t="t" r="r" b="b"/>
            <a:pathLst>
              <a:path w="19959" h="39489" extrusionOk="0">
                <a:moveTo>
                  <a:pt x="0" y="1"/>
                </a:moveTo>
                <a:lnTo>
                  <a:pt x="0" y="1906"/>
                </a:lnTo>
                <a:lnTo>
                  <a:pt x="4859" y="1906"/>
                </a:lnTo>
                <a:lnTo>
                  <a:pt x="13052" y="17530"/>
                </a:lnTo>
                <a:lnTo>
                  <a:pt x="13052" y="39489"/>
                </a:lnTo>
                <a:lnTo>
                  <a:pt x="19958" y="39489"/>
                </a:lnTo>
                <a:lnTo>
                  <a:pt x="19958" y="16815"/>
                </a:lnTo>
                <a:lnTo>
                  <a:pt x="6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6435800" y="4036975"/>
            <a:ext cx="544225" cy="52400"/>
          </a:xfrm>
          <a:custGeom>
            <a:avLst/>
            <a:gdLst/>
            <a:ahLst/>
            <a:cxnLst/>
            <a:rect l="l" t="t" r="r" b="b"/>
            <a:pathLst>
              <a:path w="21769" h="2096" extrusionOk="0">
                <a:moveTo>
                  <a:pt x="1" y="0"/>
                </a:moveTo>
                <a:lnTo>
                  <a:pt x="1" y="2096"/>
                </a:lnTo>
                <a:lnTo>
                  <a:pt x="21769" y="2096"/>
                </a:lnTo>
                <a:lnTo>
                  <a:pt x="2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062175" y="4095325"/>
            <a:ext cx="141725" cy="121000"/>
          </a:xfrm>
          <a:custGeom>
            <a:avLst/>
            <a:gdLst/>
            <a:ahLst/>
            <a:cxnLst/>
            <a:rect l="l" t="t" r="r" b="b"/>
            <a:pathLst>
              <a:path w="5669" h="4840" extrusionOk="0">
                <a:moveTo>
                  <a:pt x="3240" y="0"/>
                </a:moveTo>
                <a:cubicBezTo>
                  <a:pt x="1048" y="0"/>
                  <a:pt x="0" y="2572"/>
                  <a:pt x="1525" y="4096"/>
                </a:cubicBezTo>
                <a:cubicBezTo>
                  <a:pt x="2023" y="4611"/>
                  <a:pt x="2639" y="4839"/>
                  <a:pt x="3242" y="4839"/>
                </a:cubicBezTo>
                <a:cubicBezTo>
                  <a:pt x="4483" y="4839"/>
                  <a:pt x="5669" y="3872"/>
                  <a:pt x="5669" y="2429"/>
                </a:cubicBezTo>
                <a:cubicBezTo>
                  <a:pt x="5621" y="1048"/>
                  <a:pt x="4573" y="0"/>
                  <a:pt x="3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103850" y="4126275"/>
            <a:ext cx="70275" cy="59075"/>
          </a:xfrm>
          <a:custGeom>
            <a:avLst/>
            <a:gdLst/>
            <a:ahLst/>
            <a:cxnLst/>
            <a:rect l="l" t="t" r="r" b="b"/>
            <a:pathLst>
              <a:path w="2811" h="2363" extrusionOk="0">
                <a:moveTo>
                  <a:pt x="1620" y="1"/>
                </a:moveTo>
                <a:cubicBezTo>
                  <a:pt x="525" y="1"/>
                  <a:pt x="1" y="1239"/>
                  <a:pt x="763" y="2001"/>
                </a:cubicBezTo>
                <a:cubicBezTo>
                  <a:pt x="1013" y="2251"/>
                  <a:pt x="1320" y="2363"/>
                  <a:pt x="1619" y="2363"/>
                </a:cubicBezTo>
                <a:cubicBezTo>
                  <a:pt x="2231" y="2363"/>
                  <a:pt x="2811" y="1895"/>
                  <a:pt x="2811" y="1191"/>
                </a:cubicBezTo>
                <a:cubicBezTo>
                  <a:pt x="2811" y="524"/>
                  <a:pt x="2239" y="1"/>
                  <a:pt x="1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6870450" y="4089350"/>
            <a:ext cx="184600" cy="127450"/>
          </a:xfrm>
          <a:custGeom>
            <a:avLst/>
            <a:gdLst/>
            <a:ahLst/>
            <a:cxnLst/>
            <a:rect l="l" t="t" r="r" b="b"/>
            <a:pathLst>
              <a:path w="7384" h="5098" extrusionOk="0">
                <a:moveTo>
                  <a:pt x="1" y="1"/>
                </a:moveTo>
                <a:cubicBezTo>
                  <a:pt x="334" y="4764"/>
                  <a:pt x="4002" y="5098"/>
                  <a:pt x="4002" y="5098"/>
                </a:cubicBezTo>
                <a:lnTo>
                  <a:pt x="7384" y="5098"/>
                </a:lnTo>
                <a:lnTo>
                  <a:pt x="7384" y="2859"/>
                </a:lnTo>
                <a:lnTo>
                  <a:pt x="5383" y="2859"/>
                </a:lnTo>
                <a:cubicBezTo>
                  <a:pt x="4002" y="2525"/>
                  <a:pt x="2954" y="1382"/>
                  <a:pt x="2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440575" y="3314125"/>
            <a:ext cx="288200" cy="75050"/>
          </a:xfrm>
          <a:custGeom>
            <a:avLst/>
            <a:gdLst/>
            <a:ahLst/>
            <a:cxnLst/>
            <a:rect l="l" t="t" r="r" b="b"/>
            <a:pathLst>
              <a:path w="11528" h="3002" extrusionOk="0">
                <a:moveTo>
                  <a:pt x="0" y="1"/>
                </a:moveTo>
                <a:lnTo>
                  <a:pt x="0" y="3002"/>
                </a:lnTo>
                <a:lnTo>
                  <a:pt x="11527" y="3002"/>
                </a:lnTo>
                <a:lnTo>
                  <a:pt x="115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395325" y="3118850"/>
            <a:ext cx="377500" cy="195300"/>
          </a:xfrm>
          <a:custGeom>
            <a:avLst/>
            <a:gdLst/>
            <a:ahLst/>
            <a:cxnLst/>
            <a:rect l="l" t="t" r="r" b="b"/>
            <a:pathLst>
              <a:path w="15100" h="7812" extrusionOk="0">
                <a:moveTo>
                  <a:pt x="0" y="0"/>
                </a:moveTo>
                <a:lnTo>
                  <a:pt x="0" y="6240"/>
                </a:lnTo>
                <a:lnTo>
                  <a:pt x="1810" y="7812"/>
                </a:lnTo>
                <a:lnTo>
                  <a:pt x="13337" y="7812"/>
                </a:lnTo>
                <a:lnTo>
                  <a:pt x="15100" y="6240"/>
                </a:lnTo>
                <a:lnTo>
                  <a:pt x="15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6395325" y="3274850"/>
            <a:ext cx="377500" cy="39300"/>
          </a:xfrm>
          <a:custGeom>
            <a:avLst/>
            <a:gdLst/>
            <a:ahLst/>
            <a:cxnLst/>
            <a:rect l="l" t="t" r="r" b="b"/>
            <a:pathLst>
              <a:path w="15100" h="1572" extrusionOk="0">
                <a:moveTo>
                  <a:pt x="0" y="0"/>
                </a:moveTo>
                <a:lnTo>
                  <a:pt x="1810" y="1572"/>
                </a:lnTo>
                <a:lnTo>
                  <a:pt x="13337" y="1572"/>
                </a:lnTo>
                <a:lnTo>
                  <a:pt x="15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541775" y="3389150"/>
            <a:ext cx="169125" cy="169125"/>
          </a:xfrm>
          <a:custGeom>
            <a:avLst/>
            <a:gdLst/>
            <a:ahLst/>
            <a:cxnLst/>
            <a:rect l="l" t="t" r="r" b="b"/>
            <a:pathLst>
              <a:path w="6765" h="6765" extrusionOk="0">
                <a:moveTo>
                  <a:pt x="1" y="1"/>
                </a:moveTo>
                <a:lnTo>
                  <a:pt x="1" y="6765"/>
                </a:lnTo>
                <a:lnTo>
                  <a:pt x="6765" y="6765"/>
                </a:lnTo>
                <a:lnTo>
                  <a:pt x="6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6652525" y="2709200"/>
            <a:ext cx="431100" cy="398950"/>
          </a:xfrm>
          <a:custGeom>
            <a:avLst/>
            <a:gdLst/>
            <a:ahLst/>
            <a:cxnLst/>
            <a:rect l="l" t="t" r="r" b="b"/>
            <a:pathLst>
              <a:path w="17244" h="15958" extrusionOk="0">
                <a:moveTo>
                  <a:pt x="13576" y="0"/>
                </a:moveTo>
                <a:lnTo>
                  <a:pt x="1" y="11623"/>
                </a:lnTo>
                <a:lnTo>
                  <a:pt x="3716" y="15957"/>
                </a:lnTo>
                <a:lnTo>
                  <a:pt x="17244" y="4287"/>
                </a:lnTo>
                <a:lnTo>
                  <a:pt x="13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966900" y="2652050"/>
            <a:ext cx="173900" cy="192925"/>
          </a:xfrm>
          <a:custGeom>
            <a:avLst/>
            <a:gdLst/>
            <a:ahLst/>
            <a:cxnLst/>
            <a:rect l="l" t="t" r="r" b="b"/>
            <a:pathLst>
              <a:path w="6956" h="7717" extrusionOk="0">
                <a:moveTo>
                  <a:pt x="1287" y="0"/>
                </a:moveTo>
                <a:lnTo>
                  <a:pt x="1" y="1143"/>
                </a:lnTo>
                <a:lnTo>
                  <a:pt x="5669" y="7717"/>
                </a:lnTo>
                <a:lnTo>
                  <a:pt x="6955" y="6621"/>
                </a:lnTo>
                <a:lnTo>
                  <a:pt x="12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707300" y="2752075"/>
            <a:ext cx="321550" cy="312000"/>
          </a:xfrm>
          <a:custGeom>
            <a:avLst/>
            <a:gdLst/>
            <a:ahLst/>
            <a:cxnLst/>
            <a:rect l="l" t="t" r="r" b="b"/>
            <a:pathLst>
              <a:path w="12862" h="12480" extrusionOk="0">
                <a:moveTo>
                  <a:pt x="8051" y="0"/>
                </a:moveTo>
                <a:lnTo>
                  <a:pt x="1" y="6907"/>
                </a:lnTo>
                <a:lnTo>
                  <a:pt x="4859" y="12480"/>
                </a:lnTo>
                <a:lnTo>
                  <a:pt x="12862" y="5621"/>
                </a:lnTo>
                <a:lnTo>
                  <a:pt x="80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777575" y="2825900"/>
            <a:ext cx="157200" cy="135775"/>
          </a:xfrm>
          <a:custGeom>
            <a:avLst/>
            <a:gdLst/>
            <a:ahLst/>
            <a:cxnLst/>
            <a:rect l="l" t="t" r="r" b="b"/>
            <a:pathLst>
              <a:path w="6288" h="5431" extrusionOk="0">
                <a:moveTo>
                  <a:pt x="6097" y="0"/>
                </a:moveTo>
                <a:lnTo>
                  <a:pt x="0" y="5240"/>
                </a:lnTo>
                <a:lnTo>
                  <a:pt x="191" y="5431"/>
                </a:lnTo>
                <a:lnTo>
                  <a:pt x="6288" y="191"/>
                </a:lnTo>
                <a:lnTo>
                  <a:pt x="6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801375" y="2853275"/>
            <a:ext cx="157225" cy="136975"/>
          </a:xfrm>
          <a:custGeom>
            <a:avLst/>
            <a:gdLst/>
            <a:ahLst/>
            <a:cxnLst/>
            <a:rect l="l" t="t" r="r" b="b"/>
            <a:pathLst>
              <a:path w="6289" h="5479" extrusionOk="0">
                <a:moveTo>
                  <a:pt x="6098" y="1"/>
                </a:moveTo>
                <a:lnTo>
                  <a:pt x="1" y="5241"/>
                </a:lnTo>
                <a:lnTo>
                  <a:pt x="191" y="5479"/>
                </a:lnTo>
                <a:lnTo>
                  <a:pt x="6288" y="239"/>
                </a:lnTo>
                <a:lnTo>
                  <a:pt x="6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826400" y="2883050"/>
            <a:ext cx="157200" cy="135775"/>
          </a:xfrm>
          <a:custGeom>
            <a:avLst/>
            <a:gdLst/>
            <a:ahLst/>
            <a:cxnLst/>
            <a:rect l="l" t="t" r="r" b="b"/>
            <a:pathLst>
              <a:path w="6288" h="5431" extrusionOk="0">
                <a:moveTo>
                  <a:pt x="6097" y="1"/>
                </a:moveTo>
                <a:lnTo>
                  <a:pt x="0" y="5240"/>
                </a:lnTo>
                <a:lnTo>
                  <a:pt x="191" y="5431"/>
                </a:lnTo>
                <a:lnTo>
                  <a:pt x="6288" y="191"/>
                </a:lnTo>
                <a:lnTo>
                  <a:pt x="60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200025" y="3504675"/>
            <a:ext cx="232225" cy="279850"/>
          </a:xfrm>
          <a:custGeom>
            <a:avLst/>
            <a:gdLst/>
            <a:ahLst/>
            <a:cxnLst/>
            <a:rect l="l" t="t" r="r" b="b"/>
            <a:pathLst>
              <a:path w="9289" h="11194" extrusionOk="0">
                <a:moveTo>
                  <a:pt x="4001" y="0"/>
                </a:moveTo>
                <a:lnTo>
                  <a:pt x="0" y="8812"/>
                </a:lnTo>
                <a:lnTo>
                  <a:pt x="5335" y="11194"/>
                </a:lnTo>
                <a:lnTo>
                  <a:pt x="9289" y="2429"/>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285750" y="3504675"/>
            <a:ext cx="146500" cy="91700"/>
          </a:xfrm>
          <a:custGeom>
            <a:avLst/>
            <a:gdLst/>
            <a:ahLst/>
            <a:cxnLst/>
            <a:rect l="l" t="t" r="r" b="b"/>
            <a:pathLst>
              <a:path w="5860" h="3668" extrusionOk="0">
                <a:moveTo>
                  <a:pt x="572" y="0"/>
                </a:moveTo>
                <a:lnTo>
                  <a:pt x="1" y="1286"/>
                </a:lnTo>
                <a:lnTo>
                  <a:pt x="5288" y="3668"/>
                </a:lnTo>
                <a:lnTo>
                  <a:pt x="5860" y="2382"/>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6200025" y="3692825"/>
            <a:ext cx="147675" cy="91700"/>
          </a:xfrm>
          <a:custGeom>
            <a:avLst/>
            <a:gdLst/>
            <a:ahLst/>
            <a:cxnLst/>
            <a:rect l="l" t="t" r="r" b="b"/>
            <a:pathLst>
              <a:path w="5907" h="3668" extrusionOk="0">
                <a:moveTo>
                  <a:pt x="619" y="0"/>
                </a:moveTo>
                <a:lnTo>
                  <a:pt x="0" y="1286"/>
                </a:lnTo>
                <a:lnTo>
                  <a:pt x="5335" y="3668"/>
                </a:lnTo>
                <a:lnTo>
                  <a:pt x="5907" y="2429"/>
                </a:lnTo>
                <a:lnTo>
                  <a:pt x="6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6198825" y="3724975"/>
            <a:ext cx="134600" cy="110775"/>
          </a:xfrm>
          <a:custGeom>
            <a:avLst/>
            <a:gdLst/>
            <a:ahLst/>
            <a:cxnLst/>
            <a:rect l="l" t="t" r="r" b="b"/>
            <a:pathLst>
              <a:path w="5384" h="4431" extrusionOk="0">
                <a:moveTo>
                  <a:pt x="96" y="0"/>
                </a:moveTo>
                <a:lnTo>
                  <a:pt x="1" y="3049"/>
                </a:lnTo>
                <a:lnTo>
                  <a:pt x="3144" y="4430"/>
                </a:lnTo>
                <a:lnTo>
                  <a:pt x="5383" y="2382"/>
                </a:ln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203600" y="3809525"/>
            <a:ext cx="55975" cy="50025"/>
          </a:xfrm>
          <a:custGeom>
            <a:avLst/>
            <a:gdLst/>
            <a:ahLst/>
            <a:cxnLst/>
            <a:rect l="l" t="t" r="r" b="b"/>
            <a:pathLst>
              <a:path w="2239" h="2001" extrusionOk="0">
                <a:moveTo>
                  <a:pt x="524" y="0"/>
                </a:moveTo>
                <a:lnTo>
                  <a:pt x="0" y="1239"/>
                </a:lnTo>
                <a:lnTo>
                  <a:pt x="1715" y="2001"/>
                </a:lnTo>
                <a:lnTo>
                  <a:pt x="2239" y="762"/>
                </a:lnTo>
                <a:lnTo>
                  <a:pt x="5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288150" y="3466550"/>
            <a:ext cx="169100" cy="113175"/>
          </a:xfrm>
          <a:custGeom>
            <a:avLst/>
            <a:gdLst/>
            <a:ahLst/>
            <a:cxnLst/>
            <a:rect l="l" t="t" r="r" b="b"/>
            <a:pathLst>
              <a:path w="6764" h="4527" extrusionOk="0">
                <a:moveTo>
                  <a:pt x="905" y="1"/>
                </a:moveTo>
                <a:lnTo>
                  <a:pt x="0" y="2001"/>
                </a:lnTo>
                <a:lnTo>
                  <a:pt x="5811" y="4526"/>
                </a:lnTo>
                <a:lnTo>
                  <a:pt x="6764" y="2144"/>
                </a:lnTo>
                <a:lnTo>
                  <a:pt x="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627525" y="3664225"/>
            <a:ext cx="154825" cy="246525"/>
          </a:xfrm>
          <a:custGeom>
            <a:avLst/>
            <a:gdLst/>
            <a:ahLst/>
            <a:cxnLst/>
            <a:rect l="l" t="t" r="r" b="b"/>
            <a:pathLst>
              <a:path w="6193" h="9861" extrusionOk="0">
                <a:moveTo>
                  <a:pt x="382" y="1"/>
                </a:moveTo>
                <a:lnTo>
                  <a:pt x="0" y="9623"/>
                </a:lnTo>
                <a:lnTo>
                  <a:pt x="5859" y="9861"/>
                </a:lnTo>
                <a:lnTo>
                  <a:pt x="6193" y="191"/>
                </a:lnTo>
                <a:lnTo>
                  <a:pt x="3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635850" y="3663050"/>
            <a:ext cx="146500" cy="40500"/>
          </a:xfrm>
          <a:custGeom>
            <a:avLst/>
            <a:gdLst/>
            <a:ahLst/>
            <a:cxnLst/>
            <a:rect l="l" t="t" r="r" b="b"/>
            <a:pathLst>
              <a:path w="5860" h="1620" extrusionOk="0">
                <a:moveTo>
                  <a:pt x="49" y="0"/>
                </a:moveTo>
                <a:lnTo>
                  <a:pt x="1" y="1429"/>
                </a:lnTo>
                <a:lnTo>
                  <a:pt x="5812" y="1620"/>
                </a:lnTo>
                <a:lnTo>
                  <a:pt x="5860" y="238"/>
                </a:lnTo>
                <a:lnTo>
                  <a:pt x="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627525" y="3870250"/>
            <a:ext cx="147675" cy="39325"/>
          </a:xfrm>
          <a:custGeom>
            <a:avLst/>
            <a:gdLst/>
            <a:ahLst/>
            <a:cxnLst/>
            <a:rect l="l" t="t" r="r" b="b"/>
            <a:pathLst>
              <a:path w="5907" h="1573" extrusionOk="0">
                <a:moveTo>
                  <a:pt x="48" y="0"/>
                </a:moveTo>
                <a:lnTo>
                  <a:pt x="0" y="1382"/>
                </a:lnTo>
                <a:lnTo>
                  <a:pt x="5859" y="1572"/>
                </a:lnTo>
                <a:lnTo>
                  <a:pt x="5907" y="191"/>
                </a:lnTo>
                <a:lnTo>
                  <a:pt x="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627525" y="3904775"/>
            <a:ext cx="146500" cy="73875"/>
          </a:xfrm>
          <a:custGeom>
            <a:avLst/>
            <a:gdLst/>
            <a:ahLst/>
            <a:cxnLst/>
            <a:rect l="l" t="t" r="r" b="b"/>
            <a:pathLst>
              <a:path w="5860" h="2955" extrusionOk="0">
                <a:moveTo>
                  <a:pt x="0" y="1"/>
                </a:moveTo>
                <a:lnTo>
                  <a:pt x="1096" y="2859"/>
                </a:lnTo>
                <a:lnTo>
                  <a:pt x="4526" y="2954"/>
                </a:lnTo>
                <a:lnTo>
                  <a:pt x="5859" y="239"/>
                </a:lnTo>
                <a:lnTo>
                  <a:pt x="0" y="1"/>
                </a:lnTo>
                <a:close/>
              </a:path>
            </a:pathLst>
          </a:custGeom>
          <a:solidFill>
            <a:srgbClr val="FFB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627525" y="3904775"/>
            <a:ext cx="146500" cy="73875"/>
          </a:xfrm>
          <a:custGeom>
            <a:avLst/>
            <a:gdLst/>
            <a:ahLst/>
            <a:cxnLst/>
            <a:rect l="l" t="t" r="r" b="b"/>
            <a:pathLst>
              <a:path w="5860" h="2955" extrusionOk="0">
                <a:moveTo>
                  <a:pt x="0" y="1"/>
                </a:moveTo>
                <a:lnTo>
                  <a:pt x="1096" y="2859"/>
                </a:lnTo>
                <a:lnTo>
                  <a:pt x="4526" y="2954"/>
                </a:lnTo>
                <a:lnTo>
                  <a:pt x="5859" y="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673975" y="3976225"/>
            <a:ext cx="47650" cy="35750"/>
          </a:xfrm>
          <a:custGeom>
            <a:avLst/>
            <a:gdLst/>
            <a:ahLst/>
            <a:cxnLst/>
            <a:rect l="l" t="t" r="r" b="b"/>
            <a:pathLst>
              <a:path w="1906" h="1430" extrusionOk="0">
                <a:moveTo>
                  <a:pt x="48" y="1"/>
                </a:moveTo>
                <a:lnTo>
                  <a:pt x="0" y="1382"/>
                </a:lnTo>
                <a:lnTo>
                  <a:pt x="1858" y="1430"/>
                </a:lnTo>
                <a:lnTo>
                  <a:pt x="1905" y="96"/>
                </a:lnTo>
                <a:lnTo>
                  <a:pt x="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392925" y="3572550"/>
            <a:ext cx="213200" cy="273900"/>
          </a:xfrm>
          <a:custGeom>
            <a:avLst/>
            <a:gdLst/>
            <a:ahLst/>
            <a:cxnLst/>
            <a:rect l="l" t="t" r="r" b="b"/>
            <a:pathLst>
              <a:path w="8528" h="10956" extrusionOk="0">
                <a:moveTo>
                  <a:pt x="3002" y="0"/>
                </a:moveTo>
                <a:lnTo>
                  <a:pt x="1" y="9146"/>
                </a:lnTo>
                <a:lnTo>
                  <a:pt x="5574" y="10956"/>
                </a:lnTo>
                <a:lnTo>
                  <a:pt x="8527" y="1763"/>
                </a:lnTo>
                <a:lnTo>
                  <a:pt x="30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457225" y="3572550"/>
            <a:ext cx="148900" cy="77425"/>
          </a:xfrm>
          <a:custGeom>
            <a:avLst/>
            <a:gdLst/>
            <a:ahLst/>
            <a:cxnLst/>
            <a:rect l="l" t="t" r="r" b="b"/>
            <a:pathLst>
              <a:path w="5956" h="3097" extrusionOk="0">
                <a:moveTo>
                  <a:pt x="430" y="0"/>
                </a:moveTo>
                <a:lnTo>
                  <a:pt x="1" y="1334"/>
                </a:lnTo>
                <a:lnTo>
                  <a:pt x="5526" y="3096"/>
                </a:lnTo>
                <a:lnTo>
                  <a:pt x="5955" y="1763"/>
                </a:lnTo>
                <a:lnTo>
                  <a:pt x="4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392925" y="3769025"/>
            <a:ext cx="150075" cy="77425"/>
          </a:xfrm>
          <a:custGeom>
            <a:avLst/>
            <a:gdLst/>
            <a:ahLst/>
            <a:cxnLst/>
            <a:rect l="l" t="t" r="r" b="b"/>
            <a:pathLst>
              <a:path w="6003" h="3097" extrusionOk="0">
                <a:moveTo>
                  <a:pt x="429" y="1"/>
                </a:moveTo>
                <a:lnTo>
                  <a:pt x="1" y="1334"/>
                </a:lnTo>
                <a:lnTo>
                  <a:pt x="5574" y="3097"/>
                </a:lnTo>
                <a:lnTo>
                  <a:pt x="6003" y="1763"/>
                </a:lnTo>
                <a:lnTo>
                  <a:pt x="4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6392925" y="3801175"/>
            <a:ext cx="139350" cy="102450"/>
          </a:xfrm>
          <a:custGeom>
            <a:avLst/>
            <a:gdLst/>
            <a:ahLst/>
            <a:cxnLst/>
            <a:rect l="l" t="t" r="r" b="b"/>
            <a:pathLst>
              <a:path w="5574" h="4098" extrusionOk="0">
                <a:moveTo>
                  <a:pt x="1" y="1"/>
                </a:moveTo>
                <a:lnTo>
                  <a:pt x="287" y="3049"/>
                </a:lnTo>
                <a:lnTo>
                  <a:pt x="3573" y="4097"/>
                </a:lnTo>
                <a:lnTo>
                  <a:pt x="5574" y="18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08425" y="3883350"/>
            <a:ext cx="54800" cy="46475"/>
          </a:xfrm>
          <a:custGeom>
            <a:avLst/>
            <a:gdLst/>
            <a:ahLst/>
            <a:cxnLst/>
            <a:rect l="l" t="t" r="r" b="b"/>
            <a:pathLst>
              <a:path w="2192" h="1859" extrusionOk="0">
                <a:moveTo>
                  <a:pt x="429" y="0"/>
                </a:moveTo>
                <a:lnTo>
                  <a:pt x="0" y="1287"/>
                </a:lnTo>
                <a:lnTo>
                  <a:pt x="1762" y="1858"/>
                </a:lnTo>
                <a:lnTo>
                  <a:pt x="2191" y="572"/>
                </a:lnTo>
                <a:lnTo>
                  <a:pt x="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245275" y="3403450"/>
            <a:ext cx="632350" cy="267950"/>
          </a:xfrm>
          <a:custGeom>
            <a:avLst/>
            <a:gdLst/>
            <a:ahLst/>
            <a:cxnLst/>
            <a:rect l="l" t="t" r="r" b="b"/>
            <a:pathLst>
              <a:path w="25294" h="10718" extrusionOk="0">
                <a:moveTo>
                  <a:pt x="762" y="0"/>
                </a:moveTo>
                <a:lnTo>
                  <a:pt x="0" y="2191"/>
                </a:lnTo>
                <a:lnTo>
                  <a:pt x="24484" y="10718"/>
                </a:lnTo>
                <a:lnTo>
                  <a:pt x="25293" y="8479"/>
                </a:lnTo>
                <a:lnTo>
                  <a:pt x="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532250" y="2978325"/>
            <a:ext cx="240575" cy="140550"/>
          </a:xfrm>
          <a:custGeom>
            <a:avLst/>
            <a:gdLst/>
            <a:ahLst/>
            <a:cxnLst/>
            <a:rect l="l" t="t" r="r" b="b"/>
            <a:pathLst>
              <a:path w="9623" h="5622" extrusionOk="0">
                <a:moveTo>
                  <a:pt x="4621" y="0"/>
                </a:moveTo>
                <a:lnTo>
                  <a:pt x="1" y="5621"/>
                </a:lnTo>
                <a:lnTo>
                  <a:pt x="9623" y="5621"/>
                </a:lnTo>
                <a:lnTo>
                  <a:pt x="46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618000" y="3593975"/>
            <a:ext cx="186975" cy="76250"/>
          </a:xfrm>
          <a:custGeom>
            <a:avLst/>
            <a:gdLst/>
            <a:ahLst/>
            <a:cxnLst/>
            <a:rect l="l" t="t" r="r" b="b"/>
            <a:pathLst>
              <a:path w="7479" h="3050" extrusionOk="0">
                <a:moveTo>
                  <a:pt x="667" y="1"/>
                </a:moveTo>
                <a:lnTo>
                  <a:pt x="0" y="2811"/>
                </a:lnTo>
                <a:lnTo>
                  <a:pt x="7479" y="3049"/>
                </a:lnTo>
                <a:lnTo>
                  <a:pt x="7479" y="2382"/>
                </a:lnTo>
                <a:lnTo>
                  <a:pt x="6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57225" y="3535625"/>
            <a:ext cx="166750" cy="88150"/>
          </a:xfrm>
          <a:custGeom>
            <a:avLst/>
            <a:gdLst/>
            <a:ahLst/>
            <a:cxnLst/>
            <a:rect l="l" t="t" r="r" b="b"/>
            <a:pathLst>
              <a:path w="6670" h="3526" extrusionOk="0">
                <a:moveTo>
                  <a:pt x="382" y="1"/>
                </a:moveTo>
                <a:lnTo>
                  <a:pt x="1" y="1430"/>
                </a:lnTo>
                <a:lnTo>
                  <a:pt x="6146" y="3525"/>
                </a:lnTo>
                <a:lnTo>
                  <a:pt x="6670" y="2192"/>
                </a:lnTo>
                <a:lnTo>
                  <a:pt x="3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6"/>
          <p:cNvSpPr txBox="1">
            <a:spLocks noGrp="1"/>
          </p:cNvSpPr>
          <p:nvPr>
            <p:ph type="subTitle" idx="1"/>
          </p:nvPr>
        </p:nvSpPr>
        <p:spPr>
          <a:xfrm>
            <a:off x="3721608" y="2276856"/>
            <a:ext cx="4700100" cy="2295000"/>
          </a:xfrm>
          <a:prstGeom prst="rect">
            <a:avLst/>
          </a:prstGeom>
        </p:spPr>
        <p:txBody>
          <a:bodyPr spcFirstLastPara="1" wrap="square" lIns="91425" tIns="91425" rIns="91425" bIns="91425" anchor="t" anchorCtr="0">
            <a:noAutofit/>
          </a:bodyPr>
          <a:lstStyle>
            <a:lvl1pPr lvl="0" rtl="0">
              <a:spcBef>
                <a:spcPts val="0"/>
              </a:spcBef>
              <a:spcAft>
                <a:spcPts val="0"/>
              </a:spcAft>
              <a:buSzPts val="1100"/>
              <a:buNone/>
              <a:defRPr/>
            </a:lvl1pPr>
            <a:lvl2pPr lvl="1" rtl="0">
              <a:spcBef>
                <a:spcPts val="1600"/>
              </a:spcBef>
              <a:spcAft>
                <a:spcPts val="0"/>
              </a:spcAft>
              <a:buClr>
                <a:schemeClr val="lt2"/>
              </a:buClr>
              <a:buSzPts val="1100"/>
              <a:buNone/>
              <a:defRPr>
                <a:solidFill>
                  <a:schemeClr val="lt2"/>
                </a:solidFill>
              </a:defRPr>
            </a:lvl2pPr>
            <a:lvl3pPr lvl="2" rtl="0">
              <a:spcBef>
                <a:spcPts val="1600"/>
              </a:spcBef>
              <a:spcAft>
                <a:spcPts val="0"/>
              </a:spcAft>
              <a:buClr>
                <a:schemeClr val="lt2"/>
              </a:buClr>
              <a:buSzPts val="1100"/>
              <a:buNone/>
              <a:defRPr>
                <a:solidFill>
                  <a:schemeClr val="lt2"/>
                </a:solidFill>
              </a:defRPr>
            </a:lvl3pPr>
            <a:lvl4pPr lvl="3" rtl="0">
              <a:spcBef>
                <a:spcPts val="1600"/>
              </a:spcBef>
              <a:spcAft>
                <a:spcPts val="0"/>
              </a:spcAft>
              <a:buClr>
                <a:schemeClr val="lt2"/>
              </a:buClr>
              <a:buSzPts val="1100"/>
              <a:buNone/>
              <a:defRPr>
                <a:solidFill>
                  <a:schemeClr val="lt2"/>
                </a:solidFill>
              </a:defRPr>
            </a:lvl4pPr>
            <a:lvl5pPr lvl="4" rtl="0">
              <a:spcBef>
                <a:spcPts val="1600"/>
              </a:spcBef>
              <a:spcAft>
                <a:spcPts val="0"/>
              </a:spcAft>
              <a:buClr>
                <a:schemeClr val="lt2"/>
              </a:buClr>
              <a:buSzPts val="1100"/>
              <a:buNone/>
              <a:defRPr>
                <a:solidFill>
                  <a:schemeClr val="lt2"/>
                </a:solidFill>
              </a:defRPr>
            </a:lvl5pPr>
            <a:lvl6pPr lvl="5" rtl="0">
              <a:spcBef>
                <a:spcPts val="1600"/>
              </a:spcBef>
              <a:spcAft>
                <a:spcPts val="0"/>
              </a:spcAft>
              <a:buClr>
                <a:schemeClr val="lt2"/>
              </a:buClr>
              <a:buSzPts val="1100"/>
              <a:buNone/>
              <a:defRPr>
                <a:solidFill>
                  <a:schemeClr val="lt2"/>
                </a:solidFill>
              </a:defRPr>
            </a:lvl6pPr>
            <a:lvl7pPr lvl="6" rtl="0">
              <a:spcBef>
                <a:spcPts val="1600"/>
              </a:spcBef>
              <a:spcAft>
                <a:spcPts val="0"/>
              </a:spcAft>
              <a:buClr>
                <a:schemeClr val="lt2"/>
              </a:buClr>
              <a:buSzPts val="1100"/>
              <a:buNone/>
              <a:defRPr>
                <a:solidFill>
                  <a:schemeClr val="lt2"/>
                </a:solidFill>
              </a:defRPr>
            </a:lvl7pPr>
            <a:lvl8pPr lvl="7" rtl="0">
              <a:spcBef>
                <a:spcPts val="1600"/>
              </a:spcBef>
              <a:spcAft>
                <a:spcPts val="0"/>
              </a:spcAft>
              <a:buClr>
                <a:schemeClr val="lt2"/>
              </a:buClr>
              <a:buSzPts val="1100"/>
              <a:buNone/>
              <a:defRPr>
                <a:solidFill>
                  <a:schemeClr val="lt2"/>
                </a:solidFill>
              </a:defRPr>
            </a:lvl8pPr>
            <a:lvl9pPr lvl="8" rtl="0">
              <a:spcBef>
                <a:spcPts val="1600"/>
              </a:spcBef>
              <a:spcAft>
                <a:spcPts val="1600"/>
              </a:spcAft>
              <a:buClr>
                <a:schemeClr val="lt2"/>
              </a:buClr>
              <a:buSzPts val="1100"/>
              <a:buNone/>
              <a:defRPr>
                <a:solidFill>
                  <a:schemeClr val="lt2"/>
                </a:solidFill>
              </a:defRPr>
            </a:lvl9pPr>
          </a:lstStyle>
          <a:p>
            <a:endParaRPr/>
          </a:p>
        </p:txBody>
      </p:sp>
      <p:sp>
        <p:nvSpPr>
          <p:cNvPr id="64" name="Google Shape;64;p6"/>
          <p:cNvSpPr txBox="1">
            <a:spLocks noGrp="1"/>
          </p:cNvSpPr>
          <p:nvPr>
            <p:ph type="title"/>
          </p:nvPr>
        </p:nvSpPr>
        <p:spPr>
          <a:xfrm>
            <a:off x="3726000" y="860400"/>
            <a:ext cx="4698000" cy="90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9" name="Google Shape;69;p8"/>
          <p:cNvSpPr txBox="1">
            <a:spLocks noGrp="1"/>
          </p:cNvSpPr>
          <p:nvPr>
            <p:ph type="subTitle" idx="1"/>
          </p:nvPr>
        </p:nvSpPr>
        <p:spPr>
          <a:xfrm>
            <a:off x="720000" y="2788225"/>
            <a:ext cx="35907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0" name="Google Shape;70;p8"/>
          <p:cNvSpPr/>
          <p:nvPr/>
        </p:nvSpPr>
        <p:spPr>
          <a:xfrm>
            <a:off x="6359925" y="1284575"/>
            <a:ext cx="807550" cy="672275"/>
          </a:xfrm>
          <a:custGeom>
            <a:avLst/>
            <a:gdLst/>
            <a:ahLst/>
            <a:cxnLst/>
            <a:rect l="l" t="t" r="r" b="b"/>
            <a:pathLst>
              <a:path w="32302" h="26891" extrusionOk="0">
                <a:moveTo>
                  <a:pt x="8162" y="10435"/>
                </a:moveTo>
                <a:cubicBezTo>
                  <a:pt x="9045" y="10435"/>
                  <a:pt x="10020" y="10687"/>
                  <a:pt x="10984" y="10983"/>
                </a:cubicBezTo>
                <a:cubicBezTo>
                  <a:pt x="13419" y="11795"/>
                  <a:pt x="14393" y="13689"/>
                  <a:pt x="13256" y="15637"/>
                </a:cubicBezTo>
                <a:cubicBezTo>
                  <a:pt x="12463" y="16935"/>
                  <a:pt x="11453" y="17368"/>
                  <a:pt x="10066" y="17368"/>
                </a:cubicBezTo>
                <a:cubicBezTo>
                  <a:pt x="9373" y="17368"/>
                  <a:pt x="8585" y="17260"/>
                  <a:pt x="7683" y="17097"/>
                </a:cubicBezTo>
                <a:cubicBezTo>
                  <a:pt x="5465" y="16719"/>
                  <a:pt x="4491" y="13797"/>
                  <a:pt x="5573" y="11849"/>
                </a:cubicBezTo>
                <a:cubicBezTo>
                  <a:pt x="6191" y="10791"/>
                  <a:pt x="7111" y="10435"/>
                  <a:pt x="8162" y="10435"/>
                </a:cubicBezTo>
                <a:close/>
                <a:moveTo>
                  <a:pt x="24086" y="10435"/>
                </a:moveTo>
                <a:cubicBezTo>
                  <a:pt x="25137" y="10435"/>
                  <a:pt x="26057" y="10791"/>
                  <a:pt x="26674" y="11849"/>
                </a:cubicBezTo>
                <a:cubicBezTo>
                  <a:pt x="27811" y="13797"/>
                  <a:pt x="26837" y="16719"/>
                  <a:pt x="24618" y="17097"/>
                </a:cubicBezTo>
                <a:cubicBezTo>
                  <a:pt x="23717" y="17260"/>
                  <a:pt x="22923" y="17368"/>
                  <a:pt x="22224" y="17368"/>
                </a:cubicBezTo>
                <a:cubicBezTo>
                  <a:pt x="20825" y="17368"/>
                  <a:pt x="19803" y="16935"/>
                  <a:pt x="19046" y="15637"/>
                </a:cubicBezTo>
                <a:cubicBezTo>
                  <a:pt x="17909" y="13689"/>
                  <a:pt x="18883" y="11795"/>
                  <a:pt x="21264" y="10983"/>
                </a:cubicBezTo>
                <a:cubicBezTo>
                  <a:pt x="22228" y="10687"/>
                  <a:pt x="23203" y="10435"/>
                  <a:pt x="24086" y="10435"/>
                </a:cubicBezTo>
                <a:close/>
                <a:moveTo>
                  <a:pt x="16178" y="17963"/>
                </a:moveTo>
                <a:cubicBezTo>
                  <a:pt x="16178" y="17963"/>
                  <a:pt x="18396" y="20506"/>
                  <a:pt x="18883" y="22291"/>
                </a:cubicBezTo>
                <a:cubicBezTo>
                  <a:pt x="19370" y="24131"/>
                  <a:pt x="18234" y="24564"/>
                  <a:pt x="17909" y="24618"/>
                </a:cubicBezTo>
                <a:cubicBezTo>
                  <a:pt x="17868" y="24621"/>
                  <a:pt x="17828" y="24622"/>
                  <a:pt x="17787" y="24622"/>
                </a:cubicBezTo>
                <a:cubicBezTo>
                  <a:pt x="17028" y="24622"/>
                  <a:pt x="16383" y="24144"/>
                  <a:pt x="16178" y="23374"/>
                </a:cubicBezTo>
                <a:cubicBezTo>
                  <a:pt x="16024" y="24144"/>
                  <a:pt x="15333" y="24622"/>
                  <a:pt x="14615" y="24622"/>
                </a:cubicBezTo>
                <a:cubicBezTo>
                  <a:pt x="14577" y="24622"/>
                  <a:pt x="14539" y="24621"/>
                  <a:pt x="14501" y="24618"/>
                </a:cubicBezTo>
                <a:cubicBezTo>
                  <a:pt x="14122" y="24564"/>
                  <a:pt x="12932" y="24131"/>
                  <a:pt x="13473" y="22291"/>
                </a:cubicBezTo>
                <a:cubicBezTo>
                  <a:pt x="13960" y="20506"/>
                  <a:pt x="16178" y="17963"/>
                  <a:pt x="16178" y="17963"/>
                </a:cubicBezTo>
                <a:close/>
                <a:moveTo>
                  <a:pt x="16178" y="0"/>
                </a:moveTo>
                <a:cubicBezTo>
                  <a:pt x="7251" y="0"/>
                  <a:pt x="1" y="7196"/>
                  <a:pt x="1" y="16123"/>
                </a:cubicBezTo>
                <a:cubicBezTo>
                  <a:pt x="1" y="25051"/>
                  <a:pt x="7251" y="26890"/>
                  <a:pt x="16178" y="26890"/>
                </a:cubicBezTo>
                <a:cubicBezTo>
                  <a:pt x="25051" y="26890"/>
                  <a:pt x="32301" y="25051"/>
                  <a:pt x="32301" y="16123"/>
                </a:cubicBezTo>
                <a:cubicBezTo>
                  <a:pt x="32301" y="7196"/>
                  <a:pt x="25051" y="0"/>
                  <a:pt x="161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6715675" y="1976975"/>
            <a:ext cx="43300" cy="59675"/>
          </a:xfrm>
          <a:custGeom>
            <a:avLst/>
            <a:gdLst/>
            <a:ahLst/>
            <a:cxnLst/>
            <a:rect l="l" t="t" r="r" b="b"/>
            <a:pathLst>
              <a:path w="1732" h="2387" extrusionOk="0">
                <a:moveTo>
                  <a:pt x="772" y="0"/>
                </a:moveTo>
                <a:cubicBezTo>
                  <a:pt x="380" y="0"/>
                  <a:pt x="54" y="308"/>
                  <a:pt x="54" y="709"/>
                </a:cubicBezTo>
                <a:lnTo>
                  <a:pt x="0" y="1575"/>
                </a:lnTo>
                <a:cubicBezTo>
                  <a:pt x="0" y="2008"/>
                  <a:pt x="325" y="2333"/>
                  <a:pt x="758" y="2387"/>
                </a:cubicBezTo>
                <a:lnTo>
                  <a:pt x="920" y="2387"/>
                </a:lnTo>
                <a:cubicBezTo>
                  <a:pt x="1353" y="2387"/>
                  <a:pt x="1732" y="2062"/>
                  <a:pt x="1732" y="1629"/>
                </a:cubicBezTo>
                <a:lnTo>
                  <a:pt x="1732" y="763"/>
                </a:lnTo>
                <a:cubicBezTo>
                  <a:pt x="1732" y="331"/>
                  <a:pt x="1407" y="6"/>
                  <a:pt x="974" y="6"/>
                </a:cubicBezTo>
                <a:lnTo>
                  <a:pt x="866" y="6"/>
                </a:lnTo>
                <a:cubicBezTo>
                  <a:pt x="834" y="2"/>
                  <a:pt x="803" y="0"/>
                  <a:pt x="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6658850" y="1974250"/>
            <a:ext cx="44675" cy="58500"/>
          </a:xfrm>
          <a:custGeom>
            <a:avLst/>
            <a:gdLst/>
            <a:ahLst/>
            <a:cxnLst/>
            <a:rect l="l" t="t" r="r" b="b"/>
            <a:pathLst>
              <a:path w="1787" h="2340" extrusionOk="0">
                <a:moveTo>
                  <a:pt x="827" y="1"/>
                </a:moveTo>
                <a:cubicBezTo>
                  <a:pt x="441" y="1"/>
                  <a:pt x="159" y="305"/>
                  <a:pt x="109" y="656"/>
                </a:cubicBezTo>
                <a:lnTo>
                  <a:pt x="1" y="1522"/>
                </a:lnTo>
                <a:cubicBezTo>
                  <a:pt x="1" y="1955"/>
                  <a:pt x="325" y="2333"/>
                  <a:pt x="758" y="2333"/>
                </a:cubicBezTo>
                <a:lnTo>
                  <a:pt x="921" y="2333"/>
                </a:lnTo>
                <a:cubicBezTo>
                  <a:pt x="948" y="2337"/>
                  <a:pt x="976" y="2339"/>
                  <a:pt x="1004" y="2339"/>
                </a:cubicBezTo>
                <a:cubicBezTo>
                  <a:pt x="1353" y="2339"/>
                  <a:pt x="1678" y="2031"/>
                  <a:pt x="1678" y="1630"/>
                </a:cubicBezTo>
                <a:cubicBezTo>
                  <a:pt x="1732" y="1305"/>
                  <a:pt x="1732" y="1143"/>
                  <a:pt x="1732" y="764"/>
                </a:cubicBezTo>
                <a:cubicBezTo>
                  <a:pt x="1786" y="386"/>
                  <a:pt x="1462" y="7"/>
                  <a:pt x="1083" y="7"/>
                </a:cubicBezTo>
                <a:lnTo>
                  <a:pt x="921" y="7"/>
                </a:lnTo>
                <a:cubicBezTo>
                  <a:pt x="889" y="3"/>
                  <a:pt x="857" y="1"/>
                  <a:pt x="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6602050" y="1968825"/>
            <a:ext cx="47375" cy="58875"/>
          </a:xfrm>
          <a:custGeom>
            <a:avLst/>
            <a:gdLst/>
            <a:ahLst/>
            <a:cxnLst/>
            <a:rect l="l" t="t" r="r" b="b"/>
            <a:pathLst>
              <a:path w="1895" h="2355" extrusionOk="0">
                <a:moveTo>
                  <a:pt x="920" y="1"/>
                </a:moveTo>
                <a:cubicBezTo>
                  <a:pt x="542" y="1"/>
                  <a:pt x="262" y="261"/>
                  <a:pt x="163" y="657"/>
                </a:cubicBezTo>
                <a:cubicBezTo>
                  <a:pt x="109" y="981"/>
                  <a:pt x="109" y="1198"/>
                  <a:pt x="54" y="1522"/>
                </a:cubicBezTo>
                <a:cubicBezTo>
                  <a:pt x="0" y="1955"/>
                  <a:pt x="325" y="2334"/>
                  <a:pt x="758" y="2334"/>
                </a:cubicBezTo>
                <a:lnTo>
                  <a:pt x="866" y="2334"/>
                </a:lnTo>
                <a:cubicBezTo>
                  <a:pt x="923" y="2348"/>
                  <a:pt x="980" y="2355"/>
                  <a:pt x="1036" y="2355"/>
                </a:cubicBezTo>
                <a:cubicBezTo>
                  <a:pt x="1406" y="2355"/>
                  <a:pt x="1739" y="2061"/>
                  <a:pt x="1786" y="1685"/>
                </a:cubicBezTo>
                <a:cubicBezTo>
                  <a:pt x="1786" y="1360"/>
                  <a:pt x="1840" y="1198"/>
                  <a:pt x="1840" y="819"/>
                </a:cubicBezTo>
                <a:cubicBezTo>
                  <a:pt x="1894" y="386"/>
                  <a:pt x="1569" y="61"/>
                  <a:pt x="1191" y="7"/>
                </a:cubicBezTo>
                <a:lnTo>
                  <a:pt x="1028" y="7"/>
                </a:lnTo>
                <a:cubicBezTo>
                  <a:pt x="992" y="3"/>
                  <a:pt x="955" y="1"/>
                  <a:pt x="9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546600" y="1960700"/>
            <a:ext cx="48700" cy="58975"/>
          </a:xfrm>
          <a:custGeom>
            <a:avLst/>
            <a:gdLst/>
            <a:ahLst/>
            <a:cxnLst/>
            <a:rect l="l" t="t" r="r" b="b"/>
            <a:pathLst>
              <a:path w="1948" h="2359" extrusionOk="0">
                <a:moveTo>
                  <a:pt x="984" y="1"/>
                </a:moveTo>
                <a:cubicBezTo>
                  <a:pt x="632" y="1"/>
                  <a:pt x="266" y="257"/>
                  <a:pt x="216" y="603"/>
                </a:cubicBezTo>
                <a:lnTo>
                  <a:pt x="54" y="1469"/>
                </a:lnTo>
                <a:cubicBezTo>
                  <a:pt x="0" y="1901"/>
                  <a:pt x="271" y="2280"/>
                  <a:pt x="703" y="2334"/>
                </a:cubicBezTo>
                <a:lnTo>
                  <a:pt x="866" y="2334"/>
                </a:lnTo>
                <a:cubicBezTo>
                  <a:pt x="922" y="2350"/>
                  <a:pt x="980" y="2358"/>
                  <a:pt x="1037" y="2358"/>
                </a:cubicBezTo>
                <a:cubicBezTo>
                  <a:pt x="1365" y="2358"/>
                  <a:pt x="1685" y="2107"/>
                  <a:pt x="1731" y="1739"/>
                </a:cubicBezTo>
                <a:lnTo>
                  <a:pt x="1894" y="873"/>
                </a:lnTo>
                <a:cubicBezTo>
                  <a:pt x="1948" y="441"/>
                  <a:pt x="1623" y="62"/>
                  <a:pt x="1244" y="8"/>
                </a:cubicBezTo>
                <a:lnTo>
                  <a:pt x="1082" y="8"/>
                </a:lnTo>
                <a:cubicBezTo>
                  <a:pt x="1050" y="3"/>
                  <a:pt x="1017" y="1"/>
                  <a:pt x="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940200" y="1960700"/>
            <a:ext cx="47375" cy="58550"/>
          </a:xfrm>
          <a:custGeom>
            <a:avLst/>
            <a:gdLst/>
            <a:ahLst/>
            <a:cxnLst/>
            <a:rect l="l" t="t" r="r" b="b"/>
            <a:pathLst>
              <a:path w="1895" h="2342" extrusionOk="0">
                <a:moveTo>
                  <a:pt x="910" y="1"/>
                </a:moveTo>
                <a:cubicBezTo>
                  <a:pt x="877" y="1"/>
                  <a:pt x="845" y="3"/>
                  <a:pt x="812" y="8"/>
                </a:cubicBezTo>
                <a:lnTo>
                  <a:pt x="650" y="8"/>
                </a:lnTo>
                <a:cubicBezTo>
                  <a:pt x="271" y="116"/>
                  <a:pt x="1" y="441"/>
                  <a:pt x="55" y="873"/>
                </a:cubicBezTo>
                <a:cubicBezTo>
                  <a:pt x="109" y="1198"/>
                  <a:pt x="109" y="1360"/>
                  <a:pt x="163" y="1739"/>
                </a:cubicBezTo>
                <a:cubicBezTo>
                  <a:pt x="262" y="2085"/>
                  <a:pt x="587" y="2341"/>
                  <a:pt x="973" y="2341"/>
                </a:cubicBezTo>
                <a:cubicBezTo>
                  <a:pt x="1009" y="2341"/>
                  <a:pt x="1046" y="2339"/>
                  <a:pt x="1083" y="2334"/>
                </a:cubicBezTo>
                <a:lnTo>
                  <a:pt x="1245" y="2334"/>
                </a:lnTo>
                <a:cubicBezTo>
                  <a:pt x="1624" y="2226"/>
                  <a:pt x="1894" y="1901"/>
                  <a:pt x="1840" y="1469"/>
                </a:cubicBezTo>
                <a:lnTo>
                  <a:pt x="1678" y="603"/>
                </a:lnTo>
                <a:cubicBezTo>
                  <a:pt x="1579" y="257"/>
                  <a:pt x="1254" y="1"/>
                  <a:pt x="9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6886100" y="1967475"/>
            <a:ext cx="47375" cy="59850"/>
          </a:xfrm>
          <a:custGeom>
            <a:avLst/>
            <a:gdLst/>
            <a:ahLst/>
            <a:cxnLst/>
            <a:rect l="l" t="t" r="r" b="b"/>
            <a:pathLst>
              <a:path w="1895" h="2394" extrusionOk="0">
                <a:moveTo>
                  <a:pt x="963" y="0"/>
                </a:moveTo>
                <a:cubicBezTo>
                  <a:pt x="931" y="0"/>
                  <a:pt x="898" y="3"/>
                  <a:pt x="866" y="7"/>
                </a:cubicBezTo>
                <a:lnTo>
                  <a:pt x="704" y="7"/>
                </a:lnTo>
                <a:cubicBezTo>
                  <a:pt x="271" y="61"/>
                  <a:pt x="0" y="440"/>
                  <a:pt x="0" y="819"/>
                </a:cubicBezTo>
                <a:lnTo>
                  <a:pt x="109" y="1739"/>
                </a:lnTo>
                <a:cubicBezTo>
                  <a:pt x="159" y="2089"/>
                  <a:pt x="487" y="2394"/>
                  <a:pt x="880" y="2394"/>
                </a:cubicBezTo>
                <a:cubicBezTo>
                  <a:pt x="911" y="2394"/>
                  <a:pt x="942" y="2392"/>
                  <a:pt x="974" y="2388"/>
                </a:cubicBezTo>
                <a:lnTo>
                  <a:pt x="1137" y="2388"/>
                </a:lnTo>
                <a:cubicBezTo>
                  <a:pt x="1570" y="2334"/>
                  <a:pt x="1894" y="1955"/>
                  <a:pt x="1786" y="1522"/>
                </a:cubicBezTo>
                <a:lnTo>
                  <a:pt x="1678" y="657"/>
                </a:lnTo>
                <a:cubicBezTo>
                  <a:pt x="1628" y="261"/>
                  <a:pt x="1307" y="0"/>
                  <a:pt x="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6830650" y="1974250"/>
            <a:ext cx="43300" cy="58500"/>
          </a:xfrm>
          <a:custGeom>
            <a:avLst/>
            <a:gdLst/>
            <a:ahLst/>
            <a:cxnLst/>
            <a:rect l="l" t="t" r="r" b="b"/>
            <a:pathLst>
              <a:path w="1732" h="2340" extrusionOk="0">
                <a:moveTo>
                  <a:pt x="949" y="1"/>
                </a:moveTo>
                <a:cubicBezTo>
                  <a:pt x="921" y="1"/>
                  <a:pt x="894" y="3"/>
                  <a:pt x="866" y="7"/>
                </a:cubicBezTo>
                <a:lnTo>
                  <a:pt x="704" y="7"/>
                </a:lnTo>
                <a:cubicBezTo>
                  <a:pt x="325" y="61"/>
                  <a:pt x="0" y="386"/>
                  <a:pt x="0" y="818"/>
                </a:cubicBezTo>
                <a:lnTo>
                  <a:pt x="54" y="1684"/>
                </a:lnTo>
                <a:cubicBezTo>
                  <a:pt x="104" y="2035"/>
                  <a:pt x="433" y="2339"/>
                  <a:pt x="825" y="2339"/>
                </a:cubicBezTo>
                <a:cubicBezTo>
                  <a:pt x="856" y="2339"/>
                  <a:pt x="888" y="2337"/>
                  <a:pt x="920" y="2333"/>
                </a:cubicBezTo>
                <a:lnTo>
                  <a:pt x="1082" y="2333"/>
                </a:lnTo>
                <a:cubicBezTo>
                  <a:pt x="1461" y="2279"/>
                  <a:pt x="1732" y="1955"/>
                  <a:pt x="1732" y="1576"/>
                </a:cubicBezTo>
                <a:lnTo>
                  <a:pt x="1677" y="710"/>
                </a:lnTo>
                <a:cubicBezTo>
                  <a:pt x="1627" y="309"/>
                  <a:pt x="1298" y="1"/>
                  <a:pt x="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6776525" y="1976975"/>
            <a:ext cx="41975" cy="58475"/>
          </a:xfrm>
          <a:custGeom>
            <a:avLst/>
            <a:gdLst/>
            <a:ahLst/>
            <a:cxnLst/>
            <a:rect l="l" t="t" r="r" b="b"/>
            <a:pathLst>
              <a:path w="1679" h="2339" extrusionOk="0">
                <a:moveTo>
                  <a:pt x="960" y="0"/>
                </a:moveTo>
                <a:cubicBezTo>
                  <a:pt x="930" y="0"/>
                  <a:pt x="898" y="2"/>
                  <a:pt x="867" y="6"/>
                </a:cubicBezTo>
                <a:lnTo>
                  <a:pt x="704" y="6"/>
                </a:lnTo>
                <a:cubicBezTo>
                  <a:pt x="326" y="6"/>
                  <a:pt x="1" y="331"/>
                  <a:pt x="1" y="763"/>
                </a:cubicBezTo>
                <a:lnTo>
                  <a:pt x="1" y="1629"/>
                </a:lnTo>
                <a:cubicBezTo>
                  <a:pt x="1" y="2030"/>
                  <a:pt x="326" y="2338"/>
                  <a:pt x="675" y="2338"/>
                </a:cubicBezTo>
                <a:cubicBezTo>
                  <a:pt x="703" y="2338"/>
                  <a:pt x="731" y="2337"/>
                  <a:pt x="758" y="2333"/>
                </a:cubicBezTo>
                <a:lnTo>
                  <a:pt x="921" y="2333"/>
                </a:lnTo>
                <a:cubicBezTo>
                  <a:pt x="1354" y="2333"/>
                  <a:pt x="1678" y="2008"/>
                  <a:pt x="1678" y="1575"/>
                </a:cubicBezTo>
                <a:lnTo>
                  <a:pt x="1678" y="709"/>
                </a:lnTo>
                <a:cubicBezTo>
                  <a:pt x="1628" y="308"/>
                  <a:pt x="1346" y="0"/>
                  <a:pt x="9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6719725" y="2051350"/>
            <a:ext cx="39250" cy="55650"/>
          </a:xfrm>
          <a:custGeom>
            <a:avLst/>
            <a:gdLst/>
            <a:ahLst/>
            <a:cxnLst/>
            <a:rect l="l" t="t" r="r" b="b"/>
            <a:pathLst>
              <a:path w="1570" h="2226" extrusionOk="0">
                <a:moveTo>
                  <a:pt x="622" y="1"/>
                </a:moveTo>
                <a:cubicBezTo>
                  <a:pt x="279" y="1"/>
                  <a:pt x="1" y="309"/>
                  <a:pt x="1" y="710"/>
                </a:cubicBezTo>
                <a:lnTo>
                  <a:pt x="1" y="1522"/>
                </a:lnTo>
                <a:cubicBezTo>
                  <a:pt x="1" y="1900"/>
                  <a:pt x="271" y="2225"/>
                  <a:pt x="704" y="2225"/>
                </a:cubicBezTo>
                <a:lnTo>
                  <a:pt x="866" y="2225"/>
                </a:lnTo>
                <a:cubicBezTo>
                  <a:pt x="1245" y="2225"/>
                  <a:pt x="1570" y="1900"/>
                  <a:pt x="1570" y="1522"/>
                </a:cubicBezTo>
                <a:lnTo>
                  <a:pt x="1570" y="710"/>
                </a:lnTo>
                <a:cubicBezTo>
                  <a:pt x="1570" y="331"/>
                  <a:pt x="1245" y="7"/>
                  <a:pt x="866" y="7"/>
                </a:cubicBezTo>
                <a:lnTo>
                  <a:pt x="704" y="7"/>
                </a:lnTo>
                <a:cubicBezTo>
                  <a:pt x="676" y="3"/>
                  <a:pt x="649" y="1"/>
                  <a:pt x="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6666975" y="2048800"/>
            <a:ext cx="41950" cy="56850"/>
          </a:xfrm>
          <a:custGeom>
            <a:avLst/>
            <a:gdLst/>
            <a:ahLst/>
            <a:cxnLst/>
            <a:rect l="l" t="t" r="r" b="b"/>
            <a:pathLst>
              <a:path w="1678" h="2274" extrusionOk="0">
                <a:moveTo>
                  <a:pt x="812" y="1"/>
                </a:moveTo>
                <a:cubicBezTo>
                  <a:pt x="433" y="1"/>
                  <a:pt x="109" y="271"/>
                  <a:pt x="55" y="704"/>
                </a:cubicBezTo>
                <a:cubicBezTo>
                  <a:pt x="0" y="1029"/>
                  <a:pt x="0" y="1191"/>
                  <a:pt x="0" y="1516"/>
                </a:cubicBezTo>
                <a:cubicBezTo>
                  <a:pt x="0" y="1894"/>
                  <a:pt x="271" y="2273"/>
                  <a:pt x="704" y="2273"/>
                </a:cubicBezTo>
                <a:lnTo>
                  <a:pt x="866" y="2273"/>
                </a:lnTo>
                <a:cubicBezTo>
                  <a:pt x="1245" y="2273"/>
                  <a:pt x="1624" y="2002"/>
                  <a:pt x="1624" y="1570"/>
                </a:cubicBezTo>
                <a:lnTo>
                  <a:pt x="1624" y="758"/>
                </a:lnTo>
                <a:cubicBezTo>
                  <a:pt x="1678" y="325"/>
                  <a:pt x="1353" y="1"/>
                  <a:pt x="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6614225" y="2045575"/>
            <a:ext cx="43300" cy="54825"/>
          </a:xfrm>
          <a:custGeom>
            <a:avLst/>
            <a:gdLst/>
            <a:ahLst/>
            <a:cxnLst/>
            <a:rect l="l" t="t" r="r" b="b"/>
            <a:pathLst>
              <a:path w="1732" h="2193" extrusionOk="0">
                <a:moveTo>
                  <a:pt x="770" y="0"/>
                </a:moveTo>
                <a:cubicBezTo>
                  <a:pt x="448" y="0"/>
                  <a:pt x="163" y="288"/>
                  <a:pt x="163" y="617"/>
                </a:cubicBezTo>
                <a:cubicBezTo>
                  <a:pt x="109" y="941"/>
                  <a:pt x="109" y="1103"/>
                  <a:pt x="54" y="1428"/>
                </a:cubicBezTo>
                <a:cubicBezTo>
                  <a:pt x="0" y="1807"/>
                  <a:pt x="271" y="2186"/>
                  <a:pt x="704" y="2186"/>
                </a:cubicBezTo>
                <a:lnTo>
                  <a:pt x="866" y="2186"/>
                </a:lnTo>
                <a:cubicBezTo>
                  <a:pt x="899" y="2190"/>
                  <a:pt x="931" y="2192"/>
                  <a:pt x="962" y="2192"/>
                </a:cubicBezTo>
                <a:cubicBezTo>
                  <a:pt x="1298" y="2192"/>
                  <a:pt x="1574" y="1937"/>
                  <a:pt x="1623" y="1590"/>
                </a:cubicBezTo>
                <a:lnTo>
                  <a:pt x="1678" y="779"/>
                </a:lnTo>
                <a:cubicBezTo>
                  <a:pt x="1732" y="346"/>
                  <a:pt x="1461" y="21"/>
                  <a:pt x="1082" y="21"/>
                </a:cubicBezTo>
                <a:lnTo>
                  <a:pt x="920" y="21"/>
                </a:lnTo>
                <a:cubicBezTo>
                  <a:pt x="870" y="7"/>
                  <a:pt x="820" y="0"/>
                  <a:pt x="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6877975" y="2044575"/>
            <a:ext cx="43325" cy="55825"/>
          </a:xfrm>
          <a:custGeom>
            <a:avLst/>
            <a:gdLst/>
            <a:ahLst/>
            <a:cxnLst/>
            <a:rect l="l" t="t" r="r" b="b"/>
            <a:pathLst>
              <a:path w="1733" h="2233" extrusionOk="0">
                <a:moveTo>
                  <a:pt x="909" y="0"/>
                </a:moveTo>
                <a:cubicBezTo>
                  <a:pt x="877" y="0"/>
                  <a:pt x="845" y="3"/>
                  <a:pt x="812" y="7"/>
                </a:cubicBezTo>
                <a:lnTo>
                  <a:pt x="704" y="7"/>
                </a:lnTo>
                <a:cubicBezTo>
                  <a:pt x="271" y="61"/>
                  <a:pt x="1" y="386"/>
                  <a:pt x="55" y="765"/>
                </a:cubicBezTo>
                <a:lnTo>
                  <a:pt x="109" y="1630"/>
                </a:lnTo>
                <a:cubicBezTo>
                  <a:pt x="159" y="1977"/>
                  <a:pt x="434" y="2232"/>
                  <a:pt x="812" y="2232"/>
                </a:cubicBezTo>
                <a:cubicBezTo>
                  <a:pt x="847" y="2232"/>
                  <a:pt x="883" y="2230"/>
                  <a:pt x="921" y="2226"/>
                </a:cubicBezTo>
                <a:lnTo>
                  <a:pt x="1029" y="2226"/>
                </a:lnTo>
                <a:cubicBezTo>
                  <a:pt x="1462" y="2226"/>
                  <a:pt x="1732" y="1847"/>
                  <a:pt x="1678" y="1468"/>
                </a:cubicBezTo>
                <a:lnTo>
                  <a:pt x="1624" y="657"/>
                </a:lnTo>
                <a:cubicBezTo>
                  <a:pt x="1574" y="261"/>
                  <a:pt x="1253"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6826575" y="2048650"/>
            <a:ext cx="41975" cy="57000"/>
          </a:xfrm>
          <a:custGeom>
            <a:avLst/>
            <a:gdLst/>
            <a:ahLst/>
            <a:cxnLst/>
            <a:rect l="l" t="t" r="r" b="b"/>
            <a:pathLst>
              <a:path w="1679" h="2280" extrusionOk="0">
                <a:moveTo>
                  <a:pt x="950" y="1"/>
                </a:moveTo>
                <a:cubicBezTo>
                  <a:pt x="922" y="1"/>
                  <a:pt x="894" y="3"/>
                  <a:pt x="867" y="7"/>
                </a:cubicBezTo>
                <a:lnTo>
                  <a:pt x="704" y="7"/>
                </a:lnTo>
                <a:cubicBezTo>
                  <a:pt x="325" y="7"/>
                  <a:pt x="1" y="331"/>
                  <a:pt x="55" y="764"/>
                </a:cubicBezTo>
                <a:lnTo>
                  <a:pt x="55" y="1576"/>
                </a:lnTo>
                <a:cubicBezTo>
                  <a:pt x="55" y="2008"/>
                  <a:pt x="434" y="2279"/>
                  <a:pt x="812" y="2279"/>
                </a:cubicBezTo>
                <a:lnTo>
                  <a:pt x="975" y="2279"/>
                </a:lnTo>
                <a:cubicBezTo>
                  <a:pt x="1353" y="2279"/>
                  <a:pt x="1678" y="1900"/>
                  <a:pt x="1678" y="1522"/>
                </a:cubicBezTo>
                <a:lnTo>
                  <a:pt x="1624" y="710"/>
                </a:lnTo>
                <a:cubicBezTo>
                  <a:pt x="1624" y="309"/>
                  <a:pt x="1299" y="1"/>
                  <a:pt x="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6776525" y="2052700"/>
            <a:ext cx="37900" cy="54300"/>
          </a:xfrm>
          <a:custGeom>
            <a:avLst/>
            <a:gdLst/>
            <a:ahLst/>
            <a:cxnLst/>
            <a:rect l="l" t="t" r="r" b="b"/>
            <a:pathLst>
              <a:path w="1516" h="2172" extrusionOk="0">
                <a:moveTo>
                  <a:pt x="895" y="1"/>
                </a:moveTo>
                <a:cubicBezTo>
                  <a:pt x="868" y="1"/>
                  <a:pt x="840" y="3"/>
                  <a:pt x="813" y="7"/>
                </a:cubicBezTo>
                <a:lnTo>
                  <a:pt x="650" y="7"/>
                </a:lnTo>
                <a:cubicBezTo>
                  <a:pt x="271" y="7"/>
                  <a:pt x="1" y="277"/>
                  <a:pt x="1" y="656"/>
                </a:cubicBezTo>
                <a:lnTo>
                  <a:pt x="1" y="1522"/>
                </a:lnTo>
                <a:cubicBezTo>
                  <a:pt x="1" y="1901"/>
                  <a:pt x="326" y="2171"/>
                  <a:pt x="704" y="2171"/>
                </a:cubicBezTo>
                <a:lnTo>
                  <a:pt x="867" y="2171"/>
                </a:lnTo>
                <a:cubicBezTo>
                  <a:pt x="1245" y="2171"/>
                  <a:pt x="1516" y="1846"/>
                  <a:pt x="1516" y="1468"/>
                </a:cubicBezTo>
                <a:lnTo>
                  <a:pt x="1516" y="656"/>
                </a:lnTo>
                <a:cubicBezTo>
                  <a:pt x="1516" y="305"/>
                  <a:pt x="1237" y="1"/>
                  <a:pt x="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6695375" y="2169175"/>
            <a:ext cx="138000" cy="58200"/>
          </a:xfrm>
          <a:custGeom>
            <a:avLst/>
            <a:gdLst/>
            <a:ahLst/>
            <a:cxnLst/>
            <a:rect l="l" t="t" r="r" b="b"/>
            <a:pathLst>
              <a:path w="5520" h="2328" extrusionOk="0">
                <a:moveTo>
                  <a:pt x="1191" y="1"/>
                </a:moveTo>
                <a:cubicBezTo>
                  <a:pt x="542" y="1"/>
                  <a:pt x="1" y="542"/>
                  <a:pt x="1" y="1191"/>
                </a:cubicBezTo>
                <a:cubicBezTo>
                  <a:pt x="1" y="1841"/>
                  <a:pt x="542" y="2327"/>
                  <a:pt x="1191" y="2327"/>
                </a:cubicBezTo>
                <a:lnTo>
                  <a:pt x="4383" y="2327"/>
                </a:lnTo>
                <a:cubicBezTo>
                  <a:pt x="4978" y="2327"/>
                  <a:pt x="5519" y="1841"/>
                  <a:pt x="5519" y="1191"/>
                </a:cubicBezTo>
                <a:cubicBezTo>
                  <a:pt x="5519" y="542"/>
                  <a:pt x="5032" y="1"/>
                  <a:pt x="4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6695375" y="2251700"/>
            <a:ext cx="138000" cy="58175"/>
          </a:xfrm>
          <a:custGeom>
            <a:avLst/>
            <a:gdLst/>
            <a:ahLst/>
            <a:cxnLst/>
            <a:rect l="l" t="t" r="r" b="b"/>
            <a:pathLst>
              <a:path w="5520" h="2327" extrusionOk="0">
                <a:moveTo>
                  <a:pt x="1191" y="0"/>
                </a:moveTo>
                <a:cubicBezTo>
                  <a:pt x="542" y="0"/>
                  <a:pt x="1" y="487"/>
                  <a:pt x="1" y="1137"/>
                </a:cubicBezTo>
                <a:cubicBezTo>
                  <a:pt x="1" y="1786"/>
                  <a:pt x="542" y="2327"/>
                  <a:pt x="1191" y="2327"/>
                </a:cubicBezTo>
                <a:lnTo>
                  <a:pt x="4383" y="2327"/>
                </a:lnTo>
                <a:cubicBezTo>
                  <a:pt x="4978" y="2327"/>
                  <a:pt x="5519" y="1786"/>
                  <a:pt x="5519" y="1137"/>
                </a:cubicBezTo>
                <a:cubicBezTo>
                  <a:pt x="5519" y="487"/>
                  <a:pt x="4978" y="0"/>
                  <a:pt x="4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6695375" y="2332850"/>
            <a:ext cx="138000" cy="59550"/>
          </a:xfrm>
          <a:custGeom>
            <a:avLst/>
            <a:gdLst/>
            <a:ahLst/>
            <a:cxnLst/>
            <a:rect l="l" t="t" r="r" b="b"/>
            <a:pathLst>
              <a:path w="5520" h="2382" extrusionOk="0">
                <a:moveTo>
                  <a:pt x="1191" y="1"/>
                </a:moveTo>
                <a:cubicBezTo>
                  <a:pt x="542" y="1"/>
                  <a:pt x="1" y="542"/>
                  <a:pt x="1" y="1191"/>
                </a:cubicBezTo>
                <a:cubicBezTo>
                  <a:pt x="1" y="1840"/>
                  <a:pt x="542" y="2381"/>
                  <a:pt x="1191" y="2381"/>
                </a:cubicBezTo>
                <a:lnTo>
                  <a:pt x="4383" y="2381"/>
                </a:lnTo>
                <a:cubicBezTo>
                  <a:pt x="5032" y="2381"/>
                  <a:pt x="5519" y="1840"/>
                  <a:pt x="5519" y="1191"/>
                </a:cubicBezTo>
                <a:cubicBezTo>
                  <a:pt x="5519" y="542"/>
                  <a:pt x="4978" y="1"/>
                  <a:pt x="4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695375" y="2415375"/>
            <a:ext cx="138000" cy="59525"/>
          </a:xfrm>
          <a:custGeom>
            <a:avLst/>
            <a:gdLst/>
            <a:ahLst/>
            <a:cxnLst/>
            <a:rect l="l" t="t" r="r" b="b"/>
            <a:pathLst>
              <a:path w="5520" h="2381" extrusionOk="0">
                <a:moveTo>
                  <a:pt x="1191" y="0"/>
                </a:moveTo>
                <a:cubicBezTo>
                  <a:pt x="542" y="0"/>
                  <a:pt x="1" y="541"/>
                  <a:pt x="1" y="1190"/>
                </a:cubicBezTo>
                <a:cubicBezTo>
                  <a:pt x="1" y="1840"/>
                  <a:pt x="542" y="2381"/>
                  <a:pt x="1191" y="2381"/>
                </a:cubicBezTo>
                <a:lnTo>
                  <a:pt x="4383" y="2381"/>
                </a:lnTo>
                <a:cubicBezTo>
                  <a:pt x="4978" y="2381"/>
                  <a:pt x="5519" y="1840"/>
                  <a:pt x="5519" y="1190"/>
                </a:cubicBezTo>
                <a:cubicBezTo>
                  <a:pt x="5519" y="541"/>
                  <a:pt x="4978" y="0"/>
                  <a:pt x="4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6695375" y="2497875"/>
            <a:ext cx="139350" cy="59550"/>
          </a:xfrm>
          <a:custGeom>
            <a:avLst/>
            <a:gdLst/>
            <a:ahLst/>
            <a:cxnLst/>
            <a:rect l="l" t="t" r="r" b="b"/>
            <a:pathLst>
              <a:path w="5574" h="2382" extrusionOk="0">
                <a:moveTo>
                  <a:pt x="1191" y="1"/>
                </a:moveTo>
                <a:cubicBezTo>
                  <a:pt x="542" y="1"/>
                  <a:pt x="1" y="542"/>
                  <a:pt x="1" y="1191"/>
                </a:cubicBezTo>
                <a:cubicBezTo>
                  <a:pt x="1" y="1840"/>
                  <a:pt x="542" y="2327"/>
                  <a:pt x="1191" y="2381"/>
                </a:cubicBezTo>
                <a:lnTo>
                  <a:pt x="4383" y="2381"/>
                </a:lnTo>
                <a:cubicBezTo>
                  <a:pt x="5032" y="2381"/>
                  <a:pt x="5519" y="1840"/>
                  <a:pt x="5573" y="1191"/>
                </a:cubicBezTo>
                <a:cubicBezTo>
                  <a:pt x="5519" y="542"/>
                  <a:pt x="5032" y="1"/>
                  <a:pt x="4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695375" y="3607025"/>
            <a:ext cx="138000" cy="59550"/>
          </a:xfrm>
          <a:custGeom>
            <a:avLst/>
            <a:gdLst/>
            <a:ahLst/>
            <a:cxnLst/>
            <a:rect l="l" t="t" r="r" b="b"/>
            <a:pathLst>
              <a:path w="5520" h="2382" extrusionOk="0">
                <a:moveTo>
                  <a:pt x="1191" y="1"/>
                </a:moveTo>
                <a:cubicBezTo>
                  <a:pt x="542" y="1"/>
                  <a:pt x="1" y="542"/>
                  <a:pt x="1" y="1191"/>
                </a:cubicBezTo>
                <a:cubicBezTo>
                  <a:pt x="1" y="1841"/>
                  <a:pt x="542" y="2382"/>
                  <a:pt x="1191" y="2382"/>
                </a:cubicBezTo>
                <a:lnTo>
                  <a:pt x="4383" y="2382"/>
                </a:lnTo>
                <a:cubicBezTo>
                  <a:pt x="5032" y="2382"/>
                  <a:pt x="5519" y="1841"/>
                  <a:pt x="5519" y="1191"/>
                </a:cubicBezTo>
                <a:cubicBezTo>
                  <a:pt x="5519" y="542"/>
                  <a:pt x="4978" y="1"/>
                  <a:pt x="4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6695375" y="3689550"/>
            <a:ext cx="138000" cy="59550"/>
          </a:xfrm>
          <a:custGeom>
            <a:avLst/>
            <a:gdLst/>
            <a:ahLst/>
            <a:cxnLst/>
            <a:rect l="l" t="t" r="r" b="b"/>
            <a:pathLst>
              <a:path w="5520" h="2382" extrusionOk="0">
                <a:moveTo>
                  <a:pt x="1191" y="0"/>
                </a:moveTo>
                <a:cubicBezTo>
                  <a:pt x="542" y="0"/>
                  <a:pt x="1" y="541"/>
                  <a:pt x="1" y="1191"/>
                </a:cubicBezTo>
                <a:cubicBezTo>
                  <a:pt x="1" y="1840"/>
                  <a:pt x="542" y="2381"/>
                  <a:pt x="1191" y="2381"/>
                </a:cubicBezTo>
                <a:lnTo>
                  <a:pt x="4383" y="2381"/>
                </a:lnTo>
                <a:cubicBezTo>
                  <a:pt x="4978" y="2381"/>
                  <a:pt x="5519" y="1840"/>
                  <a:pt x="5519" y="1191"/>
                </a:cubicBezTo>
                <a:cubicBezTo>
                  <a:pt x="5519" y="541"/>
                  <a:pt x="4978" y="0"/>
                  <a:pt x="4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695375" y="3772050"/>
            <a:ext cx="138000" cy="59550"/>
          </a:xfrm>
          <a:custGeom>
            <a:avLst/>
            <a:gdLst/>
            <a:ahLst/>
            <a:cxnLst/>
            <a:rect l="l" t="t" r="r" b="b"/>
            <a:pathLst>
              <a:path w="5520" h="2382" extrusionOk="0">
                <a:moveTo>
                  <a:pt x="1191" y="1"/>
                </a:moveTo>
                <a:cubicBezTo>
                  <a:pt x="542" y="1"/>
                  <a:pt x="1" y="542"/>
                  <a:pt x="1" y="1191"/>
                </a:cubicBezTo>
                <a:cubicBezTo>
                  <a:pt x="1" y="1840"/>
                  <a:pt x="542" y="2381"/>
                  <a:pt x="1191" y="2381"/>
                </a:cubicBezTo>
                <a:lnTo>
                  <a:pt x="4383" y="2381"/>
                </a:lnTo>
                <a:cubicBezTo>
                  <a:pt x="5032" y="2327"/>
                  <a:pt x="5519" y="1840"/>
                  <a:pt x="5519" y="1191"/>
                </a:cubicBezTo>
                <a:cubicBezTo>
                  <a:pt x="5519" y="542"/>
                  <a:pt x="4978" y="1"/>
                  <a:pt x="4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6695375" y="3854575"/>
            <a:ext cx="138000" cy="59525"/>
          </a:xfrm>
          <a:custGeom>
            <a:avLst/>
            <a:gdLst/>
            <a:ahLst/>
            <a:cxnLst/>
            <a:rect l="l" t="t" r="r" b="b"/>
            <a:pathLst>
              <a:path w="5520" h="2381" extrusionOk="0">
                <a:moveTo>
                  <a:pt x="1191" y="0"/>
                </a:moveTo>
                <a:cubicBezTo>
                  <a:pt x="542" y="0"/>
                  <a:pt x="1" y="541"/>
                  <a:pt x="1" y="1191"/>
                </a:cubicBezTo>
                <a:cubicBezTo>
                  <a:pt x="1" y="1840"/>
                  <a:pt x="542" y="2381"/>
                  <a:pt x="1191" y="2381"/>
                </a:cubicBezTo>
                <a:lnTo>
                  <a:pt x="4383" y="2381"/>
                </a:lnTo>
                <a:cubicBezTo>
                  <a:pt x="4978" y="2381"/>
                  <a:pt x="5519" y="1840"/>
                  <a:pt x="5519" y="1191"/>
                </a:cubicBezTo>
                <a:cubicBezTo>
                  <a:pt x="5519" y="541"/>
                  <a:pt x="5032" y="54"/>
                  <a:pt x="4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6284600" y="2565500"/>
            <a:ext cx="443275" cy="84250"/>
          </a:xfrm>
          <a:custGeom>
            <a:avLst/>
            <a:gdLst/>
            <a:ahLst/>
            <a:cxnLst/>
            <a:rect l="l" t="t" r="r" b="b"/>
            <a:pathLst>
              <a:path w="17731" h="3370" extrusionOk="0">
                <a:moveTo>
                  <a:pt x="16432" y="1"/>
                </a:moveTo>
                <a:cubicBezTo>
                  <a:pt x="13348" y="1"/>
                  <a:pt x="10805" y="975"/>
                  <a:pt x="7883" y="1624"/>
                </a:cubicBezTo>
                <a:cubicBezTo>
                  <a:pt x="6918" y="1857"/>
                  <a:pt x="5913" y="1967"/>
                  <a:pt x="4904" y="1967"/>
                </a:cubicBezTo>
                <a:cubicBezTo>
                  <a:pt x="4272" y="1967"/>
                  <a:pt x="3639" y="1924"/>
                  <a:pt x="3014" y="1840"/>
                </a:cubicBezTo>
                <a:cubicBezTo>
                  <a:pt x="2364" y="1786"/>
                  <a:pt x="1769" y="1624"/>
                  <a:pt x="1228" y="1408"/>
                </a:cubicBezTo>
                <a:cubicBezTo>
                  <a:pt x="1112" y="1369"/>
                  <a:pt x="887" y="1193"/>
                  <a:pt x="865" y="1193"/>
                </a:cubicBezTo>
                <a:cubicBezTo>
                  <a:pt x="859" y="1193"/>
                  <a:pt x="866" y="1204"/>
                  <a:pt x="890" y="1230"/>
                </a:cubicBezTo>
                <a:lnTo>
                  <a:pt x="890" y="1230"/>
                </a:lnTo>
                <a:cubicBezTo>
                  <a:pt x="683" y="1028"/>
                  <a:pt x="491" y="941"/>
                  <a:pt x="351" y="941"/>
                </a:cubicBezTo>
                <a:cubicBezTo>
                  <a:pt x="73" y="941"/>
                  <a:pt x="0" y="1281"/>
                  <a:pt x="417" y="1732"/>
                </a:cubicBezTo>
                <a:lnTo>
                  <a:pt x="417" y="1786"/>
                </a:lnTo>
                <a:cubicBezTo>
                  <a:pt x="1531" y="3066"/>
                  <a:pt x="3495" y="3369"/>
                  <a:pt x="5252" y="3369"/>
                </a:cubicBezTo>
                <a:cubicBezTo>
                  <a:pt x="5799" y="3369"/>
                  <a:pt x="6326" y="3340"/>
                  <a:pt x="6801" y="3301"/>
                </a:cubicBezTo>
                <a:cubicBezTo>
                  <a:pt x="8370" y="3085"/>
                  <a:pt x="9939" y="2760"/>
                  <a:pt x="11454" y="2219"/>
                </a:cubicBezTo>
                <a:cubicBezTo>
                  <a:pt x="13348" y="1624"/>
                  <a:pt x="15295" y="1353"/>
                  <a:pt x="17297" y="1353"/>
                </a:cubicBezTo>
                <a:cubicBezTo>
                  <a:pt x="17730" y="1353"/>
                  <a:pt x="16919" y="1"/>
                  <a:pt x="16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802225" y="2565500"/>
            <a:ext cx="444650" cy="84250"/>
          </a:xfrm>
          <a:custGeom>
            <a:avLst/>
            <a:gdLst/>
            <a:ahLst/>
            <a:cxnLst/>
            <a:rect l="l" t="t" r="r" b="b"/>
            <a:pathLst>
              <a:path w="17786" h="3370" extrusionOk="0">
                <a:moveTo>
                  <a:pt x="1354" y="1"/>
                </a:moveTo>
                <a:cubicBezTo>
                  <a:pt x="813" y="1"/>
                  <a:pt x="1" y="1353"/>
                  <a:pt x="488" y="1353"/>
                </a:cubicBezTo>
                <a:cubicBezTo>
                  <a:pt x="2436" y="1353"/>
                  <a:pt x="4383" y="1624"/>
                  <a:pt x="6277" y="2219"/>
                </a:cubicBezTo>
                <a:cubicBezTo>
                  <a:pt x="7792" y="2760"/>
                  <a:pt x="9361" y="3085"/>
                  <a:pt x="10930" y="3301"/>
                </a:cubicBezTo>
                <a:cubicBezTo>
                  <a:pt x="11418" y="3340"/>
                  <a:pt x="11952" y="3369"/>
                  <a:pt x="12502" y="3369"/>
                </a:cubicBezTo>
                <a:cubicBezTo>
                  <a:pt x="14271" y="3369"/>
                  <a:pt x="16213" y="3066"/>
                  <a:pt x="17369" y="1786"/>
                </a:cubicBezTo>
                <a:lnTo>
                  <a:pt x="17369" y="1732"/>
                </a:lnTo>
                <a:cubicBezTo>
                  <a:pt x="17785" y="1281"/>
                  <a:pt x="17690" y="941"/>
                  <a:pt x="17410" y="941"/>
                </a:cubicBezTo>
                <a:cubicBezTo>
                  <a:pt x="17254" y="941"/>
                  <a:pt x="17041" y="1047"/>
                  <a:pt x="16828" y="1299"/>
                </a:cubicBezTo>
                <a:cubicBezTo>
                  <a:pt x="16890" y="1222"/>
                  <a:pt x="16907" y="1193"/>
                  <a:pt x="16896" y="1193"/>
                </a:cubicBezTo>
                <a:cubicBezTo>
                  <a:pt x="16866" y="1193"/>
                  <a:pt x="16657" y="1369"/>
                  <a:pt x="16503" y="1408"/>
                </a:cubicBezTo>
                <a:cubicBezTo>
                  <a:pt x="15962" y="1624"/>
                  <a:pt x="15367" y="1786"/>
                  <a:pt x="14772" y="1840"/>
                </a:cubicBezTo>
                <a:cubicBezTo>
                  <a:pt x="14126" y="1924"/>
                  <a:pt x="13488" y="1967"/>
                  <a:pt x="12855" y="1967"/>
                </a:cubicBezTo>
                <a:cubicBezTo>
                  <a:pt x="11844" y="1967"/>
                  <a:pt x="10846" y="1857"/>
                  <a:pt x="9848" y="1624"/>
                </a:cubicBezTo>
                <a:cubicBezTo>
                  <a:pt x="6926" y="975"/>
                  <a:pt x="4383" y="1"/>
                  <a:pt x="13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420800" y="2760300"/>
            <a:ext cx="25" cy="1375"/>
          </a:xfrm>
          <a:custGeom>
            <a:avLst/>
            <a:gdLst/>
            <a:ahLst/>
            <a:cxnLst/>
            <a:rect l="l" t="t" r="r" b="b"/>
            <a:pathLst>
              <a:path w="1" h="55" extrusionOk="0">
                <a:moveTo>
                  <a:pt x="0" y="54"/>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7117400" y="2760300"/>
            <a:ext cx="25" cy="1375"/>
          </a:xfrm>
          <a:custGeom>
            <a:avLst/>
            <a:gdLst/>
            <a:ahLst/>
            <a:cxnLst/>
            <a:rect l="l" t="t" r="r" b="b"/>
            <a:pathLst>
              <a:path w="1" h="55" extrusionOk="0">
                <a:moveTo>
                  <a:pt x="0" y="0"/>
                </a:moveTo>
                <a:lnTo>
                  <a:pt x="0" y="5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6338900" y="2629075"/>
            <a:ext cx="864925" cy="956725"/>
          </a:xfrm>
          <a:custGeom>
            <a:avLst/>
            <a:gdLst/>
            <a:ahLst/>
            <a:cxnLst/>
            <a:rect l="l" t="t" r="r" b="b"/>
            <a:pathLst>
              <a:path w="34597" h="38269" extrusionOk="0">
                <a:moveTo>
                  <a:pt x="16262" y="1"/>
                </a:moveTo>
                <a:cubicBezTo>
                  <a:pt x="14584" y="55"/>
                  <a:pt x="13286" y="1083"/>
                  <a:pt x="13340" y="2165"/>
                </a:cubicBezTo>
                <a:lnTo>
                  <a:pt x="13394" y="2977"/>
                </a:lnTo>
                <a:lnTo>
                  <a:pt x="13232" y="3031"/>
                </a:lnTo>
                <a:cubicBezTo>
                  <a:pt x="12824" y="3089"/>
                  <a:pt x="12409" y="3119"/>
                  <a:pt x="11992" y="3119"/>
                </a:cubicBezTo>
                <a:cubicBezTo>
                  <a:pt x="11248" y="3119"/>
                  <a:pt x="10497" y="3022"/>
                  <a:pt x="9769" y="2814"/>
                </a:cubicBezTo>
                <a:cubicBezTo>
                  <a:pt x="9552" y="2706"/>
                  <a:pt x="9390" y="2652"/>
                  <a:pt x="9174" y="2598"/>
                </a:cubicBezTo>
                <a:lnTo>
                  <a:pt x="9120" y="2598"/>
                </a:lnTo>
                <a:cubicBezTo>
                  <a:pt x="8836" y="2354"/>
                  <a:pt x="8095" y="1959"/>
                  <a:pt x="7560" y="1959"/>
                </a:cubicBezTo>
                <a:cubicBezTo>
                  <a:pt x="7382" y="1959"/>
                  <a:pt x="7226" y="2003"/>
                  <a:pt x="7118" y="2111"/>
                </a:cubicBezTo>
                <a:cubicBezTo>
                  <a:pt x="6631" y="2598"/>
                  <a:pt x="7226" y="3247"/>
                  <a:pt x="7605" y="3572"/>
                </a:cubicBezTo>
                <a:cubicBezTo>
                  <a:pt x="9390" y="4708"/>
                  <a:pt x="11446" y="5357"/>
                  <a:pt x="13502" y="5357"/>
                </a:cubicBezTo>
                <a:lnTo>
                  <a:pt x="13610" y="6980"/>
                </a:lnTo>
                <a:cubicBezTo>
                  <a:pt x="12474" y="7467"/>
                  <a:pt x="11230" y="7792"/>
                  <a:pt x="9985" y="7900"/>
                </a:cubicBezTo>
                <a:cubicBezTo>
                  <a:pt x="9648" y="7919"/>
                  <a:pt x="9301" y="7932"/>
                  <a:pt x="8951" y="7932"/>
                </a:cubicBezTo>
                <a:cubicBezTo>
                  <a:pt x="7338" y="7932"/>
                  <a:pt x="5648" y="7669"/>
                  <a:pt x="4358" y="6602"/>
                </a:cubicBezTo>
                <a:cubicBezTo>
                  <a:pt x="4088" y="6331"/>
                  <a:pt x="3763" y="6006"/>
                  <a:pt x="3547" y="5682"/>
                </a:cubicBezTo>
                <a:lnTo>
                  <a:pt x="3330" y="5411"/>
                </a:lnTo>
                <a:lnTo>
                  <a:pt x="3330" y="5357"/>
                </a:lnTo>
                <a:cubicBezTo>
                  <a:pt x="2952" y="4654"/>
                  <a:pt x="2302" y="4113"/>
                  <a:pt x="1491" y="4005"/>
                </a:cubicBezTo>
                <a:cubicBezTo>
                  <a:pt x="1398" y="3981"/>
                  <a:pt x="1282" y="3968"/>
                  <a:pt x="1161" y="3968"/>
                </a:cubicBezTo>
                <a:cubicBezTo>
                  <a:pt x="720" y="3968"/>
                  <a:pt x="208" y="4144"/>
                  <a:pt x="463" y="4654"/>
                </a:cubicBezTo>
                <a:cubicBezTo>
                  <a:pt x="1924" y="7954"/>
                  <a:pt x="5982" y="9632"/>
                  <a:pt x="9282" y="9956"/>
                </a:cubicBezTo>
                <a:cubicBezTo>
                  <a:pt x="9673" y="9984"/>
                  <a:pt x="10065" y="9998"/>
                  <a:pt x="10456" y="9998"/>
                </a:cubicBezTo>
                <a:cubicBezTo>
                  <a:pt x="11580" y="9998"/>
                  <a:pt x="12703" y="9886"/>
                  <a:pt x="13827" y="9686"/>
                </a:cubicBezTo>
                <a:cubicBezTo>
                  <a:pt x="13881" y="10714"/>
                  <a:pt x="13935" y="11688"/>
                  <a:pt x="13989" y="12661"/>
                </a:cubicBezTo>
                <a:cubicBezTo>
                  <a:pt x="12745" y="13311"/>
                  <a:pt x="11392" y="13689"/>
                  <a:pt x="10039" y="13744"/>
                </a:cubicBezTo>
                <a:cubicBezTo>
                  <a:pt x="9805" y="13759"/>
                  <a:pt x="9563" y="13767"/>
                  <a:pt x="9315" y="13767"/>
                </a:cubicBezTo>
                <a:cubicBezTo>
                  <a:pt x="6991" y="13767"/>
                  <a:pt x="4211" y="13053"/>
                  <a:pt x="3330" y="11146"/>
                </a:cubicBezTo>
                <a:cubicBezTo>
                  <a:pt x="2952" y="10389"/>
                  <a:pt x="2302" y="9902"/>
                  <a:pt x="1491" y="9794"/>
                </a:cubicBezTo>
                <a:cubicBezTo>
                  <a:pt x="1398" y="9771"/>
                  <a:pt x="1282" y="9757"/>
                  <a:pt x="1161" y="9757"/>
                </a:cubicBezTo>
                <a:cubicBezTo>
                  <a:pt x="720" y="9757"/>
                  <a:pt x="208" y="9934"/>
                  <a:pt x="463" y="10443"/>
                </a:cubicBezTo>
                <a:cubicBezTo>
                  <a:pt x="1924" y="13744"/>
                  <a:pt x="5927" y="15475"/>
                  <a:pt x="9282" y="15800"/>
                </a:cubicBezTo>
                <a:cubicBezTo>
                  <a:pt x="9769" y="15848"/>
                  <a:pt x="10261" y="15873"/>
                  <a:pt x="10753" y="15873"/>
                </a:cubicBezTo>
                <a:cubicBezTo>
                  <a:pt x="11902" y="15873"/>
                  <a:pt x="13053" y="15740"/>
                  <a:pt x="14151" y="15475"/>
                </a:cubicBezTo>
                <a:cubicBezTo>
                  <a:pt x="14206" y="16449"/>
                  <a:pt x="14260" y="17423"/>
                  <a:pt x="14314" y="18397"/>
                </a:cubicBezTo>
                <a:cubicBezTo>
                  <a:pt x="12907" y="19208"/>
                  <a:pt x="11284" y="19641"/>
                  <a:pt x="9607" y="19641"/>
                </a:cubicBezTo>
                <a:cubicBezTo>
                  <a:pt x="9527" y="19643"/>
                  <a:pt x="9446" y="19644"/>
                  <a:pt x="9365" y="19644"/>
                </a:cubicBezTo>
                <a:cubicBezTo>
                  <a:pt x="6985" y="19644"/>
                  <a:pt x="4262" y="18863"/>
                  <a:pt x="3006" y="16665"/>
                </a:cubicBezTo>
                <a:cubicBezTo>
                  <a:pt x="2691" y="16131"/>
                  <a:pt x="1536" y="15651"/>
                  <a:pt x="815" y="15651"/>
                </a:cubicBezTo>
                <a:cubicBezTo>
                  <a:pt x="295" y="15651"/>
                  <a:pt x="1" y="15900"/>
                  <a:pt x="409" y="16557"/>
                </a:cubicBezTo>
                <a:cubicBezTo>
                  <a:pt x="2194" y="19641"/>
                  <a:pt x="6144" y="21372"/>
                  <a:pt x="9552" y="21697"/>
                </a:cubicBezTo>
                <a:cubicBezTo>
                  <a:pt x="10056" y="21746"/>
                  <a:pt x="10554" y="21770"/>
                  <a:pt x="11049" y="21770"/>
                </a:cubicBezTo>
                <a:cubicBezTo>
                  <a:pt x="12204" y="21770"/>
                  <a:pt x="13340" y="21638"/>
                  <a:pt x="14476" y="21372"/>
                </a:cubicBezTo>
                <a:cubicBezTo>
                  <a:pt x="14530" y="22346"/>
                  <a:pt x="14584" y="23320"/>
                  <a:pt x="14638" y="24240"/>
                </a:cubicBezTo>
                <a:cubicBezTo>
                  <a:pt x="13475" y="25198"/>
                  <a:pt x="11772" y="25676"/>
                  <a:pt x="10094" y="25676"/>
                </a:cubicBezTo>
                <a:cubicBezTo>
                  <a:pt x="7794" y="25676"/>
                  <a:pt x="5542" y="24779"/>
                  <a:pt x="4791" y="22996"/>
                </a:cubicBezTo>
                <a:cubicBezTo>
                  <a:pt x="4544" y="22395"/>
                  <a:pt x="3166" y="21748"/>
                  <a:pt x="2391" y="21748"/>
                </a:cubicBezTo>
                <a:cubicBezTo>
                  <a:pt x="1978" y="21748"/>
                  <a:pt x="1736" y="21931"/>
                  <a:pt x="1924" y="22400"/>
                </a:cubicBezTo>
                <a:cubicBezTo>
                  <a:pt x="3222" y="25539"/>
                  <a:pt x="6955" y="27324"/>
                  <a:pt x="10148" y="27649"/>
                </a:cubicBezTo>
                <a:cubicBezTo>
                  <a:pt x="10558" y="27691"/>
                  <a:pt x="10972" y="27711"/>
                  <a:pt x="11386" y="27711"/>
                </a:cubicBezTo>
                <a:cubicBezTo>
                  <a:pt x="12558" y="27711"/>
                  <a:pt x="13736" y="27550"/>
                  <a:pt x="14855" y="27270"/>
                </a:cubicBezTo>
                <a:cubicBezTo>
                  <a:pt x="14909" y="28136"/>
                  <a:pt x="14963" y="29001"/>
                  <a:pt x="15017" y="29867"/>
                </a:cubicBezTo>
                <a:cubicBezTo>
                  <a:pt x="13989" y="30733"/>
                  <a:pt x="12745" y="31274"/>
                  <a:pt x="11392" y="31436"/>
                </a:cubicBezTo>
                <a:cubicBezTo>
                  <a:pt x="11007" y="31498"/>
                  <a:pt x="10619" y="31529"/>
                  <a:pt x="10232" y="31529"/>
                </a:cubicBezTo>
                <a:cubicBezTo>
                  <a:pt x="8934" y="31529"/>
                  <a:pt x="7648" y="31183"/>
                  <a:pt x="6523" y="30516"/>
                </a:cubicBezTo>
                <a:cubicBezTo>
                  <a:pt x="6198" y="30300"/>
                  <a:pt x="5927" y="30083"/>
                  <a:pt x="5603" y="29813"/>
                </a:cubicBezTo>
                <a:lnTo>
                  <a:pt x="5441" y="29651"/>
                </a:lnTo>
                <a:lnTo>
                  <a:pt x="5386" y="29596"/>
                </a:lnTo>
                <a:cubicBezTo>
                  <a:pt x="4954" y="28893"/>
                  <a:pt x="4196" y="28514"/>
                  <a:pt x="3385" y="28460"/>
                </a:cubicBezTo>
                <a:cubicBezTo>
                  <a:pt x="2735" y="28514"/>
                  <a:pt x="2357" y="28893"/>
                  <a:pt x="2843" y="29488"/>
                </a:cubicBezTo>
                <a:cubicBezTo>
                  <a:pt x="4735" y="31981"/>
                  <a:pt x="8675" y="33689"/>
                  <a:pt x="12303" y="33689"/>
                </a:cubicBezTo>
                <a:cubicBezTo>
                  <a:pt x="13242" y="33689"/>
                  <a:pt x="14161" y="33574"/>
                  <a:pt x="15017" y="33330"/>
                </a:cubicBezTo>
                <a:lnTo>
                  <a:pt x="15017" y="33330"/>
                </a:lnTo>
                <a:cubicBezTo>
                  <a:pt x="13996" y="35046"/>
                  <a:pt x="11464" y="36126"/>
                  <a:pt x="9535" y="36126"/>
                </a:cubicBezTo>
                <a:cubicBezTo>
                  <a:pt x="9214" y="36126"/>
                  <a:pt x="8910" y="36097"/>
                  <a:pt x="8633" y="36035"/>
                </a:cubicBezTo>
                <a:cubicBezTo>
                  <a:pt x="8495" y="35997"/>
                  <a:pt x="8356" y="35977"/>
                  <a:pt x="8227" y="35977"/>
                </a:cubicBezTo>
                <a:cubicBezTo>
                  <a:pt x="7799" y="35977"/>
                  <a:pt x="7468" y="36198"/>
                  <a:pt x="7551" y="36738"/>
                </a:cubicBezTo>
                <a:cubicBezTo>
                  <a:pt x="7713" y="37442"/>
                  <a:pt x="8795" y="37929"/>
                  <a:pt x="9390" y="38091"/>
                </a:cubicBezTo>
                <a:cubicBezTo>
                  <a:pt x="9890" y="38210"/>
                  <a:pt x="10437" y="38269"/>
                  <a:pt x="11008" y="38269"/>
                </a:cubicBezTo>
                <a:cubicBezTo>
                  <a:pt x="13280" y="38269"/>
                  <a:pt x="15917" y="37343"/>
                  <a:pt x="17344" y="35656"/>
                </a:cubicBezTo>
                <a:cubicBezTo>
                  <a:pt x="18814" y="37343"/>
                  <a:pt x="21459" y="38269"/>
                  <a:pt x="23705" y="38269"/>
                </a:cubicBezTo>
                <a:cubicBezTo>
                  <a:pt x="24269" y="38269"/>
                  <a:pt x="24808" y="38210"/>
                  <a:pt x="25297" y="38091"/>
                </a:cubicBezTo>
                <a:cubicBezTo>
                  <a:pt x="25892" y="37929"/>
                  <a:pt x="26974" y="37442"/>
                  <a:pt x="27137" y="36738"/>
                </a:cubicBezTo>
                <a:cubicBezTo>
                  <a:pt x="27258" y="36174"/>
                  <a:pt x="26928" y="35970"/>
                  <a:pt x="26528" y="35970"/>
                </a:cubicBezTo>
                <a:cubicBezTo>
                  <a:pt x="26391" y="35970"/>
                  <a:pt x="26246" y="35994"/>
                  <a:pt x="26109" y="36035"/>
                </a:cubicBezTo>
                <a:cubicBezTo>
                  <a:pt x="25831" y="36097"/>
                  <a:pt x="25526" y="36126"/>
                  <a:pt x="25204" y="36126"/>
                </a:cubicBezTo>
                <a:cubicBezTo>
                  <a:pt x="23264" y="36126"/>
                  <a:pt x="20699" y="35046"/>
                  <a:pt x="19724" y="33330"/>
                </a:cubicBezTo>
                <a:lnTo>
                  <a:pt x="19724" y="33330"/>
                </a:lnTo>
                <a:cubicBezTo>
                  <a:pt x="20581" y="33574"/>
                  <a:pt x="21499" y="33689"/>
                  <a:pt x="22438" y="33689"/>
                </a:cubicBezTo>
                <a:cubicBezTo>
                  <a:pt x="26067" y="33689"/>
                  <a:pt x="30007" y="31981"/>
                  <a:pt x="31898" y="29488"/>
                </a:cubicBezTo>
                <a:cubicBezTo>
                  <a:pt x="32331" y="28893"/>
                  <a:pt x="31952" y="28514"/>
                  <a:pt x="31357" y="28460"/>
                </a:cubicBezTo>
                <a:cubicBezTo>
                  <a:pt x="30545" y="28514"/>
                  <a:pt x="29788" y="28893"/>
                  <a:pt x="29301" y="29596"/>
                </a:cubicBezTo>
                <a:cubicBezTo>
                  <a:pt x="29247" y="29651"/>
                  <a:pt x="29247" y="29651"/>
                  <a:pt x="29247" y="29651"/>
                </a:cubicBezTo>
                <a:lnTo>
                  <a:pt x="29084" y="29813"/>
                </a:lnTo>
                <a:cubicBezTo>
                  <a:pt x="28814" y="30083"/>
                  <a:pt x="28489" y="30300"/>
                  <a:pt x="28165" y="30516"/>
                </a:cubicBezTo>
                <a:cubicBezTo>
                  <a:pt x="27039" y="31183"/>
                  <a:pt x="25786" y="31529"/>
                  <a:pt x="24502" y="31529"/>
                </a:cubicBezTo>
                <a:cubicBezTo>
                  <a:pt x="24120" y="31529"/>
                  <a:pt x="23735" y="31498"/>
                  <a:pt x="23349" y="31436"/>
                </a:cubicBezTo>
                <a:cubicBezTo>
                  <a:pt x="21834" y="31274"/>
                  <a:pt x="20482" y="30624"/>
                  <a:pt x="19400" y="29596"/>
                </a:cubicBezTo>
                <a:cubicBezTo>
                  <a:pt x="19454" y="28785"/>
                  <a:pt x="19508" y="27973"/>
                  <a:pt x="19508" y="27162"/>
                </a:cubicBezTo>
                <a:cubicBezTo>
                  <a:pt x="20725" y="27527"/>
                  <a:pt x="22003" y="27709"/>
                  <a:pt x="23274" y="27709"/>
                </a:cubicBezTo>
                <a:cubicBezTo>
                  <a:pt x="23698" y="27709"/>
                  <a:pt x="24120" y="27689"/>
                  <a:pt x="24540" y="27649"/>
                </a:cubicBezTo>
                <a:cubicBezTo>
                  <a:pt x="27732" y="27324"/>
                  <a:pt x="31465" y="25539"/>
                  <a:pt x="32764" y="22400"/>
                </a:cubicBezTo>
                <a:cubicBezTo>
                  <a:pt x="32951" y="21931"/>
                  <a:pt x="32709" y="21748"/>
                  <a:pt x="32294" y="21748"/>
                </a:cubicBezTo>
                <a:cubicBezTo>
                  <a:pt x="31514" y="21748"/>
                  <a:pt x="30125" y="22395"/>
                  <a:pt x="29842" y="22996"/>
                </a:cubicBezTo>
                <a:cubicBezTo>
                  <a:pt x="29093" y="24793"/>
                  <a:pt x="26867" y="25679"/>
                  <a:pt x="24588" y="25679"/>
                </a:cubicBezTo>
                <a:cubicBezTo>
                  <a:pt x="22753" y="25679"/>
                  <a:pt x="20883" y="25104"/>
                  <a:pt x="19724" y="23969"/>
                </a:cubicBezTo>
                <a:cubicBezTo>
                  <a:pt x="19778" y="23104"/>
                  <a:pt x="19832" y="22184"/>
                  <a:pt x="19887" y="21264"/>
                </a:cubicBezTo>
                <a:cubicBezTo>
                  <a:pt x="21074" y="21609"/>
                  <a:pt x="22317" y="21791"/>
                  <a:pt x="23555" y="21791"/>
                </a:cubicBezTo>
                <a:cubicBezTo>
                  <a:pt x="24066" y="21791"/>
                  <a:pt x="24575" y="21760"/>
                  <a:pt x="25081" y="21697"/>
                </a:cubicBezTo>
                <a:cubicBezTo>
                  <a:pt x="28489" y="21372"/>
                  <a:pt x="32493" y="19695"/>
                  <a:pt x="34279" y="16557"/>
                </a:cubicBezTo>
                <a:cubicBezTo>
                  <a:pt x="34596" y="15876"/>
                  <a:pt x="34257" y="15624"/>
                  <a:pt x="33717" y="15624"/>
                </a:cubicBezTo>
                <a:cubicBezTo>
                  <a:pt x="32969" y="15624"/>
                  <a:pt x="31833" y="16108"/>
                  <a:pt x="31519" y="16611"/>
                </a:cubicBezTo>
                <a:cubicBezTo>
                  <a:pt x="30208" y="18813"/>
                  <a:pt x="27526" y="19644"/>
                  <a:pt x="25096" y="19644"/>
                </a:cubicBezTo>
                <a:cubicBezTo>
                  <a:pt x="25018" y="19644"/>
                  <a:pt x="24941" y="19643"/>
                  <a:pt x="24864" y="19641"/>
                </a:cubicBezTo>
                <a:cubicBezTo>
                  <a:pt x="23349" y="19587"/>
                  <a:pt x="21239" y="19208"/>
                  <a:pt x="19887" y="18126"/>
                </a:cubicBezTo>
                <a:lnTo>
                  <a:pt x="20049" y="15367"/>
                </a:lnTo>
                <a:cubicBezTo>
                  <a:pt x="21237" y="15673"/>
                  <a:pt x="22453" y="15817"/>
                  <a:pt x="23676" y="15817"/>
                </a:cubicBezTo>
                <a:cubicBezTo>
                  <a:pt x="24179" y="15817"/>
                  <a:pt x="24684" y="15793"/>
                  <a:pt x="25189" y="15745"/>
                </a:cubicBezTo>
                <a:cubicBezTo>
                  <a:pt x="28598" y="15421"/>
                  <a:pt x="32601" y="13744"/>
                  <a:pt x="34062" y="10443"/>
                </a:cubicBezTo>
                <a:cubicBezTo>
                  <a:pt x="34318" y="9888"/>
                  <a:pt x="33800" y="9704"/>
                  <a:pt x="33330" y="9704"/>
                </a:cubicBezTo>
                <a:cubicBezTo>
                  <a:pt x="33205" y="9704"/>
                  <a:pt x="33083" y="9717"/>
                  <a:pt x="32980" y="9740"/>
                </a:cubicBezTo>
                <a:cubicBezTo>
                  <a:pt x="32223" y="9902"/>
                  <a:pt x="31519" y="10389"/>
                  <a:pt x="31140" y="11092"/>
                </a:cubicBezTo>
                <a:cubicBezTo>
                  <a:pt x="30309" y="13049"/>
                  <a:pt x="27532" y="13767"/>
                  <a:pt x="25208" y="13767"/>
                </a:cubicBezTo>
                <a:cubicBezTo>
                  <a:pt x="24961" y="13767"/>
                  <a:pt x="24719" y="13759"/>
                  <a:pt x="24486" y="13744"/>
                </a:cubicBezTo>
                <a:cubicBezTo>
                  <a:pt x="22971" y="13635"/>
                  <a:pt x="21510" y="13202"/>
                  <a:pt x="20211" y="12445"/>
                </a:cubicBezTo>
                <a:lnTo>
                  <a:pt x="20374" y="9577"/>
                </a:lnTo>
                <a:cubicBezTo>
                  <a:pt x="21472" y="9843"/>
                  <a:pt x="22597" y="9975"/>
                  <a:pt x="23730" y="9975"/>
                </a:cubicBezTo>
                <a:cubicBezTo>
                  <a:pt x="24215" y="9975"/>
                  <a:pt x="24702" y="9951"/>
                  <a:pt x="25189" y="9902"/>
                </a:cubicBezTo>
                <a:cubicBezTo>
                  <a:pt x="28543" y="9577"/>
                  <a:pt x="32601" y="7900"/>
                  <a:pt x="34062" y="4654"/>
                </a:cubicBezTo>
                <a:cubicBezTo>
                  <a:pt x="34318" y="4099"/>
                  <a:pt x="33800" y="3914"/>
                  <a:pt x="33330" y="3914"/>
                </a:cubicBezTo>
                <a:cubicBezTo>
                  <a:pt x="33205" y="3914"/>
                  <a:pt x="33083" y="3928"/>
                  <a:pt x="32980" y="3950"/>
                </a:cubicBezTo>
                <a:cubicBezTo>
                  <a:pt x="32223" y="4113"/>
                  <a:pt x="31519" y="4600"/>
                  <a:pt x="31140" y="5303"/>
                </a:cubicBezTo>
                <a:lnTo>
                  <a:pt x="31195" y="5249"/>
                </a:lnTo>
                <a:lnTo>
                  <a:pt x="31195" y="5249"/>
                </a:lnTo>
                <a:cubicBezTo>
                  <a:pt x="31195" y="5303"/>
                  <a:pt x="31140" y="5303"/>
                  <a:pt x="31140" y="5357"/>
                </a:cubicBezTo>
                <a:lnTo>
                  <a:pt x="31140" y="5411"/>
                </a:lnTo>
                <a:cubicBezTo>
                  <a:pt x="31086" y="5465"/>
                  <a:pt x="31032" y="5574"/>
                  <a:pt x="30978" y="5682"/>
                </a:cubicBezTo>
                <a:cubicBezTo>
                  <a:pt x="30708" y="6006"/>
                  <a:pt x="30437" y="6277"/>
                  <a:pt x="30112" y="6548"/>
                </a:cubicBezTo>
                <a:cubicBezTo>
                  <a:pt x="28842" y="7592"/>
                  <a:pt x="27114" y="7874"/>
                  <a:pt x="25472" y="7874"/>
                </a:cubicBezTo>
                <a:cubicBezTo>
                  <a:pt x="25157" y="7874"/>
                  <a:pt x="24845" y="7863"/>
                  <a:pt x="24540" y="7846"/>
                </a:cubicBezTo>
                <a:cubicBezTo>
                  <a:pt x="23133" y="7792"/>
                  <a:pt x="21780" y="7413"/>
                  <a:pt x="20590" y="6764"/>
                </a:cubicBezTo>
                <a:cubicBezTo>
                  <a:pt x="20590" y="6277"/>
                  <a:pt x="20644" y="5790"/>
                  <a:pt x="20644" y="5303"/>
                </a:cubicBezTo>
                <a:cubicBezTo>
                  <a:pt x="20736" y="5305"/>
                  <a:pt x="20829" y="5306"/>
                  <a:pt x="20921" y="5306"/>
                </a:cubicBezTo>
                <a:cubicBezTo>
                  <a:pt x="23042" y="5306"/>
                  <a:pt x="25103" y="4710"/>
                  <a:pt x="26866" y="3518"/>
                </a:cubicBezTo>
                <a:cubicBezTo>
                  <a:pt x="27299" y="3247"/>
                  <a:pt x="27948" y="2598"/>
                  <a:pt x="27407" y="2111"/>
                </a:cubicBezTo>
                <a:cubicBezTo>
                  <a:pt x="27281" y="1985"/>
                  <a:pt x="27111" y="1935"/>
                  <a:pt x="26923" y="1935"/>
                </a:cubicBezTo>
                <a:cubicBezTo>
                  <a:pt x="26382" y="1935"/>
                  <a:pt x="25686" y="2343"/>
                  <a:pt x="25405" y="2544"/>
                </a:cubicBezTo>
                <a:lnTo>
                  <a:pt x="25297" y="2544"/>
                </a:lnTo>
                <a:cubicBezTo>
                  <a:pt x="25135" y="2652"/>
                  <a:pt x="24918" y="2706"/>
                  <a:pt x="24756" y="2760"/>
                </a:cubicBezTo>
                <a:cubicBezTo>
                  <a:pt x="24057" y="2993"/>
                  <a:pt x="23338" y="3103"/>
                  <a:pt x="22624" y="3103"/>
                </a:cubicBezTo>
                <a:cubicBezTo>
                  <a:pt x="22177" y="3103"/>
                  <a:pt x="21731" y="3060"/>
                  <a:pt x="21293" y="2977"/>
                </a:cubicBezTo>
                <a:cubicBezTo>
                  <a:pt x="21131" y="2977"/>
                  <a:pt x="20969" y="2922"/>
                  <a:pt x="20806" y="2868"/>
                </a:cubicBezTo>
                <a:lnTo>
                  <a:pt x="20860" y="2165"/>
                </a:lnTo>
                <a:cubicBezTo>
                  <a:pt x="20915" y="1083"/>
                  <a:pt x="19616" y="55"/>
                  <a:pt x="17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6408625" y="3869450"/>
            <a:ext cx="711500" cy="478800"/>
          </a:xfrm>
          <a:custGeom>
            <a:avLst/>
            <a:gdLst/>
            <a:ahLst/>
            <a:cxnLst/>
            <a:rect l="l" t="t" r="r" b="b"/>
            <a:pathLst>
              <a:path w="28460" h="19152" extrusionOk="0">
                <a:moveTo>
                  <a:pt x="11321" y="8437"/>
                </a:moveTo>
                <a:cubicBezTo>
                  <a:pt x="11933" y="8437"/>
                  <a:pt x="12566" y="8693"/>
                  <a:pt x="13094" y="9307"/>
                </a:cubicBezTo>
                <a:cubicBezTo>
                  <a:pt x="13905" y="10335"/>
                  <a:pt x="13743" y="11849"/>
                  <a:pt x="12715" y="12661"/>
                </a:cubicBezTo>
                <a:cubicBezTo>
                  <a:pt x="12276" y="13007"/>
                  <a:pt x="11759" y="13176"/>
                  <a:pt x="11246" y="13176"/>
                </a:cubicBezTo>
                <a:cubicBezTo>
                  <a:pt x="10558" y="13176"/>
                  <a:pt x="9880" y="12872"/>
                  <a:pt x="9415" y="12282"/>
                </a:cubicBezTo>
                <a:lnTo>
                  <a:pt x="9415" y="12228"/>
                </a:lnTo>
                <a:cubicBezTo>
                  <a:pt x="8060" y="10435"/>
                  <a:pt x="9610" y="8437"/>
                  <a:pt x="11321" y="8437"/>
                </a:cubicBezTo>
                <a:close/>
                <a:moveTo>
                  <a:pt x="17216" y="8437"/>
                </a:moveTo>
                <a:cubicBezTo>
                  <a:pt x="18908" y="8437"/>
                  <a:pt x="20468" y="10435"/>
                  <a:pt x="19154" y="12228"/>
                </a:cubicBezTo>
                <a:lnTo>
                  <a:pt x="19099" y="12282"/>
                </a:lnTo>
                <a:cubicBezTo>
                  <a:pt x="18575" y="12996"/>
                  <a:pt x="17909" y="13290"/>
                  <a:pt x="17258" y="13290"/>
                </a:cubicBezTo>
                <a:cubicBezTo>
                  <a:pt x="15493" y="13290"/>
                  <a:pt x="13839" y="11125"/>
                  <a:pt x="15420" y="9307"/>
                </a:cubicBezTo>
                <a:lnTo>
                  <a:pt x="15474" y="9307"/>
                </a:lnTo>
                <a:cubicBezTo>
                  <a:pt x="15988" y="8693"/>
                  <a:pt x="16610" y="8437"/>
                  <a:pt x="17216" y="8437"/>
                </a:cubicBezTo>
                <a:close/>
                <a:moveTo>
                  <a:pt x="6869" y="14812"/>
                </a:moveTo>
                <a:cubicBezTo>
                  <a:pt x="7244" y="14812"/>
                  <a:pt x="7624" y="14975"/>
                  <a:pt x="7900" y="15312"/>
                </a:cubicBezTo>
                <a:lnTo>
                  <a:pt x="7900" y="15366"/>
                </a:lnTo>
                <a:cubicBezTo>
                  <a:pt x="8333" y="15907"/>
                  <a:pt x="8278" y="16719"/>
                  <a:pt x="7737" y="17206"/>
                </a:cubicBezTo>
                <a:cubicBezTo>
                  <a:pt x="7479" y="17394"/>
                  <a:pt x="7180" y="17490"/>
                  <a:pt x="6884" y="17490"/>
                </a:cubicBezTo>
                <a:cubicBezTo>
                  <a:pt x="6499" y="17490"/>
                  <a:pt x="6119" y="17326"/>
                  <a:pt x="5844" y="16989"/>
                </a:cubicBezTo>
                <a:lnTo>
                  <a:pt x="5844" y="16935"/>
                </a:lnTo>
                <a:cubicBezTo>
                  <a:pt x="5357" y="16394"/>
                  <a:pt x="5465" y="15529"/>
                  <a:pt x="6060" y="15096"/>
                </a:cubicBezTo>
                <a:cubicBezTo>
                  <a:pt x="6295" y="14908"/>
                  <a:pt x="6581" y="14812"/>
                  <a:pt x="6869" y="14812"/>
                </a:cubicBezTo>
                <a:close/>
                <a:moveTo>
                  <a:pt x="21732" y="14829"/>
                </a:moveTo>
                <a:cubicBezTo>
                  <a:pt x="22009" y="14829"/>
                  <a:pt x="22282" y="14915"/>
                  <a:pt x="22508" y="15096"/>
                </a:cubicBezTo>
                <a:cubicBezTo>
                  <a:pt x="23103" y="15583"/>
                  <a:pt x="23157" y="16394"/>
                  <a:pt x="22725" y="16989"/>
                </a:cubicBezTo>
                <a:lnTo>
                  <a:pt x="22670" y="17044"/>
                </a:lnTo>
                <a:cubicBezTo>
                  <a:pt x="22426" y="17349"/>
                  <a:pt x="22060" y="17517"/>
                  <a:pt x="21681" y="17517"/>
                </a:cubicBezTo>
                <a:cubicBezTo>
                  <a:pt x="21389" y="17517"/>
                  <a:pt x="21090" y="17418"/>
                  <a:pt x="20831" y="17206"/>
                </a:cubicBezTo>
                <a:cubicBezTo>
                  <a:pt x="20290" y="16773"/>
                  <a:pt x="20182" y="15961"/>
                  <a:pt x="20614" y="15366"/>
                </a:cubicBezTo>
                <a:lnTo>
                  <a:pt x="20669" y="15312"/>
                </a:lnTo>
                <a:cubicBezTo>
                  <a:pt x="20952" y="14997"/>
                  <a:pt x="21346" y="14829"/>
                  <a:pt x="21732" y="14829"/>
                </a:cubicBezTo>
                <a:close/>
                <a:moveTo>
                  <a:pt x="5681" y="0"/>
                </a:moveTo>
                <a:cubicBezTo>
                  <a:pt x="0" y="0"/>
                  <a:pt x="271" y="6277"/>
                  <a:pt x="3138" y="9090"/>
                </a:cubicBezTo>
                <a:cubicBezTo>
                  <a:pt x="6006" y="11958"/>
                  <a:pt x="4166" y="12715"/>
                  <a:pt x="3409" y="15096"/>
                </a:cubicBezTo>
                <a:cubicBezTo>
                  <a:pt x="2603" y="17429"/>
                  <a:pt x="4757" y="19130"/>
                  <a:pt x="7003" y="19130"/>
                </a:cubicBezTo>
                <a:cubicBezTo>
                  <a:pt x="7622" y="19130"/>
                  <a:pt x="8247" y="19001"/>
                  <a:pt x="8819" y="18721"/>
                </a:cubicBezTo>
                <a:cubicBezTo>
                  <a:pt x="11417" y="17422"/>
                  <a:pt x="9956" y="13960"/>
                  <a:pt x="14230" y="13960"/>
                </a:cubicBezTo>
                <a:cubicBezTo>
                  <a:pt x="18450" y="13960"/>
                  <a:pt x="16989" y="17422"/>
                  <a:pt x="19641" y="18721"/>
                </a:cubicBezTo>
                <a:cubicBezTo>
                  <a:pt x="20208" y="19016"/>
                  <a:pt x="20833" y="19152"/>
                  <a:pt x="21452" y="19152"/>
                </a:cubicBezTo>
                <a:cubicBezTo>
                  <a:pt x="23666" y="19152"/>
                  <a:pt x="25812" y="17421"/>
                  <a:pt x="25051" y="15096"/>
                </a:cubicBezTo>
                <a:cubicBezTo>
                  <a:pt x="24239" y="12715"/>
                  <a:pt x="22454" y="11958"/>
                  <a:pt x="25267" y="9090"/>
                </a:cubicBezTo>
                <a:cubicBezTo>
                  <a:pt x="28135" y="6277"/>
                  <a:pt x="28460" y="0"/>
                  <a:pt x="22779" y="0"/>
                </a:cubicBezTo>
                <a:cubicBezTo>
                  <a:pt x="17152" y="0"/>
                  <a:pt x="18180" y="4329"/>
                  <a:pt x="14230" y="4329"/>
                </a:cubicBezTo>
                <a:cubicBezTo>
                  <a:pt x="10280" y="4329"/>
                  <a:pt x="11362" y="0"/>
                  <a:pt x="5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6438375" y="4373975"/>
            <a:ext cx="181275" cy="774350"/>
          </a:xfrm>
          <a:custGeom>
            <a:avLst/>
            <a:gdLst/>
            <a:ahLst/>
            <a:cxnLst/>
            <a:rect l="l" t="t" r="r" b="b"/>
            <a:pathLst>
              <a:path w="7251" h="30974" extrusionOk="0">
                <a:moveTo>
                  <a:pt x="1624" y="1"/>
                </a:moveTo>
                <a:cubicBezTo>
                  <a:pt x="55" y="1"/>
                  <a:pt x="1" y="2868"/>
                  <a:pt x="2381" y="3301"/>
                </a:cubicBezTo>
                <a:lnTo>
                  <a:pt x="2381" y="27865"/>
                </a:lnTo>
                <a:lnTo>
                  <a:pt x="2273" y="27865"/>
                </a:lnTo>
                <a:cubicBezTo>
                  <a:pt x="1570" y="28190"/>
                  <a:pt x="1137" y="28785"/>
                  <a:pt x="1029" y="29542"/>
                </a:cubicBezTo>
                <a:cubicBezTo>
                  <a:pt x="1029" y="30368"/>
                  <a:pt x="1596" y="30973"/>
                  <a:pt x="2273" y="30973"/>
                </a:cubicBezTo>
                <a:cubicBezTo>
                  <a:pt x="2483" y="30973"/>
                  <a:pt x="2704" y="30915"/>
                  <a:pt x="2922" y="30787"/>
                </a:cubicBezTo>
                <a:cubicBezTo>
                  <a:pt x="3390" y="30512"/>
                  <a:pt x="3690" y="30416"/>
                  <a:pt x="3920" y="30416"/>
                </a:cubicBezTo>
                <a:cubicBezTo>
                  <a:pt x="4461" y="30416"/>
                  <a:pt x="4619" y="30949"/>
                  <a:pt x="5682" y="30949"/>
                </a:cubicBezTo>
                <a:cubicBezTo>
                  <a:pt x="7251" y="30949"/>
                  <a:pt x="6926" y="28568"/>
                  <a:pt x="4924" y="27865"/>
                </a:cubicBezTo>
                <a:lnTo>
                  <a:pt x="5032" y="27865"/>
                </a:lnTo>
                <a:lnTo>
                  <a:pt x="5032" y="3301"/>
                </a:lnTo>
                <a:cubicBezTo>
                  <a:pt x="5682" y="3031"/>
                  <a:pt x="6169" y="2381"/>
                  <a:pt x="6223" y="1678"/>
                </a:cubicBezTo>
                <a:cubicBezTo>
                  <a:pt x="6187" y="969"/>
                  <a:pt x="5617" y="515"/>
                  <a:pt x="5031" y="515"/>
                </a:cubicBezTo>
                <a:cubicBezTo>
                  <a:pt x="4722" y="515"/>
                  <a:pt x="4409" y="641"/>
                  <a:pt x="4167" y="920"/>
                </a:cubicBezTo>
                <a:cubicBezTo>
                  <a:pt x="4027" y="1060"/>
                  <a:pt x="3904" y="1117"/>
                  <a:pt x="3787" y="1117"/>
                </a:cubicBezTo>
                <a:cubicBezTo>
                  <a:pt x="3267" y="1117"/>
                  <a:pt x="2860" y="1"/>
                  <a:pt x="1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6455975" y="5343825"/>
            <a:ext cx="148800" cy="744025"/>
          </a:xfrm>
          <a:custGeom>
            <a:avLst/>
            <a:gdLst/>
            <a:ahLst/>
            <a:cxnLst/>
            <a:rect l="l" t="t" r="r" b="b"/>
            <a:pathLst>
              <a:path w="5952" h="29761" extrusionOk="0">
                <a:moveTo>
                  <a:pt x="4599" y="0"/>
                </a:moveTo>
                <a:cubicBezTo>
                  <a:pt x="3576" y="0"/>
                  <a:pt x="3248" y="1097"/>
                  <a:pt x="2833" y="1097"/>
                </a:cubicBezTo>
                <a:cubicBezTo>
                  <a:pt x="2743" y="1097"/>
                  <a:pt x="2649" y="1045"/>
                  <a:pt x="2543" y="920"/>
                </a:cubicBezTo>
                <a:cubicBezTo>
                  <a:pt x="2348" y="672"/>
                  <a:pt x="2084" y="563"/>
                  <a:pt x="1822" y="563"/>
                </a:cubicBezTo>
                <a:cubicBezTo>
                  <a:pt x="1284" y="563"/>
                  <a:pt x="757" y="1022"/>
                  <a:pt x="866" y="1677"/>
                </a:cubicBezTo>
                <a:cubicBezTo>
                  <a:pt x="866" y="2327"/>
                  <a:pt x="1244" y="2922"/>
                  <a:pt x="1840" y="3192"/>
                </a:cubicBezTo>
                <a:lnTo>
                  <a:pt x="1840" y="26836"/>
                </a:lnTo>
                <a:lnTo>
                  <a:pt x="1948" y="26836"/>
                </a:lnTo>
                <a:cubicBezTo>
                  <a:pt x="271" y="27432"/>
                  <a:pt x="0" y="29758"/>
                  <a:pt x="1244" y="29758"/>
                </a:cubicBezTo>
                <a:cubicBezTo>
                  <a:pt x="2120" y="29758"/>
                  <a:pt x="2246" y="29249"/>
                  <a:pt x="2696" y="29249"/>
                </a:cubicBezTo>
                <a:cubicBezTo>
                  <a:pt x="2885" y="29249"/>
                  <a:pt x="3132" y="29339"/>
                  <a:pt x="3517" y="29596"/>
                </a:cubicBezTo>
                <a:cubicBezTo>
                  <a:pt x="3693" y="29709"/>
                  <a:pt x="3869" y="29761"/>
                  <a:pt x="4035" y="29761"/>
                </a:cubicBezTo>
                <a:cubicBezTo>
                  <a:pt x="4585" y="29761"/>
                  <a:pt x="5032" y="29195"/>
                  <a:pt x="5032" y="28406"/>
                </a:cubicBezTo>
                <a:cubicBezTo>
                  <a:pt x="5032" y="27702"/>
                  <a:pt x="4653" y="27107"/>
                  <a:pt x="4058" y="26836"/>
                </a:cubicBezTo>
                <a:lnTo>
                  <a:pt x="4004" y="26836"/>
                </a:lnTo>
                <a:lnTo>
                  <a:pt x="4004" y="3192"/>
                </a:lnTo>
                <a:cubicBezTo>
                  <a:pt x="5952" y="2760"/>
                  <a:pt x="5897" y="0"/>
                  <a:pt x="4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6473550" y="5182850"/>
            <a:ext cx="109575" cy="120425"/>
          </a:xfrm>
          <a:custGeom>
            <a:avLst/>
            <a:gdLst/>
            <a:ahLst/>
            <a:cxnLst/>
            <a:rect l="l" t="t" r="r" b="b"/>
            <a:pathLst>
              <a:path w="4383" h="4817" extrusionOk="0">
                <a:moveTo>
                  <a:pt x="2165" y="1"/>
                </a:moveTo>
                <a:cubicBezTo>
                  <a:pt x="974" y="1"/>
                  <a:pt x="0" y="1407"/>
                  <a:pt x="0" y="2598"/>
                </a:cubicBezTo>
                <a:cubicBezTo>
                  <a:pt x="0" y="3788"/>
                  <a:pt x="974" y="4762"/>
                  <a:pt x="2165" y="4816"/>
                </a:cubicBezTo>
                <a:cubicBezTo>
                  <a:pt x="3409" y="4816"/>
                  <a:pt x="4383" y="3788"/>
                  <a:pt x="4383" y="2598"/>
                </a:cubicBezTo>
                <a:cubicBezTo>
                  <a:pt x="4383" y="1353"/>
                  <a:pt x="3409" y="1"/>
                  <a:pt x="2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6458675" y="6115575"/>
            <a:ext cx="186675" cy="145350"/>
          </a:xfrm>
          <a:custGeom>
            <a:avLst/>
            <a:gdLst/>
            <a:ahLst/>
            <a:cxnLst/>
            <a:rect l="l" t="t" r="r" b="b"/>
            <a:pathLst>
              <a:path w="7467" h="5814" extrusionOk="0">
                <a:moveTo>
                  <a:pt x="4665" y="0"/>
                </a:moveTo>
                <a:cubicBezTo>
                  <a:pt x="3867" y="0"/>
                  <a:pt x="2879" y="284"/>
                  <a:pt x="2543" y="620"/>
                </a:cubicBezTo>
                <a:cubicBezTo>
                  <a:pt x="1948" y="1215"/>
                  <a:pt x="2273" y="1972"/>
                  <a:pt x="1569" y="2730"/>
                </a:cubicBezTo>
                <a:cubicBezTo>
                  <a:pt x="812" y="3487"/>
                  <a:pt x="0" y="5110"/>
                  <a:pt x="2002" y="5110"/>
                </a:cubicBezTo>
                <a:cubicBezTo>
                  <a:pt x="4004" y="5110"/>
                  <a:pt x="4329" y="5814"/>
                  <a:pt x="5789" y="5814"/>
                </a:cubicBezTo>
                <a:cubicBezTo>
                  <a:pt x="7250" y="5814"/>
                  <a:pt x="7467" y="4190"/>
                  <a:pt x="7304" y="3108"/>
                </a:cubicBezTo>
                <a:cubicBezTo>
                  <a:pt x="7142" y="1972"/>
                  <a:pt x="5789" y="1702"/>
                  <a:pt x="5789" y="620"/>
                </a:cubicBezTo>
                <a:cubicBezTo>
                  <a:pt x="5789" y="171"/>
                  <a:pt x="5284" y="0"/>
                  <a:pt x="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6339625" y="6136450"/>
            <a:ext cx="146125" cy="116775"/>
          </a:xfrm>
          <a:custGeom>
            <a:avLst/>
            <a:gdLst/>
            <a:ahLst/>
            <a:cxnLst/>
            <a:rect l="l" t="t" r="r" b="b"/>
            <a:pathLst>
              <a:path w="5845" h="4671" extrusionOk="0">
                <a:moveTo>
                  <a:pt x="4113" y="1"/>
                </a:moveTo>
                <a:cubicBezTo>
                  <a:pt x="2869" y="1"/>
                  <a:pt x="2814" y="650"/>
                  <a:pt x="1895" y="921"/>
                </a:cubicBezTo>
                <a:cubicBezTo>
                  <a:pt x="1083" y="1083"/>
                  <a:pt x="596" y="1949"/>
                  <a:pt x="921" y="2706"/>
                </a:cubicBezTo>
                <a:cubicBezTo>
                  <a:pt x="1191" y="3464"/>
                  <a:pt x="1" y="4275"/>
                  <a:pt x="1083" y="4600"/>
                </a:cubicBezTo>
                <a:cubicBezTo>
                  <a:pt x="1287" y="4648"/>
                  <a:pt x="1519" y="4671"/>
                  <a:pt x="1762" y="4671"/>
                </a:cubicBezTo>
                <a:cubicBezTo>
                  <a:pt x="2874" y="4671"/>
                  <a:pt x="4221" y="4203"/>
                  <a:pt x="4221" y="3626"/>
                </a:cubicBezTo>
                <a:cubicBezTo>
                  <a:pt x="4221" y="2869"/>
                  <a:pt x="5844" y="1624"/>
                  <a:pt x="5844" y="704"/>
                </a:cubicBezTo>
                <a:cubicBezTo>
                  <a:pt x="5844" y="55"/>
                  <a:pt x="5303" y="1"/>
                  <a:pt x="4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6201675" y="6200750"/>
            <a:ext cx="135275" cy="60175"/>
          </a:xfrm>
          <a:custGeom>
            <a:avLst/>
            <a:gdLst/>
            <a:ahLst/>
            <a:cxnLst/>
            <a:rect l="l" t="t" r="r" b="b"/>
            <a:pathLst>
              <a:path w="5411" h="2407" extrusionOk="0">
                <a:moveTo>
                  <a:pt x="4737" y="1"/>
                </a:moveTo>
                <a:cubicBezTo>
                  <a:pt x="4279" y="1"/>
                  <a:pt x="3706" y="216"/>
                  <a:pt x="3409" y="513"/>
                </a:cubicBezTo>
                <a:cubicBezTo>
                  <a:pt x="2868" y="1054"/>
                  <a:pt x="1299" y="1216"/>
                  <a:pt x="650" y="1433"/>
                </a:cubicBezTo>
                <a:cubicBezTo>
                  <a:pt x="0" y="1703"/>
                  <a:pt x="0" y="2407"/>
                  <a:pt x="650" y="2407"/>
                </a:cubicBezTo>
                <a:cubicBezTo>
                  <a:pt x="1299" y="2407"/>
                  <a:pt x="2381" y="2136"/>
                  <a:pt x="3896" y="2136"/>
                </a:cubicBezTo>
                <a:cubicBezTo>
                  <a:pt x="5411" y="2136"/>
                  <a:pt x="5411" y="1216"/>
                  <a:pt x="5411" y="513"/>
                </a:cubicBezTo>
                <a:cubicBezTo>
                  <a:pt x="5411" y="147"/>
                  <a:pt x="5113" y="1"/>
                  <a:pt x="47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6105625" y="6240625"/>
            <a:ext cx="94725" cy="22675"/>
          </a:xfrm>
          <a:custGeom>
            <a:avLst/>
            <a:gdLst/>
            <a:ahLst/>
            <a:cxnLst/>
            <a:rect l="l" t="t" r="r" b="b"/>
            <a:pathLst>
              <a:path w="3789" h="907" extrusionOk="0">
                <a:moveTo>
                  <a:pt x="3409" y="0"/>
                </a:moveTo>
                <a:cubicBezTo>
                  <a:pt x="3031" y="0"/>
                  <a:pt x="2652" y="54"/>
                  <a:pt x="2327" y="216"/>
                </a:cubicBezTo>
                <a:cubicBezTo>
                  <a:pt x="1786" y="325"/>
                  <a:pt x="1245" y="325"/>
                  <a:pt x="704" y="325"/>
                </a:cubicBezTo>
                <a:cubicBezTo>
                  <a:pt x="434" y="325"/>
                  <a:pt x="1" y="325"/>
                  <a:pt x="271" y="595"/>
                </a:cubicBezTo>
                <a:cubicBezTo>
                  <a:pt x="396" y="699"/>
                  <a:pt x="569" y="731"/>
                  <a:pt x="775" y="731"/>
                </a:cubicBezTo>
                <a:cubicBezTo>
                  <a:pt x="1103" y="731"/>
                  <a:pt x="1516" y="649"/>
                  <a:pt x="1949" y="649"/>
                </a:cubicBezTo>
                <a:cubicBezTo>
                  <a:pt x="2528" y="649"/>
                  <a:pt x="3180" y="906"/>
                  <a:pt x="3483" y="906"/>
                </a:cubicBezTo>
                <a:cubicBezTo>
                  <a:pt x="3548" y="906"/>
                  <a:pt x="3597" y="894"/>
                  <a:pt x="3626" y="866"/>
                </a:cubicBezTo>
                <a:cubicBezTo>
                  <a:pt x="3788" y="703"/>
                  <a:pt x="3518" y="649"/>
                  <a:pt x="3518" y="433"/>
                </a:cubicBezTo>
                <a:cubicBezTo>
                  <a:pt x="3518" y="271"/>
                  <a:pt x="3518" y="54"/>
                  <a:pt x="3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6915850" y="4373975"/>
            <a:ext cx="181275" cy="774350"/>
          </a:xfrm>
          <a:custGeom>
            <a:avLst/>
            <a:gdLst/>
            <a:ahLst/>
            <a:cxnLst/>
            <a:rect l="l" t="t" r="r" b="b"/>
            <a:pathLst>
              <a:path w="7251" h="30974" extrusionOk="0">
                <a:moveTo>
                  <a:pt x="5628" y="1"/>
                </a:moveTo>
                <a:cubicBezTo>
                  <a:pt x="4348" y="1"/>
                  <a:pt x="3932" y="1117"/>
                  <a:pt x="3440" y="1117"/>
                </a:cubicBezTo>
                <a:cubicBezTo>
                  <a:pt x="3329" y="1117"/>
                  <a:pt x="3214" y="1060"/>
                  <a:pt x="3085" y="920"/>
                </a:cubicBezTo>
                <a:cubicBezTo>
                  <a:pt x="2824" y="641"/>
                  <a:pt x="2498" y="515"/>
                  <a:pt x="2184" y="515"/>
                </a:cubicBezTo>
                <a:cubicBezTo>
                  <a:pt x="1586" y="515"/>
                  <a:pt x="1029" y="969"/>
                  <a:pt x="1029" y="1678"/>
                </a:cubicBezTo>
                <a:cubicBezTo>
                  <a:pt x="1083" y="2381"/>
                  <a:pt x="1516" y="3031"/>
                  <a:pt x="2219" y="3301"/>
                </a:cubicBezTo>
                <a:lnTo>
                  <a:pt x="2219" y="27865"/>
                </a:lnTo>
                <a:lnTo>
                  <a:pt x="2327" y="27865"/>
                </a:lnTo>
                <a:cubicBezTo>
                  <a:pt x="271" y="28568"/>
                  <a:pt x="1" y="30949"/>
                  <a:pt x="1516" y="30949"/>
                </a:cubicBezTo>
                <a:cubicBezTo>
                  <a:pt x="2579" y="30949"/>
                  <a:pt x="2736" y="30416"/>
                  <a:pt x="3277" y="30416"/>
                </a:cubicBezTo>
                <a:cubicBezTo>
                  <a:pt x="3508" y="30416"/>
                  <a:pt x="3807" y="30512"/>
                  <a:pt x="4275" y="30787"/>
                </a:cubicBezTo>
                <a:cubicBezTo>
                  <a:pt x="4506" y="30915"/>
                  <a:pt x="4734" y="30973"/>
                  <a:pt x="4947" y="30973"/>
                </a:cubicBezTo>
                <a:cubicBezTo>
                  <a:pt x="5633" y="30973"/>
                  <a:pt x="6169" y="30368"/>
                  <a:pt x="6169" y="29542"/>
                </a:cubicBezTo>
                <a:cubicBezTo>
                  <a:pt x="6115" y="28785"/>
                  <a:pt x="5628" y="28190"/>
                  <a:pt x="4978" y="27865"/>
                </a:cubicBezTo>
                <a:lnTo>
                  <a:pt x="4870" y="27865"/>
                </a:lnTo>
                <a:lnTo>
                  <a:pt x="4870" y="3301"/>
                </a:lnTo>
                <a:cubicBezTo>
                  <a:pt x="7251" y="2868"/>
                  <a:pt x="7143" y="1"/>
                  <a:pt x="5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6930725" y="5343825"/>
            <a:ext cx="147475" cy="744025"/>
          </a:xfrm>
          <a:custGeom>
            <a:avLst/>
            <a:gdLst/>
            <a:ahLst/>
            <a:cxnLst/>
            <a:rect l="l" t="t" r="r" b="b"/>
            <a:pathLst>
              <a:path w="5899" h="29761" extrusionOk="0">
                <a:moveTo>
                  <a:pt x="1299" y="0"/>
                </a:moveTo>
                <a:cubicBezTo>
                  <a:pt x="55" y="0"/>
                  <a:pt x="1" y="2760"/>
                  <a:pt x="1949" y="3192"/>
                </a:cubicBezTo>
                <a:lnTo>
                  <a:pt x="1949" y="26836"/>
                </a:lnTo>
                <a:lnTo>
                  <a:pt x="1895" y="26836"/>
                </a:lnTo>
                <a:cubicBezTo>
                  <a:pt x="1299" y="27107"/>
                  <a:pt x="921" y="27702"/>
                  <a:pt x="921" y="28406"/>
                </a:cubicBezTo>
                <a:cubicBezTo>
                  <a:pt x="921" y="29195"/>
                  <a:pt x="1367" y="29761"/>
                  <a:pt x="1917" y="29761"/>
                </a:cubicBezTo>
                <a:cubicBezTo>
                  <a:pt x="2084" y="29761"/>
                  <a:pt x="2260" y="29709"/>
                  <a:pt x="2436" y="29596"/>
                </a:cubicBezTo>
                <a:cubicBezTo>
                  <a:pt x="2820" y="29339"/>
                  <a:pt x="3067" y="29249"/>
                  <a:pt x="3257" y="29249"/>
                </a:cubicBezTo>
                <a:cubicBezTo>
                  <a:pt x="3707" y="29249"/>
                  <a:pt x="3832" y="29758"/>
                  <a:pt x="4708" y="29758"/>
                </a:cubicBezTo>
                <a:cubicBezTo>
                  <a:pt x="5898" y="29758"/>
                  <a:pt x="5682" y="27432"/>
                  <a:pt x="4005" y="26836"/>
                </a:cubicBezTo>
                <a:lnTo>
                  <a:pt x="4113" y="26836"/>
                </a:lnTo>
                <a:lnTo>
                  <a:pt x="4113" y="3192"/>
                </a:lnTo>
                <a:cubicBezTo>
                  <a:pt x="4708" y="2922"/>
                  <a:pt x="5033" y="2327"/>
                  <a:pt x="5087" y="1677"/>
                </a:cubicBezTo>
                <a:cubicBezTo>
                  <a:pt x="5333" y="939"/>
                  <a:pt x="4756" y="406"/>
                  <a:pt x="4173" y="406"/>
                </a:cubicBezTo>
                <a:cubicBezTo>
                  <a:pt x="3860" y="406"/>
                  <a:pt x="3545" y="560"/>
                  <a:pt x="3355" y="920"/>
                </a:cubicBezTo>
                <a:cubicBezTo>
                  <a:pt x="3249" y="1045"/>
                  <a:pt x="3155" y="1097"/>
                  <a:pt x="3066" y="1097"/>
                </a:cubicBezTo>
                <a:cubicBezTo>
                  <a:pt x="2651" y="1097"/>
                  <a:pt x="2322" y="0"/>
                  <a:pt x="12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6952375" y="5182850"/>
            <a:ext cx="109600" cy="120425"/>
          </a:xfrm>
          <a:custGeom>
            <a:avLst/>
            <a:gdLst/>
            <a:ahLst/>
            <a:cxnLst/>
            <a:rect l="l" t="t" r="r" b="b"/>
            <a:pathLst>
              <a:path w="4384" h="4817" extrusionOk="0">
                <a:moveTo>
                  <a:pt x="2219" y="1"/>
                </a:moveTo>
                <a:cubicBezTo>
                  <a:pt x="975" y="1"/>
                  <a:pt x="1" y="1353"/>
                  <a:pt x="1" y="2598"/>
                </a:cubicBezTo>
                <a:cubicBezTo>
                  <a:pt x="1" y="3788"/>
                  <a:pt x="975" y="4816"/>
                  <a:pt x="2219" y="4816"/>
                </a:cubicBezTo>
                <a:cubicBezTo>
                  <a:pt x="3409" y="4762"/>
                  <a:pt x="4383" y="3788"/>
                  <a:pt x="4383" y="2598"/>
                </a:cubicBezTo>
                <a:cubicBezTo>
                  <a:pt x="4383" y="1407"/>
                  <a:pt x="3409" y="1"/>
                  <a:pt x="2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6888800" y="6115575"/>
            <a:ext cx="188050" cy="145350"/>
          </a:xfrm>
          <a:custGeom>
            <a:avLst/>
            <a:gdLst/>
            <a:ahLst/>
            <a:cxnLst/>
            <a:rect l="l" t="t" r="r" b="b"/>
            <a:pathLst>
              <a:path w="7522" h="5814" extrusionOk="0">
                <a:moveTo>
                  <a:pt x="2802" y="0"/>
                </a:moveTo>
                <a:cubicBezTo>
                  <a:pt x="2183" y="0"/>
                  <a:pt x="1678" y="171"/>
                  <a:pt x="1678" y="620"/>
                </a:cubicBezTo>
                <a:cubicBezTo>
                  <a:pt x="1678" y="1702"/>
                  <a:pt x="325" y="1972"/>
                  <a:pt x="163" y="3108"/>
                </a:cubicBezTo>
                <a:cubicBezTo>
                  <a:pt x="1" y="4190"/>
                  <a:pt x="217" y="5814"/>
                  <a:pt x="1678" y="5814"/>
                </a:cubicBezTo>
                <a:cubicBezTo>
                  <a:pt x="3139" y="5814"/>
                  <a:pt x="3518" y="5110"/>
                  <a:pt x="5519" y="5110"/>
                </a:cubicBezTo>
                <a:cubicBezTo>
                  <a:pt x="7521" y="5110"/>
                  <a:pt x="6710" y="3487"/>
                  <a:pt x="5952" y="2730"/>
                </a:cubicBezTo>
                <a:cubicBezTo>
                  <a:pt x="5195" y="1972"/>
                  <a:pt x="5519" y="1215"/>
                  <a:pt x="4924" y="620"/>
                </a:cubicBezTo>
                <a:cubicBezTo>
                  <a:pt x="4589" y="284"/>
                  <a:pt x="3601" y="0"/>
                  <a:pt x="28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7048425" y="6136450"/>
            <a:ext cx="146100" cy="116775"/>
          </a:xfrm>
          <a:custGeom>
            <a:avLst/>
            <a:gdLst/>
            <a:ahLst/>
            <a:cxnLst/>
            <a:rect l="l" t="t" r="r" b="b"/>
            <a:pathLst>
              <a:path w="5844" h="4671" extrusionOk="0">
                <a:moveTo>
                  <a:pt x="1786" y="1"/>
                </a:moveTo>
                <a:cubicBezTo>
                  <a:pt x="541" y="1"/>
                  <a:pt x="0" y="55"/>
                  <a:pt x="0" y="704"/>
                </a:cubicBezTo>
                <a:cubicBezTo>
                  <a:pt x="0" y="1624"/>
                  <a:pt x="1623" y="2869"/>
                  <a:pt x="1623" y="3626"/>
                </a:cubicBezTo>
                <a:cubicBezTo>
                  <a:pt x="1623" y="4203"/>
                  <a:pt x="3007" y="4671"/>
                  <a:pt x="4102" y="4671"/>
                </a:cubicBezTo>
                <a:cubicBezTo>
                  <a:pt x="4341" y="4671"/>
                  <a:pt x="4567" y="4648"/>
                  <a:pt x="4761" y="4600"/>
                </a:cubicBezTo>
                <a:cubicBezTo>
                  <a:pt x="5843" y="4275"/>
                  <a:pt x="4653" y="3464"/>
                  <a:pt x="4978" y="2706"/>
                </a:cubicBezTo>
                <a:cubicBezTo>
                  <a:pt x="5248" y="1949"/>
                  <a:pt x="4761" y="1083"/>
                  <a:pt x="3950" y="921"/>
                </a:cubicBezTo>
                <a:cubicBezTo>
                  <a:pt x="3030" y="650"/>
                  <a:pt x="3030" y="1"/>
                  <a:pt x="17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7198550" y="6200750"/>
            <a:ext cx="135300" cy="60175"/>
          </a:xfrm>
          <a:custGeom>
            <a:avLst/>
            <a:gdLst/>
            <a:ahLst/>
            <a:cxnLst/>
            <a:rect l="l" t="t" r="r" b="b"/>
            <a:pathLst>
              <a:path w="5412" h="2407" extrusionOk="0">
                <a:moveTo>
                  <a:pt x="675" y="1"/>
                </a:moveTo>
                <a:cubicBezTo>
                  <a:pt x="298" y="1"/>
                  <a:pt x="1" y="147"/>
                  <a:pt x="1" y="513"/>
                </a:cubicBezTo>
                <a:cubicBezTo>
                  <a:pt x="1" y="1216"/>
                  <a:pt x="1" y="2136"/>
                  <a:pt x="1516" y="2136"/>
                </a:cubicBezTo>
                <a:cubicBezTo>
                  <a:pt x="3031" y="2136"/>
                  <a:pt x="4059" y="2407"/>
                  <a:pt x="4708" y="2407"/>
                </a:cubicBezTo>
                <a:cubicBezTo>
                  <a:pt x="5411" y="2407"/>
                  <a:pt x="5357" y="1703"/>
                  <a:pt x="4708" y="1433"/>
                </a:cubicBezTo>
                <a:cubicBezTo>
                  <a:pt x="4113" y="1216"/>
                  <a:pt x="2544" y="1054"/>
                  <a:pt x="2003" y="513"/>
                </a:cubicBezTo>
                <a:cubicBezTo>
                  <a:pt x="1706" y="216"/>
                  <a:pt x="1132" y="1"/>
                  <a:pt x="6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7333825" y="6240625"/>
            <a:ext cx="96050" cy="22675"/>
          </a:xfrm>
          <a:custGeom>
            <a:avLst/>
            <a:gdLst/>
            <a:ahLst/>
            <a:cxnLst/>
            <a:rect l="l" t="t" r="r" b="b"/>
            <a:pathLst>
              <a:path w="3842" h="907" extrusionOk="0">
                <a:moveTo>
                  <a:pt x="433" y="0"/>
                </a:moveTo>
                <a:cubicBezTo>
                  <a:pt x="271" y="54"/>
                  <a:pt x="325" y="271"/>
                  <a:pt x="325" y="433"/>
                </a:cubicBezTo>
                <a:cubicBezTo>
                  <a:pt x="325" y="649"/>
                  <a:pt x="0" y="703"/>
                  <a:pt x="163" y="866"/>
                </a:cubicBezTo>
                <a:cubicBezTo>
                  <a:pt x="191" y="894"/>
                  <a:pt x="242" y="906"/>
                  <a:pt x="309" y="906"/>
                </a:cubicBezTo>
                <a:cubicBezTo>
                  <a:pt x="625" y="906"/>
                  <a:pt x="1315" y="649"/>
                  <a:pt x="1894" y="649"/>
                </a:cubicBezTo>
                <a:cubicBezTo>
                  <a:pt x="2327" y="649"/>
                  <a:pt x="2739" y="731"/>
                  <a:pt x="3055" y="731"/>
                </a:cubicBezTo>
                <a:cubicBezTo>
                  <a:pt x="3253" y="731"/>
                  <a:pt x="3413" y="699"/>
                  <a:pt x="3517" y="595"/>
                </a:cubicBezTo>
                <a:cubicBezTo>
                  <a:pt x="3842" y="325"/>
                  <a:pt x="3355" y="325"/>
                  <a:pt x="3084" y="325"/>
                </a:cubicBezTo>
                <a:cubicBezTo>
                  <a:pt x="2543" y="325"/>
                  <a:pt x="2002" y="325"/>
                  <a:pt x="1461" y="216"/>
                </a:cubicBezTo>
                <a:cubicBezTo>
                  <a:pt x="1136" y="54"/>
                  <a:pt x="758" y="0"/>
                  <a:pt x="4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6224675" y="2649375"/>
            <a:ext cx="82525" cy="82525"/>
          </a:xfrm>
          <a:custGeom>
            <a:avLst/>
            <a:gdLst/>
            <a:ahLst/>
            <a:cxnLst/>
            <a:rect l="l" t="t" r="r" b="b"/>
            <a:pathLst>
              <a:path w="3301" h="3301" extrusionOk="0">
                <a:moveTo>
                  <a:pt x="1677" y="0"/>
                </a:moveTo>
                <a:cubicBezTo>
                  <a:pt x="758" y="0"/>
                  <a:pt x="0" y="704"/>
                  <a:pt x="0" y="1624"/>
                </a:cubicBezTo>
                <a:cubicBezTo>
                  <a:pt x="0" y="2543"/>
                  <a:pt x="758" y="3301"/>
                  <a:pt x="1677" y="3301"/>
                </a:cubicBezTo>
                <a:cubicBezTo>
                  <a:pt x="2543" y="3301"/>
                  <a:pt x="3300" y="2543"/>
                  <a:pt x="3300" y="1624"/>
                </a:cubicBezTo>
                <a:cubicBezTo>
                  <a:pt x="3300" y="704"/>
                  <a:pt x="2543"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6051525" y="3490700"/>
            <a:ext cx="78475" cy="67125"/>
          </a:xfrm>
          <a:custGeom>
            <a:avLst/>
            <a:gdLst/>
            <a:ahLst/>
            <a:cxnLst/>
            <a:rect l="l" t="t" r="r" b="b"/>
            <a:pathLst>
              <a:path w="3139" h="2685" extrusionOk="0">
                <a:moveTo>
                  <a:pt x="1786" y="1"/>
                </a:moveTo>
                <a:cubicBezTo>
                  <a:pt x="596" y="1"/>
                  <a:pt x="1" y="1462"/>
                  <a:pt x="866" y="2273"/>
                </a:cubicBezTo>
                <a:cubicBezTo>
                  <a:pt x="1133" y="2557"/>
                  <a:pt x="1469" y="2684"/>
                  <a:pt x="1801" y="2684"/>
                </a:cubicBezTo>
                <a:cubicBezTo>
                  <a:pt x="2479" y="2684"/>
                  <a:pt x="3139" y="2153"/>
                  <a:pt x="3139" y="1354"/>
                </a:cubicBezTo>
                <a:cubicBezTo>
                  <a:pt x="3139" y="596"/>
                  <a:pt x="2544"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a:off x="6028525" y="4190025"/>
            <a:ext cx="67675" cy="57600"/>
          </a:xfrm>
          <a:custGeom>
            <a:avLst/>
            <a:gdLst/>
            <a:ahLst/>
            <a:cxnLst/>
            <a:rect l="l" t="t" r="r" b="b"/>
            <a:pathLst>
              <a:path w="2707" h="2304" extrusionOk="0">
                <a:moveTo>
                  <a:pt x="1570" y="0"/>
                </a:moveTo>
                <a:cubicBezTo>
                  <a:pt x="488" y="0"/>
                  <a:pt x="1" y="1245"/>
                  <a:pt x="704" y="1948"/>
                </a:cubicBezTo>
                <a:cubicBezTo>
                  <a:pt x="950" y="2194"/>
                  <a:pt x="1247" y="2303"/>
                  <a:pt x="1536" y="2303"/>
                </a:cubicBezTo>
                <a:cubicBezTo>
                  <a:pt x="2138" y="2303"/>
                  <a:pt x="2706" y="1831"/>
                  <a:pt x="2706" y="1137"/>
                </a:cubicBezTo>
                <a:cubicBezTo>
                  <a:pt x="2706" y="487"/>
                  <a:pt x="2165" y="0"/>
                  <a:pt x="1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6045700" y="2728700"/>
            <a:ext cx="243150" cy="747700"/>
          </a:xfrm>
          <a:custGeom>
            <a:avLst/>
            <a:gdLst/>
            <a:ahLst/>
            <a:cxnLst/>
            <a:rect l="l" t="t" r="r" b="b"/>
            <a:pathLst>
              <a:path w="9726" h="29908" extrusionOk="0">
                <a:moveTo>
                  <a:pt x="5844" y="1"/>
                </a:moveTo>
                <a:cubicBezTo>
                  <a:pt x="4674" y="1"/>
                  <a:pt x="4219" y="2493"/>
                  <a:pt x="6023" y="3266"/>
                </a:cubicBezTo>
                <a:lnTo>
                  <a:pt x="1532" y="26477"/>
                </a:lnTo>
                <a:lnTo>
                  <a:pt x="1424" y="26477"/>
                </a:lnTo>
                <a:cubicBezTo>
                  <a:pt x="829" y="26639"/>
                  <a:pt x="288" y="27180"/>
                  <a:pt x="179" y="27830"/>
                </a:cubicBezTo>
                <a:cubicBezTo>
                  <a:pt x="0" y="28682"/>
                  <a:pt x="416" y="29385"/>
                  <a:pt x="1056" y="29385"/>
                </a:cubicBezTo>
                <a:cubicBezTo>
                  <a:pt x="1188" y="29385"/>
                  <a:pt x="1330" y="29355"/>
                  <a:pt x="1478" y="29291"/>
                </a:cubicBezTo>
                <a:cubicBezTo>
                  <a:pt x="1812" y="29155"/>
                  <a:pt x="2046" y="29101"/>
                  <a:pt x="2225" y="29101"/>
                </a:cubicBezTo>
                <a:cubicBezTo>
                  <a:pt x="2829" y="29101"/>
                  <a:pt x="2790" y="29719"/>
                  <a:pt x="3750" y="29886"/>
                </a:cubicBezTo>
                <a:cubicBezTo>
                  <a:pt x="3818" y="29900"/>
                  <a:pt x="3883" y="29907"/>
                  <a:pt x="3944" y="29907"/>
                </a:cubicBezTo>
                <a:cubicBezTo>
                  <a:pt x="5013" y="29907"/>
                  <a:pt x="5126" y="27780"/>
                  <a:pt x="3642" y="26910"/>
                </a:cubicBezTo>
                <a:lnTo>
                  <a:pt x="3696" y="26910"/>
                </a:lnTo>
                <a:lnTo>
                  <a:pt x="8187" y="3699"/>
                </a:lnTo>
                <a:cubicBezTo>
                  <a:pt x="8836" y="3536"/>
                  <a:pt x="9323" y="2995"/>
                  <a:pt x="9486" y="2346"/>
                </a:cubicBezTo>
                <a:cubicBezTo>
                  <a:pt x="9726" y="1666"/>
                  <a:pt x="9167" y="1075"/>
                  <a:pt x="8554" y="1075"/>
                </a:cubicBezTo>
                <a:cubicBezTo>
                  <a:pt x="8338" y="1075"/>
                  <a:pt x="8114" y="1149"/>
                  <a:pt x="7917" y="1318"/>
                </a:cubicBezTo>
                <a:cubicBezTo>
                  <a:pt x="7803" y="1407"/>
                  <a:pt x="7710" y="1445"/>
                  <a:pt x="7628" y="1445"/>
                </a:cubicBezTo>
                <a:cubicBezTo>
                  <a:pt x="7161" y="1445"/>
                  <a:pt x="7082" y="204"/>
                  <a:pt x="6023" y="20"/>
                </a:cubicBezTo>
                <a:cubicBezTo>
                  <a:pt x="5961" y="7"/>
                  <a:pt x="5902" y="1"/>
                  <a:pt x="58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6023125" y="3579950"/>
            <a:ext cx="108750" cy="577675"/>
          </a:xfrm>
          <a:custGeom>
            <a:avLst/>
            <a:gdLst/>
            <a:ahLst/>
            <a:cxnLst/>
            <a:rect l="l" t="t" r="r" b="b"/>
            <a:pathLst>
              <a:path w="4350" h="23107" extrusionOk="0">
                <a:moveTo>
                  <a:pt x="1317" y="1"/>
                </a:moveTo>
                <a:cubicBezTo>
                  <a:pt x="375" y="1"/>
                  <a:pt x="235" y="2117"/>
                  <a:pt x="1732" y="2491"/>
                </a:cubicBezTo>
                <a:lnTo>
                  <a:pt x="920" y="20778"/>
                </a:lnTo>
                <a:lnTo>
                  <a:pt x="866" y="20778"/>
                </a:lnTo>
                <a:cubicBezTo>
                  <a:pt x="379" y="20995"/>
                  <a:pt x="54" y="21428"/>
                  <a:pt x="0" y="21915"/>
                </a:cubicBezTo>
                <a:cubicBezTo>
                  <a:pt x="0" y="22597"/>
                  <a:pt x="336" y="23044"/>
                  <a:pt x="797" y="23044"/>
                </a:cubicBezTo>
                <a:cubicBezTo>
                  <a:pt x="920" y="23044"/>
                  <a:pt x="1053" y="23011"/>
                  <a:pt x="1191" y="22943"/>
                </a:cubicBezTo>
                <a:cubicBezTo>
                  <a:pt x="1484" y="22757"/>
                  <a:pt x="1677" y="22691"/>
                  <a:pt x="1824" y="22691"/>
                </a:cubicBezTo>
                <a:cubicBezTo>
                  <a:pt x="2192" y="22691"/>
                  <a:pt x="2281" y="23105"/>
                  <a:pt x="2976" y="23105"/>
                </a:cubicBezTo>
                <a:cubicBezTo>
                  <a:pt x="2991" y="23106"/>
                  <a:pt x="3007" y="23106"/>
                  <a:pt x="3021" y="23106"/>
                </a:cubicBezTo>
                <a:cubicBezTo>
                  <a:pt x="4001" y="23106"/>
                  <a:pt x="3877" y="21365"/>
                  <a:pt x="2597" y="20832"/>
                </a:cubicBezTo>
                <a:lnTo>
                  <a:pt x="2652" y="20832"/>
                </a:lnTo>
                <a:lnTo>
                  <a:pt x="3463" y="2599"/>
                </a:lnTo>
                <a:cubicBezTo>
                  <a:pt x="3896" y="2382"/>
                  <a:pt x="4221" y="1950"/>
                  <a:pt x="4275" y="1409"/>
                </a:cubicBezTo>
                <a:cubicBezTo>
                  <a:pt x="4349" y="886"/>
                  <a:pt x="3934" y="518"/>
                  <a:pt x="3510" y="518"/>
                </a:cubicBezTo>
                <a:cubicBezTo>
                  <a:pt x="3319" y="518"/>
                  <a:pt x="3127" y="592"/>
                  <a:pt x="2976" y="759"/>
                </a:cubicBezTo>
                <a:cubicBezTo>
                  <a:pt x="2890" y="856"/>
                  <a:pt x="2813" y="895"/>
                  <a:pt x="2741" y="895"/>
                </a:cubicBezTo>
                <a:cubicBezTo>
                  <a:pt x="2406" y="895"/>
                  <a:pt x="2154" y="46"/>
                  <a:pt x="1353" y="2"/>
                </a:cubicBezTo>
                <a:cubicBezTo>
                  <a:pt x="1341" y="1"/>
                  <a:pt x="1329" y="1"/>
                  <a:pt x="1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6008250" y="4261175"/>
            <a:ext cx="46000" cy="46550"/>
          </a:xfrm>
          <a:custGeom>
            <a:avLst/>
            <a:gdLst/>
            <a:ahLst/>
            <a:cxnLst/>
            <a:rect l="l" t="t" r="r" b="b"/>
            <a:pathLst>
              <a:path w="1840" h="1862" extrusionOk="0">
                <a:moveTo>
                  <a:pt x="1211" y="1"/>
                </a:moveTo>
                <a:cubicBezTo>
                  <a:pt x="1094" y="1"/>
                  <a:pt x="961" y="52"/>
                  <a:pt x="812" y="184"/>
                </a:cubicBezTo>
                <a:cubicBezTo>
                  <a:pt x="487" y="563"/>
                  <a:pt x="0" y="671"/>
                  <a:pt x="54" y="1266"/>
                </a:cubicBezTo>
                <a:cubicBezTo>
                  <a:pt x="108" y="1862"/>
                  <a:pt x="758" y="1699"/>
                  <a:pt x="1028" y="1753"/>
                </a:cubicBezTo>
                <a:cubicBezTo>
                  <a:pt x="1048" y="1757"/>
                  <a:pt x="1068" y="1759"/>
                  <a:pt x="1088" y="1759"/>
                </a:cubicBezTo>
                <a:cubicBezTo>
                  <a:pt x="1337" y="1759"/>
                  <a:pt x="1565" y="1459"/>
                  <a:pt x="1515" y="1158"/>
                </a:cubicBezTo>
                <a:cubicBezTo>
                  <a:pt x="1461" y="834"/>
                  <a:pt x="1840" y="671"/>
                  <a:pt x="1732" y="455"/>
                </a:cubicBezTo>
                <a:cubicBezTo>
                  <a:pt x="1656" y="267"/>
                  <a:pt x="1477" y="1"/>
                  <a:pt x="1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6052875" y="4256950"/>
            <a:ext cx="60900" cy="44575"/>
          </a:xfrm>
          <a:custGeom>
            <a:avLst/>
            <a:gdLst/>
            <a:ahLst/>
            <a:cxnLst/>
            <a:rect l="l" t="t" r="r" b="b"/>
            <a:pathLst>
              <a:path w="2436" h="1783" extrusionOk="0">
                <a:moveTo>
                  <a:pt x="1291" y="0"/>
                </a:moveTo>
                <a:cubicBezTo>
                  <a:pt x="1220" y="0"/>
                  <a:pt x="1150" y="9"/>
                  <a:pt x="1083" y="29"/>
                </a:cubicBezTo>
                <a:cubicBezTo>
                  <a:pt x="704" y="137"/>
                  <a:pt x="704" y="570"/>
                  <a:pt x="325" y="840"/>
                </a:cubicBezTo>
                <a:cubicBezTo>
                  <a:pt x="1" y="1003"/>
                  <a:pt x="109" y="1435"/>
                  <a:pt x="434" y="1706"/>
                </a:cubicBezTo>
                <a:cubicBezTo>
                  <a:pt x="489" y="1761"/>
                  <a:pt x="546" y="1783"/>
                  <a:pt x="606" y="1783"/>
                </a:cubicBezTo>
                <a:cubicBezTo>
                  <a:pt x="814" y="1783"/>
                  <a:pt x="1053" y="1529"/>
                  <a:pt x="1343" y="1529"/>
                </a:cubicBezTo>
                <a:cubicBezTo>
                  <a:pt x="1382" y="1529"/>
                  <a:pt x="1421" y="1534"/>
                  <a:pt x="1462" y="1544"/>
                </a:cubicBezTo>
                <a:cubicBezTo>
                  <a:pt x="1639" y="1588"/>
                  <a:pt x="1808" y="1623"/>
                  <a:pt x="1952" y="1623"/>
                </a:cubicBezTo>
                <a:cubicBezTo>
                  <a:pt x="2160" y="1623"/>
                  <a:pt x="2318" y="1550"/>
                  <a:pt x="2381" y="1327"/>
                </a:cubicBezTo>
                <a:cubicBezTo>
                  <a:pt x="2435" y="894"/>
                  <a:pt x="1948" y="840"/>
                  <a:pt x="1948" y="461"/>
                </a:cubicBezTo>
                <a:cubicBezTo>
                  <a:pt x="1948" y="194"/>
                  <a:pt x="1619" y="0"/>
                  <a:pt x="1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6108350" y="4261200"/>
            <a:ext cx="31125" cy="22400"/>
          </a:xfrm>
          <a:custGeom>
            <a:avLst/>
            <a:gdLst/>
            <a:ahLst/>
            <a:cxnLst/>
            <a:rect l="l" t="t" r="r" b="b"/>
            <a:pathLst>
              <a:path w="1245" h="896" extrusionOk="0">
                <a:moveTo>
                  <a:pt x="504" y="0"/>
                </a:moveTo>
                <a:cubicBezTo>
                  <a:pt x="334" y="0"/>
                  <a:pt x="188" y="55"/>
                  <a:pt x="162" y="183"/>
                </a:cubicBezTo>
                <a:cubicBezTo>
                  <a:pt x="0" y="562"/>
                  <a:pt x="162" y="887"/>
                  <a:pt x="325" y="887"/>
                </a:cubicBezTo>
                <a:cubicBezTo>
                  <a:pt x="348" y="892"/>
                  <a:pt x="370" y="895"/>
                  <a:pt x="390" y="895"/>
                </a:cubicBezTo>
                <a:cubicBezTo>
                  <a:pt x="555" y="895"/>
                  <a:pt x="624" y="713"/>
                  <a:pt x="866" y="616"/>
                </a:cubicBezTo>
                <a:cubicBezTo>
                  <a:pt x="1136" y="562"/>
                  <a:pt x="1244" y="400"/>
                  <a:pt x="1028" y="183"/>
                </a:cubicBezTo>
                <a:cubicBezTo>
                  <a:pt x="914" y="69"/>
                  <a:pt x="694" y="0"/>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055725" y="4306350"/>
            <a:ext cx="26950" cy="58700"/>
          </a:xfrm>
          <a:custGeom>
            <a:avLst/>
            <a:gdLst/>
            <a:ahLst/>
            <a:cxnLst/>
            <a:rect l="l" t="t" r="r" b="b"/>
            <a:pathLst>
              <a:path w="1078" h="2348" extrusionOk="0">
                <a:moveTo>
                  <a:pt x="752" y="0"/>
                </a:moveTo>
                <a:cubicBezTo>
                  <a:pt x="536" y="55"/>
                  <a:pt x="536" y="217"/>
                  <a:pt x="265" y="217"/>
                </a:cubicBezTo>
                <a:cubicBezTo>
                  <a:pt x="251" y="214"/>
                  <a:pt x="238" y="213"/>
                  <a:pt x="226" y="213"/>
                </a:cubicBezTo>
                <a:cubicBezTo>
                  <a:pt x="1" y="213"/>
                  <a:pt x="57" y="658"/>
                  <a:pt x="211" y="812"/>
                </a:cubicBezTo>
                <a:cubicBezTo>
                  <a:pt x="374" y="974"/>
                  <a:pt x="320" y="1732"/>
                  <a:pt x="374" y="2002"/>
                </a:cubicBezTo>
                <a:cubicBezTo>
                  <a:pt x="374" y="2273"/>
                  <a:pt x="428" y="2273"/>
                  <a:pt x="536" y="2273"/>
                </a:cubicBezTo>
                <a:cubicBezTo>
                  <a:pt x="593" y="2273"/>
                  <a:pt x="680" y="2348"/>
                  <a:pt x="742" y="2348"/>
                </a:cubicBezTo>
                <a:cubicBezTo>
                  <a:pt x="797" y="2348"/>
                  <a:pt x="832" y="2287"/>
                  <a:pt x="806" y="2056"/>
                </a:cubicBezTo>
                <a:cubicBezTo>
                  <a:pt x="806" y="1461"/>
                  <a:pt x="861" y="920"/>
                  <a:pt x="969" y="325"/>
                </a:cubicBezTo>
                <a:cubicBezTo>
                  <a:pt x="1077" y="163"/>
                  <a:pt x="969" y="0"/>
                  <a:pt x="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6065050" y="4368575"/>
            <a:ext cx="16250" cy="48725"/>
          </a:xfrm>
          <a:custGeom>
            <a:avLst/>
            <a:gdLst/>
            <a:ahLst/>
            <a:cxnLst/>
            <a:rect l="l" t="t" r="r" b="b"/>
            <a:pathLst>
              <a:path w="650" h="1949" extrusionOk="0">
                <a:moveTo>
                  <a:pt x="379" y="0"/>
                </a:moveTo>
                <a:cubicBezTo>
                  <a:pt x="163" y="0"/>
                  <a:pt x="1" y="0"/>
                  <a:pt x="55" y="271"/>
                </a:cubicBezTo>
                <a:cubicBezTo>
                  <a:pt x="109" y="758"/>
                  <a:pt x="109" y="1191"/>
                  <a:pt x="109" y="1623"/>
                </a:cubicBezTo>
                <a:cubicBezTo>
                  <a:pt x="109" y="1894"/>
                  <a:pt x="271" y="1948"/>
                  <a:pt x="379" y="1948"/>
                </a:cubicBezTo>
                <a:cubicBezTo>
                  <a:pt x="488" y="1894"/>
                  <a:pt x="542" y="1840"/>
                  <a:pt x="488" y="1569"/>
                </a:cubicBezTo>
                <a:cubicBezTo>
                  <a:pt x="488" y="1191"/>
                  <a:pt x="488" y="866"/>
                  <a:pt x="488" y="487"/>
                </a:cubicBezTo>
                <a:cubicBezTo>
                  <a:pt x="488" y="271"/>
                  <a:pt x="650"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6069100" y="4422675"/>
            <a:ext cx="10850" cy="34850"/>
          </a:xfrm>
          <a:custGeom>
            <a:avLst/>
            <a:gdLst/>
            <a:ahLst/>
            <a:cxnLst/>
            <a:rect l="l" t="t" r="r" b="b"/>
            <a:pathLst>
              <a:path w="434" h="1394" extrusionOk="0">
                <a:moveTo>
                  <a:pt x="217" y="0"/>
                </a:moveTo>
                <a:cubicBezTo>
                  <a:pt x="109" y="0"/>
                  <a:pt x="1" y="0"/>
                  <a:pt x="1" y="109"/>
                </a:cubicBezTo>
                <a:cubicBezTo>
                  <a:pt x="55" y="217"/>
                  <a:pt x="109" y="1028"/>
                  <a:pt x="109" y="1245"/>
                </a:cubicBezTo>
                <a:cubicBezTo>
                  <a:pt x="109" y="1353"/>
                  <a:pt x="150" y="1394"/>
                  <a:pt x="190" y="1394"/>
                </a:cubicBezTo>
                <a:cubicBezTo>
                  <a:pt x="231" y="1394"/>
                  <a:pt x="271" y="1353"/>
                  <a:pt x="271" y="1299"/>
                </a:cubicBezTo>
                <a:cubicBezTo>
                  <a:pt x="271" y="920"/>
                  <a:pt x="326" y="596"/>
                  <a:pt x="380" y="271"/>
                </a:cubicBezTo>
                <a:cubicBezTo>
                  <a:pt x="434" y="109"/>
                  <a:pt x="380" y="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6085350" y="4305000"/>
            <a:ext cx="29575" cy="54850"/>
          </a:xfrm>
          <a:custGeom>
            <a:avLst/>
            <a:gdLst/>
            <a:ahLst/>
            <a:cxnLst/>
            <a:rect l="l" t="t" r="r" b="b"/>
            <a:pathLst>
              <a:path w="1183" h="2194" extrusionOk="0">
                <a:moveTo>
                  <a:pt x="325" y="0"/>
                </a:moveTo>
                <a:cubicBezTo>
                  <a:pt x="108" y="0"/>
                  <a:pt x="0" y="217"/>
                  <a:pt x="163" y="325"/>
                </a:cubicBezTo>
                <a:cubicBezTo>
                  <a:pt x="379" y="866"/>
                  <a:pt x="541" y="1407"/>
                  <a:pt x="595" y="1948"/>
                </a:cubicBezTo>
                <a:cubicBezTo>
                  <a:pt x="595" y="2140"/>
                  <a:pt x="627" y="2194"/>
                  <a:pt x="673" y="2194"/>
                </a:cubicBezTo>
                <a:cubicBezTo>
                  <a:pt x="729" y="2194"/>
                  <a:pt x="806" y="2110"/>
                  <a:pt x="866" y="2110"/>
                </a:cubicBezTo>
                <a:cubicBezTo>
                  <a:pt x="1028" y="2110"/>
                  <a:pt x="1028" y="2110"/>
                  <a:pt x="1028" y="1840"/>
                </a:cubicBezTo>
                <a:cubicBezTo>
                  <a:pt x="1028" y="1515"/>
                  <a:pt x="866" y="812"/>
                  <a:pt x="1028" y="650"/>
                </a:cubicBezTo>
                <a:cubicBezTo>
                  <a:pt x="1182" y="496"/>
                  <a:pt x="1093" y="50"/>
                  <a:pt x="853" y="50"/>
                </a:cubicBezTo>
                <a:cubicBezTo>
                  <a:pt x="840" y="50"/>
                  <a:pt x="826" y="52"/>
                  <a:pt x="812" y="54"/>
                </a:cubicBezTo>
                <a:cubicBezTo>
                  <a:pt x="758" y="81"/>
                  <a:pt x="714" y="92"/>
                  <a:pt x="675" y="92"/>
                </a:cubicBezTo>
                <a:cubicBezTo>
                  <a:pt x="558" y="92"/>
                  <a:pt x="487" y="0"/>
                  <a:pt x="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6097525" y="4363150"/>
            <a:ext cx="20300" cy="47375"/>
          </a:xfrm>
          <a:custGeom>
            <a:avLst/>
            <a:gdLst/>
            <a:ahLst/>
            <a:cxnLst/>
            <a:rect l="l" t="t" r="r" b="b"/>
            <a:pathLst>
              <a:path w="812" h="1895" extrusionOk="0">
                <a:moveTo>
                  <a:pt x="271" y="1"/>
                </a:moveTo>
                <a:cubicBezTo>
                  <a:pt x="0" y="109"/>
                  <a:pt x="162" y="325"/>
                  <a:pt x="162" y="542"/>
                </a:cubicBezTo>
                <a:cubicBezTo>
                  <a:pt x="271" y="867"/>
                  <a:pt x="325" y="1191"/>
                  <a:pt x="325" y="1570"/>
                </a:cubicBezTo>
                <a:cubicBezTo>
                  <a:pt x="325" y="1786"/>
                  <a:pt x="433" y="1895"/>
                  <a:pt x="541" y="1895"/>
                </a:cubicBezTo>
                <a:cubicBezTo>
                  <a:pt x="649" y="1895"/>
                  <a:pt x="812" y="1840"/>
                  <a:pt x="758" y="1570"/>
                </a:cubicBezTo>
                <a:cubicBezTo>
                  <a:pt x="649" y="1137"/>
                  <a:pt x="595" y="704"/>
                  <a:pt x="595" y="271"/>
                </a:cubicBezTo>
                <a:cubicBezTo>
                  <a:pt x="649" y="1"/>
                  <a:pt x="433"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6106975" y="4415900"/>
            <a:ext cx="12950" cy="33025"/>
          </a:xfrm>
          <a:custGeom>
            <a:avLst/>
            <a:gdLst/>
            <a:ahLst/>
            <a:cxnLst/>
            <a:rect l="l" t="t" r="r" b="b"/>
            <a:pathLst>
              <a:path w="518" h="1321" extrusionOk="0">
                <a:moveTo>
                  <a:pt x="217" y="1"/>
                </a:moveTo>
                <a:cubicBezTo>
                  <a:pt x="1" y="1"/>
                  <a:pt x="1" y="109"/>
                  <a:pt x="55" y="271"/>
                </a:cubicBezTo>
                <a:cubicBezTo>
                  <a:pt x="163" y="596"/>
                  <a:pt x="271" y="921"/>
                  <a:pt x="326" y="1245"/>
                </a:cubicBezTo>
                <a:cubicBezTo>
                  <a:pt x="350" y="1294"/>
                  <a:pt x="396" y="1321"/>
                  <a:pt x="435" y="1321"/>
                </a:cubicBezTo>
                <a:cubicBezTo>
                  <a:pt x="482" y="1321"/>
                  <a:pt x="518" y="1281"/>
                  <a:pt x="488" y="1191"/>
                </a:cubicBezTo>
                <a:cubicBezTo>
                  <a:pt x="434" y="975"/>
                  <a:pt x="380" y="109"/>
                  <a:pt x="380" y="55"/>
                </a:cubicBezTo>
                <a:cubicBezTo>
                  <a:pt x="380" y="1"/>
                  <a:pt x="271" y="1"/>
                  <a:pt x="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6027175" y="4307700"/>
            <a:ext cx="26925" cy="55675"/>
          </a:xfrm>
          <a:custGeom>
            <a:avLst/>
            <a:gdLst/>
            <a:ahLst/>
            <a:cxnLst/>
            <a:rect l="l" t="t" r="r" b="b"/>
            <a:pathLst>
              <a:path w="1077" h="2227" extrusionOk="0">
                <a:moveTo>
                  <a:pt x="325" y="1"/>
                </a:moveTo>
                <a:cubicBezTo>
                  <a:pt x="109" y="1"/>
                  <a:pt x="1" y="163"/>
                  <a:pt x="109" y="325"/>
                </a:cubicBezTo>
                <a:cubicBezTo>
                  <a:pt x="217" y="866"/>
                  <a:pt x="271" y="1407"/>
                  <a:pt x="217" y="2002"/>
                </a:cubicBezTo>
                <a:cubicBezTo>
                  <a:pt x="192" y="2179"/>
                  <a:pt x="226" y="2226"/>
                  <a:pt x="280" y="2226"/>
                </a:cubicBezTo>
                <a:cubicBezTo>
                  <a:pt x="341" y="2226"/>
                  <a:pt x="430" y="2165"/>
                  <a:pt x="488" y="2165"/>
                </a:cubicBezTo>
                <a:cubicBezTo>
                  <a:pt x="596" y="2165"/>
                  <a:pt x="650" y="2165"/>
                  <a:pt x="650" y="1894"/>
                </a:cubicBezTo>
                <a:cubicBezTo>
                  <a:pt x="704" y="1624"/>
                  <a:pt x="650" y="920"/>
                  <a:pt x="866" y="812"/>
                </a:cubicBezTo>
                <a:cubicBezTo>
                  <a:pt x="1020" y="658"/>
                  <a:pt x="1077" y="213"/>
                  <a:pt x="806" y="213"/>
                </a:cubicBezTo>
                <a:cubicBezTo>
                  <a:pt x="791" y="213"/>
                  <a:pt x="775" y="214"/>
                  <a:pt x="758" y="217"/>
                </a:cubicBezTo>
                <a:cubicBezTo>
                  <a:pt x="542" y="217"/>
                  <a:pt x="542" y="55"/>
                  <a:pt x="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6027175" y="4367225"/>
            <a:ext cx="16250" cy="46000"/>
          </a:xfrm>
          <a:custGeom>
            <a:avLst/>
            <a:gdLst/>
            <a:ahLst/>
            <a:cxnLst/>
            <a:rect l="l" t="t" r="r" b="b"/>
            <a:pathLst>
              <a:path w="650" h="1840" extrusionOk="0">
                <a:moveTo>
                  <a:pt x="271" y="0"/>
                </a:moveTo>
                <a:cubicBezTo>
                  <a:pt x="1" y="0"/>
                  <a:pt x="109" y="271"/>
                  <a:pt x="163" y="487"/>
                </a:cubicBezTo>
                <a:cubicBezTo>
                  <a:pt x="163" y="812"/>
                  <a:pt x="109" y="1136"/>
                  <a:pt x="109" y="1461"/>
                </a:cubicBezTo>
                <a:cubicBezTo>
                  <a:pt x="55" y="1732"/>
                  <a:pt x="109" y="1786"/>
                  <a:pt x="217" y="1840"/>
                </a:cubicBezTo>
                <a:cubicBezTo>
                  <a:pt x="325" y="1840"/>
                  <a:pt x="488" y="1840"/>
                  <a:pt x="488" y="1569"/>
                </a:cubicBezTo>
                <a:cubicBezTo>
                  <a:pt x="488" y="1136"/>
                  <a:pt x="542" y="704"/>
                  <a:pt x="596" y="271"/>
                </a:cubicBezTo>
                <a:cubicBezTo>
                  <a:pt x="650" y="54"/>
                  <a:pt x="488"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027175" y="4418625"/>
            <a:ext cx="10850" cy="32325"/>
          </a:xfrm>
          <a:custGeom>
            <a:avLst/>
            <a:gdLst/>
            <a:ahLst/>
            <a:cxnLst/>
            <a:rect l="l" t="t" r="r" b="b"/>
            <a:pathLst>
              <a:path w="434" h="1293" extrusionOk="0">
                <a:moveTo>
                  <a:pt x="217" y="0"/>
                </a:moveTo>
                <a:cubicBezTo>
                  <a:pt x="55" y="0"/>
                  <a:pt x="1" y="54"/>
                  <a:pt x="55" y="217"/>
                </a:cubicBezTo>
                <a:cubicBezTo>
                  <a:pt x="109" y="325"/>
                  <a:pt x="109" y="1028"/>
                  <a:pt x="109" y="1190"/>
                </a:cubicBezTo>
                <a:cubicBezTo>
                  <a:pt x="109" y="1250"/>
                  <a:pt x="158" y="1293"/>
                  <a:pt x="202" y="1293"/>
                </a:cubicBezTo>
                <a:cubicBezTo>
                  <a:pt x="238" y="1293"/>
                  <a:pt x="271" y="1264"/>
                  <a:pt x="271" y="1190"/>
                </a:cubicBezTo>
                <a:cubicBezTo>
                  <a:pt x="271" y="1028"/>
                  <a:pt x="379" y="217"/>
                  <a:pt x="379" y="108"/>
                </a:cubicBezTo>
                <a:cubicBezTo>
                  <a:pt x="434" y="0"/>
                  <a:pt x="325" y="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6000025" y="4306350"/>
            <a:ext cx="23125" cy="45525"/>
          </a:xfrm>
          <a:custGeom>
            <a:avLst/>
            <a:gdLst/>
            <a:ahLst/>
            <a:cxnLst/>
            <a:rect l="l" t="t" r="r" b="b"/>
            <a:pathLst>
              <a:path w="925" h="1821" extrusionOk="0">
                <a:moveTo>
                  <a:pt x="275" y="0"/>
                </a:moveTo>
                <a:cubicBezTo>
                  <a:pt x="113" y="0"/>
                  <a:pt x="5" y="109"/>
                  <a:pt x="59" y="217"/>
                </a:cubicBezTo>
                <a:cubicBezTo>
                  <a:pt x="113" y="704"/>
                  <a:pt x="113" y="1137"/>
                  <a:pt x="59" y="1569"/>
                </a:cubicBezTo>
                <a:cubicBezTo>
                  <a:pt x="0" y="1773"/>
                  <a:pt x="36" y="1820"/>
                  <a:pt x="99" y="1820"/>
                </a:cubicBezTo>
                <a:cubicBezTo>
                  <a:pt x="152" y="1820"/>
                  <a:pt x="225" y="1786"/>
                  <a:pt x="275" y="1786"/>
                </a:cubicBezTo>
                <a:cubicBezTo>
                  <a:pt x="329" y="1786"/>
                  <a:pt x="383" y="1786"/>
                  <a:pt x="437" y="1569"/>
                </a:cubicBezTo>
                <a:cubicBezTo>
                  <a:pt x="492" y="1353"/>
                  <a:pt x="546" y="758"/>
                  <a:pt x="708" y="650"/>
                </a:cubicBezTo>
                <a:cubicBezTo>
                  <a:pt x="870" y="541"/>
                  <a:pt x="924" y="217"/>
                  <a:pt x="708" y="217"/>
                </a:cubicBezTo>
                <a:cubicBezTo>
                  <a:pt x="492" y="217"/>
                  <a:pt x="492" y="55"/>
                  <a:pt x="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5993375" y="4355050"/>
            <a:ext cx="16250" cy="38650"/>
          </a:xfrm>
          <a:custGeom>
            <a:avLst/>
            <a:gdLst/>
            <a:ahLst/>
            <a:cxnLst/>
            <a:rect l="l" t="t" r="r" b="b"/>
            <a:pathLst>
              <a:path w="650" h="1546" extrusionOk="0">
                <a:moveTo>
                  <a:pt x="325" y="0"/>
                </a:moveTo>
                <a:cubicBezTo>
                  <a:pt x="108" y="0"/>
                  <a:pt x="162" y="217"/>
                  <a:pt x="162" y="379"/>
                </a:cubicBezTo>
                <a:cubicBezTo>
                  <a:pt x="162" y="649"/>
                  <a:pt x="108" y="974"/>
                  <a:pt x="54" y="1245"/>
                </a:cubicBezTo>
                <a:cubicBezTo>
                  <a:pt x="0" y="1461"/>
                  <a:pt x="54" y="1515"/>
                  <a:pt x="108" y="1515"/>
                </a:cubicBezTo>
                <a:cubicBezTo>
                  <a:pt x="144" y="1533"/>
                  <a:pt x="186" y="1545"/>
                  <a:pt x="227" y="1545"/>
                </a:cubicBezTo>
                <a:cubicBezTo>
                  <a:pt x="307" y="1545"/>
                  <a:pt x="379" y="1497"/>
                  <a:pt x="379" y="1353"/>
                </a:cubicBezTo>
                <a:cubicBezTo>
                  <a:pt x="433" y="974"/>
                  <a:pt x="487" y="649"/>
                  <a:pt x="595" y="271"/>
                </a:cubicBezTo>
                <a:cubicBezTo>
                  <a:pt x="649" y="108"/>
                  <a:pt x="541" y="0"/>
                  <a:pt x="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5990650" y="4397975"/>
            <a:ext cx="9500" cy="27275"/>
          </a:xfrm>
          <a:custGeom>
            <a:avLst/>
            <a:gdLst/>
            <a:ahLst/>
            <a:cxnLst/>
            <a:rect l="l" t="t" r="r" b="b"/>
            <a:pathLst>
              <a:path w="380" h="1091" extrusionOk="0">
                <a:moveTo>
                  <a:pt x="158" y="0"/>
                </a:moveTo>
                <a:cubicBezTo>
                  <a:pt x="73" y="0"/>
                  <a:pt x="1" y="89"/>
                  <a:pt x="1" y="177"/>
                </a:cubicBezTo>
                <a:cubicBezTo>
                  <a:pt x="55" y="447"/>
                  <a:pt x="55" y="718"/>
                  <a:pt x="1" y="988"/>
                </a:cubicBezTo>
                <a:cubicBezTo>
                  <a:pt x="1" y="1048"/>
                  <a:pt x="50" y="1091"/>
                  <a:pt x="94" y="1091"/>
                </a:cubicBezTo>
                <a:cubicBezTo>
                  <a:pt x="130" y="1091"/>
                  <a:pt x="163" y="1062"/>
                  <a:pt x="163" y="988"/>
                </a:cubicBezTo>
                <a:cubicBezTo>
                  <a:pt x="163" y="826"/>
                  <a:pt x="325" y="231"/>
                  <a:pt x="380" y="123"/>
                </a:cubicBezTo>
                <a:cubicBezTo>
                  <a:pt x="380" y="15"/>
                  <a:pt x="271" y="15"/>
                  <a:pt x="217" y="15"/>
                </a:cubicBezTo>
                <a:cubicBezTo>
                  <a:pt x="197" y="5"/>
                  <a:pt x="178"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25925" y="4279625"/>
            <a:ext cx="44850" cy="32050"/>
          </a:xfrm>
          <a:custGeom>
            <a:avLst/>
            <a:gdLst/>
            <a:ahLst/>
            <a:cxnLst/>
            <a:rect l="l" t="t" r="r" b="b"/>
            <a:pathLst>
              <a:path w="1794" h="1282" extrusionOk="0">
                <a:moveTo>
                  <a:pt x="711" y="1"/>
                </a:moveTo>
                <a:cubicBezTo>
                  <a:pt x="528" y="1"/>
                  <a:pt x="352" y="68"/>
                  <a:pt x="217" y="204"/>
                </a:cubicBezTo>
                <a:cubicBezTo>
                  <a:pt x="0" y="420"/>
                  <a:pt x="217" y="907"/>
                  <a:pt x="596" y="907"/>
                </a:cubicBezTo>
                <a:cubicBezTo>
                  <a:pt x="974" y="907"/>
                  <a:pt x="1028" y="1069"/>
                  <a:pt x="1191" y="1232"/>
                </a:cubicBezTo>
                <a:cubicBezTo>
                  <a:pt x="1226" y="1267"/>
                  <a:pt x="1276" y="1282"/>
                  <a:pt x="1332" y="1282"/>
                </a:cubicBezTo>
                <a:cubicBezTo>
                  <a:pt x="1531" y="1282"/>
                  <a:pt x="1793" y="1088"/>
                  <a:pt x="1624" y="961"/>
                </a:cubicBezTo>
                <a:cubicBezTo>
                  <a:pt x="1461" y="745"/>
                  <a:pt x="1569" y="528"/>
                  <a:pt x="1245" y="204"/>
                </a:cubicBezTo>
                <a:cubicBezTo>
                  <a:pt x="1082" y="68"/>
                  <a:pt x="893" y="1"/>
                  <a:pt x="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6162450" y="4307550"/>
            <a:ext cx="28425" cy="35525"/>
          </a:xfrm>
          <a:custGeom>
            <a:avLst/>
            <a:gdLst/>
            <a:ahLst/>
            <a:cxnLst/>
            <a:rect l="l" t="t" r="r" b="b"/>
            <a:pathLst>
              <a:path w="1137" h="1421" extrusionOk="0">
                <a:moveTo>
                  <a:pt x="495" y="0"/>
                </a:moveTo>
                <a:cubicBezTo>
                  <a:pt x="324" y="0"/>
                  <a:pt x="312" y="281"/>
                  <a:pt x="163" y="331"/>
                </a:cubicBezTo>
                <a:cubicBezTo>
                  <a:pt x="0" y="385"/>
                  <a:pt x="54" y="656"/>
                  <a:pt x="325" y="710"/>
                </a:cubicBezTo>
                <a:cubicBezTo>
                  <a:pt x="595" y="764"/>
                  <a:pt x="704" y="1089"/>
                  <a:pt x="758" y="1251"/>
                </a:cubicBezTo>
                <a:cubicBezTo>
                  <a:pt x="809" y="1354"/>
                  <a:pt x="898" y="1420"/>
                  <a:pt x="976" y="1420"/>
                </a:cubicBezTo>
                <a:cubicBezTo>
                  <a:pt x="1062" y="1420"/>
                  <a:pt x="1136" y="1341"/>
                  <a:pt x="1136" y="1143"/>
                </a:cubicBezTo>
                <a:cubicBezTo>
                  <a:pt x="1136" y="710"/>
                  <a:pt x="920" y="277"/>
                  <a:pt x="541" y="7"/>
                </a:cubicBezTo>
                <a:cubicBezTo>
                  <a:pt x="525" y="2"/>
                  <a:pt x="509" y="0"/>
                  <a:pt x="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7220200" y="2649375"/>
            <a:ext cx="82525" cy="82525"/>
          </a:xfrm>
          <a:custGeom>
            <a:avLst/>
            <a:gdLst/>
            <a:ahLst/>
            <a:cxnLst/>
            <a:rect l="l" t="t" r="r" b="b"/>
            <a:pathLst>
              <a:path w="3301" h="3301" extrusionOk="0">
                <a:moveTo>
                  <a:pt x="1678" y="0"/>
                </a:moveTo>
                <a:cubicBezTo>
                  <a:pt x="758" y="0"/>
                  <a:pt x="0" y="704"/>
                  <a:pt x="0" y="1624"/>
                </a:cubicBezTo>
                <a:cubicBezTo>
                  <a:pt x="0" y="2543"/>
                  <a:pt x="758" y="3301"/>
                  <a:pt x="1678" y="3301"/>
                </a:cubicBezTo>
                <a:cubicBezTo>
                  <a:pt x="2597" y="3301"/>
                  <a:pt x="3301" y="2543"/>
                  <a:pt x="3301" y="1624"/>
                </a:cubicBezTo>
                <a:cubicBezTo>
                  <a:pt x="3301" y="704"/>
                  <a:pt x="2597" y="0"/>
                  <a:pt x="1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7397400" y="3490700"/>
            <a:ext cx="79825" cy="67125"/>
          </a:xfrm>
          <a:custGeom>
            <a:avLst/>
            <a:gdLst/>
            <a:ahLst/>
            <a:cxnLst/>
            <a:rect l="l" t="t" r="r" b="b"/>
            <a:pathLst>
              <a:path w="3193" h="2685" extrusionOk="0">
                <a:moveTo>
                  <a:pt x="1353" y="1"/>
                </a:moveTo>
                <a:cubicBezTo>
                  <a:pt x="595" y="1"/>
                  <a:pt x="0" y="596"/>
                  <a:pt x="0" y="1354"/>
                </a:cubicBezTo>
                <a:cubicBezTo>
                  <a:pt x="0" y="2153"/>
                  <a:pt x="659" y="2684"/>
                  <a:pt x="1355" y="2684"/>
                </a:cubicBezTo>
                <a:cubicBezTo>
                  <a:pt x="1694" y="2684"/>
                  <a:pt x="2043" y="2557"/>
                  <a:pt x="2327" y="2273"/>
                </a:cubicBezTo>
                <a:cubicBezTo>
                  <a:pt x="3192" y="1462"/>
                  <a:pt x="2597" y="1"/>
                  <a:pt x="1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7432550" y="4188675"/>
            <a:ext cx="56850" cy="58175"/>
          </a:xfrm>
          <a:custGeom>
            <a:avLst/>
            <a:gdLst/>
            <a:ahLst/>
            <a:cxnLst/>
            <a:rect l="l" t="t" r="r" b="b"/>
            <a:pathLst>
              <a:path w="2274" h="2327" extrusionOk="0">
                <a:moveTo>
                  <a:pt x="1137" y="0"/>
                </a:moveTo>
                <a:cubicBezTo>
                  <a:pt x="488" y="0"/>
                  <a:pt x="1" y="541"/>
                  <a:pt x="1" y="1191"/>
                </a:cubicBezTo>
                <a:cubicBezTo>
                  <a:pt x="1" y="1786"/>
                  <a:pt x="488" y="2327"/>
                  <a:pt x="1137" y="2327"/>
                </a:cubicBezTo>
                <a:cubicBezTo>
                  <a:pt x="1786" y="2327"/>
                  <a:pt x="2273" y="1786"/>
                  <a:pt x="2273" y="1191"/>
                </a:cubicBezTo>
                <a:cubicBezTo>
                  <a:pt x="2273" y="541"/>
                  <a:pt x="1786" y="0"/>
                  <a:pt x="1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7239900" y="2728700"/>
            <a:ext cx="243150" cy="747700"/>
          </a:xfrm>
          <a:custGeom>
            <a:avLst/>
            <a:gdLst/>
            <a:ahLst/>
            <a:cxnLst/>
            <a:rect l="l" t="t" r="r" b="b"/>
            <a:pathLst>
              <a:path w="9726" h="29908" extrusionOk="0">
                <a:moveTo>
                  <a:pt x="3875" y="1"/>
                </a:moveTo>
                <a:cubicBezTo>
                  <a:pt x="3820" y="1"/>
                  <a:pt x="3762" y="7"/>
                  <a:pt x="3703" y="20"/>
                </a:cubicBezTo>
                <a:cubicBezTo>
                  <a:pt x="2644" y="204"/>
                  <a:pt x="2526" y="1445"/>
                  <a:pt x="2081" y="1445"/>
                </a:cubicBezTo>
                <a:cubicBezTo>
                  <a:pt x="2003" y="1445"/>
                  <a:pt x="1914" y="1407"/>
                  <a:pt x="1809" y="1318"/>
                </a:cubicBezTo>
                <a:cubicBezTo>
                  <a:pt x="1598" y="1149"/>
                  <a:pt x="1368" y="1075"/>
                  <a:pt x="1149" y="1075"/>
                </a:cubicBezTo>
                <a:cubicBezTo>
                  <a:pt x="529" y="1075"/>
                  <a:pt x="0" y="1666"/>
                  <a:pt x="240" y="2346"/>
                </a:cubicBezTo>
                <a:cubicBezTo>
                  <a:pt x="349" y="2995"/>
                  <a:pt x="890" y="3536"/>
                  <a:pt x="1485" y="3699"/>
                </a:cubicBezTo>
                <a:lnTo>
                  <a:pt x="5976" y="26910"/>
                </a:lnTo>
                <a:lnTo>
                  <a:pt x="6084" y="26910"/>
                </a:lnTo>
                <a:cubicBezTo>
                  <a:pt x="4600" y="27780"/>
                  <a:pt x="4713" y="29907"/>
                  <a:pt x="5782" y="29907"/>
                </a:cubicBezTo>
                <a:cubicBezTo>
                  <a:pt x="5843" y="29907"/>
                  <a:pt x="5908" y="29900"/>
                  <a:pt x="5976" y="29886"/>
                </a:cubicBezTo>
                <a:cubicBezTo>
                  <a:pt x="6936" y="29719"/>
                  <a:pt x="6865" y="29101"/>
                  <a:pt x="7454" y="29101"/>
                </a:cubicBezTo>
                <a:cubicBezTo>
                  <a:pt x="7628" y="29101"/>
                  <a:pt x="7860" y="29155"/>
                  <a:pt x="8194" y="29291"/>
                </a:cubicBezTo>
                <a:cubicBezTo>
                  <a:pt x="8351" y="29355"/>
                  <a:pt x="8501" y="29385"/>
                  <a:pt x="8639" y="29385"/>
                </a:cubicBezTo>
                <a:cubicBezTo>
                  <a:pt x="9310" y="29385"/>
                  <a:pt x="9726" y="28682"/>
                  <a:pt x="9547" y="27830"/>
                </a:cubicBezTo>
                <a:cubicBezTo>
                  <a:pt x="9438" y="27180"/>
                  <a:pt x="8897" y="26639"/>
                  <a:pt x="8302" y="26477"/>
                </a:cubicBezTo>
                <a:lnTo>
                  <a:pt x="8194" y="26477"/>
                </a:lnTo>
                <a:lnTo>
                  <a:pt x="3703" y="3266"/>
                </a:lnTo>
                <a:cubicBezTo>
                  <a:pt x="5507" y="2493"/>
                  <a:pt x="5003" y="1"/>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393725" y="3579950"/>
            <a:ext cx="110275" cy="577675"/>
          </a:xfrm>
          <a:custGeom>
            <a:avLst/>
            <a:gdLst/>
            <a:ahLst/>
            <a:cxnLst/>
            <a:rect l="l" t="t" r="r" b="b"/>
            <a:pathLst>
              <a:path w="4411" h="23107" extrusionOk="0">
                <a:moveTo>
                  <a:pt x="3107" y="1"/>
                </a:moveTo>
                <a:cubicBezTo>
                  <a:pt x="3094" y="1"/>
                  <a:pt x="3082" y="1"/>
                  <a:pt x="3069" y="2"/>
                </a:cubicBezTo>
                <a:cubicBezTo>
                  <a:pt x="2268" y="46"/>
                  <a:pt x="2053" y="895"/>
                  <a:pt x="1731" y="895"/>
                </a:cubicBezTo>
                <a:cubicBezTo>
                  <a:pt x="1661" y="895"/>
                  <a:pt x="1586" y="856"/>
                  <a:pt x="1500" y="759"/>
                </a:cubicBezTo>
                <a:cubicBezTo>
                  <a:pt x="1325" y="550"/>
                  <a:pt x="1100" y="458"/>
                  <a:pt x="882" y="458"/>
                </a:cubicBezTo>
                <a:cubicBezTo>
                  <a:pt x="425" y="458"/>
                  <a:pt x="1" y="859"/>
                  <a:pt x="147" y="1409"/>
                </a:cubicBezTo>
                <a:cubicBezTo>
                  <a:pt x="201" y="1950"/>
                  <a:pt x="472" y="2382"/>
                  <a:pt x="959" y="2599"/>
                </a:cubicBezTo>
                <a:lnTo>
                  <a:pt x="1770" y="20832"/>
                </a:lnTo>
                <a:lnTo>
                  <a:pt x="1824" y="20832"/>
                </a:lnTo>
                <a:cubicBezTo>
                  <a:pt x="545" y="21365"/>
                  <a:pt x="421" y="23106"/>
                  <a:pt x="1349" y="23106"/>
                </a:cubicBezTo>
                <a:cubicBezTo>
                  <a:pt x="1363" y="23106"/>
                  <a:pt x="1377" y="23106"/>
                  <a:pt x="1392" y="23105"/>
                </a:cubicBezTo>
                <a:cubicBezTo>
                  <a:pt x="2126" y="23105"/>
                  <a:pt x="2198" y="22691"/>
                  <a:pt x="2573" y="22691"/>
                </a:cubicBezTo>
                <a:cubicBezTo>
                  <a:pt x="2723" y="22691"/>
                  <a:pt x="2922" y="22757"/>
                  <a:pt x="3231" y="22943"/>
                </a:cubicBezTo>
                <a:cubicBezTo>
                  <a:pt x="3357" y="23011"/>
                  <a:pt x="3484" y="23044"/>
                  <a:pt x="3604" y="23044"/>
                </a:cubicBezTo>
                <a:cubicBezTo>
                  <a:pt x="4050" y="23044"/>
                  <a:pt x="4410" y="22597"/>
                  <a:pt x="4367" y="21915"/>
                </a:cubicBezTo>
                <a:cubicBezTo>
                  <a:pt x="4313" y="21428"/>
                  <a:pt x="4043" y="20995"/>
                  <a:pt x="3556" y="20778"/>
                </a:cubicBezTo>
                <a:lnTo>
                  <a:pt x="3502" y="20778"/>
                </a:lnTo>
                <a:lnTo>
                  <a:pt x="2690" y="2491"/>
                </a:lnTo>
                <a:cubicBezTo>
                  <a:pt x="4240" y="2117"/>
                  <a:pt x="4101" y="1"/>
                  <a:pt x="3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473150" y="4261175"/>
            <a:ext cx="47350" cy="46550"/>
          </a:xfrm>
          <a:custGeom>
            <a:avLst/>
            <a:gdLst/>
            <a:ahLst/>
            <a:cxnLst/>
            <a:rect l="l" t="t" r="r" b="b"/>
            <a:pathLst>
              <a:path w="1894" h="1862" extrusionOk="0">
                <a:moveTo>
                  <a:pt x="653" y="1"/>
                </a:moveTo>
                <a:cubicBezTo>
                  <a:pt x="389" y="1"/>
                  <a:pt x="183" y="267"/>
                  <a:pt x="108" y="455"/>
                </a:cubicBezTo>
                <a:cubicBezTo>
                  <a:pt x="0" y="671"/>
                  <a:pt x="433" y="834"/>
                  <a:pt x="325" y="1158"/>
                </a:cubicBezTo>
                <a:cubicBezTo>
                  <a:pt x="275" y="1459"/>
                  <a:pt x="549" y="1759"/>
                  <a:pt x="805" y="1759"/>
                </a:cubicBezTo>
                <a:cubicBezTo>
                  <a:pt x="825" y="1759"/>
                  <a:pt x="846" y="1757"/>
                  <a:pt x="866" y="1753"/>
                </a:cubicBezTo>
                <a:cubicBezTo>
                  <a:pt x="1136" y="1699"/>
                  <a:pt x="1731" y="1862"/>
                  <a:pt x="1840" y="1266"/>
                </a:cubicBezTo>
                <a:cubicBezTo>
                  <a:pt x="1894" y="671"/>
                  <a:pt x="1407" y="563"/>
                  <a:pt x="1028" y="184"/>
                </a:cubicBezTo>
                <a:cubicBezTo>
                  <a:pt x="896" y="52"/>
                  <a:pt x="769"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413625" y="4256950"/>
            <a:ext cx="60900" cy="44575"/>
          </a:xfrm>
          <a:custGeom>
            <a:avLst/>
            <a:gdLst/>
            <a:ahLst/>
            <a:cxnLst/>
            <a:rect l="l" t="t" r="r" b="b"/>
            <a:pathLst>
              <a:path w="2436" h="1783" extrusionOk="0">
                <a:moveTo>
                  <a:pt x="1199" y="0"/>
                </a:moveTo>
                <a:cubicBezTo>
                  <a:pt x="871" y="0"/>
                  <a:pt x="542" y="194"/>
                  <a:pt x="542" y="461"/>
                </a:cubicBezTo>
                <a:cubicBezTo>
                  <a:pt x="542" y="840"/>
                  <a:pt x="0" y="894"/>
                  <a:pt x="109" y="1327"/>
                </a:cubicBezTo>
                <a:cubicBezTo>
                  <a:pt x="172" y="1550"/>
                  <a:pt x="330" y="1623"/>
                  <a:pt x="538" y="1623"/>
                </a:cubicBezTo>
                <a:cubicBezTo>
                  <a:pt x="682" y="1623"/>
                  <a:pt x="851" y="1588"/>
                  <a:pt x="1028" y="1544"/>
                </a:cubicBezTo>
                <a:cubicBezTo>
                  <a:pt x="1069" y="1534"/>
                  <a:pt x="1108" y="1529"/>
                  <a:pt x="1145" y="1529"/>
                </a:cubicBezTo>
                <a:cubicBezTo>
                  <a:pt x="1430" y="1529"/>
                  <a:pt x="1644" y="1783"/>
                  <a:pt x="1863" y="1783"/>
                </a:cubicBezTo>
                <a:cubicBezTo>
                  <a:pt x="1926" y="1783"/>
                  <a:pt x="1990" y="1761"/>
                  <a:pt x="2056" y="1706"/>
                </a:cubicBezTo>
                <a:cubicBezTo>
                  <a:pt x="2327" y="1435"/>
                  <a:pt x="2435" y="1003"/>
                  <a:pt x="2165" y="840"/>
                </a:cubicBezTo>
                <a:cubicBezTo>
                  <a:pt x="1732" y="570"/>
                  <a:pt x="1786" y="137"/>
                  <a:pt x="1407" y="29"/>
                </a:cubicBezTo>
                <a:cubicBezTo>
                  <a:pt x="1340" y="9"/>
                  <a:pt x="1270" y="0"/>
                  <a:pt x="1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7389275" y="4261200"/>
            <a:ext cx="29775" cy="22400"/>
          </a:xfrm>
          <a:custGeom>
            <a:avLst/>
            <a:gdLst/>
            <a:ahLst/>
            <a:cxnLst/>
            <a:rect l="l" t="t" r="r" b="b"/>
            <a:pathLst>
              <a:path w="1191" h="896" extrusionOk="0">
                <a:moveTo>
                  <a:pt x="719" y="0"/>
                </a:moveTo>
                <a:cubicBezTo>
                  <a:pt x="536" y="0"/>
                  <a:pt x="331" y="69"/>
                  <a:pt x="217" y="183"/>
                </a:cubicBezTo>
                <a:cubicBezTo>
                  <a:pt x="1" y="400"/>
                  <a:pt x="109" y="562"/>
                  <a:pt x="379" y="616"/>
                </a:cubicBezTo>
                <a:cubicBezTo>
                  <a:pt x="621" y="713"/>
                  <a:pt x="690" y="895"/>
                  <a:pt x="817" y="895"/>
                </a:cubicBezTo>
                <a:cubicBezTo>
                  <a:pt x="832" y="895"/>
                  <a:pt x="849" y="892"/>
                  <a:pt x="866" y="887"/>
                </a:cubicBezTo>
                <a:cubicBezTo>
                  <a:pt x="1083" y="887"/>
                  <a:pt x="1191" y="562"/>
                  <a:pt x="1083" y="183"/>
                </a:cubicBezTo>
                <a:cubicBezTo>
                  <a:pt x="1032" y="55"/>
                  <a:pt x="884" y="0"/>
                  <a:pt x="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7444725" y="4306350"/>
            <a:ext cx="27075" cy="58700"/>
          </a:xfrm>
          <a:custGeom>
            <a:avLst/>
            <a:gdLst/>
            <a:ahLst/>
            <a:cxnLst/>
            <a:rect l="l" t="t" r="r" b="b"/>
            <a:pathLst>
              <a:path w="1083" h="2348" extrusionOk="0">
                <a:moveTo>
                  <a:pt x="326" y="0"/>
                </a:moveTo>
                <a:cubicBezTo>
                  <a:pt x="109" y="0"/>
                  <a:pt x="1" y="163"/>
                  <a:pt x="109" y="325"/>
                </a:cubicBezTo>
                <a:cubicBezTo>
                  <a:pt x="271" y="920"/>
                  <a:pt x="326" y="1461"/>
                  <a:pt x="271" y="2056"/>
                </a:cubicBezTo>
                <a:cubicBezTo>
                  <a:pt x="271" y="2287"/>
                  <a:pt x="308" y="2348"/>
                  <a:pt x="358" y="2348"/>
                </a:cubicBezTo>
                <a:cubicBezTo>
                  <a:pt x="413" y="2348"/>
                  <a:pt x="485" y="2273"/>
                  <a:pt x="542" y="2273"/>
                </a:cubicBezTo>
                <a:cubicBezTo>
                  <a:pt x="704" y="2273"/>
                  <a:pt x="704" y="2273"/>
                  <a:pt x="758" y="2002"/>
                </a:cubicBezTo>
                <a:cubicBezTo>
                  <a:pt x="758" y="1732"/>
                  <a:pt x="758" y="974"/>
                  <a:pt x="921" y="812"/>
                </a:cubicBezTo>
                <a:cubicBezTo>
                  <a:pt x="1075" y="658"/>
                  <a:pt x="1083" y="213"/>
                  <a:pt x="853" y="213"/>
                </a:cubicBezTo>
                <a:cubicBezTo>
                  <a:pt x="840" y="213"/>
                  <a:pt x="827" y="214"/>
                  <a:pt x="812" y="217"/>
                </a:cubicBezTo>
                <a:cubicBezTo>
                  <a:pt x="542" y="217"/>
                  <a:pt x="542" y="55"/>
                  <a:pt x="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7447450" y="4368575"/>
            <a:ext cx="16250" cy="48725"/>
          </a:xfrm>
          <a:custGeom>
            <a:avLst/>
            <a:gdLst/>
            <a:ahLst/>
            <a:cxnLst/>
            <a:rect l="l" t="t" r="r" b="b"/>
            <a:pathLst>
              <a:path w="650" h="1949" extrusionOk="0">
                <a:moveTo>
                  <a:pt x="271" y="0"/>
                </a:moveTo>
                <a:cubicBezTo>
                  <a:pt x="0" y="0"/>
                  <a:pt x="108" y="271"/>
                  <a:pt x="108" y="487"/>
                </a:cubicBezTo>
                <a:cubicBezTo>
                  <a:pt x="108" y="866"/>
                  <a:pt x="108" y="1191"/>
                  <a:pt x="108" y="1569"/>
                </a:cubicBezTo>
                <a:cubicBezTo>
                  <a:pt x="54" y="1840"/>
                  <a:pt x="108" y="1894"/>
                  <a:pt x="217" y="1948"/>
                </a:cubicBezTo>
                <a:cubicBezTo>
                  <a:pt x="325" y="1948"/>
                  <a:pt x="487" y="1894"/>
                  <a:pt x="487" y="1623"/>
                </a:cubicBezTo>
                <a:cubicBezTo>
                  <a:pt x="487" y="1191"/>
                  <a:pt x="541" y="758"/>
                  <a:pt x="595" y="271"/>
                </a:cubicBezTo>
                <a:cubicBezTo>
                  <a:pt x="649" y="0"/>
                  <a:pt x="487" y="0"/>
                  <a:pt x="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7448800" y="4422675"/>
            <a:ext cx="9475" cy="34850"/>
          </a:xfrm>
          <a:custGeom>
            <a:avLst/>
            <a:gdLst/>
            <a:ahLst/>
            <a:cxnLst/>
            <a:rect l="l" t="t" r="r" b="b"/>
            <a:pathLst>
              <a:path w="379" h="1394" extrusionOk="0">
                <a:moveTo>
                  <a:pt x="217" y="0"/>
                </a:moveTo>
                <a:cubicBezTo>
                  <a:pt x="0" y="0"/>
                  <a:pt x="0" y="109"/>
                  <a:pt x="0" y="271"/>
                </a:cubicBezTo>
                <a:cubicBezTo>
                  <a:pt x="54" y="596"/>
                  <a:pt x="108" y="920"/>
                  <a:pt x="108" y="1299"/>
                </a:cubicBezTo>
                <a:cubicBezTo>
                  <a:pt x="135" y="1353"/>
                  <a:pt x="190" y="1394"/>
                  <a:pt x="230" y="1394"/>
                </a:cubicBezTo>
                <a:cubicBezTo>
                  <a:pt x="271" y="1394"/>
                  <a:pt x="298" y="1353"/>
                  <a:pt x="271" y="1245"/>
                </a:cubicBezTo>
                <a:cubicBezTo>
                  <a:pt x="271" y="1028"/>
                  <a:pt x="379" y="217"/>
                  <a:pt x="379" y="109"/>
                </a:cubicBezTo>
                <a:cubicBezTo>
                  <a:pt x="379" y="0"/>
                  <a:pt x="271"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7413825" y="4305000"/>
            <a:ext cx="28225" cy="54850"/>
          </a:xfrm>
          <a:custGeom>
            <a:avLst/>
            <a:gdLst/>
            <a:ahLst/>
            <a:cxnLst/>
            <a:rect l="l" t="t" r="r" b="b"/>
            <a:pathLst>
              <a:path w="1129" h="2194" extrusionOk="0">
                <a:moveTo>
                  <a:pt x="858" y="0"/>
                </a:moveTo>
                <a:cubicBezTo>
                  <a:pt x="696" y="0"/>
                  <a:pt x="625" y="92"/>
                  <a:pt x="508" y="92"/>
                </a:cubicBezTo>
                <a:cubicBezTo>
                  <a:pt x="469" y="92"/>
                  <a:pt x="425" y="81"/>
                  <a:pt x="371" y="54"/>
                </a:cubicBezTo>
                <a:cubicBezTo>
                  <a:pt x="357" y="52"/>
                  <a:pt x="343" y="50"/>
                  <a:pt x="330" y="50"/>
                </a:cubicBezTo>
                <a:cubicBezTo>
                  <a:pt x="90" y="50"/>
                  <a:pt x="1" y="496"/>
                  <a:pt x="155" y="650"/>
                </a:cubicBezTo>
                <a:cubicBezTo>
                  <a:pt x="317" y="812"/>
                  <a:pt x="155" y="1515"/>
                  <a:pt x="155" y="1840"/>
                </a:cubicBezTo>
                <a:cubicBezTo>
                  <a:pt x="101" y="2110"/>
                  <a:pt x="155" y="2110"/>
                  <a:pt x="263" y="2110"/>
                </a:cubicBezTo>
                <a:cubicBezTo>
                  <a:pt x="323" y="2110"/>
                  <a:pt x="417" y="2194"/>
                  <a:pt x="488" y="2194"/>
                </a:cubicBezTo>
                <a:cubicBezTo>
                  <a:pt x="545" y="2194"/>
                  <a:pt x="588" y="2140"/>
                  <a:pt x="588" y="1948"/>
                </a:cubicBezTo>
                <a:cubicBezTo>
                  <a:pt x="642" y="1407"/>
                  <a:pt x="750" y="866"/>
                  <a:pt x="1020" y="325"/>
                </a:cubicBezTo>
                <a:cubicBezTo>
                  <a:pt x="1129" y="217"/>
                  <a:pt x="1075" y="0"/>
                  <a:pt x="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410925" y="4363150"/>
            <a:ext cx="20300" cy="47375"/>
          </a:xfrm>
          <a:custGeom>
            <a:avLst/>
            <a:gdLst/>
            <a:ahLst/>
            <a:cxnLst/>
            <a:rect l="l" t="t" r="r" b="b"/>
            <a:pathLst>
              <a:path w="812" h="1895" extrusionOk="0">
                <a:moveTo>
                  <a:pt x="541" y="1"/>
                </a:moveTo>
                <a:cubicBezTo>
                  <a:pt x="325" y="1"/>
                  <a:pt x="163" y="1"/>
                  <a:pt x="163" y="271"/>
                </a:cubicBezTo>
                <a:cubicBezTo>
                  <a:pt x="163" y="704"/>
                  <a:pt x="108" y="1137"/>
                  <a:pt x="54" y="1570"/>
                </a:cubicBezTo>
                <a:cubicBezTo>
                  <a:pt x="0" y="1840"/>
                  <a:pt x="163" y="1895"/>
                  <a:pt x="271" y="1895"/>
                </a:cubicBezTo>
                <a:cubicBezTo>
                  <a:pt x="379" y="1895"/>
                  <a:pt x="433" y="1786"/>
                  <a:pt x="433" y="1570"/>
                </a:cubicBezTo>
                <a:cubicBezTo>
                  <a:pt x="433" y="1191"/>
                  <a:pt x="487" y="867"/>
                  <a:pt x="595" y="542"/>
                </a:cubicBezTo>
                <a:cubicBezTo>
                  <a:pt x="650" y="325"/>
                  <a:pt x="812" y="109"/>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7408225" y="4415900"/>
            <a:ext cx="12175" cy="33025"/>
          </a:xfrm>
          <a:custGeom>
            <a:avLst/>
            <a:gdLst/>
            <a:ahLst/>
            <a:cxnLst/>
            <a:rect l="l" t="t" r="r" b="b"/>
            <a:pathLst>
              <a:path w="487" h="1321" extrusionOk="0">
                <a:moveTo>
                  <a:pt x="325" y="1"/>
                </a:moveTo>
                <a:cubicBezTo>
                  <a:pt x="216" y="1"/>
                  <a:pt x="108" y="1"/>
                  <a:pt x="108" y="55"/>
                </a:cubicBezTo>
                <a:cubicBezTo>
                  <a:pt x="108" y="109"/>
                  <a:pt x="54" y="975"/>
                  <a:pt x="0" y="1191"/>
                </a:cubicBezTo>
                <a:cubicBezTo>
                  <a:pt x="0" y="1281"/>
                  <a:pt x="49" y="1321"/>
                  <a:pt x="93" y="1321"/>
                </a:cubicBezTo>
                <a:cubicBezTo>
                  <a:pt x="130" y="1321"/>
                  <a:pt x="162" y="1294"/>
                  <a:pt x="162" y="1245"/>
                </a:cubicBezTo>
                <a:cubicBezTo>
                  <a:pt x="216" y="921"/>
                  <a:pt x="325" y="596"/>
                  <a:pt x="433" y="271"/>
                </a:cubicBezTo>
                <a:cubicBezTo>
                  <a:pt x="487" y="109"/>
                  <a:pt x="487"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7474500" y="4307700"/>
            <a:ext cx="27075" cy="55675"/>
          </a:xfrm>
          <a:custGeom>
            <a:avLst/>
            <a:gdLst/>
            <a:ahLst/>
            <a:cxnLst/>
            <a:rect l="l" t="t" r="r" b="b"/>
            <a:pathLst>
              <a:path w="1083" h="2227" extrusionOk="0">
                <a:moveTo>
                  <a:pt x="758" y="1"/>
                </a:moveTo>
                <a:cubicBezTo>
                  <a:pt x="541" y="55"/>
                  <a:pt x="541" y="217"/>
                  <a:pt x="271" y="217"/>
                </a:cubicBezTo>
                <a:cubicBezTo>
                  <a:pt x="257" y="214"/>
                  <a:pt x="243" y="213"/>
                  <a:pt x="231" y="213"/>
                </a:cubicBezTo>
                <a:cubicBezTo>
                  <a:pt x="1" y="213"/>
                  <a:pt x="11" y="658"/>
                  <a:pt x="217" y="812"/>
                </a:cubicBezTo>
                <a:cubicBezTo>
                  <a:pt x="379" y="920"/>
                  <a:pt x="379" y="1624"/>
                  <a:pt x="379" y="1894"/>
                </a:cubicBezTo>
                <a:cubicBezTo>
                  <a:pt x="433" y="2165"/>
                  <a:pt x="487" y="2165"/>
                  <a:pt x="595" y="2165"/>
                </a:cubicBezTo>
                <a:cubicBezTo>
                  <a:pt x="653" y="2165"/>
                  <a:pt x="742" y="2226"/>
                  <a:pt x="803" y="2226"/>
                </a:cubicBezTo>
                <a:cubicBezTo>
                  <a:pt x="857" y="2226"/>
                  <a:pt x="891" y="2179"/>
                  <a:pt x="866" y="2002"/>
                </a:cubicBezTo>
                <a:cubicBezTo>
                  <a:pt x="812" y="1407"/>
                  <a:pt x="866" y="866"/>
                  <a:pt x="974" y="325"/>
                </a:cubicBezTo>
                <a:cubicBezTo>
                  <a:pt x="1082" y="163"/>
                  <a:pt x="974"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7483950" y="4367225"/>
            <a:ext cx="16275" cy="46000"/>
          </a:xfrm>
          <a:custGeom>
            <a:avLst/>
            <a:gdLst/>
            <a:ahLst/>
            <a:cxnLst/>
            <a:rect l="l" t="t" r="r" b="b"/>
            <a:pathLst>
              <a:path w="651" h="1840" extrusionOk="0">
                <a:moveTo>
                  <a:pt x="380" y="0"/>
                </a:moveTo>
                <a:cubicBezTo>
                  <a:pt x="163" y="0"/>
                  <a:pt x="1" y="54"/>
                  <a:pt x="55" y="271"/>
                </a:cubicBezTo>
                <a:cubicBezTo>
                  <a:pt x="163" y="704"/>
                  <a:pt x="217" y="1136"/>
                  <a:pt x="217" y="1569"/>
                </a:cubicBezTo>
                <a:cubicBezTo>
                  <a:pt x="217" y="1840"/>
                  <a:pt x="380" y="1840"/>
                  <a:pt x="488" y="1840"/>
                </a:cubicBezTo>
                <a:cubicBezTo>
                  <a:pt x="596" y="1786"/>
                  <a:pt x="596" y="1732"/>
                  <a:pt x="596" y="1461"/>
                </a:cubicBezTo>
                <a:cubicBezTo>
                  <a:pt x="542" y="1136"/>
                  <a:pt x="542" y="812"/>
                  <a:pt x="542" y="487"/>
                </a:cubicBezTo>
                <a:cubicBezTo>
                  <a:pt x="542" y="271"/>
                  <a:pt x="65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7490725" y="4418625"/>
            <a:ext cx="9500" cy="32325"/>
          </a:xfrm>
          <a:custGeom>
            <a:avLst/>
            <a:gdLst/>
            <a:ahLst/>
            <a:cxnLst/>
            <a:rect l="l" t="t" r="r" b="b"/>
            <a:pathLst>
              <a:path w="380" h="1293" extrusionOk="0">
                <a:moveTo>
                  <a:pt x="163" y="0"/>
                </a:moveTo>
                <a:cubicBezTo>
                  <a:pt x="109" y="0"/>
                  <a:pt x="0" y="0"/>
                  <a:pt x="0" y="108"/>
                </a:cubicBezTo>
                <a:cubicBezTo>
                  <a:pt x="0" y="217"/>
                  <a:pt x="109" y="1028"/>
                  <a:pt x="109" y="1190"/>
                </a:cubicBezTo>
                <a:cubicBezTo>
                  <a:pt x="109" y="1264"/>
                  <a:pt x="142" y="1293"/>
                  <a:pt x="178" y="1293"/>
                </a:cubicBezTo>
                <a:cubicBezTo>
                  <a:pt x="222" y="1293"/>
                  <a:pt x="271" y="1250"/>
                  <a:pt x="271" y="1190"/>
                </a:cubicBezTo>
                <a:cubicBezTo>
                  <a:pt x="271" y="1028"/>
                  <a:pt x="325" y="325"/>
                  <a:pt x="379" y="217"/>
                </a:cubicBezTo>
                <a:cubicBezTo>
                  <a:pt x="379" y="54"/>
                  <a:pt x="379"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504250" y="4306350"/>
            <a:ext cx="24375" cy="45525"/>
          </a:xfrm>
          <a:custGeom>
            <a:avLst/>
            <a:gdLst/>
            <a:ahLst/>
            <a:cxnLst/>
            <a:rect l="l" t="t" r="r" b="b"/>
            <a:pathLst>
              <a:path w="975" h="1821" extrusionOk="0">
                <a:moveTo>
                  <a:pt x="650" y="0"/>
                </a:moveTo>
                <a:cubicBezTo>
                  <a:pt x="487" y="55"/>
                  <a:pt x="487" y="217"/>
                  <a:pt x="271" y="217"/>
                </a:cubicBezTo>
                <a:cubicBezTo>
                  <a:pt x="1" y="217"/>
                  <a:pt x="109" y="541"/>
                  <a:pt x="271" y="650"/>
                </a:cubicBezTo>
                <a:cubicBezTo>
                  <a:pt x="379" y="758"/>
                  <a:pt x="487" y="1353"/>
                  <a:pt x="487" y="1569"/>
                </a:cubicBezTo>
                <a:cubicBezTo>
                  <a:pt x="542" y="1786"/>
                  <a:pt x="596" y="1786"/>
                  <a:pt x="704" y="1786"/>
                </a:cubicBezTo>
                <a:cubicBezTo>
                  <a:pt x="754" y="1786"/>
                  <a:pt x="815" y="1820"/>
                  <a:pt x="862" y="1820"/>
                </a:cubicBezTo>
                <a:cubicBezTo>
                  <a:pt x="916" y="1820"/>
                  <a:pt x="949" y="1773"/>
                  <a:pt x="920" y="1569"/>
                </a:cubicBezTo>
                <a:cubicBezTo>
                  <a:pt x="812" y="1137"/>
                  <a:pt x="812" y="704"/>
                  <a:pt x="866" y="217"/>
                </a:cubicBezTo>
                <a:cubicBezTo>
                  <a:pt x="974" y="109"/>
                  <a:pt x="812" y="0"/>
                  <a:pt x="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7517775" y="4355050"/>
            <a:ext cx="17600" cy="38650"/>
          </a:xfrm>
          <a:custGeom>
            <a:avLst/>
            <a:gdLst/>
            <a:ahLst/>
            <a:cxnLst/>
            <a:rect l="l" t="t" r="r" b="b"/>
            <a:pathLst>
              <a:path w="704" h="1546" extrusionOk="0">
                <a:moveTo>
                  <a:pt x="325" y="0"/>
                </a:moveTo>
                <a:cubicBezTo>
                  <a:pt x="163" y="0"/>
                  <a:pt x="1" y="108"/>
                  <a:pt x="109" y="271"/>
                </a:cubicBezTo>
                <a:cubicBezTo>
                  <a:pt x="163" y="649"/>
                  <a:pt x="271" y="974"/>
                  <a:pt x="325" y="1353"/>
                </a:cubicBezTo>
                <a:cubicBezTo>
                  <a:pt x="325" y="1497"/>
                  <a:pt x="397" y="1545"/>
                  <a:pt x="461" y="1545"/>
                </a:cubicBezTo>
                <a:cubicBezTo>
                  <a:pt x="494" y="1545"/>
                  <a:pt x="524" y="1533"/>
                  <a:pt x="542" y="1515"/>
                </a:cubicBezTo>
                <a:cubicBezTo>
                  <a:pt x="650" y="1515"/>
                  <a:pt x="704" y="1461"/>
                  <a:pt x="650" y="1245"/>
                </a:cubicBezTo>
                <a:cubicBezTo>
                  <a:pt x="542" y="974"/>
                  <a:pt x="542" y="649"/>
                  <a:pt x="488" y="379"/>
                </a:cubicBezTo>
                <a:cubicBezTo>
                  <a:pt x="488" y="217"/>
                  <a:pt x="596"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357700" y="4279625"/>
            <a:ext cx="45125" cy="32050"/>
          </a:xfrm>
          <a:custGeom>
            <a:avLst/>
            <a:gdLst/>
            <a:ahLst/>
            <a:cxnLst/>
            <a:rect l="l" t="t" r="r" b="b"/>
            <a:pathLst>
              <a:path w="1805" h="1282" extrusionOk="0">
                <a:moveTo>
                  <a:pt x="1054" y="1"/>
                </a:moveTo>
                <a:cubicBezTo>
                  <a:pt x="871" y="1"/>
                  <a:pt x="695" y="68"/>
                  <a:pt x="560" y="204"/>
                </a:cubicBezTo>
                <a:cubicBezTo>
                  <a:pt x="181" y="528"/>
                  <a:pt x="344" y="745"/>
                  <a:pt x="127" y="961"/>
                </a:cubicBezTo>
                <a:cubicBezTo>
                  <a:pt x="0" y="1088"/>
                  <a:pt x="238" y="1282"/>
                  <a:pt x="451" y="1282"/>
                </a:cubicBezTo>
                <a:cubicBezTo>
                  <a:pt x="510" y="1282"/>
                  <a:pt x="567" y="1267"/>
                  <a:pt x="614" y="1232"/>
                </a:cubicBezTo>
                <a:cubicBezTo>
                  <a:pt x="777" y="1069"/>
                  <a:pt x="831" y="907"/>
                  <a:pt x="1209" y="907"/>
                </a:cubicBezTo>
                <a:cubicBezTo>
                  <a:pt x="1534" y="907"/>
                  <a:pt x="1805" y="420"/>
                  <a:pt x="1588" y="204"/>
                </a:cubicBezTo>
                <a:cubicBezTo>
                  <a:pt x="1426" y="68"/>
                  <a:pt x="1237" y="1"/>
                  <a:pt x="1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7337875" y="4307550"/>
            <a:ext cx="28425" cy="35525"/>
          </a:xfrm>
          <a:custGeom>
            <a:avLst/>
            <a:gdLst/>
            <a:ahLst/>
            <a:cxnLst/>
            <a:rect l="l" t="t" r="r" b="b"/>
            <a:pathLst>
              <a:path w="1137" h="1421" extrusionOk="0">
                <a:moveTo>
                  <a:pt x="642" y="0"/>
                </a:moveTo>
                <a:cubicBezTo>
                  <a:pt x="628" y="0"/>
                  <a:pt x="612" y="2"/>
                  <a:pt x="596" y="7"/>
                </a:cubicBezTo>
                <a:cubicBezTo>
                  <a:pt x="217" y="277"/>
                  <a:pt x="1" y="710"/>
                  <a:pt x="1" y="1143"/>
                </a:cubicBezTo>
                <a:cubicBezTo>
                  <a:pt x="1" y="1341"/>
                  <a:pt x="75" y="1420"/>
                  <a:pt x="161" y="1420"/>
                </a:cubicBezTo>
                <a:cubicBezTo>
                  <a:pt x="239" y="1420"/>
                  <a:pt x="328" y="1354"/>
                  <a:pt x="379" y="1251"/>
                </a:cubicBezTo>
                <a:cubicBezTo>
                  <a:pt x="433" y="1089"/>
                  <a:pt x="542" y="764"/>
                  <a:pt x="812" y="710"/>
                </a:cubicBezTo>
                <a:cubicBezTo>
                  <a:pt x="1083" y="656"/>
                  <a:pt x="1137" y="385"/>
                  <a:pt x="974" y="331"/>
                </a:cubicBezTo>
                <a:cubicBezTo>
                  <a:pt x="825" y="281"/>
                  <a:pt x="813" y="0"/>
                  <a:pt x="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6309875" y="1233175"/>
            <a:ext cx="807550" cy="673625"/>
          </a:xfrm>
          <a:custGeom>
            <a:avLst/>
            <a:gdLst/>
            <a:ahLst/>
            <a:cxnLst/>
            <a:rect l="l" t="t" r="r" b="b"/>
            <a:pathLst>
              <a:path w="32302" h="26945" extrusionOk="0">
                <a:moveTo>
                  <a:pt x="8103" y="10444"/>
                </a:moveTo>
                <a:cubicBezTo>
                  <a:pt x="8991" y="10444"/>
                  <a:pt x="9982" y="10712"/>
                  <a:pt x="10984" y="11038"/>
                </a:cubicBezTo>
                <a:cubicBezTo>
                  <a:pt x="13365" y="11795"/>
                  <a:pt x="14339" y="13743"/>
                  <a:pt x="13202" y="15691"/>
                </a:cubicBezTo>
                <a:cubicBezTo>
                  <a:pt x="12434" y="16972"/>
                  <a:pt x="11417" y="17386"/>
                  <a:pt x="9986" y="17386"/>
                </a:cubicBezTo>
                <a:cubicBezTo>
                  <a:pt x="9301" y="17386"/>
                  <a:pt x="8522" y="17291"/>
                  <a:pt x="7630" y="17151"/>
                </a:cubicBezTo>
                <a:cubicBezTo>
                  <a:pt x="5411" y="16773"/>
                  <a:pt x="4437" y="13797"/>
                  <a:pt x="5574" y="11849"/>
                </a:cubicBezTo>
                <a:cubicBezTo>
                  <a:pt x="6183" y="10804"/>
                  <a:pt x="7074" y="10444"/>
                  <a:pt x="8103" y="10444"/>
                </a:cubicBezTo>
                <a:close/>
                <a:moveTo>
                  <a:pt x="24110" y="10444"/>
                </a:moveTo>
                <a:cubicBezTo>
                  <a:pt x="25147" y="10444"/>
                  <a:pt x="26040" y="10804"/>
                  <a:pt x="26620" y="11849"/>
                </a:cubicBezTo>
                <a:cubicBezTo>
                  <a:pt x="27757" y="13797"/>
                  <a:pt x="26783" y="16773"/>
                  <a:pt x="24564" y="17151"/>
                </a:cubicBezTo>
                <a:cubicBezTo>
                  <a:pt x="23689" y="17291"/>
                  <a:pt x="22916" y="17386"/>
                  <a:pt x="22232" y="17386"/>
                </a:cubicBezTo>
                <a:cubicBezTo>
                  <a:pt x="20801" y="17386"/>
                  <a:pt x="19760" y="16972"/>
                  <a:pt x="18992" y="15691"/>
                </a:cubicBezTo>
                <a:cubicBezTo>
                  <a:pt x="17909" y="13743"/>
                  <a:pt x="18829" y="11795"/>
                  <a:pt x="21210" y="11038"/>
                </a:cubicBezTo>
                <a:cubicBezTo>
                  <a:pt x="22212" y="10712"/>
                  <a:pt x="23215" y="10444"/>
                  <a:pt x="24110" y="10444"/>
                </a:cubicBezTo>
                <a:close/>
                <a:moveTo>
                  <a:pt x="16124" y="18017"/>
                </a:moveTo>
                <a:cubicBezTo>
                  <a:pt x="16124" y="18017"/>
                  <a:pt x="18396" y="20506"/>
                  <a:pt x="18883" y="22346"/>
                </a:cubicBezTo>
                <a:cubicBezTo>
                  <a:pt x="19370" y="24131"/>
                  <a:pt x="18234" y="24564"/>
                  <a:pt x="17855" y="24618"/>
                </a:cubicBezTo>
                <a:cubicBezTo>
                  <a:pt x="17817" y="24621"/>
                  <a:pt x="17779" y="24622"/>
                  <a:pt x="17740" y="24622"/>
                </a:cubicBezTo>
                <a:cubicBezTo>
                  <a:pt x="17023" y="24622"/>
                  <a:pt x="16332" y="24147"/>
                  <a:pt x="16178" y="23428"/>
                </a:cubicBezTo>
                <a:cubicBezTo>
                  <a:pt x="15973" y="24147"/>
                  <a:pt x="15328" y="24622"/>
                  <a:pt x="14569" y="24622"/>
                </a:cubicBezTo>
                <a:cubicBezTo>
                  <a:pt x="14529" y="24622"/>
                  <a:pt x="14488" y="24621"/>
                  <a:pt x="14447" y="24618"/>
                </a:cubicBezTo>
                <a:cubicBezTo>
                  <a:pt x="14122" y="24564"/>
                  <a:pt x="12932" y="24131"/>
                  <a:pt x="13419" y="22346"/>
                </a:cubicBezTo>
                <a:cubicBezTo>
                  <a:pt x="13906" y="20506"/>
                  <a:pt x="16124" y="18017"/>
                  <a:pt x="16124" y="18017"/>
                </a:cubicBezTo>
                <a:close/>
                <a:moveTo>
                  <a:pt x="16124" y="0"/>
                </a:moveTo>
                <a:cubicBezTo>
                  <a:pt x="7197" y="0"/>
                  <a:pt x="1" y="7250"/>
                  <a:pt x="1" y="16178"/>
                </a:cubicBezTo>
                <a:cubicBezTo>
                  <a:pt x="1" y="25105"/>
                  <a:pt x="7197" y="26945"/>
                  <a:pt x="16124" y="26945"/>
                </a:cubicBezTo>
                <a:cubicBezTo>
                  <a:pt x="25051" y="26945"/>
                  <a:pt x="32301" y="25105"/>
                  <a:pt x="32301" y="16178"/>
                </a:cubicBezTo>
                <a:cubicBezTo>
                  <a:pt x="32247" y="7250"/>
                  <a:pt x="25051" y="0"/>
                  <a:pt x="16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6664275" y="1925725"/>
            <a:ext cx="44650" cy="59650"/>
          </a:xfrm>
          <a:custGeom>
            <a:avLst/>
            <a:gdLst/>
            <a:ahLst/>
            <a:cxnLst/>
            <a:rect l="l" t="t" r="r" b="b"/>
            <a:pathLst>
              <a:path w="1786" h="2386" extrusionOk="0">
                <a:moveTo>
                  <a:pt x="866" y="0"/>
                </a:moveTo>
                <a:cubicBezTo>
                  <a:pt x="433" y="0"/>
                  <a:pt x="108" y="325"/>
                  <a:pt x="54" y="757"/>
                </a:cubicBezTo>
                <a:lnTo>
                  <a:pt x="54" y="1623"/>
                </a:lnTo>
                <a:cubicBezTo>
                  <a:pt x="0" y="2056"/>
                  <a:pt x="379" y="2381"/>
                  <a:pt x="758" y="2381"/>
                </a:cubicBezTo>
                <a:lnTo>
                  <a:pt x="920" y="2381"/>
                </a:lnTo>
                <a:cubicBezTo>
                  <a:pt x="948" y="2384"/>
                  <a:pt x="975" y="2386"/>
                  <a:pt x="1003" y="2386"/>
                </a:cubicBezTo>
                <a:cubicBezTo>
                  <a:pt x="1400" y="2386"/>
                  <a:pt x="1735" y="2028"/>
                  <a:pt x="1786" y="1623"/>
                </a:cubicBezTo>
                <a:lnTo>
                  <a:pt x="1786" y="757"/>
                </a:lnTo>
                <a:cubicBezTo>
                  <a:pt x="1786" y="325"/>
                  <a:pt x="1407" y="0"/>
                  <a:pt x="10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6607450" y="1923000"/>
            <a:ext cx="44675" cy="59550"/>
          </a:xfrm>
          <a:custGeom>
            <a:avLst/>
            <a:gdLst/>
            <a:ahLst/>
            <a:cxnLst/>
            <a:rect l="l" t="t" r="r" b="b"/>
            <a:pathLst>
              <a:path w="1787" h="2382" extrusionOk="0">
                <a:moveTo>
                  <a:pt x="921" y="1"/>
                </a:moveTo>
                <a:cubicBezTo>
                  <a:pt x="542" y="1"/>
                  <a:pt x="163" y="271"/>
                  <a:pt x="109" y="704"/>
                </a:cubicBezTo>
                <a:lnTo>
                  <a:pt x="55" y="1570"/>
                </a:lnTo>
                <a:cubicBezTo>
                  <a:pt x="1" y="2003"/>
                  <a:pt x="325" y="2327"/>
                  <a:pt x="758" y="2381"/>
                </a:cubicBezTo>
                <a:lnTo>
                  <a:pt x="921" y="2381"/>
                </a:lnTo>
                <a:cubicBezTo>
                  <a:pt x="1353" y="2381"/>
                  <a:pt x="1678" y="2111"/>
                  <a:pt x="1732" y="1678"/>
                </a:cubicBezTo>
                <a:cubicBezTo>
                  <a:pt x="1786" y="1353"/>
                  <a:pt x="1786" y="1137"/>
                  <a:pt x="1786" y="812"/>
                </a:cubicBezTo>
                <a:cubicBezTo>
                  <a:pt x="1786" y="380"/>
                  <a:pt x="1516" y="55"/>
                  <a:pt x="10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6552000" y="1918775"/>
            <a:ext cx="46025" cy="58525"/>
          </a:xfrm>
          <a:custGeom>
            <a:avLst/>
            <a:gdLst/>
            <a:ahLst/>
            <a:cxnLst/>
            <a:rect l="l" t="t" r="r" b="b"/>
            <a:pathLst>
              <a:path w="1841" h="2341" extrusionOk="0">
                <a:moveTo>
                  <a:pt x="918" y="1"/>
                </a:moveTo>
                <a:cubicBezTo>
                  <a:pt x="533" y="1"/>
                  <a:pt x="212" y="256"/>
                  <a:pt x="163" y="603"/>
                </a:cubicBezTo>
                <a:cubicBezTo>
                  <a:pt x="109" y="981"/>
                  <a:pt x="109" y="1144"/>
                  <a:pt x="55" y="1468"/>
                </a:cubicBezTo>
                <a:cubicBezTo>
                  <a:pt x="0" y="1901"/>
                  <a:pt x="271" y="2280"/>
                  <a:pt x="704" y="2334"/>
                </a:cubicBezTo>
                <a:lnTo>
                  <a:pt x="866" y="2334"/>
                </a:lnTo>
                <a:cubicBezTo>
                  <a:pt x="903" y="2339"/>
                  <a:pt x="939" y="2341"/>
                  <a:pt x="975" y="2341"/>
                </a:cubicBezTo>
                <a:cubicBezTo>
                  <a:pt x="1361" y="2341"/>
                  <a:pt x="1682" y="2081"/>
                  <a:pt x="1732" y="1685"/>
                </a:cubicBezTo>
                <a:cubicBezTo>
                  <a:pt x="1786" y="1306"/>
                  <a:pt x="1840" y="1144"/>
                  <a:pt x="1840" y="819"/>
                </a:cubicBezTo>
                <a:cubicBezTo>
                  <a:pt x="1840" y="386"/>
                  <a:pt x="1570" y="7"/>
                  <a:pt x="1137" y="7"/>
                </a:cubicBezTo>
                <a:lnTo>
                  <a:pt x="1028" y="7"/>
                </a:lnTo>
                <a:cubicBezTo>
                  <a:pt x="991" y="3"/>
                  <a:pt x="955" y="1"/>
                  <a:pt x="9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6495200" y="1910225"/>
            <a:ext cx="48700" cy="58975"/>
          </a:xfrm>
          <a:custGeom>
            <a:avLst/>
            <a:gdLst/>
            <a:ahLst/>
            <a:cxnLst/>
            <a:rect l="l" t="t" r="r" b="b"/>
            <a:pathLst>
              <a:path w="1948" h="2359" extrusionOk="0">
                <a:moveTo>
                  <a:pt x="947" y="1"/>
                </a:moveTo>
                <a:cubicBezTo>
                  <a:pt x="596" y="1"/>
                  <a:pt x="309" y="252"/>
                  <a:pt x="217" y="620"/>
                </a:cubicBezTo>
                <a:lnTo>
                  <a:pt x="54" y="1486"/>
                </a:lnTo>
                <a:cubicBezTo>
                  <a:pt x="0" y="1864"/>
                  <a:pt x="271" y="2297"/>
                  <a:pt x="703" y="2351"/>
                </a:cubicBezTo>
                <a:lnTo>
                  <a:pt x="866" y="2351"/>
                </a:lnTo>
                <a:cubicBezTo>
                  <a:pt x="903" y="2356"/>
                  <a:pt x="939" y="2358"/>
                  <a:pt x="975" y="2358"/>
                </a:cubicBezTo>
                <a:cubicBezTo>
                  <a:pt x="1361" y="2358"/>
                  <a:pt x="1687" y="2098"/>
                  <a:pt x="1786" y="1702"/>
                </a:cubicBezTo>
                <a:lnTo>
                  <a:pt x="1894" y="836"/>
                </a:lnTo>
                <a:cubicBezTo>
                  <a:pt x="1948" y="458"/>
                  <a:pt x="1677" y="79"/>
                  <a:pt x="1245" y="25"/>
                </a:cubicBezTo>
                <a:lnTo>
                  <a:pt x="1136" y="25"/>
                </a:lnTo>
                <a:cubicBezTo>
                  <a:pt x="1072" y="9"/>
                  <a:pt x="1008" y="1"/>
                  <a:pt x="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6890150" y="1910225"/>
            <a:ext cx="46025" cy="58050"/>
          </a:xfrm>
          <a:custGeom>
            <a:avLst/>
            <a:gdLst/>
            <a:ahLst/>
            <a:cxnLst/>
            <a:rect l="l" t="t" r="r" b="b"/>
            <a:pathLst>
              <a:path w="1841" h="2322" extrusionOk="0">
                <a:moveTo>
                  <a:pt x="948" y="1"/>
                </a:moveTo>
                <a:cubicBezTo>
                  <a:pt x="886" y="1"/>
                  <a:pt x="823" y="9"/>
                  <a:pt x="758" y="25"/>
                </a:cubicBezTo>
                <a:lnTo>
                  <a:pt x="650" y="25"/>
                </a:lnTo>
                <a:cubicBezTo>
                  <a:pt x="217" y="79"/>
                  <a:pt x="1" y="458"/>
                  <a:pt x="1" y="836"/>
                </a:cubicBezTo>
                <a:cubicBezTo>
                  <a:pt x="55" y="1161"/>
                  <a:pt x="109" y="1377"/>
                  <a:pt x="163" y="1702"/>
                </a:cubicBezTo>
                <a:cubicBezTo>
                  <a:pt x="209" y="2070"/>
                  <a:pt x="529" y="2321"/>
                  <a:pt x="857" y="2321"/>
                </a:cubicBezTo>
                <a:cubicBezTo>
                  <a:pt x="915" y="2321"/>
                  <a:pt x="972" y="2313"/>
                  <a:pt x="1029" y="2297"/>
                </a:cubicBezTo>
                <a:lnTo>
                  <a:pt x="1191" y="2297"/>
                </a:lnTo>
                <a:cubicBezTo>
                  <a:pt x="1624" y="2243"/>
                  <a:pt x="1840" y="1864"/>
                  <a:pt x="1840" y="1486"/>
                </a:cubicBezTo>
                <a:lnTo>
                  <a:pt x="1678" y="620"/>
                </a:lnTo>
                <a:cubicBezTo>
                  <a:pt x="1586" y="252"/>
                  <a:pt x="1298" y="1"/>
                  <a:pt x="9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34700" y="1917425"/>
            <a:ext cx="47375" cy="59850"/>
          </a:xfrm>
          <a:custGeom>
            <a:avLst/>
            <a:gdLst/>
            <a:ahLst/>
            <a:cxnLst/>
            <a:rect l="l" t="t" r="r" b="b"/>
            <a:pathLst>
              <a:path w="1895" h="2394" extrusionOk="0">
                <a:moveTo>
                  <a:pt x="975" y="0"/>
                </a:moveTo>
                <a:cubicBezTo>
                  <a:pt x="940" y="0"/>
                  <a:pt x="903" y="3"/>
                  <a:pt x="866" y="7"/>
                </a:cubicBezTo>
                <a:lnTo>
                  <a:pt x="704" y="7"/>
                </a:lnTo>
                <a:cubicBezTo>
                  <a:pt x="325" y="7"/>
                  <a:pt x="0" y="386"/>
                  <a:pt x="55" y="819"/>
                </a:cubicBezTo>
                <a:lnTo>
                  <a:pt x="109" y="1685"/>
                </a:lnTo>
                <a:cubicBezTo>
                  <a:pt x="159" y="2086"/>
                  <a:pt x="488" y="2394"/>
                  <a:pt x="880" y="2394"/>
                </a:cubicBezTo>
                <a:cubicBezTo>
                  <a:pt x="911" y="2394"/>
                  <a:pt x="943" y="2392"/>
                  <a:pt x="974" y="2388"/>
                </a:cubicBezTo>
                <a:lnTo>
                  <a:pt x="1137" y="2388"/>
                </a:lnTo>
                <a:cubicBezTo>
                  <a:pt x="1570" y="2334"/>
                  <a:pt x="1894" y="1901"/>
                  <a:pt x="1840" y="1522"/>
                </a:cubicBezTo>
                <a:lnTo>
                  <a:pt x="1732" y="603"/>
                </a:lnTo>
                <a:cubicBezTo>
                  <a:pt x="1633" y="256"/>
                  <a:pt x="1353" y="0"/>
                  <a:pt x="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6780600" y="1924200"/>
            <a:ext cx="43300" cy="58500"/>
          </a:xfrm>
          <a:custGeom>
            <a:avLst/>
            <a:gdLst/>
            <a:ahLst/>
            <a:cxnLst/>
            <a:rect l="l" t="t" r="r" b="b"/>
            <a:pathLst>
              <a:path w="1732" h="2340" extrusionOk="0">
                <a:moveTo>
                  <a:pt x="920" y="0"/>
                </a:moveTo>
                <a:cubicBezTo>
                  <a:pt x="885" y="0"/>
                  <a:pt x="849" y="2"/>
                  <a:pt x="812" y="7"/>
                </a:cubicBezTo>
                <a:lnTo>
                  <a:pt x="650" y="7"/>
                </a:lnTo>
                <a:cubicBezTo>
                  <a:pt x="271" y="7"/>
                  <a:pt x="0" y="386"/>
                  <a:pt x="0" y="764"/>
                </a:cubicBezTo>
                <a:lnTo>
                  <a:pt x="54" y="1630"/>
                </a:lnTo>
                <a:cubicBezTo>
                  <a:pt x="105" y="2031"/>
                  <a:pt x="387" y="2339"/>
                  <a:pt x="773" y="2339"/>
                </a:cubicBezTo>
                <a:cubicBezTo>
                  <a:pt x="803" y="2339"/>
                  <a:pt x="834" y="2337"/>
                  <a:pt x="866" y="2333"/>
                </a:cubicBezTo>
                <a:lnTo>
                  <a:pt x="1028" y="2333"/>
                </a:lnTo>
                <a:cubicBezTo>
                  <a:pt x="1461" y="2279"/>
                  <a:pt x="1732" y="1955"/>
                  <a:pt x="1732" y="1522"/>
                </a:cubicBezTo>
                <a:lnTo>
                  <a:pt x="1623" y="656"/>
                </a:lnTo>
                <a:cubicBezTo>
                  <a:pt x="1574" y="260"/>
                  <a:pt x="1298" y="0"/>
                  <a:pt x="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6725125" y="1925725"/>
            <a:ext cx="43325" cy="59525"/>
          </a:xfrm>
          <a:custGeom>
            <a:avLst/>
            <a:gdLst/>
            <a:ahLst/>
            <a:cxnLst/>
            <a:rect l="l" t="t" r="r" b="b"/>
            <a:pathLst>
              <a:path w="1733" h="2381" extrusionOk="0">
                <a:moveTo>
                  <a:pt x="758" y="0"/>
                </a:moveTo>
                <a:cubicBezTo>
                  <a:pt x="326" y="0"/>
                  <a:pt x="1" y="379"/>
                  <a:pt x="1" y="757"/>
                </a:cubicBezTo>
                <a:lnTo>
                  <a:pt x="1" y="1623"/>
                </a:lnTo>
                <a:cubicBezTo>
                  <a:pt x="55" y="2056"/>
                  <a:pt x="380" y="2381"/>
                  <a:pt x="813" y="2381"/>
                </a:cubicBezTo>
                <a:lnTo>
                  <a:pt x="975" y="2381"/>
                </a:lnTo>
                <a:cubicBezTo>
                  <a:pt x="1408" y="2381"/>
                  <a:pt x="1732" y="2002"/>
                  <a:pt x="1732" y="1623"/>
                </a:cubicBezTo>
                <a:lnTo>
                  <a:pt x="1678" y="703"/>
                </a:lnTo>
                <a:cubicBezTo>
                  <a:pt x="1678" y="325"/>
                  <a:pt x="1299" y="0"/>
                  <a:pt x="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6668325" y="2001300"/>
            <a:ext cx="39250" cy="55650"/>
          </a:xfrm>
          <a:custGeom>
            <a:avLst/>
            <a:gdLst/>
            <a:ahLst/>
            <a:cxnLst/>
            <a:rect l="l" t="t" r="r" b="b"/>
            <a:pathLst>
              <a:path w="1570" h="2226" extrusionOk="0">
                <a:moveTo>
                  <a:pt x="674" y="1"/>
                </a:moveTo>
                <a:cubicBezTo>
                  <a:pt x="326" y="1"/>
                  <a:pt x="5" y="305"/>
                  <a:pt x="55" y="656"/>
                </a:cubicBezTo>
                <a:lnTo>
                  <a:pt x="55" y="1468"/>
                </a:lnTo>
                <a:cubicBezTo>
                  <a:pt x="1" y="1846"/>
                  <a:pt x="325" y="2171"/>
                  <a:pt x="704" y="2225"/>
                </a:cubicBezTo>
                <a:lnTo>
                  <a:pt x="866" y="2225"/>
                </a:lnTo>
                <a:cubicBezTo>
                  <a:pt x="1245" y="2171"/>
                  <a:pt x="1570" y="1846"/>
                  <a:pt x="1570" y="1468"/>
                </a:cubicBezTo>
                <a:lnTo>
                  <a:pt x="1570" y="656"/>
                </a:lnTo>
                <a:cubicBezTo>
                  <a:pt x="1570" y="277"/>
                  <a:pt x="1245" y="7"/>
                  <a:pt x="920" y="7"/>
                </a:cubicBezTo>
                <a:lnTo>
                  <a:pt x="758" y="7"/>
                </a:lnTo>
                <a:cubicBezTo>
                  <a:pt x="730" y="3"/>
                  <a:pt x="702" y="1"/>
                  <a:pt x="6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6615575" y="1998600"/>
            <a:ext cx="41950" cy="55775"/>
          </a:xfrm>
          <a:custGeom>
            <a:avLst/>
            <a:gdLst/>
            <a:ahLst/>
            <a:cxnLst/>
            <a:rect l="l" t="t" r="r" b="b"/>
            <a:pathLst>
              <a:path w="1678" h="2231" extrusionOk="0">
                <a:moveTo>
                  <a:pt x="772" y="1"/>
                </a:moveTo>
                <a:cubicBezTo>
                  <a:pt x="387" y="1"/>
                  <a:pt x="109" y="305"/>
                  <a:pt x="109" y="656"/>
                </a:cubicBezTo>
                <a:cubicBezTo>
                  <a:pt x="55" y="981"/>
                  <a:pt x="55" y="1143"/>
                  <a:pt x="55" y="1468"/>
                </a:cubicBezTo>
                <a:cubicBezTo>
                  <a:pt x="0" y="1900"/>
                  <a:pt x="325" y="2225"/>
                  <a:pt x="704" y="2225"/>
                </a:cubicBezTo>
                <a:lnTo>
                  <a:pt x="866" y="2225"/>
                </a:lnTo>
                <a:cubicBezTo>
                  <a:pt x="894" y="2229"/>
                  <a:pt x="922" y="2231"/>
                  <a:pt x="950" y="2231"/>
                </a:cubicBezTo>
                <a:cubicBezTo>
                  <a:pt x="1299" y="2231"/>
                  <a:pt x="1624" y="1927"/>
                  <a:pt x="1624" y="1576"/>
                </a:cubicBezTo>
                <a:lnTo>
                  <a:pt x="1678" y="710"/>
                </a:lnTo>
                <a:cubicBezTo>
                  <a:pt x="1678" y="356"/>
                  <a:pt x="1441" y="2"/>
                  <a:pt x="1056" y="2"/>
                </a:cubicBezTo>
                <a:cubicBezTo>
                  <a:pt x="1030" y="2"/>
                  <a:pt x="1002" y="3"/>
                  <a:pt x="974" y="7"/>
                </a:cubicBezTo>
                <a:lnTo>
                  <a:pt x="866" y="7"/>
                </a:lnTo>
                <a:cubicBezTo>
                  <a:pt x="834" y="3"/>
                  <a:pt x="803"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562825" y="1994525"/>
            <a:ext cx="44650" cy="55825"/>
          </a:xfrm>
          <a:custGeom>
            <a:avLst/>
            <a:gdLst/>
            <a:ahLst/>
            <a:cxnLst/>
            <a:rect l="l" t="t" r="r" b="b"/>
            <a:pathLst>
              <a:path w="1786" h="2233" extrusionOk="0">
                <a:moveTo>
                  <a:pt x="865" y="0"/>
                </a:moveTo>
                <a:cubicBezTo>
                  <a:pt x="488" y="0"/>
                  <a:pt x="212" y="256"/>
                  <a:pt x="163" y="603"/>
                </a:cubicBezTo>
                <a:cubicBezTo>
                  <a:pt x="109" y="981"/>
                  <a:pt x="109" y="1144"/>
                  <a:pt x="54" y="1468"/>
                </a:cubicBezTo>
                <a:cubicBezTo>
                  <a:pt x="0" y="1847"/>
                  <a:pt x="325" y="2226"/>
                  <a:pt x="704" y="2226"/>
                </a:cubicBezTo>
                <a:lnTo>
                  <a:pt x="866" y="2226"/>
                </a:lnTo>
                <a:cubicBezTo>
                  <a:pt x="898" y="2230"/>
                  <a:pt x="931" y="2233"/>
                  <a:pt x="963" y="2233"/>
                </a:cubicBezTo>
                <a:cubicBezTo>
                  <a:pt x="1307" y="2233"/>
                  <a:pt x="1628" y="1972"/>
                  <a:pt x="1678" y="1576"/>
                </a:cubicBezTo>
                <a:lnTo>
                  <a:pt x="1732" y="765"/>
                </a:lnTo>
                <a:cubicBezTo>
                  <a:pt x="1786" y="386"/>
                  <a:pt x="1461" y="7"/>
                  <a:pt x="1082" y="7"/>
                </a:cubicBezTo>
                <a:lnTo>
                  <a:pt x="974" y="7"/>
                </a:lnTo>
                <a:cubicBezTo>
                  <a:pt x="937" y="3"/>
                  <a:pt x="901" y="0"/>
                  <a:pt x="8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6826575" y="1994525"/>
            <a:ext cx="44675" cy="55800"/>
          </a:xfrm>
          <a:custGeom>
            <a:avLst/>
            <a:gdLst/>
            <a:ahLst/>
            <a:cxnLst/>
            <a:rect l="l" t="t" r="r" b="b"/>
            <a:pathLst>
              <a:path w="1787" h="2232" extrusionOk="0">
                <a:moveTo>
                  <a:pt x="963" y="0"/>
                </a:moveTo>
                <a:cubicBezTo>
                  <a:pt x="931" y="0"/>
                  <a:pt x="899" y="3"/>
                  <a:pt x="867" y="7"/>
                </a:cubicBezTo>
                <a:lnTo>
                  <a:pt x="704" y="7"/>
                </a:lnTo>
                <a:cubicBezTo>
                  <a:pt x="325" y="7"/>
                  <a:pt x="1" y="386"/>
                  <a:pt x="55" y="765"/>
                </a:cubicBezTo>
                <a:lnTo>
                  <a:pt x="163" y="1576"/>
                </a:lnTo>
                <a:cubicBezTo>
                  <a:pt x="163" y="1927"/>
                  <a:pt x="488" y="2232"/>
                  <a:pt x="837" y="2232"/>
                </a:cubicBezTo>
                <a:cubicBezTo>
                  <a:pt x="865" y="2232"/>
                  <a:pt x="893" y="2230"/>
                  <a:pt x="921" y="2226"/>
                </a:cubicBezTo>
                <a:lnTo>
                  <a:pt x="1083" y="2226"/>
                </a:lnTo>
                <a:cubicBezTo>
                  <a:pt x="1462" y="2172"/>
                  <a:pt x="1786" y="1847"/>
                  <a:pt x="1732" y="1414"/>
                </a:cubicBezTo>
                <a:lnTo>
                  <a:pt x="1624" y="603"/>
                </a:lnTo>
                <a:cubicBezTo>
                  <a:pt x="1575" y="256"/>
                  <a:pt x="1299" y="0"/>
                  <a:pt x="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6776525" y="1998600"/>
            <a:ext cx="41975" cy="55775"/>
          </a:xfrm>
          <a:custGeom>
            <a:avLst/>
            <a:gdLst/>
            <a:ahLst/>
            <a:cxnLst/>
            <a:rect l="l" t="t" r="r" b="b"/>
            <a:pathLst>
              <a:path w="1679" h="2231" extrusionOk="0">
                <a:moveTo>
                  <a:pt x="906" y="1"/>
                </a:moveTo>
                <a:cubicBezTo>
                  <a:pt x="876" y="1"/>
                  <a:pt x="844" y="3"/>
                  <a:pt x="813" y="7"/>
                </a:cubicBezTo>
                <a:lnTo>
                  <a:pt x="704" y="7"/>
                </a:lnTo>
                <a:cubicBezTo>
                  <a:pt x="271" y="7"/>
                  <a:pt x="1" y="331"/>
                  <a:pt x="1" y="710"/>
                </a:cubicBezTo>
                <a:lnTo>
                  <a:pt x="55" y="1576"/>
                </a:lnTo>
                <a:cubicBezTo>
                  <a:pt x="55" y="1927"/>
                  <a:pt x="334" y="2231"/>
                  <a:pt x="719" y="2231"/>
                </a:cubicBezTo>
                <a:cubicBezTo>
                  <a:pt x="749" y="2231"/>
                  <a:pt x="781" y="2229"/>
                  <a:pt x="813" y="2225"/>
                </a:cubicBezTo>
                <a:lnTo>
                  <a:pt x="975" y="2225"/>
                </a:lnTo>
                <a:cubicBezTo>
                  <a:pt x="1354" y="2225"/>
                  <a:pt x="1678" y="1900"/>
                  <a:pt x="1624" y="1522"/>
                </a:cubicBezTo>
                <a:lnTo>
                  <a:pt x="1570" y="656"/>
                </a:lnTo>
                <a:cubicBezTo>
                  <a:pt x="1570" y="305"/>
                  <a:pt x="1291" y="1"/>
                  <a:pt x="9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6725125" y="2001450"/>
            <a:ext cx="39250" cy="55500"/>
          </a:xfrm>
          <a:custGeom>
            <a:avLst/>
            <a:gdLst/>
            <a:ahLst/>
            <a:cxnLst/>
            <a:rect l="l" t="t" r="r" b="b"/>
            <a:pathLst>
              <a:path w="1570" h="2220" extrusionOk="0">
                <a:moveTo>
                  <a:pt x="704" y="1"/>
                </a:moveTo>
                <a:cubicBezTo>
                  <a:pt x="326" y="1"/>
                  <a:pt x="1" y="326"/>
                  <a:pt x="1" y="704"/>
                </a:cubicBezTo>
                <a:lnTo>
                  <a:pt x="1" y="1516"/>
                </a:lnTo>
                <a:cubicBezTo>
                  <a:pt x="1" y="1895"/>
                  <a:pt x="326" y="2219"/>
                  <a:pt x="758" y="2219"/>
                </a:cubicBezTo>
                <a:lnTo>
                  <a:pt x="867" y="2219"/>
                </a:lnTo>
                <a:cubicBezTo>
                  <a:pt x="1245" y="2165"/>
                  <a:pt x="1570" y="1895"/>
                  <a:pt x="1570" y="1516"/>
                </a:cubicBezTo>
                <a:lnTo>
                  <a:pt x="1570" y="704"/>
                </a:lnTo>
                <a:cubicBezTo>
                  <a:pt x="1570" y="271"/>
                  <a:pt x="1191" y="1"/>
                  <a:pt x="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6643975" y="2117775"/>
            <a:ext cx="139350" cy="59550"/>
          </a:xfrm>
          <a:custGeom>
            <a:avLst/>
            <a:gdLst/>
            <a:ahLst/>
            <a:cxnLst/>
            <a:rect l="l" t="t" r="r" b="b"/>
            <a:pathLst>
              <a:path w="5574" h="2382" extrusionOk="0">
                <a:moveTo>
                  <a:pt x="1191" y="1"/>
                </a:moveTo>
                <a:cubicBezTo>
                  <a:pt x="542" y="1"/>
                  <a:pt x="1" y="542"/>
                  <a:pt x="1" y="1191"/>
                </a:cubicBezTo>
                <a:cubicBezTo>
                  <a:pt x="1" y="1841"/>
                  <a:pt x="542" y="2382"/>
                  <a:pt x="1191" y="2382"/>
                </a:cubicBezTo>
                <a:lnTo>
                  <a:pt x="4383" y="2382"/>
                </a:lnTo>
                <a:cubicBezTo>
                  <a:pt x="5032" y="2382"/>
                  <a:pt x="5573" y="1841"/>
                  <a:pt x="5573" y="1191"/>
                </a:cubicBezTo>
                <a:cubicBezTo>
                  <a:pt x="5573" y="542"/>
                  <a:pt x="5032" y="1"/>
                  <a:pt x="4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6643975" y="2200300"/>
            <a:ext cx="139350" cy="59550"/>
          </a:xfrm>
          <a:custGeom>
            <a:avLst/>
            <a:gdLst/>
            <a:ahLst/>
            <a:cxnLst/>
            <a:rect l="l" t="t" r="r" b="b"/>
            <a:pathLst>
              <a:path w="5574" h="2382" extrusionOk="0">
                <a:moveTo>
                  <a:pt x="1191" y="0"/>
                </a:moveTo>
                <a:cubicBezTo>
                  <a:pt x="542" y="0"/>
                  <a:pt x="1" y="541"/>
                  <a:pt x="1" y="1191"/>
                </a:cubicBezTo>
                <a:cubicBezTo>
                  <a:pt x="1" y="1840"/>
                  <a:pt x="542" y="2381"/>
                  <a:pt x="1191" y="2381"/>
                </a:cubicBezTo>
                <a:lnTo>
                  <a:pt x="4383" y="2381"/>
                </a:lnTo>
                <a:cubicBezTo>
                  <a:pt x="5032" y="2381"/>
                  <a:pt x="5573" y="1840"/>
                  <a:pt x="5573" y="1191"/>
                </a:cubicBezTo>
                <a:cubicBezTo>
                  <a:pt x="5573" y="541"/>
                  <a:pt x="5032" y="0"/>
                  <a:pt x="4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6643975" y="2282800"/>
            <a:ext cx="139350" cy="59550"/>
          </a:xfrm>
          <a:custGeom>
            <a:avLst/>
            <a:gdLst/>
            <a:ahLst/>
            <a:cxnLst/>
            <a:rect l="l" t="t" r="r" b="b"/>
            <a:pathLst>
              <a:path w="5574" h="2382" extrusionOk="0">
                <a:moveTo>
                  <a:pt x="1191" y="1"/>
                </a:moveTo>
                <a:cubicBezTo>
                  <a:pt x="542" y="1"/>
                  <a:pt x="1" y="542"/>
                  <a:pt x="1" y="1191"/>
                </a:cubicBezTo>
                <a:cubicBezTo>
                  <a:pt x="1" y="1840"/>
                  <a:pt x="542" y="2327"/>
                  <a:pt x="1191" y="2381"/>
                </a:cubicBezTo>
                <a:lnTo>
                  <a:pt x="4383" y="2381"/>
                </a:lnTo>
                <a:cubicBezTo>
                  <a:pt x="5032" y="2327"/>
                  <a:pt x="5573" y="1840"/>
                  <a:pt x="5573" y="1191"/>
                </a:cubicBezTo>
                <a:cubicBezTo>
                  <a:pt x="5573" y="542"/>
                  <a:pt x="5032" y="1"/>
                  <a:pt x="4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6643975" y="2365325"/>
            <a:ext cx="139350" cy="58175"/>
          </a:xfrm>
          <a:custGeom>
            <a:avLst/>
            <a:gdLst/>
            <a:ahLst/>
            <a:cxnLst/>
            <a:rect l="l" t="t" r="r" b="b"/>
            <a:pathLst>
              <a:path w="5574" h="2327" extrusionOk="0">
                <a:moveTo>
                  <a:pt x="1191" y="0"/>
                </a:moveTo>
                <a:cubicBezTo>
                  <a:pt x="542" y="0"/>
                  <a:pt x="1" y="487"/>
                  <a:pt x="1" y="1191"/>
                </a:cubicBezTo>
                <a:cubicBezTo>
                  <a:pt x="1" y="1840"/>
                  <a:pt x="542" y="2327"/>
                  <a:pt x="1191" y="2327"/>
                </a:cubicBezTo>
                <a:lnTo>
                  <a:pt x="4383" y="2327"/>
                </a:lnTo>
                <a:cubicBezTo>
                  <a:pt x="5032" y="2327"/>
                  <a:pt x="5573" y="1786"/>
                  <a:pt x="5573" y="1191"/>
                </a:cubicBezTo>
                <a:cubicBezTo>
                  <a:pt x="5573" y="541"/>
                  <a:pt x="5032" y="0"/>
                  <a:pt x="4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6645325" y="2447825"/>
            <a:ext cx="138000" cy="58200"/>
          </a:xfrm>
          <a:custGeom>
            <a:avLst/>
            <a:gdLst/>
            <a:ahLst/>
            <a:cxnLst/>
            <a:rect l="l" t="t" r="r" b="b"/>
            <a:pathLst>
              <a:path w="5520" h="2328" extrusionOk="0">
                <a:moveTo>
                  <a:pt x="1137" y="1"/>
                </a:moveTo>
                <a:cubicBezTo>
                  <a:pt x="488" y="1"/>
                  <a:pt x="1" y="488"/>
                  <a:pt x="1" y="1191"/>
                </a:cubicBezTo>
                <a:cubicBezTo>
                  <a:pt x="1" y="1786"/>
                  <a:pt x="488" y="2327"/>
                  <a:pt x="1137" y="2327"/>
                </a:cubicBezTo>
                <a:lnTo>
                  <a:pt x="4329" y="2327"/>
                </a:lnTo>
                <a:cubicBezTo>
                  <a:pt x="4978" y="2327"/>
                  <a:pt x="5519" y="1840"/>
                  <a:pt x="5519" y="1191"/>
                </a:cubicBezTo>
                <a:cubicBezTo>
                  <a:pt x="5519" y="488"/>
                  <a:pt x="4978" y="1"/>
                  <a:pt x="4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6643975" y="3557000"/>
            <a:ext cx="139350" cy="59525"/>
          </a:xfrm>
          <a:custGeom>
            <a:avLst/>
            <a:gdLst/>
            <a:ahLst/>
            <a:cxnLst/>
            <a:rect l="l" t="t" r="r" b="b"/>
            <a:pathLst>
              <a:path w="5574" h="2381" extrusionOk="0">
                <a:moveTo>
                  <a:pt x="1191" y="0"/>
                </a:moveTo>
                <a:cubicBezTo>
                  <a:pt x="542" y="0"/>
                  <a:pt x="1" y="541"/>
                  <a:pt x="1" y="1190"/>
                </a:cubicBezTo>
                <a:cubicBezTo>
                  <a:pt x="1" y="1840"/>
                  <a:pt x="542" y="2327"/>
                  <a:pt x="1191" y="2381"/>
                </a:cubicBezTo>
                <a:lnTo>
                  <a:pt x="4383" y="2381"/>
                </a:lnTo>
                <a:cubicBezTo>
                  <a:pt x="5032" y="2327"/>
                  <a:pt x="5573" y="1840"/>
                  <a:pt x="5573" y="1190"/>
                </a:cubicBezTo>
                <a:cubicBezTo>
                  <a:pt x="5573" y="541"/>
                  <a:pt x="5032" y="0"/>
                  <a:pt x="4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6643975" y="3639500"/>
            <a:ext cx="139350" cy="58175"/>
          </a:xfrm>
          <a:custGeom>
            <a:avLst/>
            <a:gdLst/>
            <a:ahLst/>
            <a:cxnLst/>
            <a:rect l="l" t="t" r="r" b="b"/>
            <a:pathLst>
              <a:path w="5574" h="2327" extrusionOk="0">
                <a:moveTo>
                  <a:pt x="1191" y="0"/>
                </a:moveTo>
                <a:cubicBezTo>
                  <a:pt x="542" y="0"/>
                  <a:pt x="1" y="487"/>
                  <a:pt x="1" y="1137"/>
                </a:cubicBezTo>
                <a:cubicBezTo>
                  <a:pt x="1" y="1840"/>
                  <a:pt x="542" y="2327"/>
                  <a:pt x="1191" y="2327"/>
                </a:cubicBezTo>
                <a:lnTo>
                  <a:pt x="4383" y="2327"/>
                </a:lnTo>
                <a:cubicBezTo>
                  <a:pt x="5032" y="2327"/>
                  <a:pt x="5573" y="1786"/>
                  <a:pt x="5573" y="1137"/>
                </a:cubicBezTo>
                <a:cubicBezTo>
                  <a:pt x="5573" y="542"/>
                  <a:pt x="5032" y="0"/>
                  <a:pt x="4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6643975" y="3722000"/>
            <a:ext cx="139350" cy="58200"/>
          </a:xfrm>
          <a:custGeom>
            <a:avLst/>
            <a:gdLst/>
            <a:ahLst/>
            <a:cxnLst/>
            <a:rect l="l" t="t" r="r" b="b"/>
            <a:pathLst>
              <a:path w="5574" h="2328" extrusionOk="0">
                <a:moveTo>
                  <a:pt x="1191" y="1"/>
                </a:moveTo>
                <a:cubicBezTo>
                  <a:pt x="542" y="1"/>
                  <a:pt x="1" y="488"/>
                  <a:pt x="1" y="1137"/>
                </a:cubicBezTo>
                <a:cubicBezTo>
                  <a:pt x="1" y="1786"/>
                  <a:pt x="542" y="2327"/>
                  <a:pt x="1191" y="2327"/>
                </a:cubicBezTo>
                <a:lnTo>
                  <a:pt x="4383" y="2327"/>
                </a:lnTo>
                <a:cubicBezTo>
                  <a:pt x="5032" y="2327"/>
                  <a:pt x="5573" y="1786"/>
                  <a:pt x="5573" y="1137"/>
                </a:cubicBezTo>
                <a:cubicBezTo>
                  <a:pt x="5573" y="488"/>
                  <a:pt x="5032" y="1"/>
                  <a:pt x="4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6643975" y="3804525"/>
            <a:ext cx="139350" cy="59525"/>
          </a:xfrm>
          <a:custGeom>
            <a:avLst/>
            <a:gdLst/>
            <a:ahLst/>
            <a:cxnLst/>
            <a:rect l="l" t="t" r="r" b="b"/>
            <a:pathLst>
              <a:path w="5574" h="2381" extrusionOk="0">
                <a:moveTo>
                  <a:pt x="1191" y="0"/>
                </a:moveTo>
                <a:cubicBezTo>
                  <a:pt x="542" y="0"/>
                  <a:pt x="1" y="541"/>
                  <a:pt x="1" y="1191"/>
                </a:cubicBezTo>
                <a:cubicBezTo>
                  <a:pt x="1" y="1840"/>
                  <a:pt x="542" y="2381"/>
                  <a:pt x="1191" y="2381"/>
                </a:cubicBezTo>
                <a:lnTo>
                  <a:pt x="4383" y="2381"/>
                </a:lnTo>
                <a:cubicBezTo>
                  <a:pt x="5032" y="2327"/>
                  <a:pt x="5573" y="1840"/>
                  <a:pt x="5573" y="1191"/>
                </a:cubicBezTo>
                <a:cubicBezTo>
                  <a:pt x="5573" y="541"/>
                  <a:pt x="5032" y="0"/>
                  <a:pt x="4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6233325" y="2514100"/>
            <a:ext cx="443150" cy="84250"/>
          </a:xfrm>
          <a:custGeom>
            <a:avLst/>
            <a:gdLst/>
            <a:ahLst/>
            <a:cxnLst/>
            <a:rect l="l" t="t" r="r" b="b"/>
            <a:pathLst>
              <a:path w="17726" h="3370" extrusionOk="0">
                <a:moveTo>
                  <a:pt x="16427" y="1"/>
                </a:moveTo>
                <a:cubicBezTo>
                  <a:pt x="13397" y="55"/>
                  <a:pt x="10854" y="1029"/>
                  <a:pt x="7932" y="1678"/>
                </a:cubicBezTo>
                <a:cubicBezTo>
                  <a:pt x="6934" y="1911"/>
                  <a:pt x="5916" y="2021"/>
                  <a:pt x="4902" y="2021"/>
                </a:cubicBezTo>
                <a:cubicBezTo>
                  <a:pt x="4267" y="2021"/>
                  <a:pt x="3634" y="1978"/>
                  <a:pt x="3009" y="1895"/>
                </a:cubicBezTo>
                <a:cubicBezTo>
                  <a:pt x="2413" y="1840"/>
                  <a:pt x="1818" y="1678"/>
                  <a:pt x="1223" y="1408"/>
                </a:cubicBezTo>
                <a:cubicBezTo>
                  <a:pt x="1113" y="1371"/>
                  <a:pt x="929" y="1235"/>
                  <a:pt x="889" y="1235"/>
                </a:cubicBezTo>
                <a:cubicBezTo>
                  <a:pt x="869" y="1235"/>
                  <a:pt x="883" y="1266"/>
                  <a:pt x="953" y="1353"/>
                </a:cubicBezTo>
                <a:cubicBezTo>
                  <a:pt x="714" y="1075"/>
                  <a:pt x="490" y="958"/>
                  <a:pt x="335" y="958"/>
                </a:cubicBezTo>
                <a:cubicBezTo>
                  <a:pt x="66" y="958"/>
                  <a:pt x="1" y="1307"/>
                  <a:pt x="412" y="1786"/>
                </a:cubicBezTo>
                <a:cubicBezTo>
                  <a:pt x="1526" y="3066"/>
                  <a:pt x="3490" y="3369"/>
                  <a:pt x="5247" y="3369"/>
                </a:cubicBezTo>
                <a:cubicBezTo>
                  <a:pt x="5794" y="3369"/>
                  <a:pt x="6321" y="3340"/>
                  <a:pt x="6796" y="3301"/>
                </a:cubicBezTo>
                <a:cubicBezTo>
                  <a:pt x="8419" y="3139"/>
                  <a:pt x="9988" y="2760"/>
                  <a:pt x="11449" y="2219"/>
                </a:cubicBezTo>
                <a:cubicBezTo>
                  <a:pt x="13343" y="1678"/>
                  <a:pt x="15345" y="1353"/>
                  <a:pt x="17292" y="1353"/>
                </a:cubicBezTo>
                <a:cubicBezTo>
                  <a:pt x="17725" y="1353"/>
                  <a:pt x="16968" y="1"/>
                  <a:pt x="16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6752200" y="2514100"/>
            <a:ext cx="443125" cy="84250"/>
          </a:xfrm>
          <a:custGeom>
            <a:avLst/>
            <a:gdLst/>
            <a:ahLst/>
            <a:cxnLst/>
            <a:rect l="l" t="t" r="r" b="b"/>
            <a:pathLst>
              <a:path w="17725" h="3370" extrusionOk="0">
                <a:moveTo>
                  <a:pt x="1299" y="1"/>
                </a:moveTo>
                <a:cubicBezTo>
                  <a:pt x="812" y="1"/>
                  <a:pt x="0" y="1353"/>
                  <a:pt x="433" y="1353"/>
                </a:cubicBezTo>
                <a:cubicBezTo>
                  <a:pt x="2435" y="1353"/>
                  <a:pt x="4383" y="1678"/>
                  <a:pt x="6276" y="2219"/>
                </a:cubicBezTo>
                <a:cubicBezTo>
                  <a:pt x="7791" y="2760"/>
                  <a:pt x="9360" y="3139"/>
                  <a:pt x="10929" y="3301"/>
                </a:cubicBezTo>
                <a:cubicBezTo>
                  <a:pt x="11404" y="3340"/>
                  <a:pt x="11931" y="3369"/>
                  <a:pt x="12478" y="3369"/>
                </a:cubicBezTo>
                <a:cubicBezTo>
                  <a:pt x="14235" y="3369"/>
                  <a:pt x="16199" y="3066"/>
                  <a:pt x="17314" y="1786"/>
                </a:cubicBezTo>
                <a:cubicBezTo>
                  <a:pt x="17725" y="1307"/>
                  <a:pt x="17659" y="958"/>
                  <a:pt x="17391" y="958"/>
                </a:cubicBezTo>
                <a:cubicBezTo>
                  <a:pt x="17235" y="958"/>
                  <a:pt x="17011" y="1075"/>
                  <a:pt x="16773" y="1353"/>
                </a:cubicBezTo>
                <a:cubicBezTo>
                  <a:pt x="16843" y="1266"/>
                  <a:pt x="16856" y="1235"/>
                  <a:pt x="16837" y="1235"/>
                </a:cubicBezTo>
                <a:cubicBezTo>
                  <a:pt x="16796" y="1235"/>
                  <a:pt x="16612" y="1371"/>
                  <a:pt x="16502" y="1408"/>
                </a:cubicBezTo>
                <a:cubicBezTo>
                  <a:pt x="15907" y="1678"/>
                  <a:pt x="15312" y="1840"/>
                  <a:pt x="14717" y="1895"/>
                </a:cubicBezTo>
                <a:cubicBezTo>
                  <a:pt x="14091" y="1978"/>
                  <a:pt x="13458" y="2021"/>
                  <a:pt x="12826" y="2021"/>
                </a:cubicBezTo>
                <a:cubicBezTo>
                  <a:pt x="11818" y="2021"/>
                  <a:pt x="10812" y="1911"/>
                  <a:pt x="9847" y="1678"/>
                </a:cubicBezTo>
                <a:cubicBezTo>
                  <a:pt x="6926" y="1029"/>
                  <a:pt x="4383" y="55"/>
                  <a:pt x="12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6370750" y="2708875"/>
            <a:ext cx="25" cy="1400"/>
          </a:xfrm>
          <a:custGeom>
            <a:avLst/>
            <a:gdLst/>
            <a:ahLst/>
            <a:cxnLst/>
            <a:rect l="l" t="t" r="r" b="b"/>
            <a:pathLst>
              <a:path w="1" h="56" extrusionOk="0">
                <a:moveTo>
                  <a:pt x="0" y="55"/>
                </a:moveTo>
                <a:lnTo>
                  <a:pt x="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7066000" y="2708875"/>
            <a:ext cx="1375" cy="1400"/>
          </a:xfrm>
          <a:custGeom>
            <a:avLst/>
            <a:gdLst/>
            <a:ahLst/>
            <a:cxnLst/>
            <a:rect l="l" t="t" r="r" b="b"/>
            <a:pathLst>
              <a:path w="55" h="56" extrusionOk="0">
                <a:moveTo>
                  <a:pt x="55" y="1"/>
                </a:moveTo>
                <a:lnTo>
                  <a:pt x="0" y="55"/>
                </a:lnTo>
                <a:lnTo>
                  <a:pt x="0" y="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6288075" y="2579025"/>
            <a:ext cx="865800" cy="955375"/>
          </a:xfrm>
          <a:custGeom>
            <a:avLst/>
            <a:gdLst/>
            <a:ahLst/>
            <a:cxnLst/>
            <a:rect l="l" t="t" r="r" b="b"/>
            <a:pathLst>
              <a:path w="34632" h="38215" extrusionOk="0">
                <a:moveTo>
                  <a:pt x="16293" y="1"/>
                </a:moveTo>
                <a:cubicBezTo>
                  <a:pt x="14615" y="1"/>
                  <a:pt x="13263" y="1083"/>
                  <a:pt x="13317" y="2165"/>
                </a:cubicBezTo>
                <a:lnTo>
                  <a:pt x="13371" y="2923"/>
                </a:lnTo>
                <a:lnTo>
                  <a:pt x="13263" y="2977"/>
                </a:lnTo>
                <a:cubicBezTo>
                  <a:pt x="12804" y="3060"/>
                  <a:pt x="12346" y="3103"/>
                  <a:pt x="11890" y="3103"/>
                </a:cubicBezTo>
                <a:cubicBezTo>
                  <a:pt x="11164" y="3103"/>
                  <a:pt x="10445" y="2993"/>
                  <a:pt x="9746" y="2760"/>
                </a:cubicBezTo>
                <a:cubicBezTo>
                  <a:pt x="9584" y="2706"/>
                  <a:pt x="9367" y="2652"/>
                  <a:pt x="9205" y="2544"/>
                </a:cubicBezTo>
                <a:lnTo>
                  <a:pt x="9151" y="2544"/>
                </a:lnTo>
                <a:cubicBezTo>
                  <a:pt x="8830" y="2343"/>
                  <a:pt x="8123" y="1935"/>
                  <a:pt x="7580" y="1935"/>
                </a:cubicBezTo>
                <a:cubicBezTo>
                  <a:pt x="7391" y="1935"/>
                  <a:pt x="7221" y="1985"/>
                  <a:pt x="7095" y="2111"/>
                </a:cubicBezTo>
                <a:cubicBezTo>
                  <a:pt x="6608" y="2544"/>
                  <a:pt x="7203" y="3247"/>
                  <a:pt x="7636" y="3518"/>
                </a:cubicBezTo>
                <a:cubicBezTo>
                  <a:pt x="9367" y="4708"/>
                  <a:pt x="11423" y="5303"/>
                  <a:pt x="13533" y="5303"/>
                </a:cubicBezTo>
                <a:lnTo>
                  <a:pt x="13641" y="6926"/>
                </a:lnTo>
                <a:cubicBezTo>
                  <a:pt x="12505" y="7467"/>
                  <a:pt x="11261" y="7792"/>
                  <a:pt x="10016" y="7846"/>
                </a:cubicBezTo>
                <a:cubicBezTo>
                  <a:pt x="9679" y="7865"/>
                  <a:pt x="9332" y="7878"/>
                  <a:pt x="8982" y="7878"/>
                </a:cubicBezTo>
                <a:cubicBezTo>
                  <a:pt x="7370" y="7878"/>
                  <a:pt x="5679" y="7615"/>
                  <a:pt x="4390" y="6548"/>
                </a:cubicBezTo>
                <a:cubicBezTo>
                  <a:pt x="4065" y="6277"/>
                  <a:pt x="3794" y="6007"/>
                  <a:pt x="3524" y="5682"/>
                </a:cubicBezTo>
                <a:lnTo>
                  <a:pt x="3362" y="5411"/>
                </a:lnTo>
                <a:lnTo>
                  <a:pt x="3362" y="5357"/>
                </a:lnTo>
                <a:lnTo>
                  <a:pt x="3307" y="5249"/>
                </a:lnTo>
                <a:lnTo>
                  <a:pt x="3362" y="5303"/>
                </a:lnTo>
                <a:cubicBezTo>
                  <a:pt x="2983" y="4600"/>
                  <a:pt x="2279" y="4113"/>
                  <a:pt x="1522" y="3951"/>
                </a:cubicBezTo>
                <a:cubicBezTo>
                  <a:pt x="1437" y="3941"/>
                  <a:pt x="1341" y="3935"/>
                  <a:pt x="1241" y="3935"/>
                </a:cubicBezTo>
                <a:cubicBezTo>
                  <a:pt x="768" y="3935"/>
                  <a:pt x="216" y="4073"/>
                  <a:pt x="440" y="4654"/>
                </a:cubicBezTo>
                <a:cubicBezTo>
                  <a:pt x="1955" y="7900"/>
                  <a:pt x="5959" y="9578"/>
                  <a:pt x="9313" y="9902"/>
                </a:cubicBezTo>
                <a:cubicBezTo>
                  <a:pt x="9793" y="9936"/>
                  <a:pt x="10272" y="9954"/>
                  <a:pt x="10750" y="9954"/>
                </a:cubicBezTo>
                <a:cubicBezTo>
                  <a:pt x="11782" y="9954"/>
                  <a:pt x="12806" y="9871"/>
                  <a:pt x="13804" y="9686"/>
                </a:cubicBezTo>
                <a:cubicBezTo>
                  <a:pt x="13858" y="10660"/>
                  <a:pt x="13912" y="11634"/>
                  <a:pt x="13966" y="12662"/>
                </a:cubicBezTo>
                <a:cubicBezTo>
                  <a:pt x="12776" y="13257"/>
                  <a:pt x="11423" y="13635"/>
                  <a:pt x="10016" y="13744"/>
                </a:cubicBezTo>
                <a:cubicBezTo>
                  <a:pt x="9788" y="13759"/>
                  <a:pt x="9550" y="13767"/>
                  <a:pt x="9307" y="13767"/>
                </a:cubicBezTo>
                <a:cubicBezTo>
                  <a:pt x="7014" y="13767"/>
                  <a:pt x="4193" y="13049"/>
                  <a:pt x="3362" y="11092"/>
                </a:cubicBezTo>
                <a:cubicBezTo>
                  <a:pt x="2983" y="10389"/>
                  <a:pt x="2279" y="9902"/>
                  <a:pt x="1522" y="9740"/>
                </a:cubicBezTo>
                <a:cubicBezTo>
                  <a:pt x="1437" y="9730"/>
                  <a:pt x="1341" y="9724"/>
                  <a:pt x="1241" y="9724"/>
                </a:cubicBezTo>
                <a:cubicBezTo>
                  <a:pt x="768" y="9724"/>
                  <a:pt x="216" y="9862"/>
                  <a:pt x="440" y="10443"/>
                </a:cubicBezTo>
                <a:cubicBezTo>
                  <a:pt x="1901" y="13744"/>
                  <a:pt x="5959" y="15475"/>
                  <a:pt x="9313" y="15746"/>
                </a:cubicBezTo>
                <a:cubicBezTo>
                  <a:pt x="9816" y="15796"/>
                  <a:pt x="10318" y="15820"/>
                  <a:pt x="10819" y="15820"/>
                </a:cubicBezTo>
                <a:cubicBezTo>
                  <a:pt x="11936" y="15820"/>
                  <a:pt x="13045" y="15699"/>
                  <a:pt x="14128" y="15475"/>
                </a:cubicBezTo>
                <a:cubicBezTo>
                  <a:pt x="14183" y="16449"/>
                  <a:pt x="14237" y="17423"/>
                  <a:pt x="14345" y="18343"/>
                </a:cubicBezTo>
                <a:cubicBezTo>
                  <a:pt x="12884" y="19208"/>
                  <a:pt x="11261" y="19641"/>
                  <a:pt x="9638" y="19641"/>
                </a:cubicBezTo>
                <a:cubicBezTo>
                  <a:pt x="9561" y="19643"/>
                  <a:pt x="9483" y="19644"/>
                  <a:pt x="9406" y="19644"/>
                </a:cubicBezTo>
                <a:cubicBezTo>
                  <a:pt x="6976" y="19644"/>
                  <a:pt x="4294" y="18813"/>
                  <a:pt x="2983" y="16611"/>
                </a:cubicBezTo>
                <a:cubicBezTo>
                  <a:pt x="2669" y="16109"/>
                  <a:pt x="1533" y="15624"/>
                  <a:pt x="817" y="15624"/>
                </a:cubicBezTo>
                <a:cubicBezTo>
                  <a:pt x="299" y="15624"/>
                  <a:pt x="0" y="15877"/>
                  <a:pt x="386" y="16557"/>
                </a:cubicBezTo>
                <a:cubicBezTo>
                  <a:pt x="2171" y="19641"/>
                  <a:pt x="6175" y="21372"/>
                  <a:pt x="9584" y="21697"/>
                </a:cubicBezTo>
                <a:cubicBezTo>
                  <a:pt x="10008" y="21740"/>
                  <a:pt x="10436" y="21760"/>
                  <a:pt x="10866" y="21760"/>
                </a:cubicBezTo>
                <a:cubicBezTo>
                  <a:pt x="12080" y="21760"/>
                  <a:pt x="13308" y="21598"/>
                  <a:pt x="14507" y="21318"/>
                </a:cubicBezTo>
                <a:cubicBezTo>
                  <a:pt x="14561" y="22292"/>
                  <a:pt x="14615" y="23266"/>
                  <a:pt x="14669" y="24240"/>
                </a:cubicBezTo>
                <a:cubicBezTo>
                  <a:pt x="13501" y="25179"/>
                  <a:pt x="11790" y="25653"/>
                  <a:pt x="10106" y="25653"/>
                </a:cubicBezTo>
                <a:cubicBezTo>
                  <a:pt x="7813" y="25653"/>
                  <a:pt x="5571" y="24774"/>
                  <a:pt x="4822" y="22996"/>
                </a:cubicBezTo>
                <a:cubicBezTo>
                  <a:pt x="4574" y="22358"/>
                  <a:pt x="3167" y="21721"/>
                  <a:pt x="2392" y="21721"/>
                </a:cubicBezTo>
                <a:cubicBezTo>
                  <a:pt x="1983" y="21721"/>
                  <a:pt x="1749" y="21898"/>
                  <a:pt x="1955" y="22346"/>
                </a:cubicBezTo>
                <a:cubicBezTo>
                  <a:pt x="3253" y="25485"/>
                  <a:pt x="6932" y="27270"/>
                  <a:pt x="10125" y="27595"/>
                </a:cubicBezTo>
                <a:cubicBezTo>
                  <a:pt x="10582" y="27642"/>
                  <a:pt x="11044" y="27666"/>
                  <a:pt x="11508" y="27666"/>
                </a:cubicBezTo>
                <a:cubicBezTo>
                  <a:pt x="12635" y="27666"/>
                  <a:pt x="13774" y="27523"/>
                  <a:pt x="14886" y="27216"/>
                </a:cubicBezTo>
                <a:cubicBezTo>
                  <a:pt x="14940" y="28136"/>
                  <a:pt x="14940" y="29001"/>
                  <a:pt x="14994" y="29867"/>
                </a:cubicBezTo>
                <a:cubicBezTo>
                  <a:pt x="13966" y="30679"/>
                  <a:pt x="12722" y="31220"/>
                  <a:pt x="11369" y="31436"/>
                </a:cubicBezTo>
                <a:cubicBezTo>
                  <a:pt x="11030" y="31480"/>
                  <a:pt x="10691" y="31501"/>
                  <a:pt x="10354" y="31501"/>
                </a:cubicBezTo>
                <a:cubicBezTo>
                  <a:pt x="9023" y="31501"/>
                  <a:pt x="7719" y="31164"/>
                  <a:pt x="6554" y="30516"/>
                </a:cubicBezTo>
                <a:cubicBezTo>
                  <a:pt x="6229" y="30300"/>
                  <a:pt x="5904" y="30029"/>
                  <a:pt x="5634" y="29759"/>
                </a:cubicBezTo>
                <a:lnTo>
                  <a:pt x="5472" y="29597"/>
                </a:lnTo>
                <a:lnTo>
                  <a:pt x="5418" y="29542"/>
                </a:lnTo>
                <a:cubicBezTo>
                  <a:pt x="4931" y="28893"/>
                  <a:pt x="4173" y="28460"/>
                  <a:pt x="3362" y="28460"/>
                </a:cubicBezTo>
                <a:cubicBezTo>
                  <a:pt x="2766" y="28460"/>
                  <a:pt x="2388" y="28893"/>
                  <a:pt x="2820" y="29434"/>
                </a:cubicBezTo>
                <a:cubicBezTo>
                  <a:pt x="4698" y="31952"/>
                  <a:pt x="8594" y="33662"/>
                  <a:pt x="12201" y="33662"/>
                </a:cubicBezTo>
                <a:cubicBezTo>
                  <a:pt x="13168" y="33662"/>
                  <a:pt x="14114" y="33539"/>
                  <a:pt x="14994" y="33276"/>
                </a:cubicBezTo>
                <a:lnTo>
                  <a:pt x="14994" y="33276"/>
                </a:lnTo>
                <a:cubicBezTo>
                  <a:pt x="14034" y="35013"/>
                  <a:pt x="11530" y="36093"/>
                  <a:pt x="9601" y="36093"/>
                </a:cubicBezTo>
                <a:cubicBezTo>
                  <a:pt x="9247" y="36093"/>
                  <a:pt x="8912" y="36057"/>
                  <a:pt x="8610" y="35981"/>
                </a:cubicBezTo>
                <a:cubicBezTo>
                  <a:pt x="8496" y="35958"/>
                  <a:pt x="8377" y="35945"/>
                  <a:pt x="8261" y="35945"/>
                </a:cubicBezTo>
                <a:cubicBezTo>
                  <a:pt x="7831" y="35945"/>
                  <a:pt x="7454" y="36129"/>
                  <a:pt x="7582" y="36684"/>
                </a:cubicBezTo>
                <a:cubicBezTo>
                  <a:pt x="7744" y="37388"/>
                  <a:pt x="8826" y="37875"/>
                  <a:pt x="9421" y="38037"/>
                </a:cubicBezTo>
                <a:cubicBezTo>
                  <a:pt x="9910" y="38156"/>
                  <a:pt x="10449" y="38215"/>
                  <a:pt x="11013" y="38215"/>
                </a:cubicBezTo>
                <a:cubicBezTo>
                  <a:pt x="13259" y="38215"/>
                  <a:pt x="15904" y="37289"/>
                  <a:pt x="17375" y="35602"/>
                </a:cubicBezTo>
                <a:cubicBezTo>
                  <a:pt x="18802" y="37289"/>
                  <a:pt x="21439" y="38215"/>
                  <a:pt x="23710" y="38215"/>
                </a:cubicBezTo>
                <a:cubicBezTo>
                  <a:pt x="24281" y="38215"/>
                  <a:pt x="24829" y="38156"/>
                  <a:pt x="25328" y="38037"/>
                </a:cubicBezTo>
                <a:cubicBezTo>
                  <a:pt x="25923" y="37875"/>
                  <a:pt x="27005" y="37388"/>
                  <a:pt x="27168" y="36684"/>
                </a:cubicBezTo>
                <a:cubicBezTo>
                  <a:pt x="27253" y="36129"/>
                  <a:pt x="26901" y="35945"/>
                  <a:pt x="26456" y="35945"/>
                </a:cubicBezTo>
                <a:cubicBezTo>
                  <a:pt x="26337" y="35945"/>
                  <a:pt x="26211" y="35958"/>
                  <a:pt x="26086" y="35981"/>
                </a:cubicBezTo>
                <a:cubicBezTo>
                  <a:pt x="25783" y="36057"/>
                  <a:pt x="25450" y="36093"/>
                  <a:pt x="25097" y="36093"/>
                </a:cubicBezTo>
                <a:cubicBezTo>
                  <a:pt x="23180" y="36093"/>
                  <a:pt x="20707" y="35013"/>
                  <a:pt x="19701" y="33276"/>
                </a:cubicBezTo>
                <a:lnTo>
                  <a:pt x="19701" y="33276"/>
                </a:lnTo>
                <a:cubicBezTo>
                  <a:pt x="20582" y="33539"/>
                  <a:pt x="21528" y="33662"/>
                  <a:pt x="22494" y="33662"/>
                </a:cubicBezTo>
                <a:cubicBezTo>
                  <a:pt x="26101" y="33662"/>
                  <a:pt x="29997" y="31952"/>
                  <a:pt x="31875" y="29434"/>
                </a:cubicBezTo>
                <a:cubicBezTo>
                  <a:pt x="32308" y="28893"/>
                  <a:pt x="31929" y="28460"/>
                  <a:pt x="31334" y="28460"/>
                </a:cubicBezTo>
                <a:cubicBezTo>
                  <a:pt x="30522" y="28460"/>
                  <a:pt x="29765" y="28893"/>
                  <a:pt x="29332" y="29542"/>
                </a:cubicBezTo>
                <a:cubicBezTo>
                  <a:pt x="29278" y="29597"/>
                  <a:pt x="29278" y="29597"/>
                  <a:pt x="29278" y="29597"/>
                </a:cubicBezTo>
                <a:lnTo>
                  <a:pt x="29061" y="29759"/>
                </a:lnTo>
                <a:cubicBezTo>
                  <a:pt x="28791" y="30029"/>
                  <a:pt x="28520" y="30300"/>
                  <a:pt x="28196" y="30516"/>
                </a:cubicBezTo>
                <a:cubicBezTo>
                  <a:pt x="27030" y="31164"/>
                  <a:pt x="25692" y="31501"/>
                  <a:pt x="24347" y="31501"/>
                </a:cubicBezTo>
                <a:cubicBezTo>
                  <a:pt x="24006" y="31501"/>
                  <a:pt x="23665" y="31480"/>
                  <a:pt x="23326" y="31436"/>
                </a:cubicBezTo>
                <a:cubicBezTo>
                  <a:pt x="21865" y="31220"/>
                  <a:pt x="20459" y="30570"/>
                  <a:pt x="19377" y="29542"/>
                </a:cubicBezTo>
                <a:cubicBezTo>
                  <a:pt x="19431" y="28785"/>
                  <a:pt x="19485" y="27973"/>
                  <a:pt x="19539" y="27162"/>
                </a:cubicBezTo>
                <a:cubicBezTo>
                  <a:pt x="20747" y="27484"/>
                  <a:pt x="22016" y="27656"/>
                  <a:pt x="23278" y="27656"/>
                </a:cubicBezTo>
                <a:cubicBezTo>
                  <a:pt x="23710" y="27656"/>
                  <a:pt x="24142" y="27636"/>
                  <a:pt x="24571" y="27595"/>
                </a:cubicBezTo>
                <a:cubicBezTo>
                  <a:pt x="27709" y="27270"/>
                  <a:pt x="31442" y="25485"/>
                  <a:pt x="32741" y="22346"/>
                </a:cubicBezTo>
                <a:cubicBezTo>
                  <a:pt x="32927" y="21880"/>
                  <a:pt x="32689" y="21697"/>
                  <a:pt x="32281" y="21697"/>
                </a:cubicBezTo>
                <a:cubicBezTo>
                  <a:pt x="31507" y="21697"/>
                  <a:pt x="30121" y="22358"/>
                  <a:pt x="29873" y="22996"/>
                </a:cubicBezTo>
                <a:cubicBezTo>
                  <a:pt x="29120" y="24772"/>
                  <a:pt x="26875" y="25661"/>
                  <a:pt x="24576" y="25661"/>
                </a:cubicBezTo>
                <a:cubicBezTo>
                  <a:pt x="22744" y="25661"/>
                  <a:pt x="20877" y="25097"/>
                  <a:pt x="19701" y="23970"/>
                </a:cubicBezTo>
                <a:cubicBezTo>
                  <a:pt x="19755" y="23050"/>
                  <a:pt x="19809" y="22130"/>
                  <a:pt x="19864" y="21264"/>
                </a:cubicBezTo>
                <a:cubicBezTo>
                  <a:pt x="21153" y="21587"/>
                  <a:pt x="22442" y="21759"/>
                  <a:pt x="23753" y="21759"/>
                </a:cubicBezTo>
                <a:cubicBezTo>
                  <a:pt x="24203" y="21759"/>
                  <a:pt x="24656" y="21739"/>
                  <a:pt x="25112" y="21697"/>
                </a:cubicBezTo>
                <a:cubicBezTo>
                  <a:pt x="28466" y="21372"/>
                  <a:pt x="32470" y="19641"/>
                  <a:pt x="34310" y="16557"/>
                </a:cubicBezTo>
                <a:cubicBezTo>
                  <a:pt x="34632" y="15867"/>
                  <a:pt x="34269" y="15607"/>
                  <a:pt x="33709" y="15607"/>
                </a:cubicBezTo>
                <a:cubicBezTo>
                  <a:pt x="32951" y="15607"/>
                  <a:pt x="31830" y="16082"/>
                  <a:pt x="31550" y="16611"/>
                </a:cubicBezTo>
                <a:cubicBezTo>
                  <a:pt x="30242" y="18809"/>
                  <a:pt x="27568" y="19590"/>
                  <a:pt x="25142" y="19590"/>
                </a:cubicBezTo>
                <a:cubicBezTo>
                  <a:pt x="25059" y="19590"/>
                  <a:pt x="24977" y="19589"/>
                  <a:pt x="24895" y="19587"/>
                </a:cubicBezTo>
                <a:cubicBezTo>
                  <a:pt x="23326" y="19587"/>
                  <a:pt x="21270" y="19208"/>
                  <a:pt x="19864" y="18126"/>
                </a:cubicBezTo>
                <a:lnTo>
                  <a:pt x="20026" y="15367"/>
                </a:lnTo>
                <a:cubicBezTo>
                  <a:pt x="21265" y="15647"/>
                  <a:pt x="22563" y="15808"/>
                  <a:pt x="23854" y="15808"/>
                </a:cubicBezTo>
                <a:cubicBezTo>
                  <a:pt x="24311" y="15808"/>
                  <a:pt x="24767" y="15788"/>
                  <a:pt x="25220" y="15746"/>
                </a:cubicBezTo>
                <a:cubicBezTo>
                  <a:pt x="28575" y="15421"/>
                  <a:pt x="32578" y="13690"/>
                  <a:pt x="34039" y="10389"/>
                </a:cubicBezTo>
                <a:cubicBezTo>
                  <a:pt x="34294" y="9880"/>
                  <a:pt x="33782" y="9703"/>
                  <a:pt x="33341" y="9703"/>
                </a:cubicBezTo>
                <a:cubicBezTo>
                  <a:pt x="33220" y="9703"/>
                  <a:pt x="33104" y="9717"/>
                  <a:pt x="33011" y="9740"/>
                </a:cubicBezTo>
                <a:cubicBezTo>
                  <a:pt x="32200" y="9848"/>
                  <a:pt x="31550" y="10335"/>
                  <a:pt x="31172" y="11092"/>
                </a:cubicBezTo>
                <a:cubicBezTo>
                  <a:pt x="30291" y="12999"/>
                  <a:pt x="27511" y="13713"/>
                  <a:pt x="25227" y="13713"/>
                </a:cubicBezTo>
                <a:cubicBezTo>
                  <a:pt x="24984" y="13713"/>
                  <a:pt x="24746" y="13705"/>
                  <a:pt x="24517" y="13690"/>
                </a:cubicBezTo>
                <a:cubicBezTo>
                  <a:pt x="23002" y="13635"/>
                  <a:pt x="21487" y="13203"/>
                  <a:pt x="20188" y="12445"/>
                </a:cubicBezTo>
                <a:lnTo>
                  <a:pt x="20405" y="9578"/>
                </a:lnTo>
                <a:cubicBezTo>
                  <a:pt x="21488" y="9802"/>
                  <a:pt x="22597" y="9923"/>
                  <a:pt x="23714" y="9923"/>
                </a:cubicBezTo>
                <a:cubicBezTo>
                  <a:pt x="24215" y="9923"/>
                  <a:pt x="24717" y="9898"/>
                  <a:pt x="25220" y="9848"/>
                </a:cubicBezTo>
                <a:cubicBezTo>
                  <a:pt x="28520" y="9578"/>
                  <a:pt x="32578" y="7900"/>
                  <a:pt x="34039" y="4600"/>
                </a:cubicBezTo>
                <a:cubicBezTo>
                  <a:pt x="34294" y="4090"/>
                  <a:pt x="33782" y="3914"/>
                  <a:pt x="33341" y="3914"/>
                </a:cubicBezTo>
                <a:cubicBezTo>
                  <a:pt x="33220" y="3914"/>
                  <a:pt x="33104" y="3927"/>
                  <a:pt x="33011" y="3951"/>
                </a:cubicBezTo>
                <a:cubicBezTo>
                  <a:pt x="32218" y="4056"/>
                  <a:pt x="31580" y="4575"/>
                  <a:pt x="31198" y="5255"/>
                </a:cubicBezTo>
                <a:lnTo>
                  <a:pt x="31198" y="5255"/>
                </a:lnTo>
                <a:cubicBezTo>
                  <a:pt x="31172" y="5270"/>
                  <a:pt x="31172" y="5303"/>
                  <a:pt x="31172" y="5303"/>
                </a:cubicBezTo>
                <a:lnTo>
                  <a:pt x="31172" y="5357"/>
                </a:lnTo>
                <a:cubicBezTo>
                  <a:pt x="31117" y="5466"/>
                  <a:pt x="31063" y="5520"/>
                  <a:pt x="30955" y="5628"/>
                </a:cubicBezTo>
                <a:cubicBezTo>
                  <a:pt x="30739" y="5952"/>
                  <a:pt x="30468" y="6277"/>
                  <a:pt x="30144" y="6548"/>
                </a:cubicBezTo>
                <a:cubicBezTo>
                  <a:pt x="28873" y="7592"/>
                  <a:pt x="27107" y="7874"/>
                  <a:pt x="25453" y="7874"/>
                </a:cubicBezTo>
                <a:cubicBezTo>
                  <a:pt x="25135" y="7874"/>
                  <a:pt x="24822" y="7864"/>
                  <a:pt x="24517" y="7846"/>
                </a:cubicBezTo>
                <a:cubicBezTo>
                  <a:pt x="23164" y="7738"/>
                  <a:pt x="21811" y="7359"/>
                  <a:pt x="20567" y="6764"/>
                </a:cubicBezTo>
                <a:cubicBezTo>
                  <a:pt x="20567" y="6277"/>
                  <a:pt x="20621" y="5790"/>
                  <a:pt x="20675" y="5303"/>
                </a:cubicBezTo>
                <a:cubicBezTo>
                  <a:pt x="20761" y="5305"/>
                  <a:pt x="20846" y="5306"/>
                  <a:pt x="20932" y="5306"/>
                </a:cubicBezTo>
                <a:cubicBezTo>
                  <a:pt x="23060" y="5306"/>
                  <a:pt x="25129" y="4662"/>
                  <a:pt x="26897" y="3518"/>
                </a:cubicBezTo>
                <a:cubicBezTo>
                  <a:pt x="27330" y="3193"/>
                  <a:pt x="27925" y="2544"/>
                  <a:pt x="27438" y="2057"/>
                </a:cubicBezTo>
                <a:cubicBezTo>
                  <a:pt x="27299" y="1932"/>
                  <a:pt x="27121" y="1882"/>
                  <a:pt x="26927" y="1882"/>
                </a:cubicBezTo>
                <a:cubicBezTo>
                  <a:pt x="26364" y="1882"/>
                  <a:pt x="25664" y="2303"/>
                  <a:pt x="25382" y="2544"/>
                </a:cubicBezTo>
                <a:lnTo>
                  <a:pt x="25328" y="2544"/>
                </a:lnTo>
                <a:cubicBezTo>
                  <a:pt x="25112" y="2598"/>
                  <a:pt x="24949" y="2706"/>
                  <a:pt x="24733" y="2760"/>
                </a:cubicBezTo>
                <a:cubicBezTo>
                  <a:pt x="24039" y="2968"/>
                  <a:pt x="23301" y="3065"/>
                  <a:pt x="22547" y="3065"/>
                </a:cubicBezTo>
                <a:cubicBezTo>
                  <a:pt x="22125" y="3065"/>
                  <a:pt x="21698" y="3035"/>
                  <a:pt x="21270" y="2977"/>
                </a:cubicBezTo>
                <a:cubicBezTo>
                  <a:pt x="21162" y="2977"/>
                  <a:pt x="21000" y="2868"/>
                  <a:pt x="20837" y="2814"/>
                </a:cubicBezTo>
                <a:lnTo>
                  <a:pt x="20892" y="2165"/>
                </a:lnTo>
                <a:cubicBezTo>
                  <a:pt x="20946" y="1083"/>
                  <a:pt x="19593" y="1"/>
                  <a:pt x="17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6358575" y="3818050"/>
            <a:ext cx="711500" cy="479450"/>
          </a:xfrm>
          <a:custGeom>
            <a:avLst/>
            <a:gdLst/>
            <a:ahLst/>
            <a:cxnLst/>
            <a:rect l="l" t="t" r="r" b="b"/>
            <a:pathLst>
              <a:path w="28460" h="19178" extrusionOk="0">
                <a:moveTo>
                  <a:pt x="11323" y="8438"/>
                </a:moveTo>
                <a:cubicBezTo>
                  <a:pt x="11936" y="8438"/>
                  <a:pt x="12567" y="8694"/>
                  <a:pt x="13094" y="9307"/>
                </a:cubicBezTo>
                <a:lnTo>
                  <a:pt x="13094" y="9361"/>
                </a:lnTo>
                <a:cubicBezTo>
                  <a:pt x="13851" y="10389"/>
                  <a:pt x="13689" y="11849"/>
                  <a:pt x="12661" y="12661"/>
                </a:cubicBezTo>
                <a:lnTo>
                  <a:pt x="12715" y="12661"/>
                </a:lnTo>
                <a:cubicBezTo>
                  <a:pt x="12276" y="13007"/>
                  <a:pt x="11749" y="13176"/>
                  <a:pt x="11225" y="13176"/>
                </a:cubicBezTo>
                <a:cubicBezTo>
                  <a:pt x="10522" y="13176"/>
                  <a:pt x="9826" y="12872"/>
                  <a:pt x="9361" y="12282"/>
                </a:cubicBezTo>
                <a:cubicBezTo>
                  <a:pt x="8045" y="10448"/>
                  <a:pt x="9608" y="8438"/>
                  <a:pt x="11323" y="8438"/>
                </a:cubicBezTo>
                <a:close/>
                <a:moveTo>
                  <a:pt x="17191" y="8438"/>
                </a:moveTo>
                <a:cubicBezTo>
                  <a:pt x="18906" y="8438"/>
                  <a:pt x="20469" y="10448"/>
                  <a:pt x="19154" y="12282"/>
                </a:cubicBezTo>
                <a:lnTo>
                  <a:pt x="19100" y="12282"/>
                </a:lnTo>
                <a:cubicBezTo>
                  <a:pt x="18570" y="13003"/>
                  <a:pt x="17896" y="13300"/>
                  <a:pt x="17238" y="13300"/>
                </a:cubicBezTo>
                <a:cubicBezTo>
                  <a:pt x="15477" y="13300"/>
                  <a:pt x="13830" y="11173"/>
                  <a:pt x="15366" y="9361"/>
                </a:cubicBezTo>
                <a:lnTo>
                  <a:pt x="15420" y="9307"/>
                </a:lnTo>
                <a:cubicBezTo>
                  <a:pt x="15947" y="8694"/>
                  <a:pt x="16579" y="8438"/>
                  <a:pt x="17191" y="8438"/>
                </a:cubicBezTo>
                <a:close/>
                <a:moveTo>
                  <a:pt x="6834" y="14839"/>
                </a:moveTo>
                <a:cubicBezTo>
                  <a:pt x="7218" y="14839"/>
                  <a:pt x="7601" y="15006"/>
                  <a:pt x="7846" y="15312"/>
                </a:cubicBezTo>
                <a:lnTo>
                  <a:pt x="7900" y="15366"/>
                </a:lnTo>
                <a:cubicBezTo>
                  <a:pt x="8333" y="15961"/>
                  <a:pt x="8224" y="16773"/>
                  <a:pt x="7683" y="17260"/>
                </a:cubicBezTo>
                <a:cubicBezTo>
                  <a:pt x="7458" y="17441"/>
                  <a:pt x="7175" y="17527"/>
                  <a:pt x="6891" y="17527"/>
                </a:cubicBezTo>
                <a:cubicBezTo>
                  <a:pt x="6495" y="17527"/>
                  <a:pt x="6096" y="17359"/>
                  <a:pt x="5844" y="17044"/>
                </a:cubicBezTo>
                <a:lnTo>
                  <a:pt x="5790" y="16989"/>
                </a:lnTo>
                <a:cubicBezTo>
                  <a:pt x="5357" y="16394"/>
                  <a:pt x="5411" y="15583"/>
                  <a:pt x="6006" y="15150"/>
                </a:cubicBezTo>
                <a:cubicBezTo>
                  <a:pt x="6241" y="14938"/>
                  <a:pt x="6538" y="14839"/>
                  <a:pt x="6834" y="14839"/>
                </a:cubicBezTo>
                <a:close/>
                <a:moveTo>
                  <a:pt x="21693" y="14883"/>
                </a:moveTo>
                <a:cubicBezTo>
                  <a:pt x="21974" y="14883"/>
                  <a:pt x="22260" y="14969"/>
                  <a:pt x="22508" y="15150"/>
                </a:cubicBezTo>
                <a:cubicBezTo>
                  <a:pt x="23049" y="15583"/>
                  <a:pt x="23157" y="16448"/>
                  <a:pt x="22671" y="16989"/>
                </a:cubicBezTo>
                <a:lnTo>
                  <a:pt x="22725" y="16989"/>
                </a:lnTo>
                <a:lnTo>
                  <a:pt x="22671" y="17044"/>
                </a:lnTo>
                <a:cubicBezTo>
                  <a:pt x="22395" y="17380"/>
                  <a:pt x="22015" y="17544"/>
                  <a:pt x="21640" y="17544"/>
                </a:cubicBezTo>
                <a:cubicBezTo>
                  <a:pt x="21352" y="17544"/>
                  <a:pt x="21066" y="17448"/>
                  <a:pt x="20831" y="17260"/>
                </a:cubicBezTo>
                <a:cubicBezTo>
                  <a:pt x="20236" y="16773"/>
                  <a:pt x="20182" y="15961"/>
                  <a:pt x="20615" y="15420"/>
                </a:cubicBezTo>
                <a:lnTo>
                  <a:pt x="20669" y="15366"/>
                </a:lnTo>
                <a:cubicBezTo>
                  <a:pt x="20921" y="15051"/>
                  <a:pt x="21301" y="14883"/>
                  <a:pt x="21693" y="14883"/>
                </a:cubicBezTo>
                <a:close/>
                <a:moveTo>
                  <a:pt x="5682" y="0"/>
                </a:moveTo>
                <a:cubicBezTo>
                  <a:pt x="0" y="0"/>
                  <a:pt x="271" y="6277"/>
                  <a:pt x="3139" y="9144"/>
                </a:cubicBezTo>
                <a:cubicBezTo>
                  <a:pt x="5952" y="11958"/>
                  <a:pt x="4112" y="12769"/>
                  <a:pt x="3355" y="15096"/>
                </a:cubicBezTo>
                <a:cubicBezTo>
                  <a:pt x="2588" y="17439"/>
                  <a:pt x="4773" y="19178"/>
                  <a:pt x="7004" y="19178"/>
                </a:cubicBezTo>
                <a:cubicBezTo>
                  <a:pt x="7607" y="19178"/>
                  <a:pt x="8213" y="19051"/>
                  <a:pt x="8765" y="18775"/>
                </a:cubicBezTo>
                <a:cubicBezTo>
                  <a:pt x="11363" y="17422"/>
                  <a:pt x="9902" y="13960"/>
                  <a:pt x="14176" y="13960"/>
                </a:cubicBezTo>
                <a:cubicBezTo>
                  <a:pt x="18450" y="13960"/>
                  <a:pt x="16989" y="17422"/>
                  <a:pt x="19587" y="18775"/>
                </a:cubicBezTo>
                <a:cubicBezTo>
                  <a:pt x="20139" y="19051"/>
                  <a:pt x="20747" y="19178"/>
                  <a:pt x="21353" y="19178"/>
                </a:cubicBezTo>
                <a:cubicBezTo>
                  <a:pt x="23597" y="19178"/>
                  <a:pt x="25806" y="17439"/>
                  <a:pt x="24997" y="15096"/>
                </a:cubicBezTo>
                <a:cubicBezTo>
                  <a:pt x="24240" y="12769"/>
                  <a:pt x="22400" y="11958"/>
                  <a:pt x="25268" y="9144"/>
                </a:cubicBezTo>
                <a:cubicBezTo>
                  <a:pt x="28081" y="6277"/>
                  <a:pt x="28460" y="0"/>
                  <a:pt x="22779" y="0"/>
                </a:cubicBezTo>
                <a:cubicBezTo>
                  <a:pt x="17098" y="0"/>
                  <a:pt x="18180" y="4383"/>
                  <a:pt x="14230" y="4383"/>
                </a:cubicBezTo>
                <a:cubicBezTo>
                  <a:pt x="10280" y="4383"/>
                  <a:pt x="11363" y="0"/>
                  <a:pt x="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6386975" y="4322575"/>
            <a:ext cx="181275" cy="774525"/>
          </a:xfrm>
          <a:custGeom>
            <a:avLst/>
            <a:gdLst/>
            <a:ahLst/>
            <a:cxnLst/>
            <a:rect l="l" t="t" r="r" b="b"/>
            <a:pathLst>
              <a:path w="7251" h="30981" extrusionOk="0">
                <a:moveTo>
                  <a:pt x="1624" y="1"/>
                </a:moveTo>
                <a:cubicBezTo>
                  <a:pt x="109" y="1"/>
                  <a:pt x="1" y="2868"/>
                  <a:pt x="2381" y="3355"/>
                </a:cubicBezTo>
                <a:lnTo>
                  <a:pt x="2381" y="27919"/>
                </a:lnTo>
                <a:lnTo>
                  <a:pt x="2273" y="27919"/>
                </a:lnTo>
                <a:cubicBezTo>
                  <a:pt x="1624" y="28190"/>
                  <a:pt x="1137" y="28839"/>
                  <a:pt x="1083" y="29542"/>
                </a:cubicBezTo>
                <a:cubicBezTo>
                  <a:pt x="1083" y="30400"/>
                  <a:pt x="1607" y="30980"/>
                  <a:pt x="2283" y="30980"/>
                </a:cubicBezTo>
                <a:cubicBezTo>
                  <a:pt x="2502" y="30980"/>
                  <a:pt x="2738" y="30919"/>
                  <a:pt x="2976" y="30787"/>
                </a:cubicBezTo>
                <a:cubicBezTo>
                  <a:pt x="3444" y="30512"/>
                  <a:pt x="3739" y="30416"/>
                  <a:pt x="3964" y="30416"/>
                </a:cubicBezTo>
                <a:cubicBezTo>
                  <a:pt x="4493" y="30416"/>
                  <a:pt x="4635" y="30949"/>
                  <a:pt x="5736" y="30949"/>
                </a:cubicBezTo>
                <a:cubicBezTo>
                  <a:pt x="7251" y="30949"/>
                  <a:pt x="6980" y="28568"/>
                  <a:pt x="4924" y="27919"/>
                </a:cubicBezTo>
                <a:lnTo>
                  <a:pt x="5032" y="27919"/>
                </a:lnTo>
                <a:lnTo>
                  <a:pt x="5032" y="3355"/>
                </a:lnTo>
                <a:cubicBezTo>
                  <a:pt x="5682" y="3085"/>
                  <a:pt x="6169" y="2435"/>
                  <a:pt x="6223" y="1732"/>
                </a:cubicBezTo>
                <a:cubicBezTo>
                  <a:pt x="6223" y="1011"/>
                  <a:pt x="5622" y="554"/>
                  <a:pt x="5012" y="554"/>
                </a:cubicBezTo>
                <a:cubicBezTo>
                  <a:pt x="4708" y="554"/>
                  <a:pt x="4401" y="668"/>
                  <a:pt x="4167" y="920"/>
                </a:cubicBezTo>
                <a:cubicBezTo>
                  <a:pt x="4037" y="1060"/>
                  <a:pt x="3922" y="1117"/>
                  <a:pt x="3811" y="1117"/>
                </a:cubicBezTo>
                <a:cubicBezTo>
                  <a:pt x="3320" y="1117"/>
                  <a:pt x="2904" y="1"/>
                  <a:pt x="1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6405925" y="5293775"/>
            <a:ext cx="147450" cy="743425"/>
          </a:xfrm>
          <a:custGeom>
            <a:avLst/>
            <a:gdLst/>
            <a:ahLst/>
            <a:cxnLst/>
            <a:rect l="l" t="t" r="r" b="b"/>
            <a:pathLst>
              <a:path w="5898" h="29737" extrusionOk="0">
                <a:moveTo>
                  <a:pt x="4599" y="0"/>
                </a:moveTo>
                <a:cubicBezTo>
                  <a:pt x="3590" y="0"/>
                  <a:pt x="3257" y="1067"/>
                  <a:pt x="2850" y="1067"/>
                </a:cubicBezTo>
                <a:cubicBezTo>
                  <a:pt x="2755" y="1067"/>
                  <a:pt x="2656" y="1009"/>
                  <a:pt x="2543" y="866"/>
                </a:cubicBezTo>
                <a:cubicBezTo>
                  <a:pt x="2331" y="618"/>
                  <a:pt x="2060" y="509"/>
                  <a:pt x="1796" y="509"/>
                </a:cubicBezTo>
                <a:cubicBezTo>
                  <a:pt x="1254" y="509"/>
                  <a:pt x="739" y="968"/>
                  <a:pt x="812" y="1623"/>
                </a:cubicBezTo>
                <a:cubicBezTo>
                  <a:pt x="866" y="2273"/>
                  <a:pt x="1245" y="2868"/>
                  <a:pt x="1786" y="3193"/>
                </a:cubicBezTo>
                <a:lnTo>
                  <a:pt x="1786" y="26782"/>
                </a:lnTo>
                <a:lnTo>
                  <a:pt x="1894" y="26782"/>
                </a:lnTo>
                <a:cubicBezTo>
                  <a:pt x="217" y="27432"/>
                  <a:pt x="0" y="29704"/>
                  <a:pt x="1245" y="29704"/>
                </a:cubicBezTo>
                <a:cubicBezTo>
                  <a:pt x="2082" y="29704"/>
                  <a:pt x="2223" y="29195"/>
                  <a:pt x="2667" y="29195"/>
                </a:cubicBezTo>
                <a:cubicBezTo>
                  <a:pt x="2854" y="29195"/>
                  <a:pt x="3094" y="29285"/>
                  <a:pt x="3463" y="29542"/>
                </a:cubicBezTo>
                <a:cubicBezTo>
                  <a:pt x="3663" y="29675"/>
                  <a:pt x="3860" y="29736"/>
                  <a:pt x="4043" y="29736"/>
                </a:cubicBezTo>
                <a:cubicBezTo>
                  <a:pt x="4602" y="29736"/>
                  <a:pt x="5032" y="29167"/>
                  <a:pt x="5032" y="28352"/>
                </a:cubicBezTo>
                <a:cubicBezTo>
                  <a:pt x="4978" y="27702"/>
                  <a:pt x="4599" y="27107"/>
                  <a:pt x="4058" y="26782"/>
                </a:cubicBezTo>
                <a:lnTo>
                  <a:pt x="3950" y="26782"/>
                </a:lnTo>
                <a:lnTo>
                  <a:pt x="3950" y="3193"/>
                </a:lnTo>
                <a:cubicBezTo>
                  <a:pt x="5898" y="2760"/>
                  <a:pt x="5843" y="0"/>
                  <a:pt x="4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6422150" y="5132800"/>
            <a:ext cx="109575" cy="119075"/>
          </a:xfrm>
          <a:custGeom>
            <a:avLst/>
            <a:gdLst/>
            <a:ahLst/>
            <a:cxnLst/>
            <a:rect l="l" t="t" r="r" b="b"/>
            <a:pathLst>
              <a:path w="4383" h="4763" extrusionOk="0">
                <a:moveTo>
                  <a:pt x="2219" y="1"/>
                </a:moveTo>
                <a:cubicBezTo>
                  <a:pt x="1028" y="1"/>
                  <a:pt x="0" y="1353"/>
                  <a:pt x="0" y="2598"/>
                </a:cubicBezTo>
                <a:cubicBezTo>
                  <a:pt x="0" y="3788"/>
                  <a:pt x="1028" y="4762"/>
                  <a:pt x="2219" y="4762"/>
                </a:cubicBezTo>
                <a:cubicBezTo>
                  <a:pt x="3409" y="4762"/>
                  <a:pt x="4383" y="3788"/>
                  <a:pt x="4383" y="2598"/>
                </a:cubicBezTo>
                <a:cubicBezTo>
                  <a:pt x="4383" y="1353"/>
                  <a:pt x="3409" y="1"/>
                  <a:pt x="2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6407275" y="6064525"/>
            <a:ext cx="186675" cy="145000"/>
          </a:xfrm>
          <a:custGeom>
            <a:avLst/>
            <a:gdLst/>
            <a:ahLst/>
            <a:cxnLst/>
            <a:rect l="l" t="t" r="r" b="b"/>
            <a:pathLst>
              <a:path w="7467" h="5800" extrusionOk="0">
                <a:moveTo>
                  <a:pt x="4704" y="1"/>
                </a:moveTo>
                <a:cubicBezTo>
                  <a:pt x="3908" y="1"/>
                  <a:pt x="2930" y="296"/>
                  <a:pt x="2597" y="660"/>
                </a:cubicBezTo>
                <a:cubicBezTo>
                  <a:pt x="2002" y="1255"/>
                  <a:pt x="2327" y="2012"/>
                  <a:pt x="1569" y="2770"/>
                </a:cubicBezTo>
                <a:cubicBezTo>
                  <a:pt x="812" y="3527"/>
                  <a:pt x="0" y="5150"/>
                  <a:pt x="2002" y="5150"/>
                </a:cubicBezTo>
                <a:cubicBezTo>
                  <a:pt x="4004" y="5150"/>
                  <a:pt x="4383" y="5800"/>
                  <a:pt x="5844" y="5800"/>
                </a:cubicBezTo>
                <a:cubicBezTo>
                  <a:pt x="7304" y="5800"/>
                  <a:pt x="7467" y="4231"/>
                  <a:pt x="7359" y="3094"/>
                </a:cubicBezTo>
                <a:cubicBezTo>
                  <a:pt x="7196" y="2012"/>
                  <a:pt x="5844" y="1688"/>
                  <a:pt x="5844" y="660"/>
                </a:cubicBezTo>
                <a:cubicBezTo>
                  <a:pt x="5844" y="183"/>
                  <a:pt x="5330" y="1"/>
                  <a:pt x="4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6289600" y="6085050"/>
            <a:ext cx="146100" cy="117400"/>
          </a:xfrm>
          <a:custGeom>
            <a:avLst/>
            <a:gdLst/>
            <a:ahLst/>
            <a:cxnLst/>
            <a:rect l="l" t="t" r="r" b="b"/>
            <a:pathLst>
              <a:path w="5844" h="4696" extrusionOk="0">
                <a:moveTo>
                  <a:pt x="4058" y="1"/>
                </a:moveTo>
                <a:cubicBezTo>
                  <a:pt x="2814" y="1"/>
                  <a:pt x="2759" y="704"/>
                  <a:pt x="1894" y="975"/>
                </a:cubicBezTo>
                <a:cubicBezTo>
                  <a:pt x="1082" y="1137"/>
                  <a:pt x="595" y="1949"/>
                  <a:pt x="866" y="2706"/>
                </a:cubicBezTo>
                <a:cubicBezTo>
                  <a:pt x="1136" y="3464"/>
                  <a:pt x="0" y="4329"/>
                  <a:pt x="1082" y="4600"/>
                </a:cubicBezTo>
                <a:cubicBezTo>
                  <a:pt x="1302" y="4666"/>
                  <a:pt x="1562" y="4696"/>
                  <a:pt x="1836" y="4696"/>
                </a:cubicBezTo>
                <a:cubicBezTo>
                  <a:pt x="2914" y="4696"/>
                  <a:pt x="4220" y="4230"/>
                  <a:pt x="4220" y="3626"/>
                </a:cubicBezTo>
                <a:cubicBezTo>
                  <a:pt x="4220" y="2869"/>
                  <a:pt x="5843" y="1624"/>
                  <a:pt x="5843" y="758"/>
                </a:cubicBezTo>
                <a:cubicBezTo>
                  <a:pt x="5843" y="109"/>
                  <a:pt x="5302" y="1"/>
                  <a:pt x="40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150275" y="6149700"/>
            <a:ext cx="135275" cy="59825"/>
          </a:xfrm>
          <a:custGeom>
            <a:avLst/>
            <a:gdLst/>
            <a:ahLst/>
            <a:cxnLst/>
            <a:rect l="l" t="t" r="r" b="b"/>
            <a:pathLst>
              <a:path w="5411" h="2393" extrusionOk="0">
                <a:moveTo>
                  <a:pt x="4728" y="1"/>
                </a:moveTo>
                <a:cubicBezTo>
                  <a:pt x="4272" y="1"/>
                  <a:pt x="3704" y="229"/>
                  <a:pt x="3409" y="553"/>
                </a:cubicBezTo>
                <a:cubicBezTo>
                  <a:pt x="2868" y="1094"/>
                  <a:pt x="1299" y="1202"/>
                  <a:pt x="704" y="1473"/>
                </a:cubicBezTo>
                <a:cubicBezTo>
                  <a:pt x="54" y="1743"/>
                  <a:pt x="0" y="2393"/>
                  <a:pt x="704" y="2393"/>
                </a:cubicBezTo>
                <a:cubicBezTo>
                  <a:pt x="1353" y="2393"/>
                  <a:pt x="2381" y="2122"/>
                  <a:pt x="3896" y="2122"/>
                </a:cubicBezTo>
                <a:cubicBezTo>
                  <a:pt x="5411" y="2122"/>
                  <a:pt x="5411" y="1202"/>
                  <a:pt x="5411" y="553"/>
                </a:cubicBezTo>
                <a:cubicBezTo>
                  <a:pt x="5411" y="159"/>
                  <a:pt x="5109" y="1"/>
                  <a:pt x="4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6054225" y="6189225"/>
            <a:ext cx="96075" cy="23925"/>
          </a:xfrm>
          <a:custGeom>
            <a:avLst/>
            <a:gdLst/>
            <a:ahLst/>
            <a:cxnLst/>
            <a:rect l="l" t="t" r="r" b="b"/>
            <a:pathLst>
              <a:path w="3843" h="957" extrusionOk="0">
                <a:moveTo>
                  <a:pt x="3409" y="0"/>
                </a:moveTo>
                <a:cubicBezTo>
                  <a:pt x="3085" y="0"/>
                  <a:pt x="2706" y="54"/>
                  <a:pt x="2381" y="216"/>
                </a:cubicBezTo>
                <a:cubicBezTo>
                  <a:pt x="1985" y="296"/>
                  <a:pt x="1589" y="346"/>
                  <a:pt x="1193" y="346"/>
                </a:cubicBezTo>
                <a:cubicBezTo>
                  <a:pt x="1048" y="346"/>
                  <a:pt x="903" y="339"/>
                  <a:pt x="758" y="325"/>
                </a:cubicBezTo>
                <a:cubicBezTo>
                  <a:pt x="488" y="325"/>
                  <a:pt x="1" y="325"/>
                  <a:pt x="325" y="595"/>
                </a:cubicBezTo>
                <a:cubicBezTo>
                  <a:pt x="429" y="699"/>
                  <a:pt x="590" y="731"/>
                  <a:pt x="787" y="731"/>
                </a:cubicBezTo>
                <a:cubicBezTo>
                  <a:pt x="1103" y="731"/>
                  <a:pt x="1516" y="649"/>
                  <a:pt x="1949" y="649"/>
                </a:cubicBezTo>
                <a:cubicBezTo>
                  <a:pt x="2541" y="649"/>
                  <a:pt x="3248" y="956"/>
                  <a:pt x="3554" y="956"/>
                </a:cubicBezTo>
                <a:cubicBezTo>
                  <a:pt x="3611" y="956"/>
                  <a:pt x="3654" y="945"/>
                  <a:pt x="3680" y="920"/>
                </a:cubicBezTo>
                <a:cubicBezTo>
                  <a:pt x="3842" y="758"/>
                  <a:pt x="3518" y="649"/>
                  <a:pt x="3518" y="433"/>
                </a:cubicBezTo>
                <a:cubicBezTo>
                  <a:pt x="3518" y="325"/>
                  <a:pt x="3572" y="54"/>
                  <a:pt x="3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864450" y="4322575"/>
            <a:ext cx="181275" cy="774525"/>
          </a:xfrm>
          <a:custGeom>
            <a:avLst/>
            <a:gdLst/>
            <a:ahLst/>
            <a:cxnLst/>
            <a:rect l="l" t="t" r="r" b="b"/>
            <a:pathLst>
              <a:path w="7251" h="30981" extrusionOk="0">
                <a:moveTo>
                  <a:pt x="5628" y="1"/>
                </a:moveTo>
                <a:cubicBezTo>
                  <a:pt x="4392" y="1"/>
                  <a:pt x="3984" y="1117"/>
                  <a:pt x="3465" y="1117"/>
                </a:cubicBezTo>
                <a:cubicBezTo>
                  <a:pt x="3347" y="1117"/>
                  <a:pt x="3224" y="1060"/>
                  <a:pt x="3085" y="920"/>
                </a:cubicBezTo>
                <a:cubicBezTo>
                  <a:pt x="2850" y="668"/>
                  <a:pt x="2550" y="554"/>
                  <a:pt x="2251" y="554"/>
                </a:cubicBezTo>
                <a:cubicBezTo>
                  <a:pt x="1654" y="554"/>
                  <a:pt x="1065" y="1011"/>
                  <a:pt x="1029" y="1732"/>
                </a:cubicBezTo>
                <a:cubicBezTo>
                  <a:pt x="1083" y="2435"/>
                  <a:pt x="1570" y="3085"/>
                  <a:pt x="2219" y="3355"/>
                </a:cubicBezTo>
                <a:lnTo>
                  <a:pt x="2219" y="27919"/>
                </a:lnTo>
                <a:lnTo>
                  <a:pt x="2327" y="27919"/>
                </a:lnTo>
                <a:cubicBezTo>
                  <a:pt x="325" y="28568"/>
                  <a:pt x="1" y="30949"/>
                  <a:pt x="1516" y="30949"/>
                </a:cubicBezTo>
                <a:cubicBezTo>
                  <a:pt x="2617" y="30949"/>
                  <a:pt x="2785" y="30416"/>
                  <a:pt x="3330" y="30416"/>
                </a:cubicBezTo>
                <a:cubicBezTo>
                  <a:pt x="3562" y="30416"/>
                  <a:pt x="3861" y="30512"/>
                  <a:pt x="4329" y="30787"/>
                </a:cubicBezTo>
                <a:cubicBezTo>
                  <a:pt x="4555" y="30919"/>
                  <a:pt x="4780" y="30980"/>
                  <a:pt x="4992" y="30980"/>
                </a:cubicBezTo>
                <a:cubicBezTo>
                  <a:pt x="5644" y="30980"/>
                  <a:pt x="6169" y="30400"/>
                  <a:pt x="6169" y="29542"/>
                </a:cubicBezTo>
                <a:cubicBezTo>
                  <a:pt x="6115" y="28839"/>
                  <a:pt x="5628" y="28190"/>
                  <a:pt x="4978" y="27919"/>
                </a:cubicBezTo>
                <a:lnTo>
                  <a:pt x="4870" y="27919"/>
                </a:lnTo>
                <a:lnTo>
                  <a:pt x="4870" y="3355"/>
                </a:lnTo>
                <a:cubicBezTo>
                  <a:pt x="7251" y="2868"/>
                  <a:pt x="7197" y="1"/>
                  <a:pt x="5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6879325" y="5293775"/>
            <a:ext cx="148825" cy="743425"/>
          </a:xfrm>
          <a:custGeom>
            <a:avLst/>
            <a:gdLst/>
            <a:ahLst/>
            <a:cxnLst/>
            <a:rect l="l" t="t" r="r" b="b"/>
            <a:pathLst>
              <a:path w="5953" h="29737" extrusionOk="0">
                <a:moveTo>
                  <a:pt x="1354" y="0"/>
                </a:moveTo>
                <a:cubicBezTo>
                  <a:pt x="55" y="0"/>
                  <a:pt x="1" y="2760"/>
                  <a:pt x="2003" y="3193"/>
                </a:cubicBezTo>
                <a:lnTo>
                  <a:pt x="2003" y="26782"/>
                </a:lnTo>
                <a:lnTo>
                  <a:pt x="1895" y="26782"/>
                </a:lnTo>
                <a:cubicBezTo>
                  <a:pt x="1299" y="27107"/>
                  <a:pt x="975" y="27702"/>
                  <a:pt x="921" y="28352"/>
                </a:cubicBezTo>
                <a:cubicBezTo>
                  <a:pt x="921" y="29167"/>
                  <a:pt x="1351" y="29736"/>
                  <a:pt x="1887" y="29736"/>
                </a:cubicBezTo>
                <a:cubicBezTo>
                  <a:pt x="2062" y="29736"/>
                  <a:pt x="2249" y="29675"/>
                  <a:pt x="2436" y="29542"/>
                </a:cubicBezTo>
                <a:cubicBezTo>
                  <a:pt x="2820" y="29285"/>
                  <a:pt x="3072" y="29195"/>
                  <a:pt x="3267" y="29195"/>
                </a:cubicBezTo>
                <a:cubicBezTo>
                  <a:pt x="3729" y="29195"/>
                  <a:pt x="3870" y="29704"/>
                  <a:pt x="4708" y="29704"/>
                </a:cubicBezTo>
                <a:cubicBezTo>
                  <a:pt x="5953" y="29704"/>
                  <a:pt x="5736" y="27432"/>
                  <a:pt x="4059" y="26782"/>
                </a:cubicBezTo>
                <a:lnTo>
                  <a:pt x="4113" y="26782"/>
                </a:lnTo>
                <a:lnTo>
                  <a:pt x="4113" y="3193"/>
                </a:lnTo>
                <a:cubicBezTo>
                  <a:pt x="4708" y="2868"/>
                  <a:pt x="5087" y="2273"/>
                  <a:pt x="5141" y="1623"/>
                </a:cubicBezTo>
                <a:cubicBezTo>
                  <a:pt x="5354" y="912"/>
                  <a:pt x="4750" y="365"/>
                  <a:pt x="4157" y="365"/>
                </a:cubicBezTo>
                <a:cubicBezTo>
                  <a:pt x="3847" y="365"/>
                  <a:pt x="3541" y="514"/>
                  <a:pt x="3355" y="866"/>
                </a:cubicBezTo>
                <a:cubicBezTo>
                  <a:pt x="3253" y="1009"/>
                  <a:pt x="3162" y="1067"/>
                  <a:pt x="3074" y="1067"/>
                </a:cubicBezTo>
                <a:cubicBezTo>
                  <a:pt x="2696" y="1067"/>
                  <a:pt x="2363" y="0"/>
                  <a:pt x="1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6900975" y="5132800"/>
            <a:ext cx="110950" cy="119075"/>
          </a:xfrm>
          <a:custGeom>
            <a:avLst/>
            <a:gdLst/>
            <a:ahLst/>
            <a:cxnLst/>
            <a:rect l="l" t="t" r="r" b="b"/>
            <a:pathLst>
              <a:path w="4438" h="4763" extrusionOk="0">
                <a:moveTo>
                  <a:pt x="2219" y="1"/>
                </a:moveTo>
                <a:cubicBezTo>
                  <a:pt x="1029" y="1"/>
                  <a:pt x="1" y="1353"/>
                  <a:pt x="1" y="2598"/>
                </a:cubicBezTo>
                <a:cubicBezTo>
                  <a:pt x="1" y="3788"/>
                  <a:pt x="1029" y="4762"/>
                  <a:pt x="2219" y="4762"/>
                </a:cubicBezTo>
                <a:cubicBezTo>
                  <a:pt x="3409" y="4762"/>
                  <a:pt x="4383" y="3788"/>
                  <a:pt x="4437" y="2598"/>
                </a:cubicBezTo>
                <a:cubicBezTo>
                  <a:pt x="4437" y="1353"/>
                  <a:pt x="3409" y="1"/>
                  <a:pt x="2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6838750" y="6064525"/>
            <a:ext cx="186700" cy="145000"/>
          </a:xfrm>
          <a:custGeom>
            <a:avLst/>
            <a:gdLst/>
            <a:ahLst/>
            <a:cxnLst/>
            <a:rect l="l" t="t" r="r" b="b"/>
            <a:pathLst>
              <a:path w="7468" h="5800" extrusionOk="0">
                <a:moveTo>
                  <a:pt x="2795" y="1"/>
                </a:moveTo>
                <a:cubicBezTo>
                  <a:pt x="2181" y="1"/>
                  <a:pt x="1678" y="183"/>
                  <a:pt x="1678" y="660"/>
                </a:cubicBezTo>
                <a:cubicBezTo>
                  <a:pt x="1678" y="1688"/>
                  <a:pt x="325" y="2012"/>
                  <a:pt x="163" y="3094"/>
                </a:cubicBezTo>
                <a:cubicBezTo>
                  <a:pt x="1" y="4231"/>
                  <a:pt x="217" y="5800"/>
                  <a:pt x="1678" y="5800"/>
                </a:cubicBezTo>
                <a:cubicBezTo>
                  <a:pt x="3139" y="5800"/>
                  <a:pt x="3464" y="5150"/>
                  <a:pt x="5465" y="5150"/>
                </a:cubicBezTo>
                <a:cubicBezTo>
                  <a:pt x="7467" y="5150"/>
                  <a:pt x="6656" y="3527"/>
                  <a:pt x="5898" y="2770"/>
                </a:cubicBezTo>
                <a:cubicBezTo>
                  <a:pt x="5141" y="2012"/>
                  <a:pt x="5520" y="1255"/>
                  <a:pt x="4870" y="660"/>
                </a:cubicBezTo>
                <a:cubicBezTo>
                  <a:pt x="4537" y="296"/>
                  <a:pt x="3577" y="1"/>
                  <a:pt x="27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6998375" y="6085050"/>
            <a:ext cx="146100" cy="117400"/>
          </a:xfrm>
          <a:custGeom>
            <a:avLst/>
            <a:gdLst/>
            <a:ahLst/>
            <a:cxnLst/>
            <a:rect l="l" t="t" r="r" b="b"/>
            <a:pathLst>
              <a:path w="5844" h="4696" extrusionOk="0">
                <a:moveTo>
                  <a:pt x="1732" y="1"/>
                </a:moveTo>
                <a:cubicBezTo>
                  <a:pt x="487" y="1"/>
                  <a:pt x="0" y="109"/>
                  <a:pt x="0" y="758"/>
                </a:cubicBezTo>
                <a:cubicBezTo>
                  <a:pt x="0" y="1624"/>
                  <a:pt x="1623" y="2869"/>
                  <a:pt x="1623" y="3626"/>
                </a:cubicBezTo>
                <a:cubicBezTo>
                  <a:pt x="1623" y="4230"/>
                  <a:pt x="2895" y="4696"/>
                  <a:pt x="3987" y="4696"/>
                </a:cubicBezTo>
                <a:cubicBezTo>
                  <a:pt x="4265" y="4696"/>
                  <a:pt x="4531" y="4666"/>
                  <a:pt x="4761" y="4600"/>
                </a:cubicBezTo>
                <a:cubicBezTo>
                  <a:pt x="5844" y="4329"/>
                  <a:pt x="4653" y="3464"/>
                  <a:pt x="4924" y="2706"/>
                </a:cubicBezTo>
                <a:cubicBezTo>
                  <a:pt x="5194" y="1949"/>
                  <a:pt x="4761" y="1137"/>
                  <a:pt x="3950" y="975"/>
                </a:cubicBezTo>
                <a:cubicBezTo>
                  <a:pt x="3030" y="704"/>
                  <a:pt x="2976" y="1"/>
                  <a:pt x="17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7147150" y="6149700"/>
            <a:ext cx="135300" cy="59825"/>
          </a:xfrm>
          <a:custGeom>
            <a:avLst/>
            <a:gdLst/>
            <a:ahLst/>
            <a:cxnLst/>
            <a:rect l="l" t="t" r="r" b="b"/>
            <a:pathLst>
              <a:path w="5412" h="2393" extrusionOk="0">
                <a:moveTo>
                  <a:pt x="683" y="1"/>
                </a:moveTo>
                <a:cubicBezTo>
                  <a:pt x="303" y="1"/>
                  <a:pt x="1" y="159"/>
                  <a:pt x="1" y="553"/>
                </a:cubicBezTo>
                <a:cubicBezTo>
                  <a:pt x="1" y="1202"/>
                  <a:pt x="1" y="2122"/>
                  <a:pt x="1516" y="2122"/>
                </a:cubicBezTo>
                <a:cubicBezTo>
                  <a:pt x="3031" y="2122"/>
                  <a:pt x="4113" y="2393"/>
                  <a:pt x="4762" y="2393"/>
                </a:cubicBezTo>
                <a:cubicBezTo>
                  <a:pt x="5411" y="2393"/>
                  <a:pt x="5411" y="1743"/>
                  <a:pt x="4762" y="1473"/>
                </a:cubicBezTo>
                <a:cubicBezTo>
                  <a:pt x="4113" y="1202"/>
                  <a:pt x="2544" y="1094"/>
                  <a:pt x="2003" y="553"/>
                </a:cubicBezTo>
                <a:cubicBezTo>
                  <a:pt x="1708" y="229"/>
                  <a:pt x="1139"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7283775" y="6189225"/>
            <a:ext cx="94700" cy="23925"/>
          </a:xfrm>
          <a:custGeom>
            <a:avLst/>
            <a:gdLst/>
            <a:ahLst/>
            <a:cxnLst/>
            <a:rect l="l" t="t" r="r" b="b"/>
            <a:pathLst>
              <a:path w="3788" h="957" extrusionOk="0">
                <a:moveTo>
                  <a:pt x="379" y="0"/>
                </a:moveTo>
                <a:cubicBezTo>
                  <a:pt x="271" y="54"/>
                  <a:pt x="271" y="325"/>
                  <a:pt x="271" y="433"/>
                </a:cubicBezTo>
                <a:cubicBezTo>
                  <a:pt x="271" y="649"/>
                  <a:pt x="0" y="758"/>
                  <a:pt x="163" y="920"/>
                </a:cubicBezTo>
                <a:cubicBezTo>
                  <a:pt x="180" y="945"/>
                  <a:pt x="216" y="956"/>
                  <a:pt x="267" y="956"/>
                </a:cubicBezTo>
                <a:cubicBezTo>
                  <a:pt x="540" y="956"/>
                  <a:pt x="1248" y="649"/>
                  <a:pt x="1840" y="649"/>
                </a:cubicBezTo>
                <a:cubicBezTo>
                  <a:pt x="2273" y="649"/>
                  <a:pt x="2685" y="731"/>
                  <a:pt x="3014" y="731"/>
                </a:cubicBezTo>
                <a:cubicBezTo>
                  <a:pt x="3219" y="731"/>
                  <a:pt x="3392" y="699"/>
                  <a:pt x="3517" y="595"/>
                </a:cubicBezTo>
                <a:cubicBezTo>
                  <a:pt x="3788" y="325"/>
                  <a:pt x="3355" y="325"/>
                  <a:pt x="3030" y="325"/>
                </a:cubicBezTo>
                <a:cubicBezTo>
                  <a:pt x="2885" y="339"/>
                  <a:pt x="2744" y="346"/>
                  <a:pt x="2605" y="346"/>
                </a:cubicBezTo>
                <a:cubicBezTo>
                  <a:pt x="2224" y="346"/>
                  <a:pt x="1857" y="296"/>
                  <a:pt x="1461" y="216"/>
                </a:cubicBezTo>
                <a:cubicBezTo>
                  <a:pt x="1137" y="54"/>
                  <a:pt x="758"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6174625" y="2597975"/>
            <a:ext cx="81175" cy="82525"/>
          </a:xfrm>
          <a:custGeom>
            <a:avLst/>
            <a:gdLst/>
            <a:ahLst/>
            <a:cxnLst/>
            <a:rect l="l" t="t" r="r" b="b"/>
            <a:pathLst>
              <a:path w="3247" h="3301" extrusionOk="0">
                <a:moveTo>
                  <a:pt x="1623" y="0"/>
                </a:moveTo>
                <a:cubicBezTo>
                  <a:pt x="704" y="0"/>
                  <a:pt x="0" y="758"/>
                  <a:pt x="0" y="1678"/>
                </a:cubicBezTo>
                <a:cubicBezTo>
                  <a:pt x="0" y="2597"/>
                  <a:pt x="704" y="3301"/>
                  <a:pt x="1623" y="3301"/>
                </a:cubicBezTo>
                <a:cubicBezTo>
                  <a:pt x="2543" y="3301"/>
                  <a:pt x="3246" y="2597"/>
                  <a:pt x="3246" y="1678"/>
                </a:cubicBezTo>
                <a:cubicBezTo>
                  <a:pt x="3246" y="758"/>
                  <a:pt x="2543" y="0"/>
                  <a:pt x="16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6000125" y="3439300"/>
            <a:ext cx="79825" cy="68125"/>
          </a:xfrm>
          <a:custGeom>
            <a:avLst/>
            <a:gdLst/>
            <a:ahLst/>
            <a:cxnLst/>
            <a:rect l="l" t="t" r="r" b="b"/>
            <a:pathLst>
              <a:path w="3193" h="2725" extrusionOk="0">
                <a:moveTo>
                  <a:pt x="1840" y="1"/>
                </a:moveTo>
                <a:cubicBezTo>
                  <a:pt x="596" y="1"/>
                  <a:pt x="1" y="1462"/>
                  <a:pt x="866" y="2327"/>
                </a:cubicBezTo>
                <a:cubicBezTo>
                  <a:pt x="1142" y="2603"/>
                  <a:pt x="1478" y="2725"/>
                  <a:pt x="1807" y="2725"/>
                </a:cubicBezTo>
                <a:cubicBezTo>
                  <a:pt x="2514" y="2725"/>
                  <a:pt x="3193" y="2165"/>
                  <a:pt x="3193" y="1354"/>
                </a:cubicBezTo>
                <a:cubicBezTo>
                  <a:pt x="3193" y="596"/>
                  <a:pt x="2598" y="1"/>
                  <a:pt x="1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5977125" y="4138625"/>
            <a:ext cx="67675" cy="58350"/>
          </a:xfrm>
          <a:custGeom>
            <a:avLst/>
            <a:gdLst/>
            <a:ahLst/>
            <a:cxnLst/>
            <a:rect l="l" t="t" r="r" b="b"/>
            <a:pathLst>
              <a:path w="2707" h="2334" extrusionOk="0">
                <a:moveTo>
                  <a:pt x="1570" y="0"/>
                </a:moveTo>
                <a:cubicBezTo>
                  <a:pt x="542" y="0"/>
                  <a:pt x="1" y="1245"/>
                  <a:pt x="758" y="2002"/>
                </a:cubicBezTo>
                <a:cubicBezTo>
                  <a:pt x="986" y="2230"/>
                  <a:pt x="1271" y="2333"/>
                  <a:pt x="1552" y="2333"/>
                </a:cubicBezTo>
                <a:cubicBezTo>
                  <a:pt x="2138" y="2333"/>
                  <a:pt x="2706" y="1885"/>
                  <a:pt x="2706" y="1191"/>
                </a:cubicBezTo>
                <a:cubicBezTo>
                  <a:pt x="2706" y="541"/>
                  <a:pt x="2219" y="0"/>
                  <a:pt x="15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5994325" y="2677475"/>
            <a:ext cx="243150" cy="748675"/>
          </a:xfrm>
          <a:custGeom>
            <a:avLst/>
            <a:gdLst/>
            <a:ahLst/>
            <a:cxnLst/>
            <a:rect l="l" t="t" r="r" b="b"/>
            <a:pathLst>
              <a:path w="9726" h="29947" extrusionOk="0">
                <a:moveTo>
                  <a:pt x="5882" y="0"/>
                </a:moveTo>
                <a:cubicBezTo>
                  <a:pt x="4735" y="0"/>
                  <a:pt x="4253" y="2532"/>
                  <a:pt x="6022" y="3313"/>
                </a:cubicBezTo>
                <a:lnTo>
                  <a:pt x="1585" y="26470"/>
                </a:lnTo>
                <a:lnTo>
                  <a:pt x="1477" y="26470"/>
                </a:lnTo>
                <a:cubicBezTo>
                  <a:pt x="828" y="26687"/>
                  <a:pt x="341" y="27173"/>
                  <a:pt x="178" y="27823"/>
                </a:cubicBezTo>
                <a:cubicBezTo>
                  <a:pt x="1" y="28712"/>
                  <a:pt x="408" y="29382"/>
                  <a:pt x="1069" y="29382"/>
                </a:cubicBezTo>
                <a:cubicBezTo>
                  <a:pt x="1212" y="29382"/>
                  <a:pt x="1367" y="29351"/>
                  <a:pt x="1531" y="29284"/>
                </a:cubicBezTo>
                <a:cubicBezTo>
                  <a:pt x="1863" y="29148"/>
                  <a:pt x="2094" y="29094"/>
                  <a:pt x="2268" y="29094"/>
                </a:cubicBezTo>
                <a:cubicBezTo>
                  <a:pt x="2860" y="29094"/>
                  <a:pt x="2787" y="29724"/>
                  <a:pt x="3749" y="29933"/>
                </a:cubicBezTo>
                <a:cubicBezTo>
                  <a:pt x="3804" y="29942"/>
                  <a:pt x="3857" y="29947"/>
                  <a:pt x="3908" y="29947"/>
                </a:cubicBezTo>
                <a:cubicBezTo>
                  <a:pt x="5009" y="29947"/>
                  <a:pt x="5141" y="27782"/>
                  <a:pt x="3641" y="26903"/>
                </a:cubicBezTo>
                <a:lnTo>
                  <a:pt x="3749" y="26903"/>
                </a:lnTo>
                <a:lnTo>
                  <a:pt x="8240" y="3746"/>
                </a:lnTo>
                <a:cubicBezTo>
                  <a:pt x="8835" y="3529"/>
                  <a:pt x="9376" y="3042"/>
                  <a:pt x="9485" y="2393"/>
                </a:cubicBezTo>
                <a:cubicBezTo>
                  <a:pt x="9725" y="1672"/>
                  <a:pt x="9164" y="1069"/>
                  <a:pt x="8549" y="1069"/>
                </a:cubicBezTo>
                <a:cubicBezTo>
                  <a:pt x="8334" y="1069"/>
                  <a:pt x="8112" y="1143"/>
                  <a:pt x="7916" y="1311"/>
                </a:cubicBezTo>
                <a:cubicBezTo>
                  <a:pt x="7808" y="1402"/>
                  <a:pt x="7718" y="1441"/>
                  <a:pt x="7639" y="1441"/>
                </a:cubicBezTo>
                <a:cubicBezTo>
                  <a:pt x="7198" y="1441"/>
                  <a:pt x="7076" y="242"/>
                  <a:pt x="6022" y="13"/>
                </a:cubicBezTo>
                <a:cubicBezTo>
                  <a:pt x="5974" y="4"/>
                  <a:pt x="5928" y="0"/>
                  <a:pt x="5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5972025" y="3529900"/>
            <a:ext cx="109800" cy="577675"/>
          </a:xfrm>
          <a:custGeom>
            <a:avLst/>
            <a:gdLst/>
            <a:ahLst/>
            <a:cxnLst/>
            <a:rect l="l" t="t" r="r" b="b"/>
            <a:pathLst>
              <a:path w="4392" h="23107" extrusionOk="0">
                <a:moveTo>
                  <a:pt x="1357" y="1"/>
                </a:moveTo>
                <a:cubicBezTo>
                  <a:pt x="363" y="1"/>
                  <a:pt x="224" y="2063"/>
                  <a:pt x="1720" y="2491"/>
                </a:cubicBezTo>
                <a:lnTo>
                  <a:pt x="962" y="20724"/>
                </a:lnTo>
                <a:lnTo>
                  <a:pt x="854" y="20724"/>
                </a:lnTo>
                <a:cubicBezTo>
                  <a:pt x="421" y="20941"/>
                  <a:pt x="97" y="21428"/>
                  <a:pt x="42" y="21915"/>
                </a:cubicBezTo>
                <a:cubicBezTo>
                  <a:pt x="0" y="22545"/>
                  <a:pt x="350" y="23012"/>
                  <a:pt x="812" y="23012"/>
                </a:cubicBezTo>
                <a:cubicBezTo>
                  <a:pt x="945" y="23012"/>
                  <a:pt x="1088" y="22973"/>
                  <a:pt x="1233" y="22889"/>
                </a:cubicBezTo>
                <a:cubicBezTo>
                  <a:pt x="1524" y="22705"/>
                  <a:pt x="1715" y="22638"/>
                  <a:pt x="1862" y="22638"/>
                </a:cubicBezTo>
                <a:cubicBezTo>
                  <a:pt x="2234" y="22638"/>
                  <a:pt x="2320" y="23066"/>
                  <a:pt x="3018" y="23105"/>
                </a:cubicBezTo>
                <a:cubicBezTo>
                  <a:pt x="3033" y="23106"/>
                  <a:pt x="3047" y="23106"/>
                  <a:pt x="3061" y="23106"/>
                </a:cubicBezTo>
                <a:cubicBezTo>
                  <a:pt x="3989" y="23106"/>
                  <a:pt x="3865" y="21365"/>
                  <a:pt x="2585" y="20833"/>
                </a:cubicBezTo>
                <a:lnTo>
                  <a:pt x="2640" y="20833"/>
                </a:lnTo>
                <a:lnTo>
                  <a:pt x="3451" y="2545"/>
                </a:lnTo>
                <a:cubicBezTo>
                  <a:pt x="3938" y="2328"/>
                  <a:pt x="4263" y="1896"/>
                  <a:pt x="4317" y="1409"/>
                </a:cubicBezTo>
                <a:cubicBezTo>
                  <a:pt x="4391" y="886"/>
                  <a:pt x="3976" y="518"/>
                  <a:pt x="3534" y="518"/>
                </a:cubicBezTo>
                <a:cubicBezTo>
                  <a:pt x="3336" y="518"/>
                  <a:pt x="3132" y="592"/>
                  <a:pt x="2964" y="759"/>
                </a:cubicBezTo>
                <a:cubicBezTo>
                  <a:pt x="2878" y="856"/>
                  <a:pt x="2803" y="895"/>
                  <a:pt x="2733" y="895"/>
                </a:cubicBezTo>
                <a:cubicBezTo>
                  <a:pt x="2411" y="895"/>
                  <a:pt x="2196" y="46"/>
                  <a:pt x="1395" y="2"/>
                </a:cubicBezTo>
                <a:cubicBezTo>
                  <a:pt x="1382" y="1"/>
                  <a:pt x="1369" y="1"/>
                  <a:pt x="1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5956850" y="4210500"/>
            <a:ext cx="47350" cy="47175"/>
          </a:xfrm>
          <a:custGeom>
            <a:avLst/>
            <a:gdLst/>
            <a:ahLst/>
            <a:cxnLst/>
            <a:rect l="l" t="t" r="r" b="b"/>
            <a:pathLst>
              <a:path w="1894" h="1887" extrusionOk="0">
                <a:moveTo>
                  <a:pt x="1249" y="0"/>
                </a:moveTo>
                <a:cubicBezTo>
                  <a:pt x="1131" y="0"/>
                  <a:pt x="1001" y="57"/>
                  <a:pt x="866" y="209"/>
                </a:cubicBezTo>
                <a:cubicBezTo>
                  <a:pt x="487" y="534"/>
                  <a:pt x="0" y="696"/>
                  <a:pt x="54" y="1291"/>
                </a:cubicBezTo>
                <a:cubicBezTo>
                  <a:pt x="163" y="1887"/>
                  <a:pt x="758" y="1670"/>
                  <a:pt x="1028" y="1778"/>
                </a:cubicBezTo>
                <a:cubicBezTo>
                  <a:pt x="1048" y="1782"/>
                  <a:pt x="1068" y="1784"/>
                  <a:pt x="1089" y="1784"/>
                </a:cubicBezTo>
                <a:cubicBezTo>
                  <a:pt x="1345" y="1784"/>
                  <a:pt x="1619" y="1480"/>
                  <a:pt x="1569" y="1129"/>
                </a:cubicBezTo>
                <a:cubicBezTo>
                  <a:pt x="1461" y="805"/>
                  <a:pt x="1894" y="696"/>
                  <a:pt x="1786" y="426"/>
                </a:cubicBezTo>
                <a:cubicBezTo>
                  <a:pt x="1711" y="277"/>
                  <a:pt x="1509" y="0"/>
                  <a:pt x="1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02825" y="4205550"/>
            <a:ext cx="60900" cy="45925"/>
          </a:xfrm>
          <a:custGeom>
            <a:avLst/>
            <a:gdLst/>
            <a:ahLst/>
            <a:cxnLst/>
            <a:rect l="l" t="t" r="r" b="b"/>
            <a:pathLst>
              <a:path w="2436" h="1837" extrusionOk="0">
                <a:moveTo>
                  <a:pt x="1253" y="1"/>
                </a:moveTo>
                <a:cubicBezTo>
                  <a:pt x="1180" y="1"/>
                  <a:pt x="1104" y="10"/>
                  <a:pt x="1029" y="29"/>
                </a:cubicBezTo>
                <a:cubicBezTo>
                  <a:pt x="650" y="191"/>
                  <a:pt x="704" y="624"/>
                  <a:pt x="271" y="840"/>
                </a:cubicBezTo>
                <a:cubicBezTo>
                  <a:pt x="1" y="1003"/>
                  <a:pt x="109" y="1435"/>
                  <a:pt x="380" y="1760"/>
                </a:cubicBezTo>
                <a:cubicBezTo>
                  <a:pt x="446" y="1815"/>
                  <a:pt x="512" y="1837"/>
                  <a:pt x="579" y="1837"/>
                </a:cubicBezTo>
                <a:cubicBezTo>
                  <a:pt x="809" y="1837"/>
                  <a:pt x="1044" y="1583"/>
                  <a:pt x="1303" y="1583"/>
                </a:cubicBezTo>
                <a:cubicBezTo>
                  <a:pt x="1338" y="1583"/>
                  <a:pt x="1372" y="1588"/>
                  <a:pt x="1408" y="1598"/>
                </a:cubicBezTo>
                <a:cubicBezTo>
                  <a:pt x="1558" y="1635"/>
                  <a:pt x="1703" y="1660"/>
                  <a:pt x="1831" y="1660"/>
                </a:cubicBezTo>
                <a:cubicBezTo>
                  <a:pt x="2071" y="1660"/>
                  <a:pt x="2257" y="1574"/>
                  <a:pt x="2327" y="1327"/>
                </a:cubicBezTo>
                <a:cubicBezTo>
                  <a:pt x="2436" y="948"/>
                  <a:pt x="1894" y="840"/>
                  <a:pt x="1894" y="516"/>
                </a:cubicBezTo>
                <a:cubicBezTo>
                  <a:pt x="1894" y="203"/>
                  <a:pt x="1599" y="1"/>
                  <a:pt x="1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6058300" y="4210125"/>
            <a:ext cx="29775" cy="23375"/>
          </a:xfrm>
          <a:custGeom>
            <a:avLst/>
            <a:gdLst/>
            <a:ahLst/>
            <a:cxnLst/>
            <a:rect l="l" t="t" r="r" b="b"/>
            <a:pathLst>
              <a:path w="1191" h="935" extrusionOk="0">
                <a:moveTo>
                  <a:pt x="477" y="1"/>
                </a:moveTo>
                <a:cubicBezTo>
                  <a:pt x="310" y="1"/>
                  <a:pt x="160" y="69"/>
                  <a:pt x="108" y="224"/>
                </a:cubicBezTo>
                <a:cubicBezTo>
                  <a:pt x="0" y="549"/>
                  <a:pt x="108" y="874"/>
                  <a:pt x="325" y="928"/>
                </a:cubicBezTo>
                <a:cubicBezTo>
                  <a:pt x="339" y="933"/>
                  <a:pt x="353" y="935"/>
                  <a:pt x="366" y="935"/>
                </a:cubicBezTo>
                <a:cubicBezTo>
                  <a:pt x="499" y="935"/>
                  <a:pt x="566" y="706"/>
                  <a:pt x="812" y="657"/>
                </a:cubicBezTo>
                <a:cubicBezTo>
                  <a:pt x="1136" y="603"/>
                  <a:pt x="1190" y="441"/>
                  <a:pt x="974" y="224"/>
                </a:cubicBezTo>
                <a:cubicBezTo>
                  <a:pt x="861" y="83"/>
                  <a:pt x="659"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6005550" y="4256100"/>
            <a:ext cx="26775" cy="57775"/>
          </a:xfrm>
          <a:custGeom>
            <a:avLst/>
            <a:gdLst/>
            <a:ahLst/>
            <a:cxnLst/>
            <a:rect l="l" t="t" r="r" b="b"/>
            <a:pathLst>
              <a:path w="1071" h="2311" extrusionOk="0">
                <a:moveTo>
                  <a:pt x="823" y="0"/>
                </a:moveTo>
                <a:cubicBezTo>
                  <a:pt x="803" y="0"/>
                  <a:pt x="781" y="3"/>
                  <a:pt x="757" y="9"/>
                </a:cubicBezTo>
                <a:cubicBezTo>
                  <a:pt x="565" y="9"/>
                  <a:pt x="544" y="180"/>
                  <a:pt x="351" y="180"/>
                </a:cubicBezTo>
                <a:cubicBezTo>
                  <a:pt x="327" y="180"/>
                  <a:pt x="301" y="177"/>
                  <a:pt x="271" y="171"/>
                </a:cubicBezTo>
                <a:cubicBezTo>
                  <a:pt x="256" y="168"/>
                  <a:pt x="243" y="167"/>
                  <a:pt x="230" y="167"/>
                </a:cubicBezTo>
                <a:cubicBezTo>
                  <a:pt x="0" y="167"/>
                  <a:pt x="8" y="612"/>
                  <a:pt x="162" y="766"/>
                </a:cubicBezTo>
                <a:cubicBezTo>
                  <a:pt x="325" y="928"/>
                  <a:pt x="325" y="1686"/>
                  <a:pt x="325" y="1956"/>
                </a:cubicBezTo>
                <a:cubicBezTo>
                  <a:pt x="367" y="2166"/>
                  <a:pt x="376" y="2246"/>
                  <a:pt x="454" y="2246"/>
                </a:cubicBezTo>
                <a:cubicBezTo>
                  <a:pt x="476" y="2246"/>
                  <a:pt x="505" y="2239"/>
                  <a:pt x="541" y="2227"/>
                </a:cubicBezTo>
                <a:cubicBezTo>
                  <a:pt x="601" y="2227"/>
                  <a:pt x="678" y="2310"/>
                  <a:pt x="734" y="2310"/>
                </a:cubicBezTo>
                <a:cubicBezTo>
                  <a:pt x="780" y="2310"/>
                  <a:pt x="812" y="2257"/>
                  <a:pt x="812" y="2065"/>
                </a:cubicBezTo>
                <a:cubicBezTo>
                  <a:pt x="757" y="1469"/>
                  <a:pt x="812" y="874"/>
                  <a:pt x="974" y="333"/>
                </a:cubicBezTo>
                <a:cubicBezTo>
                  <a:pt x="1071" y="188"/>
                  <a:pt x="995" y="0"/>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013650" y="4317175"/>
            <a:ext cx="16250" cy="49175"/>
          </a:xfrm>
          <a:custGeom>
            <a:avLst/>
            <a:gdLst/>
            <a:ahLst/>
            <a:cxnLst/>
            <a:rect l="l" t="t" r="r" b="b"/>
            <a:pathLst>
              <a:path w="650" h="1967" extrusionOk="0">
                <a:moveTo>
                  <a:pt x="379" y="0"/>
                </a:moveTo>
                <a:cubicBezTo>
                  <a:pt x="163" y="0"/>
                  <a:pt x="1" y="0"/>
                  <a:pt x="55" y="325"/>
                </a:cubicBezTo>
                <a:cubicBezTo>
                  <a:pt x="109" y="758"/>
                  <a:pt x="163" y="1245"/>
                  <a:pt x="163" y="1678"/>
                </a:cubicBezTo>
                <a:cubicBezTo>
                  <a:pt x="163" y="1887"/>
                  <a:pt x="261" y="1967"/>
                  <a:pt x="355" y="1967"/>
                </a:cubicBezTo>
                <a:cubicBezTo>
                  <a:pt x="382" y="1967"/>
                  <a:pt x="409" y="1960"/>
                  <a:pt x="433" y="1948"/>
                </a:cubicBezTo>
                <a:cubicBezTo>
                  <a:pt x="542" y="1948"/>
                  <a:pt x="596" y="1840"/>
                  <a:pt x="542" y="1569"/>
                </a:cubicBezTo>
                <a:cubicBezTo>
                  <a:pt x="488" y="1245"/>
                  <a:pt x="488" y="866"/>
                  <a:pt x="542" y="541"/>
                </a:cubicBezTo>
                <a:cubicBezTo>
                  <a:pt x="542" y="325"/>
                  <a:pt x="650" y="54"/>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019075" y="4371275"/>
            <a:ext cx="9475" cy="35050"/>
          </a:xfrm>
          <a:custGeom>
            <a:avLst/>
            <a:gdLst/>
            <a:ahLst/>
            <a:cxnLst/>
            <a:rect l="l" t="t" r="r" b="b"/>
            <a:pathLst>
              <a:path w="379" h="1402" extrusionOk="0">
                <a:moveTo>
                  <a:pt x="162" y="0"/>
                </a:moveTo>
                <a:cubicBezTo>
                  <a:pt x="108" y="0"/>
                  <a:pt x="0" y="0"/>
                  <a:pt x="0" y="109"/>
                </a:cubicBezTo>
                <a:cubicBezTo>
                  <a:pt x="0" y="217"/>
                  <a:pt x="108" y="1083"/>
                  <a:pt x="108" y="1299"/>
                </a:cubicBezTo>
                <a:cubicBezTo>
                  <a:pt x="108" y="1372"/>
                  <a:pt x="130" y="1401"/>
                  <a:pt x="160" y="1401"/>
                </a:cubicBezTo>
                <a:cubicBezTo>
                  <a:pt x="195" y="1401"/>
                  <a:pt x="241" y="1358"/>
                  <a:pt x="271" y="1299"/>
                </a:cubicBezTo>
                <a:cubicBezTo>
                  <a:pt x="271" y="974"/>
                  <a:pt x="325" y="596"/>
                  <a:pt x="379" y="271"/>
                </a:cubicBezTo>
                <a:cubicBezTo>
                  <a:pt x="379" y="109"/>
                  <a:pt x="37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035300" y="4253600"/>
            <a:ext cx="28025" cy="56100"/>
          </a:xfrm>
          <a:custGeom>
            <a:avLst/>
            <a:gdLst/>
            <a:ahLst/>
            <a:cxnLst/>
            <a:rect l="l" t="t" r="r" b="b"/>
            <a:pathLst>
              <a:path w="1121" h="2244" extrusionOk="0">
                <a:moveTo>
                  <a:pt x="271" y="0"/>
                </a:moveTo>
                <a:cubicBezTo>
                  <a:pt x="54" y="54"/>
                  <a:pt x="0" y="217"/>
                  <a:pt x="109" y="379"/>
                </a:cubicBezTo>
                <a:cubicBezTo>
                  <a:pt x="325" y="866"/>
                  <a:pt x="487" y="1407"/>
                  <a:pt x="541" y="2002"/>
                </a:cubicBezTo>
                <a:cubicBezTo>
                  <a:pt x="541" y="2187"/>
                  <a:pt x="581" y="2244"/>
                  <a:pt x="634" y="2244"/>
                </a:cubicBezTo>
                <a:cubicBezTo>
                  <a:pt x="706" y="2244"/>
                  <a:pt x="804" y="2141"/>
                  <a:pt x="866" y="2110"/>
                </a:cubicBezTo>
                <a:cubicBezTo>
                  <a:pt x="974" y="2110"/>
                  <a:pt x="1028" y="2110"/>
                  <a:pt x="974" y="1840"/>
                </a:cubicBezTo>
                <a:cubicBezTo>
                  <a:pt x="974" y="1569"/>
                  <a:pt x="812" y="866"/>
                  <a:pt x="974" y="650"/>
                </a:cubicBezTo>
                <a:cubicBezTo>
                  <a:pt x="1121" y="503"/>
                  <a:pt x="1047" y="93"/>
                  <a:pt x="833" y="93"/>
                </a:cubicBezTo>
                <a:cubicBezTo>
                  <a:pt x="809" y="93"/>
                  <a:pt x="784" y="98"/>
                  <a:pt x="758" y="109"/>
                </a:cubicBezTo>
                <a:cubicBezTo>
                  <a:pt x="727" y="116"/>
                  <a:pt x="699" y="120"/>
                  <a:pt x="674" y="120"/>
                </a:cubicBezTo>
                <a:cubicBezTo>
                  <a:pt x="523" y="120"/>
                  <a:pt x="456"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046125" y="4312400"/>
            <a:ext cx="20300" cy="46725"/>
          </a:xfrm>
          <a:custGeom>
            <a:avLst/>
            <a:gdLst/>
            <a:ahLst/>
            <a:cxnLst/>
            <a:rect l="l" t="t" r="r" b="b"/>
            <a:pathLst>
              <a:path w="812" h="1869" extrusionOk="0">
                <a:moveTo>
                  <a:pt x="453" y="1"/>
                </a:moveTo>
                <a:cubicBezTo>
                  <a:pt x="399" y="1"/>
                  <a:pt x="338" y="12"/>
                  <a:pt x="271" y="29"/>
                </a:cubicBezTo>
                <a:cubicBezTo>
                  <a:pt x="0" y="83"/>
                  <a:pt x="162" y="299"/>
                  <a:pt x="217" y="516"/>
                </a:cubicBezTo>
                <a:cubicBezTo>
                  <a:pt x="271" y="841"/>
                  <a:pt x="325" y="1219"/>
                  <a:pt x="379" y="1544"/>
                </a:cubicBezTo>
                <a:cubicBezTo>
                  <a:pt x="379" y="1814"/>
                  <a:pt x="433" y="1869"/>
                  <a:pt x="541" y="1869"/>
                </a:cubicBezTo>
                <a:cubicBezTo>
                  <a:pt x="649" y="1869"/>
                  <a:pt x="812" y="1814"/>
                  <a:pt x="758" y="1544"/>
                </a:cubicBezTo>
                <a:cubicBezTo>
                  <a:pt x="704" y="1111"/>
                  <a:pt x="649" y="678"/>
                  <a:pt x="649" y="245"/>
                </a:cubicBezTo>
                <a:cubicBezTo>
                  <a:pt x="649" y="58"/>
                  <a:pt x="572"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056950" y="4364500"/>
            <a:ext cx="12175" cy="33525"/>
          </a:xfrm>
          <a:custGeom>
            <a:avLst/>
            <a:gdLst/>
            <a:ahLst/>
            <a:cxnLst/>
            <a:rect l="l" t="t" r="r" b="b"/>
            <a:pathLst>
              <a:path w="487" h="1341" extrusionOk="0">
                <a:moveTo>
                  <a:pt x="162" y="1"/>
                </a:moveTo>
                <a:cubicBezTo>
                  <a:pt x="0" y="55"/>
                  <a:pt x="0" y="163"/>
                  <a:pt x="54" y="271"/>
                </a:cubicBezTo>
                <a:cubicBezTo>
                  <a:pt x="162" y="596"/>
                  <a:pt x="216" y="921"/>
                  <a:pt x="325" y="1245"/>
                </a:cubicBezTo>
                <a:cubicBezTo>
                  <a:pt x="325" y="1299"/>
                  <a:pt x="365" y="1340"/>
                  <a:pt x="406" y="1340"/>
                </a:cubicBezTo>
                <a:cubicBezTo>
                  <a:pt x="446" y="1340"/>
                  <a:pt x="487" y="1299"/>
                  <a:pt x="487" y="1191"/>
                </a:cubicBezTo>
                <a:cubicBezTo>
                  <a:pt x="433" y="1029"/>
                  <a:pt x="379" y="163"/>
                  <a:pt x="379" y="55"/>
                </a:cubicBezTo>
                <a:cubicBezTo>
                  <a:pt x="379" y="1"/>
                  <a:pt x="271" y="1"/>
                  <a:pt x="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5976075" y="4257450"/>
            <a:ext cx="26775" cy="55200"/>
          </a:xfrm>
          <a:custGeom>
            <a:avLst/>
            <a:gdLst/>
            <a:ahLst/>
            <a:cxnLst/>
            <a:rect l="l" t="t" r="r" b="b"/>
            <a:pathLst>
              <a:path w="1071" h="2208" extrusionOk="0">
                <a:moveTo>
                  <a:pt x="247" y="0"/>
                </a:moveTo>
                <a:cubicBezTo>
                  <a:pt x="76" y="0"/>
                  <a:pt x="0" y="183"/>
                  <a:pt x="97" y="279"/>
                </a:cubicBezTo>
                <a:cubicBezTo>
                  <a:pt x="205" y="820"/>
                  <a:pt x="259" y="1415"/>
                  <a:pt x="205" y="1956"/>
                </a:cubicBezTo>
                <a:cubicBezTo>
                  <a:pt x="180" y="2159"/>
                  <a:pt x="214" y="2207"/>
                  <a:pt x="268" y="2207"/>
                </a:cubicBezTo>
                <a:cubicBezTo>
                  <a:pt x="318" y="2207"/>
                  <a:pt x="386" y="2165"/>
                  <a:pt x="441" y="2165"/>
                </a:cubicBezTo>
                <a:cubicBezTo>
                  <a:pt x="453" y="2165"/>
                  <a:pt x="465" y="2167"/>
                  <a:pt x="476" y="2173"/>
                </a:cubicBezTo>
                <a:cubicBezTo>
                  <a:pt x="584" y="2173"/>
                  <a:pt x="638" y="2173"/>
                  <a:pt x="692" y="1902"/>
                </a:cubicBezTo>
                <a:cubicBezTo>
                  <a:pt x="692" y="1632"/>
                  <a:pt x="692" y="928"/>
                  <a:pt x="854" y="766"/>
                </a:cubicBezTo>
                <a:cubicBezTo>
                  <a:pt x="1071" y="604"/>
                  <a:pt x="1071" y="171"/>
                  <a:pt x="800" y="171"/>
                </a:cubicBezTo>
                <a:cubicBezTo>
                  <a:pt x="530" y="171"/>
                  <a:pt x="530" y="9"/>
                  <a:pt x="313" y="9"/>
                </a:cubicBezTo>
                <a:cubicBezTo>
                  <a:pt x="290" y="3"/>
                  <a:pt x="268" y="0"/>
                  <a:pt x="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5975775" y="4315825"/>
            <a:ext cx="17625" cy="46475"/>
          </a:xfrm>
          <a:custGeom>
            <a:avLst/>
            <a:gdLst/>
            <a:ahLst/>
            <a:cxnLst/>
            <a:rect l="l" t="t" r="r" b="b"/>
            <a:pathLst>
              <a:path w="705" h="1859" extrusionOk="0">
                <a:moveTo>
                  <a:pt x="325" y="0"/>
                </a:moveTo>
                <a:cubicBezTo>
                  <a:pt x="1" y="54"/>
                  <a:pt x="163" y="271"/>
                  <a:pt x="163" y="487"/>
                </a:cubicBezTo>
                <a:cubicBezTo>
                  <a:pt x="163" y="812"/>
                  <a:pt x="163" y="1190"/>
                  <a:pt x="109" y="1515"/>
                </a:cubicBezTo>
                <a:cubicBezTo>
                  <a:pt x="55" y="1732"/>
                  <a:pt x="109" y="1840"/>
                  <a:pt x="217" y="1840"/>
                </a:cubicBezTo>
                <a:cubicBezTo>
                  <a:pt x="241" y="1852"/>
                  <a:pt x="268" y="1859"/>
                  <a:pt x="296" y="1859"/>
                </a:cubicBezTo>
                <a:cubicBezTo>
                  <a:pt x="390" y="1859"/>
                  <a:pt x="488" y="1779"/>
                  <a:pt x="488" y="1569"/>
                </a:cubicBezTo>
                <a:cubicBezTo>
                  <a:pt x="488" y="1136"/>
                  <a:pt x="542" y="704"/>
                  <a:pt x="650" y="325"/>
                </a:cubicBezTo>
                <a:cubicBezTo>
                  <a:pt x="704" y="54"/>
                  <a:pt x="542"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5977125" y="4367225"/>
            <a:ext cx="9500" cy="33350"/>
          </a:xfrm>
          <a:custGeom>
            <a:avLst/>
            <a:gdLst/>
            <a:ahLst/>
            <a:cxnLst/>
            <a:rect l="l" t="t" r="r" b="b"/>
            <a:pathLst>
              <a:path w="380" h="1334" extrusionOk="0">
                <a:moveTo>
                  <a:pt x="217" y="0"/>
                </a:moveTo>
                <a:cubicBezTo>
                  <a:pt x="1" y="0"/>
                  <a:pt x="1" y="108"/>
                  <a:pt x="1" y="217"/>
                </a:cubicBezTo>
                <a:cubicBezTo>
                  <a:pt x="55" y="379"/>
                  <a:pt x="109" y="1082"/>
                  <a:pt x="109" y="1190"/>
                </a:cubicBezTo>
                <a:cubicBezTo>
                  <a:pt x="109" y="1277"/>
                  <a:pt x="156" y="1333"/>
                  <a:pt x="199" y="1333"/>
                </a:cubicBezTo>
                <a:cubicBezTo>
                  <a:pt x="236" y="1333"/>
                  <a:pt x="271" y="1291"/>
                  <a:pt x="271" y="1190"/>
                </a:cubicBezTo>
                <a:cubicBezTo>
                  <a:pt x="271" y="1028"/>
                  <a:pt x="380" y="217"/>
                  <a:pt x="380" y="108"/>
                </a:cubicBezTo>
                <a:cubicBezTo>
                  <a:pt x="380" y="0"/>
                  <a:pt x="271" y="0"/>
                  <a:pt x="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5949100" y="4256025"/>
            <a:ext cx="24000" cy="44600"/>
          </a:xfrm>
          <a:custGeom>
            <a:avLst/>
            <a:gdLst/>
            <a:ahLst/>
            <a:cxnLst/>
            <a:rect l="l" t="t" r="r" b="b"/>
            <a:pathLst>
              <a:path w="960" h="1784" extrusionOk="0">
                <a:moveTo>
                  <a:pt x="244" y="1"/>
                </a:moveTo>
                <a:cubicBezTo>
                  <a:pt x="109" y="1"/>
                  <a:pt x="0" y="135"/>
                  <a:pt x="94" y="228"/>
                </a:cubicBezTo>
                <a:cubicBezTo>
                  <a:pt x="148" y="661"/>
                  <a:pt x="148" y="1148"/>
                  <a:pt x="40" y="1581"/>
                </a:cubicBezTo>
                <a:cubicBezTo>
                  <a:pt x="13" y="1743"/>
                  <a:pt x="40" y="1783"/>
                  <a:pt x="87" y="1783"/>
                </a:cubicBezTo>
                <a:cubicBezTo>
                  <a:pt x="134" y="1783"/>
                  <a:pt x="202" y="1743"/>
                  <a:pt x="256" y="1743"/>
                </a:cubicBezTo>
                <a:cubicBezTo>
                  <a:pt x="283" y="1756"/>
                  <a:pt x="307" y="1763"/>
                  <a:pt x="328" y="1763"/>
                </a:cubicBezTo>
                <a:cubicBezTo>
                  <a:pt x="391" y="1763"/>
                  <a:pt x="432" y="1702"/>
                  <a:pt x="473" y="1581"/>
                </a:cubicBezTo>
                <a:cubicBezTo>
                  <a:pt x="473" y="1364"/>
                  <a:pt x="581" y="769"/>
                  <a:pt x="689" y="661"/>
                </a:cubicBezTo>
                <a:cubicBezTo>
                  <a:pt x="851" y="553"/>
                  <a:pt x="959" y="174"/>
                  <a:pt x="689" y="174"/>
                </a:cubicBezTo>
                <a:cubicBezTo>
                  <a:pt x="473" y="174"/>
                  <a:pt x="473" y="66"/>
                  <a:pt x="310" y="12"/>
                </a:cubicBezTo>
                <a:cubicBezTo>
                  <a:pt x="288" y="4"/>
                  <a:pt x="266"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5941975" y="4305000"/>
            <a:ext cx="17600" cy="37900"/>
          </a:xfrm>
          <a:custGeom>
            <a:avLst/>
            <a:gdLst/>
            <a:ahLst/>
            <a:cxnLst/>
            <a:rect l="l" t="t" r="r" b="b"/>
            <a:pathLst>
              <a:path w="704" h="1516" extrusionOk="0">
                <a:moveTo>
                  <a:pt x="379" y="0"/>
                </a:moveTo>
                <a:cubicBezTo>
                  <a:pt x="108" y="0"/>
                  <a:pt x="216" y="217"/>
                  <a:pt x="216" y="379"/>
                </a:cubicBezTo>
                <a:cubicBezTo>
                  <a:pt x="162" y="650"/>
                  <a:pt x="162" y="920"/>
                  <a:pt x="54" y="1191"/>
                </a:cubicBezTo>
                <a:cubicBezTo>
                  <a:pt x="0" y="1407"/>
                  <a:pt x="54" y="1461"/>
                  <a:pt x="162" y="1515"/>
                </a:cubicBezTo>
                <a:cubicBezTo>
                  <a:pt x="216" y="1515"/>
                  <a:pt x="379" y="1515"/>
                  <a:pt x="379" y="1299"/>
                </a:cubicBezTo>
                <a:cubicBezTo>
                  <a:pt x="433" y="974"/>
                  <a:pt x="487" y="595"/>
                  <a:pt x="595" y="271"/>
                </a:cubicBezTo>
                <a:cubicBezTo>
                  <a:pt x="703" y="54"/>
                  <a:pt x="541"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5940600" y="4346925"/>
            <a:ext cx="9500" cy="28300"/>
          </a:xfrm>
          <a:custGeom>
            <a:avLst/>
            <a:gdLst/>
            <a:ahLst/>
            <a:cxnLst/>
            <a:rect l="l" t="t" r="r" b="b"/>
            <a:pathLst>
              <a:path w="380" h="1132" extrusionOk="0">
                <a:moveTo>
                  <a:pt x="217" y="1"/>
                </a:moveTo>
                <a:cubicBezTo>
                  <a:pt x="55" y="1"/>
                  <a:pt x="1" y="55"/>
                  <a:pt x="1" y="163"/>
                </a:cubicBezTo>
                <a:cubicBezTo>
                  <a:pt x="1" y="433"/>
                  <a:pt x="1" y="758"/>
                  <a:pt x="1" y="1029"/>
                </a:cubicBezTo>
                <a:cubicBezTo>
                  <a:pt x="1" y="1088"/>
                  <a:pt x="34" y="1131"/>
                  <a:pt x="63" y="1131"/>
                </a:cubicBezTo>
                <a:cubicBezTo>
                  <a:pt x="87" y="1131"/>
                  <a:pt x="109" y="1102"/>
                  <a:pt x="109" y="1029"/>
                </a:cubicBezTo>
                <a:cubicBezTo>
                  <a:pt x="163" y="866"/>
                  <a:pt x="326" y="217"/>
                  <a:pt x="326" y="109"/>
                </a:cubicBezTo>
                <a:cubicBezTo>
                  <a:pt x="380" y="1"/>
                  <a:pt x="271" y="1"/>
                  <a:pt x="2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6074525" y="4228225"/>
            <a:ext cx="45150" cy="33400"/>
          </a:xfrm>
          <a:custGeom>
            <a:avLst/>
            <a:gdLst/>
            <a:ahLst/>
            <a:cxnLst/>
            <a:rect l="l" t="t" r="r" b="b"/>
            <a:pathLst>
              <a:path w="1806" h="1336" extrusionOk="0">
                <a:moveTo>
                  <a:pt x="731" y="1"/>
                </a:moveTo>
                <a:cubicBezTo>
                  <a:pt x="541" y="1"/>
                  <a:pt x="352" y="68"/>
                  <a:pt x="217" y="204"/>
                </a:cubicBezTo>
                <a:cubicBezTo>
                  <a:pt x="0" y="420"/>
                  <a:pt x="271" y="907"/>
                  <a:pt x="596" y="907"/>
                </a:cubicBezTo>
                <a:cubicBezTo>
                  <a:pt x="974" y="907"/>
                  <a:pt x="1082" y="1124"/>
                  <a:pt x="1245" y="1286"/>
                </a:cubicBezTo>
                <a:cubicBezTo>
                  <a:pt x="1279" y="1320"/>
                  <a:pt x="1326" y="1335"/>
                  <a:pt x="1377" y="1335"/>
                </a:cubicBezTo>
                <a:cubicBezTo>
                  <a:pt x="1565" y="1335"/>
                  <a:pt x="1805" y="1132"/>
                  <a:pt x="1678" y="961"/>
                </a:cubicBezTo>
                <a:cubicBezTo>
                  <a:pt x="1461" y="799"/>
                  <a:pt x="1624" y="582"/>
                  <a:pt x="1245" y="204"/>
                </a:cubicBezTo>
                <a:cubicBezTo>
                  <a:pt x="1110" y="68"/>
                  <a:pt x="920" y="1"/>
                  <a:pt x="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6111050" y="4257100"/>
            <a:ext cx="29775" cy="35800"/>
          </a:xfrm>
          <a:custGeom>
            <a:avLst/>
            <a:gdLst/>
            <a:ahLst/>
            <a:cxnLst/>
            <a:rect l="l" t="t" r="r" b="b"/>
            <a:pathLst>
              <a:path w="1191" h="1432" extrusionOk="0">
                <a:moveTo>
                  <a:pt x="513" y="1"/>
                </a:moveTo>
                <a:cubicBezTo>
                  <a:pt x="362" y="1"/>
                  <a:pt x="302" y="247"/>
                  <a:pt x="163" y="293"/>
                </a:cubicBezTo>
                <a:cubicBezTo>
                  <a:pt x="0" y="401"/>
                  <a:pt x="108" y="672"/>
                  <a:pt x="325" y="726"/>
                </a:cubicBezTo>
                <a:cubicBezTo>
                  <a:pt x="595" y="780"/>
                  <a:pt x="704" y="1051"/>
                  <a:pt x="812" y="1267"/>
                </a:cubicBezTo>
                <a:cubicBezTo>
                  <a:pt x="837" y="1366"/>
                  <a:pt x="918" y="1431"/>
                  <a:pt x="999" y="1431"/>
                </a:cubicBezTo>
                <a:cubicBezTo>
                  <a:pt x="1095" y="1431"/>
                  <a:pt x="1191" y="1340"/>
                  <a:pt x="1191" y="1105"/>
                </a:cubicBezTo>
                <a:cubicBezTo>
                  <a:pt x="1136" y="672"/>
                  <a:pt x="920" y="293"/>
                  <a:pt x="595" y="23"/>
                </a:cubicBezTo>
                <a:cubicBezTo>
                  <a:pt x="565" y="7"/>
                  <a:pt x="537" y="1"/>
                  <a:pt x="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7170150" y="2597975"/>
            <a:ext cx="82525" cy="82525"/>
          </a:xfrm>
          <a:custGeom>
            <a:avLst/>
            <a:gdLst/>
            <a:ahLst/>
            <a:cxnLst/>
            <a:rect l="l" t="t" r="r" b="b"/>
            <a:pathLst>
              <a:path w="3301" h="3301" extrusionOk="0">
                <a:moveTo>
                  <a:pt x="1624" y="0"/>
                </a:moveTo>
                <a:cubicBezTo>
                  <a:pt x="704" y="0"/>
                  <a:pt x="1" y="758"/>
                  <a:pt x="1" y="1678"/>
                </a:cubicBezTo>
                <a:cubicBezTo>
                  <a:pt x="1" y="2597"/>
                  <a:pt x="704" y="3301"/>
                  <a:pt x="1624" y="3301"/>
                </a:cubicBezTo>
                <a:cubicBezTo>
                  <a:pt x="2543" y="3301"/>
                  <a:pt x="3301" y="2597"/>
                  <a:pt x="3301" y="1678"/>
                </a:cubicBezTo>
                <a:cubicBezTo>
                  <a:pt x="3301" y="758"/>
                  <a:pt x="2543" y="0"/>
                  <a:pt x="16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7347350" y="3439300"/>
            <a:ext cx="78475" cy="68125"/>
          </a:xfrm>
          <a:custGeom>
            <a:avLst/>
            <a:gdLst/>
            <a:ahLst/>
            <a:cxnLst/>
            <a:rect l="l" t="t" r="r" b="b"/>
            <a:pathLst>
              <a:path w="3139" h="2725" extrusionOk="0">
                <a:moveTo>
                  <a:pt x="1353" y="1"/>
                </a:moveTo>
                <a:cubicBezTo>
                  <a:pt x="595" y="1"/>
                  <a:pt x="0" y="596"/>
                  <a:pt x="0" y="1354"/>
                </a:cubicBezTo>
                <a:cubicBezTo>
                  <a:pt x="0" y="2165"/>
                  <a:pt x="679" y="2725"/>
                  <a:pt x="1369" y="2725"/>
                </a:cubicBezTo>
                <a:cubicBezTo>
                  <a:pt x="1690" y="2725"/>
                  <a:pt x="2014" y="2603"/>
                  <a:pt x="2273" y="2327"/>
                </a:cubicBezTo>
                <a:cubicBezTo>
                  <a:pt x="3138" y="1462"/>
                  <a:pt x="2543" y="1"/>
                  <a:pt x="13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7381150" y="4138625"/>
            <a:ext cx="58200" cy="56825"/>
          </a:xfrm>
          <a:custGeom>
            <a:avLst/>
            <a:gdLst/>
            <a:ahLst/>
            <a:cxnLst/>
            <a:rect l="l" t="t" r="r" b="b"/>
            <a:pathLst>
              <a:path w="2328" h="2273" extrusionOk="0">
                <a:moveTo>
                  <a:pt x="1137" y="0"/>
                </a:moveTo>
                <a:cubicBezTo>
                  <a:pt x="542" y="0"/>
                  <a:pt x="1" y="487"/>
                  <a:pt x="1" y="1137"/>
                </a:cubicBezTo>
                <a:cubicBezTo>
                  <a:pt x="1" y="1786"/>
                  <a:pt x="542" y="2273"/>
                  <a:pt x="1137" y="2273"/>
                </a:cubicBezTo>
                <a:cubicBezTo>
                  <a:pt x="1786" y="2273"/>
                  <a:pt x="2327" y="1786"/>
                  <a:pt x="2327" y="1137"/>
                </a:cubicBezTo>
                <a:cubicBezTo>
                  <a:pt x="2327" y="487"/>
                  <a:pt x="1786" y="0"/>
                  <a:pt x="1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7188475" y="2677475"/>
            <a:ext cx="243400" cy="748675"/>
          </a:xfrm>
          <a:custGeom>
            <a:avLst/>
            <a:gdLst/>
            <a:ahLst/>
            <a:cxnLst/>
            <a:rect l="l" t="t" r="r" b="b"/>
            <a:pathLst>
              <a:path w="9736" h="29947" extrusionOk="0">
                <a:moveTo>
                  <a:pt x="3898" y="0"/>
                </a:moveTo>
                <a:cubicBezTo>
                  <a:pt x="3852" y="0"/>
                  <a:pt x="3806" y="4"/>
                  <a:pt x="3758" y="13"/>
                </a:cubicBezTo>
                <a:cubicBezTo>
                  <a:pt x="2658" y="242"/>
                  <a:pt x="2568" y="1441"/>
                  <a:pt x="2105" y="1441"/>
                </a:cubicBezTo>
                <a:cubicBezTo>
                  <a:pt x="2022" y="1441"/>
                  <a:pt x="1926" y="1402"/>
                  <a:pt x="1810" y="1311"/>
                </a:cubicBezTo>
                <a:cubicBezTo>
                  <a:pt x="1614" y="1143"/>
                  <a:pt x="1392" y="1069"/>
                  <a:pt x="1177" y="1069"/>
                </a:cubicBezTo>
                <a:cubicBezTo>
                  <a:pt x="562" y="1069"/>
                  <a:pt x="1" y="1672"/>
                  <a:pt x="241" y="2393"/>
                </a:cubicBezTo>
                <a:cubicBezTo>
                  <a:pt x="404" y="3042"/>
                  <a:pt x="891" y="3529"/>
                  <a:pt x="1540" y="3746"/>
                </a:cubicBezTo>
                <a:lnTo>
                  <a:pt x="5977" y="26903"/>
                </a:lnTo>
                <a:lnTo>
                  <a:pt x="6085" y="26903"/>
                </a:lnTo>
                <a:cubicBezTo>
                  <a:pt x="4585" y="27782"/>
                  <a:pt x="4717" y="29947"/>
                  <a:pt x="5818" y="29947"/>
                </a:cubicBezTo>
                <a:cubicBezTo>
                  <a:pt x="5869" y="29947"/>
                  <a:pt x="5922" y="29942"/>
                  <a:pt x="5977" y="29933"/>
                </a:cubicBezTo>
                <a:cubicBezTo>
                  <a:pt x="6939" y="29724"/>
                  <a:pt x="6898" y="29094"/>
                  <a:pt x="7505" y="29094"/>
                </a:cubicBezTo>
                <a:cubicBezTo>
                  <a:pt x="7683" y="29094"/>
                  <a:pt x="7917" y="29148"/>
                  <a:pt x="8249" y="29284"/>
                </a:cubicBezTo>
                <a:cubicBezTo>
                  <a:pt x="8403" y="29351"/>
                  <a:pt x="8550" y="29382"/>
                  <a:pt x="8687" y="29382"/>
                </a:cubicBezTo>
                <a:cubicBezTo>
                  <a:pt x="9320" y="29382"/>
                  <a:pt x="9735" y="28712"/>
                  <a:pt x="9602" y="27823"/>
                </a:cubicBezTo>
                <a:cubicBezTo>
                  <a:pt x="9439" y="27173"/>
                  <a:pt x="8952" y="26687"/>
                  <a:pt x="8303" y="26470"/>
                </a:cubicBezTo>
                <a:lnTo>
                  <a:pt x="8249" y="26470"/>
                </a:lnTo>
                <a:lnTo>
                  <a:pt x="3758" y="3313"/>
                </a:lnTo>
                <a:cubicBezTo>
                  <a:pt x="5527" y="2532"/>
                  <a:pt x="5045" y="0"/>
                  <a:pt x="3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7343250" y="3529900"/>
            <a:ext cx="109625" cy="577675"/>
          </a:xfrm>
          <a:custGeom>
            <a:avLst/>
            <a:gdLst/>
            <a:ahLst/>
            <a:cxnLst/>
            <a:rect l="l" t="t" r="r" b="b"/>
            <a:pathLst>
              <a:path w="4385" h="23107" extrusionOk="0">
                <a:moveTo>
                  <a:pt x="3123" y="1"/>
                </a:moveTo>
                <a:cubicBezTo>
                  <a:pt x="3110" y="1"/>
                  <a:pt x="3098" y="1"/>
                  <a:pt x="3086" y="2"/>
                </a:cubicBezTo>
                <a:cubicBezTo>
                  <a:pt x="2285" y="46"/>
                  <a:pt x="2033" y="895"/>
                  <a:pt x="1698" y="895"/>
                </a:cubicBezTo>
                <a:cubicBezTo>
                  <a:pt x="1626" y="895"/>
                  <a:pt x="1549" y="856"/>
                  <a:pt x="1463" y="759"/>
                </a:cubicBezTo>
                <a:cubicBezTo>
                  <a:pt x="1306" y="550"/>
                  <a:pt x="1092" y="459"/>
                  <a:pt x="880" y="459"/>
                </a:cubicBezTo>
                <a:cubicBezTo>
                  <a:pt x="436" y="459"/>
                  <a:pt x="0" y="859"/>
                  <a:pt x="110" y="1409"/>
                </a:cubicBezTo>
                <a:cubicBezTo>
                  <a:pt x="164" y="1896"/>
                  <a:pt x="489" y="2328"/>
                  <a:pt x="976" y="2545"/>
                </a:cubicBezTo>
                <a:lnTo>
                  <a:pt x="1733" y="20833"/>
                </a:lnTo>
                <a:lnTo>
                  <a:pt x="1842" y="20833"/>
                </a:lnTo>
                <a:cubicBezTo>
                  <a:pt x="562" y="21365"/>
                  <a:pt x="438" y="23106"/>
                  <a:pt x="1366" y="23106"/>
                </a:cubicBezTo>
                <a:cubicBezTo>
                  <a:pt x="1380" y="23106"/>
                  <a:pt x="1394" y="23106"/>
                  <a:pt x="1409" y="23105"/>
                </a:cubicBezTo>
                <a:cubicBezTo>
                  <a:pt x="2107" y="23066"/>
                  <a:pt x="2193" y="22638"/>
                  <a:pt x="2565" y="22638"/>
                </a:cubicBezTo>
                <a:cubicBezTo>
                  <a:pt x="2712" y="22638"/>
                  <a:pt x="2903" y="22705"/>
                  <a:pt x="3194" y="22889"/>
                </a:cubicBezTo>
                <a:cubicBezTo>
                  <a:pt x="3339" y="22973"/>
                  <a:pt x="3479" y="23012"/>
                  <a:pt x="3609" y="23012"/>
                </a:cubicBezTo>
                <a:cubicBezTo>
                  <a:pt x="4058" y="23012"/>
                  <a:pt x="4385" y="22545"/>
                  <a:pt x="4385" y="21915"/>
                </a:cubicBezTo>
                <a:cubicBezTo>
                  <a:pt x="4330" y="21428"/>
                  <a:pt x="4006" y="20941"/>
                  <a:pt x="3519" y="20724"/>
                </a:cubicBezTo>
                <a:lnTo>
                  <a:pt x="3465" y="20724"/>
                </a:lnTo>
                <a:lnTo>
                  <a:pt x="2653" y="2491"/>
                </a:lnTo>
                <a:cubicBezTo>
                  <a:pt x="4202" y="2063"/>
                  <a:pt x="4064" y="1"/>
                  <a:pt x="3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7423100" y="4210500"/>
            <a:ext cx="46000" cy="47175"/>
          </a:xfrm>
          <a:custGeom>
            <a:avLst/>
            <a:gdLst/>
            <a:ahLst/>
            <a:cxnLst/>
            <a:rect l="l" t="t" r="r" b="b"/>
            <a:pathLst>
              <a:path w="1840" h="1887" extrusionOk="0">
                <a:moveTo>
                  <a:pt x="621" y="0"/>
                </a:moveTo>
                <a:cubicBezTo>
                  <a:pt x="360" y="0"/>
                  <a:pt x="183" y="277"/>
                  <a:pt x="108" y="426"/>
                </a:cubicBezTo>
                <a:cubicBezTo>
                  <a:pt x="0" y="696"/>
                  <a:pt x="379" y="805"/>
                  <a:pt x="325" y="1129"/>
                </a:cubicBezTo>
                <a:cubicBezTo>
                  <a:pt x="275" y="1480"/>
                  <a:pt x="503" y="1784"/>
                  <a:pt x="752" y="1784"/>
                </a:cubicBezTo>
                <a:cubicBezTo>
                  <a:pt x="772" y="1784"/>
                  <a:pt x="792" y="1782"/>
                  <a:pt x="812" y="1778"/>
                </a:cubicBezTo>
                <a:cubicBezTo>
                  <a:pt x="1082" y="1670"/>
                  <a:pt x="1732" y="1887"/>
                  <a:pt x="1786" y="1291"/>
                </a:cubicBezTo>
                <a:cubicBezTo>
                  <a:pt x="1840" y="696"/>
                  <a:pt x="1353" y="534"/>
                  <a:pt x="1028" y="209"/>
                </a:cubicBezTo>
                <a:cubicBezTo>
                  <a:pt x="876" y="57"/>
                  <a:pt x="740"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7363575" y="4205550"/>
            <a:ext cx="60900" cy="45925"/>
          </a:xfrm>
          <a:custGeom>
            <a:avLst/>
            <a:gdLst/>
            <a:ahLst/>
            <a:cxnLst/>
            <a:rect l="l" t="t" r="r" b="b"/>
            <a:pathLst>
              <a:path w="2436" h="1837" extrusionOk="0">
                <a:moveTo>
                  <a:pt x="1149" y="1"/>
                </a:moveTo>
                <a:cubicBezTo>
                  <a:pt x="820" y="1"/>
                  <a:pt x="488" y="203"/>
                  <a:pt x="488" y="516"/>
                </a:cubicBezTo>
                <a:cubicBezTo>
                  <a:pt x="488" y="840"/>
                  <a:pt x="1" y="948"/>
                  <a:pt x="109" y="1327"/>
                </a:cubicBezTo>
                <a:cubicBezTo>
                  <a:pt x="179" y="1574"/>
                  <a:pt x="342" y="1660"/>
                  <a:pt x="566" y="1660"/>
                </a:cubicBezTo>
                <a:cubicBezTo>
                  <a:pt x="686" y="1660"/>
                  <a:pt x="824" y="1635"/>
                  <a:pt x="974" y="1598"/>
                </a:cubicBezTo>
                <a:cubicBezTo>
                  <a:pt x="1015" y="1588"/>
                  <a:pt x="1054" y="1583"/>
                  <a:pt x="1093" y="1583"/>
                </a:cubicBezTo>
                <a:cubicBezTo>
                  <a:pt x="1383" y="1583"/>
                  <a:pt x="1622" y="1837"/>
                  <a:pt x="1830" y="1837"/>
                </a:cubicBezTo>
                <a:cubicBezTo>
                  <a:pt x="1890" y="1837"/>
                  <a:pt x="1947" y="1815"/>
                  <a:pt x="2002" y="1760"/>
                </a:cubicBezTo>
                <a:cubicBezTo>
                  <a:pt x="2327" y="1435"/>
                  <a:pt x="2435" y="1003"/>
                  <a:pt x="2165" y="840"/>
                </a:cubicBezTo>
                <a:cubicBezTo>
                  <a:pt x="1732" y="624"/>
                  <a:pt x="1786" y="191"/>
                  <a:pt x="1353" y="29"/>
                </a:cubicBezTo>
                <a:cubicBezTo>
                  <a:pt x="1287" y="10"/>
                  <a:pt x="1218" y="1"/>
                  <a:pt x="1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7337875" y="4210125"/>
            <a:ext cx="31125" cy="23375"/>
          </a:xfrm>
          <a:custGeom>
            <a:avLst/>
            <a:gdLst/>
            <a:ahLst/>
            <a:cxnLst/>
            <a:rect l="l" t="t" r="r" b="b"/>
            <a:pathLst>
              <a:path w="1245" h="935" extrusionOk="0">
                <a:moveTo>
                  <a:pt x="714" y="1"/>
                </a:moveTo>
                <a:cubicBezTo>
                  <a:pt x="532" y="1"/>
                  <a:pt x="330" y="83"/>
                  <a:pt x="217" y="224"/>
                </a:cubicBezTo>
                <a:cubicBezTo>
                  <a:pt x="1" y="441"/>
                  <a:pt x="109" y="603"/>
                  <a:pt x="379" y="657"/>
                </a:cubicBezTo>
                <a:cubicBezTo>
                  <a:pt x="625" y="706"/>
                  <a:pt x="692" y="935"/>
                  <a:pt x="866" y="935"/>
                </a:cubicBezTo>
                <a:cubicBezTo>
                  <a:pt x="883" y="935"/>
                  <a:pt x="901" y="933"/>
                  <a:pt x="920" y="928"/>
                </a:cubicBezTo>
                <a:cubicBezTo>
                  <a:pt x="1083" y="874"/>
                  <a:pt x="1245" y="549"/>
                  <a:pt x="1083" y="224"/>
                </a:cubicBezTo>
                <a:cubicBezTo>
                  <a:pt x="1031" y="69"/>
                  <a:pt x="881" y="1"/>
                  <a:pt x="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7394975" y="4256100"/>
            <a:ext cx="26650" cy="57775"/>
          </a:xfrm>
          <a:custGeom>
            <a:avLst/>
            <a:gdLst/>
            <a:ahLst/>
            <a:cxnLst/>
            <a:rect l="l" t="t" r="r" b="b"/>
            <a:pathLst>
              <a:path w="1066" h="2311" extrusionOk="0">
                <a:moveTo>
                  <a:pt x="248" y="0"/>
                </a:moveTo>
                <a:cubicBezTo>
                  <a:pt x="77" y="0"/>
                  <a:pt x="1" y="188"/>
                  <a:pt x="97" y="333"/>
                </a:cubicBezTo>
                <a:cubicBezTo>
                  <a:pt x="205" y="874"/>
                  <a:pt x="260" y="1469"/>
                  <a:pt x="260" y="2065"/>
                </a:cubicBezTo>
                <a:cubicBezTo>
                  <a:pt x="235" y="2257"/>
                  <a:pt x="265" y="2310"/>
                  <a:pt x="314" y="2310"/>
                </a:cubicBezTo>
                <a:cubicBezTo>
                  <a:pt x="376" y="2310"/>
                  <a:pt x="470" y="2227"/>
                  <a:pt x="530" y="2227"/>
                </a:cubicBezTo>
                <a:cubicBezTo>
                  <a:pt x="554" y="2239"/>
                  <a:pt x="576" y="2246"/>
                  <a:pt x="595" y="2246"/>
                </a:cubicBezTo>
                <a:cubicBezTo>
                  <a:pt x="660" y="2246"/>
                  <a:pt x="692" y="2166"/>
                  <a:pt x="692" y="1956"/>
                </a:cubicBezTo>
                <a:cubicBezTo>
                  <a:pt x="746" y="1686"/>
                  <a:pt x="692" y="928"/>
                  <a:pt x="855" y="766"/>
                </a:cubicBezTo>
                <a:cubicBezTo>
                  <a:pt x="1009" y="612"/>
                  <a:pt x="1065" y="167"/>
                  <a:pt x="840" y="167"/>
                </a:cubicBezTo>
                <a:cubicBezTo>
                  <a:pt x="828" y="167"/>
                  <a:pt x="815" y="168"/>
                  <a:pt x="801" y="171"/>
                </a:cubicBezTo>
                <a:cubicBezTo>
                  <a:pt x="771" y="177"/>
                  <a:pt x="744" y="180"/>
                  <a:pt x="720" y="180"/>
                </a:cubicBezTo>
                <a:cubicBezTo>
                  <a:pt x="527" y="180"/>
                  <a:pt x="506" y="9"/>
                  <a:pt x="314" y="9"/>
                </a:cubicBezTo>
                <a:cubicBezTo>
                  <a:pt x="291" y="3"/>
                  <a:pt x="269"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7396050" y="4317175"/>
            <a:ext cx="16250" cy="49175"/>
          </a:xfrm>
          <a:custGeom>
            <a:avLst/>
            <a:gdLst/>
            <a:ahLst/>
            <a:cxnLst/>
            <a:rect l="l" t="t" r="r" b="b"/>
            <a:pathLst>
              <a:path w="650" h="1967" extrusionOk="0">
                <a:moveTo>
                  <a:pt x="271" y="0"/>
                </a:moveTo>
                <a:cubicBezTo>
                  <a:pt x="0" y="54"/>
                  <a:pt x="162" y="325"/>
                  <a:pt x="162" y="541"/>
                </a:cubicBezTo>
                <a:cubicBezTo>
                  <a:pt x="162" y="866"/>
                  <a:pt x="162" y="1245"/>
                  <a:pt x="162" y="1569"/>
                </a:cubicBezTo>
                <a:cubicBezTo>
                  <a:pt x="108" y="1840"/>
                  <a:pt x="162" y="1948"/>
                  <a:pt x="271" y="1948"/>
                </a:cubicBezTo>
                <a:cubicBezTo>
                  <a:pt x="295" y="1960"/>
                  <a:pt x="322" y="1967"/>
                  <a:pt x="349" y="1967"/>
                </a:cubicBezTo>
                <a:cubicBezTo>
                  <a:pt x="444" y="1967"/>
                  <a:pt x="541" y="1887"/>
                  <a:pt x="541" y="1678"/>
                </a:cubicBezTo>
                <a:cubicBezTo>
                  <a:pt x="487" y="1245"/>
                  <a:pt x="541" y="758"/>
                  <a:pt x="595" y="325"/>
                </a:cubicBezTo>
                <a:cubicBezTo>
                  <a:pt x="649" y="0"/>
                  <a:pt x="487"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7397400" y="4371275"/>
            <a:ext cx="10850" cy="35050"/>
          </a:xfrm>
          <a:custGeom>
            <a:avLst/>
            <a:gdLst/>
            <a:ahLst/>
            <a:cxnLst/>
            <a:rect l="l" t="t" r="r" b="b"/>
            <a:pathLst>
              <a:path w="434" h="1402" extrusionOk="0">
                <a:moveTo>
                  <a:pt x="217" y="0"/>
                </a:moveTo>
                <a:cubicBezTo>
                  <a:pt x="54" y="0"/>
                  <a:pt x="0" y="109"/>
                  <a:pt x="54" y="271"/>
                </a:cubicBezTo>
                <a:cubicBezTo>
                  <a:pt x="108" y="596"/>
                  <a:pt x="163" y="974"/>
                  <a:pt x="163" y="1299"/>
                </a:cubicBezTo>
                <a:cubicBezTo>
                  <a:pt x="163" y="1358"/>
                  <a:pt x="211" y="1401"/>
                  <a:pt x="255" y="1401"/>
                </a:cubicBezTo>
                <a:cubicBezTo>
                  <a:pt x="292" y="1401"/>
                  <a:pt x="325" y="1372"/>
                  <a:pt x="325" y="1299"/>
                </a:cubicBezTo>
                <a:cubicBezTo>
                  <a:pt x="325" y="1083"/>
                  <a:pt x="379" y="217"/>
                  <a:pt x="379" y="109"/>
                </a:cubicBezTo>
                <a:cubicBezTo>
                  <a:pt x="433" y="0"/>
                  <a:pt x="325" y="0"/>
                  <a:pt x="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7362625" y="4253600"/>
            <a:ext cx="29375" cy="56100"/>
          </a:xfrm>
          <a:custGeom>
            <a:avLst/>
            <a:gdLst/>
            <a:ahLst/>
            <a:cxnLst/>
            <a:rect l="l" t="t" r="r" b="b"/>
            <a:pathLst>
              <a:path w="1175" h="2244" extrusionOk="0">
                <a:moveTo>
                  <a:pt x="850" y="0"/>
                </a:moveTo>
                <a:cubicBezTo>
                  <a:pt x="665" y="0"/>
                  <a:pt x="638" y="120"/>
                  <a:pt x="464" y="120"/>
                </a:cubicBezTo>
                <a:cubicBezTo>
                  <a:pt x="435" y="120"/>
                  <a:pt x="402" y="116"/>
                  <a:pt x="363" y="109"/>
                </a:cubicBezTo>
                <a:cubicBezTo>
                  <a:pt x="337" y="98"/>
                  <a:pt x="312" y="93"/>
                  <a:pt x="288" y="93"/>
                </a:cubicBezTo>
                <a:cubicBezTo>
                  <a:pt x="74" y="93"/>
                  <a:pt x="0" y="503"/>
                  <a:pt x="147" y="650"/>
                </a:cubicBezTo>
                <a:cubicBezTo>
                  <a:pt x="309" y="866"/>
                  <a:pt x="147" y="1569"/>
                  <a:pt x="147" y="1840"/>
                </a:cubicBezTo>
                <a:cubicBezTo>
                  <a:pt x="147" y="2110"/>
                  <a:pt x="147" y="2110"/>
                  <a:pt x="309" y="2110"/>
                </a:cubicBezTo>
                <a:cubicBezTo>
                  <a:pt x="371" y="2141"/>
                  <a:pt x="451" y="2244"/>
                  <a:pt x="508" y="2244"/>
                </a:cubicBezTo>
                <a:cubicBezTo>
                  <a:pt x="550" y="2244"/>
                  <a:pt x="580" y="2187"/>
                  <a:pt x="580" y="2002"/>
                </a:cubicBezTo>
                <a:cubicBezTo>
                  <a:pt x="634" y="1407"/>
                  <a:pt x="796" y="866"/>
                  <a:pt x="1012" y="379"/>
                </a:cubicBezTo>
                <a:cubicBezTo>
                  <a:pt x="1175" y="217"/>
                  <a:pt x="1067" y="54"/>
                  <a:pt x="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7359525" y="4312400"/>
            <a:ext cx="20300" cy="46725"/>
          </a:xfrm>
          <a:custGeom>
            <a:avLst/>
            <a:gdLst/>
            <a:ahLst/>
            <a:cxnLst/>
            <a:rect l="l" t="t" r="r" b="b"/>
            <a:pathLst>
              <a:path w="812" h="1869" extrusionOk="0">
                <a:moveTo>
                  <a:pt x="385" y="1"/>
                </a:moveTo>
                <a:cubicBezTo>
                  <a:pt x="271" y="1"/>
                  <a:pt x="179" y="58"/>
                  <a:pt x="217" y="245"/>
                </a:cubicBezTo>
                <a:cubicBezTo>
                  <a:pt x="163" y="678"/>
                  <a:pt x="163" y="1111"/>
                  <a:pt x="54" y="1544"/>
                </a:cubicBezTo>
                <a:cubicBezTo>
                  <a:pt x="0" y="1814"/>
                  <a:pt x="163" y="1869"/>
                  <a:pt x="271" y="1869"/>
                </a:cubicBezTo>
                <a:cubicBezTo>
                  <a:pt x="379" y="1869"/>
                  <a:pt x="433" y="1814"/>
                  <a:pt x="433" y="1544"/>
                </a:cubicBezTo>
                <a:cubicBezTo>
                  <a:pt x="487" y="1219"/>
                  <a:pt x="541" y="841"/>
                  <a:pt x="595" y="516"/>
                </a:cubicBezTo>
                <a:cubicBezTo>
                  <a:pt x="650" y="299"/>
                  <a:pt x="812" y="83"/>
                  <a:pt x="541" y="29"/>
                </a:cubicBezTo>
                <a:cubicBezTo>
                  <a:pt x="491" y="12"/>
                  <a:pt x="436" y="1"/>
                  <a:pt x="3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7357500" y="4364500"/>
            <a:ext cx="12875" cy="33525"/>
          </a:xfrm>
          <a:custGeom>
            <a:avLst/>
            <a:gdLst/>
            <a:ahLst/>
            <a:cxnLst/>
            <a:rect l="l" t="t" r="r" b="b"/>
            <a:pathLst>
              <a:path w="515" h="1341" extrusionOk="0">
                <a:moveTo>
                  <a:pt x="298" y="1"/>
                </a:moveTo>
                <a:cubicBezTo>
                  <a:pt x="244" y="1"/>
                  <a:pt x="135" y="1"/>
                  <a:pt x="135" y="55"/>
                </a:cubicBezTo>
                <a:cubicBezTo>
                  <a:pt x="135" y="163"/>
                  <a:pt x="81" y="1029"/>
                  <a:pt x="27" y="1191"/>
                </a:cubicBezTo>
                <a:cubicBezTo>
                  <a:pt x="0" y="1299"/>
                  <a:pt x="27" y="1340"/>
                  <a:pt x="68" y="1340"/>
                </a:cubicBezTo>
                <a:cubicBezTo>
                  <a:pt x="108" y="1340"/>
                  <a:pt x="162" y="1299"/>
                  <a:pt x="189" y="1245"/>
                </a:cubicBezTo>
                <a:cubicBezTo>
                  <a:pt x="244" y="921"/>
                  <a:pt x="352" y="596"/>
                  <a:pt x="460" y="271"/>
                </a:cubicBezTo>
                <a:cubicBezTo>
                  <a:pt x="514" y="163"/>
                  <a:pt x="514" y="55"/>
                  <a:pt x="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7423100" y="4257450"/>
            <a:ext cx="26775" cy="55200"/>
          </a:xfrm>
          <a:custGeom>
            <a:avLst/>
            <a:gdLst/>
            <a:ahLst/>
            <a:cxnLst/>
            <a:rect l="l" t="t" r="r" b="b"/>
            <a:pathLst>
              <a:path w="1071" h="2208" extrusionOk="0">
                <a:moveTo>
                  <a:pt x="824" y="0"/>
                </a:moveTo>
                <a:cubicBezTo>
                  <a:pt x="803" y="0"/>
                  <a:pt x="781" y="3"/>
                  <a:pt x="758" y="9"/>
                </a:cubicBezTo>
                <a:cubicBezTo>
                  <a:pt x="541" y="9"/>
                  <a:pt x="541" y="171"/>
                  <a:pt x="325" y="171"/>
                </a:cubicBezTo>
                <a:cubicBezTo>
                  <a:pt x="0" y="171"/>
                  <a:pt x="54" y="604"/>
                  <a:pt x="217" y="766"/>
                </a:cubicBezTo>
                <a:cubicBezTo>
                  <a:pt x="433" y="928"/>
                  <a:pt x="379" y="1632"/>
                  <a:pt x="433" y="1902"/>
                </a:cubicBezTo>
                <a:cubicBezTo>
                  <a:pt x="433" y="2173"/>
                  <a:pt x="487" y="2173"/>
                  <a:pt x="595" y="2173"/>
                </a:cubicBezTo>
                <a:cubicBezTo>
                  <a:pt x="606" y="2167"/>
                  <a:pt x="618" y="2165"/>
                  <a:pt x="630" y="2165"/>
                </a:cubicBezTo>
                <a:cubicBezTo>
                  <a:pt x="685" y="2165"/>
                  <a:pt x="753" y="2207"/>
                  <a:pt x="803" y="2207"/>
                </a:cubicBezTo>
                <a:cubicBezTo>
                  <a:pt x="857" y="2207"/>
                  <a:pt x="891" y="2159"/>
                  <a:pt x="866" y="1956"/>
                </a:cubicBezTo>
                <a:cubicBezTo>
                  <a:pt x="812" y="1415"/>
                  <a:pt x="866" y="820"/>
                  <a:pt x="974" y="279"/>
                </a:cubicBezTo>
                <a:cubicBezTo>
                  <a:pt x="1071" y="183"/>
                  <a:pt x="995" y="0"/>
                  <a:pt x="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7433925" y="4315825"/>
            <a:ext cx="16250" cy="46475"/>
          </a:xfrm>
          <a:custGeom>
            <a:avLst/>
            <a:gdLst/>
            <a:ahLst/>
            <a:cxnLst/>
            <a:rect l="l" t="t" r="r" b="b"/>
            <a:pathLst>
              <a:path w="650" h="1859" extrusionOk="0">
                <a:moveTo>
                  <a:pt x="379" y="0"/>
                </a:moveTo>
                <a:cubicBezTo>
                  <a:pt x="162" y="0"/>
                  <a:pt x="0" y="54"/>
                  <a:pt x="54" y="325"/>
                </a:cubicBezTo>
                <a:cubicBezTo>
                  <a:pt x="108" y="704"/>
                  <a:pt x="162" y="1136"/>
                  <a:pt x="162" y="1569"/>
                </a:cubicBezTo>
                <a:cubicBezTo>
                  <a:pt x="162" y="1779"/>
                  <a:pt x="260" y="1859"/>
                  <a:pt x="354" y="1859"/>
                </a:cubicBezTo>
                <a:cubicBezTo>
                  <a:pt x="382" y="1859"/>
                  <a:pt x="409" y="1852"/>
                  <a:pt x="433" y="1840"/>
                </a:cubicBezTo>
                <a:cubicBezTo>
                  <a:pt x="541" y="1840"/>
                  <a:pt x="595" y="1732"/>
                  <a:pt x="541" y="1515"/>
                </a:cubicBezTo>
                <a:cubicBezTo>
                  <a:pt x="487" y="1190"/>
                  <a:pt x="487" y="812"/>
                  <a:pt x="487" y="487"/>
                </a:cubicBezTo>
                <a:cubicBezTo>
                  <a:pt x="541" y="271"/>
                  <a:pt x="649" y="54"/>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7439325" y="4367225"/>
            <a:ext cx="10850" cy="33350"/>
          </a:xfrm>
          <a:custGeom>
            <a:avLst/>
            <a:gdLst/>
            <a:ahLst/>
            <a:cxnLst/>
            <a:rect l="l" t="t" r="r" b="b"/>
            <a:pathLst>
              <a:path w="434" h="1334" extrusionOk="0">
                <a:moveTo>
                  <a:pt x="217" y="0"/>
                </a:moveTo>
                <a:cubicBezTo>
                  <a:pt x="109" y="0"/>
                  <a:pt x="0" y="0"/>
                  <a:pt x="55" y="108"/>
                </a:cubicBezTo>
                <a:cubicBezTo>
                  <a:pt x="55" y="217"/>
                  <a:pt x="163" y="1028"/>
                  <a:pt x="163" y="1190"/>
                </a:cubicBezTo>
                <a:cubicBezTo>
                  <a:pt x="163" y="1291"/>
                  <a:pt x="198" y="1333"/>
                  <a:pt x="235" y="1333"/>
                </a:cubicBezTo>
                <a:cubicBezTo>
                  <a:pt x="279" y="1333"/>
                  <a:pt x="325" y="1277"/>
                  <a:pt x="325" y="1190"/>
                </a:cubicBezTo>
                <a:cubicBezTo>
                  <a:pt x="325" y="1082"/>
                  <a:pt x="325" y="379"/>
                  <a:pt x="379" y="217"/>
                </a:cubicBezTo>
                <a:cubicBezTo>
                  <a:pt x="433" y="108"/>
                  <a:pt x="379" y="0"/>
                  <a:pt x="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7454200" y="4256025"/>
            <a:ext cx="23025" cy="44600"/>
          </a:xfrm>
          <a:custGeom>
            <a:avLst/>
            <a:gdLst/>
            <a:ahLst/>
            <a:cxnLst/>
            <a:rect l="l" t="t" r="r" b="b"/>
            <a:pathLst>
              <a:path w="921" h="1784" extrusionOk="0">
                <a:moveTo>
                  <a:pt x="713" y="1"/>
                </a:moveTo>
                <a:cubicBezTo>
                  <a:pt x="693" y="1"/>
                  <a:pt x="672" y="4"/>
                  <a:pt x="650" y="12"/>
                </a:cubicBezTo>
                <a:cubicBezTo>
                  <a:pt x="433" y="66"/>
                  <a:pt x="433" y="174"/>
                  <a:pt x="217" y="174"/>
                </a:cubicBezTo>
                <a:cubicBezTo>
                  <a:pt x="1" y="174"/>
                  <a:pt x="55" y="553"/>
                  <a:pt x="217" y="661"/>
                </a:cubicBezTo>
                <a:cubicBezTo>
                  <a:pt x="379" y="769"/>
                  <a:pt x="433" y="1364"/>
                  <a:pt x="488" y="1581"/>
                </a:cubicBezTo>
                <a:cubicBezTo>
                  <a:pt x="528" y="1702"/>
                  <a:pt x="569" y="1763"/>
                  <a:pt x="609" y="1763"/>
                </a:cubicBezTo>
                <a:cubicBezTo>
                  <a:pt x="623" y="1763"/>
                  <a:pt x="636" y="1756"/>
                  <a:pt x="650" y="1743"/>
                </a:cubicBezTo>
                <a:cubicBezTo>
                  <a:pt x="704" y="1743"/>
                  <a:pt x="785" y="1783"/>
                  <a:pt x="839" y="1783"/>
                </a:cubicBezTo>
                <a:cubicBezTo>
                  <a:pt x="893" y="1783"/>
                  <a:pt x="920" y="1743"/>
                  <a:pt x="866" y="1581"/>
                </a:cubicBezTo>
                <a:cubicBezTo>
                  <a:pt x="812" y="1148"/>
                  <a:pt x="758" y="661"/>
                  <a:pt x="866" y="228"/>
                </a:cubicBezTo>
                <a:cubicBezTo>
                  <a:pt x="913" y="135"/>
                  <a:pt x="839" y="1"/>
                  <a:pt x="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7467725" y="4305000"/>
            <a:ext cx="16250" cy="37900"/>
          </a:xfrm>
          <a:custGeom>
            <a:avLst/>
            <a:gdLst/>
            <a:ahLst/>
            <a:cxnLst/>
            <a:rect l="l" t="t" r="r" b="b"/>
            <a:pathLst>
              <a:path w="650" h="1516" extrusionOk="0">
                <a:moveTo>
                  <a:pt x="325" y="0"/>
                </a:moveTo>
                <a:cubicBezTo>
                  <a:pt x="109" y="0"/>
                  <a:pt x="1" y="54"/>
                  <a:pt x="55" y="271"/>
                </a:cubicBezTo>
                <a:cubicBezTo>
                  <a:pt x="163" y="595"/>
                  <a:pt x="217" y="974"/>
                  <a:pt x="271" y="1299"/>
                </a:cubicBezTo>
                <a:cubicBezTo>
                  <a:pt x="271" y="1515"/>
                  <a:pt x="434" y="1515"/>
                  <a:pt x="542" y="1515"/>
                </a:cubicBezTo>
                <a:cubicBezTo>
                  <a:pt x="596" y="1461"/>
                  <a:pt x="650" y="1407"/>
                  <a:pt x="596" y="1191"/>
                </a:cubicBezTo>
                <a:cubicBezTo>
                  <a:pt x="542" y="920"/>
                  <a:pt x="488" y="650"/>
                  <a:pt x="488" y="379"/>
                </a:cubicBezTo>
                <a:cubicBezTo>
                  <a:pt x="488" y="217"/>
                  <a:pt x="542"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7477200" y="4346925"/>
            <a:ext cx="9500" cy="28300"/>
          </a:xfrm>
          <a:custGeom>
            <a:avLst/>
            <a:gdLst/>
            <a:ahLst/>
            <a:cxnLst/>
            <a:rect l="l" t="t" r="r" b="b"/>
            <a:pathLst>
              <a:path w="380" h="1132" extrusionOk="0">
                <a:moveTo>
                  <a:pt x="163" y="1"/>
                </a:moveTo>
                <a:cubicBezTo>
                  <a:pt x="55" y="1"/>
                  <a:pt x="0" y="1"/>
                  <a:pt x="0" y="109"/>
                </a:cubicBezTo>
                <a:cubicBezTo>
                  <a:pt x="0" y="217"/>
                  <a:pt x="163" y="866"/>
                  <a:pt x="217" y="1029"/>
                </a:cubicBezTo>
                <a:cubicBezTo>
                  <a:pt x="217" y="1102"/>
                  <a:pt x="239" y="1131"/>
                  <a:pt x="263" y="1131"/>
                </a:cubicBezTo>
                <a:cubicBezTo>
                  <a:pt x="292" y="1131"/>
                  <a:pt x="325" y="1088"/>
                  <a:pt x="325" y="1029"/>
                </a:cubicBezTo>
                <a:cubicBezTo>
                  <a:pt x="325" y="758"/>
                  <a:pt x="325" y="433"/>
                  <a:pt x="325" y="163"/>
                </a:cubicBezTo>
                <a:cubicBezTo>
                  <a:pt x="379" y="55"/>
                  <a:pt x="325"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7306575" y="4228225"/>
            <a:ext cx="44850" cy="33400"/>
          </a:xfrm>
          <a:custGeom>
            <a:avLst/>
            <a:gdLst/>
            <a:ahLst/>
            <a:cxnLst/>
            <a:rect l="l" t="t" r="r" b="b"/>
            <a:pathLst>
              <a:path w="1794" h="1336" extrusionOk="0">
                <a:moveTo>
                  <a:pt x="1084" y="1"/>
                </a:moveTo>
                <a:cubicBezTo>
                  <a:pt x="901" y="1"/>
                  <a:pt x="712" y="68"/>
                  <a:pt x="549" y="204"/>
                </a:cubicBezTo>
                <a:cubicBezTo>
                  <a:pt x="225" y="582"/>
                  <a:pt x="333" y="799"/>
                  <a:pt x="170" y="961"/>
                </a:cubicBezTo>
                <a:cubicBezTo>
                  <a:pt x="0" y="1132"/>
                  <a:pt x="265" y="1335"/>
                  <a:pt x="465" y="1335"/>
                </a:cubicBezTo>
                <a:cubicBezTo>
                  <a:pt x="519" y="1335"/>
                  <a:pt x="569" y="1320"/>
                  <a:pt x="603" y="1286"/>
                </a:cubicBezTo>
                <a:cubicBezTo>
                  <a:pt x="766" y="1124"/>
                  <a:pt x="820" y="907"/>
                  <a:pt x="1198" y="907"/>
                </a:cubicBezTo>
                <a:cubicBezTo>
                  <a:pt x="1577" y="907"/>
                  <a:pt x="1794" y="420"/>
                  <a:pt x="1577" y="204"/>
                </a:cubicBezTo>
                <a:cubicBezTo>
                  <a:pt x="1442" y="68"/>
                  <a:pt x="1266" y="1"/>
                  <a:pt x="1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7286475" y="4257100"/>
            <a:ext cx="29775" cy="35800"/>
          </a:xfrm>
          <a:custGeom>
            <a:avLst/>
            <a:gdLst/>
            <a:ahLst/>
            <a:cxnLst/>
            <a:rect l="l" t="t" r="r" b="b"/>
            <a:pathLst>
              <a:path w="1191" h="1432" extrusionOk="0">
                <a:moveTo>
                  <a:pt x="678" y="1"/>
                </a:moveTo>
                <a:cubicBezTo>
                  <a:pt x="654" y="1"/>
                  <a:pt x="626" y="7"/>
                  <a:pt x="596" y="23"/>
                </a:cubicBezTo>
                <a:cubicBezTo>
                  <a:pt x="271" y="293"/>
                  <a:pt x="55" y="672"/>
                  <a:pt x="1" y="1105"/>
                </a:cubicBezTo>
                <a:cubicBezTo>
                  <a:pt x="1" y="1340"/>
                  <a:pt x="96" y="1431"/>
                  <a:pt x="192" y="1431"/>
                </a:cubicBezTo>
                <a:cubicBezTo>
                  <a:pt x="273" y="1431"/>
                  <a:pt x="355" y="1366"/>
                  <a:pt x="379" y="1267"/>
                </a:cubicBezTo>
                <a:cubicBezTo>
                  <a:pt x="488" y="1051"/>
                  <a:pt x="596" y="780"/>
                  <a:pt x="812" y="726"/>
                </a:cubicBezTo>
                <a:cubicBezTo>
                  <a:pt x="1083" y="672"/>
                  <a:pt x="1191" y="401"/>
                  <a:pt x="1029" y="293"/>
                </a:cubicBezTo>
                <a:cubicBezTo>
                  <a:pt x="889" y="247"/>
                  <a:pt x="830" y="1"/>
                  <a:pt x="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65"/>
        <p:cNvGrpSpPr/>
        <p:nvPr/>
      </p:nvGrpSpPr>
      <p:grpSpPr>
        <a:xfrm>
          <a:off x="0" y="0"/>
          <a:ext cx="0" cy="0"/>
          <a:chOff x="0" y="0"/>
          <a:chExt cx="0" cy="0"/>
        </a:xfrm>
      </p:grpSpPr>
      <p:sp>
        <p:nvSpPr>
          <p:cNvPr id="266" name="Google Shape;266;p12"/>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7" name="Google Shape;267;p12"/>
          <p:cNvSpPr txBox="1">
            <a:spLocks noGrp="1"/>
          </p:cNvSpPr>
          <p:nvPr>
            <p:ph type="title" idx="2" hasCustomPrompt="1"/>
          </p:nvPr>
        </p:nvSpPr>
        <p:spPr>
          <a:xfrm>
            <a:off x="720000" y="467900"/>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68" name="Google Shape;268;p12"/>
          <p:cNvGrpSpPr/>
          <p:nvPr/>
        </p:nvGrpSpPr>
        <p:grpSpPr>
          <a:xfrm>
            <a:off x="2292333" y="3298117"/>
            <a:ext cx="605708" cy="869836"/>
            <a:chOff x="4073250" y="240225"/>
            <a:chExt cx="838350" cy="1203925"/>
          </a:xfrm>
        </p:grpSpPr>
        <p:sp>
          <p:nvSpPr>
            <p:cNvPr id="269" name="Google Shape;269;p12"/>
            <p:cNvSpPr/>
            <p:nvPr/>
          </p:nvSpPr>
          <p:spPr>
            <a:xfrm>
              <a:off x="4073250" y="240225"/>
              <a:ext cx="838350" cy="1203925"/>
            </a:xfrm>
            <a:custGeom>
              <a:avLst/>
              <a:gdLst/>
              <a:ahLst/>
              <a:cxnLst/>
              <a:rect l="l" t="t" r="r" b="b"/>
              <a:pathLst>
                <a:path w="33534" h="48157" extrusionOk="0">
                  <a:moveTo>
                    <a:pt x="24061" y="11427"/>
                  </a:moveTo>
                  <a:lnTo>
                    <a:pt x="31376" y="24056"/>
                  </a:lnTo>
                  <a:lnTo>
                    <a:pt x="24061" y="36686"/>
                  </a:lnTo>
                  <a:lnTo>
                    <a:pt x="9473" y="36686"/>
                  </a:lnTo>
                  <a:lnTo>
                    <a:pt x="2199" y="24016"/>
                  </a:lnTo>
                  <a:lnTo>
                    <a:pt x="9473" y="11427"/>
                  </a:lnTo>
                  <a:close/>
                  <a:moveTo>
                    <a:pt x="30013" y="1"/>
                  </a:moveTo>
                  <a:cubicBezTo>
                    <a:pt x="29737" y="1"/>
                    <a:pt x="29492" y="126"/>
                    <a:pt x="29377" y="436"/>
                  </a:cubicBezTo>
                  <a:lnTo>
                    <a:pt x="24141" y="9428"/>
                  </a:lnTo>
                  <a:lnTo>
                    <a:pt x="9473" y="9428"/>
                  </a:lnTo>
                  <a:lnTo>
                    <a:pt x="4277" y="436"/>
                  </a:lnTo>
                  <a:cubicBezTo>
                    <a:pt x="4061" y="160"/>
                    <a:pt x="3781" y="42"/>
                    <a:pt x="3505" y="42"/>
                  </a:cubicBezTo>
                  <a:cubicBezTo>
                    <a:pt x="2863" y="42"/>
                    <a:pt x="2251" y="680"/>
                    <a:pt x="2559" y="1435"/>
                  </a:cubicBezTo>
                  <a:lnTo>
                    <a:pt x="7795" y="10427"/>
                  </a:lnTo>
                  <a:lnTo>
                    <a:pt x="201" y="23537"/>
                  </a:lnTo>
                  <a:cubicBezTo>
                    <a:pt x="1" y="23857"/>
                    <a:pt x="1" y="24256"/>
                    <a:pt x="201" y="24536"/>
                  </a:cubicBezTo>
                  <a:lnTo>
                    <a:pt x="7795" y="37645"/>
                  </a:lnTo>
                  <a:lnTo>
                    <a:pt x="2559" y="46678"/>
                  </a:lnTo>
                  <a:cubicBezTo>
                    <a:pt x="2279" y="47158"/>
                    <a:pt x="2439" y="47757"/>
                    <a:pt x="2919" y="48037"/>
                  </a:cubicBezTo>
                  <a:cubicBezTo>
                    <a:pt x="3078" y="48117"/>
                    <a:pt x="3238" y="48157"/>
                    <a:pt x="3438" y="48157"/>
                  </a:cubicBezTo>
                  <a:cubicBezTo>
                    <a:pt x="3758" y="48157"/>
                    <a:pt x="4078" y="47957"/>
                    <a:pt x="4277" y="47677"/>
                  </a:cubicBezTo>
                  <a:lnTo>
                    <a:pt x="9473" y="38645"/>
                  </a:lnTo>
                  <a:lnTo>
                    <a:pt x="24141" y="38645"/>
                  </a:lnTo>
                  <a:lnTo>
                    <a:pt x="29377" y="47677"/>
                  </a:lnTo>
                  <a:cubicBezTo>
                    <a:pt x="29537" y="47957"/>
                    <a:pt x="29857" y="48157"/>
                    <a:pt x="30216" y="48157"/>
                  </a:cubicBezTo>
                  <a:cubicBezTo>
                    <a:pt x="30376" y="48157"/>
                    <a:pt x="30576" y="48117"/>
                    <a:pt x="30736" y="48037"/>
                  </a:cubicBezTo>
                  <a:cubicBezTo>
                    <a:pt x="31176" y="47757"/>
                    <a:pt x="31336" y="47158"/>
                    <a:pt x="31096" y="46678"/>
                  </a:cubicBezTo>
                  <a:lnTo>
                    <a:pt x="25820" y="37605"/>
                  </a:lnTo>
                  <a:lnTo>
                    <a:pt x="33374" y="24536"/>
                  </a:lnTo>
                  <a:cubicBezTo>
                    <a:pt x="33534" y="24216"/>
                    <a:pt x="33534" y="23857"/>
                    <a:pt x="33374" y="23537"/>
                  </a:cubicBezTo>
                  <a:lnTo>
                    <a:pt x="25820" y="10507"/>
                  </a:lnTo>
                  <a:lnTo>
                    <a:pt x="31056" y="1435"/>
                  </a:lnTo>
                  <a:cubicBezTo>
                    <a:pt x="31569" y="779"/>
                    <a:pt x="30699" y="1"/>
                    <a:pt x="300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2"/>
            <p:cNvSpPr/>
            <p:nvPr/>
          </p:nvSpPr>
          <p:spPr>
            <a:xfrm>
              <a:off x="4328150" y="578525"/>
              <a:ext cx="329650" cy="49600"/>
            </a:xfrm>
            <a:custGeom>
              <a:avLst/>
              <a:gdLst/>
              <a:ahLst/>
              <a:cxnLst/>
              <a:rect l="l" t="t" r="r" b="b"/>
              <a:pathLst>
                <a:path w="13186" h="1984" extrusionOk="0">
                  <a:moveTo>
                    <a:pt x="945" y="1"/>
                  </a:moveTo>
                  <a:cubicBezTo>
                    <a:pt x="0" y="1"/>
                    <a:pt x="0" y="1983"/>
                    <a:pt x="945" y="1983"/>
                  </a:cubicBezTo>
                  <a:cubicBezTo>
                    <a:pt x="987" y="1983"/>
                    <a:pt x="1030" y="1979"/>
                    <a:pt x="1076" y="1971"/>
                  </a:cubicBezTo>
                  <a:lnTo>
                    <a:pt x="12067" y="1971"/>
                  </a:lnTo>
                  <a:cubicBezTo>
                    <a:pt x="13186" y="1772"/>
                    <a:pt x="13186" y="213"/>
                    <a:pt x="12067" y="13"/>
                  </a:cubicBezTo>
                  <a:lnTo>
                    <a:pt x="1076" y="13"/>
                  </a:lnTo>
                  <a:cubicBezTo>
                    <a:pt x="1030" y="5"/>
                    <a:pt x="987" y="1"/>
                    <a:pt x="9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2"/>
            <p:cNvSpPr/>
            <p:nvPr/>
          </p:nvSpPr>
          <p:spPr>
            <a:xfrm>
              <a:off x="4601825" y="818225"/>
              <a:ext cx="194575" cy="285200"/>
            </a:xfrm>
            <a:custGeom>
              <a:avLst/>
              <a:gdLst/>
              <a:ahLst/>
              <a:cxnLst/>
              <a:rect l="l" t="t" r="r" b="b"/>
              <a:pathLst>
                <a:path w="7783" h="11408" extrusionOk="0">
                  <a:moveTo>
                    <a:pt x="6557" y="1"/>
                  </a:moveTo>
                  <a:cubicBezTo>
                    <a:pt x="6287" y="1"/>
                    <a:pt x="6011" y="114"/>
                    <a:pt x="5796" y="377"/>
                  </a:cubicBezTo>
                  <a:lnTo>
                    <a:pt x="281" y="9889"/>
                  </a:lnTo>
                  <a:cubicBezTo>
                    <a:pt x="1" y="10369"/>
                    <a:pt x="161" y="10968"/>
                    <a:pt x="640" y="11288"/>
                  </a:cubicBezTo>
                  <a:cubicBezTo>
                    <a:pt x="800" y="11368"/>
                    <a:pt x="960" y="11408"/>
                    <a:pt x="1120" y="11408"/>
                  </a:cubicBezTo>
                  <a:cubicBezTo>
                    <a:pt x="1480" y="11408"/>
                    <a:pt x="1799" y="11208"/>
                    <a:pt x="1999" y="10888"/>
                  </a:cubicBezTo>
                  <a:lnTo>
                    <a:pt x="7475" y="1376"/>
                  </a:lnTo>
                  <a:cubicBezTo>
                    <a:pt x="7783" y="620"/>
                    <a:pt x="7188" y="1"/>
                    <a:pt x="6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2"/>
            <p:cNvSpPr/>
            <p:nvPr/>
          </p:nvSpPr>
          <p:spPr>
            <a:xfrm>
              <a:off x="4189100" y="819425"/>
              <a:ext cx="193925" cy="285000"/>
            </a:xfrm>
            <a:custGeom>
              <a:avLst/>
              <a:gdLst/>
              <a:ahLst/>
              <a:cxnLst/>
              <a:rect l="l" t="t" r="r" b="b"/>
              <a:pathLst>
                <a:path w="7757" h="11400" extrusionOk="0">
                  <a:moveTo>
                    <a:pt x="1254" y="0"/>
                  </a:moveTo>
                  <a:cubicBezTo>
                    <a:pt x="615" y="0"/>
                    <a:pt x="1" y="634"/>
                    <a:pt x="283" y="1368"/>
                  </a:cubicBezTo>
                  <a:lnTo>
                    <a:pt x="5798" y="10920"/>
                  </a:lnTo>
                  <a:cubicBezTo>
                    <a:pt x="5958" y="11200"/>
                    <a:pt x="6278" y="11400"/>
                    <a:pt x="6638" y="11400"/>
                  </a:cubicBezTo>
                  <a:cubicBezTo>
                    <a:pt x="6838" y="11400"/>
                    <a:pt x="6998" y="11360"/>
                    <a:pt x="7157" y="11280"/>
                  </a:cubicBezTo>
                  <a:cubicBezTo>
                    <a:pt x="7597" y="11000"/>
                    <a:pt x="7757" y="10401"/>
                    <a:pt x="7517" y="9921"/>
                  </a:cubicBezTo>
                  <a:lnTo>
                    <a:pt x="2002" y="369"/>
                  </a:lnTo>
                  <a:cubicBezTo>
                    <a:pt x="1790" y="110"/>
                    <a:pt x="1520" y="0"/>
                    <a:pt x="1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2"/>
          <p:cNvGrpSpPr/>
          <p:nvPr/>
        </p:nvGrpSpPr>
        <p:grpSpPr>
          <a:xfrm>
            <a:off x="4165187" y="3351954"/>
            <a:ext cx="664899" cy="762183"/>
            <a:chOff x="4239550" y="3351954"/>
            <a:chExt cx="664899" cy="762183"/>
          </a:xfrm>
        </p:grpSpPr>
        <p:sp>
          <p:nvSpPr>
            <p:cNvPr id="274" name="Google Shape;274;p12"/>
            <p:cNvSpPr/>
            <p:nvPr/>
          </p:nvSpPr>
          <p:spPr>
            <a:xfrm>
              <a:off x="4239550" y="3351954"/>
              <a:ext cx="664899" cy="762183"/>
            </a:xfrm>
            <a:custGeom>
              <a:avLst/>
              <a:gdLst/>
              <a:ahLst/>
              <a:cxnLst/>
              <a:rect l="l" t="t" r="r" b="b"/>
              <a:pathLst>
                <a:path w="36811" h="42197" extrusionOk="0">
                  <a:moveTo>
                    <a:pt x="18346" y="2109"/>
                  </a:moveTo>
                  <a:lnTo>
                    <a:pt x="34812" y="11621"/>
                  </a:lnTo>
                  <a:lnTo>
                    <a:pt x="34812" y="30606"/>
                  </a:lnTo>
                  <a:lnTo>
                    <a:pt x="18346" y="40078"/>
                  </a:lnTo>
                  <a:lnTo>
                    <a:pt x="1919" y="30606"/>
                  </a:lnTo>
                  <a:lnTo>
                    <a:pt x="1919" y="11621"/>
                  </a:lnTo>
                  <a:lnTo>
                    <a:pt x="18346" y="2109"/>
                  </a:lnTo>
                  <a:close/>
                  <a:moveTo>
                    <a:pt x="18381" y="1"/>
                  </a:moveTo>
                  <a:cubicBezTo>
                    <a:pt x="18206" y="1"/>
                    <a:pt x="18026" y="51"/>
                    <a:pt x="17866" y="150"/>
                  </a:cubicBezTo>
                  <a:lnTo>
                    <a:pt x="480" y="10222"/>
                  </a:lnTo>
                  <a:cubicBezTo>
                    <a:pt x="160" y="10382"/>
                    <a:pt x="1" y="10702"/>
                    <a:pt x="1" y="11062"/>
                  </a:cubicBezTo>
                  <a:lnTo>
                    <a:pt x="1" y="31165"/>
                  </a:lnTo>
                  <a:cubicBezTo>
                    <a:pt x="1" y="31525"/>
                    <a:pt x="160" y="31845"/>
                    <a:pt x="480" y="32005"/>
                  </a:cubicBezTo>
                  <a:lnTo>
                    <a:pt x="17906" y="42076"/>
                  </a:lnTo>
                  <a:cubicBezTo>
                    <a:pt x="18066" y="42156"/>
                    <a:pt x="18226" y="42196"/>
                    <a:pt x="18386" y="42196"/>
                  </a:cubicBezTo>
                  <a:cubicBezTo>
                    <a:pt x="18586" y="42196"/>
                    <a:pt x="18745" y="42156"/>
                    <a:pt x="18905" y="42076"/>
                  </a:cubicBezTo>
                  <a:lnTo>
                    <a:pt x="36291" y="32005"/>
                  </a:lnTo>
                  <a:cubicBezTo>
                    <a:pt x="36611" y="31845"/>
                    <a:pt x="36811" y="31525"/>
                    <a:pt x="36811" y="31165"/>
                  </a:cubicBezTo>
                  <a:lnTo>
                    <a:pt x="36811" y="11062"/>
                  </a:lnTo>
                  <a:cubicBezTo>
                    <a:pt x="36811" y="10702"/>
                    <a:pt x="36611" y="10382"/>
                    <a:pt x="36291" y="10222"/>
                  </a:cubicBezTo>
                  <a:lnTo>
                    <a:pt x="18865" y="150"/>
                  </a:lnTo>
                  <a:cubicBezTo>
                    <a:pt x="18725" y="51"/>
                    <a:pt x="18556" y="1"/>
                    <a:pt x="18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2"/>
            <p:cNvSpPr/>
            <p:nvPr/>
          </p:nvSpPr>
          <p:spPr>
            <a:xfrm>
              <a:off x="4773799" y="3591455"/>
              <a:ext cx="35403" cy="286616"/>
            </a:xfrm>
            <a:custGeom>
              <a:avLst/>
              <a:gdLst/>
              <a:ahLst/>
              <a:cxnLst/>
              <a:rect l="l" t="t" r="r" b="b"/>
              <a:pathLst>
                <a:path w="1960" h="15868" extrusionOk="0">
                  <a:moveTo>
                    <a:pt x="980" y="1"/>
                  </a:moveTo>
                  <a:cubicBezTo>
                    <a:pt x="540" y="1"/>
                    <a:pt x="101" y="281"/>
                    <a:pt x="1" y="840"/>
                  </a:cubicBezTo>
                  <a:lnTo>
                    <a:pt x="1" y="14869"/>
                  </a:lnTo>
                  <a:cubicBezTo>
                    <a:pt x="1" y="15428"/>
                    <a:pt x="440" y="15868"/>
                    <a:pt x="960" y="15868"/>
                  </a:cubicBezTo>
                  <a:cubicBezTo>
                    <a:pt x="1519" y="15868"/>
                    <a:pt x="1959" y="15428"/>
                    <a:pt x="1959" y="14869"/>
                  </a:cubicBezTo>
                  <a:lnTo>
                    <a:pt x="1959" y="840"/>
                  </a:lnTo>
                  <a:cubicBezTo>
                    <a:pt x="1859" y="281"/>
                    <a:pt x="1419" y="1"/>
                    <a:pt x="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2"/>
            <p:cNvSpPr/>
            <p:nvPr/>
          </p:nvSpPr>
          <p:spPr>
            <a:xfrm>
              <a:off x="4326219" y="3842066"/>
              <a:ext cx="269258" cy="163086"/>
            </a:xfrm>
            <a:custGeom>
              <a:avLst/>
              <a:gdLst/>
              <a:ahLst/>
              <a:cxnLst/>
              <a:rect l="l" t="t" r="r" b="b"/>
              <a:pathLst>
                <a:path w="14907" h="9029" extrusionOk="0">
                  <a:moveTo>
                    <a:pt x="1495" y="1"/>
                  </a:moveTo>
                  <a:cubicBezTo>
                    <a:pt x="700" y="1"/>
                    <a:pt x="1" y="1500"/>
                    <a:pt x="918" y="1874"/>
                  </a:cubicBezTo>
                  <a:lnTo>
                    <a:pt x="13108" y="8908"/>
                  </a:lnTo>
                  <a:cubicBezTo>
                    <a:pt x="13268" y="8988"/>
                    <a:pt x="13428" y="9028"/>
                    <a:pt x="13588" y="9028"/>
                  </a:cubicBezTo>
                  <a:cubicBezTo>
                    <a:pt x="14547" y="8988"/>
                    <a:pt x="14907" y="7709"/>
                    <a:pt x="14107" y="7190"/>
                  </a:cubicBezTo>
                  <a:lnTo>
                    <a:pt x="14067" y="7190"/>
                  </a:lnTo>
                  <a:lnTo>
                    <a:pt x="1917" y="155"/>
                  </a:lnTo>
                  <a:cubicBezTo>
                    <a:pt x="1779" y="47"/>
                    <a:pt x="1636" y="1"/>
                    <a:pt x="1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2"/>
            <p:cNvSpPr/>
            <p:nvPr/>
          </p:nvSpPr>
          <p:spPr>
            <a:xfrm>
              <a:off x="4328351" y="3461363"/>
              <a:ext cx="268553" cy="162599"/>
            </a:xfrm>
            <a:custGeom>
              <a:avLst/>
              <a:gdLst/>
              <a:ahLst/>
              <a:cxnLst/>
              <a:rect l="l" t="t" r="r" b="b"/>
              <a:pathLst>
                <a:path w="14868" h="9002" extrusionOk="0">
                  <a:moveTo>
                    <a:pt x="13409" y="1"/>
                  </a:moveTo>
                  <a:cubicBezTo>
                    <a:pt x="13269" y="1"/>
                    <a:pt x="13126" y="51"/>
                    <a:pt x="12990" y="169"/>
                  </a:cubicBezTo>
                  <a:lnTo>
                    <a:pt x="800" y="7163"/>
                  </a:lnTo>
                  <a:cubicBezTo>
                    <a:pt x="1" y="7722"/>
                    <a:pt x="320" y="8961"/>
                    <a:pt x="1320" y="9001"/>
                  </a:cubicBezTo>
                  <a:cubicBezTo>
                    <a:pt x="1479" y="9001"/>
                    <a:pt x="1639" y="8961"/>
                    <a:pt x="1799" y="8881"/>
                  </a:cubicBezTo>
                  <a:lnTo>
                    <a:pt x="13989" y="1847"/>
                  </a:lnTo>
                  <a:cubicBezTo>
                    <a:pt x="14868" y="1509"/>
                    <a:pt x="14175" y="1"/>
                    <a:pt x="13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2"/>
          <p:cNvGrpSpPr/>
          <p:nvPr/>
        </p:nvGrpSpPr>
        <p:grpSpPr>
          <a:xfrm>
            <a:off x="6097232" y="3329384"/>
            <a:ext cx="754434" cy="810735"/>
            <a:chOff x="6254444" y="3329384"/>
            <a:chExt cx="754434" cy="810735"/>
          </a:xfrm>
        </p:grpSpPr>
        <p:sp>
          <p:nvSpPr>
            <p:cNvPr id="279" name="Google Shape;279;p12"/>
            <p:cNvSpPr/>
            <p:nvPr/>
          </p:nvSpPr>
          <p:spPr>
            <a:xfrm>
              <a:off x="6818300" y="3600839"/>
              <a:ext cx="36107" cy="270919"/>
            </a:xfrm>
            <a:custGeom>
              <a:avLst/>
              <a:gdLst/>
              <a:ahLst/>
              <a:cxnLst/>
              <a:rect l="l" t="t" r="r" b="b"/>
              <a:pathLst>
                <a:path w="1999" h="14999" extrusionOk="0">
                  <a:moveTo>
                    <a:pt x="1000" y="0"/>
                  </a:moveTo>
                  <a:cubicBezTo>
                    <a:pt x="480" y="0"/>
                    <a:pt x="1" y="440"/>
                    <a:pt x="1" y="1000"/>
                  </a:cubicBezTo>
                  <a:lnTo>
                    <a:pt x="1" y="14189"/>
                  </a:lnTo>
                  <a:cubicBezTo>
                    <a:pt x="101" y="14729"/>
                    <a:pt x="550" y="14998"/>
                    <a:pt x="1000" y="14998"/>
                  </a:cubicBezTo>
                  <a:cubicBezTo>
                    <a:pt x="1449" y="14998"/>
                    <a:pt x="1899" y="14729"/>
                    <a:pt x="1999" y="14189"/>
                  </a:cubicBezTo>
                  <a:lnTo>
                    <a:pt x="1999" y="1000"/>
                  </a:lnTo>
                  <a:cubicBezTo>
                    <a:pt x="1959" y="480"/>
                    <a:pt x="1559" y="40"/>
                    <a:pt x="1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2"/>
            <p:cNvSpPr/>
            <p:nvPr/>
          </p:nvSpPr>
          <p:spPr>
            <a:xfrm>
              <a:off x="6398881" y="3838444"/>
              <a:ext cx="254808" cy="155139"/>
            </a:xfrm>
            <a:custGeom>
              <a:avLst/>
              <a:gdLst/>
              <a:ahLst/>
              <a:cxnLst/>
              <a:rect l="l" t="t" r="r" b="b"/>
              <a:pathLst>
                <a:path w="14107" h="8589" extrusionOk="0">
                  <a:moveTo>
                    <a:pt x="1495" y="1"/>
                  </a:moveTo>
                  <a:cubicBezTo>
                    <a:pt x="700" y="1"/>
                    <a:pt x="1" y="1501"/>
                    <a:pt x="918" y="1874"/>
                  </a:cubicBezTo>
                  <a:lnTo>
                    <a:pt x="12308" y="8469"/>
                  </a:lnTo>
                  <a:cubicBezTo>
                    <a:pt x="12468" y="8549"/>
                    <a:pt x="12628" y="8589"/>
                    <a:pt x="12828" y="8589"/>
                  </a:cubicBezTo>
                  <a:cubicBezTo>
                    <a:pt x="13787" y="8549"/>
                    <a:pt x="14107" y="7270"/>
                    <a:pt x="13308" y="6750"/>
                  </a:cubicBezTo>
                  <a:lnTo>
                    <a:pt x="1917" y="156"/>
                  </a:lnTo>
                  <a:cubicBezTo>
                    <a:pt x="1779" y="48"/>
                    <a:pt x="1636" y="1"/>
                    <a:pt x="1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2"/>
            <p:cNvSpPr/>
            <p:nvPr/>
          </p:nvSpPr>
          <p:spPr>
            <a:xfrm>
              <a:off x="6401012" y="3483337"/>
              <a:ext cx="252207" cy="153604"/>
            </a:xfrm>
            <a:custGeom>
              <a:avLst/>
              <a:gdLst/>
              <a:ahLst/>
              <a:cxnLst/>
              <a:rect l="l" t="t" r="r" b="b"/>
              <a:pathLst>
                <a:path w="13963" h="8504" extrusionOk="0">
                  <a:moveTo>
                    <a:pt x="12568" y="0"/>
                  </a:moveTo>
                  <a:cubicBezTo>
                    <a:pt x="12448" y="0"/>
                    <a:pt x="12321" y="22"/>
                    <a:pt x="12190" y="71"/>
                  </a:cubicBezTo>
                  <a:lnTo>
                    <a:pt x="12230" y="71"/>
                  </a:lnTo>
                  <a:lnTo>
                    <a:pt x="800" y="6665"/>
                  </a:lnTo>
                  <a:cubicBezTo>
                    <a:pt x="0" y="7185"/>
                    <a:pt x="320" y="8424"/>
                    <a:pt x="1319" y="8504"/>
                  </a:cubicBezTo>
                  <a:cubicBezTo>
                    <a:pt x="1479" y="8504"/>
                    <a:pt x="1639" y="8424"/>
                    <a:pt x="1799" y="8344"/>
                  </a:cubicBezTo>
                  <a:lnTo>
                    <a:pt x="13190" y="1789"/>
                  </a:lnTo>
                  <a:cubicBezTo>
                    <a:pt x="13962" y="1157"/>
                    <a:pt x="13439" y="0"/>
                    <a:pt x="12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2"/>
            <p:cNvSpPr/>
            <p:nvPr/>
          </p:nvSpPr>
          <p:spPr>
            <a:xfrm>
              <a:off x="6254444" y="3329384"/>
              <a:ext cx="754434" cy="810735"/>
            </a:xfrm>
            <a:custGeom>
              <a:avLst/>
              <a:gdLst/>
              <a:ahLst/>
              <a:cxnLst/>
              <a:rect l="l" t="t" r="r" b="b"/>
              <a:pathLst>
                <a:path w="41768" h="44885" extrusionOk="0">
                  <a:moveTo>
                    <a:pt x="23462" y="6435"/>
                  </a:moveTo>
                  <a:lnTo>
                    <a:pt x="33614" y="12271"/>
                  </a:lnTo>
                  <a:cubicBezTo>
                    <a:pt x="33294" y="13550"/>
                    <a:pt x="33654" y="14909"/>
                    <a:pt x="34613" y="15828"/>
                  </a:cubicBezTo>
                  <a:cubicBezTo>
                    <a:pt x="35013" y="16267"/>
                    <a:pt x="35572" y="16587"/>
                    <a:pt x="36172" y="16787"/>
                  </a:cubicBezTo>
                  <a:lnTo>
                    <a:pt x="36172" y="28537"/>
                  </a:lnTo>
                  <a:cubicBezTo>
                    <a:pt x="35572" y="28697"/>
                    <a:pt x="35013" y="29017"/>
                    <a:pt x="34613" y="29457"/>
                  </a:cubicBezTo>
                  <a:cubicBezTo>
                    <a:pt x="33694" y="30376"/>
                    <a:pt x="33294" y="31695"/>
                    <a:pt x="33614" y="32974"/>
                  </a:cubicBezTo>
                  <a:lnTo>
                    <a:pt x="23702" y="38649"/>
                  </a:lnTo>
                  <a:lnTo>
                    <a:pt x="23462" y="38449"/>
                  </a:lnTo>
                  <a:cubicBezTo>
                    <a:pt x="22742" y="37710"/>
                    <a:pt x="21783" y="37340"/>
                    <a:pt x="20819" y="37340"/>
                  </a:cubicBezTo>
                  <a:cubicBezTo>
                    <a:pt x="19855" y="37340"/>
                    <a:pt x="18886" y="37710"/>
                    <a:pt x="18146" y="38449"/>
                  </a:cubicBezTo>
                  <a:lnTo>
                    <a:pt x="17946" y="38649"/>
                  </a:lnTo>
                  <a:lnTo>
                    <a:pt x="8234" y="33054"/>
                  </a:lnTo>
                  <a:cubicBezTo>
                    <a:pt x="8514" y="31175"/>
                    <a:pt x="7315" y="29377"/>
                    <a:pt x="5476" y="28857"/>
                  </a:cubicBezTo>
                  <a:lnTo>
                    <a:pt x="5476" y="16387"/>
                  </a:lnTo>
                  <a:cubicBezTo>
                    <a:pt x="7315" y="15868"/>
                    <a:pt x="8514" y="14069"/>
                    <a:pt x="8234" y="12191"/>
                  </a:cubicBezTo>
                  <a:lnTo>
                    <a:pt x="18146" y="6435"/>
                  </a:lnTo>
                  <a:cubicBezTo>
                    <a:pt x="18886" y="7175"/>
                    <a:pt x="19855" y="7545"/>
                    <a:pt x="20819" y="7545"/>
                  </a:cubicBezTo>
                  <a:cubicBezTo>
                    <a:pt x="21783" y="7545"/>
                    <a:pt x="22742" y="7175"/>
                    <a:pt x="23462" y="6435"/>
                  </a:cubicBezTo>
                  <a:close/>
                  <a:moveTo>
                    <a:pt x="20824" y="1"/>
                  </a:moveTo>
                  <a:cubicBezTo>
                    <a:pt x="18346" y="1"/>
                    <a:pt x="16548" y="2359"/>
                    <a:pt x="17187" y="4717"/>
                  </a:cubicBezTo>
                  <a:lnTo>
                    <a:pt x="7435" y="10352"/>
                  </a:lnTo>
                  <a:cubicBezTo>
                    <a:pt x="7355" y="10272"/>
                    <a:pt x="7235" y="10152"/>
                    <a:pt x="7155" y="10072"/>
                  </a:cubicBezTo>
                  <a:cubicBezTo>
                    <a:pt x="6406" y="9324"/>
                    <a:pt x="5447" y="8966"/>
                    <a:pt x="4497" y="8966"/>
                  </a:cubicBezTo>
                  <a:cubicBezTo>
                    <a:pt x="3216" y="8966"/>
                    <a:pt x="1951" y="9616"/>
                    <a:pt x="1240" y="10832"/>
                  </a:cubicBezTo>
                  <a:cubicBezTo>
                    <a:pt x="1" y="12990"/>
                    <a:pt x="1120" y="15708"/>
                    <a:pt x="3518" y="16347"/>
                  </a:cubicBezTo>
                  <a:lnTo>
                    <a:pt x="3518" y="28857"/>
                  </a:lnTo>
                  <a:cubicBezTo>
                    <a:pt x="1120" y="29497"/>
                    <a:pt x="1" y="32215"/>
                    <a:pt x="1240" y="34373"/>
                  </a:cubicBezTo>
                  <a:cubicBezTo>
                    <a:pt x="1951" y="35589"/>
                    <a:pt x="3216" y="36239"/>
                    <a:pt x="4497" y="36239"/>
                  </a:cubicBezTo>
                  <a:cubicBezTo>
                    <a:pt x="5447" y="36239"/>
                    <a:pt x="6406" y="35881"/>
                    <a:pt x="7155" y="35132"/>
                  </a:cubicBezTo>
                  <a:cubicBezTo>
                    <a:pt x="7235" y="35052"/>
                    <a:pt x="7355" y="34932"/>
                    <a:pt x="7435" y="34852"/>
                  </a:cubicBezTo>
                  <a:lnTo>
                    <a:pt x="17107" y="40448"/>
                  </a:lnTo>
                  <a:cubicBezTo>
                    <a:pt x="16707" y="42766"/>
                    <a:pt x="18466" y="44884"/>
                    <a:pt x="20824" y="44884"/>
                  </a:cubicBezTo>
                  <a:cubicBezTo>
                    <a:pt x="23142" y="44884"/>
                    <a:pt x="24941" y="42766"/>
                    <a:pt x="24501" y="40448"/>
                  </a:cubicBezTo>
                  <a:lnTo>
                    <a:pt x="34493" y="34692"/>
                  </a:lnTo>
                  <a:lnTo>
                    <a:pt x="34613" y="34812"/>
                  </a:lnTo>
                  <a:cubicBezTo>
                    <a:pt x="35350" y="35550"/>
                    <a:pt x="36298" y="35900"/>
                    <a:pt x="37238" y="35900"/>
                  </a:cubicBezTo>
                  <a:cubicBezTo>
                    <a:pt x="38542" y="35900"/>
                    <a:pt x="39832" y="35227"/>
                    <a:pt x="40528" y="33973"/>
                  </a:cubicBezTo>
                  <a:cubicBezTo>
                    <a:pt x="41767" y="31775"/>
                    <a:pt x="40568" y="29057"/>
                    <a:pt x="38130" y="28458"/>
                  </a:cubicBezTo>
                  <a:lnTo>
                    <a:pt x="38130" y="16827"/>
                  </a:lnTo>
                  <a:cubicBezTo>
                    <a:pt x="38809" y="16667"/>
                    <a:pt x="39409" y="16347"/>
                    <a:pt x="39929" y="15828"/>
                  </a:cubicBezTo>
                  <a:cubicBezTo>
                    <a:pt x="41407" y="14349"/>
                    <a:pt x="41367" y="11991"/>
                    <a:pt x="39929" y="10512"/>
                  </a:cubicBezTo>
                  <a:cubicBezTo>
                    <a:pt x="39189" y="9773"/>
                    <a:pt x="38220" y="9403"/>
                    <a:pt x="37256" y="9403"/>
                  </a:cubicBezTo>
                  <a:cubicBezTo>
                    <a:pt x="36291" y="9403"/>
                    <a:pt x="35332" y="9773"/>
                    <a:pt x="34613" y="10512"/>
                  </a:cubicBezTo>
                  <a:lnTo>
                    <a:pt x="34573" y="10552"/>
                  </a:lnTo>
                  <a:lnTo>
                    <a:pt x="24461" y="4717"/>
                  </a:lnTo>
                  <a:cubicBezTo>
                    <a:pt x="25101" y="2359"/>
                    <a:pt x="23302" y="1"/>
                    <a:pt x="20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3" name="Google Shape;283;p12"/>
          <p:cNvCxnSpPr/>
          <p:nvPr/>
        </p:nvCxnSpPr>
        <p:spPr>
          <a:xfrm>
            <a:off x="2923725" y="3730925"/>
            <a:ext cx="1257600" cy="0"/>
          </a:xfrm>
          <a:prstGeom prst="straightConnector1">
            <a:avLst/>
          </a:prstGeom>
          <a:noFill/>
          <a:ln w="19050" cap="flat" cmpd="sng">
            <a:solidFill>
              <a:schemeClr val="lt1"/>
            </a:solidFill>
            <a:prstDash val="dot"/>
            <a:round/>
            <a:headEnd type="none" w="med" len="med"/>
            <a:tailEnd type="none" w="med" len="med"/>
          </a:ln>
        </p:spPr>
      </p:cxnSp>
      <p:cxnSp>
        <p:nvCxnSpPr>
          <p:cNvPr id="284" name="Google Shape;284;p12"/>
          <p:cNvCxnSpPr/>
          <p:nvPr/>
        </p:nvCxnSpPr>
        <p:spPr>
          <a:xfrm>
            <a:off x="4871300" y="3730925"/>
            <a:ext cx="1257600" cy="0"/>
          </a:xfrm>
          <a:prstGeom prst="straightConnector1">
            <a:avLst/>
          </a:prstGeom>
          <a:noFill/>
          <a:ln w="19050" cap="flat" cmpd="sng">
            <a:solidFill>
              <a:schemeClr val="lt1"/>
            </a:solidFill>
            <a:prstDash val="dot"/>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07"/>
        <p:cNvGrpSpPr/>
        <p:nvPr/>
      </p:nvGrpSpPr>
      <p:grpSpPr>
        <a:xfrm>
          <a:off x="0" y="0"/>
          <a:ext cx="0" cy="0"/>
          <a:chOff x="0" y="0"/>
          <a:chExt cx="0" cy="0"/>
        </a:xfrm>
      </p:grpSpPr>
      <p:sp>
        <p:nvSpPr>
          <p:cNvPr id="308" name="Google Shape;308;p14"/>
          <p:cNvSpPr txBox="1">
            <a:spLocks noGrp="1"/>
          </p:cNvSpPr>
          <p:nvPr>
            <p:ph type="title"/>
          </p:nvPr>
        </p:nvSpPr>
        <p:spPr>
          <a:xfrm>
            <a:off x="5284300" y="2150850"/>
            <a:ext cx="3139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9" name="Google Shape;309;p14"/>
          <p:cNvSpPr txBox="1">
            <a:spLocks noGrp="1"/>
          </p:cNvSpPr>
          <p:nvPr>
            <p:ph type="title" idx="2" hasCustomPrompt="1"/>
          </p:nvPr>
        </p:nvSpPr>
        <p:spPr>
          <a:xfrm>
            <a:off x="3584100" y="467900"/>
            <a:ext cx="19758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0" name="Google Shape;310;p14"/>
          <p:cNvSpPr/>
          <p:nvPr/>
        </p:nvSpPr>
        <p:spPr>
          <a:xfrm>
            <a:off x="3777925" y="2808250"/>
            <a:ext cx="1262300" cy="250101"/>
          </a:xfrm>
          <a:custGeom>
            <a:avLst/>
            <a:gdLst/>
            <a:ahLst/>
            <a:cxnLst/>
            <a:rect l="l" t="t" r="r" b="b"/>
            <a:pathLst>
              <a:path w="50492" h="1859" extrusionOk="0">
                <a:moveTo>
                  <a:pt x="0" y="1"/>
                </a:moveTo>
                <a:lnTo>
                  <a:pt x="0" y="1858"/>
                </a:lnTo>
                <a:lnTo>
                  <a:pt x="50491" y="1858"/>
                </a:lnTo>
                <a:lnTo>
                  <a:pt x="504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082775" y="2742750"/>
            <a:ext cx="732375" cy="67900"/>
          </a:xfrm>
          <a:custGeom>
            <a:avLst/>
            <a:gdLst/>
            <a:ahLst/>
            <a:cxnLst/>
            <a:rect l="l" t="t" r="r" b="b"/>
            <a:pathLst>
              <a:path w="29295" h="2716" extrusionOk="0">
                <a:moveTo>
                  <a:pt x="0" y="1"/>
                </a:moveTo>
                <a:lnTo>
                  <a:pt x="0" y="2716"/>
                </a:lnTo>
                <a:lnTo>
                  <a:pt x="29295" y="2716"/>
                </a:lnTo>
                <a:lnTo>
                  <a:pt x="29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4610300" y="2492675"/>
            <a:ext cx="159600" cy="250100"/>
          </a:xfrm>
          <a:custGeom>
            <a:avLst/>
            <a:gdLst/>
            <a:ahLst/>
            <a:cxnLst/>
            <a:rect l="l" t="t" r="r" b="b"/>
            <a:pathLst>
              <a:path w="6384" h="10004" extrusionOk="0">
                <a:moveTo>
                  <a:pt x="1" y="1"/>
                </a:moveTo>
                <a:lnTo>
                  <a:pt x="1" y="10004"/>
                </a:lnTo>
                <a:lnTo>
                  <a:pt x="6384" y="10004"/>
                </a:lnTo>
                <a:lnTo>
                  <a:pt x="63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4671050" y="2561750"/>
            <a:ext cx="98850" cy="90525"/>
          </a:xfrm>
          <a:custGeom>
            <a:avLst/>
            <a:gdLst/>
            <a:ahLst/>
            <a:cxnLst/>
            <a:rect l="l" t="t" r="r" b="b"/>
            <a:pathLst>
              <a:path w="3954" h="3621" extrusionOk="0">
                <a:moveTo>
                  <a:pt x="0" y="1"/>
                </a:moveTo>
                <a:lnTo>
                  <a:pt x="0" y="3621"/>
                </a:lnTo>
                <a:lnTo>
                  <a:pt x="3954" y="3621"/>
                </a:lnTo>
                <a:lnTo>
                  <a:pt x="3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4584100" y="2459350"/>
            <a:ext cx="210800" cy="33350"/>
          </a:xfrm>
          <a:custGeom>
            <a:avLst/>
            <a:gdLst/>
            <a:ahLst/>
            <a:cxnLst/>
            <a:rect l="l" t="t" r="r" b="b"/>
            <a:pathLst>
              <a:path w="8432" h="1334" extrusionOk="0">
                <a:moveTo>
                  <a:pt x="1" y="0"/>
                </a:moveTo>
                <a:lnTo>
                  <a:pt x="1" y="1334"/>
                </a:lnTo>
                <a:lnTo>
                  <a:pt x="8432" y="1334"/>
                </a:lnTo>
                <a:lnTo>
                  <a:pt x="8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4126825" y="2492675"/>
            <a:ext cx="160800" cy="250100"/>
          </a:xfrm>
          <a:custGeom>
            <a:avLst/>
            <a:gdLst/>
            <a:ahLst/>
            <a:cxnLst/>
            <a:rect l="l" t="t" r="r" b="b"/>
            <a:pathLst>
              <a:path w="6432" h="10004" extrusionOk="0">
                <a:moveTo>
                  <a:pt x="1" y="1"/>
                </a:moveTo>
                <a:lnTo>
                  <a:pt x="1" y="10004"/>
                </a:lnTo>
                <a:lnTo>
                  <a:pt x="6431" y="10004"/>
                </a:lnTo>
                <a:lnTo>
                  <a:pt x="64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4126825" y="2561750"/>
            <a:ext cx="100050" cy="45275"/>
          </a:xfrm>
          <a:custGeom>
            <a:avLst/>
            <a:gdLst/>
            <a:ahLst/>
            <a:cxnLst/>
            <a:rect l="l" t="t" r="r" b="b"/>
            <a:pathLst>
              <a:path w="4002" h="1811" extrusionOk="0">
                <a:moveTo>
                  <a:pt x="1" y="1"/>
                </a:moveTo>
                <a:lnTo>
                  <a:pt x="1" y="1811"/>
                </a:lnTo>
                <a:lnTo>
                  <a:pt x="4002" y="1811"/>
                </a:lnTo>
                <a:lnTo>
                  <a:pt x="40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4101825" y="2459350"/>
            <a:ext cx="210800" cy="33350"/>
          </a:xfrm>
          <a:custGeom>
            <a:avLst/>
            <a:gdLst/>
            <a:ahLst/>
            <a:cxnLst/>
            <a:rect l="l" t="t" r="r" b="b"/>
            <a:pathLst>
              <a:path w="8432" h="1334" extrusionOk="0">
                <a:moveTo>
                  <a:pt x="1" y="0"/>
                </a:moveTo>
                <a:lnTo>
                  <a:pt x="1" y="1334"/>
                </a:lnTo>
                <a:lnTo>
                  <a:pt x="8432" y="1334"/>
                </a:lnTo>
                <a:lnTo>
                  <a:pt x="8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4365000" y="2492675"/>
            <a:ext cx="160775" cy="250100"/>
          </a:xfrm>
          <a:custGeom>
            <a:avLst/>
            <a:gdLst/>
            <a:ahLst/>
            <a:cxnLst/>
            <a:rect l="l" t="t" r="r" b="b"/>
            <a:pathLst>
              <a:path w="6431" h="10004" extrusionOk="0">
                <a:moveTo>
                  <a:pt x="0" y="1"/>
                </a:moveTo>
                <a:lnTo>
                  <a:pt x="0" y="10004"/>
                </a:lnTo>
                <a:lnTo>
                  <a:pt x="6431" y="10004"/>
                </a:lnTo>
                <a:lnTo>
                  <a:pt x="64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4395950" y="2535550"/>
            <a:ext cx="98875" cy="45275"/>
          </a:xfrm>
          <a:custGeom>
            <a:avLst/>
            <a:gdLst/>
            <a:ahLst/>
            <a:cxnLst/>
            <a:rect l="l" t="t" r="r" b="b"/>
            <a:pathLst>
              <a:path w="3955" h="1811" extrusionOk="0">
                <a:moveTo>
                  <a:pt x="1" y="1"/>
                </a:moveTo>
                <a:lnTo>
                  <a:pt x="1" y="1811"/>
                </a:lnTo>
                <a:lnTo>
                  <a:pt x="3954" y="1811"/>
                </a:lnTo>
                <a:lnTo>
                  <a:pt x="3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4395950" y="2608200"/>
            <a:ext cx="98875" cy="22650"/>
          </a:xfrm>
          <a:custGeom>
            <a:avLst/>
            <a:gdLst/>
            <a:ahLst/>
            <a:cxnLst/>
            <a:rect l="l" t="t" r="r" b="b"/>
            <a:pathLst>
              <a:path w="3955" h="906" extrusionOk="0">
                <a:moveTo>
                  <a:pt x="1" y="0"/>
                </a:moveTo>
                <a:lnTo>
                  <a:pt x="1" y="905"/>
                </a:lnTo>
                <a:lnTo>
                  <a:pt x="3954" y="905"/>
                </a:lnTo>
                <a:lnTo>
                  <a:pt x="39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4395950" y="2652250"/>
            <a:ext cx="98875" cy="22650"/>
          </a:xfrm>
          <a:custGeom>
            <a:avLst/>
            <a:gdLst/>
            <a:ahLst/>
            <a:cxnLst/>
            <a:rect l="l" t="t" r="r" b="b"/>
            <a:pathLst>
              <a:path w="3955" h="906" extrusionOk="0">
                <a:moveTo>
                  <a:pt x="1" y="1"/>
                </a:moveTo>
                <a:lnTo>
                  <a:pt x="1" y="906"/>
                </a:lnTo>
                <a:lnTo>
                  <a:pt x="3954" y="906"/>
                </a:lnTo>
                <a:lnTo>
                  <a:pt x="3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4340000" y="2459350"/>
            <a:ext cx="210800" cy="33350"/>
          </a:xfrm>
          <a:custGeom>
            <a:avLst/>
            <a:gdLst/>
            <a:ahLst/>
            <a:cxnLst/>
            <a:rect l="l" t="t" r="r" b="b"/>
            <a:pathLst>
              <a:path w="8432" h="1334" extrusionOk="0">
                <a:moveTo>
                  <a:pt x="0" y="0"/>
                </a:moveTo>
                <a:lnTo>
                  <a:pt x="0" y="1334"/>
                </a:lnTo>
                <a:lnTo>
                  <a:pt x="8431" y="1334"/>
                </a:lnTo>
                <a:lnTo>
                  <a:pt x="84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3" name="Google Shape;323;p14"/>
          <p:cNvCxnSpPr/>
          <p:nvPr/>
        </p:nvCxnSpPr>
        <p:spPr>
          <a:xfrm rot="10800000" flipH="1">
            <a:off x="2111850" y="2607100"/>
            <a:ext cx="2088300" cy="663900"/>
          </a:xfrm>
          <a:prstGeom prst="straightConnector1">
            <a:avLst/>
          </a:prstGeom>
          <a:noFill/>
          <a:ln w="19050" cap="flat" cmpd="sng">
            <a:solidFill>
              <a:schemeClr val="lt1"/>
            </a:solidFill>
            <a:prstDash val="dot"/>
            <a:round/>
            <a:headEnd type="none" w="med" len="med"/>
            <a:tailEnd type="none" w="med" len="med"/>
          </a:ln>
        </p:spPr>
      </p:cxnSp>
      <p:sp>
        <p:nvSpPr>
          <p:cNvPr id="324" name="Google Shape;324;p14"/>
          <p:cNvSpPr/>
          <p:nvPr/>
        </p:nvSpPr>
        <p:spPr>
          <a:xfrm>
            <a:off x="1531549" y="3097349"/>
            <a:ext cx="624313" cy="663138"/>
          </a:xfrm>
          <a:custGeom>
            <a:avLst/>
            <a:gdLst/>
            <a:ahLst/>
            <a:cxnLst/>
            <a:rect l="l" t="t" r="r" b="b"/>
            <a:pathLst>
              <a:path w="42886" h="45553" extrusionOk="0">
                <a:moveTo>
                  <a:pt x="21669" y="17565"/>
                </a:moveTo>
                <a:cubicBezTo>
                  <a:pt x="22941" y="17565"/>
                  <a:pt x="24240" y="18039"/>
                  <a:pt x="25300" y="19100"/>
                </a:cubicBezTo>
                <a:cubicBezTo>
                  <a:pt x="28577" y="22377"/>
                  <a:pt x="26259" y="27972"/>
                  <a:pt x="21623" y="27972"/>
                </a:cubicBezTo>
                <a:cubicBezTo>
                  <a:pt x="18785" y="27972"/>
                  <a:pt x="16427" y="25614"/>
                  <a:pt x="16467" y="22777"/>
                </a:cubicBezTo>
                <a:cubicBezTo>
                  <a:pt x="16467" y="19640"/>
                  <a:pt x="19010" y="17565"/>
                  <a:pt x="21669" y="17565"/>
                </a:cubicBezTo>
                <a:close/>
                <a:moveTo>
                  <a:pt x="21697" y="0"/>
                </a:moveTo>
                <a:cubicBezTo>
                  <a:pt x="21226" y="0"/>
                  <a:pt x="20730" y="98"/>
                  <a:pt x="20224" y="315"/>
                </a:cubicBezTo>
                <a:cubicBezTo>
                  <a:pt x="16547" y="1834"/>
                  <a:pt x="17666" y="7269"/>
                  <a:pt x="21623" y="7269"/>
                </a:cubicBezTo>
                <a:cubicBezTo>
                  <a:pt x="21903" y="7269"/>
                  <a:pt x="22223" y="7229"/>
                  <a:pt x="22502" y="7149"/>
                </a:cubicBezTo>
                <a:lnTo>
                  <a:pt x="26019" y="13184"/>
                </a:lnTo>
                <a:lnTo>
                  <a:pt x="24301" y="16142"/>
                </a:lnTo>
                <a:cubicBezTo>
                  <a:pt x="23406" y="15778"/>
                  <a:pt x="22491" y="15607"/>
                  <a:pt x="21597" y="15607"/>
                </a:cubicBezTo>
                <a:cubicBezTo>
                  <a:pt x="18175" y="15607"/>
                  <a:pt x="15056" y="18102"/>
                  <a:pt x="14549" y="21777"/>
                </a:cubicBezTo>
                <a:lnTo>
                  <a:pt x="11152" y="21777"/>
                </a:lnTo>
                <a:lnTo>
                  <a:pt x="7634" y="15742"/>
                </a:lnTo>
                <a:cubicBezTo>
                  <a:pt x="10043" y="13299"/>
                  <a:pt x="8038" y="9553"/>
                  <a:pt x="5112" y="9553"/>
                </a:cubicBezTo>
                <a:cubicBezTo>
                  <a:pt x="4640" y="9553"/>
                  <a:pt x="4143" y="9650"/>
                  <a:pt x="3638" y="9867"/>
                </a:cubicBezTo>
                <a:cubicBezTo>
                  <a:pt x="1" y="11386"/>
                  <a:pt x="1080" y="16821"/>
                  <a:pt x="5036" y="16821"/>
                </a:cubicBezTo>
                <a:cubicBezTo>
                  <a:pt x="5356" y="16821"/>
                  <a:pt x="5636" y="16781"/>
                  <a:pt x="5956" y="16701"/>
                </a:cubicBezTo>
                <a:lnTo>
                  <a:pt x="9433" y="22777"/>
                </a:lnTo>
                <a:lnTo>
                  <a:pt x="5956" y="28812"/>
                </a:lnTo>
                <a:cubicBezTo>
                  <a:pt x="5636" y="28732"/>
                  <a:pt x="5356" y="28692"/>
                  <a:pt x="5036" y="28692"/>
                </a:cubicBezTo>
                <a:cubicBezTo>
                  <a:pt x="1080" y="28692"/>
                  <a:pt x="1" y="34127"/>
                  <a:pt x="3638" y="35686"/>
                </a:cubicBezTo>
                <a:cubicBezTo>
                  <a:pt x="4136" y="35894"/>
                  <a:pt x="4625" y="35988"/>
                  <a:pt x="5092" y="35988"/>
                </a:cubicBezTo>
                <a:cubicBezTo>
                  <a:pt x="8028" y="35988"/>
                  <a:pt x="10049" y="32260"/>
                  <a:pt x="7634" y="29811"/>
                </a:cubicBezTo>
                <a:lnTo>
                  <a:pt x="11152" y="23736"/>
                </a:lnTo>
                <a:lnTo>
                  <a:pt x="14549" y="23736"/>
                </a:lnTo>
                <a:cubicBezTo>
                  <a:pt x="15025" y="27419"/>
                  <a:pt x="18175" y="29942"/>
                  <a:pt x="21614" y="29942"/>
                </a:cubicBezTo>
                <a:cubicBezTo>
                  <a:pt x="22504" y="29942"/>
                  <a:pt x="23413" y="29773"/>
                  <a:pt x="24301" y="29411"/>
                </a:cubicBezTo>
                <a:lnTo>
                  <a:pt x="26019" y="32329"/>
                </a:lnTo>
                <a:lnTo>
                  <a:pt x="22502" y="38364"/>
                </a:lnTo>
                <a:cubicBezTo>
                  <a:pt x="22223" y="38284"/>
                  <a:pt x="21903" y="38244"/>
                  <a:pt x="21623" y="38244"/>
                </a:cubicBezTo>
                <a:cubicBezTo>
                  <a:pt x="17666" y="38244"/>
                  <a:pt x="16547" y="43680"/>
                  <a:pt x="20184" y="45238"/>
                </a:cubicBezTo>
                <a:cubicBezTo>
                  <a:pt x="20690" y="45455"/>
                  <a:pt x="21186" y="45553"/>
                  <a:pt x="21659" y="45553"/>
                </a:cubicBezTo>
                <a:cubicBezTo>
                  <a:pt x="24585" y="45553"/>
                  <a:pt x="26595" y="41806"/>
                  <a:pt x="24221" y="39363"/>
                </a:cubicBezTo>
                <a:lnTo>
                  <a:pt x="27698" y="33328"/>
                </a:lnTo>
                <a:lnTo>
                  <a:pt x="34692" y="33328"/>
                </a:lnTo>
                <a:cubicBezTo>
                  <a:pt x="35186" y="35021"/>
                  <a:pt x="36690" y="35954"/>
                  <a:pt x="38211" y="35954"/>
                </a:cubicBezTo>
                <a:cubicBezTo>
                  <a:pt x="39275" y="35954"/>
                  <a:pt x="40347" y="35498"/>
                  <a:pt x="41087" y="34527"/>
                </a:cubicBezTo>
                <a:cubicBezTo>
                  <a:pt x="42886" y="32129"/>
                  <a:pt x="41207" y="28692"/>
                  <a:pt x="38210" y="28692"/>
                </a:cubicBezTo>
                <a:cubicBezTo>
                  <a:pt x="36571" y="28692"/>
                  <a:pt x="35132" y="29771"/>
                  <a:pt x="34692" y="31330"/>
                </a:cubicBezTo>
                <a:lnTo>
                  <a:pt x="27698" y="31330"/>
                </a:lnTo>
                <a:lnTo>
                  <a:pt x="26019" y="28412"/>
                </a:lnTo>
                <a:cubicBezTo>
                  <a:pt x="29696" y="25534"/>
                  <a:pt x="29696" y="19979"/>
                  <a:pt x="26019" y="17141"/>
                </a:cubicBezTo>
                <a:lnTo>
                  <a:pt x="27698" y="14184"/>
                </a:lnTo>
                <a:lnTo>
                  <a:pt x="34692" y="14184"/>
                </a:lnTo>
                <a:cubicBezTo>
                  <a:pt x="35208" y="15999"/>
                  <a:pt x="36675" y="16839"/>
                  <a:pt x="38144" y="16839"/>
                </a:cubicBezTo>
                <a:cubicBezTo>
                  <a:pt x="39974" y="16839"/>
                  <a:pt x="41807" y="15535"/>
                  <a:pt x="41807" y="13184"/>
                </a:cubicBezTo>
                <a:cubicBezTo>
                  <a:pt x="41807" y="10860"/>
                  <a:pt x="39980" y="9566"/>
                  <a:pt x="38153" y="9566"/>
                </a:cubicBezTo>
                <a:cubicBezTo>
                  <a:pt x="36682" y="9566"/>
                  <a:pt x="35210" y="10406"/>
                  <a:pt x="34692" y="12225"/>
                </a:cubicBezTo>
                <a:lnTo>
                  <a:pt x="27698" y="12225"/>
                </a:lnTo>
                <a:lnTo>
                  <a:pt x="24221" y="6190"/>
                </a:lnTo>
                <a:cubicBezTo>
                  <a:pt x="26595" y="3747"/>
                  <a:pt x="24615" y="0"/>
                  <a:pt x="2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325"/>
        <p:cNvGrpSpPr/>
        <p:nvPr/>
      </p:nvGrpSpPr>
      <p:grpSpPr>
        <a:xfrm>
          <a:off x="0" y="0"/>
          <a:ext cx="0" cy="0"/>
          <a:chOff x="0" y="0"/>
          <a:chExt cx="0" cy="0"/>
        </a:xfrm>
      </p:grpSpPr>
      <p:sp>
        <p:nvSpPr>
          <p:cNvPr id="326" name="Google Shape;326;p15"/>
          <p:cNvSpPr txBox="1">
            <a:spLocks noGrp="1"/>
          </p:cNvSpPr>
          <p:nvPr>
            <p:ph type="title"/>
          </p:nvPr>
        </p:nvSpPr>
        <p:spPr>
          <a:xfrm>
            <a:off x="720000" y="3766775"/>
            <a:ext cx="34533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7" name="Google Shape;327;p15"/>
          <p:cNvSpPr txBox="1">
            <a:spLocks noGrp="1"/>
          </p:cNvSpPr>
          <p:nvPr>
            <p:ph type="title" idx="2" hasCustomPrompt="1"/>
          </p:nvPr>
        </p:nvSpPr>
        <p:spPr>
          <a:xfrm>
            <a:off x="720000" y="2083825"/>
            <a:ext cx="34533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8" name="Google Shape;328;p15"/>
          <p:cNvSpPr/>
          <p:nvPr/>
        </p:nvSpPr>
        <p:spPr>
          <a:xfrm>
            <a:off x="6416412" y="1583856"/>
            <a:ext cx="1272950" cy="1399661"/>
          </a:xfrm>
          <a:custGeom>
            <a:avLst/>
            <a:gdLst/>
            <a:ahLst/>
            <a:cxnLst/>
            <a:rect l="l" t="t" r="r" b="b"/>
            <a:pathLst>
              <a:path w="116384" h="127969" extrusionOk="0">
                <a:moveTo>
                  <a:pt x="34913" y="1"/>
                </a:moveTo>
                <a:cubicBezTo>
                  <a:pt x="34731" y="1"/>
                  <a:pt x="34544" y="32"/>
                  <a:pt x="34358" y="100"/>
                </a:cubicBezTo>
                <a:lnTo>
                  <a:pt x="17302" y="6113"/>
                </a:lnTo>
                <a:cubicBezTo>
                  <a:pt x="16662" y="6311"/>
                  <a:pt x="16218" y="6951"/>
                  <a:pt x="16169" y="7691"/>
                </a:cubicBezTo>
                <a:lnTo>
                  <a:pt x="16169" y="45204"/>
                </a:lnTo>
                <a:cubicBezTo>
                  <a:pt x="16218" y="54126"/>
                  <a:pt x="8922" y="61372"/>
                  <a:pt x="0" y="61372"/>
                </a:cubicBezTo>
                <a:lnTo>
                  <a:pt x="0" y="127969"/>
                </a:lnTo>
                <a:lnTo>
                  <a:pt x="116384" y="127969"/>
                </a:lnTo>
                <a:lnTo>
                  <a:pt x="116384" y="118357"/>
                </a:lnTo>
                <a:lnTo>
                  <a:pt x="116384" y="101301"/>
                </a:lnTo>
                <a:lnTo>
                  <a:pt x="116384" y="61372"/>
                </a:lnTo>
                <a:cubicBezTo>
                  <a:pt x="116354" y="61373"/>
                  <a:pt x="116324" y="61373"/>
                  <a:pt x="116294" y="61373"/>
                </a:cubicBezTo>
                <a:cubicBezTo>
                  <a:pt x="107413" y="61373"/>
                  <a:pt x="100166" y="54096"/>
                  <a:pt x="100215" y="45204"/>
                </a:cubicBezTo>
                <a:lnTo>
                  <a:pt x="100215" y="7691"/>
                </a:lnTo>
                <a:cubicBezTo>
                  <a:pt x="100166" y="6951"/>
                  <a:pt x="99722" y="6311"/>
                  <a:pt x="99082" y="6064"/>
                </a:cubicBezTo>
                <a:lnTo>
                  <a:pt x="82026" y="100"/>
                </a:lnTo>
                <a:cubicBezTo>
                  <a:pt x="81840" y="32"/>
                  <a:pt x="81653" y="1"/>
                  <a:pt x="81471" y="1"/>
                </a:cubicBezTo>
                <a:cubicBezTo>
                  <a:pt x="80586" y="1"/>
                  <a:pt x="79808" y="737"/>
                  <a:pt x="79808" y="1677"/>
                </a:cubicBezTo>
                <a:lnTo>
                  <a:pt x="79808" y="12818"/>
                </a:lnTo>
                <a:cubicBezTo>
                  <a:pt x="79808" y="24747"/>
                  <a:pt x="70097" y="34408"/>
                  <a:pt x="58217" y="34408"/>
                </a:cubicBezTo>
                <a:cubicBezTo>
                  <a:pt x="46287" y="34408"/>
                  <a:pt x="36577" y="24747"/>
                  <a:pt x="36577" y="12818"/>
                </a:cubicBezTo>
                <a:lnTo>
                  <a:pt x="36577" y="1677"/>
                </a:lnTo>
                <a:cubicBezTo>
                  <a:pt x="36577" y="737"/>
                  <a:pt x="35798" y="1"/>
                  <a:pt x="34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6593823" y="1583823"/>
            <a:ext cx="234008" cy="291189"/>
          </a:xfrm>
          <a:custGeom>
            <a:avLst/>
            <a:gdLst/>
            <a:ahLst/>
            <a:cxnLst/>
            <a:rect l="l" t="t" r="r" b="b"/>
            <a:pathLst>
              <a:path w="21395" h="26623" extrusionOk="0">
                <a:moveTo>
                  <a:pt x="18720" y="0"/>
                </a:moveTo>
                <a:cubicBezTo>
                  <a:pt x="18529" y="0"/>
                  <a:pt x="18333" y="33"/>
                  <a:pt x="18141" y="103"/>
                </a:cubicBezTo>
                <a:lnTo>
                  <a:pt x="6705" y="4095"/>
                </a:lnTo>
                <a:lnTo>
                  <a:pt x="1085" y="6116"/>
                </a:lnTo>
                <a:cubicBezTo>
                  <a:pt x="445" y="6314"/>
                  <a:pt x="1" y="6954"/>
                  <a:pt x="1" y="7694"/>
                </a:cubicBezTo>
                <a:lnTo>
                  <a:pt x="1" y="26623"/>
                </a:lnTo>
                <a:lnTo>
                  <a:pt x="6705" y="24405"/>
                </a:lnTo>
                <a:lnTo>
                  <a:pt x="21395" y="19475"/>
                </a:lnTo>
                <a:cubicBezTo>
                  <a:pt x="20754" y="17306"/>
                  <a:pt x="20409" y="15088"/>
                  <a:pt x="20409" y="12821"/>
                </a:cubicBezTo>
                <a:lnTo>
                  <a:pt x="20409" y="1680"/>
                </a:lnTo>
                <a:cubicBezTo>
                  <a:pt x="20409" y="706"/>
                  <a:pt x="19608" y="0"/>
                  <a:pt x="18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7278164" y="1583856"/>
            <a:ext cx="234008" cy="291156"/>
          </a:xfrm>
          <a:custGeom>
            <a:avLst/>
            <a:gdLst/>
            <a:ahLst/>
            <a:cxnLst/>
            <a:rect l="l" t="t" r="r" b="b"/>
            <a:pathLst>
              <a:path w="21395" h="26620" extrusionOk="0">
                <a:moveTo>
                  <a:pt x="2699" y="1"/>
                </a:moveTo>
                <a:cubicBezTo>
                  <a:pt x="1814" y="1"/>
                  <a:pt x="1036" y="737"/>
                  <a:pt x="1036" y="1677"/>
                </a:cubicBezTo>
                <a:lnTo>
                  <a:pt x="1036" y="12818"/>
                </a:lnTo>
                <a:cubicBezTo>
                  <a:pt x="1036" y="15085"/>
                  <a:pt x="691" y="17303"/>
                  <a:pt x="0" y="19472"/>
                </a:cubicBezTo>
                <a:lnTo>
                  <a:pt x="21394" y="26620"/>
                </a:lnTo>
                <a:lnTo>
                  <a:pt x="21394" y="7691"/>
                </a:lnTo>
                <a:cubicBezTo>
                  <a:pt x="21394" y="6951"/>
                  <a:pt x="20950" y="6311"/>
                  <a:pt x="20310" y="6113"/>
                </a:cubicBezTo>
                <a:lnTo>
                  <a:pt x="3254" y="100"/>
                </a:lnTo>
                <a:cubicBezTo>
                  <a:pt x="3068" y="32"/>
                  <a:pt x="2881" y="1"/>
                  <a:pt x="2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6388362" y="2692090"/>
            <a:ext cx="235091" cy="186561"/>
          </a:xfrm>
          <a:custGeom>
            <a:avLst/>
            <a:gdLst/>
            <a:ahLst/>
            <a:cxnLst/>
            <a:rect l="l" t="t" r="r" b="b"/>
            <a:pathLst>
              <a:path w="21494" h="17057" extrusionOk="0">
                <a:moveTo>
                  <a:pt x="3254" y="1"/>
                </a:moveTo>
                <a:cubicBezTo>
                  <a:pt x="1480" y="1"/>
                  <a:pt x="1" y="1430"/>
                  <a:pt x="1" y="3254"/>
                </a:cubicBezTo>
                <a:lnTo>
                  <a:pt x="1" y="13803"/>
                </a:lnTo>
                <a:cubicBezTo>
                  <a:pt x="1" y="15578"/>
                  <a:pt x="1480" y="17057"/>
                  <a:pt x="3254" y="17057"/>
                </a:cubicBezTo>
                <a:lnTo>
                  <a:pt x="21493" y="17057"/>
                </a:lnTo>
                <a:lnTo>
                  <a:pt x="214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6388362" y="2692090"/>
            <a:ext cx="71728" cy="186561"/>
          </a:xfrm>
          <a:custGeom>
            <a:avLst/>
            <a:gdLst/>
            <a:ahLst/>
            <a:cxnLst/>
            <a:rect l="l" t="t" r="r" b="b"/>
            <a:pathLst>
              <a:path w="6558" h="17057" extrusionOk="0">
                <a:moveTo>
                  <a:pt x="3254" y="1"/>
                </a:moveTo>
                <a:cubicBezTo>
                  <a:pt x="1480" y="1"/>
                  <a:pt x="1" y="1430"/>
                  <a:pt x="1" y="3254"/>
                </a:cubicBezTo>
                <a:lnTo>
                  <a:pt x="1" y="13803"/>
                </a:lnTo>
                <a:cubicBezTo>
                  <a:pt x="1" y="15578"/>
                  <a:pt x="1480" y="17057"/>
                  <a:pt x="3254" y="17057"/>
                </a:cubicBezTo>
                <a:lnTo>
                  <a:pt x="6557" y="17057"/>
                </a:lnTo>
                <a:lnTo>
                  <a:pt x="65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7482541" y="2692090"/>
            <a:ext cx="235091" cy="186561"/>
          </a:xfrm>
          <a:custGeom>
            <a:avLst/>
            <a:gdLst/>
            <a:ahLst/>
            <a:cxnLst/>
            <a:rect l="l" t="t" r="r" b="b"/>
            <a:pathLst>
              <a:path w="21494" h="17057" extrusionOk="0">
                <a:moveTo>
                  <a:pt x="1" y="1"/>
                </a:moveTo>
                <a:lnTo>
                  <a:pt x="1" y="17057"/>
                </a:lnTo>
                <a:lnTo>
                  <a:pt x="18240" y="17057"/>
                </a:lnTo>
                <a:cubicBezTo>
                  <a:pt x="20014" y="17057"/>
                  <a:pt x="21493" y="15578"/>
                  <a:pt x="21493" y="13803"/>
                </a:cubicBezTo>
                <a:lnTo>
                  <a:pt x="21493" y="3254"/>
                </a:lnTo>
                <a:cubicBezTo>
                  <a:pt x="21493" y="1430"/>
                  <a:pt x="20014" y="1"/>
                  <a:pt x="18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6722716" y="2236937"/>
            <a:ext cx="233461" cy="42066"/>
          </a:xfrm>
          <a:custGeom>
            <a:avLst/>
            <a:gdLst/>
            <a:ahLst/>
            <a:cxnLst/>
            <a:rect l="l" t="t" r="r" b="b"/>
            <a:pathLst>
              <a:path w="21345" h="3846" extrusionOk="0">
                <a:moveTo>
                  <a:pt x="2564" y="0"/>
                </a:moveTo>
                <a:cubicBezTo>
                  <a:pt x="0" y="0"/>
                  <a:pt x="0" y="3845"/>
                  <a:pt x="2564" y="3845"/>
                </a:cubicBezTo>
                <a:lnTo>
                  <a:pt x="18781" y="3845"/>
                </a:lnTo>
                <a:cubicBezTo>
                  <a:pt x="21345" y="3845"/>
                  <a:pt x="21345" y="0"/>
                  <a:pt x="18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6722716" y="2142021"/>
            <a:ext cx="233461" cy="42066"/>
          </a:xfrm>
          <a:custGeom>
            <a:avLst/>
            <a:gdLst/>
            <a:ahLst/>
            <a:cxnLst/>
            <a:rect l="l" t="t" r="r" b="b"/>
            <a:pathLst>
              <a:path w="21345" h="3846" extrusionOk="0">
                <a:moveTo>
                  <a:pt x="2564" y="1"/>
                </a:moveTo>
                <a:cubicBezTo>
                  <a:pt x="0" y="1"/>
                  <a:pt x="0" y="3846"/>
                  <a:pt x="2564" y="3846"/>
                </a:cubicBezTo>
                <a:lnTo>
                  <a:pt x="18781" y="3846"/>
                </a:lnTo>
                <a:cubicBezTo>
                  <a:pt x="21345" y="3846"/>
                  <a:pt x="21345" y="1"/>
                  <a:pt x="18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7129327" y="2028768"/>
            <a:ext cx="318106" cy="302477"/>
          </a:xfrm>
          <a:custGeom>
            <a:avLst/>
            <a:gdLst/>
            <a:ahLst/>
            <a:cxnLst/>
            <a:rect l="l" t="t" r="r" b="b"/>
            <a:pathLst>
              <a:path w="29084" h="27655" extrusionOk="0">
                <a:moveTo>
                  <a:pt x="14542" y="1"/>
                </a:moveTo>
                <a:lnTo>
                  <a:pt x="9514" y="8332"/>
                </a:lnTo>
                <a:lnTo>
                  <a:pt x="0" y="10550"/>
                </a:lnTo>
                <a:lnTo>
                  <a:pt x="6359" y="17944"/>
                </a:lnTo>
                <a:lnTo>
                  <a:pt x="5570" y="27655"/>
                </a:lnTo>
                <a:lnTo>
                  <a:pt x="11190" y="25289"/>
                </a:lnTo>
                <a:lnTo>
                  <a:pt x="14542" y="23859"/>
                </a:lnTo>
                <a:lnTo>
                  <a:pt x="23514" y="27655"/>
                </a:lnTo>
                <a:lnTo>
                  <a:pt x="22676" y="17944"/>
                </a:lnTo>
                <a:lnTo>
                  <a:pt x="29084" y="10550"/>
                </a:lnTo>
                <a:lnTo>
                  <a:pt x="19570" y="8332"/>
                </a:lnTo>
                <a:lnTo>
                  <a:pt x="18683" y="6902"/>
                </a:lnTo>
                <a:lnTo>
                  <a:pt x="145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6593823" y="1629159"/>
            <a:ext cx="73347" cy="245864"/>
          </a:xfrm>
          <a:custGeom>
            <a:avLst/>
            <a:gdLst/>
            <a:ahLst/>
            <a:cxnLst/>
            <a:rect l="l" t="t" r="r" b="b"/>
            <a:pathLst>
              <a:path w="6706" h="22479" extrusionOk="0">
                <a:moveTo>
                  <a:pt x="6705" y="1"/>
                </a:moveTo>
                <a:lnTo>
                  <a:pt x="1085" y="1972"/>
                </a:lnTo>
                <a:cubicBezTo>
                  <a:pt x="445" y="2170"/>
                  <a:pt x="1" y="2810"/>
                  <a:pt x="1" y="3550"/>
                </a:cubicBezTo>
                <a:lnTo>
                  <a:pt x="1" y="22479"/>
                </a:lnTo>
                <a:lnTo>
                  <a:pt x="6705" y="20211"/>
                </a:lnTo>
                <a:lnTo>
                  <a:pt x="6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text column 1">
  <p:cSld name="ONE_COLUMN_TEXT_1">
    <p:spTree>
      <p:nvGrpSpPr>
        <p:cNvPr id="1" name="Shape 338"/>
        <p:cNvGrpSpPr/>
        <p:nvPr/>
      </p:nvGrpSpPr>
      <p:grpSpPr>
        <a:xfrm>
          <a:off x="0" y="0"/>
          <a:ext cx="0" cy="0"/>
          <a:chOff x="0" y="0"/>
          <a:chExt cx="0" cy="0"/>
        </a:xfrm>
      </p:grpSpPr>
      <p:sp>
        <p:nvSpPr>
          <p:cNvPr id="339" name="Google Shape;339;p16"/>
          <p:cNvSpPr txBox="1">
            <a:spLocks noGrp="1"/>
          </p:cNvSpPr>
          <p:nvPr>
            <p:ph type="subTitle" idx="1"/>
          </p:nvPr>
        </p:nvSpPr>
        <p:spPr>
          <a:xfrm>
            <a:off x="4503350" y="2304250"/>
            <a:ext cx="3930300" cy="2301000"/>
          </a:xfrm>
          <a:prstGeom prst="rect">
            <a:avLst/>
          </a:prstGeom>
        </p:spPr>
        <p:txBody>
          <a:bodyPr spcFirstLastPara="1" wrap="square" lIns="91425" tIns="91425" rIns="91425" bIns="91425" anchor="t" anchorCtr="0">
            <a:noAutofit/>
          </a:bodyPr>
          <a:lstStyle>
            <a:lvl1pPr lvl="0" rtl="0">
              <a:spcBef>
                <a:spcPts val="0"/>
              </a:spcBef>
              <a:spcAft>
                <a:spcPts val="0"/>
              </a:spcAft>
              <a:buSzPts val="1100"/>
              <a:buNone/>
              <a:defRPr sz="1200"/>
            </a:lvl1pPr>
            <a:lvl2pPr lvl="1" rtl="0">
              <a:spcBef>
                <a:spcPts val="1600"/>
              </a:spcBef>
              <a:spcAft>
                <a:spcPts val="0"/>
              </a:spcAft>
              <a:buClr>
                <a:schemeClr val="lt2"/>
              </a:buClr>
              <a:buSzPts val="1100"/>
              <a:buNone/>
              <a:defRPr>
                <a:solidFill>
                  <a:schemeClr val="lt2"/>
                </a:solidFill>
              </a:defRPr>
            </a:lvl2pPr>
            <a:lvl3pPr lvl="2" rtl="0">
              <a:spcBef>
                <a:spcPts val="1600"/>
              </a:spcBef>
              <a:spcAft>
                <a:spcPts val="0"/>
              </a:spcAft>
              <a:buClr>
                <a:schemeClr val="lt2"/>
              </a:buClr>
              <a:buSzPts val="1100"/>
              <a:buNone/>
              <a:defRPr>
                <a:solidFill>
                  <a:schemeClr val="lt2"/>
                </a:solidFill>
              </a:defRPr>
            </a:lvl3pPr>
            <a:lvl4pPr lvl="3" rtl="0">
              <a:spcBef>
                <a:spcPts val="1600"/>
              </a:spcBef>
              <a:spcAft>
                <a:spcPts val="0"/>
              </a:spcAft>
              <a:buClr>
                <a:schemeClr val="lt2"/>
              </a:buClr>
              <a:buSzPts val="1100"/>
              <a:buNone/>
              <a:defRPr>
                <a:solidFill>
                  <a:schemeClr val="lt2"/>
                </a:solidFill>
              </a:defRPr>
            </a:lvl4pPr>
            <a:lvl5pPr lvl="4" rtl="0">
              <a:spcBef>
                <a:spcPts val="1600"/>
              </a:spcBef>
              <a:spcAft>
                <a:spcPts val="0"/>
              </a:spcAft>
              <a:buClr>
                <a:schemeClr val="lt2"/>
              </a:buClr>
              <a:buSzPts val="1100"/>
              <a:buNone/>
              <a:defRPr>
                <a:solidFill>
                  <a:schemeClr val="lt2"/>
                </a:solidFill>
              </a:defRPr>
            </a:lvl5pPr>
            <a:lvl6pPr lvl="5" rtl="0">
              <a:spcBef>
                <a:spcPts val="1600"/>
              </a:spcBef>
              <a:spcAft>
                <a:spcPts val="0"/>
              </a:spcAft>
              <a:buClr>
                <a:schemeClr val="lt2"/>
              </a:buClr>
              <a:buSzPts val="1100"/>
              <a:buNone/>
              <a:defRPr>
                <a:solidFill>
                  <a:schemeClr val="lt2"/>
                </a:solidFill>
              </a:defRPr>
            </a:lvl6pPr>
            <a:lvl7pPr lvl="6" rtl="0">
              <a:spcBef>
                <a:spcPts val="1600"/>
              </a:spcBef>
              <a:spcAft>
                <a:spcPts val="0"/>
              </a:spcAft>
              <a:buClr>
                <a:schemeClr val="lt2"/>
              </a:buClr>
              <a:buSzPts val="1100"/>
              <a:buNone/>
              <a:defRPr>
                <a:solidFill>
                  <a:schemeClr val="lt2"/>
                </a:solidFill>
              </a:defRPr>
            </a:lvl7pPr>
            <a:lvl8pPr lvl="7" rtl="0">
              <a:spcBef>
                <a:spcPts val="1600"/>
              </a:spcBef>
              <a:spcAft>
                <a:spcPts val="0"/>
              </a:spcAft>
              <a:buClr>
                <a:schemeClr val="lt2"/>
              </a:buClr>
              <a:buSzPts val="1100"/>
              <a:buNone/>
              <a:defRPr>
                <a:solidFill>
                  <a:schemeClr val="lt2"/>
                </a:solidFill>
              </a:defRPr>
            </a:lvl8pPr>
            <a:lvl9pPr lvl="8" rtl="0">
              <a:spcBef>
                <a:spcPts val="1600"/>
              </a:spcBef>
              <a:spcAft>
                <a:spcPts val="1600"/>
              </a:spcAft>
              <a:buClr>
                <a:schemeClr val="lt2"/>
              </a:buClr>
              <a:buSzPts val="1100"/>
              <a:buNone/>
              <a:defRPr>
                <a:solidFill>
                  <a:schemeClr val="lt2"/>
                </a:solidFill>
              </a:defRPr>
            </a:lvl9pPr>
          </a:lstStyle>
          <a:p>
            <a:endParaRPr/>
          </a:p>
        </p:txBody>
      </p:sp>
      <p:sp>
        <p:nvSpPr>
          <p:cNvPr id="340" name="Google Shape;340;p16"/>
          <p:cNvSpPr txBox="1">
            <a:spLocks noGrp="1"/>
          </p:cNvSpPr>
          <p:nvPr>
            <p:ph type="title"/>
          </p:nvPr>
        </p:nvSpPr>
        <p:spPr>
          <a:xfrm>
            <a:off x="713225" y="1192200"/>
            <a:ext cx="2306400" cy="153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41" name="Google Shape;341;p16"/>
          <p:cNvSpPr/>
          <p:nvPr/>
        </p:nvSpPr>
        <p:spPr>
          <a:xfrm>
            <a:off x="3252920" y="2986478"/>
            <a:ext cx="365451" cy="418934"/>
          </a:xfrm>
          <a:custGeom>
            <a:avLst/>
            <a:gdLst/>
            <a:ahLst/>
            <a:cxnLst/>
            <a:rect l="l" t="t" r="r" b="b"/>
            <a:pathLst>
              <a:path w="5979" h="6854" extrusionOk="0">
                <a:moveTo>
                  <a:pt x="563" y="0"/>
                </a:moveTo>
                <a:lnTo>
                  <a:pt x="0" y="6853"/>
                </a:lnTo>
                <a:lnTo>
                  <a:pt x="5978" y="6290"/>
                </a:lnTo>
                <a:lnTo>
                  <a:pt x="5978" y="0"/>
                </a:lnTo>
                <a:close/>
              </a:path>
            </a:pathLst>
          </a:custGeom>
          <a:solidFill>
            <a:srgbClr val="E1E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2956352" y="2986478"/>
            <a:ext cx="331039" cy="418934"/>
          </a:xfrm>
          <a:custGeom>
            <a:avLst/>
            <a:gdLst/>
            <a:ahLst/>
            <a:cxnLst/>
            <a:rect l="l" t="t" r="r" b="b"/>
            <a:pathLst>
              <a:path w="5416" h="6854" extrusionOk="0">
                <a:moveTo>
                  <a:pt x="0" y="0"/>
                </a:moveTo>
                <a:lnTo>
                  <a:pt x="0" y="6290"/>
                </a:lnTo>
                <a:lnTo>
                  <a:pt x="5415" y="6853"/>
                </a:lnTo>
                <a:lnTo>
                  <a:pt x="54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3252920" y="3338544"/>
            <a:ext cx="420401" cy="529504"/>
          </a:xfrm>
          <a:custGeom>
            <a:avLst/>
            <a:gdLst/>
            <a:ahLst/>
            <a:cxnLst/>
            <a:rect l="l" t="t" r="r" b="b"/>
            <a:pathLst>
              <a:path w="6878" h="8663" extrusionOk="0">
                <a:moveTo>
                  <a:pt x="563" y="0"/>
                </a:moveTo>
                <a:lnTo>
                  <a:pt x="0" y="4595"/>
                </a:lnTo>
                <a:lnTo>
                  <a:pt x="563" y="8662"/>
                </a:lnTo>
                <a:lnTo>
                  <a:pt x="6878" y="8662"/>
                </a:lnTo>
                <a:lnTo>
                  <a:pt x="6878"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2928938" y="3285044"/>
            <a:ext cx="385866" cy="584453"/>
          </a:xfrm>
          <a:custGeom>
            <a:avLst/>
            <a:gdLst/>
            <a:ahLst/>
            <a:cxnLst/>
            <a:rect l="l" t="t" r="r" b="b"/>
            <a:pathLst>
              <a:path w="6313" h="9562" extrusionOk="0">
                <a:moveTo>
                  <a:pt x="1" y="0"/>
                </a:moveTo>
                <a:lnTo>
                  <a:pt x="1" y="9561"/>
                </a:lnTo>
                <a:lnTo>
                  <a:pt x="6312" y="9561"/>
                </a:lnTo>
                <a:lnTo>
                  <a:pt x="6312" y="899"/>
                </a:lnTo>
                <a:lnTo>
                  <a:pt x="4814" y="899"/>
                </a:lnTo>
                <a:lnTo>
                  <a:pt x="4217"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3270096" y="3070460"/>
            <a:ext cx="265883" cy="51710"/>
          </a:xfrm>
          <a:custGeom>
            <a:avLst/>
            <a:gdLst/>
            <a:ahLst/>
            <a:cxnLst/>
            <a:rect l="l" t="t" r="r" b="b"/>
            <a:pathLst>
              <a:path w="4350" h="846" extrusionOk="0">
                <a:moveTo>
                  <a:pt x="282" y="1"/>
                </a:moveTo>
                <a:lnTo>
                  <a:pt x="1" y="422"/>
                </a:lnTo>
                <a:lnTo>
                  <a:pt x="282" y="846"/>
                </a:lnTo>
                <a:lnTo>
                  <a:pt x="4350" y="846"/>
                </a:lnTo>
                <a:lnTo>
                  <a:pt x="4350" y="1"/>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3270096" y="3180236"/>
            <a:ext cx="265883" cy="51710"/>
          </a:xfrm>
          <a:custGeom>
            <a:avLst/>
            <a:gdLst/>
            <a:ahLst/>
            <a:cxnLst/>
            <a:rect l="l" t="t" r="r" b="b"/>
            <a:pathLst>
              <a:path w="4350" h="846" extrusionOk="0">
                <a:moveTo>
                  <a:pt x="282" y="1"/>
                </a:moveTo>
                <a:lnTo>
                  <a:pt x="1" y="422"/>
                </a:lnTo>
                <a:lnTo>
                  <a:pt x="282" y="846"/>
                </a:lnTo>
                <a:lnTo>
                  <a:pt x="4350" y="846"/>
                </a:lnTo>
                <a:lnTo>
                  <a:pt x="4350" y="1"/>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3038746" y="3070460"/>
            <a:ext cx="248646" cy="51710"/>
          </a:xfrm>
          <a:custGeom>
            <a:avLst/>
            <a:gdLst/>
            <a:ahLst/>
            <a:cxnLst/>
            <a:rect l="l" t="t" r="r" b="b"/>
            <a:pathLst>
              <a:path w="4068" h="846" extrusionOk="0">
                <a:moveTo>
                  <a:pt x="0" y="1"/>
                </a:moveTo>
                <a:lnTo>
                  <a:pt x="0" y="846"/>
                </a:lnTo>
                <a:lnTo>
                  <a:pt x="4067" y="846"/>
                </a:lnTo>
                <a:lnTo>
                  <a:pt x="4067" y="1"/>
                </a:lnTo>
                <a:close/>
              </a:path>
            </a:pathLst>
          </a:custGeom>
          <a:solidFill>
            <a:srgbClr val="B4D2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3038746" y="3180236"/>
            <a:ext cx="248646" cy="51710"/>
          </a:xfrm>
          <a:custGeom>
            <a:avLst/>
            <a:gdLst/>
            <a:ahLst/>
            <a:cxnLst/>
            <a:rect l="l" t="t" r="r" b="b"/>
            <a:pathLst>
              <a:path w="4068" h="846" extrusionOk="0">
                <a:moveTo>
                  <a:pt x="0" y="1"/>
                </a:moveTo>
                <a:lnTo>
                  <a:pt x="0" y="846"/>
                </a:lnTo>
                <a:lnTo>
                  <a:pt x="4067" y="846"/>
                </a:lnTo>
                <a:lnTo>
                  <a:pt x="4067" y="1"/>
                </a:lnTo>
                <a:close/>
              </a:path>
            </a:pathLst>
          </a:custGeom>
          <a:solidFill>
            <a:srgbClr val="B4D2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3397109" y="3732296"/>
            <a:ext cx="193697" cy="51710"/>
          </a:xfrm>
          <a:custGeom>
            <a:avLst/>
            <a:gdLst/>
            <a:ahLst/>
            <a:cxnLst/>
            <a:rect l="l" t="t" r="r" b="b"/>
            <a:pathLst>
              <a:path w="3169" h="846" extrusionOk="0">
                <a:moveTo>
                  <a:pt x="0" y="1"/>
                </a:moveTo>
                <a:lnTo>
                  <a:pt x="0" y="846"/>
                </a:lnTo>
                <a:lnTo>
                  <a:pt x="3169" y="846"/>
                </a:lnTo>
                <a:lnTo>
                  <a:pt x="3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3010417" y="3520322"/>
            <a:ext cx="222929" cy="211976"/>
          </a:xfrm>
          <a:custGeom>
            <a:avLst/>
            <a:gdLst/>
            <a:ahLst/>
            <a:cxnLst/>
            <a:rect l="l" t="t" r="r" b="b"/>
            <a:pathLst>
              <a:path w="29084" h="27655" extrusionOk="0">
                <a:moveTo>
                  <a:pt x="14542" y="1"/>
                </a:moveTo>
                <a:lnTo>
                  <a:pt x="9514" y="8332"/>
                </a:lnTo>
                <a:lnTo>
                  <a:pt x="0" y="10550"/>
                </a:lnTo>
                <a:lnTo>
                  <a:pt x="6359" y="17944"/>
                </a:lnTo>
                <a:lnTo>
                  <a:pt x="5570" y="27655"/>
                </a:lnTo>
                <a:lnTo>
                  <a:pt x="11190" y="25289"/>
                </a:lnTo>
                <a:lnTo>
                  <a:pt x="14542" y="23859"/>
                </a:lnTo>
                <a:lnTo>
                  <a:pt x="23514" y="27655"/>
                </a:lnTo>
                <a:lnTo>
                  <a:pt x="22676" y="17944"/>
                </a:lnTo>
                <a:lnTo>
                  <a:pt x="29084" y="10550"/>
                </a:lnTo>
                <a:lnTo>
                  <a:pt x="19570" y="8332"/>
                </a:lnTo>
                <a:lnTo>
                  <a:pt x="18683" y="6902"/>
                </a:lnTo>
                <a:lnTo>
                  <a:pt x="14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Kreon"/>
              <a:buNone/>
              <a:defRPr sz="3000">
                <a:solidFill>
                  <a:schemeClr val="lt1"/>
                </a:solidFill>
                <a:latin typeface="Kreon"/>
                <a:ea typeface="Kreon"/>
                <a:cs typeface="Kreon"/>
                <a:sym typeface="Kreon"/>
              </a:defRPr>
            </a:lvl1pPr>
            <a:lvl2pPr lvl="1">
              <a:spcBef>
                <a:spcPts val="0"/>
              </a:spcBef>
              <a:spcAft>
                <a:spcPts val="0"/>
              </a:spcAft>
              <a:buClr>
                <a:schemeClr val="lt1"/>
              </a:buClr>
              <a:buSzPts val="3000"/>
              <a:buFont typeface="Kreon"/>
              <a:buNone/>
              <a:defRPr sz="3000">
                <a:solidFill>
                  <a:schemeClr val="lt1"/>
                </a:solidFill>
                <a:latin typeface="Kreon"/>
                <a:ea typeface="Kreon"/>
                <a:cs typeface="Kreon"/>
                <a:sym typeface="Kreon"/>
              </a:defRPr>
            </a:lvl2pPr>
            <a:lvl3pPr lvl="2">
              <a:spcBef>
                <a:spcPts val="0"/>
              </a:spcBef>
              <a:spcAft>
                <a:spcPts val="0"/>
              </a:spcAft>
              <a:buClr>
                <a:schemeClr val="lt1"/>
              </a:buClr>
              <a:buSzPts val="3000"/>
              <a:buFont typeface="Kreon"/>
              <a:buNone/>
              <a:defRPr sz="3000">
                <a:solidFill>
                  <a:schemeClr val="lt1"/>
                </a:solidFill>
                <a:latin typeface="Kreon"/>
                <a:ea typeface="Kreon"/>
                <a:cs typeface="Kreon"/>
                <a:sym typeface="Kreon"/>
              </a:defRPr>
            </a:lvl3pPr>
            <a:lvl4pPr lvl="3">
              <a:spcBef>
                <a:spcPts val="0"/>
              </a:spcBef>
              <a:spcAft>
                <a:spcPts val="0"/>
              </a:spcAft>
              <a:buClr>
                <a:schemeClr val="lt1"/>
              </a:buClr>
              <a:buSzPts val="3000"/>
              <a:buFont typeface="Kreon"/>
              <a:buNone/>
              <a:defRPr sz="3000">
                <a:solidFill>
                  <a:schemeClr val="lt1"/>
                </a:solidFill>
                <a:latin typeface="Kreon"/>
                <a:ea typeface="Kreon"/>
                <a:cs typeface="Kreon"/>
                <a:sym typeface="Kreon"/>
              </a:defRPr>
            </a:lvl4pPr>
            <a:lvl5pPr lvl="4">
              <a:spcBef>
                <a:spcPts val="0"/>
              </a:spcBef>
              <a:spcAft>
                <a:spcPts val="0"/>
              </a:spcAft>
              <a:buClr>
                <a:schemeClr val="lt1"/>
              </a:buClr>
              <a:buSzPts val="3000"/>
              <a:buFont typeface="Kreon"/>
              <a:buNone/>
              <a:defRPr sz="3000">
                <a:solidFill>
                  <a:schemeClr val="lt1"/>
                </a:solidFill>
                <a:latin typeface="Kreon"/>
                <a:ea typeface="Kreon"/>
                <a:cs typeface="Kreon"/>
                <a:sym typeface="Kreon"/>
              </a:defRPr>
            </a:lvl5pPr>
            <a:lvl6pPr lvl="5">
              <a:spcBef>
                <a:spcPts val="0"/>
              </a:spcBef>
              <a:spcAft>
                <a:spcPts val="0"/>
              </a:spcAft>
              <a:buClr>
                <a:schemeClr val="lt1"/>
              </a:buClr>
              <a:buSzPts val="3000"/>
              <a:buFont typeface="Kreon"/>
              <a:buNone/>
              <a:defRPr sz="3000">
                <a:solidFill>
                  <a:schemeClr val="lt1"/>
                </a:solidFill>
                <a:latin typeface="Kreon"/>
                <a:ea typeface="Kreon"/>
                <a:cs typeface="Kreon"/>
                <a:sym typeface="Kreon"/>
              </a:defRPr>
            </a:lvl6pPr>
            <a:lvl7pPr lvl="6">
              <a:spcBef>
                <a:spcPts val="0"/>
              </a:spcBef>
              <a:spcAft>
                <a:spcPts val="0"/>
              </a:spcAft>
              <a:buClr>
                <a:schemeClr val="lt1"/>
              </a:buClr>
              <a:buSzPts val="3000"/>
              <a:buFont typeface="Kreon"/>
              <a:buNone/>
              <a:defRPr sz="3000">
                <a:solidFill>
                  <a:schemeClr val="lt1"/>
                </a:solidFill>
                <a:latin typeface="Kreon"/>
                <a:ea typeface="Kreon"/>
                <a:cs typeface="Kreon"/>
                <a:sym typeface="Kreon"/>
              </a:defRPr>
            </a:lvl7pPr>
            <a:lvl8pPr lvl="7">
              <a:spcBef>
                <a:spcPts val="0"/>
              </a:spcBef>
              <a:spcAft>
                <a:spcPts val="0"/>
              </a:spcAft>
              <a:buClr>
                <a:schemeClr val="lt1"/>
              </a:buClr>
              <a:buSzPts val="3000"/>
              <a:buFont typeface="Kreon"/>
              <a:buNone/>
              <a:defRPr sz="3000">
                <a:solidFill>
                  <a:schemeClr val="lt1"/>
                </a:solidFill>
                <a:latin typeface="Kreon"/>
                <a:ea typeface="Kreon"/>
                <a:cs typeface="Kreon"/>
                <a:sym typeface="Kreon"/>
              </a:defRPr>
            </a:lvl8pPr>
            <a:lvl9pPr lvl="8">
              <a:spcBef>
                <a:spcPts val="0"/>
              </a:spcBef>
              <a:spcAft>
                <a:spcPts val="0"/>
              </a:spcAft>
              <a:buClr>
                <a:schemeClr val="lt1"/>
              </a:buClr>
              <a:buSzPts val="3000"/>
              <a:buFont typeface="Kreon"/>
              <a:buNone/>
              <a:defRPr sz="3000">
                <a:solidFill>
                  <a:schemeClr val="lt1"/>
                </a:solidFill>
                <a:latin typeface="Kreon"/>
                <a:ea typeface="Kreon"/>
                <a:cs typeface="Kreon"/>
                <a:sym typeface="Kre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Ubuntu Light"/>
              <a:buChar char="●"/>
              <a:defRPr sz="1100">
                <a:solidFill>
                  <a:schemeClr val="dk2"/>
                </a:solidFill>
                <a:latin typeface="Ubuntu Light"/>
                <a:ea typeface="Ubuntu Light"/>
                <a:cs typeface="Ubuntu Light"/>
                <a:sym typeface="Ubuntu Light"/>
              </a:defRPr>
            </a:lvl1pPr>
            <a:lvl2pPr marL="914400" lvl="1" indent="-298450" rtl="0">
              <a:lnSpc>
                <a:spcPct val="115000"/>
              </a:lnSpc>
              <a:spcBef>
                <a:spcPts val="1600"/>
              </a:spcBef>
              <a:spcAft>
                <a:spcPts val="0"/>
              </a:spcAft>
              <a:buClr>
                <a:schemeClr val="dk2"/>
              </a:buClr>
              <a:buSzPts val="1100"/>
              <a:buFont typeface="Ubuntu Light"/>
              <a:buChar char="○"/>
              <a:defRPr sz="1100">
                <a:solidFill>
                  <a:schemeClr val="dk2"/>
                </a:solidFill>
                <a:latin typeface="Ubuntu Light"/>
                <a:ea typeface="Ubuntu Light"/>
                <a:cs typeface="Ubuntu Light"/>
                <a:sym typeface="Ubuntu Light"/>
              </a:defRPr>
            </a:lvl2pPr>
            <a:lvl3pPr marL="1371600" lvl="2" indent="-298450" rtl="0">
              <a:lnSpc>
                <a:spcPct val="115000"/>
              </a:lnSpc>
              <a:spcBef>
                <a:spcPts val="1600"/>
              </a:spcBef>
              <a:spcAft>
                <a:spcPts val="0"/>
              </a:spcAft>
              <a:buClr>
                <a:schemeClr val="dk2"/>
              </a:buClr>
              <a:buSzPts val="1100"/>
              <a:buFont typeface="Ubuntu Light"/>
              <a:buChar char="■"/>
              <a:defRPr sz="1100">
                <a:solidFill>
                  <a:schemeClr val="dk2"/>
                </a:solidFill>
                <a:latin typeface="Ubuntu Light"/>
                <a:ea typeface="Ubuntu Light"/>
                <a:cs typeface="Ubuntu Light"/>
                <a:sym typeface="Ubuntu Light"/>
              </a:defRPr>
            </a:lvl3pPr>
            <a:lvl4pPr marL="1828800" lvl="3" indent="-298450" rtl="0">
              <a:lnSpc>
                <a:spcPct val="115000"/>
              </a:lnSpc>
              <a:spcBef>
                <a:spcPts val="1600"/>
              </a:spcBef>
              <a:spcAft>
                <a:spcPts val="0"/>
              </a:spcAft>
              <a:buClr>
                <a:schemeClr val="dk2"/>
              </a:buClr>
              <a:buSzPts val="1100"/>
              <a:buFont typeface="Ubuntu Light"/>
              <a:buChar char="●"/>
              <a:defRPr sz="1100">
                <a:solidFill>
                  <a:schemeClr val="dk2"/>
                </a:solidFill>
                <a:latin typeface="Ubuntu Light"/>
                <a:ea typeface="Ubuntu Light"/>
                <a:cs typeface="Ubuntu Light"/>
                <a:sym typeface="Ubuntu Light"/>
              </a:defRPr>
            </a:lvl4pPr>
            <a:lvl5pPr marL="2286000" lvl="4" indent="-298450" rtl="0">
              <a:lnSpc>
                <a:spcPct val="115000"/>
              </a:lnSpc>
              <a:spcBef>
                <a:spcPts val="1600"/>
              </a:spcBef>
              <a:spcAft>
                <a:spcPts val="0"/>
              </a:spcAft>
              <a:buClr>
                <a:schemeClr val="dk2"/>
              </a:buClr>
              <a:buSzPts val="1100"/>
              <a:buFont typeface="Ubuntu Light"/>
              <a:buChar char="○"/>
              <a:defRPr sz="1100">
                <a:solidFill>
                  <a:schemeClr val="dk2"/>
                </a:solidFill>
                <a:latin typeface="Ubuntu Light"/>
                <a:ea typeface="Ubuntu Light"/>
                <a:cs typeface="Ubuntu Light"/>
                <a:sym typeface="Ubuntu Light"/>
              </a:defRPr>
            </a:lvl5pPr>
            <a:lvl6pPr marL="2743200" lvl="5" indent="-298450" rtl="0">
              <a:lnSpc>
                <a:spcPct val="115000"/>
              </a:lnSpc>
              <a:spcBef>
                <a:spcPts val="1600"/>
              </a:spcBef>
              <a:spcAft>
                <a:spcPts val="0"/>
              </a:spcAft>
              <a:buClr>
                <a:schemeClr val="dk2"/>
              </a:buClr>
              <a:buSzPts val="1100"/>
              <a:buFont typeface="Ubuntu Light"/>
              <a:buChar char="■"/>
              <a:defRPr sz="1100">
                <a:solidFill>
                  <a:schemeClr val="dk2"/>
                </a:solidFill>
                <a:latin typeface="Ubuntu Light"/>
                <a:ea typeface="Ubuntu Light"/>
                <a:cs typeface="Ubuntu Light"/>
                <a:sym typeface="Ubuntu Light"/>
              </a:defRPr>
            </a:lvl6pPr>
            <a:lvl7pPr marL="3200400" lvl="6" indent="-298450" rtl="0">
              <a:lnSpc>
                <a:spcPct val="115000"/>
              </a:lnSpc>
              <a:spcBef>
                <a:spcPts val="1600"/>
              </a:spcBef>
              <a:spcAft>
                <a:spcPts val="0"/>
              </a:spcAft>
              <a:buClr>
                <a:schemeClr val="dk2"/>
              </a:buClr>
              <a:buSzPts val="1100"/>
              <a:buFont typeface="Ubuntu Light"/>
              <a:buChar char="●"/>
              <a:defRPr sz="1100">
                <a:solidFill>
                  <a:schemeClr val="dk2"/>
                </a:solidFill>
                <a:latin typeface="Ubuntu Light"/>
                <a:ea typeface="Ubuntu Light"/>
                <a:cs typeface="Ubuntu Light"/>
                <a:sym typeface="Ubuntu Light"/>
              </a:defRPr>
            </a:lvl7pPr>
            <a:lvl8pPr marL="3657600" lvl="7" indent="-298450" rtl="0">
              <a:lnSpc>
                <a:spcPct val="115000"/>
              </a:lnSpc>
              <a:spcBef>
                <a:spcPts val="1600"/>
              </a:spcBef>
              <a:spcAft>
                <a:spcPts val="0"/>
              </a:spcAft>
              <a:buClr>
                <a:schemeClr val="dk2"/>
              </a:buClr>
              <a:buSzPts val="1100"/>
              <a:buFont typeface="Ubuntu Light"/>
              <a:buChar char="○"/>
              <a:defRPr sz="1100">
                <a:solidFill>
                  <a:schemeClr val="dk2"/>
                </a:solidFill>
                <a:latin typeface="Ubuntu Light"/>
                <a:ea typeface="Ubuntu Light"/>
                <a:cs typeface="Ubuntu Light"/>
                <a:sym typeface="Ubuntu Light"/>
              </a:defRPr>
            </a:lvl8pPr>
            <a:lvl9pPr marL="4114800" lvl="8" indent="-298450" rtl="0">
              <a:lnSpc>
                <a:spcPct val="115000"/>
              </a:lnSpc>
              <a:spcBef>
                <a:spcPts val="1600"/>
              </a:spcBef>
              <a:spcAft>
                <a:spcPts val="1600"/>
              </a:spcAft>
              <a:buClr>
                <a:schemeClr val="dk2"/>
              </a:buClr>
              <a:buSzPts val="1100"/>
              <a:buFont typeface="Ubuntu Light"/>
              <a:buChar char="■"/>
              <a:defRPr sz="1100">
                <a:solidFill>
                  <a:schemeClr val="dk2"/>
                </a:solidFill>
                <a:latin typeface="Ubuntu Light"/>
                <a:ea typeface="Ubuntu Light"/>
                <a:cs typeface="Ubuntu Light"/>
                <a:sym typeface="Ubuntu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7" r:id="rId5"/>
    <p:sldLayoutId id="2147483658" r:id="rId6"/>
    <p:sldLayoutId id="2147483660" r:id="rId7"/>
    <p:sldLayoutId id="2147483661" r:id="rId8"/>
    <p:sldLayoutId id="2147483662" r:id="rId9"/>
    <p:sldLayoutId id="2147483666" r:id="rId10"/>
    <p:sldLayoutId id="2147483668" r:id="rId11"/>
    <p:sldLayoutId id="2147483672" r:id="rId12"/>
    <p:sldLayoutId id="2147483688" r:id="rId13"/>
    <p:sldLayoutId id="2147483689" r:id="rId14"/>
    <p:sldLayoutId id="214748369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6">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9"/>
          <p:cNvSpPr txBox="1">
            <a:spLocks noGrp="1"/>
          </p:cNvSpPr>
          <p:nvPr>
            <p:ph type="ctrTitle"/>
          </p:nvPr>
        </p:nvSpPr>
        <p:spPr>
          <a:xfrm>
            <a:off x="720000" y="1592058"/>
            <a:ext cx="4269600" cy="2052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sz="2800" dirty="0"/>
              <a:t>The Devastating Impacts of the WannaCry Ransomware Attack: A Comprehensive Analysis</a:t>
            </a:r>
          </a:p>
        </p:txBody>
      </p:sp>
      <p:sp>
        <p:nvSpPr>
          <p:cNvPr id="789" name="Google Shape;789;p49"/>
          <p:cNvSpPr txBox="1">
            <a:spLocks noGrp="1"/>
          </p:cNvSpPr>
          <p:nvPr>
            <p:ph type="subTitle" idx="1"/>
          </p:nvPr>
        </p:nvSpPr>
        <p:spPr>
          <a:xfrm>
            <a:off x="720000" y="3553200"/>
            <a:ext cx="4269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Efforts By: Naman Soni PB-06</a:t>
            </a:r>
            <a:endParaRPr dirty="0"/>
          </a:p>
        </p:txBody>
      </p:sp>
      <p:grpSp>
        <p:nvGrpSpPr>
          <p:cNvPr id="790" name="Google Shape;790;p49"/>
          <p:cNvGrpSpPr/>
          <p:nvPr/>
        </p:nvGrpSpPr>
        <p:grpSpPr>
          <a:xfrm rot="-1087508">
            <a:off x="3462945" y="104427"/>
            <a:ext cx="6187007" cy="5950808"/>
            <a:chOff x="3557643" y="-212602"/>
            <a:chExt cx="6186873" cy="5950679"/>
          </a:xfrm>
        </p:grpSpPr>
        <p:sp>
          <p:nvSpPr>
            <p:cNvPr id="791" name="Google Shape;791;p49"/>
            <p:cNvSpPr/>
            <p:nvPr/>
          </p:nvSpPr>
          <p:spPr>
            <a:xfrm rot="-1242374">
              <a:off x="4195495" y="510130"/>
              <a:ext cx="4911168" cy="4505216"/>
            </a:xfrm>
            <a:custGeom>
              <a:avLst/>
              <a:gdLst/>
              <a:ahLst/>
              <a:cxnLst/>
              <a:rect l="l" t="t" r="r" b="b"/>
              <a:pathLst>
                <a:path w="193893" h="177866" extrusionOk="0">
                  <a:moveTo>
                    <a:pt x="39954" y="118086"/>
                  </a:moveTo>
                  <a:cubicBezTo>
                    <a:pt x="33088" y="118086"/>
                    <a:pt x="26519" y="120982"/>
                    <a:pt x="21888" y="126098"/>
                  </a:cubicBezTo>
                  <a:cubicBezTo>
                    <a:pt x="17452" y="130958"/>
                    <a:pt x="13113" y="136047"/>
                    <a:pt x="9362" y="140646"/>
                  </a:cubicBezTo>
                  <a:cubicBezTo>
                    <a:pt x="10406" y="142571"/>
                    <a:pt x="11548" y="144495"/>
                    <a:pt x="12722" y="146354"/>
                  </a:cubicBezTo>
                  <a:cubicBezTo>
                    <a:pt x="16767" y="141396"/>
                    <a:pt x="21529" y="135688"/>
                    <a:pt x="26488" y="130305"/>
                  </a:cubicBezTo>
                  <a:cubicBezTo>
                    <a:pt x="29942" y="126488"/>
                    <a:pt x="34859" y="124330"/>
                    <a:pt x="39986" y="124330"/>
                  </a:cubicBezTo>
                  <a:cubicBezTo>
                    <a:pt x="40378" y="124330"/>
                    <a:pt x="40772" y="124343"/>
                    <a:pt x="41166" y="124369"/>
                  </a:cubicBezTo>
                  <a:cubicBezTo>
                    <a:pt x="47234" y="124695"/>
                    <a:pt x="53268" y="125771"/>
                    <a:pt x="59107" y="127565"/>
                  </a:cubicBezTo>
                  <a:cubicBezTo>
                    <a:pt x="60902" y="128153"/>
                    <a:pt x="60934" y="130664"/>
                    <a:pt x="59140" y="131284"/>
                  </a:cubicBezTo>
                  <a:cubicBezTo>
                    <a:pt x="49354" y="134644"/>
                    <a:pt x="35882" y="140026"/>
                    <a:pt x="27270" y="146778"/>
                  </a:cubicBezTo>
                  <a:cubicBezTo>
                    <a:pt x="25215" y="148377"/>
                    <a:pt x="23421" y="150301"/>
                    <a:pt x="21921" y="152454"/>
                  </a:cubicBezTo>
                  <a:lnTo>
                    <a:pt x="19540" y="155945"/>
                  </a:lnTo>
                  <a:cubicBezTo>
                    <a:pt x="20877" y="157608"/>
                    <a:pt x="22280" y="159272"/>
                    <a:pt x="23715" y="160838"/>
                  </a:cubicBezTo>
                  <a:lnTo>
                    <a:pt x="27075" y="156010"/>
                  </a:lnTo>
                  <a:cubicBezTo>
                    <a:pt x="28184" y="154346"/>
                    <a:pt x="29554" y="152911"/>
                    <a:pt x="31087" y="151671"/>
                  </a:cubicBezTo>
                  <a:cubicBezTo>
                    <a:pt x="39046" y="145474"/>
                    <a:pt x="51833" y="140352"/>
                    <a:pt x="61162" y="137156"/>
                  </a:cubicBezTo>
                  <a:cubicBezTo>
                    <a:pt x="64490" y="136047"/>
                    <a:pt x="66740" y="132948"/>
                    <a:pt x="66708" y="129425"/>
                  </a:cubicBezTo>
                  <a:lnTo>
                    <a:pt x="66708" y="129294"/>
                  </a:lnTo>
                  <a:cubicBezTo>
                    <a:pt x="66675" y="125771"/>
                    <a:pt x="64359" y="122640"/>
                    <a:pt x="60967" y="121629"/>
                  </a:cubicBezTo>
                  <a:cubicBezTo>
                    <a:pt x="54671" y="119704"/>
                    <a:pt x="48147" y="118530"/>
                    <a:pt x="41558" y="118138"/>
                  </a:cubicBezTo>
                  <a:cubicBezTo>
                    <a:pt x="41022" y="118103"/>
                    <a:pt x="40487" y="118086"/>
                    <a:pt x="39954" y="118086"/>
                  </a:cubicBezTo>
                  <a:close/>
                  <a:moveTo>
                    <a:pt x="137302" y="1"/>
                  </a:moveTo>
                  <a:cubicBezTo>
                    <a:pt x="135255" y="1"/>
                    <a:pt x="133204" y="665"/>
                    <a:pt x="131491" y="2012"/>
                  </a:cubicBezTo>
                  <a:cubicBezTo>
                    <a:pt x="122194" y="8992"/>
                    <a:pt x="113583" y="16886"/>
                    <a:pt x="105819" y="25530"/>
                  </a:cubicBezTo>
                  <a:cubicBezTo>
                    <a:pt x="101122" y="30782"/>
                    <a:pt x="99262" y="37959"/>
                    <a:pt x="100828" y="44809"/>
                  </a:cubicBezTo>
                  <a:lnTo>
                    <a:pt x="103829" y="58183"/>
                  </a:lnTo>
                  <a:cubicBezTo>
                    <a:pt x="106635" y="70415"/>
                    <a:pt x="99262" y="82713"/>
                    <a:pt x="87095" y="85975"/>
                  </a:cubicBezTo>
                  <a:cubicBezTo>
                    <a:pt x="80408" y="87776"/>
                    <a:pt x="72592" y="88676"/>
                    <a:pt x="63719" y="88676"/>
                  </a:cubicBezTo>
                  <a:cubicBezTo>
                    <a:pt x="56838" y="88676"/>
                    <a:pt x="49320" y="88134"/>
                    <a:pt x="41199" y="87052"/>
                  </a:cubicBezTo>
                  <a:cubicBezTo>
                    <a:pt x="39771" y="86862"/>
                    <a:pt x="38345" y="86769"/>
                    <a:pt x="36929" y="86769"/>
                  </a:cubicBezTo>
                  <a:cubicBezTo>
                    <a:pt x="25933" y="86769"/>
                    <a:pt x="15573" y="92382"/>
                    <a:pt x="9590" y="101861"/>
                  </a:cubicBezTo>
                  <a:lnTo>
                    <a:pt x="0" y="117029"/>
                  </a:lnTo>
                  <a:cubicBezTo>
                    <a:pt x="718" y="119704"/>
                    <a:pt x="1501" y="122346"/>
                    <a:pt x="2414" y="124923"/>
                  </a:cubicBezTo>
                  <a:lnTo>
                    <a:pt x="14842" y="105156"/>
                  </a:lnTo>
                  <a:cubicBezTo>
                    <a:pt x="19659" y="97541"/>
                    <a:pt x="28020" y="93013"/>
                    <a:pt x="36882" y="93013"/>
                  </a:cubicBezTo>
                  <a:cubicBezTo>
                    <a:pt x="38043" y="93013"/>
                    <a:pt x="39212" y="93091"/>
                    <a:pt x="40384" y="93249"/>
                  </a:cubicBezTo>
                  <a:cubicBezTo>
                    <a:pt x="48736" y="94358"/>
                    <a:pt x="56503" y="94912"/>
                    <a:pt x="63652" y="94912"/>
                  </a:cubicBezTo>
                  <a:cubicBezTo>
                    <a:pt x="73116" y="94912"/>
                    <a:pt x="81498" y="93942"/>
                    <a:pt x="88726" y="92010"/>
                  </a:cubicBezTo>
                  <a:cubicBezTo>
                    <a:pt x="101644" y="88519"/>
                    <a:pt x="110647" y="76809"/>
                    <a:pt x="110647" y="63402"/>
                  </a:cubicBezTo>
                  <a:cubicBezTo>
                    <a:pt x="110647" y="61184"/>
                    <a:pt x="110386" y="58966"/>
                    <a:pt x="109897" y="56813"/>
                  </a:cubicBezTo>
                  <a:lnTo>
                    <a:pt x="106896" y="43471"/>
                  </a:lnTo>
                  <a:cubicBezTo>
                    <a:pt x="105786" y="38578"/>
                    <a:pt x="107091" y="33457"/>
                    <a:pt x="110451" y="29706"/>
                  </a:cubicBezTo>
                  <a:cubicBezTo>
                    <a:pt x="117954" y="21355"/>
                    <a:pt x="126239" y="13722"/>
                    <a:pt x="135210" y="7002"/>
                  </a:cubicBezTo>
                  <a:cubicBezTo>
                    <a:pt x="135824" y="6496"/>
                    <a:pt x="136568" y="6249"/>
                    <a:pt x="137306" y="6249"/>
                  </a:cubicBezTo>
                  <a:cubicBezTo>
                    <a:pt x="138136" y="6249"/>
                    <a:pt x="138959" y="6561"/>
                    <a:pt x="139581" y="7165"/>
                  </a:cubicBezTo>
                  <a:cubicBezTo>
                    <a:pt x="140885" y="8242"/>
                    <a:pt x="141212" y="10134"/>
                    <a:pt x="140298" y="11569"/>
                  </a:cubicBezTo>
                  <a:cubicBezTo>
                    <a:pt x="135373" y="19855"/>
                    <a:pt x="129697" y="27683"/>
                    <a:pt x="123336" y="34925"/>
                  </a:cubicBezTo>
                  <a:cubicBezTo>
                    <a:pt x="121085" y="37469"/>
                    <a:pt x="120400" y="41058"/>
                    <a:pt x="121574" y="44254"/>
                  </a:cubicBezTo>
                  <a:cubicBezTo>
                    <a:pt x="123238" y="48691"/>
                    <a:pt x="126272" y="53486"/>
                    <a:pt x="130610" y="58444"/>
                  </a:cubicBezTo>
                  <a:cubicBezTo>
                    <a:pt x="132960" y="61134"/>
                    <a:pt x="136158" y="62423"/>
                    <a:pt x="139332" y="62423"/>
                  </a:cubicBezTo>
                  <a:cubicBezTo>
                    <a:pt x="143472" y="62423"/>
                    <a:pt x="147570" y="60231"/>
                    <a:pt x="149693" y="56095"/>
                  </a:cubicBezTo>
                  <a:lnTo>
                    <a:pt x="153770" y="48201"/>
                  </a:lnTo>
                  <a:cubicBezTo>
                    <a:pt x="156586" y="42755"/>
                    <a:pt x="162191" y="39364"/>
                    <a:pt x="168273" y="39364"/>
                  </a:cubicBezTo>
                  <a:cubicBezTo>
                    <a:pt x="168602" y="39364"/>
                    <a:pt x="168933" y="39374"/>
                    <a:pt x="169265" y="39394"/>
                  </a:cubicBezTo>
                  <a:lnTo>
                    <a:pt x="172331" y="39557"/>
                  </a:lnTo>
                  <a:cubicBezTo>
                    <a:pt x="183324" y="40242"/>
                    <a:pt x="190500" y="51398"/>
                    <a:pt x="186553" y="61673"/>
                  </a:cubicBezTo>
                  <a:lnTo>
                    <a:pt x="186390" y="62130"/>
                  </a:lnTo>
                  <a:cubicBezTo>
                    <a:pt x="184400" y="67480"/>
                    <a:pt x="179573" y="71264"/>
                    <a:pt x="173929" y="72014"/>
                  </a:cubicBezTo>
                  <a:lnTo>
                    <a:pt x="165774" y="73058"/>
                  </a:lnTo>
                  <a:cubicBezTo>
                    <a:pt x="159185" y="73906"/>
                    <a:pt x="154260" y="79484"/>
                    <a:pt x="154227" y="86138"/>
                  </a:cubicBezTo>
                  <a:cubicBezTo>
                    <a:pt x="154227" y="87606"/>
                    <a:pt x="154488" y="89041"/>
                    <a:pt x="154945" y="90411"/>
                  </a:cubicBezTo>
                  <a:cubicBezTo>
                    <a:pt x="161273" y="108515"/>
                    <a:pt x="157358" y="126717"/>
                    <a:pt x="152955" y="138819"/>
                  </a:cubicBezTo>
                  <a:cubicBezTo>
                    <a:pt x="148421" y="151215"/>
                    <a:pt x="138374" y="160838"/>
                    <a:pt x="125782" y="164785"/>
                  </a:cubicBezTo>
                  <a:cubicBezTo>
                    <a:pt x="121835" y="165992"/>
                    <a:pt x="117791" y="166905"/>
                    <a:pt x="113713" y="167525"/>
                  </a:cubicBezTo>
                  <a:cubicBezTo>
                    <a:pt x="113542" y="167561"/>
                    <a:pt x="113371" y="167578"/>
                    <a:pt x="113202" y="167578"/>
                  </a:cubicBezTo>
                  <a:cubicBezTo>
                    <a:pt x="112147" y="167578"/>
                    <a:pt x="111175" y="166901"/>
                    <a:pt x="110810" y="165861"/>
                  </a:cubicBezTo>
                  <a:cubicBezTo>
                    <a:pt x="110288" y="164687"/>
                    <a:pt x="110679" y="163284"/>
                    <a:pt x="111789" y="162567"/>
                  </a:cubicBezTo>
                  <a:cubicBezTo>
                    <a:pt x="115768" y="159794"/>
                    <a:pt x="119943" y="157217"/>
                    <a:pt x="124249" y="154933"/>
                  </a:cubicBezTo>
                  <a:cubicBezTo>
                    <a:pt x="130969" y="151345"/>
                    <a:pt x="135960" y="145115"/>
                    <a:pt x="137982" y="137775"/>
                  </a:cubicBezTo>
                  <a:cubicBezTo>
                    <a:pt x="138667" y="135231"/>
                    <a:pt x="139320" y="132426"/>
                    <a:pt x="139874" y="129425"/>
                  </a:cubicBezTo>
                  <a:cubicBezTo>
                    <a:pt x="140902" y="124039"/>
                    <a:pt x="136602" y="119773"/>
                    <a:pt x="131869" y="119773"/>
                  </a:cubicBezTo>
                  <a:cubicBezTo>
                    <a:pt x="130295" y="119773"/>
                    <a:pt x="128674" y="120245"/>
                    <a:pt x="127185" y="121302"/>
                  </a:cubicBezTo>
                  <a:cubicBezTo>
                    <a:pt x="107711" y="135035"/>
                    <a:pt x="71209" y="153661"/>
                    <a:pt x="56400" y="161001"/>
                  </a:cubicBezTo>
                  <a:cubicBezTo>
                    <a:pt x="50039" y="164165"/>
                    <a:pt x="44265" y="168340"/>
                    <a:pt x="39242" y="173331"/>
                  </a:cubicBezTo>
                  <a:lnTo>
                    <a:pt x="38361" y="174212"/>
                  </a:lnTo>
                  <a:cubicBezTo>
                    <a:pt x="40057" y="175484"/>
                    <a:pt x="41786" y="176691"/>
                    <a:pt x="43548" y="177865"/>
                  </a:cubicBezTo>
                  <a:cubicBezTo>
                    <a:pt x="43580" y="177833"/>
                    <a:pt x="43613" y="177767"/>
                    <a:pt x="43646" y="177735"/>
                  </a:cubicBezTo>
                  <a:cubicBezTo>
                    <a:pt x="48180" y="173201"/>
                    <a:pt x="53432" y="169449"/>
                    <a:pt x="59173" y="166579"/>
                  </a:cubicBezTo>
                  <a:cubicBezTo>
                    <a:pt x="77701" y="157380"/>
                    <a:pt x="111658" y="139863"/>
                    <a:pt x="130773" y="126391"/>
                  </a:cubicBezTo>
                  <a:cubicBezTo>
                    <a:pt x="131116" y="126134"/>
                    <a:pt x="131513" y="126003"/>
                    <a:pt x="131908" y="126003"/>
                  </a:cubicBezTo>
                  <a:cubicBezTo>
                    <a:pt x="132263" y="126003"/>
                    <a:pt x="132617" y="126109"/>
                    <a:pt x="132926" y="126326"/>
                  </a:cubicBezTo>
                  <a:cubicBezTo>
                    <a:pt x="133611" y="126717"/>
                    <a:pt x="133937" y="127533"/>
                    <a:pt x="133774" y="128283"/>
                  </a:cubicBezTo>
                  <a:cubicBezTo>
                    <a:pt x="133252" y="131088"/>
                    <a:pt x="132633" y="133731"/>
                    <a:pt x="131980" y="136112"/>
                  </a:cubicBezTo>
                  <a:cubicBezTo>
                    <a:pt x="130414" y="141820"/>
                    <a:pt x="126533" y="146648"/>
                    <a:pt x="121314" y="149421"/>
                  </a:cubicBezTo>
                  <a:cubicBezTo>
                    <a:pt x="116779" y="151835"/>
                    <a:pt x="112408" y="154542"/>
                    <a:pt x="108200" y="157478"/>
                  </a:cubicBezTo>
                  <a:cubicBezTo>
                    <a:pt x="104743" y="159859"/>
                    <a:pt x="103405" y="164328"/>
                    <a:pt x="105036" y="168210"/>
                  </a:cubicBezTo>
                  <a:cubicBezTo>
                    <a:pt x="106332" y="171578"/>
                    <a:pt x="109556" y="173788"/>
                    <a:pt x="113145" y="173788"/>
                  </a:cubicBezTo>
                  <a:cubicBezTo>
                    <a:pt x="113171" y="173788"/>
                    <a:pt x="113197" y="173788"/>
                    <a:pt x="113224" y="173788"/>
                  </a:cubicBezTo>
                  <a:cubicBezTo>
                    <a:pt x="113713" y="173788"/>
                    <a:pt x="114202" y="173755"/>
                    <a:pt x="114692" y="173690"/>
                  </a:cubicBezTo>
                  <a:cubicBezTo>
                    <a:pt x="119063" y="173005"/>
                    <a:pt x="123369" y="172026"/>
                    <a:pt x="127609" y="170721"/>
                  </a:cubicBezTo>
                  <a:cubicBezTo>
                    <a:pt x="142060" y="166187"/>
                    <a:pt x="153607" y="155194"/>
                    <a:pt x="158794" y="140940"/>
                  </a:cubicBezTo>
                  <a:cubicBezTo>
                    <a:pt x="163556" y="127892"/>
                    <a:pt x="167764" y="108189"/>
                    <a:pt x="160849" y="88389"/>
                  </a:cubicBezTo>
                  <a:cubicBezTo>
                    <a:pt x="160164" y="86432"/>
                    <a:pt x="160392" y="84279"/>
                    <a:pt x="161501" y="82517"/>
                  </a:cubicBezTo>
                  <a:cubicBezTo>
                    <a:pt x="162610" y="80723"/>
                    <a:pt x="164470" y="79516"/>
                    <a:pt x="166557" y="79223"/>
                  </a:cubicBezTo>
                  <a:lnTo>
                    <a:pt x="174745" y="78179"/>
                  </a:lnTo>
                  <a:cubicBezTo>
                    <a:pt x="182671" y="77135"/>
                    <a:pt x="189391" y="71818"/>
                    <a:pt x="192229" y="64315"/>
                  </a:cubicBezTo>
                  <a:lnTo>
                    <a:pt x="192392" y="63891"/>
                  </a:lnTo>
                  <a:cubicBezTo>
                    <a:pt x="193371" y="61314"/>
                    <a:pt x="193860" y="58574"/>
                    <a:pt x="193893" y="55834"/>
                  </a:cubicBezTo>
                  <a:cubicBezTo>
                    <a:pt x="193860" y="51496"/>
                    <a:pt x="192621" y="47223"/>
                    <a:pt x="190239" y="43602"/>
                  </a:cubicBezTo>
                  <a:cubicBezTo>
                    <a:pt x="186390" y="37567"/>
                    <a:pt x="179834" y="33751"/>
                    <a:pt x="172690" y="33359"/>
                  </a:cubicBezTo>
                  <a:lnTo>
                    <a:pt x="169656" y="33164"/>
                  </a:lnTo>
                  <a:cubicBezTo>
                    <a:pt x="169210" y="33137"/>
                    <a:pt x="168766" y="33125"/>
                    <a:pt x="168323" y="33125"/>
                  </a:cubicBezTo>
                  <a:cubicBezTo>
                    <a:pt x="159893" y="33125"/>
                    <a:pt x="152130" y="37801"/>
                    <a:pt x="148225" y="45363"/>
                  </a:cubicBezTo>
                  <a:lnTo>
                    <a:pt x="144180" y="53257"/>
                  </a:lnTo>
                  <a:cubicBezTo>
                    <a:pt x="143181" y="55182"/>
                    <a:pt x="141269" y="56203"/>
                    <a:pt x="139342" y="56203"/>
                  </a:cubicBezTo>
                  <a:cubicBezTo>
                    <a:pt x="137872" y="56203"/>
                    <a:pt x="136394" y="55609"/>
                    <a:pt x="135307" y="54366"/>
                  </a:cubicBezTo>
                  <a:cubicBezTo>
                    <a:pt x="131458" y="49963"/>
                    <a:pt x="128816" y="45820"/>
                    <a:pt x="127413" y="42069"/>
                  </a:cubicBezTo>
                  <a:cubicBezTo>
                    <a:pt x="127055" y="41058"/>
                    <a:pt x="127250" y="39883"/>
                    <a:pt x="128001" y="39035"/>
                  </a:cubicBezTo>
                  <a:cubicBezTo>
                    <a:pt x="134622" y="31500"/>
                    <a:pt x="140527" y="23345"/>
                    <a:pt x="145648" y="14701"/>
                  </a:cubicBezTo>
                  <a:cubicBezTo>
                    <a:pt x="148094" y="10721"/>
                    <a:pt x="147279" y="5567"/>
                    <a:pt x="143756" y="2533"/>
                  </a:cubicBezTo>
                  <a:cubicBezTo>
                    <a:pt x="141937" y="853"/>
                    <a:pt x="139621" y="1"/>
                    <a:pt x="137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rot="-1242374">
              <a:off x="6750504" y="2515152"/>
              <a:ext cx="1065881" cy="728698"/>
            </a:xfrm>
            <a:custGeom>
              <a:avLst/>
              <a:gdLst/>
              <a:ahLst/>
              <a:cxnLst/>
              <a:rect l="l" t="t" r="r" b="b"/>
              <a:pathLst>
                <a:path w="42081" h="28769" extrusionOk="0">
                  <a:moveTo>
                    <a:pt x="26346" y="0"/>
                  </a:moveTo>
                  <a:cubicBezTo>
                    <a:pt x="24692" y="0"/>
                    <a:pt x="23008" y="296"/>
                    <a:pt x="21366" y="920"/>
                  </a:cubicBezTo>
                  <a:cubicBezTo>
                    <a:pt x="14190" y="3660"/>
                    <a:pt x="0" y="15730"/>
                    <a:pt x="2741" y="22939"/>
                  </a:cubicBezTo>
                  <a:cubicBezTo>
                    <a:pt x="4367" y="27198"/>
                    <a:pt x="11601" y="28769"/>
                    <a:pt x="18714" y="28769"/>
                  </a:cubicBezTo>
                  <a:cubicBezTo>
                    <a:pt x="23585" y="28769"/>
                    <a:pt x="28399" y="28032"/>
                    <a:pt x="31316" y="26918"/>
                  </a:cubicBezTo>
                  <a:cubicBezTo>
                    <a:pt x="38492" y="24178"/>
                    <a:pt x="42080" y="16121"/>
                    <a:pt x="39340" y="8945"/>
                  </a:cubicBezTo>
                  <a:cubicBezTo>
                    <a:pt x="37224" y="3403"/>
                    <a:pt x="31956" y="0"/>
                    <a:pt x="26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49"/>
          <p:cNvGrpSpPr/>
          <p:nvPr/>
        </p:nvGrpSpPr>
        <p:grpSpPr>
          <a:xfrm rot="6911504">
            <a:off x="3254079" y="-29076"/>
            <a:ext cx="2131009" cy="2205728"/>
            <a:chOff x="3944590" y="743333"/>
            <a:chExt cx="2429845" cy="2515043"/>
          </a:xfrm>
        </p:grpSpPr>
        <p:sp>
          <p:nvSpPr>
            <p:cNvPr id="794" name="Google Shape;794;p49"/>
            <p:cNvSpPr/>
            <p:nvPr/>
          </p:nvSpPr>
          <p:spPr>
            <a:xfrm rot="-1242374">
              <a:off x="4469438" y="1302052"/>
              <a:ext cx="1170795" cy="1278014"/>
            </a:xfrm>
            <a:custGeom>
              <a:avLst/>
              <a:gdLst/>
              <a:ahLst/>
              <a:cxnLst/>
              <a:rect l="l" t="t" r="r" b="b"/>
              <a:pathLst>
                <a:path w="46223" h="50456" extrusionOk="0">
                  <a:moveTo>
                    <a:pt x="31087" y="18919"/>
                  </a:moveTo>
                  <a:lnTo>
                    <a:pt x="31087" y="18919"/>
                  </a:lnTo>
                  <a:cubicBezTo>
                    <a:pt x="31022" y="19409"/>
                    <a:pt x="31054" y="19931"/>
                    <a:pt x="31185" y="20420"/>
                  </a:cubicBezTo>
                  <a:lnTo>
                    <a:pt x="31609" y="22149"/>
                  </a:lnTo>
                  <a:cubicBezTo>
                    <a:pt x="32065" y="23943"/>
                    <a:pt x="31283" y="25867"/>
                    <a:pt x="29717" y="26846"/>
                  </a:cubicBezTo>
                  <a:lnTo>
                    <a:pt x="27792" y="28053"/>
                  </a:lnTo>
                  <a:cubicBezTo>
                    <a:pt x="25933" y="26976"/>
                    <a:pt x="24791" y="25019"/>
                    <a:pt x="24759" y="22866"/>
                  </a:cubicBezTo>
                  <a:lnTo>
                    <a:pt x="31087" y="18919"/>
                  </a:lnTo>
                  <a:close/>
                  <a:moveTo>
                    <a:pt x="39581" y="1"/>
                  </a:moveTo>
                  <a:cubicBezTo>
                    <a:pt x="39052" y="1"/>
                    <a:pt x="38527" y="579"/>
                    <a:pt x="38916" y="1174"/>
                  </a:cubicBezTo>
                  <a:lnTo>
                    <a:pt x="39535" y="2218"/>
                  </a:lnTo>
                  <a:lnTo>
                    <a:pt x="6198" y="23095"/>
                  </a:lnTo>
                  <a:cubicBezTo>
                    <a:pt x="5839" y="23290"/>
                    <a:pt x="5480" y="23551"/>
                    <a:pt x="5187" y="23845"/>
                  </a:cubicBezTo>
                  <a:cubicBezTo>
                    <a:pt x="4774" y="23688"/>
                    <a:pt x="4351" y="23614"/>
                    <a:pt x="3937" y="23614"/>
                  </a:cubicBezTo>
                  <a:cubicBezTo>
                    <a:pt x="2455" y="23614"/>
                    <a:pt x="1079" y="24566"/>
                    <a:pt x="620" y="26096"/>
                  </a:cubicBezTo>
                  <a:cubicBezTo>
                    <a:pt x="0" y="28020"/>
                    <a:pt x="1174" y="30043"/>
                    <a:pt x="3132" y="30499"/>
                  </a:cubicBezTo>
                  <a:lnTo>
                    <a:pt x="3262" y="30499"/>
                  </a:lnTo>
                  <a:cubicBezTo>
                    <a:pt x="3360" y="30989"/>
                    <a:pt x="3556" y="31445"/>
                    <a:pt x="3751" y="31869"/>
                  </a:cubicBezTo>
                  <a:lnTo>
                    <a:pt x="4339" y="32979"/>
                  </a:lnTo>
                  <a:cubicBezTo>
                    <a:pt x="4555" y="33411"/>
                    <a:pt x="4972" y="33664"/>
                    <a:pt x="5443" y="33664"/>
                  </a:cubicBezTo>
                  <a:cubicBezTo>
                    <a:pt x="5541" y="33664"/>
                    <a:pt x="5640" y="33653"/>
                    <a:pt x="5741" y="33631"/>
                  </a:cubicBezTo>
                  <a:cubicBezTo>
                    <a:pt x="6133" y="33533"/>
                    <a:pt x="6524" y="33468"/>
                    <a:pt x="6948" y="33435"/>
                  </a:cubicBezTo>
                  <a:cubicBezTo>
                    <a:pt x="7001" y="33434"/>
                    <a:pt x="7053" y="33433"/>
                    <a:pt x="7106" y="33433"/>
                  </a:cubicBezTo>
                  <a:cubicBezTo>
                    <a:pt x="9460" y="33433"/>
                    <a:pt x="11633" y="34855"/>
                    <a:pt x="12526" y="37089"/>
                  </a:cubicBezTo>
                  <a:lnTo>
                    <a:pt x="17126" y="48571"/>
                  </a:lnTo>
                  <a:cubicBezTo>
                    <a:pt x="17597" y="49760"/>
                    <a:pt x="18731" y="50455"/>
                    <a:pt x="19914" y="50455"/>
                  </a:cubicBezTo>
                  <a:cubicBezTo>
                    <a:pt x="20451" y="50455"/>
                    <a:pt x="20997" y="50312"/>
                    <a:pt x="21497" y="50006"/>
                  </a:cubicBezTo>
                  <a:lnTo>
                    <a:pt x="27923" y="45961"/>
                  </a:lnTo>
                  <a:lnTo>
                    <a:pt x="24204" y="36338"/>
                  </a:lnTo>
                  <a:cubicBezTo>
                    <a:pt x="23584" y="34740"/>
                    <a:pt x="23780" y="32946"/>
                    <a:pt x="24693" y="31478"/>
                  </a:cubicBezTo>
                  <a:cubicBezTo>
                    <a:pt x="26226" y="30793"/>
                    <a:pt x="26651" y="30565"/>
                    <a:pt x="26781" y="30499"/>
                  </a:cubicBezTo>
                  <a:lnTo>
                    <a:pt x="30532" y="28151"/>
                  </a:lnTo>
                  <a:cubicBezTo>
                    <a:pt x="32685" y="26813"/>
                    <a:pt x="33696" y="24236"/>
                    <a:pt x="33109" y="21757"/>
                  </a:cubicBezTo>
                  <a:lnTo>
                    <a:pt x="32653" y="20028"/>
                  </a:lnTo>
                  <a:cubicBezTo>
                    <a:pt x="32392" y="18985"/>
                    <a:pt x="32816" y="17876"/>
                    <a:pt x="33729" y="17256"/>
                  </a:cubicBezTo>
                  <a:cubicBezTo>
                    <a:pt x="34055" y="17027"/>
                    <a:pt x="34153" y="16571"/>
                    <a:pt x="33925" y="16212"/>
                  </a:cubicBezTo>
                  <a:lnTo>
                    <a:pt x="36600" y="14548"/>
                  </a:lnTo>
                  <a:lnTo>
                    <a:pt x="36208" y="13929"/>
                  </a:lnTo>
                  <a:cubicBezTo>
                    <a:pt x="36143" y="13831"/>
                    <a:pt x="36078" y="13700"/>
                    <a:pt x="36012" y="13602"/>
                  </a:cubicBezTo>
                  <a:lnTo>
                    <a:pt x="45537" y="7633"/>
                  </a:lnTo>
                  <a:cubicBezTo>
                    <a:pt x="46059" y="7307"/>
                    <a:pt x="46222" y="6622"/>
                    <a:pt x="45896" y="6100"/>
                  </a:cubicBezTo>
                  <a:lnTo>
                    <a:pt x="44918" y="4534"/>
                  </a:lnTo>
                  <a:lnTo>
                    <a:pt x="42928" y="1403"/>
                  </a:lnTo>
                  <a:cubicBezTo>
                    <a:pt x="42716" y="1063"/>
                    <a:pt x="42352" y="875"/>
                    <a:pt x="41980" y="875"/>
                  </a:cubicBezTo>
                  <a:cubicBezTo>
                    <a:pt x="41780" y="875"/>
                    <a:pt x="41577" y="930"/>
                    <a:pt x="41395" y="1044"/>
                  </a:cubicBezTo>
                  <a:lnTo>
                    <a:pt x="40840" y="1403"/>
                  </a:lnTo>
                  <a:lnTo>
                    <a:pt x="40188" y="359"/>
                  </a:lnTo>
                  <a:cubicBezTo>
                    <a:pt x="40032" y="105"/>
                    <a:pt x="39806" y="1"/>
                    <a:pt x="39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rot="-1242298">
              <a:off x="4237040" y="1005171"/>
              <a:ext cx="1844944" cy="1991368"/>
            </a:xfrm>
            <a:custGeom>
              <a:avLst/>
              <a:gdLst/>
              <a:ahLst/>
              <a:cxnLst/>
              <a:rect l="l" t="t" r="r" b="b"/>
              <a:pathLst>
                <a:path w="72841" h="78622" extrusionOk="0">
                  <a:moveTo>
                    <a:pt x="53599" y="5541"/>
                  </a:moveTo>
                  <a:cubicBezTo>
                    <a:pt x="55508" y="5541"/>
                    <a:pt x="57374" y="6501"/>
                    <a:pt x="58456" y="8261"/>
                  </a:cubicBezTo>
                  <a:lnTo>
                    <a:pt x="64849" y="18536"/>
                  </a:lnTo>
                  <a:cubicBezTo>
                    <a:pt x="66513" y="21244"/>
                    <a:pt x="65697" y="24767"/>
                    <a:pt x="62990" y="26430"/>
                  </a:cubicBezTo>
                  <a:lnTo>
                    <a:pt x="52290" y="33085"/>
                  </a:lnTo>
                  <a:cubicBezTo>
                    <a:pt x="48376" y="35499"/>
                    <a:pt x="46321" y="40065"/>
                    <a:pt x="47137" y="44599"/>
                  </a:cubicBezTo>
                  <a:lnTo>
                    <a:pt x="49061" y="55755"/>
                  </a:lnTo>
                  <a:cubicBezTo>
                    <a:pt x="49485" y="58071"/>
                    <a:pt x="48441" y="60387"/>
                    <a:pt x="46452" y="61594"/>
                  </a:cubicBezTo>
                  <a:lnTo>
                    <a:pt x="29293" y="72229"/>
                  </a:lnTo>
                  <a:cubicBezTo>
                    <a:pt x="28338" y="72816"/>
                    <a:pt x="27288" y="73093"/>
                    <a:pt x="26257" y="73093"/>
                  </a:cubicBezTo>
                  <a:cubicBezTo>
                    <a:pt x="24084" y="73093"/>
                    <a:pt x="21992" y="71863"/>
                    <a:pt x="21041" y="69717"/>
                  </a:cubicBezTo>
                  <a:lnTo>
                    <a:pt x="7340" y="39054"/>
                  </a:lnTo>
                  <a:cubicBezTo>
                    <a:pt x="6166" y="36412"/>
                    <a:pt x="7112" y="33346"/>
                    <a:pt x="9558" y="31845"/>
                  </a:cubicBezTo>
                  <a:lnTo>
                    <a:pt x="50594" y="6402"/>
                  </a:lnTo>
                  <a:cubicBezTo>
                    <a:pt x="51531" y="5819"/>
                    <a:pt x="52571" y="5541"/>
                    <a:pt x="53599" y="5541"/>
                  </a:cubicBezTo>
                  <a:close/>
                  <a:moveTo>
                    <a:pt x="53595" y="1"/>
                  </a:moveTo>
                  <a:cubicBezTo>
                    <a:pt x="51565" y="1"/>
                    <a:pt x="49509" y="550"/>
                    <a:pt x="47658" y="1704"/>
                  </a:cubicBezTo>
                  <a:lnTo>
                    <a:pt x="6623" y="27115"/>
                  </a:lnTo>
                  <a:cubicBezTo>
                    <a:pt x="1860" y="30116"/>
                    <a:pt x="1" y="36151"/>
                    <a:pt x="2284" y="41305"/>
                  </a:cubicBezTo>
                  <a:lnTo>
                    <a:pt x="15985" y="71968"/>
                  </a:lnTo>
                  <a:cubicBezTo>
                    <a:pt x="17779" y="76012"/>
                    <a:pt x="21824" y="78622"/>
                    <a:pt x="26260" y="78622"/>
                  </a:cubicBezTo>
                  <a:cubicBezTo>
                    <a:pt x="28380" y="78622"/>
                    <a:pt x="30435" y="78035"/>
                    <a:pt x="32197" y="76958"/>
                  </a:cubicBezTo>
                  <a:lnTo>
                    <a:pt x="49355" y="66324"/>
                  </a:lnTo>
                  <a:cubicBezTo>
                    <a:pt x="53269" y="63910"/>
                    <a:pt x="55324" y="59344"/>
                    <a:pt x="54509" y="54809"/>
                  </a:cubicBezTo>
                  <a:lnTo>
                    <a:pt x="52584" y="43654"/>
                  </a:lnTo>
                  <a:cubicBezTo>
                    <a:pt x="52160" y="41337"/>
                    <a:pt x="53204" y="39021"/>
                    <a:pt x="55194" y="37782"/>
                  </a:cubicBezTo>
                  <a:lnTo>
                    <a:pt x="65926" y="31160"/>
                  </a:lnTo>
                  <a:cubicBezTo>
                    <a:pt x="71210" y="27865"/>
                    <a:pt x="72841" y="20917"/>
                    <a:pt x="69546" y="15633"/>
                  </a:cubicBezTo>
                  <a:lnTo>
                    <a:pt x="63185" y="5325"/>
                  </a:lnTo>
                  <a:cubicBezTo>
                    <a:pt x="61045" y="1892"/>
                    <a:pt x="57362" y="1"/>
                    <a:pt x="535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6"/>
        <p:cNvGrpSpPr/>
        <p:nvPr/>
      </p:nvGrpSpPr>
      <p:grpSpPr>
        <a:xfrm>
          <a:off x="0" y="0"/>
          <a:ext cx="0" cy="0"/>
          <a:chOff x="0" y="0"/>
          <a:chExt cx="0" cy="0"/>
        </a:xfrm>
      </p:grpSpPr>
      <p:sp>
        <p:nvSpPr>
          <p:cNvPr id="2917" name="Google Shape;2917;p97"/>
          <p:cNvSpPr txBox="1">
            <a:spLocks noGrp="1"/>
          </p:cNvSpPr>
          <p:nvPr>
            <p:ph type="title"/>
          </p:nvPr>
        </p:nvSpPr>
        <p:spPr>
          <a:xfrm>
            <a:off x="720000" y="4047325"/>
            <a:ext cx="34533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Security Implications</a:t>
            </a:r>
            <a:br>
              <a:rPr lang="en-IN" dirty="0"/>
            </a:br>
            <a:endParaRPr dirty="0"/>
          </a:p>
        </p:txBody>
      </p:sp>
      <p:sp>
        <p:nvSpPr>
          <p:cNvPr id="2918" name="Google Shape;2918;p97"/>
          <p:cNvSpPr txBox="1">
            <a:spLocks noGrp="1"/>
          </p:cNvSpPr>
          <p:nvPr>
            <p:ph type="title" idx="2"/>
          </p:nvPr>
        </p:nvSpPr>
        <p:spPr>
          <a:xfrm>
            <a:off x="720000" y="2083825"/>
            <a:ext cx="3453300" cy="1963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cxnSp>
        <p:nvCxnSpPr>
          <p:cNvPr id="2919" name="Google Shape;2919;p97"/>
          <p:cNvCxnSpPr/>
          <p:nvPr/>
        </p:nvCxnSpPr>
        <p:spPr>
          <a:xfrm rot="10800000" flipH="1">
            <a:off x="1241038" y="2809426"/>
            <a:ext cx="5158500" cy="1945800"/>
          </a:xfrm>
          <a:prstGeom prst="bentConnector3">
            <a:avLst>
              <a:gd name="adj1" fmla="val 58252"/>
            </a:avLst>
          </a:prstGeom>
          <a:noFill/>
          <a:ln w="19050" cap="flat" cmpd="sng">
            <a:solidFill>
              <a:schemeClr val="lt1"/>
            </a:solidFill>
            <a:prstDash val="dot"/>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102"/>
          <p:cNvSpPr txBox="1">
            <a:spLocks noGrp="1"/>
          </p:cNvSpPr>
          <p:nvPr>
            <p:ph type="subTitle" idx="1"/>
          </p:nvPr>
        </p:nvSpPr>
        <p:spPr>
          <a:xfrm>
            <a:off x="3721608" y="2276856"/>
            <a:ext cx="4700100" cy="2295000"/>
          </a:xfrm>
          <a:prstGeom prst="rect">
            <a:avLst/>
          </a:prstGeom>
        </p:spPr>
        <p:txBody>
          <a:bodyPr spcFirstLastPara="1" wrap="square" lIns="91425" tIns="91425" rIns="91425" bIns="91425" anchor="t" anchorCtr="0">
            <a:noAutofit/>
          </a:bodyPr>
          <a:lstStyle/>
          <a:p>
            <a:pPr marL="457200" lvl="0" indent="0" algn="just" rtl="0">
              <a:lnSpc>
                <a:spcPct val="115000"/>
              </a:lnSpc>
              <a:spcBef>
                <a:spcPts val="1600"/>
              </a:spcBef>
              <a:spcAft>
                <a:spcPts val="1600"/>
              </a:spcAft>
              <a:buNone/>
            </a:pPr>
            <a:r>
              <a:rPr lang="en-IN" sz="1400" b="1" dirty="0">
                <a:solidFill>
                  <a:schemeClr val="dk2"/>
                </a:solidFill>
              </a:rPr>
              <a:t>The WannaCry attack exposed the vulnerabilities of outdated and unpatched systems, emphasizing the importance of regular software updates and strong cybersecurity practices. It also highlighted the need for international cooperation in combating cyber threats and improving incident response capabilities.</a:t>
            </a:r>
          </a:p>
          <a:p>
            <a:pPr marL="457200" lvl="0" indent="0" algn="l" rtl="0">
              <a:lnSpc>
                <a:spcPct val="115000"/>
              </a:lnSpc>
              <a:spcBef>
                <a:spcPts val="1600"/>
              </a:spcBef>
              <a:spcAft>
                <a:spcPts val="1600"/>
              </a:spcAft>
              <a:buNone/>
            </a:pPr>
            <a:endParaRPr sz="1200" dirty="0">
              <a:solidFill>
                <a:schemeClr val="dk2"/>
              </a:solidFill>
            </a:endParaRPr>
          </a:p>
        </p:txBody>
      </p:sp>
      <p:sp>
        <p:nvSpPr>
          <p:cNvPr id="3248" name="Google Shape;3248;p102"/>
          <p:cNvSpPr txBox="1">
            <a:spLocks noGrp="1"/>
          </p:cNvSpPr>
          <p:nvPr>
            <p:ph type="title"/>
          </p:nvPr>
        </p:nvSpPr>
        <p:spPr>
          <a:xfrm>
            <a:off x="3723708" y="921063"/>
            <a:ext cx="4698000" cy="9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Security Implications</a:t>
            </a:r>
            <a:br>
              <a:rPr lang="en-IN" dirty="0"/>
            </a:br>
            <a:endParaRPr dirty="0"/>
          </a:p>
        </p:txBody>
      </p:sp>
      <p:grpSp>
        <p:nvGrpSpPr>
          <p:cNvPr id="3249" name="Google Shape;3249;p102"/>
          <p:cNvGrpSpPr/>
          <p:nvPr/>
        </p:nvGrpSpPr>
        <p:grpSpPr>
          <a:xfrm>
            <a:off x="1111150" y="242788"/>
            <a:ext cx="2089600" cy="5229425"/>
            <a:chOff x="2759550" y="238125"/>
            <a:chExt cx="2089600" cy="5229425"/>
          </a:xfrm>
        </p:grpSpPr>
        <p:sp>
          <p:nvSpPr>
            <p:cNvPr id="3250" name="Google Shape;3250;p102"/>
            <p:cNvSpPr/>
            <p:nvPr/>
          </p:nvSpPr>
          <p:spPr>
            <a:xfrm>
              <a:off x="2782100" y="1605600"/>
              <a:ext cx="2067050" cy="308150"/>
            </a:xfrm>
            <a:custGeom>
              <a:avLst/>
              <a:gdLst/>
              <a:ahLst/>
              <a:cxnLst/>
              <a:rect l="l" t="t" r="r" b="b"/>
              <a:pathLst>
                <a:path w="82682" h="12326" extrusionOk="0">
                  <a:moveTo>
                    <a:pt x="43033" y="1"/>
                  </a:moveTo>
                  <a:cubicBezTo>
                    <a:pt x="39894" y="1"/>
                    <a:pt x="36755" y="1191"/>
                    <a:pt x="34361" y="3572"/>
                  </a:cubicBezTo>
                  <a:cubicBezTo>
                    <a:pt x="31554" y="6379"/>
                    <a:pt x="27876" y="7783"/>
                    <a:pt x="24201" y="7783"/>
                  </a:cubicBezTo>
                  <a:cubicBezTo>
                    <a:pt x="20527" y="7783"/>
                    <a:pt x="16855" y="6379"/>
                    <a:pt x="14060" y="3572"/>
                  </a:cubicBezTo>
                  <a:cubicBezTo>
                    <a:pt x="11709" y="1254"/>
                    <a:pt x="8580" y="18"/>
                    <a:pt x="5398" y="18"/>
                  </a:cubicBezTo>
                  <a:cubicBezTo>
                    <a:pt x="3764" y="18"/>
                    <a:pt x="2116" y="344"/>
                    <a:pt x="552" y="1016"/>
                  </a:cubicBezTo>
                  <a:cubicBezTo>
                    <a:pt x="326" y="2494"/>
                    <a:pt x="176" y="4073"/>
                    <a:pt x="0" y="5577"/>
                  </a:cubicBezTo>
                  <a:cubicBezTo>
                    <a:pt x="1738" y="4875"/>
                    <a:pt x="3558" y="4535"/>
                    <a:pt x="5363" y="4535"/>
                  </a:cubicBezTo>
                  <a:cubicBezTo>
                    <a:pt x="9102" y="4535"/>
                    <a:pt x="12776" y="5996"/>
                    <a:pt x="15514" y="8735"/>
                  </a:cubicBezTo>
                  <a:cubicBezTo>
                    <a:pt x="17920" y="11128"/>
                    <a:pt x="21065" y="12325"/>
                    <a:pt x="24208" y="12325"/>
                  </a:cubicBezTo>
                  <a:cubicBezTo>
                    <a:pt x="27350" y="12325"/>
                    <a:pt x="30489" y="11128"/>
                    <a:pt x="32882" y="8735"/>
                  </a:cubicBezTo>
                  <a:cubicBezTo>
                    <a:pt x="35689" y="5940"/>
                    <a:pt x="39361" y="4543"/>
                    <a:pt x="43033" y="4543"/>
                  </a:cubicBezTo>
                  <a:cubicBezTo>
                    <a:pt x="46704" y="4543"/>
                    <a:pt x="50376" y="5940"/>
                    <a:pt x="53183" y="8735"/>
                  </a:cubicBezTo>
                  <a:cubicBezTo>
                    <a:pt x="55589" y="11128"/>
                    <a:pt x="58728" y="12325"/>
                    <a:pt x="61867" y="12325"/>
                  </a:cubicBezTo>
                  <a:cubicBezTo>
                    <a:pt x="65006" y="12325"/>
                    <a:pt x="68146" y="11128"/>
                    <a:pt x="70552" y="8735"/>
                  </a:cubicBezTo>
                  <a:cubicBezTo>
                    <a:pt x="73240" y="6068"/>
                    <a:pt x="76857" y="4599"/>
                    <a:pt x="80604" y="4599"/>
                  </a:cubicBezTo>
                  <a:cubicBezTo>
                    <a:pt x="81294" y="4599"/>
                    <a:pt x="81988" y="4649"/>
                    <a:pt x="82682" y="4750"/>
                  </a:cubicBezTo>
                  <a:cubicBezTo>
                    <a:pt x="82607" y="3246"/>
                    <a:pt x="82456" y="1767"/>
                    <a:pt x="82331" y="314"/>
                  </a:cubicBezTo>
                  <a:cubicBezTo>
                    <a:pt x="81702" y="223"/>
                    <a:pt x="81069" y="177"/>
                    <a:pt x="80435" y="177"/>
                  </a:cubicBezTo>
                  <a:cubicBezTo>
                    <a:pt x="77384" y="177"/>
                    <a:pt x="74351" y="1247"/>
                    <a:pt x="72005" y="3572"/>
                  </a:cubicBezTo>
                  <a:cubicBezTo>
                    <a:pt x="69211" y="6379"/>
                    <a:pt x="65539" y="7783"/>
                    <a:pt x="61864" y="7783"/>
                  </a:cubicBezTo>
                  <a:cubicBezTo>
                    <a:pt x="58189" y="7783"/>
                    <a:pt x="54511" y="6379"/>
                    <a:pt x="51704" y="3572"/>
                  </a:cubicBezTo>
                  <a:cubicBezTo>
                    <a:pt x="49311" y="1191"/>
                    <a:pt x="46172" y="1"/>
                    <a:pt x="43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02"/>
            <p:cNvSpPr/>
            <p:nvPr/>
          </p:nvSpPr>
          <p:spPr>
            <a:xfrm>
              <a:off x="2847250" y="1273050"/>
              <a:ext cx="1964325" cy="308600"/>
            </a:xfrm>
            <a:custGeom>
              <a:avLst/>
              <a:gdLst/>
              <a:ahLst/>
              <a:cxnLst/>
              <a:rect l="l" t="t" r="r" b="b"/>
              <a:pathLst>
                <a:path w="78573" h="12344" extrusionOk="0">
                  <a:moveTo>
                    <a:pt x="40439" y="0"/>
                  </a:moveTo>
                  <a:cubicBezTo>
                    <a:pt x="37300" y="0"/>
                    <a:pt x="34161" y="1197"/>
                    <a:pt x="31755" y="3591"/>
                  </a:cubicBezTo>
                  <a:cubicBezTo>
                    <a:pt x="28948" y="6385"/>
                    <a:pt x="25276" y="7782"/>
                    <a:pt x="21605" y="7782"/>
                  </a:cubicBezTo>
                  <a:cubicBezTo>
                    <a:pt x="17933" y="7782"/>
                    <a:pt x="14261" y="6385"/>
                    <a:pt x="11454" y="3591"/>
                  </a:cubicBezTo>
                  <a:cubicBezTo>
                    <a:pt x="9124" y="1239"/>
                    <a:pt x="6078" y="177"/>
                    <a:pt x="3011" y="177"/>
                  </a:cubicBezTo>
                  <a:cubicBezTo>
                    <a:pt x="2450" y="177"/>
                    <a:pt x="1888" y="213"/>
                    <a:pt x="1329" y="282"/>
                  </a:cubicBezTo>
                  <a:cubicBezTo>
                    <a:pt x="853" y="1761"/>
                    <a:pt x="402" y="3265"/>
                    <a:pt x="1" y="4819"/>
                  </a:cubicBezTo>
                  <a:cubicBezTo>
                    <a:pt x="923" y="4636"/>
                    <a:pt x="1852" y="4547"/>
                    <a:pt x="2775" y="4547"/>
                  </a:cubicBezTo>
                  <a:cubicBezTo>
                    <a:pt x="6542" y="4547"/>
                    <a:pt x="10210" y="6036"/>
                    <a:pt x="12908" y="8754"/>
                  </a:cubicBezTo>
                  <a:cubicBezTo>
                    <a:pt x="15314" y="11147"/>
                    <a:pt x="18459" y="12344"/>
                    <a:pt x="21602" y="12344"/>
                  </a:cubicBezTo>
                  <a:cubicBezTo>
                    <a:pt x="24744" y="12344"/>
                    <a:pt x="27883" y="11147"/>
                    <a:pt x="30276" y="8754"/>
                  </a:cubicBezTo>
                  <a:cubicBezTo>
                    <a:pt x="33083" y="5959"/>
                    <a:pt x="36755" y="4562"/>
                    <a:pt x="40427" y="4562"/>
                  </a:cubicBezTo>
                  <a:cubicBezTo>
                    <a:pt x="44098" y="4562"/>
                    <a:pt x="47770" y="5959"/>
                    <a:pt x="50577" y="8754"/>
                  </a:cubicBezTo>
                  <a:cubicBezTo>
                    <a:pt x="52983" y="11135"/>
                    <a:pt x="56122" y="12325"/>
                    <a:pt x="59261" y="12325"/>
                  </a:cubicBezTo>
                  <a:cubicBezTo>
                    <a:pt x="62400" y="12325"/>
                    <a:pt x="65540" y="11135"/>
                    <a:pt x="67946" y="8754"/>
                  </a:cubicBezTo>
                  <a:cubicBezTo>
                    <a:pt x="70624" y="6075"/>
                    <a:pt x="74239" y="4583"/>
                    <a:pt x="78027" y="4583"/>
                  </a:cubicBezTo>
                  <a:cubicBezTo>
                    <a:pt x="78208" y="4583"/>
                    <a:pt x="78390" y="4586"/>
                    <a:pt x="78572" y="4593"/>
                  </a:cubicBezTo>
                  <a:cubicBezTo>
                    <a:pt x="78296" y="3064"/>
                    <a:pt x="78021" y="1561"/>
                    <a:pt x="77695" y="82"/>
                  </a:cubicBezTo>
                  <a:cubicBezTo>
                    <a:pt x="74587" y="157"/>
                    <a:pt x="71630" y="1410"/>
                    <a:pt x="69424" y="3591"/>
                  </a:cubicBezTo>
                  <a:cubicBezTo>
                    <a:pt x="66617" y="6385"/>
                    <a:pt x="62946" y="7782"/>
                    <a:pt x="59274" y="7782"/>
                  </a:cubicBezTo>
                  <a:cubicBezTo>
                    <a:pt x="55602" y="7782"/>
                    <a:pt x="51931" y="6385"/>
                    <a:pt x="49124" y="3591"/>
                  </a:cubicBezTo>
                  <a:cubicBezTo>
                    <a:pt x="46718" y="1197"/>
                    <a:pt x="43578" y="0"/>
                    <a:pt x="40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2"/>
            <p:cNvSpPr/>
            <p:nvPr/>
          </p:nvSpPr>
          <p:spPr>
            <a:xfrm>
              <a:off x="3007650" y="4098725"/>
              <a:ext cx="1557675" cy="308300"/>
            </a:xfrm>
            <a:custGeom>
              <a:avLst/>
              <a:gdLst/>
              <a:ahLst/>
              <a:cxnLst/>
              <a:rect l="l" t="t" r="r" b="b"/>
              <a:pathLst>
                <a:path w="62307" h="12332" extrusionOk="0">
                  <a:moveTo>
                    <a:pt x="34011" y="0"/>
                  </a:moveTo>
                  <a:cubicBezTo>
                    <a:pt x="30872" y="0"/>
                    <a:pt x="27733" y="1191"/>
                    <a:pt x="25339" y="3572"/>
                  </a:cubicBezTo>
                  <a:cubicBezTo>
                    <a:pt x="22532" y="6379"/>
                    <a:pt x="18854" y="7782"/>
                    <a:pt x="15179" y="7782"/>
                  </a:cubicBezTo>
                  <a:cubicBezTo>
                    <a:pt x="11505" y="7782"/>
                    <a:pt x="7833" y="6379"/>
                    <a:pt x="5038" y="3572"/>
                  </a:cubicBezTo>
                  <a:cubicBezTo>
                    <a:pt x="3660" y="2244"/>
                    <a:pt x="1981" y="1291"/>
                    <a:pt x="151" y="740"/>
                  </a:cubicBezTo>
                  <a:cubicBezTo>
                    <a:pt x="126" y="2168"/>
                    <a:pt x="76" y="3597"/>
                    <a:pt x="1" y="5076"/>
                  </a:cubicBezTo>
                  <a:cubicBezTo>
                    <a:pt x="2457" y="5702"/>
                    <a:pt x="4688" y="6980"/>
                    <a:pt x="6492" y="8760"/>
                  </a:cubicBezTo>
                  <a:cubicBezTo>
                    <a:pt x="8898" y="11141"/>
                    <a:pt x="12043" y="12331"/>
                    <a:pt x="15186" y="12331"/>
                  </a:cubicBezTo>
                  <a:cubicBezTo>
                    <a:pt x="18328" y="12331"/>
                    <a:pt x="21467" y="11141"/>
                    <a:pt x="23860" y="8760"/>
                  </a:cubicBezTo>
                  <a:cubicBezTo>
                    <a:pt x="26667" y="5953"/>
                    <a:pt x="30339" y="4549"/>
                    <a:pt x="34011" y="4549"/>
                  </a:cubicBezTo>
                  <a:cubicBezTo>
                    <a:pt x="37682" y="4549"/>
                    <a:pt x="41354" y="5953"/>
                    <a:pt x="44161" y="8760"/>
                  </a:cubicBezTo>
                  <a:cubicBezTo>
                    <a:pt x="46567" y="11141"/>
                    <a:pt x="49706" y="12331"/>
                    <a:pt x="52845" y="12331"/>
                  </a:cubicBezTo>
                  <a:cubicBezTo>
                    <a:pt x="55984" y="12331"/>
                    <a:pt x="59124" y="11141"/>
                    <a:pt x="61530" y="8760"/>
                  </a:cubicBezTo>
                  <a:cubicBezTo>
                    <a:pt x="61780" y="8509"/>
                    <a:pt x="62056" y="8334"/>
                    <a:pt x="62307" y="8108"/>
                  </a:cubicBezTo>
                  <a:cubicBezTo>
                    <a:pt x="61981" y="7081"/>
                    <a:pt x="61730" y="6103"/>
                    <a:pt x="61304" y="5051"/>
                  </a:cubicBezTo>
                  <a:cubicBezTo>
                    <a:pt x="61304" y="5025"/>
                    <a:pt x="61304" y="5000"/>
                    <a:pt x="61279" y="4975"/>
                  </a:cubicBezTo>
                  <a:cubicBezTo>
                    <a:pt x="58744" y="6840"/>
                    <a:pt x="55772" y="7754"/>
                    <a:pt x="52812" y="7754"/>
                  </a:cubicBezTo>
                  <a:cubicBezTo>
                    <a:pt x="49128" y="7754"/>
                    <a:pt x="45462" y="6337"/>
                    <a:pt x="42682" y="3572"/>
                  </a:cubicBezTo>
                  <a:cubicBezTo>
                    <a:pt x="40289" y="1191"/>
                    <a:pt x="37150" y="0"/>
                    <a:pt x="34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2"/>
            <p:cNvSpPr/>
            <p:nvPr/>
          </p:nvSpPr>
          <p:spPr>
            <a:xfrm>
              <a:off x="2759550" y="1937850"/>
              <a:ext cx="2089600" cy="308600"/>
            </a:xfrm>
            <a:custGeom>
              <a:avLst/>
              <a:gdLst/>
              <a:ahLst/>
              <a:cxnLst/>
              <a:rect l="l" t="t" r="r" b="b"/>
              <a:pathLst>
                <a:path w="83584" h="12344" extrusionOk="0">
                  <a:moveTo>
                    <a:pt x="43935" y="0"/>
                  </a:moveTo>
                  <a:cubicBezTo>
                    <a:pt x="40796" y="0"/>
                    <a:pt x="37657" y="1197"/>
                    <a:pt x="35263" y="3590"/>
                  </a:cubicBezTo>
                  <a:cubicBezTo>
                    <a:pt x="32456" y="6385"/>
                    <a:pt x="28784" y="7782"/>
                    <a:pt x="25113" y="7782"/>
                  </a:cubicBezTo>
                  <a:cubicBezTo>
                    <a:pt x="21441" y="7782"/>
                    <a:pt x="17769" y="6385"/>
                    <a:pt x="14962" y="3590"/>
                  </a:cubicBezTo>
                  <a:cubicBezTo>
                    <a:pt x="12627" y="1255"/>
                    <a:pt x="9611" y="128"/>
                    <a:pt x="6572" y="128"/>
                  </a:cubicBezTo>
                  <a:cubicBezTo>
                    <a:pt x="4360" y="128"/>
                    <a:pt x="2135" y="725"/>
                    <a:pt x="150" y="1886"/>
                  </a:cubicBezTo>
                  <a:cubicBezTo>
                    <a:pt x="125" y="3290"/>
                    <a:pt x="0" y="4643"/>
                    <a:pt x="0" y="6072"/>
                  </a:cubicBezTo>
                  <a:cubicBezTo>
                    <a:pt x="2017" y="5077"/>
                    <a:pt x="4183" y="4593"/>
                    <a:pt x="6331" y="4593"/>
                  </a:cubicBezTo>
                  <a:cubicBezTo>
                    <a:pt x="10028" y="4593"/>
                    <a:pt x="13673" y="6026"/>
                    <a:pt x="16416" y="8753"/>
                  </a:cubicBezTo>
                  <a:cubicBezTo>
                    <a:pt x="18822" y="11147"/>
                    <a:pt x="21967" y="12344"/>
                    <a:pt x="25110" y="12344"/>
                  </a:cubicBezTo>
                  <a:cubicBezTo>
                    <a:pt x="28252" y="12344"/>
                    <a:pt x="31391" y="11147"/>
                    <a:pt x="33784" y="8753"/>
                  </a:cubicBezTo>
                  <a:cubicBezTo>
                    <a:pt x="36591" y="5946"/>
                    <a:pt x="40263" y="4543"/>
                    <a:pt x="43935" y="4543"/>
                  </a:cubicBezTo>
                  <a:cubicBezTo>
                    <a:pt x="47606" y="4543"/>
                    <a:pt x="51278" y="5946"/>
                    <a:pt x="54085" y="8753"/>
                  </a:cubicBezTo>
                  <a:cubicBezTo>
                    <a:pt x="56491" y="11147"/>
                    <a:pt x="59630" y="12344"/>
                    <a:pt x="62769" y="12344"/>
                  </a:cubicBezTo>
                  <a:cubicBezTo>
                    <a:pt x="65908" y="12344"/>
                    <a:pt x="69048" y="11147"/>
                    <a:pt x="71454" y="8753"/>
                  </a:cubicBezTo>
                  <a:cubicBezTo>
                    <a:pt x="74141" y="6066"/>
                    <a:pt x="77781" y="4597"/>
                    <a:pt x="81544" y="4597"/>
                  </a:cubicBezTo>
                  <a:cubicBezTo>
                    <a:pt x="82097" y="4597"/>
                    <a:pt x="82652" y="4629"/>
                    <a:pt x="83208" y="4693"/>
                  </a:cubicBezTo>
                  <a:cubicBezTo>
                    <a:pt x="83333" y="3265"/>
                    <a:pt x="83509" y="1811"/>
                    <a:pt x="83584" y="382"/>
                  </a:cubicBezTo>
                  <a:cubicBezTo>
                    <a:pt x="82841" y="259"/>
                    <a:pt x="82091" y="196"/>
                    <a:pt x="81344" y="196"/>
                  </a:cubicBezTo>
                  <a:cubicBezTo>
                    <a:pt x="78284" y="196"/>
                    <a:pt x="75264" y="1254"/>
                    <a:pt x="72907" y="3590"/>
                  </a:cubicBezTo>
                  <a:cubicBezTo>
                    <a:pt x="70113" y="6385"/>
                    <a:pt x="66441" y="7782"/>
                    <a:pt x="62766" y="7782"/>
                  </a:cubicBezTo>
                  <a:cubicBezTo>
                    <a:pt x="59091" y="7782"/>
                    <a:pt x="55413" y="6385"/>
                    <a:pt x="52606" y="3590"/>
                  </a:cubicBezTo>
                  <a:cubicBezTo>
                    <a:pt x="50213" y="1197"/>
                    <a:pt x="47074" y="0"/>
                    <a:pt x="43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02"/>
            <p:cNvSpPr/>
            <p:nvPr/>
          </p:nvSpPr>
          <p:spPr>
            <a:xfrm>
              <a:off x="2768300" y="2269925"/>
              <a:ext cx="2043275" cy="308600"/>
            </a:xfrm>
            <a:custGeom>
              <a:avLst/>
              <a:gdLst/>
              <a:ahLst/>
              <a:cxnLst/>
              <a:rect l="l" t="t" r="r" b="b"/>
              <a:pathLst>
                <a:path w="81731" h="12344" extrusionOk="0">
                  <a:moveTo>
                    <a:pt x="43585" y="0"/>
                  </a:moveTo>
                  <a:cubicBezTo>
                    <a:pt x="40446" y="0"/>
                    <a:pt x="37307" y="1197"/>
                    <a:pt x="34913" y="3591"/>
                  </a:cubicBezTo>
                  <a:cubicBezTo>
                    <a:pt x="32106" y="6385"/>
                    <a:pt x="28428" y="7782"/>
                    <a:pt x="24753" y="7782"/>
                  </a:cubicBezTo>
                  <a:cubicBezTo>
                    <a:pt x="21079" y="7782"/>
                    <a:pt x="17407" y="6385"/>
                    <a:pt x="14612" y="3591"/>
                  </a:cubicBezTo>
                  <a:cubicBezTo>
                    <a:pt x="12273" y="1251"/>
                    <a:pt x="9260" y="130"/>
                    <a:pt x="6222" y="130"/>
                  </a:cubicBezTo>
                  <a:cubicBezTo>
                    <a:pt x="4085" y="130"/>
                    <a:pt x="1936" y="685"/>
                    <a:pt x="1" y="1761"/>
                  </a:cubicBezTo>
                  <a:cubicBezTo>
                    <a:pt x="101" y="3039"/>
                    <a:pt x="252" y="4368"/>
                    <a:pt x="377" y="5671"/>
                  </a:cubicBezTo>
                  <a:cubicBezTo>
                    <a:pt x="2166" y="4930"/>
                    <a:pt x="4044" y="4571"/>
                    <a:pt x="5904" y="4571"/>
                  </a:cubicBezTo>
                  <a:cubicBezTo>
                    <a:pt x="9647" y="4571"/>
                    <a:pt x="13321" y="6025"/>
                    <a:pt x="16066" y="8754"/>
                  </a:cubicBezTo>
                  <a:cubicBezTo>
                    <a:pt x="18472" y="11147"/>
                    <a:pt x="21617" y="12344"/>
                    <a:pt x="24760" y="12344"/>
                  </a:cubicBezTo>
                  <a:cubicBezTo>
                    <a:pt x="27902" y="12344"/>
                    <a:pt x="31041" y="11147"/>
                    <a:pt x="33434" y="8754"/>
                  </a:cubicBezTo>
                  <a:cubicBezTo>
                    <a:pt x="36241" y="5959"/>
                    <a:pt x="39913" y="4562"/>
                    <a:pt x="43585" y="4562"/>
                  </a:cubicBezTo>
                  <a:cubicBezTo>
                    <a:pt x="47256" y="4562"/>
                    <a:pt x="50928" y="5959"/>
                    <a:pt x="53735" y="8754"/>
                  </a:cubicBezTo>
                  <a:cubicBezTo>
                    <a:pt x="56141" y="11147"/>
                    <a:pt x="59280" y="12344"/>
                    <a:pt x="62419" y="12344"/>
                  </a:cubicBezTo>
                  <a:cubicBezTo>
                    <a:pt x="65558" y="12344"/>
                    <a:pt x="68698" y="11147"/>
                    <a:pt x="71104" y="8754"/>
                  </a:cubicBezTo>
                  <a:cubicBezTo>
                    <a:pt x="73710" y="6172"/>
                    <a:pt x="77219" y="4668"/>
                    <a:pt x="80903" y="4593"/>
                  </a:cubicBezTo>
                  <a:cubicBezTo>
                    <a:pt x="81229" y="3089"/>
                    <a:pt x="81454" y="1611"/>
                    <a:pt x="81730" y="107"/>
                  </a:cubicBezTo>
                  <a:cubicBezTo>
                    <a:pt x="81520" y="96"/>
                    <a:pt x="81309" y="91"/>
                    <a:pt x="81100" y="91"/>
                  </a:cubicBezTo>
                  <a:cubicBezTo>
                    <a:pt x="77913" y="91"/>
                    <a:pt x="74838" y="1333"/>
                    <a:pt x="72557" y="3591"/>
                  </a:cubicBezTo>
                  <a:cubicBezTo>
                    <a:pt x="69763" y="6385"/>
                    <a:pt x="66091" y="7782"/>
                    <a:pt x="62416" y="7782"/>
                  </a:cubicBezTo>
                  <a:cubicBezTo>
                    <a:pt x="58741" y="7782"/>
                    <a:pt x="55063" y="6385"/>
                    <a:pt x="52256" y="3591"/>
                  </a:cubicBezTo>
                  <a:cubicBezTo>
                    <a:pt x="49863" y="1197"/>
                    <a:pt x="46724" y="0"/>
                    <a:pt x="43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2"/>
            <p:cNvSpPr/>
            <p:nvPr/>
          </p:nvSpPr>
          <p:spPr>
            <a:xfrm>
              <a:off x="3455025" y="301400"/>
              <a:ext cx="181725" cy="103400"/>
            </a:xfrm>
            <a:custGeom>
              <a:avLst/>
              <a:gdLst/>
              <a:ahLst/>
              <a:cxnLst/>
              <a:rect l="l" t="t" r="r" b="b"/>
              <a:pathLst>
                <a:path w="7269" h="4136" extrusionOk="0">
                  <a:moveTo>
                    <a:pt x="7269" y="0"/>
                  </a:moveTo>
                  <a:lnTo>
                    <a:pt x="7269" y="0"/>
                  </a:lnTo>
                  <a:cubicBezTo>
                    <a:pt x="4712" y="1103"/>
                    <a:pt x="2256" y="2507"/>
                    <a:pt x="1" y="4136"/>
                  </a:cubicBezTo>
                  <a:cubicBezTo>
                    <a:pt x="2156" y="3634"/>
                    <a:pt x="4286" y="2757"/>
                    <a:pt x="5965" y="1078"/>
                  </a:cubicBezTo>
                  <a:cubicBezTo>
                    <a:pt x="6391" y="677"/>
                    <a:pt x="6818" y="326"/>
                    <a:pt x="7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02"/>
            <p:cNvSpPr/>
            <p:nvPr/>
          </p:nvSpPr>
          <p:spPr>
            <a:xfrm>
              <a:off x="3009525" y="3932200"/>
              <a:ext cx="1511325" cy="308775"/>
            </a:xfrm>
            <a:custGeom>
              <a:avLst/>
              <a:gdLst/>
              <a:ahLst/>
              <a:cxnLst/>
              <a:rect l="l" t="t" r="r" b="b"/>
              <a:pathLst>
                <a:path w="60453" h="12351" extrusionOk="0">
                  <a:moveTo>
                    <a:pt x="33936" y="1"/>
                  </a:moveTo>
                  <a:cubicBezTo>
                    <a:pt x="30797" y="1"/>
                    <a:pt x="27658" y="1198"/>
                    <a:pt x="25264" y="3591"/>
                  </a:cubicBezTo>
                  <a:cubicBezTo>
                    <a:pt x="22457" y="6398"/>
                    <a:pt x="18779" y="7802"/>
                    <a:pt x="15104" y="7802"/>
                  </a:cubicBezTo>
                  <a:cubicBezTo>
                    <a:pt x="11430" y="7802"/>
                    <a:pt x="7758" y="6398"/>
                    <a:pt x="4963" y="3591"/>
                  </a:cubicBezTo>
                  <a:cubicBezTo>
                    <a:pt x="3560" y="2238"/>
                    <a:pt x="1856" y="1260"/>
                    <a:pt x="1" y="734"/>
                  </a:cubicBezTo>
                  <a:lnTo>
                    <a:pt x="1" y="734"/>
                  </a:lnTo>
                  <a:cubicBezTo>
                    <a:pt x="51" y="2188"/>
                    <a:pt x="126" y="3641"/>
                    <a:pt x="151" y="5145"/>
                  </a:cubicBezTo>
                  <a:cubicBezTo>
                    <a:pt x="2507" y="5797"/>
                    <a:pt x="4688" y="7050"/>
                    <a:pt x="6417" y="8779"/>
                  </a:cubicBezTo>
                  <a:cubicBezTo>
                    <a:pt x="8823" y="11160"/>
                    <a:pt x="11968" y="12351"/>
                    <a:pt x="15111" y="12351"/>
                  </a:cubicBezTo>
                  <a:cubicBezTo>
                    <a:pt x="18253" y="12351"/>
                    <a:pt x="21392" y="11160"/>
                    <a:pt x="23785" y="8779"/>
                  </a:cubicBezTo>
                  <a:cubicBezTo>
                    <a:pt x="26592" y="5972"/>
                    <a:pt x="30264" y="4569"/>
                    <a:pt x="33936" y="4569"/>
                  </a:cubicBezTo>
                  <a:cubicBezTo>
                    <a:pt x="37607" y="4569"/>
                    <a:pt x="41279" y="5972"/>
                    <a:pt x="44086" y="8779"/>
                  </a:cubicBezTo>
                  <a:cubicBezTo>
                    <a:pt x="46443" y="11123"/>
                    <a:pt x="49490" y="12269"/>
                    <a:pt x="52549" y="12269"/>
                  </a:cubicBezTo>
                  <a:cubicBezTo>
                    <a:pt x="55346" y="12269"/>
                    <a:pt x="58154" y="11310"/>
                    <a:pt x="60452" y="9431"/>
                  </a:cubicBezTo>
                  <a:cubicBezTo>
                    <a:pt x="60026" y="8303"/>
                    <a:pt x="59675" y="7225"/>
                    <a:pt x="59324" y="6148"/>
                  </a:cubicBezTo>
                  <a:cubicBezTo>
                    <a:pt x="57235" y="7235"/>
                    <a:pt x="54976" y="7762"/>
                    <a:pt x="52733" y="7762"/>
                  </a:cubicBezTo>
                  <a:cubicBezTo>
                    <a:pt x="49028" y="7762"/>
                    <a:pt x="45371" y="6323"/>
                    <a:pt x="42607" y="3591"/>
                  </a:cubicBezTo>
                  <a:cubicBezTo>
                    <a:pt x="40214" y="1198"/>
                    <a:pt x="37075" y="1"/>
                    <a:pt x="33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02"/>
            <p:cNvSpPr/>
            <p:nvPr/>
          </p:nvSpPr>
          <p:spPr>
            <a:xfrm>
              <a:off x="3278950" y="275550"/>
              <a:ext cx="1185500" cy="307700"/>
            </a:xfrm>
            <a:custGeom>
              <a:avLst/>
              <a:gdLst/>
              <a:ahLst/>
              <a:cxnLst/>
              <a:rect l="l" t="t" r="r" b="b"/>
              <a:pathLst>
                <a:path w="47420" h="12308" extrusionOk="0">
                  <a:moveTo>
                    <a:pt x="23159" y="1"/>
                  </a:moveTo>
                  <a:cubicBezTo>
                    <a:pt x="20020" y="1"/>
                    <a:pt x="16881" y="1197"/>
                    <a:pt x="14487" y="3591"/>
                  </a:cubicBezTo>
                  <a:cubicBezTo>
                    <a:pt x="11784" y="6270"/>
                    <a:pt x="8169" y="7761"/>
                    <a:pt x="4381" y="7761"/>
                  </a:cubicBezTo>
                  <a:cubicBezTo>
                    <a:pt x="4199" y="7761"/>
                    <a:pt x="4018" y="7758"/>
                    <a:pt x="3836" y="7751"/>
                  </a:cubicBezTo>
                  <a:cubicBezTo>
                    <a:pt x="2507" y="8929"/>
                    <a:pt x="1204" y="10182"/>
                    <a:pt x="1" y="11511"/>
                  </a:cubicBezTo>
                  <a:cubicBezTo>
                    <a:pt x="1421" y="12047"/>
                    <a:pt x="2898" y="12308"/>
                    <a:pt x="4362" y="12308"/>
                  </a:cubicBezTo>
                  <a:cubicBezTo>
                    <a:pt x="7549" y="12308"/>
                    <a:pt x="10673" y="11072"/>
                    <a:pt x="13008" y="8754"/>
                  </a:cubicBezTo>
                  <a:cubicBezTo>
                    <a:pt x="15815" y="5959"/>
                    <a:pt x="19487" y="4562"/>
                    <a:pt x="23159" y="4562"/>
                  </a:cubicBezTo>
                  <a:cubicBezTo>
                    <a:pt x="26830" y="4562"/>
                    <a:pt x="30502" y="5959"/>
                    <a:pt x="33309" y="8754"/>
                  </a:cubicBezTo>
                  <a:cubicBezTo>
                    <a:pt x="35661" y="11106"/>
                    <a:pt x="38712" y="12242"/>
                    <a:pt x="41777" y="12242"/>
                  </a:cubicBezTo>
                  <a:cubicBezTo>
                    <a:pt x="43709" y="12242"/>
                    <a:pt x="45646" y="11791"/>
                    <a:pt x="47419" y="10909"/>
                  </a:cubicBezTo>
                  <a:cubicBezTo>
                    <a:pt x="46517" y="9731"/>
                    <a:pt x="45540" y="8603"/>
                    <a:pt x="44512" y="7551"/>
                  </a:cubicBezTo>
                  <a:cubicBezTo>
                    <a:pt x="43669" y="7702"/>
                    <a:pt x="42822" y="7776"/>
                    <a:pt x="41980" y="7776"/>
                  </a:cubicBezTo>
                  <a:cubicBezTo>
                    <a:pt x="38216" y="7776"/>
                    <a:pt x="34554" y="6294"/>
                    <a:pt x="31830" y="3591"/>
                  </a:cubicBezTo>
                  <a:cubicBezTo>
                    <a:pt x="29437" y="1197"/>
                    <a:pt x="26298" y="1"/>
                    <a:pt x="23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02"/>
            <p:cNvSpPr/>
            <p:nvPr/>
          </p:nvSpPr>
          <p:spPr>
            <a:xfrm>
              <a:off x="2998875" y="3766175"/>
              <a:ext cx="1474975" cy="308600"/>
            </a:xfrm>
            <a:custGeom>
              <a:avLst/>
              <a:gdLst/>
              <a:ahLst/>
              <a:cxnLst/>
              <a:rect l="l" t="t" r="r" b="b"/>
              <a:pathLst>
                <a:path w="58999" h="12344" extrusionOk="0">
                  <a:moveTo>
                    <a:pt x="34362" y="0"/>
                  </a:moveTo>
                  <a:cubicBezTo>
                    <a:pt x="31223" y="0"/>
                    <a:pt x="28084" y="1197"/>
                    <a:pt x="25690" y="3591"/>
                  </a:cubicBezTo>
                  <a:cubicBezTo>
                    <a:pt x="22883" y="6385"/>
                    <a:pt x="19211" y="7782"/>
                    <a:pt x="15540" y="7782"/>
                  </a:cubicBezTo>
                  <a:cubicBezTo>
                    <a:pt x="11868" y="7782"/>
                    <a:pt x="8196" y="6385"/>
                    <a:pt x="5389" y="3591"/>
                  </a:cubicBezTo>
                  <a:cubicBezTo>
                    <a:pt x="3836" y="2037"/>
                    <a:pt x="1956" y="1185"/>
                    <a:pt x="1" y="633"/>
                  </a:cubicBezTo>
                  <a:lnTo>
                    <a:pt x="1" y="633"/>
                  </a:lnTo>
                  <a:cubicBezTo>
                    <a:pt x="126" y="2112"/>
                    <a:pt x="226" y="3591"/>
                    <a:pt x="327" y="5069"/>
                  </a:cubicBezTo>
                  <a:cubicBezTo>
                    <a:pt x="2783" y="5696"/>
                    <a:pt x="5039" y="6949"/>
                    <a:pt x="6843" y="8754"/>
                  </a:cubicBezTo>
                  <a:cubicBezTo>
                    <a:pt x="9249" y="11147"/>
                    <a:pt x="12394" y="12344"/>
                    <a:pt x="15537" y="12344"/>
                  </a:cubicBezTo>
                  <a:cubicBezTo>
                    <a:pt x="18679" y="12344"/>
                    <a:pt x="21818" y="11147"/>
                    <a:pt x="24211" y="8754"/>
                  </a:cubicBezTo>
                  <a:cubicBezTo>
                    <a:pt x="27018" y="5959"/>
                    <a:pt x="30690" y="4562"/>
                    <a:pt x="34362" y="4562"/>
                  </a:cubicBezTo>
                  <a:cubicBezTo>
                    <a:pt x="38033" y="4562"/>
                    <a:pt x="41705" y="5959"/>
                    <a:pt x="44512" y="8754"/>
                  </a:cubicBezTo>
                  <a:cubicBezTo>
                    <a:pt x="46863" y="11089"/>
                    <a:pt x="49893" y="12215"/>
                    <a:pt x="52938" y="12215"/>
                  </a:cubicBezTo>
                  <a:cubicBezTo>
                    <a:pt x="55022" y="12215"/>
                    <a:pt x="57114" y="11687"/>
                    <a:pt x="58998" y="10658"/>
                  </a:cubicBezTo>
                  <a:cubicBezTo>
                    <a:pt x="58597" y="9330"/>
                    <a:pt x="58347" y="8127"/>
                    <a:pt x="58046" y="6899"/>
                  </a:cubicBezTo>
                  <a:cubicBezTo>
                    <a:pt x="56453" y="7481"/>
                    <a:pt x="54801" y="7764"/>
                    <a:pt x="53162" y="7764"/>
                  </a:cubicBezTo>
                  <a:cubicBezTo>
                    <a:pt x="49439" y="7764"/>
                    <a:pt x="45783" y="6305"/>
                    <a:pt x="43033" y="3591"/>
                  </a:cubicBezTo>
                  <a:cubicBezTo>
                    <a:pt x="40640" y="1197"/>
                    <a:pt x="37501" y="0"/>
                    <a:pt x="34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02"/>
            <p:cNvSpPr/>
            <p:nvPr/>
          </p:nvSpPr>
          <p:spPr>
            <a:xfrm>
              <a:off x="2980725" y="3600125"/>
              <a:ext cx="1457400" cy="308625"/>
            </a:xfrm>
            <a:custGeom>
              <a:avLst/>
              <a:gdLst/>
              <a:ahLst/>
              <a:cxnLst/>
              <a:rect l="l" t="t" r="r" b="b"/>
              <a:pathLst>
                <a:path w="58296" h="12345" extrusionOk="0">
                  <a:moveTo>
                    <a:pt x="35100" y="1"/>
                  </a:moveTo>
                  <a:cubicBezTo>
                    <a:pt x="31961" y="1"/>
                    <a:pt x="28822" y="1197"/>
                    <a:pt x="26416" y="3591"/>
                  </a:cubicBezTo>
                  <a:cubicBezTo>
                    <a:pt x="23609" y="6385"/>
                    <a:pt x="19937" y="7783"/>
                    <a:pt x="16266" y="7783"/>
                  </a:cubicBezTo>
                  <a:cubicBezTo>
                    <a:pt x="12594" y="7783"/>
                    <a:pt x="8922" y="6385"/>
                    <a:pt x="6115" y="3591"/>
                  </a:cubicBezTo>
                  <a:cubicBezTo>
                    <a:pt x="4386" y="1862"/>
                    <a:pt x="2256" y="984"/>
                    <a:pt x="0" y="508"/>
                  </a:cubicBezTo>
                  <a:lnTo>
                    <a:pt x="0" y="508"/>
                  </a:lnTo>
                  <a:cubicBezTo>
                    <a:pt x="201" y="1962"/>
                    <a:pt x="326" y="3441"/>
                    <a:pt x="501" y="4919"/>
                  </a:cubicBezTo>
                  <a:cubicBezTo>
                    <a:pt x="3183" y="5471"/>
                    <a:pt x="5639" y="6824"/>
                    <a:pt x="7569" y="8754"/>
                  </a:cubicBezTo>
                  <a:cubicBezTo>
                    <a:pt x="9975" y="11147"/>
                    <a:pt x="13120" y="12344"/>
                    <a:pt x="16263" y="12344"/>
                  </a:cubicBezTo>
                  <a:cubicBezTo>
                    <a:pt x="19405" y="12344"/>
                    <a:pt x="22544" y="11147"/>
                    <a:pt x="24937" y="8754"/>
                  </a:cubicBezTo>
                  <a:cubicBezTo>
                    <a:pt x="27744" y="5959"/>
                    <a:pt x="31416" y="4562"/>
                    <a:pt x="35088" y="4562"/>
                  </a:cubicBezTo>
                  <a:cubicBezTo>
                    <a:pt x="38759" y="4562"/>
                    <a:pt x="42431" y="5959"/>
                    <a:pt x="45238" y="8754"/>
                  </a:cubicBezTo>
                  <a:cubicBezTo>
                    <a:pt x="47578" y="11076"/>
                    <a:pt x="50697" y="12305"/>
                    <a:pt x="53875" y="12305"/>
                  </a:cubicBezTo>
                  <a:cubicBezTo>
                    <a:pt x="55360" y="12305"/>
                    <a:pt x="56859" y="12037"/>
                    <a:pt x="58296" y="11486"/>
                  </a:cubicBezTo>
                  <a:cubicBezTo>
                    <a:pt x="57995" y="10032"/>
                    <a:pt x="57744" y="8603"/>
                    <a:pt x="57569" y="7250"/>
                  </a:cubicBezTo>
                  <a:cubicBezTo>
                    <a:pt x="56338" y="7581"/>
                    <a:pt x="55088" y="7743"/>
                    <a:pt x="53849" y="7743"/>
                  </a:cubicBezTo>
                  <a:cubicBezTo>
                    <a:pt x="50120" y="7743"/>
                    <a:pt x="46493" y="6281"/>
                    <a:pt x="43785" y="3591"/>
                  </a:cubicBezTo>
                  <a:cubicBezTo>
                    <a:pt x="41379" y="1197"/>
                    <a:pt x="38239" y="1"/>
                    <a:pt x="35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02"/>
            <p:cNvSpPr/>
            <p:nvPr/>
          </p:nvSpPr>
          <p:spPr>
            <a:xfrm>
              <a:off x="3048375" y="4763525"/>
              <a:ext cx="1552675" cy="308750"/>
            </a:xfrm>
            <a:custGeom>
              <a:avLst/>
              <a:gdLst/>
              <a:ahLst/>
              <a:cxnLst/>
              <a:rect l="l" t="t" r="r" b="b"/>
              <a:pathLst>
                <a:path w="62107" h="12350" extrusionOk="0">
                  <a:moveTo>
                    <a:pt x="32382" y="0"/>
                  </a:moveTo>
                  <a:cubicBezTo>
                    <a:pt x="29243" y="0"/>
                    <a:pt x="26104" y="1191"/>
                    <a:pt x="23710" y="3571"/>
                  </a:cubicBezTo>
                  <a:cubicBezTo>
                    <a:pt x="20903" y="6379"/>
                    <a:pt x="17225" y="7782"/>
                    <a:pt x="13550" y="7782"/>
                  </a:cubicBezTo>
                  <a:cubicBezTo>
                    <a:pt x="9876" y="7782"/>
                    <a:pt x="6204" y="6379"/>
                    <a:pt x="3409" y="3571"/>
                  </a:cubicBezTo>
                  <a:cubicBezTo>
                    <a:pt x="2407" y="2644"/>
                    <a:pt x="1254" y="1892"/>
                    <a:pt x="1" y="1316"/>
                  </a:cubicBezTo>
                  <a:lnTo>
                    <a:pt x="1" y="1316"/>
                  </a:lnTo>
                  <a:cubicBezTo>
                    <a:pt x="402" y="3020"/>
                    <a:pt x="903" y="4699"/>
                    <a:pt x="1505" y="6328"/>
                  </a:cubicBezTo>
                  <a:cubicBezTo>
                    <a:pt x="2758" y="6955"/>
                    <a:pt x="3886" y="7782"/>
                    <a:pt x="4863" y="8759"/>
                  </a:cubicBezTo>
                  <a:cubicBezTo>
                    <a:pt x="7269" y="11153"/>
                    <a:pt x="10408" y="12350"/>
                    <a:pt x="13547" y="12350"/>
                  </a:cubicBezTo>
                  <a:cubicBezTo>
                    <a:pt x="16686" y="12350"/>
                    <a:pt x="19825" y="11153"/>
                    <a:pt x="22231" y="8759"/>
                  </a:cubicBezTo>
                  <a:cubicBezTo>
                    <a:pt x="25038" y="5952"/>
                    <a:pt x="28710" y="4549"/>
                    <a:pt x="32382" y="4549"/>
                  </a:cubicBezTo>
                  <a:cubicBezTo>
                    <a:pt x="36053" y="4549"/>
                    <a:pt x="39725" y="5952"/>
                    <a:pt x="42532" y="8759"/>
                  </a:cubicBezTo>
                  <a:cubicBezTo>
                    <a:pt x="44938" y="11153"/>
                    <a:pt x="48077" y="12350"/>
                    <a:pt x="51216" y="12350"/>
                  </a:cubicBezTo>
                  <a:cubicBezTo>
                    <a:pt x="54355" y="12350"/>
                    <a:pt x="57495" y="11153"/>
                    <a:pt x="59901" y="8759"/>
                  </a:cubicBezTo>
                  <a:cubicBezTo>
                    <a:pt x="60101" y="8559"/>
                    <a:pt x="60327" y="8409"/>
                    <a:pt x="60527" y="8233"/>
                  </a:cubicBezTo>
                  <a:cubicBezTo>
                    <a:pt x="61179" y="6579"/>
                    <a:pt x="61705" y="4850"/>
                    <a:pt x="62106" y="3095"/>
                  </a:cubicBezTo>
                  <a:lnTo>
                    <a:pt x="62106" y="3095"/>
                  </a:lnTo>
                  <a:cubicBezTo>
                    <a:pt x="61855" y="3246"/>
                    <a:pt x="61605" y="3421"/>
                    <a:pt x="61354" y="3571"/>
                  </a:cubicBezTo>
                  <a:lnTo>
                    <a:pt x="61379" y="3571"/>
                  </a:lnTo>
                  <a:cubicBezTo>
                    <a:pt x="58572" y="6379"/>
                    <a:pt x="54894" y="7782"/>
                    <a:pt x="51216" y="7782"/>
                  </a:cubicBezTo>
                  <a:cubicBezTo>
                    <a:pt x="47538" y="7782"/>
                    <a:pt x="43860" y="6379"/>
                    <a:pt x="41053" y="3571"/>
                  </a:cubicBezTo>
                  <a:cubicBezTo>
                    <a:pt x="38660" y="1191"/>
                    <a:pt x="35521" y="0"/>
                    <a:pt x="3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02"/>
            <p:cNvSpPr/>
            <p:nvPr/>
          </p:nvSpPr>
          <p:spPr>
            <a:xfrm>
              <a:off x="3124200" y="4929700"/>
              <a:ext cx="1388500" cy="305275"/>
            </a:xfrm>
            <a:custGeom>
              <a:avLst/>
              <a:gdLst/>
              <a:ahLst/>
              <a:cxnLst/>
              <a:rect l="l" t="t" r="r" b="b"/>
              <a:pathLst>
                <a:path w="55540" h="12211" extrusionOk="0">
                  <a:moveTo>
                    <a:pt x="29349" y="1"/>
                  </a:moveTo>
                  <a:cubicBezTo>
                    <a:pt x="26210" y="1"/>
                    <a:pt x="23071" y="1198"/>
                    <a:pt x="20677" y="3591"/>
                  </a:cubicBezTo>
                  <a:cubicBezTo>
                    <a:pt x="17870" y="6386"/>
                    <a:pt x="14198" y="7783"/>
                    <a:pt x="10527" y="7783"/>
                  </a:cubicBezTo>
                  <a:cubicBezTo>
                    <a:pt x="6855" y="7783"/>
                    <a:pt x="3183" y="6386"/>
                    <a:pt x="376" y="3591"/>
                  </a:cubicBezTo>
                  <a:cubicBezTo>
                    <a:pt x="251" y="3466"/>
                    <a:pt x="126" y="3441"/>
                    <a:pt x="0" y="3341"/>
                  </a:cubicBezTo>
                  <a:lnTo>
                    <a:pt x="0" y="3341"/>
                  </a:lnTo>
                  <a:cubicBezTo>
                    <a:pt x="1229" y="5897"/>
                    <a:pt x="2732" y="8303"/>
                    <a:pt x="4512" y="10509"/>
                  </a:cubicBezTo>
                  <a:cubicBezTo>
                    <a:pt x="6463" y="11635"/>
                    <a:pt x="8644" y="12211"/>
                    <a:pt x="10814" y="12211"/>
                  </a:cubicBezTo>
                  <a:cubicBezTo>
                    <a:pt x="13855" y="12211"/>
                    <a:pt x="16873" y="11080"/>
                    <a:pt x="19198" y="8754"/>
                  </a:cubicBezTo>
                  <a:cubicBezTo>
                    <a:pt x="22005" y="5960"/>
                    <a:pt x="25677" y="4562"/>
                    <a:pt x="29349" y="4562"/>
                  </a:cubicBezTo>
                  <a:cubicBezTo>
                    <a:pt x="33020" y="4562"/>
                    <a:pt x="36692" y="5960"/>
                    <a:pt x="39499" y="8754"/>
                  </a:cubicBezTo>
                  <a:cubicBezTo>
                    <a:pt x="41830" y="11085"/>
                    <a:pt x="44843" y="12160"/>
                    <a:pt x="47894" y="12160"/>
                  </a:cubicBezTo>
                  <a:cubicBezTo>
                    <a:pt x="48977" y="12160"/>
                    <a:pt x="50065" y="12024"/>
                    <a:pt x="51128" y="11762"/>
                  </a:cubicBezTo>
                  <a:cubicBezTo>
                    <a:pt x="52858" y="9932"/>
                    <a:pt x="54336" y="7902"/>
                    <a:pt x="55539" y="5696"/>
                  </a:cubicBezTo>
                  <a:lnTo>
                    <a:pt x="55539" y="5696"/>
                  </a:lnTo>
                  <a:cubicBezTo>
                    <a:pt x="53249" y="7087"/>
                    <a:pt x="50693" y="7764"/>
                    <a:pt x="48150" y="7764"/>
                  </a:cubicBezTo>
                  <a:cubicBezTo>
                    <a:pt x="44458" y="7764"/>
                    <a:pt x="40796" y="6337"/>
                    <a:pt x="38020" y="3591"/>
                  </a:cubicBezTo>
                  <a:cubicBezTo>
                    <a:pt x="35627" y="1198"/>
                    <a:pt x="32488" y="1"/>
                    <a:pt x="29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02"/>
            <p:cNvSpPr/>
            <p:nvPr/>
          </p:nvSpPr>
          <p:spPr>
            <a:xfrm>
              <a:off x="3013925" y="4597475"/>
              <a:ext cx="1607175" cy="308375"/>
            </a:xfrm>
            <a:custGeom>
              <a:avLst/>
              <a:gdLst/>
              <a:ahLst/>
              <a:cxnLst/>
              <a:rect l="l" t="t" r="r" b="b"/>
              <a:pathLst>
                <a:path w="64287" h="12335" extrusionOk="0">
                  <a:moveTo>
                    <a:pt x="33747" y="0"/>
                  </a:moveTo>
                  <a:cubicBezTo>
                    <a:pt x="30608" y="0"/>
                    <a:pt x="27469" y="1191"/>
                    <a:pt x="25063" y="3572"/>
                  </a:cubicBezTo>
                  <a:cubicBezTo>
                    <a:pt x="22269" y="6379"/>
                    <a:pt x="18597" y="7782"/>
                    <a:pt x="14922" y="7782"/>
                  </a:cubicBezTo>
                  <a:cubicBezTo>
                    <a:pt x="11247" y="7782"/>
                    <a:pt x="7569" y="6379"/>
                    <a:pt x="4762" y="3572"/>
                  </a:cubicBezTo>
                  <a:cubicBezTo>
                    <a:pt x="3434" y="2269"/>
                    <a:pt x="1805" y="1291"/>
                    <a:pt x="0" y="740"/>
                  </a:cubicBezTo>
                  <a:lnTo>
                    <a:pt x="0" y="740"/>
                  </a:lnTo>
                  <a:cubicBezTo>
                    <a:pt x="176" y="2319"/>
                    <a:pt x="452" y="3848"/>
                    <a:pt x="752" y="5376"/>
                  </a:cubicBezTo>
                  <a:cubicBezTo>
                    <a:pt x="2807" y="6053"/>
                    <a:pt x="4687" y="7206"/>
                    <a:pt x="6241" y="8735"/>
                  </a:cubicBezTo>
                  <a:cubicBezTo>
                    <a:pt x="8638" y="11131"/>
                    <a:pt x="11788" y="12334"/>
                    <a:pt x="14938" y="12334"/>
                  </a:cubicBezTo>
                  <a:cubicBezTo>
                    <a:pt x="18079" y="12334"/>
                    <a:pt x="21219" y="11138"/>
                    <a:pt x="23609" y="8735"/>
                  </a:cubicBezTo>
                  <a:cubicBezTo>
                    <a:pt x="26416" y="5940"/>
                    <a:pt x="30088" y="4543"/>
                    <a:pt x="33760" y="4543"/>
                  </a:cubicBezTo>
                  <a:cubicBezTo>
                    <a:pt x="37431" y="4543"/>
                    <a:pt x="41103" y="5940"/>
                    <a:pt x="43910" y="8735"/>
                  </a:cubicBezTo>
                  <a:cubicBezTo>
                    <a:pt x="46316" y="11128"/>
                    <a:pt x="49455" y="12325"/>
                    <a:pt x="52594" y="12325"/>
                  </a:cubicBezTo>
                  <a:cubicBezTo>
                    <a:pt x="55733" y="12325"/>
                    <a:pt x="58873" y="11128"/>
                    <a:pt x="61279" y="8735"/>
                  </a:cubicBezTo>
                  <a:cubicBezTo>
                    <a:pt x="62081" y="7958"/>
                    <a:pt x="63008" y="7256"/>
                    <a:pt x="63985" y="6655"/>
                  </a:cubicBezTo>
                  <a:cubicBezTo>
                    <a:pt x="64161" y="5301"/>
                    <a:pt x="64261" y="3923"/>
                    <a:pt x="64286" y="2544"/>
                  </a:cubicBezTo>
                  <a:lnTo>
                    <a:pt x="64286" y="2544"/>
                  </a:lnTo>
                  <a:cubicBezTo>
                    <a:pt x="63785" y="2920"/>
                    <a:pt x="63208" y="3121"/>
                    <a:pt x="62732" y="3572"/>
                  </a:cubicBezTo>
                  <a:cubicBezTo>
                    <a:pt x="59925" y="6379"/>
                    <a:pt x="56254" y="7782"/>
                    <a:pt x="52582" y="7782"/>
                  </a:cubicBezTo>
                  <a:cubicBezTo>
                    <a:pt x="48910" y="7782"/>
                    <a:pt x="45238" y="6379"/>
                    <a:pt x="42431" y="3572"/>
                  </a:cubicBezTo>
                  <a:cubicBezTo>
                    <a:pt x="40025" y="1191"/>
                    <a:pt x="36886" y="0"/>
                    <a:pt x="33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02"/>
            <p:cNvSpPr/>
            <p:nvPr/>
          </p:nvSpPr>
          <p:spPr>
            <a:xfrm>
              <a:off x="3111675" y="608100"/>
              <a:ext cx="1500025" cy="308300"/>
            </a:xfrm>
            <a:custGeom>
              <a:avLst/>
              <a:gdLst/>
              <a:ahLst/>
              <a:cxnLst/>
              <a:rect l="l" t="t" r="r" b="b"/>
              <a:pathLst>
                <a:path w="60001" h="12332" extrusionOk="0">
                  <a:moveTo>
                    <a:pt x="29850" y="1"/>
                  </a:moveTo>
                  <a:cubicBezTo>
                    <a:pt x="26711" y="1"/>
                    <a:pt x="23572" y="1191"/>
                    <a:pt x="21178" y="3572"/>
                  </a:cubicBezTo>
                  <a:cubicBezTo>
                    <a:pt x="18391" y="6346"/>
                    <a:pt x="14727" y="7748"/>
                    <a:pt x="11056" y="7748"/>
                  </a:cubicBezTo>
                  <a:cubicBezTo>
                    <a:pt x="7730" y="7748"/>
                    <a:pt x="4397" y="6597"/>
                    <a:pt x="1704" y="4274"/>
                  </a:cubicBezTo>
                  <a:cubicBezTo>
                    <a:pt x="1128" y="5076"/>
                    <a:pt x="552" y="5978"/>
                    <a:pt x="0" y="6855"/>
                  </a:cubicBezTo>
                  <a:cubicBezTo>
                    <a:pt x="852" y="7407"/>
                    <a:pt x="1629" y="8033"/>
                    <a:pt x="2331" y="8760"/>
                  </a:cubicBezTo>
                  <a:cubicBezTo>
                    <a:pt x="4737" y="11141"/>
                    <a:pt x="7876" y="12331"/>
                    <a:pt x="11015" y="12331"/>
                  </a:cubicBezTo>
                  <a:cubicBezTo>
                    <a:pt x="14154" y="12331"/>
                    <a:pt x="17293" y="11141"/>
                    <a:pt x="19699" y="8760"/>
                  </a:cubicBezTo>
                  <a:cubicBezTo>
                    <a:pt x="22506" y="5953"/>
                    <a:pt x="26178" y="4549"/>
                    <a:pt x="29850" y="4549"/>
                  </a:cubicBezTo>
                  <a:cubicBezTo>
                    <a:pt x="33521" y="4549"/>
                    <a:pt x="37193" y="5953"/>
                    <a:pt x="40000" y="8760"/>
                  </a:cubicBezTo>
                  <a:cubicBezTo>
                    <a:pt x="42406" y="11141"/>
                    <a:pt x="45545" y="12331"/>
                    <a:pt x="48684" y="12331"/>
                  </a:cubicBezTo>
                  <a:cubicBezTo>
                    <a:pt x="51823" y="12331"/>
                    <a:pt x="54963" y="11141"/>
                    <a:pt x="57369" y="8760"/>
                  </a:cubicBezTo>
                  <a:cubicBezTo>
                    <a:pt x="58171" y="7983"/>
                    <a:pt x="59048" y="7281"/>
                    <a:pt x="60000" y="6705"/>
                  </a:cubicBezTo>
                  <a:cubicBezTo>
                    <a:pt x="59499" y="5727"/>
                    <a:pt x="58922" y="4875"/>
                    <a:pt x="58396" y="3948"/>
                  </a:cubicBezTo>
                  <a:cubicBezTo>
                    <a:pt x="55634" y="6490"/>
                    <a:pt x="52139" y="7757"/>
                    <a:pt x="48649" y="7757"/>
                  </a:cubicBezTo>
                  <a:cubicBezTo>
                    <a:pt x="44982" y="7757"/>
                    <a:pt x="41321" y="6359"/>
                    <a:pt x="38521" y="3572"/>
                  </a:cubicBezTo>
                  <a:cubicBezTo>
                    <a:pt x="36128" y="1191"/>
                    <a:pt x="32989" y="1"/>
                    <a:pt x="29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02"/>
            <p:cNvSpPr/>
            <p:nvPr/>
          </p:nvSpPr>
          <p:spPr>
            <a:xfrm>
              <a:off x="3325950" y="5095750"/>
              <a:ext cx="1006300" cy="290900"/>
            </a:xfrm>
            <a:custGeom>
              <a:avLst/>
              <a:gdLst/>
              <a:ahLst/>
              <a:cxnLst/>
              <a:rect l="l" t="t" r="r" b="b"/>
              <a:pathLst>
                <a:path w="40252" h="11636" extrusionOk="0">
                  <a:moveTo>
                    <a:pt x="21276" y="1"/>
                  </a:moveTo>
                  <a:cubicBezTo>
                    <a:pt x="18133" y="1"/>
                    <a:pt x="14988" y="1197"/>
                    <a:pt x="12582" y="3591"/>
                  </a:cubicBezTo>
                  <a:cubicBezTo>
                    <a:pt x="9887" y="6286"/>
                    <a:pt x="6230" y="7765"/>
                    <a:pt x="2469" y="7765"/>
                  </a:cubicBezTo>
                  <a:cubicBezTo>
                    <a:pt x="1648" y="7765"/>
                    <a:pt x="822" y="7694"/>
                    <a:pt x="1" y="7551"/>
                  </a:cubicBezTo>
                  <a:lnTo>
                    <a:pt x="1" y="7551"/>
                  </a:lnTo>
                  <a:cubicBezTo>
                    <a:pt x="1855" y="9180"/>
                    <a:pt x="3910" y="10533"/>
                    <a:pt x="6116" y="11636"/>
                  </a:cubicBezTo>
                  <a:cubicBezTo>
                    <a:pt x="7996" y="11110"/>
                    <a:pt x="9700" y="10107"/>
                    <a:pt x="11128" y="8754"/>
                  </a:cubicBezTo>
                  <a:cubicBezTo>
                    <a:pt x="13935" y="5959"/>
                    <a:pt x="17607" y="4562"/>
                    <a:pt x="21279" y="4562"/>
                  </a:cubicBezTo>
                  <a:cubicBezTo>
                    <a:pt x="24950" y="4562"/>
                    <a:pt x="28622" y="5959"/>
                    <a:pt x="31429" y="8754"/>
                  </a:cubicBezTo>
                  <a:cubicBezTo>
                    <a:pt x="32507" y="9806"/>
                    <a:pt x="33785" y="10659"/>
                    <a:pt x="35163" y="11235"/>
                  </a:cubicBezTo>
                  <a:cubicBezTo>
                    <a:pt x="36968" y="10283"/>
                    <a:pt x="38672" y="9105"/>
                    <a:pt x="40251" y="7776"/>
                  </a:cubicBezTo>
                  <a:lnTo>
                    <a:pt x="40251" y="7776"/>
                  </a:lnTo>
                  <a:cubicBezTo>
                    <a:pt x="40189" y="7777"/>
                    <a:pt x="40127" y="7778"/>
                    <a:pt x="40064" y="7778"/>
                  </a:cubicBezTo>
                  <a:cubicBezTo>
                    <a:pt x="36272" y="7778"/>
                    <a:pt x="32638" y="6279"/>
                    <a:pt x="29950" y="3591"/>
                  </a:cubicBezTo>
                  <a:cubicBezTo>
                    <a:pt x="27557" y="1197"/>
                    <a:pt x="24418" y="1"/>
                    <a:pt x="21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02"/>
            <p:cNvSpPr/>
            <p:nvPr/>
          </p:nvSpPr>
          <p:spPr>
            <a:xfrm>
              <a:off x="3548375" y="5262275"/>
              <a:ext cx="597150" cy="205275"/>
            </a:xfrm>
            <a:custGeom>
              <a:avLst/>
              <a:gdLst/>
              <a:ahLst/>
              <a:cxnLst/>
              <a:rect l="l" t="t" r="r" b="b"/>
              <a:pathLst>
                <a:path w="23886" h="8211" extrusionOk="0">
                  <a:moveTo>
                    <a:pt x="12382" y="0"/>
                  </a:moveTo>
                  <a:cubicBezTo>
                    <a:pt x="9243" y="0"/>
                    <a:pt x="6104" y="1190"/>
                    <a:pt x="3710" y="3571"/>
                  </a:cubicBezTo>
                  <a:cubicBezTo>
                    <a:pt x="2607" y="4649"/>
                    <a:pt x="1354" y="5526"/>
                    <a:pt x="1" y="6178"/>
                  </a:cubicBezTo>
                  <a:cubicBezTo>
                    <a:pt x="3679" y="7533"/>
                    <a:pt x="7544" y="8211"/>
                    <a:pt x="11461" y="8211"/>
                  </a:cubicBezTo>
                  <a:cubicBezTo>
                    <a:pt x="11601" y="8211"/>
                    <a:pt x="11741" y="8210"/>
                    <a:pt x="11881" y="8208"/>
                  </a:cubicBezTo>
                  <a:cubicBezTo>
                    <a:pt x="16016" y="8208"/>
                    <a:pt x="20101" y="7356"/>
                    <a:pt x="23886" y="5727"/>
                  </a:cubicBezTo>
                  <a:cubicBezTo>
                    <a:pt x="22858" y="5125"/>
                    <a:pt x="21906" y="4399"/>
                    <a:pt x="21053" y="3571"/>
                  </a:cubicBezTo>
                  <a:cubicBezTo>
                    <a:pt x="18660" y="1190"/>
                    <a:pt x="15521" y="0"/>
                    <a:pt x="1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02"/>
            <p:cNvSpPr/>
            <p:nvPr/>
          </p:nvSpPr>
          <p:spPr>
            <a:xfrm>
              <a:off x="3955025" y="238125"/>
              <a:ext cx="387250" cy="177850"/>
            </a:xfrm>
            <a:custGeom>
              <a:avLst/>
              <a:gdLst/>
              <a:ahLst/>
              <a:cxnLst/>
              <a:rect l="l" t="t" r="r" b="b"/>
              <a:pathLst>
                <a:path w="15490" h="7114" extrusionOk="0">
                  <a:moveTo>
                    <a:pt x="1" y="0"/>
                  </a:moveTo>
                  <a:cubicBezTo>
                    <a:pt x="2381" y="652"/>
                    <a:pt x="4537" y="1905"/>
                    <a:pt x="6266" y="3609"/>
                  </a:cubicBezTo>
                  <a:cubicBezTo>
                    <a:pt x="8554" y="5851"/>
                    <a:pt x="11604" y="7113"/>
                    <a:pt x="14787" y="7113"/>
                  </a:cubicBezTo>
                  <a:cubicBezTo>
                    <a:pt x="15020" y="7113"/>
                    <a:pt x="15255" y="7106"/>
                    <a:pt x="15489" y="7093"/>
                  </a:cubicBezTo>
                  <a:cubicBezTo>
                    <a:pt x="10853" y="2907"/>
                    <a:pt x="5690" y="326"/>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02"/>
            <p:cNvSpPr/>
            <p:nvPr/>
          </p:nvSpPr>
          <p:spPr>
            <a:xfrm>
              <a:off x="2862925" y="2935350"/>
              <a:ext cx="1686725" cy="308450"/>
            </a:xfrm>
            <a:custGeom>
              <a:avLst/>
              <a:gdLst/>
              <a:ahLst/>
              <a:cxnLst/>
              <a:rect l="l" t="t" r="r" b="b"/>
              <a:pathLst>
                <a:path w="67469" h="12338" extrusionOk="0">
                  <a:moveTo>
                    <a:pt x="39800" y="0"/>
                  </a:moveTo>
                  <a:cubicBezTo>
                    <a:pt x="36661" y="0"/>
                    <a:pt x="33522" y="1197"/>
                    <a:pt x="31128" y="3590"/>
                  </a:cubicBezTo>
                  <a:cubicBezTo>
                    <a:pt x="28321" y="6385"/>
                    <a:pt x="24643" y="7782"/>
                    <a:pt x="20968" y="7782"/>
                  </a:cubicBezTo>
                  <a:cubicBezTo>
                    <a:pt x="17294" y="7782"/>
                    <a:pt x="13622" y="6385"/>
                    <a:pt x="10827" y="3590"/>
                  </a:cubicBezTo>
                  <a:cubicBezTo>
                    <a:pt x="8498" y="1261"/>
                    <a:pt x="5485" y="207"/>
                    <a:pt x="2449" y="207"/>
                  </a:cubicBezTo>
                  <a:cubicBezTo>
                    <a:pt x="1630" y="207"/>
                    <a:pt x="810" y="283"/>
                    <a:pt x="0" y="432"/>
                  </a:cubicBezTo>
                  <a:cubicBezTo>
                    <a:pt x="251" y="1836"/>
                    <a:pt x="527" y="3264"/>
                    <a:pt x="802" y="4693"/>
                  </a:cubicBezTo>
                  <a:cubicBezTo>
                    <a:pt x="1301" y="4640"/>
                    <a:pt x="1799" y="4614"/>
                    <a:pt x="2295" y="4614"/>
                  </a:cubicBezTo>
                  <a:cubicBezTo>
                    <a:pt x="6032" y="4614"/>
                    <a:pt x="9626" y="6095"/>
                    <a:pt x="12281" y="8728"/>
                  </a:cubicBezTo>
                  <a:cubicBezTo>
                    <a:pt x="14687" y="11134"/>
                    <a:pt x="17832" y="12337"/>
                    <a:pt x="20975" y="12337"/>
                  </a:cubicBezTo>
                  <a:cubicBezTo>
                    <a:pt x="24117" y="12337"/>
                    <a:pt x="27256" y="11134"/>
                    <a:pt x="29649" y="8728"/>
                  </a:cubicBezTo>
                  <a:cubicBezTo>
                    <a:pt x="32456" y="5946"/>
                    <a:pt x="36128" y="4555"/>
                    <a:pt x="39800" y="4555"/>
                  </a:cubicBezTo>
                  <a:cubicBezTo>
                    <a:pt x="43471" y="4555"/>
                    <a:pt x="47143" y="5946"/>
                    <a:pt x="49950" y="8728"/>
                  </a:cubicBezTo>
                  <a:cubicBezTo>
                    <a:pt x="52279" y="11071"/>
                    <a:pt x="55291" y="12203"/>
                    <a:pt x="58324" y="12203"/>
                  </a:cubicBezTo>
                  <a:cubicBezTo>
                    <a:pt x="60773" y="12203"/>
                    <a:pt x="63236" y="11465"/>
                    <a:pt x="65364" y="10031"/>
                  </a:cubicBezTo>
                  <a:cubicBezTo>
                    <a:pt x="65990" y="8302"/>
                    <a:pt x="66692" y="6523"/>
                    <a:pt x="67469" y="4643"/>
                  </a:cubicBezTo>
                  <a:lnTo>
                    <a:pt x="67469" y="4643"/>
                  </a:lnTo>
                  <a:cubicBezTo>
                    <a:pt x="64846" y="6723"/>
                    <a:pt x="61702" y="7748"/>
                    <a:pt x="58568" y="7748"/>
                  </a:cubicBezTo>
                  <a:cubicBezTo>
                    <a:pt x="54904" y="7748"/>
                    <a:pt x="51254" y="6346"/>
                    <a:pt x="48471" y="3590"/>
                  </a:cubicBezTo>
                  <a:cubicBezTo>
                    <a:pt x="46078" y="1197"/>
                    <a:pt x="42939" y="0"/>
                    <a:pt x="39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02"/>
            <p:cNvSpPr/>
            <p:nvPr/>
          </p:nvSpPr>
          <p:spPr>
            <a:xfrm>
              <a:off x="3003275" y="4430950"/>
              <a:ext cx="1617825" cy="308625"/>
            </a:xfrm>
            <a:custGeom>
              <a:avLst/>
              <a:gdLst/>
              <a:ahLst/>
              <a:cxnLst/>
              <a:rect l="l" t="t" r="r" b="b"/>
              <a:pathLst>
                <a:path w="64713" h="12345" extrusionOk="0">
                  <a:moveTo>
                    <a:pt x="34183" y="1"/>
                  </a:moveTo>
                  <a:cubicBezTo>
                    <a:pt x="31040" y="1"/>
                    <a:pt x="27895" y="1198"/>
                    <a:pt x="25489" y="3591"/>
                  </a:cubicBezTo>
                  <a:cubicBezTo>
                    <a:pt x="22682" y="6386"/>
                    <a:pt x="19010" y="7783"/>
                    <a:pt x="15339" y="7783"/>
                  </a:cubicBezTo>
                  <a:cubicBezTo>
                    <a:pt x="11667" y="7783"/>
                    <a:pt x="7995" y="6386"/>
                    <a:pt x="5188" y="3591"/>
                  </a:cubicBezTo>
                  <a:cubicBezTo>
                    <a:pt x="3710" y="2087"/>
                    <a:pt x="1880" y="1235"/>
                    <a:pt x="0" y="684"/>
                  </a:cubicBezTo>
                  <a:lnTo>
                    <a:pt x="0" y="684"/>
                  </a:lnTo>
                  <a:cubicBezTo>
                    <a:pt x="25" y="2163"/>
                    <a:pt x="101" y="3641"/>
                    <a:pt x="226" y="5095"/>
                  </a:cubicBezTo>
                  <a:cubicBezTo>
                    <a:pt x="2657" y="5722"/>
                    <a:pt x="4888" y="7000"/>
                    <a:pt x="6667" y="8754"/>
                  </a:cubicBezTo>
                  <a:cubicBezTo>
                    <a:pt x="9073" y="11148"/>
                    <a:pt x="12212" y="12344"/>
                    <a:pt x="15351" y="12344"/>
                  </a:cubicBezTo>
                  <a:cubicBezTo>
                    <a:pt x="18490" y="12344"/>
                    <a:pt x="21629" y="11148"/>
                    <a:pt x="24035" y="8754"/>
                  </a:cubicBezTo>
                  <a:cubicBezTo>
                    <a:pt x="26842" y="5960"/>
                    <a:pt x="30514" y="4562"/>
                    <a:pt x="34186" y="4562"/>
                  </a:cubicBezTo>
                  <a:cubicBezTo>
                    <a:pt x="37857" y="4562"/>
                    <a:pt x="41529" y="5960"/>
                    <a:pt x="44336" y="8754"/>
                  </a:cubicBezTo>
                  <a:cubicBezTo>
                    <a:pt x="46742" y="11148"/>
                    <a:pt x="49881" y="12344"/>
                    <a:pt x="53020" y="12344"/>
                  </a:cubicBezTo>
                  <a:cubicBezTo>
                    <a:pt x="56159" y="12344"/>
                    <a:pt x="59299" y="11148"/>
                    <a:pt x="61705" y="8754"/>
                  </a:cubicBezTo>
                  <a:cubicBezTo>
                    <a:pt x="62607" y="7877"/>
                    <a:pt x="63609" y="7125"/>
                    <a:pt x="64712" y="6498"/>
                  </a:cubicBezTo>
                  <a:cubicBezTo>
                    <a:pt x="64662" y="5295"/>
                    <a:pt x="64512" y="4067"/>
                    <a:pt x="64336" y="2814"/>
                  </a:cubicBezTo>
                  <a:cubicBezTo>
                    <a:pt x="63960" y="3090"/>
                    <a:pt x="63509" y="3240"/>
                    <a:pt x="63158" y="3591"/>
                  </a:cubicBezTo>
                  <a:cubicBezTo>
                    <a:pt x="60351" y="6386"/>
                    <a:pt x="56680" y="7783"/>
                    <a:pt x="53008" y="7783"/>
                  </a:cubicBezTo>
                  <a:cubicBezTo>
                    <a:pt x="49336" y="7783"/>
                    <a:pt x="45664" y="6386"/>
                    <a:pt x="42857" y="3591"/>
                  </a:cubicBezTo>
                  <a:cubicBezTo>
                    <a:pt x="40464" y="1198"/>
                    <a:pt x="37325" y="1"/>
                    <a:pt x="3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02"/>
            <p:cNvSpPr/>
            <p:nvPr/>
          </p:nvSpPr>
          <p:spPr>
            <a:xfrm>
              <a:off x="2804650" y="2602625"/>
              <a:ext cx="1922950" cy="308625"/>
            </a:xfrm>
            <a:custGeom>
              <a:avLst/>
              <a:gdLst/>
              <a:ahLst/>
              <a:cxnLst/>
              <a:rect l="l" t="t" r="r" b="b"/>
              <a:pathLst>
                <a:path w="76918" h="12345" extrusionOk="0">
                  <a:moveTo>
                    <a:pt x="42134" y="1"/>
                  </a:moveTo>
                  <a:cubicBezTo>
                    <a:pt x="38992" y="1"/>
                    <a:pt x="35853" y="1197"/>
                    <a:pt x="33459" y="3591"/>
                  </a:cubicBezTo>
                  <a:cubicBezTo>
                    <a:pt x="30652" y="6385"/>
                    <a:pt x="26974" y="7783"/>
                    <a:pt x="23299" y="7783"/>
                  </a:cubicBezTo>
                  <a:cubicBezTo>
                    <a:pt x="19625" y="7783"/>
                    <a:pt x="15953" y="6385"/>
                    <a:pt x="13158" y="3591"/>
                  </a:cubicBezTo>
                  <a:cubicBezTo>
                    <a:pt x="10813" y="1246"/>
                    <a:pt x="7685" y="7"/>
                    <a:pt x="4499" y="7"/>
                  </a:cubicBezTo>
                  <a:cubicBezTo>
                    <a:pt x="2986" y="7"/>
                    <a:pt x="1461" y="286"/>
                    <a:pt x="1" y="859"/>
                  </a:cubicBezTo>
                  <a:cubicBezTo>
                    <a:pt x="226" y="2313"/>
                    <a:pt x="477" y="3691"/>
                    <a:pt x="727" y="5120"/>
                  </a:cubicBezTo>
                  <a:cubicBezTo>
                    <a:pt x="1990" y="4769"/>
                    <a:pt x="3274" y="4598"/>
                    <a:pt x="4546" y="4598"/>
                  </a:cubicBezTo>
                  <a:cubicBezTo>
                    <a:pt x="8274" y="4598"/>
                    <a:pt x="11903" y="6063"/>
                    <a:pt x="14612" y="8754"/>
                  </a:cubicBezTo>
                  <a:cubicBezTo>
                    <a:pt x="17018" y="11147"/>
                    <a:pt x="20157" y="12344"/>
                    <a:pt x="23296" y="12344"/>
                  </a:cubicBezTo>
                  <a:cubicBezTo>
                    <a:pt x="26435" y="12344"/>
                    <a:pt x="29574" y="11147"/>
                    <a:pt x="31980" y="8754"/>
                  </a:cubicBezTo>
                  <a:cubicBezTo>
                    <a:pt x="34787" y="5959"/>
                    <a:pt x="38459" y="4562"/>
                    <a:pt x="42131" y="4562"/>
                  </a:cubicBezTo>
                  <a:cubicBezTo>
                    <a:pt x="45802" y="4562"/>
                    <a:pt x="49474" y="5959"/>
                    <a:pt x="52281" y="8754"/>
                  </a:cubicBezTo>
                  <a:cubicBezTo>
                    <a:pt x="54687" y="11147"/>
                    <a:pt x="57826" y="12344"/>
                    <a:pt x="60965" y="12344"/>
                  </a:cubicBezTo>
                  <a:cubicBezTo>
                    <a:pt x="64104" y="12344"/>
                    <a:pt x="67244" y="11147"/>
                    <a:pt x="69650" y="8754"/>
                  </a:cubicBezTo>
                  <a:cubicBezTo>
                    <a:pt x="71178" y="7250"/>
                    <a:pt x="73008" y="6097"/>
                    <a:pt x="75063" y="5421"/>
                  </a:cubicBezTo>
                  <a:cubicBezTo>
                    <a:pt x="75690" y="3791"/>
                    <a:pt x="76366" y="2187"/>
                    <a:pt x="76918" y="558"/>
                  </a:cubicBezTo>
                  <a:lnTo>
                    <a:pt x="76918" y="558"/>
                  </a:lnTo>
                  <a:cubicBezTo>
                    <a:pt x="74787" y="1085"/>
                    <a:pt x="72757" y="1937"/>
                    <a:pt x="71128" y="3591"/>
                  </a:cubicBezTo>
                  <a:cubicBezTo>
                    <a:pt x="68321" y="6385"/>
                    <a:pt x="64643" y="7783"/>
                    <a:pt x="60968" y="7783"/>
                  </a:cubicBezTo>
                  <a:cubicBezTo>
                    <a:pt x="57294" y="7783"/>
                    <a:pt x="53622" y="6385"/>
                    <a:pt x="50828" y="3591"/>
                  </a:cubicBezTo>
                  <a:cubicBezTo>
                    <a:pt x="48422" y="1197"/>
                    <a:pt x="45276" y="1"/>
                    <a:pt x="42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02"/>
            <p:cNvSpPr/>
            <p:nvPr/>
          </p:nvSpPr>
          <p:spPr>
            <a:xfrm>
              <a:off x="2961300" y="940350"/>
              <a:ext cx="1768175" cy="308600"/>
            </a:xfrm>
            <a:custGeom>
              <a:avLst/>
              <a:gdLst/>
              <a:ahLst/>
              <a:cxnLst/>
              <a:rect l="l" t="t" r="r" b="b"/>
              <a:pathLst>
                <a:path w="70727" h="12344" extrusionOk="0">
                  <a:moveTo>
                    <a:pt x="35865" y="0"/>
                  </a:moveTo>
                  <a:cubicBezTo>
                    <a:pt x="32726" y="0"/>
                    <a:pt x="29587" y="1197"/>
                    <a:pt x="27193" y="3590"/>
                  </a:cubicBezTo>
                  <a:cubicBezTo>
                    <a:pt x="24386" y="6385"/>
                    <a:pt x="20708" y="7782"/>
                    <a:pt x="17033" y="7782"/>
                  </a:cubicBezTo>
                  <a:cubicBezTo>
                    <a:pt x="13359" y="7782"/>
                    <a:pt x="9687" y="6385"/>
                    <a:pt x="6892" y="3590"/>
                  </a:cubicBezTo>
                  <a:cubicBezTo>
                    <a:pt x="5489" y="2262"/>
                    <a:pt x="3785" y="1260"/>
                    <a:pt x="1930" y="733"/>
                  </a:cubicBezTo>
                  <a:cubicBezTo>
                    <a:pt x="1278" y="2036"/>
                    <a:pt x="602" y="3340"/>
                    <a:pt x="0" y="4718"/>
                  </a:cubicBezTo>
                  <a:cubicBezTo>
                    <a:pt x="3158" y="5094"/>
                    <a:pt x="6090" y="6523"/>
                    <a:pt x="8346" y="8753"/>
                  </a:cubicBezTo>
                  <a:cubicBezTo>
                    <a:pt x="10752" y="11134"/>
                    <a:pt x="13891" y="12325"/>
                    <a:pt x="17030" y="12325"/>
                  </a:cubicBezTo>
                  <a:cubicBezTo>
                    <a:pt x="20169" y="12325"/>
                    <a:pt x="23308" y="11134"/>
                    <a:pt x="25714" y="8753"/>
                  </a:cubicBezTo>
                  <a:cubicBezTo>
                    <a:pt x="28521" y="5959"/>
                    <a:pt x="32193" y="4562"/>
                    <a:pt x="35865" y="4562"/>
                  </a:cubicBezTo>
                  <a:cubicBezTo>
                    <a:pt x="39536" y="4562"/>
                    <a:pt x="43208" y="5959"/>
                    <a:pt x="46015" y="8753"/>
                  </a:cubicBezTo>
                  <a:cubicBezTo>
                    <a:pt x="48421" y="11147"/>
                    <a:pt x="51560" y="12344"/>
                    <a:pt x="54699" y="12344"/>
                  </a:cubicBezTo>
                  <a:cubicBezTo>
                    <a:pt x="57838" y="12344"/>
                    <a:pt x="60978" y="11147"/>
                    <a:pt x="63384" y="8753"/>
                  </a:cubicBezTo>
                  <a:cubicBezTo>
                    <a:pt x="65389" y="6748"/>
                    <a:pt x="67945" y="5370"/>
                    <a:pt x="70727" y="4844"/>
                  </a:cubicBezTo>
                  <a:cubicBezTo>
                    <a:pt x="70276" y="3465"/>
                    <a:pt x="69825" y="2112"/>
                    <a:pt x="69323" y="808"/>
                  </a:cubicBezTo>
                  <a:cubicBezTo>
                    <a:pt x="67644" y="1410"/>
                    <a:pt x="66115" y="2337"/>
                    <a:pt x="64837" y="3590"/>
                  </a:cubicBezTo>
                  <a:cubicBezTo>
                    <a:pt x="62043" y="6385"/>
                    <a:pt x="58371" y="7782"/>
                    <a:pt x="54696" y="7782"/>
                  </a:cubicBezTo>
                  <a:cubicBezTo>
                    <a:pt x="51021" y="7782"/>
                    <a:pt x="47343" y="6385"/>
                    <a:pt x="44536" y="3590"/>
                  </a:cubicBezTo>
                  <a:cubicBezTo>
                    <a:pt x="42143" y="1197"/>
                    <a:pt x="39004" y="0"/>
                    <a:pt x="35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02"/>
            <p:cNvSpPr/>
            <p:nvPr/>
          </p:nvSpPr>
          <p:spPr>
            <a:xfrm>
              <a:off x="3002025" y="4264925"/>
              <a:ext cx="1599025" cy="308600"/>
            </a:xfrm>
            <a:custGeom>
              <a:avLst/>
              <a:gdLst/>
              <a:ahLst/>
              <a:cxnLst/>
              <a:rect l="l" t="t" r="r" b="b"/>
              <a:pathLst>
                <a:path w="63961" h="12344" extrusionOk="0">
                  <a:moveTo>
                    <a:pt x="34236" y="0"/>
                  </a:moveTo>
                  <a:cubicBezTo>
                    <a:pt x="31097" y="0"/>
                    <a:pt x="27958" y="1197"/>
                    <a:pt x="25564" y="3591"/>
                  </a:cubicBezTo>
                  <a:cubicBezTo>
                    <a:pt x="22757" y="6385"/>
                    <a:pt x="19079" y="7782"/>
                    <a:pt x="15404" y="7782"/>
                  </a:cubicBezTo>
                  <a:cubicBezTo>
                    <a:pt x="11730" y="7782"/>
                    <a:pt x="8058" y="6385"/>
                    <a:pt x="5263" y="3591"/>
                  </a:cubicBezTo>
                  <a:cubicBezTo>
                    <a:pt x="3835" y="2212"/>
                    <a:pt x="2080" y="1210"/>
                    <a:pt x="176" y="708"/>
                  </a:cubicBezTo>
                  <a:cubicBezTo>
                    <a:pt x="75" y="2137"/>
                    <a:pt x="0" y="3591"/>
                    <a:pt x="0" y="5019"/>
                  </a:cubicBezTo>
                  <a:cubicBezTo>
                    <a:pt x="2532" y="5621"/>
                    <a:pt x="4862" y="6924"/>
                    <a:pt x="6717" y="8753"/>
                  </a:cubicBezTo>
                  <a:cubicBezTo>
                    <a:pt x="9123" y="11147"/>
                    <a:pt x="12268" y="12344"/>
                    <a:pt x="15411" y="12344"/>
                  </a:cubicBezTo>
                  <a:cubicBezTo>
                    <a:pt x="18553" y="12344"/>
                    <a:pt x="21692" y="11147"/>
                    <a:pt x="24085" y="8753"/>
                  </a:cubicBezTo>
                  <a:cubicBezTo>
                    <a:pt x="26892" y="5946"/>
                    <a:pt x="30564" y="4543"/>
                    <a:pt x="34236" y="4543"/>
                  </a:cubicBezTo>
                  <a:cubicBezTo>
                    <a:pt x="37907" y="4543"/>
                    <a:pt x="41579" y="5946"/>
                    <a:pt x="44386" y="8753"/>
                  </a:cubicBezTo>
                  <a:cubicBezTo>
                    <a:pt x="46792" y="11147"/>
                    <a:pt x="49931" y="12344"/>
                    <a:pt x="53070" y="12344"/>
                  </a:cubicBezTo>
                  <a:cubicBezTo>
                    <a:pt x="56209" y="12344"/>
                    <a:pt x="59349" y="11147"/>
                    <a:pt x="61755" y="8753"/>
                  </a:cubicBezTo>
                  <a:cubicBezTo>
                    <a:pt x="62431" y="8077"/>
                    <a:pt x="63158" y="7475"/>
                    <a:pt x="63960" y="6949"/>
                  </a:cubicBezTo>
                  <a:cubicBezTo>
                    <a:pt x="63735" y="5821"/>
                    <a:pt x="63559" y="4718"/>
                    <a:pt x="63233" y="3591"/>
                  </a:cubicBezTo>
                  <a:lnTo>
                    <a:pt x="63208" y="3591"/>
                  </a:lnTo>
                  <a:cubicBezTo>
                    <a:pt x="60414" y="6385"/>
                    <a:pt x="56742" y="7782"/>
                    <a:pt x="53067" y="7782"/>
                  </a:cubicBezTo>
                  <a:cubicBezTo>
                    <a:pt x="49392" y="7782"/>
                    <a:pt x="45714" y="6385"/>
                    <a:pt x="42907" y="3591"/>
                  </a:cubicBezTo>
                  <a:cubicBezTo>
                    <a:pt x="40514" y="1197"/>
                    <a:pt x="37375" y="0"/>
                    <a:pt x="34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02"/>
            <p:cNvSpPr/>
            <p:nvPr/>
          </p:nvSpPr>
          <p:spPr>
            <a:xfrm>
              <a:off x="2924950" y="3267425"/>
              <a:ext cx="1501900" cy="308600"/>
            </a:xfrm>
            <a:custGeom>
              <a:avLst/>
              <a:gdLst/>
              <a:ahLst/>
              <a:cxnLst/>
              <a:rect l="l" t="t" r="r" b="b"/>
              <a:pathLst>
                <a:path w="60076" h="12344" extrusionOk="0">
                  <a:moveTo>
                    <a:pt x="37319" y="0"/>
                  </a:moveTo>
                  <a:cubicBezTo>
                    <a:pt x="34180" y="0"/>
                    <a:pt x="31041" y="1197"/>
                    <a:pt x="28647" y="3591"/>
                  </a:cubicBezTo>
                  <a:cubicBezTo>
                    <a:pt x="25840" y="6385"/>
                    <a:pt x="22168" y="7782"/>
                    <a:pt x="18497" y="7782"/>
                  </a:cubicBezTo>
                  <a:cubicBezTo>
                    <a:pt x="14825" y="7782"/>
                    <a:pt x="11153" y="6385"/>
                    <a:pt x="8346" y="3591"/>
                  </a:cubicBezTo>
                  <a:cubicBezTo>
                    <a:pt x="6116" y="1385"/>
                    <a:pt x="3133" y="132"/>
                    <a:pt x="1" y="57"/>
                  </a:cubicBezTo>
                  <a:lnTo>
                    <a:pt x="1" y="57"/>
                  </a:lnTo>
                  <a:cubicBezTo>
                    <a:pt x="276" y="1611"/>
                    <a:pt x="552" y="3139"/>
                    <a:pt x="828" y="4668"/>
                  </a:cubicBezTo>
                  <a:cubicBezTo>
                    <a:pt x="4211" y="4919"/>
                    <a:pt x="7394" y="6373"/>
                    <a:pt x="9800" y="8754"/>
                  </a:cubicBezTo>
                  <a:cubicBezTo>
                    <a:pt x="12206" y="11147"/>
                    <a:pt x="15351" y="12344"/>
                    <a:pt x="18494" y="12344"/>
                  </a:cubicBezTo>
                  <a:cubicBezTo>
                    <a:pt x="21636" y="12344"/>
                    <a:pt x="24775" y="11147"/>
                    <a:pt x="27168" y="8754"/>
                  </a:cubicBezTo>
                  <a:cubicBezTo>
                    <a:pt x="29975" y="5959"/>
                    <a:pt x="33647" y="4562"/>
                    <a:pt x="37319" y="4562"/>
                  </a:cubicBezTo>
                  <a:cubicBezTo>
                    <a:pt x="40990" y="4562"/>
                    <a:pt x="44662" y="5959"/>
                    <a:pt x="47469" y="8754"/>
                  </a:cubicBezTo>
                  <a:cubicBezTo>
                    <a:pt x="49804" y="11088"/>
                    <a:pt x="52834" y="12201"/>
                    <a:pt x="55886" y="12201"/>
                  </a:cubicBezTo>
                  <a:cubicBezTo>
                    <a:pt x="57092" y="12201"/>
                    <a:pt x="58302" y="12027"/>
                    <a:pt x="59474" y="11686"/>
                  </a:cubicBezTo>
                  <a:cubicBezTo>
                    <a:pt x="59599" y="10182"/>
                    <a:pt x="59800" y="8678"/>
                    <a:pt x="60076" y="7175"/>
                  </a:cubicBezTo>
                  <a:lnTo>
                    <a:pt x="60076" y="7175"/>
                  </a:lnTo>
                  <a:cubicBezTo>
                    <a:pt x="58755" y="7557"/>
                    <a:pt x="57411" y="7744"/>
                    <a:pt x="56079" y="7744"/>
                  </a:cubicBezTo>
                  <a:cubicBezTo>
                    <a:pt x="52353" y="7744"/>
                    <a:pt x="48723" y="6286"/>
                    <a:pt x="45990" y="3591"/>
                  </a:cubicBezTo>
                  <a:cubicBezTo>
                    <a:pt x="43597" y="1197"/>
                    <a:pt x="40458" y="0"/>
                    <a:pt x="37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3" name="Google Shape;3273;p102"/>
          <p:cNvSpPr/>
          <p:nvPr/>
        </p:nvSpPr>
        <p:spPr>
          <a:xfrm>
            <a:off x="1448675" y="1057475"/>
            <a:ext cx="2005200" cy="2005200"/>
          </a:xfrm>
          <a:prstGeom prst="ellipse">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3274" name="Google Shape;3274;p102"/>
          <p:cNvCxnSpPr>
            <a:stCxn id="3273" idx="6"/>
          </p:cNvCxnSpPr>
          <p:nvPr/>
        </p:nvCxnSpPr>
        <p:spPr>
          <a:xfrm>
            <a:off x="3453875" y="2060075"/>
            <a:ext cx="4983300" cy="0"/>
          </a:xfrm>
          <a:prstGeom prst="straightConnector1">
            <a:avLst/>
          </a:prstGeom>
          <a:noFill/>
          <a:ln w="19050" cap="flat" cmpd="sng">
            <a:solidFill>
              <a:schemeClr val="lt1"/>
            </a:solidFill>
            <a:prstDash val="dot"/>
            <a:round/>
            <a:headEnd type="none" w="sm" len="sm"/>
            <a:tailEnd type="none" w="sm" len="sm"/>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cxnSp>
        <p:nvCxnSpPr>
          <p:cNvPr id="1057" name="Google Shape;1057;p57"/>
          <p:cNvCxnSpPr/>
          <p:nvPr/>
        </p:nvCxnSpPr>
        <p:spPr>
          <a:xfrm>
            <a:off x="717825" y="2712825"/>
            <a:ext cx="5499900" cy="1604100"/>
          </a:xfrm>
          <a:prstGeom prst="bentConnector3">
            <a:avLst>
              <a:gd name="adj1" fmla="val 50000"/>
            </a:avLst>
          </a:prstGeom>
          <a:noFill/>
          <a:ln w="19050" cap="flat" cmpd="sng">
            <a:solidFill>
              <a:schemeClr val="lt1"/>
            </a:solidFill>
            <a:prstDash val="dot"/>
            <a:round/>
            <a:headEnd type="none" w="med" len="med"/>
            <a:tailEnd type="none" w="med" len="med"/>
          </a:ln>
        </p:spPr>
      </p:cxnSp>
      <p:sp>
        <p:nvSpPr>
          <p:cNvPr id="1058" name="Google Shape;1058;p57"/>
          <p:cNvSpPr txBox="1">
            <a:spLocks noGrp="1"/>
          </p:cNvSpPr>
          <p:nvPr>
            <p:ph type="title"/>
          </p:nvPr>
        </p:nvSpPr>
        <p:spPr>
          <a:xfrm>
            <a:off x="720000" y="1979171"/>
            <a:ext cx="3852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Preventive Steps…!!</a:t>
            </a:r>
            <a:endParaRPr dirty="0"/>
          </a:p>
        </p:txBody>
      </p:sp>
      <p:sp>
        <p:nvSpPr>
          <p:cNvPr id="1059" name="Google Shape;1059;p57"/>
          <p:cNvSpPr txBox="1">
            <a:spLocks noGrp="1"/>
          </p:cNvSpPr>
          <p:nvPr>
            <p:ph type="title" idx="2"/>
          </p:nvPr>
        </p:nvSpPr>
        <p:spPr>
          <a:xfrm>
            <a:off x="720000" y="467900"/>
            <a:ext cx="27207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Tree>
    <p:extLst>
      <p:ext uri="{BB962C8B-B14F-4D97-AF65-F5344CB8AC3E}">
        <p14:creationId xmlns:p14="http://schemas.microsoft.com/office/powerpoint/2010/main" val="2980495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102"/>
          <p:cNvSpPr txBox="1">
            <a:spLocks noGrp="1"/>
          </p:cNvSpPr>
          <p:nvPr>
            <p:ph type="subTitle" idx="1"/>
          </p:nvPr>
        </p:nvSpPr>
        <p:spPr>
          <a:xfrm>
            <a:off x="3630777" y="1260310"/>
            <a:ext cx="4700100" cy="2295000"/>
          </a:xfrm>
          <a:prstGeom prst="rect">
            <a:avLst/>
          </a:prstGeom>
        </p:spPr>
        <p:txBody>
          <a:bodyPr spcFirstLastPara="1" wrap="square" lIns="91425" tIns="91425" rIns="91425" bIns="91425" anchor="t" anchorCtr="0">
            <a:noAutofit/>
          </a:bodyPr>
          <a:lstStyle/>
          <a:p>
            <a:pPr algn="just"/>
            <a:r>
              <a:rPr lang="en-US" sz="1050" b="1" dirty="0"/>
              <a:t>Preventive measures for ransomware WannaCry attack were:</a:t>
            </a:r>
          </a:p>
          <a:p>
            <a:pPr algn="just"/>
            <a:endParaRPr lang="en-US" sz="1050" b="1" dirty="0"/>
          </a:p>
          <a:p>
            <a:pPr algn="just"/>
            <a:r>
              <a:rPr lang="en-US" sz="1050" b="1" dirty="0"/>
              <a:t>1. Update Windows: Apply the critical security patch (MS17-010) from Microsoft.</a:t>
            </a:r>
          </a:p>
          <a:p>
            <a:pPr algn="just"/>
            <a:r>
              <a:rPr lang="en-US" sz="1050" b="1" dirty="0"/>
              <a:t>2. Disable SMBv1: Turn off the outdated SMBv1 protocol on your Windows system.</a:t>
            </a:r>
          </a:p>
          <a:p>
            <a:pPr algn="just"/>
            <a:r>
              <a:rPr lang="en-US" sz="1050" b="1" dirty="0"/>
              <a:t>3. Network Segmentation: Divide your network into segments to limit the spread.</a:t>
            </a:r>
          </a:p>
          <a:p>
            <a:pPr algn="just"/>
            <a:r>
              <a:rPr lang="en-US" sz="1050" b="1" dirty="0"/>
              <a:t>4. Regular Backups: Maintain up-to-date data backups and keep them offline.</a:t>
            </a:r>
          </a:p>
          <a:p>
            <a:pPr algn="just"/>
            <a:r>
              <a:rPr lang="en-US" sz="1050" b="1" dirty="0"/>
              <a:t>5. Security Software: Install and update antivirus and anti-malware software.</a:t>
            </a:r>
          </a:p>
          <a:p>
            <a:pPr algn="just"/>
            <a:r>
              <a:rPr lang="en-US" sz="1050" b="1" dirty="0"/>
              <a:t>6. User Awareness: Educate users to avoid opening suspicious email attachments.</a:t>
            </a:r>
          </a:p>
          <a:p>
            <a:pPr algn="just"/>
            <a:r>
              <a:rPr lang="en-US" sz="1050" b="1" dirty="0"/>
              <a:t>7. Network Monitoring: Implement monitoring to detect unusual activities.</a:t>
            </a:r>
          </a:p>
          <a:p>
            <a:pPr algn="just"/>
            <a:r>
              <a:rPr lang="en-US" sz="1050" b="1" dirty="0"/>
              <a:t>8. User Privilege Restriction: Limit user privileges to minimize potential damage.</a:t>
            </a:r>
          </a:p>
          <a:p>
            <a:pPr algn="just"/>
            <a:r>
              <a:rPr lang="en-US" sz="1050" b="1" dirty="0"/>
              <a:t>9. Incident Response Plan: Have a well-defined plan to respond swiftly in case of an attack.</a:t>
            </a:r>
          </a:p>
          <a:p>
            <a:pPr marL="457200" lvl="0" indent="0" algn="just" rtl="0">
              <a:lnSpc>
                <a:spcPct val="115000"/>
              </a:lnSpc>
              <a:spcBef>
                <a:spcPts val="1600"/>
              </a:spcBef>
              <a:spcAft>
                <a:spcPts val="1600"/>
              </a:spcAft>
              <a:buNone/>
            </a:pPr>
            <a:endParaRPr sz="1000" b="1" dirty="0">
              <a:solidFill>
                <a:schemeClr val="dk2"/>
              </a:solidFill>
            </a:endParaRPr>
          </a:p>
        </p:txBody>
      </p:sp>
      <p:sp>
        <p:nvSpPr>
          <p:cNvPr id="3248" name="Google Shape;3248;p102"/>
          <p:cNvSpPr txBox="1">
            <a:spLocks noGrp="1"/>
          </p:cNvSpPr>
          <p:nvPr>
            <p:ph type="title"/>
          </p:nvPr>
        </p:nvSpPr>
        <p:spPr>
          <a:xfrm>
            <a:off x="3739175" y="587913"/>
            <a:ext cx="4698000" cy="9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Preventive Measures</a:t>
            </a:r>
            <a:endParaRPr dirty="0"/>
          </a:p>
        </p:txBody>
      </p:sp>
      <p:grpSp>
        <p:nvGrpSpPr>
          <p:cNvPr id="3249" name="Google Shape;3249;p102"/>
          <p:cNvGrpSpPr/>
          <p:nvPr/>
        </p:nvGrpSpPr>
        <p:grpSpPr>
          <a:xfrm>
            <a:off x="1111150" y="242788"/>
            <a:ext cx="2089600" cy="5229425"/>
            <a:chOff x="2759550" y="238125"/>
            <a:chExt cx="2089600" cy="5229425"/>
          </a:xfrm>
        </p:grpSpPr>
        <p:sp>
          <p:nvSpPr>
            <p:cNvPr id="3250" name="Google Shape;3250;p102"/>
            <p:cNvSpPr/>
            <p:nvPr/>
          </p:nvSpPr>
          <p:spPr>
            <a:xfrm>
              <a:off x="2782100" y="1605600"/>
              <a:ext cx="2067050" cy="308150"/>
            </a:xfrm>
            <a:custGeom>
              <a:avLst/>
              <a:gdLst/>
              <a:ahLst/>
              <a:cxnLst/>
              <a:rect l="l" t="t" r="r" b="b"/>
              <a:pathLst>
                <a:path w="82682" h="12326" extrusionOk="0">
                  <a:moveTo>
                    <a:pt x="43033" y="1"/>
                  </a:moveTo>
                  <a:cubicBezTo>
                    <a:pt x="39894" y="1"/>
                    <a:pt x="36755" y="1191"/>
                    <a:pt x="34361" y="3572"/>
                  </a:cubicBezTo>
                  <a:cubicBezTo>
                    <a:pt x="31554" y="6379"/>
                    <a:pt x="27876" y="7783"/>
                    <a:pt x="24201" y="7783"/>
                  </a:cubicBezTo>
                  <a:cubicBezTo>
                    <a:pt x="20527" y="7783"/>
                    <a:pt x="16855" y="6379"/>
                    <a:pt x="14060" y="3572"/>
                  </a:cubicBezTo>
                  <a:cubicBezTo>
                    <a:pt x="11709" y="1254"/>
                    <a:pt x="8580" y="18"/>
                    <a:pt x="5398" y="18"/>
                  </a:cubicBezTo>
                  <a:cubicBezTo>
                    <a:pt x="3764" y="18"/>
                    <a:pt x="2116" y="344"/>
                    <a:pt x="552" y="1016"/>
                  </a:cubicBezTo>
                  <a:cubicBezTo>
                    <a:pt x="326" y="2494"/>
                    <a:pt x="176" y="4073"/>
                    <a:pt x="0" y="5577"/>
                  </a:cubicBezTo>
                  <a:cubicBezTo>
                    <a:pt x="1738" y="4875"/>
                    <a:pt x="3558" y="4535"/>
                    <a:pt x="5363" y="4535"/>
                  </a:cubicBezTo>
                  <a:cubicBezTo>
                    <a:pt x="9102" y="4535"/>
                    <a:pt x="12776" y="5996"/>
                    <a:pt x="15514" y="8735"/>
                  </a:cubicBezTo>
                  <a:cubicBezTo>
                    <a:pt x="17920" y="11128"/>
                    <a:pt x="21065" y="12325"/>
                    <a:pt x="24208" y="12325"/>
                  </a:cubicBezTo>
                  <a:cubicBezTo>
                    <a:pt x="27350" y="12325"/>
                    <a:pt x="30489" y="11128"/>
                    <a:pt x="32882" y="8735"/>
                  </a:cubicBezTo>
                  <a:cubicBezTo>
                    <a:pt x="35689" y="5940"/>
                    <a:pt x="39361" y="4543"/>
                    <a:pt x="43033" y="4543"/>
                  </a:cubicBezTo>
                  <a:cubicBezTo>
                    <a:pt x="46704" y="4543"/>
                    <a:pt x="50376" y="5940"/>
                    <a:pt x="53183" y="8735"/>
                  </a:cubicBezTo>
                  <a:cubicBezTo>
                    <a:pt x="55589" y="11128"/>
                    <a:pt x="58728" y="12325"/>
                    <a:pt x="61867" y="12325"/>
                  </a:cubicBezTo>
                  <a:cubicBezTo>
                    <a:pt x="65006" y="12325"/>
                    <a:pt x="68146" y="11128"/>
                    <a:pt x="70552" y="8735"/>
                  </a:cubicBezTo>
                  <a:cubicBezTo>
                    <a:pt x="73240" y="6068"/>
                    <a:pt x="76857" y="4599"/>
                    <a:pt x="80604" y="4599"/>
                  </a:cubicBezTo>
                  <a:cubicBezTo>
                    <a:pt x="81294" y="4599"/>
                    <a:pt x="81988" y="4649"/>
                    <a:pt x="82682" y="4750"/>
                  </a:cubicBezTo>
                  <a:cubicBezTo>
                    <a:pt x="82607" y="3246"/>
                    <a:pt x="82456" y="1767"/>
                    <a:pt x="82331" y="314"/>
                  </a:cubicBezTo>
                  <a:cubicBezTo>
                    <a:pt x="81702" y="223"/>
                    <a:pt x="81069" y="177"/>
                    <a:pt x="80435" y="177"/>
                  </a:cubicBezTo>
                  <a:cubicBezTo>
                    <a:pt x="77384" y="177"/>
                    <a:pt x="74351" y="1247"/>
                    <a:pt x="72005" y="3572"/>
                  </a:cubicBezTo>
                  <a:cubicBezTo>
                    <a:pt x="69211" y="6379"/>
                    <a:pt x="65539" y="7783"/>
                    <a:pt x="61864" y="7783"/>
                  </a:cubicBezTo>
                  <a:cubicBezTo>
                    <a:pt x="58189" y="7783"/>
                    <a:pt x="54511" y="6379"/>
                    <a:pt x="51704" y="3572"/>
                  </a:cubicBezTo>
                  <a:cubicBezTo>
                    <a:pt x="49311" y="1191"/>
                    <a:pt x="46172" y="1"/>
                    <a:pt x="43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02"/>
            <p:cNvSpPr/>
            <p:nvPr/>
          </p:nvSpPr>
          <p:spPr>
            <a:xfrm>
              <a:off x="2847250" y="1273050"/>
              <a:ext cx="1964325" cy="308600"/>
            </a:xfrm>
            <a:custGeom>
              <a:avLst/>
              <a:gdLst/>
              <a:ahLst/>
              <a:cxnLst/>
              <a:rect l="l" t="t" r="r" b="b"/>
              <a:pathLst>
                <a:path w="78573" h="12344" extrusionOk="0">
                  <a:moveTo>
                    <a:pt x="40439" y="0"/>
                  </a:moveTo>
                  <a:cubicBezTo>
                    <a:pt x="37300" y="0"/>
                    <a:pt x="34161" y="1197"/>
                    <a:pt x="31755" y="3591"/>
                  </a:cubicBezTo>
                  <a:cubicBezTo>
                    <a:pt x="28948" y="6385"/>
                    <a:pt x="25276" y="7782"/>
                    <a:pt x="21605" y="7782"/>
                  </a:cubicBezTo>
                  <a:cubicBezTo>
                    <a:pt x="17933" y="7782"/>
                    <a:pt x="14261" y="6385"/>
                    <a:pt x="11454" y="3591"/>
                  </a:cubicBezTo>
                  <a:cubicBezTo>
                    <a:pt x="9124" y="1239"/>
                    <a:pt x="6078" y="177"/>
                    <a:pt x="3011" y="177"/>
                  </a:cubicBezTo>
                  <a:cubicBezTo>
                    <a:pt x="2450" y="177"/>
                    <a:pt x="1888" y="213"/>
                    <a:pt x="1329" y="282"/>
                  </a:cubicBezTo>
                  <a:cubicBezTo>
                    <a:pt x="853" y="1761"/>
                    <a:pt x="402" y="3265"/>
                    <a:pt x="1" y="4819"/>
                  </a:cubicBezTo>
                  <a:cubicBezTo>
                    <a:pt x="923" y="4636"/>
                    <a:pt x="1852" y="4547"/>
                    <a:pt x="2775" y="4547"/>
                  </a:cubicBezTo>
                  <a:cubicBezTo>
                    <a:pt x="6542" y="4547"/>
                    <a:pt x="10210" y="6036"/>
                    <a:pt x="12908" y="8754"/>
                  </a:cubicBezTo>
                  <a:cubicBezTo>
                    <a:pt x="15314" y="11147"/>
                    <a:pt x="18459" y="12344"/>
                    <a:pt x="21602" y="12344"/>
                  </a:cubicBezTo>
                  <a:cubicBezTo>
                    <a:pt x="24744" y="12344"/>
                    <a:pt x="27883" y="11147"/>
                    <a:pt x="30276" y="8754"/>
                  </a:cubicBezTo>
                  <a:cubicBezTo>
                    <a:pt x="33083" y="5959"/>
                    <a:pt x="36755" y="4562"/>
                    <a:pt x="40427" y="4562"/>
                  </a:cubicBezTo>
                  <a:cubicBezTo>
                    <a:pt x="44098" y="4562"/>
                    <a:pt x="47770" y="5959"/>
                    <a:pt x="50577" y="8754"/>
                  </a:cubicBezTo>
                  <a:cubicBezTo>
                    <a:pt x="52983" y="11135"/>
                    <a:pt x="56122" y="12325"/>
                    <a:pt x="59261" y="12325"/>
                  </a:cubicBezTo>
                  <a:cubicBezTo>
                    <a:pt x="62400" y="12325"/>
                    <a:pt x="65540" y="11135"/>
                    <a:pt x="67946" y="8754"/>
                  </a:cubicBezTo>
                  <a:cubicBezTo>
                    <a:pt x="70624" y="6075"/>
                    <a:pt x="74239" y="4583"/>
                    <a:pt x="78027" y="4583"/>
                  </a:cubicBezTo>
                  <a:cubicBezTo>
                    <a:pt x="78208" y="4583"/>
                    <a:pt x="78390" y="4586"/>
                    <a:pt x="78572" y="4593"/>
                  </a:cubicBezTo>
                  <a:cubicBezTo>
                    <a:pt x="78296" y="3064"/>
                    <a:pt x="78021" y="1561"/>
                    <a:pt x="77695" y="82"/>
                  </a:cubicBezTo>
                  <a:cubicBezTo>
                    <a:pt x="74587" y="157"/>
                    <a:pt x="71630" y="1410"/>
                    <a:pt x="69424" y="3591"/>
                  </a:cubicBezTo>
                  <a:cubicBezTo>
                    <a:pt x="66617" y="6385"/>
                    <a:pt x="62946" y="7782"/>
                    <a:pt x="59274" y="7782"/>
                  </a:cubicBezTo>
                  <a:cubicBezTo>
                    <a:pt x="55602" y="7782"/>
                    <a:pt x="51931" y="6385"/>
                    <a:pt x="49124" y="3591"/>
                  </a:cubicBezTo>
                  <a:cubicBezTo>
                    <a:pt x="46718" y="1197"/>
                    <a:pt x="43578" y="0"/>
                    <a:pt x="40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2"/>
            <p:cNvSpPr/>
            <p:nvPr/>
          </p:nvSpPr>
          <p:spPr>
            <a:xfrm>
              <a:off x="3007650" y="4098725"/>
              <a:ext cx="1557675" cy="308300"/>
            </a:xfrm>
            <a:custGeom>
              <a:avLst/>
              <a:gdLst/>
              <a:ahLst/>
              <a:cxnLst/>
              <a:rect l="l" t="t" r="r" b="b"/>
              <a:pathLst>
                <a:path w="62307" h="12332" extrusionOk="0">
                  <a:moveTo>
                    <a:pt x="34011" y="0"/>
                  </a:moveTo>
                  <a:cubicBezTo>
                    <a:pt x="30872" y="0"/>
                    <a:pt x="27733" y="1191"/>
                    <a:pt x="25339" y="3572"/>
                  </a:cubicBezTo>
                  <a:cubicBezTo>
                    <a:pt x="22532" y="6379"/>
                    <a:pt x="18854" y="7782"/>
                    <a:pt x="15179" y="7782"/>
                  </a:cubicBezTo>
                  <a:cubicBezTo>
                    <a:pt x="11505" y="7782"/>
                    <a:pt x="7833" y="6379"/>
                    <a:pt x="5038" y="3572"/>
                  </a:cubicBezTo>
                  <a:cubicBezTo>
                    <a:pt x="3660" y="2244"/>
                    <a:pt x="1981" y="1291"/>
                    <a:pt x="151" y="740"/>
                  </a:cubicBezTo>
                  <a:cubicBezTo>
                    <a:pt x="126" y="2168"/>
                    <a:pt x="76" y="3597"/>
                    <a:pt x="1" y="5076"/>
                  </a:cubicBezTo>
                  <a:cubicBezTo>
                    <a:pt x="2457" y="5702"/>
                    <a:pt x="4688" y="6980"/>
                    <a:pt x="6492" y="8760"/>
                  </a:cubicBezTo>
                  <a:cubicBezTo>
                    <a:pt x="8898" y="11141"/>
                    <a:pt x="12043" y="12331"/>
                    <a:pt x="15186" y="12331"/>
                  </a:cubicBezTo>
                  <a:cubicBezTo>
                    <a:pt x="18328" y="12331"/>
                    <a:pt x="21467" y="11141"/>
                    <a:pt x="23860" y="8760"/>
                  </a:cubicBezTo>
                  <a:cubicBezTo>
                    <a:pt x="26667" y="5953"/>
                    <a:pt x="30339" y="4549"/>
                    <a:pt x="34011" y="4549"/>
                  </a:cubicBezTo>
                  <a:cubicBezTo>
                    <a:pt x="37682" y="4549"/>
                    <a:pt x="41354" y="5953"/>
                    <a:pt x="44161" y="8760"/>
                  </a:cubicBezTo>
                  <a:cubicBezTo>
                    <a:pt x="46567" y="11141"/>
                    <a:pt x="49706" y="12331"/>
                    <a:pt x="52845" y="12331"/>
                  </a:cubicBezTo>
                  <a:cubicBezTo>
                    <a:pt x="55984" y="12331"/>
                    <a:pt x="59124" y="11141"/>
                    <a:pt x="61530" y="8760"/>
                  </a:cubicBezTo>
                  <a:cubicBezTo>
                    <a:pt x="61780" y="8509"/>
                    <a:pt x="62056" y="8334"/>
                    <a:pt x="62307" y="8108"/>
                  </a:cubicBezTo>
                  <a:cubicBezTo>
                    <a:pt x="61981" y="7081"/>
                    <a:pt x="61730" y="6103"/>
                    <a:pt x="61304" y="5051"/>
                  </a:cubicBezTo>
                  <a:cubicBezTo>
                    <a:pt x="61304" y="5025"/>
                    <a:pt x="61304" y="5000"/>
                    <a:pt x="61279" y="4975"/>
                  </a:cubicBezTo>
                  <a:cubicBezTo>
                    <a:pt x="58744" y="6840"/>
                    <a:pt x="55772" y="7754"/>
                    <a:pt x="52812" y="7754"/>
                  </a:cubicBezTo>
                  <a:cubicBezTo>
                    <a:pt x="49128" y="7754"/>
                    <a:pt x="45462" y="6337"/>
                    <a:pt x="42682" y="3572"/>
                  </a:cubicBezTo>
                  <a:cubicBezTo>
                    <a:pt x="40289" y="1191"/>
                    <a:pt x="37150" y="0"/>
                    <a:pt x="34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2"/>
            <p:cNvSpPr/>
            <p:nvPr/>
          </p:nvSpPr>
          <p:spPr>
            <a:xfrm>
              <a:off x="2759550" y="1937850"/>
              <a:ext cx="2089600" cy="308600"/>
            </a:xfrm>
            <a:custGeom>
              <a:avLst/>
              <a:gdLst/>
              <a:ahLst/>
              <a:cxnLst/>
              <a:rect l="l" t="t" r="r" b="b"/>
              <a:pathLst>
                <a:path w="83584" h="12344" extrusionOk="0">
                  <a:moveTo>
                    <a:pt x="43935" y="0"/>
                  </a:moveTo>
                  <a:cubicBezTo>
                    <a:pt x="40796" y="0"/>
                    <a:pt x="37657" y="1197"/>
                    <a:pt x="35263" y="3590"/>
                  </a:cubicBezTo>
                  <a:cubicBezTo>
                    <a:pt x="32456" y="6385"/>
                    <a:pt x="28784" y="7782"/>
                    <a:pt x="25113" y="7782"/>
                  </a:cubicBezTo>
                  <a:cubicBezTo>
                    <a:pt x="21441" y="7782"/>
                    <a:pt x="17769" y="6385"/>
                    <a:pt x="14962" y="3590"/>
                  </a:cubicBezTo>
                  <a:cubicBezTo>
                    <a:pt x="12627" y="1255"/>
                    <a:pt x="9611" y="128"/>
                    <a:pt x="6572" y="128"/>
                  </a:cubicBezTo>
                  <a:cubicBezTo>
                    <a:pt x="4360" y="128"/>
                    <a:pt x="2135" y="725"/>
                    <a:pt x="150" y="1886"/>
                  </a:cubicBezTo>
                  <a:cubicBezTo>
                    <a:pt x="125" y="3290"/>
                    <a:pt x="0" y="4643"/>
                    <a:pt x="0" y="6072"/>
                  </a:cubicBezTo>
                  <a:cubicBezTo>
                    <a:pt x="2017" y="5077"/>
                    <a:pt x="4183" y="4593"/>
                    <a:pt x="6331" y="4593"/>
                  </a:cubicBezTo>
                  <a:cubicBezTo>
                    <a:pt x="10028" y="4593"/>
                    <a:pt x="13673" y="6026"/>
                    <a:pt x="16416" y="8753"/>
                  </a:cubicBezTo>
                  <a:cubicBezTo>
                    <a:pt x="18822" y="11147"/>
                    <a:pt x="21967" y="12344"/>
                    <a:pt x="25110" y="12344"/>
                  </a:cubicBezTo>
                  <a:cubicBezTo>
                    <a:pt x="28252" y="12344"/>
                    <a:pt x="31391" y="11147"/>
                    <a:pt x="33784" y="8753"/>
                  </a:cubicBezTo>
                  <a:cubicBezTo>
                    <a:pt x="36591" y="5946"/>
                    <a:pt x="40263" y="4543"/>
                    <a:pt x="43935" y="4543"/>
                  </a:cubicBezTo>
                  <a:cubicBezTo>
                    <a:pt x="47606" y="4543"/>
                    <a:pt x="51278" y="5946"/>
                    <a:pt x="54085" y="8753"/>
                  </a:cubicBezTo>
                  <a:cubicBezTo>
                    <a:pt x="56491" y="11147"/>
                    <a:pt x="59630" y="12344"/>
                    <a:pt x="62769" y="12344"/>
                  </a:cubicBezTo>
                  <a:cubicBezTo>
                    <a:pt x="65908" y="12344"/>
                    <a:pt x="69048" y="11147"/>
                    <a:pt x="71454" y="8753"/>
                  </a:cubicBezTo>
                  <a:cubicBezTo>
                    <a:pt x="74141" y="6066"/>
                    <a:pt x="77781" y="4597"/>
                    <a:pt x="81544" y="4597"/>
                  </a:cubicBezTo>
                  <a:cubicBezTo>
                    <a:pt x="82097" y="4597"/>
                    <a:pt x="82652" y="4629"/>
                    <a:pt x="83208" y="4693"/>
                  </a:cubicBezTo>
                  <a:cubicBezTo>
                    <a:pt x="83333" y="3265"/>
                    <a:pt x="83509" y="1811"/>
                    <a:pt x="83584" y="382"/>
                  </a:cubicBezTo>
                  <a:cubicBezTo>
                    <a:pt x="82841" y="259"/>
                    <a:pt x="82091" y="196"/>
                    <a:pt x="81344" y="196"/>
                  </a:cubicBezTo>
                  <a:cubicBezTo>
                    <a:pt x="78284" y="196"/>
                    <a:pt x="75264" y="1254"/>
                    <a:pt x="72907" y="3590"/>
                  </a:cubicBezTo>
                  <a:cubicBezTo>
                    <a:pt x="70113" y="6385"/>
                    <a:pt x="66441" y="7782"/>
                    <a:pt x="62766" y="7782"/>
                  </a:cubicBezTo>
                  <a:cubicBezTo>
                    <a:pt x="59091" y="7782"/>
                    <a:pt x="55413" y="6385"/>
                    <a:pt x="52606" y="3590"/>
                  </a:cubicBezTo>
                  <a:cubicBezTo>
                    <a:pt x="50213" y="1197"/>
                    <a:pt x="47074" y="0"/>
                    <a:pt x="43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02"/>
            <p:cNvSpPr/>
            <p:nvPr/>
          </p:nvSpPr>
          <p:spPr>
            <a:xfrm>
              <a:off x="2768300" y="2269925"/>
              <a:ext cx="2043275" cy="308600"/>
            </a:xfrm>
            <a:custGeom>
              <a:avLst/>
              <a:gdLst/>
              <a:ahLst/>
              <a:cxnLst/>
              <a:rect l="l" t="t" r="r" b="b"/>
              <a:pathLst>
                <a:path w="81731" h="12344" extrusionOk="0">
                  <a:moveTo>
                    <a:pt x="43585" y="0"/>
                  </a:moveTo>
                  <a:cubicBezTo>
                    <a:pt x="40446" y="0"/>
                    <a:pt x="37307" y="1197"/>
                    <a:pt x="34913" y="3591"/>
                  </a:cubicBezTo>
                  <a:cubicBezTo>
                    <a:pt x="32106" y="6385"/>
                    <a:pt x="28428" y="7782"/>
                    <a:pt x="24753" y="7782"/>
                  </a:cubicBezTo>
                  <a:cubicBezTo>
                    <a:pt x="21079" y="7782"/>
                    <a:pt x="17407" y="6385"/>
                    <a:pt x="14612" y="3591"/>
                  </a:cubicBezTo>
                  <a:cubicBezTo>
                    <a:pt x="12273" y="1251"/>
                    <a:pt x="9260" y="130"/>
                    <a:pt x="6222" y="130"/>
                  </a:cubicBezTo>
                  <a:cubicBezTo>
                    <a:pt x="4085" y="130"/>
                    <a:pt x="1936" y="685"/>
                    <a:pt x="1" y="1761"/>
                  </a:cubicBezTo>
                  <a:cubicBezTo>
                    <a:pt x="101" y="3039"/>
                    <a:pt x="252" y="4368"/>
                    <a:pt x="377" y="5671"/>
                  </a:cubicBezTo>
                  <a:cubicBezTo>
                    <a:pt x="2166" y="4930"/>
                    <a:pt x="4044" y="4571"/>
                    <a:pt x="5904" y="4571"/>
                  </a:cubicBezTo>
                  <a:cubicBezTo>
                    <a:pt x="9647" y="4571"/>
                    <a:pt x="13321" y="6025"/>
                    <a:pt x="16066" y="8754"/>
                  </a:cubicBezTo>
                  <a:cubicBezTo>
                    <a:pt x="18472" y="11147"/>
                    <a:pt x="21617" y="12344"/>
                    <a:pt x="24760" y="12344"/>
                  </a:cubicBezTo>
                  <a:cubicBezTo>
                    <a:pt x="27902" y="12344"/>
                    <a:pt x="31041" y="11147"/>
                    <a:pt x="33434" y="8754"/>
                  </a:cubicBezTo>
                  <a:cubicBezTo>
                    <a:pt x="36241" y="5959"/>
                    <a:pt x="39913" y="4562"/>
                    <a:pt x="43585" y="4562"/>
                  </a:cubicBezTo>
                  <a:cubicBezTo>
                    <a:pt x="47256" y="4562"/>
                    <a:pt x="50928" y="5959"/>
                    <a:pt x="53735" y="8754"/>
                  </a:cubicBezTo>
                  <a:cubicBezTo>
                    <a:pt x="56141" y="11147"/>
                    <a:pt x="59280" y="12344"/>
                    <a:pt x="62419" y="12344"/>
                  </a:cubicBezTo>
                  <a:cubicBezTo>
                    <a:pt x="65558" y="12344"/>
                    <a:pt x="68698" y="11147"/>
                    <a:pt x="71104" y="8754"/>
                  </a:cubicBezTo>
                  <a:cubicBezTo>
                    <a:pt x="73710" y="6172"/>
                    <a:pt x="77219" y="4668"/>
                    <a:pt x="80903" y="4593"/>
                  </a:cubicBezTo>
                  <a:cubicBezTo>
                    <a:pt x="81229" y="3089"/>
                    <a:pt x="81454" y="1611"/>
                    <a:pt x="81730" y="107"/>
                  </a:cubicBezTo>
                  <a:cubicBezTo>
                    <a:pt x="81520" y="96"/>
                    <a:pt x="81309" y="91"/>
                    <a:pt x="81100" y="91"/>
                  </a:cubicBezTo>
                  <a:cubicBezTo>
                    <a:pt x="77913" y="91"/>
                    <a:pt x="74838" y="1333"/>
                    <a:pt x="72557" y="3591"/>
                  </a:cubicBezTo>
                  <a:cubicBezTo>
                    <a:pt x="69763" y="6385"/>
                    <a:pt x="66091" y="7782"/>
                    <a:pt x="62416" y="7782"/>
                  </a:cubicBezTo>
                  <a:cubicBezTo>
                    <a:pt x="58741" y="7782"/>
                    <a:pt x="55063" y="6385"/>
                    <a:pt x="52256" y="3591"/>
                  </a:cubicBezTo>
                  <a:cubicBezTo>
                    <a:pt x="49863" y="1197"/>
                    <a:pt x="46724" y="0"/>
                    <a:pt x="43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2"/>
            <p:cNvSpPr/>
            <p:nvPr/>
          </p:nvSpPr>
          <p:spPr>
            <a:xfrm>
              <a:off x="3455025" y="301400"/>
              <a:ext cx="181725" cy="103400"/>
            </a:xfrm>
            <a:custGeom>
              <a:avLst/>
              <a:gdLst/>
              <a:ahLst/>
              <a:cxnLst/>
              <a:rect l="l" t="t" r="r" b="b"/>
              <a:pathLst>
                <a:path w="7269" h="4136" extrusionOk="0">
                  <a:moveTo>
                    <a:pt x="7269" y="0"/>
                  </a:moveTo>
                  <a:lnTo>
                    <a:pt x="7269" y="0"/>
                  </a:lnTo>
                  <a:cubicBezTo>
                    <a:pt x="4712" y="1103"/>
                    <a:pt x="2256" y="2507"/>
                    <a:pt x="1" y="4136"/>
                  </a:cubicBezTo>
                  <a:cubicBezTo>
                    <a:pt x="2156" y="3634"/>
                    <a:pt x="4286" y="2757"/>
                    <a:pt x="5965" y="1078"/>
                  </a:cubicBezTo>
                  <a:cubicBezTo>
                    <a:pt x="6391" y="677"/>
                    <a:pt x="6818" y="326"/>
                    <a:pt x="7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02"/>
            <p:cNvSpPr/>
            <p:nvPr/>
          </p:nvSpPr>
          <p:spPr>
            <a:xfrm>
              <a:off x="3009525" y="3932200"/>
              <a:ext cx="1511325" cy="308775"/>
            </a:xfrm>
            <a:custGeom>
              <a:avLst/>
              <a:gdLst/>
              <a:ahLst/>
              <a:cxnLst/>
              <a:rect l="l" t="t" r="r" b="b"/>
              <a:pathLst>
                <a:path w="60453" h="12351" extrusionOk="0">
                  <a:moveTo>
                    <a:pt x="33936" y="1"/>
                  </a:moveTo>
                  <a:cubicBezTo>
                    <a:pt x="30797" y="1"/>
                    <a:pt x="27658" y="1198"/>
                    <a:pt x="25264" y="3591"/>
                  </a:cubicBezTo>
                  <a:cubicBezTo>
                    <a:pt x="22457" y="6398"/>
                    <a:pt x="18779" y="7802"/>
                    <a:pt x="15104" y="7802"/>
                  </a:cubicBezTo>
                  <a:cubicBezTo>
                    <a:pt x="11430" y="7802"/>
                    <a:pt x="7758" y="6398"/>
                    <a:pt x="4963" y="3591"/>
                  </a:cubicBezTo>
                  <a:cubicBezTo>
                    <a:pt x="3560" y="2238"/>
                    <a:pt x="1856" y="1260"/>
                    <a:pt x="1" y="734"/>
                  </a:cubicBezTo>
                  <a:lnTo>
                    <a:pt x="1" y="734"/>
                  </a:lnTo>
                  <a:cubicBezTo>
                    <a:pt x="51" y="2188"/>
                    <a:pt x="126" y="3641"/>
                    <a:pt x="151" y="5145"/>
                  </a:cubicBezTo>
                  <a:cubicBezTo>
                    <a:pt x="2507" y="5797"/>
                    <a:pt x="4688" y="7050"/>
                    <a:pt x="6417" y="8779"/>
                  </a:cubicBezTo>
                  <a:cubicBezTo>
                    <a:pt x="8823" y="11160"/>
                    <a:pt x="11968" y="12351"/>
                    <a:pt x="15111" y="12351"/>
                  </a:cubicBezTo>
                  <a:cubicBezTo>
                    <a:pt x="18253" y="12351"/>
                    <a:pt x="21392" y="11160"/>
                    <a:pt x="23785" y="8779"/>
                  </a:cubicBezTo>
                  <a:cubicBezTo>
                    <a:pt x="26592" y="5972"/>
                    <a:pt x="30264" y="4569"/>
                    <a:pt x="33936" y="4569"/>
                  </a:cubicBezTo>
                  <a:cubicBezTo>
                    <a:pt x="37607" y="4569"/>
                    <a:pt x="41279" y="5972"/>
                    <a:pt x="44086" y="8779"/>
                  </a:cubicBezTo>
                  <a:cubicBezTo>
                    <a:pt x="46443" y="11123"/>
                    <a:pt x="49490" y="12269"/>
                    <a:pt x="52549" y="12269"/>
                  </a:cubicBezTo>
                  <a:cubicBezTo>
                    <a:pt x="55346" y="12269"/>
                    <a:pt x="58154" y="11310"/>
                    <a:pt x="60452" y="9431"/>
                  </a:cubicBezTo>
                  <a:cubicBezTo>
                    <a:pt x="60026" y="8303"/>
                    <a:pt x="59675" y="7225"/>
                    <a:pt x="59324" y="6148"/>
                  </a:cubicBezTo>
                  <a:cubicBezTo>
                    <a:pt x="57235" y="7235"/>
                    <a:pt x="54976" y="7762"/>
                    <a:pt x="52733" y="7762"/>
                  </a:cubicBezTo>
                  <a:cubicBezTo>
                    <a:pt x="49028" y="7762"/>
                    <a:pt x="45371" y="6323"/>
                    <a:pt x="42607" y="3591"/>
                  </a:cubicBezTo>
                  <a:cubicBezTo>
                    <a:pt x="40214" y="1198"/>
                    <a:pt x="37075" y="1"/>
                    <a:pt x="33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02"/>
            <p:cNvSpPr/>
            <p:nvPr/>
          </p:nvSpPr>
          <p:spPr>
            <a:xfrm>
              <a:off x="3278950" y="275550"/>
              <a:ext cx="1185500" cy="307700"/>
            </a:xfrm>
            <a:custGeom>
              <a:avLst/>
              <a:gdLst/>
              <a:ahLst/>
              <a:cxnLst/>
              <a:rect l="l" t="t" r="r" b="b"/>
              <a:pathLst>
                <a:path w="47420" h="12308" extrusionOk="0">
                  <a:moveTo>
                    <a:pt x="23159" y="1"/>
                  </a:moveTo>
                  <a:cubicBezTo>
                    <a:pt x="20020" y="1"/>
                    <a:pt x="16881" y="1197"/>
                    <a:pt x="14487" y="3591"/>
                  </a:cubicBezTo>
                  <a:cubicBezTo>
                    <a:pt x="11784" y="6270"/>
                    <a:pt x="8169" y="7761"/>
                    <a:pt x="4381" y="7761"/>
                  </a:cubicBezTo>
                  <a:cubicBezTo>
                    <a:pt x="4199" y="7761"/>
                    <a:pt x="4018" y="7758"/>
                    <a:pt x="3836" y="7751"/>
                  </a:cubicBezTo>
                  <a:cubicBezTo>
                    <a:pt x="2507" y="8929"/>
                    <a:pt x="1204" y="10182"/>
                    <a:pt x="1" y="11511"/>
                  </a:cubicBezTo>
                  <a:cubicBezTo>
                    <a:pt x="1421" y="12047"/>
                    <a:pt x="2898" y="12308"/>
                    <a:pt x="4362" y="12308"/>
                  </a:cubicBezTo>
                  <a:cubicBezTo>
                    <a:pt x="7549" y="12308"/>
                    <a:pt x="10673" y="11072"/>
                    <a:pt x="13008" y="8754"/>
                  </a:cubicBezTo>
                  <a:cubicBezTo>
                    <a:pt x="15815" y="5959"/>
                    <a:pt x="19487" y="4562"/>
                    <a:pt x="23159" y="4562"/>
                  </a:cubicBezTo>
                  <a:cubicBezTo>
                    <a:pt x="26830" y="4562"/>
                    <a:pt x="30502" y="5959"/>
                    <a:pt x="33309" y="8754"/>
                  </a:cubicBezTo>
                  <a:cubicBezTo>
                    <a:pt x="35661" y="11106"/>
                    <a:pt x="38712" y="12242"/>
                    <a:pt x="41777" y="12242"/>
                  </a:cubicBezTo>
                  <a:cubicBezTo>
                    <a:pt x="43709" y="12242"/>
                    <a:pt x="45646" y="11791"/>
                    <a:pt x="47419" y="10909"/>
                  </a:cubicBezTo>
                  <a:cubicBezTo>
                    <a:pt x="46517" y="9731"/>
                    <a:pt x="45540" y="8603"/>
                    <a:pt x="44512" y="7551"/>
                  </a:cubicBezTo>
                  <a:cubicBezTo>
                    <a:pt x="43669" y="7702"/>
                    <a:pt x="42822" y="7776"/>
                    <a:pt x="41980" y="7776"/>
                  </a:cubicBezTo>
                  <a:cubicBezTo>
                    <a:pt x="38216" y="7776"/>
                    <a:pt x="34554" y="6294"/>
                    <a:pt x="31830" y="3591"/>
                  </a:cubicBezTo>
                  <a:cubicBezTo>
                    <a:pt x="29437" y="1197"/>
                    <a:pt x="26298" y="1"/>
                    <a:pt x="23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02"/>
            <p:cNvSpPr/>
            <p:nvPr/>
          </p:nvSpPr>
          <p:spPr>
            <a:xfrm>
              <a:off x="2998875" y="3766175"/>
              <a:ext cx="1474975" cy="308600"/>
            </a:xfrm>
            <a:custGeom>
              <a:avLst/>
              <a:gdLst/>
              <a:ahLst/>
              <a:cxnLst/>
              <a:rect l="l" t="t" r="r" b="b"/>
              <a:pathLst>
                <a:path w="58999" h="12344" extrusionOk="0">
                  <a:moveTo>
                    <a:pt x="34362" y="0"/>
                  </a:moveTo>
                  <a:cubicBezTo>
                    <a:pt x="31223" y="0"/>
                    <a:pt x="28084" y="1197"/>
                    <a:pt x="25690" y="3591"/>
                  </a:cubicBezTo>
                  <a:cubicBezTo>
                    <a:pt x="22883" y="6385"/>
                    <a:pt x="19211" y="7782"/>
                    <a:pt x="15540" y="7782"/>
                  </a:cubicBezTo>
                  <a:cubicBezTo>
                    <a:pt x="11868" y="7782"/>
                    <a:pt x="8196" y="6385"/>
                    <a:pt x="5389" y="3591"/>
                  </a:cubicBezTo>
                  <a:cubicBezTo>
                    <a:pt x="3836" y="2037"/>
                    <a:pt x="1956" y="1185"/>
                    <a:pt x="1" y="633"/>
                  </a:cubicBezTo>
                  <a:lnTo>
                    <a:pt x="1" y="633"/>
                  </a:lnTo>
                  <a:cubicBezTo>
                    <a:pt x="126" y="2112"/>
                    <a:pt x="226" y="3591"/>
                    <a:pt x="327" y="5069"/>
                  </a:cubicBezTo>
                  <a:cubicBezTo>
                    <a:pt x="2783" y="5696"/>
                    <a:pt x="5039" y="6949"/>
                    <a:pt x="6843" y="8754"/>
                  </a:cubicBezTo>
                  <a:cubicBezTo>
                    <a:pt x="9249" y="11147"/>
                    <a:pt x="12394" y="12344"/>
                    <a:pt x="15537" y="12344"/>
                  </a:cubicBezTo>
                  <a:cubicBezTo>
                    <a:pt x="18679" y="12344"/>
                    <a:pt x="21818" y="11147"/>
                    <a:pt x="24211" y="8754"/>
                  </a:cubicBezTo>
                  <a:cubicBezTo>
                    <a:pt x="27018" y="5959"/>
                    <a:pt x="30690" y="4562"/>
                    <a:pt x="34362" y="4562"/>
                  </a:cubicBezTo>
                  <a:cubicBezTo>
                    <a:pt x="38033" y="4562"/>
                    <a:pt x="41705" y="5959"/>
                    <a:pt x="44512" y="8754"/>
                  </a:cubicBezTo>
                  <a:cubicBezTo>
                    <a:pt x="46863" y="11089"/>
                    <a:pt x="49893" y="12215"/>
                    <a:pt x="52938" y="12215"/>
                  </a:cubicBezTo>
                  <a:cubicBezTo>
                    <a:pt x="55022" y="12215"/>
                    <a:pt x="57114" y="11687"/>
                    <a:pt x="58998" y="10658"/>
                  </a:cubicBezTo>
                  <a:cubicBezTo>
                    <a:pt x="58597" y="9330"/>
                    <a:pt x="58347" y="8127"/>
                    <a:pt x="58046" y="6899"/>
                  </a:cubicBezTo>
                  <a:cubicBezTo>
                    <a:pt x="56453" y="7481"/>
                    <a:pt x="54801" y="7764"/>
                    <a:pt x="53162" y="7764"/>
                  </a:cubicBezTo>
                  <a:cubicBezTo>
                    <a:pt x="49439" y="7764"/>
                    <a:pt x="45783" y="6305"/>
                    <a:pt x="43033" y="3591"/>
                  </a:cubicBezTo>
                  <a:cubicBezTo>
                    <a:pt x="40640" y="1197"/>
                    <a:pt x="37501" y="0"/>
                    <a:pt x="34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02"/>
            <p:cNvSpPr/>
            <p:nvPr/>
          </p:nvSpPr>
          <p:spPr>
            <a:xfrm>
              <a:off x="2980725" y="3600125"/>
              <a:ext cx="1457400" cy="308625"/>
            </a:xfrm>
            <a:custGeom>
              <a:avLst/>
              <a:gdLst/>
              <a:ahLst/>
              <a:cxnLst/>
              <a:rect l="l" t="t" r="r" b="b"/>
              <a:pathLst>
                <a:path w="58296" h="12345" extrusionOk="0">
                  <a:moveTo>
                    <a:pt x="35100" y="1"/>
                  </a:moveTo>
                  <a:cubicBezTo>
                    <a:pt x="31961" y="1"/>
                    <a:pt x="28822" y="1197"/>
                    <a:pt x="26416" y="3591"/>
                  </a:cubicBezTo>
                  <a:cubicBezTo>
                    <a:pt x="23609" y="6385"/>
                    <a:pt x="19937" y="7783"/>
                    <a:pt x="16266" y="7783"/>
                  </a:cubicBezTo>
                  <a:cubicBezTo>
                    <a:pt x="12594" y="7783"/>
                    <a:pt x="8922" y="6385"/>
                    <a:pt x="6115" y="3591"/>
                  </a:cubicBezTo>
                  <a:cubicBezTo>
                    <a:pt x="4386" y="1862"/>
                    <a:pt x="2256" y="984"/>
                    <a:pt x="0" y="508"/>
                  </a:cubicBezTo>
                  <a:lnTo>
                    <a:pt x="0" y="508"/>
                  </a:lnTo>
                  <a:cubicBezTo>
                    <a:pt x="201" y="1962"/>
                    <a:pt x="326" y="3441"/>
                    <a:pt x="501" y="4919"/>
                  </a:cubicBezTo>
                  <a:cubicBezTo>
                    <a:pt x="3183" y="5471"/>
                    <a:pt x="5639" y="6824"/>
                    <a:pt x="7569" y="8754"/>
                  </a:cubicBezTo>
                  <a:cubicBezTo>
                    <a:pt x="9975" y="11147"/>
                    <a:pt x="13120" y="12344"/>
                    <a:pt x="16263" y="12344"/>
                  </a:cubicBezTo>
                  <a:cubicBezTo>
                    <a:pt x="19405" y="12344"/>
                    <a:pt x="22544" y="11147"/>
                    <a:pt x="24937" y="8754"/>
                  </a:cubicBezTo>
                  <a:cubicBezTo>
                    <a:pt x="27744" y="5959"/>
                    <a:pt x="31416" y="4562"/>
                    <a:pt x="35088" y="4562"/>
                  </a:cubicBezTo>
                  <a:cubicBezTo>
                    <a:pt x="38759" y="4562"/>
                    <a:pt x="42431" y="5959"/>
                    <a:pt x="45238" y="8754"/>
                  </a:cubicBezTo>
                  <a:cubicBezTo>
                    <a:pt x="47578" y="11076"/>
                    <a:pt x="50697" y="12305"/>
                    <a:pt x="53875" y="12305"/>
                  </a:cubicBezTo>
                  <a:cubicBezTo>
                    <a:pt x="55360" y="12305"/>
                    <a:pt x="56859" y="12037"/>
                    <a:pt x="58296" y="11486"/>
                  </a:cubicBezTo>
                  <a:cubicBezTo>
                    <a:pt x="57995" y="10032"/>
                    <a:pt x="57744" y="8603"/>
                    <a:pt x="57569" y="7250"/>
                  </a:cubicBezTo>
                  <a:cubicBezTo>
                    <a:pt x="56338" y="7581"/>
                    <a:pt x="55088" y="7743"/>
                    <a:pt x="53849" y="7743"/>
                  </a:cubicBezTo>
                  <a:cubicBezTo>
                    <a:pt x="50120" y="7743"/>
                    <a:pt x="46493" y="6281"/>
                    <a:pt x="43785" y="3591"/>
                  </a:cubicBezTo>
                  <a:cubicBezTo>
                    <a:pt x="41379" y="1197"/>
                    <a:pt x="38239" y="1"/>
                    <a:pt x="35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02"/>
            <p:cNvSpPr/>
            <p:nvPr/>
          </p:nvSpPr>
          <p:spPr>
            <a:xfrm>
              <a:off x="3048375" y="4763525"/>
              <a:ext cx="1552675" cy="308750"/>
            </a:xfrm>
            <a:custGeom>
              <a:avLst/>
              <a:gdLst/>
              <a:ahLst/>
              <a:cxnLst/>
              <a:rect l="l" t="t" r="r" b="b"/>
              <a:pathLst>
                <a:path w="62107" h="12350" extrusionOk="0">
                  <a:moveTo>
                    <a:pt x="32382" y="0"/>
                  </a:moveTo>
                  <a:cubicBezTo>
                    <a:pt x="29243" y="0"/>
                    <a:pt x="26104" y="1191"/>
                    <a:pt x="23710" y="3571"/>
                  </a:cubicBezTo>
                  <a:cubicBezTo>
                    <a:pt x="20903" y="6379"/>
                    <a:pt x="17225" y="7782"/>
                    <a:pt x="13550" y="7782"/>
                  </a:cubicBezTo>
                  <a:cubicBezTo>
                    <a:pt x="9876" y="7782"/>
                    <a:pt x="6204" y="6379"/>
                    <a:pt x="3409" y="3571"/>
                  </a:cubicBezTo>
                  <a:cubicBezTo>
                    <a:pt x="2407" y="2644"/>
                    <a:pt x="1254" y="1892"/>
                    <a:pt x="1" y="1316"/>
                  </a:cubicBezTo>
                  <a:lnTo>
                    <a:pt x="1" y="1316"/>
                  </a:lnTo>
                  <a:cubicBezTo>
                    <a:pt x="402" y="3020"/>
                    <a:pt x="903" y="4699"/>
                    <a:pt x="1505" y="6328"/>
                  </a:cubicBezTo>
                  <a:cubicBezTo>
                    <a:pt x="2758" y="6955"/>
                    <a:pt x="3886" y="7782"/>
                    <a:pt x="4863" y="8759"/>
                  </a:cubicBezTo>
                  <a:cubicBezTo>
                    <a:pt x="7269" y="11153"/>
                    <a:pt x="10408" y="12350"/>
                    <a:pt x="13547" y="12350"/>
                  </a:cubicBezTo>
                  <a:cubicBezTo>
                    <a:pt x="16686" y="12350"/>
                    <a:pt x="19825" y="11153"/>
                    <a:pt x="22231" y="8759"/>
                  </a:cubicBezTo>
                  <a:cubicBezTo>
                    <a:pt x="25038" y="5952"/>
                    <a:pt x="28710" y="4549"/>
                    <a:pt x="32382" y="4549"/>
                  </a:cubicBezTo>
                  <a:cubicBezTo>
                    <a:pt x="36053" y="4549"/>
                    <a:pt x="39725" y="5952"/>
                    <a:pt x="42532" y="8759"/>
                  </a:cubicBezTo>
                  <a:cubicBezTo>
                    <a:pt x="44938" y="11153"/>
                    <a:pt x="48077" y="12350"/>
                    <a:pt x="51216" y="12350"/>
                  </a:cubicBezTo>
                  <a:cubicBezTo>
                    <a:pt x="54355" y="12350"/>
                    <a:pt x="57495" y="11153"/>
                    <a:pt x="59901" y="8759"/>
                  </a:cubicBezTo>
                  <a:cubicBezTo>
                    <a:pt x="60101" y="8559"/>
                    <a:pt x="60327" y="8409"/>
                    <a:pt x="60527" y="8233"/>
                  </a:cubicBezTo>
                  <a:cubicBezTo>
                    <a:pt x="61179" y="6579"/>
                    <a:pt x="61705" y="4850"/>
                    <a:pt x="62106" y="3095"/>
                  </a:cubicBezTo>
                  <a:lnTo>
                    <a:pt x="62106" y="3095"/>
                  </a:lnTo>
                  <a:cubicBezTo>
                    <a:pt x="61855" y="3246"/>
                    <a:pt x="61605" y="3421"/>
                    <a:pt x="61354" y="3571"/>
                  </a:cubicBezTo>
                  <a:lnTo>
                    <a:pt x="61379" y="3571"/>
                  </a:lnTo>
                  <a:cubicBezTo>
                    <a:pt x="58572" y="6379"/>
                    <a:pt x="54894" y="7782"/>
                    <a:pt x="51216" y="7782"/>
                  </a:cubicBezTo>
                  <a:cubicBezTo>
                    <a:pt x="47538" y="7782"/>
                    <a:pt x="43860" y="6379"/>
                    <a:pt x="41053" y="3571"/>
                  </a:cubicBezTo>
                  <a:cubicBezTo>
                    <a:pt x="38660" y="1191"/>
                    <a:pt x="35521" y="0"/>
                    <a:pt x="3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02"/>
            <p:cNvSpPr/>
            <p:nvPr/>
          </p:nvSpPr>
          <p:spPr>
            <a:xfrm>
              <a:off x="3124200" y="4929700"/>
              <a:ext cx="1388500" cy="305275"/>
            </a:xfrm>
            <a:custGeom>
              <a:avLst/>
              <a:gdLst/>
              <a:ahLst/>
              <a:cxnLst/>
              <a:rect l="l" t="t" r="r" b="b"/>
              <a:pathLst>
                <a:path w="55540" h="12211" extrusionOk="0">
                  <a:moveTo>
                    <a:pt x="29349" y="1"/>
                  </a:moveTo>
                  <a:cubicBezTo>
                    <a:pt x="26210" y="1"/>
                    <a:pt x="23071" y="1198"/>
                    <a:pt x="20677" y="3591"/>
                  </a:cubicBezTo>
                  <a:cubicBezTo>
                    <a:pt x="17870" y="6386"/>
                    <a:pt x="14198" y="7783"/>
                    <a:pt x="10527" y="7783"/>
                  </a:cubicBezTo>
                  <a:cubicBezTo>
                    <a:pt x="6855" y="7783"/>
                    <a:pt x="3183" y="6386"/>
                    <a:pt x="376" y="3591"/>
                  </a:cubicBezTo>
                  <a:cubicBezTo>
                    <a:pt x="251" y="3466"/>
                    <a:pt x="126" y="3441"/>
                    <a:pt x="0" y="3341"/>
                  </a:cubicBezTo>
                  <a:lnTo>
                    <a:pt x="0" y="3341"/>
                  </a:lnTo>
                  <a:cubicBezTo>
                    <a:pt x="1229" y="5897"/>
                    <a:pt x="2732" y="8303"/>
                    <a:pt x="4512" y="10509"/>
                  </a:cubicBezTo>
                  <a:cubicBezTo>
                    <a:pt x="6463" y="11635"/>
                    <a:pt x="8644" y="12211"/>
                    <a:pt x="10814" y="12211"/>
                  </a:cubicBezTo>
                  <a:cubicBezTo>
                    <a:pt x="13855" y="12211"/>
                    <a:pt x="16873" y="11080"/>
                    <a:pt x="19198" y="8754"/>
                  </a:cubicBezTo>
                  <a:cubicBezTo>
                    <a:pt x="22005" y="5960"/>
                    <a:pt x="25677" y="4562"/>
                    <a:pt x="29349" y="4562"/>
                  </a:cubicBezTo>
                  <a:cubicBezTo>
                    <a:pt x="33020" y="4562"/>
                    <a:pt x="36692" y="5960"/>
                    <a:pt x="39499" y="8754"/>
                  </a:cubicBezTo>
                  <a:cubicBezTo>
                    <a:pt x="41830" y="11085"/>
                    <a:pt x="44843" y="12160"/>
                    <a:pt x="47894" y="12160"/>
                  </a:cubicBezTo>
                  <a:cubicBezTo>
                    <a:pt x="48977" y="12160"/>
                    <a:pt x="50065" y="12024"/>
                    <a:pt x="51128" y="11762"/>
                  </a:cubicBezTo>
                  <a:cubicBezTo>
                    <a:pt x="52858" y="9932"/>
                    <a:pt x="54336" y="7902"/>
                    <a:pt x="55539" y="5696"/>
                  </a:cubicBezTo>
                  <a:lnTo>
                    <a:pt x="55539" y="5696"/>
                  </a:lnTo>
                  <a:cubicBezTo>
                    <a:pt x="53249" y="7087"/>
                    <a:pt x="50693" y="7764"/>
                    <a:pt x="48150" y="7764"/>
                  </a:cubicBezTo>
                  <a:cubicBezTo>
                    <a:pt x="44458" y="7764"/>
                    <a:pt x="40796" y="6337"/>
                    <a:pt x="38020" y="3591"/>
                  </a:cubicBezTo>
                  <a:cubicBezTo>
                    <a:pt x="35627" y="1198"/>
                    <a:pt x="32488" y="1"/>
                    <a:pt x="29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02"/>
            <p:cNvSpPr/>
            <p:nvPr/>
          </p:nvSpPr>
          <p:spPr>
            <a:xfrm>
              <a:off x="3013925" y="4597475"/>
              <a:ext cx="1607175" cy="308375"/>
            </a:xfrm>
            <a:custGeom>
              <a:avLst/>
              <a:gdLst/>
              <a:ahLst/>
              <a:cxnLst/>
              <a:rect l="l" t="t" r="r" b="b"/>
              <a:pathLst>
                <a:path w="64287" h="12335" extrusionOk="0">
                  <a:moveTo>
                    <a:pt x="33747" y="0"/>
                  </a:moveTo>
                  <a:cubicBezTo>
                    <a:pt x="30608" y="0"/>
                    <a:pt x="27469" y="1191"/>
                    <a:pt x="25063" y="3572"/>
                  </a:cubicBezTo>
                  <a:cubicBezTo>
                    <a:pt x="22269" y="6379"/>
                    <a:pt x="18597" y="7782"/>
                    <a:pt x="14922" y="7782"/>
                  </a:cubicBezTo>
                  <a:cubicBezTo>
                    <a:pt x="11247" y="7782"/>
                    <a:pt x="7569" y="6379"/>
                    <a:pt x="4762" y="3572"/>
                  </a:cubicBezTo>
                  <a:cubicBezTo>
                    <a:pt x="3434" y="2269"/>
                    <a:pt x="1805" y="1291"/>
                    <a:pt x="0" y="740"/>
                  </a:cubicBezTo>
                  <a:lnTo>
                    <a:pt x="0" y="740"/>
                  </a:lnTo>
                  <a:cubicBezTo>
                    <a:pt x="176" y="2319"/>
                    <a:pt x="452" y="3848"/>
                    <a:pt x="752" y="5376"/>
                  </a:cubicBezTo>
                  <a:cubicBezTo>
                    <a:pt x="2807" y="6053"/>
                    <a:pt x="4687" y="7206"/>
                    <a:pt x="6241" y="8735"/>
                  </a:cubicBezTo>
                  <a:cubicBezTo>
                    <a:pt x="8638" y="11131"/>
                    <a:pt x="11788" y="12334"/>
                    <a:pt x="14938" y="12334"/>
                  </a:cubicBezTo>
                  <a:cubicBezTo>
                    <a:pt x="18079" y="12334"/>
                    <a:pt x="21219" y="11138"/>
                    <a:pt x="23609" y="8735"/>
                  </a:cubicBezTo>
                  <a:cubicBezTo>
                    <a:pt x="26416" y="5940"/>
                    <a:pt x="30088" y="4543"/>
                    <a:pt x="33760" y="4543"/>
                  </a:cubicBezTo>
                  <a:cubicBezTo>
                    <a:pt x="37431" y="4543"/>
                    <a:pt x="41103" y="5940"/>
                    <a:pt x="43910" y="8735"/>
                  </a:cubicBezTo>
                  <a:cubicBezTo>
                    <a:pt x="46316" y="11128"/>
                    <a:pt x="49455" y="12325"/>
                    <a:pt x="52594" y="12325"/>
                  </a:cubicBezTo>
                  <a:cubicBezTo>
                    <a:pt x="55733" y="12325"/>
                    <a:pt x="58873" y="11128"/>
                    <a:pt x="61279" y="8735"/>
                  </a:cubicBezTo>
                  <a:cubicBezTo>
                    <a:pt x="62081" y="7958"/>
                    <a:pt x="63008" y="7256"/>
                    <a:pt x="63985" y="6655"/>
                  </a:cubicBezTo>
                  <a:cubicBezTo>
                    <a:pt x="64161" y="5301"/>
                    <a:pt x="64261" y="3923"/>
                    <a:pt x="64286" y="2544"/>
                  </a:cubicBezTo>
                  <a:lnTo>
                    <a:pt x="64286" y="2544"/>
                  </a:lnTo>
                  <a:cubicBezTo>
                    <a:pt x="63785" y="2920"/>
                    <a:pt x="63208" y="3121"/>
                    <a:pt x="62732" y="3572"/>
                  </a:cubicBezTo>
                  <a:cubicBezTo>
                    <a:pt x="59925" y="6379"/>
                    <a:pt x="56254" y="7782"/>
                    <a:pt x="52582" y="7782"/>
                  </a:cubicBezTo>
                  <a:cubicBezTo>
                    <a:pt x="48910" y="7782"/>
                    <a:pt x="45238" y="6379"/>
                    <a:pt x="42431" y="3572"/>
                  </a:cubicBezTo>
                  <a:cubicBezTo>
                    <a:pt x="40025" y="1191"/>
                    <a:pt x="36886" y="0"/>
                    <a:pt x="33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02"/>
            <p:cNvSpPr/>
            <p:nvPr/>
          </p:nvSpPr>
          <p:spPr>
            <a:xfrm>
              <a:off x="3111675" y="608100"/>
              <a:ext cx="1500025" cy="308300"/>
            </a:xfrm>
            <a:custGeom>
              <a:avLst/>
              <a:gdLst/>
              <a:ahLst/>
              <a:cxnLst/>
              <a:rect l="l" t="t" r="r" b="b"/>
              <a:pathLst>
                <a:path w="60001" h="12332" extrusionOk="0">
                  <a:moveTo>
                    <a:pt x="29850" y="1"/>
                  </a:moveTo>
                  <a:cubicBezTo>
                    <a:pt x="26711" y="1"/>
                    <a:pt x="23572" y="1191"/>
                    <a:pt x="21178" y="3572"/>
                  </a:cubicBezTo>
                  <a:cubicBezTo>
                    <a:pt x="18391" y="6346"/>
                    <a:pt x="14727" y="7748"/>
                    <a:pt x="11056" y="7748"/>
                  </a:cubicBezTo>
                  <a:cubicBezTo>
                    <a:pt x="7730" y="7748"/>
                    <a:pt x="4397" y="6597"/>
                    <a:pt x="1704" y="4274"/>
                  </a:cubicBezTo>
                  <a:cubicBezTo>
                    <a:pt x="1128" y="5076"/>
                    <a:pt x="552" y="5978"/>
                    <a:pt x="0" y="6855"/>
                  </a:cubicBezTo>
                  <a:cubicBezTo>
                    <a:pt x="852" y="7407"/>
                    <a:pt x="1629" y="8033"/>
                    <a:pt x="2331" y="8760"/>
                  </a:cubicBezTo>
                  <a:cubicBezTo>
                    <a:pt x="4737" y="11141"/>
                    <a:pt x="7876" y="12331"/>
                    <a:pt x="11015" y="12331"/>
                  </a:cubicBezTo>
                  <a:cubicBezTo>
                    <a:pt x="14154" y="12331"/>
                    <a:pt x="17293" y="11141"/>
                    <a:pt x="19699" y="8760"/>
                  </a:cubicBezTo>
                  <a:cubicBezTo>
                    <a:pt x="22506" y="5953"/>
                    <a:pt x="26178" y="4549"/>
                    <a:pt x="29850" y="4549"/>
                  </a:cubicBezTo>
                  <a:cubicBezTo>
                    <a:pt x="33521" y="4549"/>
                    <a:pt x="37193" y="5953"/>
                    <a:pt x="40000" y="8760"/>
                  </a:cubicBezTo>
                  <a:cubicBezTo>
                    <a:pt x="42406" y="11141"/>
                    <a:pt x="45545" y="12331"/>
                    <a:pt x="48684" y="12331"/>
                  </a:cubicBezTo>
                  <a:cubicBezTo>
                    <a:pt x="51823" y="12331"/>
                    <a:pt x="54963" y="11141"/>
                    <a:pt x="57369" y="8760"/>
                  </a:cubicBezTo>
                  <a:cubicBezTo>
                    <a:pt x="58171" y="7983"/>
                    <a:pt x="59048" y="7281"/>
                    <a:pt x="60000" y="6705"/>
                  </a:cubicBezTo>
                  <a:cubicBezTo>
                    <a:pt x="59499" y="5727"/>
                    <a:pt x="58922" y="4875"/>
                    <a:pt x="58396" y="3948"/>
                  </a:cubicBezTo>
                  <a:cubicBezTo>
                    <a:pt x="55634" y="6490"/>
                    <a:pt x="52139" y="7757"/>
                    <a:pt x="48649" y="7757"/>
                  </a:cubicBezTo>
                  <a:cubicBezTo>
                    <a:pt x="44982" y="7757"/>
                    <a:pt x="41321" y="6359"/>
                    <a:pt x="38521" y="3572"/>
                  </a:cubicBezTo>
                  <a:cubicBezTo>
                    <a:pt x="36128" y="1191"/>
                    <a:pt x="32989" y="1"/>
                    <a:pt x="29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02"/>
            <p:cNvSpPr/>
            <p:nvPr/>
          </p:nvSpPr>
          <p:spPr>
            <a:xfrm>
              <a:off x="3325950" y="5095750"/>
              <a:ext cx="1006300" cy="290900"/>
            </a:xfrm>
            <a:custGeom>
              <a:avLst/>
              <a:gdLst/>
              <a:ahLst/>
              <a:cxnLst/>
              <a:rect l="l" t="t" r="r" b="b"/>
              <a:pathLst>
                <a:path w="40252" h="11636" extrusionOk="0">
                  <a:moveTo>
                    <a:pt x="21276" y="1"/>
                  </a:moveTo>
                  <a:cubicBezTo>
                    <a:pt x="18133" y="1"/>
                    <a:pt x="14988" y="1197"/>
                    <a:pt x="12582" y="3591"/>
                  </a:cubicBezTo>
                  <a:cubicBezTo>
                    <a:pt x="9887" y="6286"/>
                    <a:pt x="6230" y="7765"/>
                    <a:pt x="2469" y="7765"/>
                  </a:cubicBezTo>
                  <a:cubicBezTo>
                    <a:pt x="1648" y="7765"/>
                    <a:pt x="822" y="7694"/>
                    <a:pt x="1" y="7551"/>
                  </a:cubicBezTo>
                  <a:lnTo>
                    <a:pt x="1" y="7551"/>
                  </a:lnTo>
                  <a:cubicBezTo>
                    <a:pt x="1855" y="9180"/>
                    <a:pt x="3910" y="10533"/>
                    <a:pt x="6116" y="11636"/>
                  </a:cubicBezTo>
                  <a:cubicBezTo>
                    <a:pt x="7996" y="11110"/>
                    <a:pt x="9700" y="10107"/>
                    <a:pt x="11128" y="8754"/>
                  </a:cubicBezTo>
                  <a:cubicBezTo>
                    <a:pt x="13935" y="5959"/>
                    <a:pt x="17607" y="4562"/>
                    <a:pt x="21279" y="4562"/>
                  </a:cubicBezTo>
                  <a:cubicBezTo>
                    <a:pt x="24950" y="4562"/>
                    <a:pt x="28622" y="5959"/>
                    <a:pt x="31429" y="8754"/>
                  </a:cubicBezTo>
                  <a:cubicBezTo>
                    <a:pt x="32507" y="9806"/>
                    <a:pt x="33785" y="10659"/>
                    <a:pt x="35163" y="11235"/>
                  </a:cubicBezTo>
                  <a:cubicBezTo>
                    <a:pt x="36968" y="10283"/>
                    <a:pt x="38672" y="9105"/>
                    <a:pt x="40251" y="7776"/>
                  </a:cubicBezTo>
                  <a:lnTo>
                    <a:pt x="40251" y="7776"/>
                  </a:lnTo>
                  <a:cubicBezTo>
                    <a:pt x="40189" y="7777"/>
                    <a:pt x="40127" y="7778"/>
                    <a:pt x="40064" y="7778"/>
                  </a:cubicBezTo>
                  <a:cubicBezTo>
                    <a:pt x="36272" y="7778"/>
                    <a:pt x="32638" y="6279"/>
                    <a:pt x="29950" y="3591"/>
                  </a:cubicBezTo>
                  <a:cubicBezTo>
                    <a:pt x="27557" y="1197"/>
                    <a:pt x="24418" y="1"/>
                    <a:pt x="21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02"/>
            <p:cNvSpPr/>
            <p:nvPr/>
          </p:nvSpPr>
          <p:spPr>
            <a:xfrm>
              <a:off x="3548375" y="5262275"/>
              <a:ext cx="597150" cy="205275"/>
            </a:xfrm>
            <a:custGeom>
              <a:avLst/>
              <a:gdLst/>
              <a:ahLst/>
              <a:cxnLst/>
              <a:rect l="l" t="t" r="r" b="b"/>
              <a:pathLst>
                <a:path w="23886" h="8211" extrusionOk="0">
                  <a:moveTo>
                    <a:pt x="12382" y="0"/>
                  </a:moveTo>
                  <a:cubicBezTo>
                    <a:pt x="9243" y="0"/>
                    <a:pt x="6104" y="1190"/>
                    <a:pt x="3710" y="3571"/>
                  </a:cubicBezTo>
                  <a:cubicBezTo>
                    <a:pt x="2607" y="4649"/>
                    <a:pt x="1354" y="5526"/>
                    <a:pt x="1" y="6178"/>
                  </a:cubicBezTo>
                  <a:cubicBezTo>
                    <a:pt x="3679" y="7533"/>
                    <a:pt x="7544" y="8211"/>
                    <a:pt x="11461" y="8211"/>
                  </a:cubicBezTo>
                  <a:cubicBezTo>
                    <a:pt x="11601" y="8211"/>
                    <a:pt x="11741" y="8210"/>
                    <a:pt x="11881" y="8208"/>
                  </a:cubicBezTo>
                  <a:cubicBezTo>
                    <a:pt x="16016" y="8208"/>
                    <a:pt x="20101" y="7356"/>
                    <a:pt x="23886" y="5727"/>
                  </a:cubicBezTo>
                  <a:cubicBezTo>
                    <a:pt x="22858" y="5125"/>
                    <a:pt x="21906" y="4399"/>
                    <a:pt x="21053" y="3571"/>
                  </a:cubicBezTo>
                  <a:cubicBezTo>
                    <a:pt x="18660" y="1190"/>
                    <a:pt x="15521" y="0"/>
                    <a:pt x="1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02"/>
            <p:cNvSpPr/>
            <p:nvPr/>
          </p:nvSpPr>
          <p:spPr>
            <a:xfrm>
              <a:off x="3955025" y="238125"/>
              <a:ext cx="387250" cy="177850"/>
            </a:xfrm>
            <a:custGeom>
              <a:avLst/>
              <a:gdLst/>
              <a:ahLst/>
              <a:cxnLst/>
              <a:rect l="l" t="t" r="r" b="b"/>
              <a:pathLst>
                <a:path w="15490" h="7114" extrusionOk="0">
                  <a:moveTo>
                    <a:pt x="1" y="0"/>
                  </a:moveTo>
                  <a:cubicBezTo>
                    <a:pt x="2381" y="652"/>
                    <a:pt x="4537" y="1905"/>
                    <a:pt x="6266" y="3609"/>
                  </a:cubicBezTo>
                  <a:cubicBezTo>
                    <a:pt x="8554" y="5851"/>
                    <a:pt x="11604" y="7113"/>
                    <a:pt x="14787" y="7113"/>
                  </a:cubicBezTo>
                  <a:cubicBezTo>
                    <a:pt x="15020" y="7113"/>
                    <a:pt x="15255" y="7106"/>
                    <a:pt x="15489" y="7093"/>
                  </a:cubicBezTo>
                  <a:cubicBezTo>
                    <a:pt x="10853" y="2907"/>
                    <a:pt x="5690" y="326"/>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02"/>
            <p:cNvSpPr/>
            <p:nvPr/>
          </p:nvSpPr>
          <p:spPr>
            <a:xfrm>
              <a:off x="2862925" y="2935350"/>
              <a:ext cx="1686725" cy="308450"/>
            </a:xfrm>
            <a:custGeom>
              <a:avLst/>
              <a:gdLst/>
              <a:ahLst/>
              <a:cxnLst/>
              <a:rect l="l" t="t" r="r" b="b"/>
              <a:pathLst>
                <a:path w="67469" h="12338" extrusionOk="0">
                  <a:moveTo>
                    <a:pt x="39800" y="0"/>
                  </a:moveTo>
                  <a:cubicBezTo>
                    <a:pt x="36661" y="0"/>
                    <a:pt x="33522" y="1197"/>
                    <a:pt x="31128" y="3590"/>
                  </a:cubicBezTo>
                  <a:cubicBezTo>
                    <a:pt x="28321" y="6385"/>
                    <a:pt x="24643" y="7782"/>
                    <a:pt x="20968" y="7782"/>
                  </a:cubicBezTo>
                  <a:cubicBezTo>
                    <a:pt x="17294" y="7782"/>
                    <a:pt x="13622" y="6385"/>
                    <a:pt x="10827" y="3590"/>
                  </a:cubicBezTo>
                  <a:cubicBezTo>
                    <a:pt x="8498" y="1261"/>
                    <a:pt x="5485" y="207"/>
                    <a:pt x="2449" y="207"/>
                  </a:cubicBezTo>
                  <a:cubicBezTo>
                    <a:pt x="1630" y="207"/>
                    <a:pt x="810" y="283"/>
                    <a:pt x="0" y="432"/>
                  </a:cubicBezTo>
                  <a:cubicBezTo>
                    <a:pt x="251" y="1836"/>
                    <a:pt x="527" y="3264"/>
                    <a:pt x="802" y="4693"/>
                  </a:cubicBezTo>
                  <a:cubicBezTo>
                    <a:pt x="1301" y="4640"/>
                    <a:pt x="1799" y="4614"/>
                    <a:pt x="2295" y="4614"/>
                  </a:cubicBezTo>
                  <a:cubicBezTo>
                    <a:pt x="6032" y="4614"/>
                    <a:pt x="9626" y="6095"/>
                    <a:pt x="12281" y="8728"/>
                  </a:cubicBezTo>
                  <a:cubicBezTo>
                    <a:pt x="14687" y="11134"/>
                    <a:pt x="17832" y="12337"/>
                    <a:pt x="20975" y="12337"/>
                  </a:cubicBezTo>
                  <a:cubicBezTo>
                    <a:pt x="24117" y="12337"/>
                    <a:pt x="27256" y="11134"/>
                    <a:pt x="29649" y="8728"/>
                  </a:cubicBezTo>
                  <a:cubicBezTo>
                    <a:pt x="32456" y="5946"/>
                    <a:pt x="36128" y="4555"/>
                    <a:pt x="39800" y="4555"/>
                  </a:cubicBezTo>
                  <a:cubicBezTo>
                    <a:pt x="43471" y="4555"/>
                    <a:pt x="47143" y="5946"/>
                    <a:pt x="49950" y="8728"/>
                  </a:cubicBezTo>
                  <a:cubicBezTo>
                    <a:pt x="52279" y="11071"/>
                    <a:pt x="55291" y="12203"/>
                    <a:pt x="58324" y="12203"/>
                  </a:cubicBezTo>
                  <a:cubicBezTo>
                    <a:pt x="60773" y="12203"/>
                    <a:pt x="63236" y="11465"/>
                    <a:pt x="65364" y="10031"/>
                  </a:cubicBezTo>
                  <a:cubicBezTo>
                    <a:pt x="65990" y="8302"/>
                    <a:pt x="66692" y="6523"/>
                    <a:pt x="67469" y="4643"/>
                  </a:cubicBezTo>
                  <a:lnTo>
                    <a:pt x="67469" y="4643"/>
                  </a:lnTo>
                  <a:cubicBezTo>
                    <a:pt x="64846" y="6723"/>
                    <a:pt x="61702" y="7748"/>
                    <a:pt x="58568" y="7748"/>
                  </a:cubicBezTo>
                  <a:cubicBezTo>
                    <a:pt x="54904" y="7748"/>
                    <a:pt x="51254" y="6346"/>
                    <a:pt x="48471" y="3590"/>
                  </a:cubicBezTo>
                  <a:cubicBezTo>
                    <a:pt x="46078" y="1197"/>
                    <a:pt x="42939" y="0"/>
                    <a:pt x="39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02"/>
            <p:cNvSpPr/>
            <p:nvPr/>
          </p:nvSpPr>
          <p:spPr>
            <a:xfrm>
              <a:off x="3003275" y="4430950"/>
              <a:ext cx="1617825" cy="308625"/>
            </a:xfrm>
            <a:custGeom>
              <a:avLst/>
              <a:gdLst/>
              <a:ahLst/>
              <a:cxnLst/>
              <a:rect l="l" t="t" r="r" b="b"/>
              <a:pathLst>
                <a:path w="64713" h="12345" extrusionOk="0">
                  <a:moveTo>
                    <a:pt x="34183" y="1"/>
                  </a:moveTo>
                  <a:cubicBezTo>
                    <a:pt x="31040" y="1"/>
                    <a:pt x="27895" y="1198"/>
                    <a:pt x="25489" y="3591"/>
                  </a:cubicBezTo>
                  <a:cubicBezTo>
                    <a:pt x="22682" y="6386"/>
                    <a:pt x="19010" y="7783"/>
                    <a:pt x="15339" y="7783"/>
                  </a:cubicBezTo>
                  <a:cubicBezTo>
                    <a:pt x="11667" y="7783"/>
                    <a:pt x="7995" y="6386"/>
                    <a:pt x="5188" y="3591"/>
                  </a:cubicBezTo>
                  <a:cubicBezTo>
                    <a:pt x="3710" y="2087"/>
                    <a:pt x="1880" y="1235"/>
                    <a:pt x="0" y="684"/>
                  </a:cubicBezTo>
                  <a:lnTo>
                    <a:pt x="0" y="684"/>
                  </a:lnTo>
                  <a:cubicBezTo>
                    <a:pt x="25" y="2163"/>
                    <a:pt x="101" y="3641"/>
                    <a:pt x="226" y="5095"/>
                  </a:cubicBezTo>
                  <a:cubicBezTo>
                    <a:pt x="2657" y="5722"/>
                    <a:pt x="4888" y="7000"/>
                    <a:pt x="6667" y="8754"/>
                  </a:cubicBezTo>
                  <a:cubicBezTo>
                    <a:pt x="9073" y="11148"/>
                    <a:pt x="12212" y="12344"/>
                    <a:pt x="15351" y="12344"/>
                  </a:cubicBezTo>
                  <a:cubicBezTo>
                    <a:pt x="18490" y="12344"/>
                    <a:pt x="21629" y="11148"/>
                    <a:pt x="24035" y="8754"/>
                  </a:cubicBezTo>
                  <a:cubicBezTo>
                    <a:pt x="26842" y="5960"/>
                    <a:pt x="30514" y="4562"/>
                    <a:pt x="34186" y="4562"/>
                  </a:cubicBezTo>
                  <a:cubicBezTo>
                    <a:pt x="37857" y="4562"/>
                    <a:pt x="41529" y="5960"/>
                    <a:pt x="44336" y="8754"/>
                  </a:cubicBezTo>
                  <a:cubicBezTo>
                    <a:pt x="46742" y="11148"/>
                    <a:pt x="49881" y="12344"/>
                    <a:pt x="53020" y="12344"/>
                  </a:cubicBezTo>
                  <a:cubicBezTo>
                    <a:pt x="56159" y="12344"/>
                    <a:pt x="59299" y="11148"/>
                    <a:pt x="61705" y="8754"/>
                  </a:cubicBezTo>
                  <a:cubicBezTo>
                    <a:pt x="62607" y="7877"/>
                    <a:pt x="63609" y="7125"/>
                    <a:pt x="64712" y="6498"/>
                  </a:cubicBezTo>
                  <a:cubicBezTo>
                    <a:pt x="64662" y="5295"/>
                    <a:pt x="64512" y="4067"/>
                    <a:pt x="64336" y="2814"/>
                  </a:cubicBezTo>
                  <a:cubicBezTo>
                    <a:pt x="63960" y="3090"/>
                    <a:pt x="63509" y="3240"/>
                    <a:pt x="63158" y="3591"/>
                  </a:cubicBezTo>
                  <a:cubicBezTo>
                    <a:pt x="60351" y="6386"/>
                    <a:pt x="56680" y="7783"/>
                    <a:pt x="53008" y="7783"/>
                  </a:cubicBezTo>
                  <a:cubicBezTo>
                    <a:pt x="49336" y="7783"/>
                    <a:pt x="45664" y="6386"/>
                    <a:pt x="42857" y="3591"/>
                  </a:cubicBezTo>
                  <a:cubicBezTo>
                    <a:pt x="40464" y="1198"/>
                    <a:pt x="37325" y="1"/>
                    <a:pt x="3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02"/>
            <p:cNvSpPr/>
            <p:nvPr/>
          </p:nvSpPr>
          <p:spPr>
            <a:xfrm>
              <a:off x="2804650" y="2602625"/>
              <a:ext cx="1922950" cy="308625"/>
            </a:xfrm>
            <a:custGeom>
              <a:avLst/>
              <a:gdLst/>
              <a:ahLst/>
              <a:cxnLst/>
              <a:rect l="l" t="t" r="r" b="b"/>
              <a:pathLst>
                <a:path w="76918" h="12345" extrusionOk="0">
                  <a:moveTo>
                    <a:pt x="42134" y="1"/>
                  </a:moveTo>
                  <a:cubicBezTo>
                    <a:pt x="38992" y="1"/>
                    <a:pt x="35853" y="1197"/>
                    <a:pt x="33459" y="3591"/>
                  </a:cubicBezTo>
                  <a:cubicBezTo>
                    <a:pt x="30652" y="6385"/>
                    <a:pt x="26974" y="7783"/>
                    <a:pt x="23299" y="7783"/>
                  </a:cubicBezTo>
                  <a:cubicBezTo>
                    <a:pt x="19625" y="7783"/>
                    <a:pt x="15953" y="6385"/>
                    <a:pt x="13158" y="3591"/>
                  </a:cubicBezTo>
                  <a:cubicBezTo>
                    <a:pt x="10813" y="1246"/>
                    <a:pt x="7685" y="7"/>
                    <a:pt x="4499" y="7"/>
                  </a:cubicBezTo>
                  <a:cubicBezTo>
                    <a:pt x="2986" y="7"/>
                    <a:pt x="1461" y="286"/>
                    <a:pt x="1" y="859"/>
                  </a:cubicBezTo>
                  <a:cubicBezTo>
                    <a:pt x="226" y="2313"/>
                    <a:pt x="477" y="3691"/>
                    <a:pt x="727" y="5120"/>
                  </a:cubicBezTo>
                  <a:cubicBezTo>
                    <a:pt x="1990" y="4769"/>
                    <a:pt x="3274" y="4598"/>
                    <a:pt x="4546" y="4598"/>
                  </a:cubicBezTo>
                  <a:cubicBezTo>
                    <a:pt x="8274" y="4598"/>
                    <a:pt x="11903" y="6063"/>
                    <a:pt x="14612" y="8754"/>
                  </a:cubicBezTo>
                  <a:cubicBezTo>
                    <a:pt x="17018" y="11147"/>
                    <a:pt x="20157" y="12344"/>
                    <a:pt x="23296" y="12344"/>
                  </a:cubicBezTo>
                  <a:cubicBezTo>
                    <a:pt x="26435" y="12344"/>
                    <a:pt x="29574" y="11147"/>
                    <a:pt x="31980" y="8754"/>
                  </a:cubicBezTo>
                  <a:cubicBezTo>
                    <a:pt x="34787" y="5959"/>
                    <a:pt x="38459" y="4562"/>
                    <a:pt x="42131" y="4562"/>
                  </a:cubicBezTo>
                  <a:cubicBezTo>
                    <a:pt x="45802" y="4562"/>
                    <a:pt x="49474" y="5959"/>
                    <a:pt x="52281" y="8754"/>
                  </a:cubicBezTo>
                  <a:cubicBezTo>
                    <a:pt x="54687" y="11147"/>
                    <a:pt x="57826" y="12344"/>
                    <a:pt x="60965" y="12344"/>
                  </a:cubicBezTo>
                  <a:cubicBezTo>
                    <a:pt x="64104" y="12344"/>
                    <a:pt x="67244" y="11147"/>
                    <a:pt x="69650" y="8754"/>
                  </a:cubicBezTo>
                  <a:cubicBezTo>
                    <a:pt x="71178" y="7250"/>
                    <a:pt x="73008" y="6097"/>
                    <a:pt x="75063" y="5421"/>
                  </a:cubicBezTo>
                  <a:cubicBezTo>
                    <a:pt x="75690" y="3791"/>
                    <a:pt x="76366" y="2187"/>
                    <a:pt x="76918" y="558"/>
                  </a:cubicBezTo>
                  <a:lnTo>
                    <a:pt x="76918" y="558"/>
                  </a:lnTo>
                  <a:cubicBezTo>
                    <a:pt x="74787" y="1085"/>
                    <a:pt x="72757" y="1937"/>
                    <a:pt x="71128" y="3591"/>
                  </a:cubicBezTo>
                  <a:cubicBezTo>
                    <a:pt x="68321" y="6385"/>
                    <a:pt x="64643" y="7783"/>
                    <a:pt x="60968" y="7783"/>
                  </a:cubicBezTo>
                  <a:cubicBezTo>
                    <a:pt x="57294" y="7783"/>
                    <a:pt x="53622" y="6385"/>
                    <a:pt x="50828" y="3591"/>
                  </a:cubicBezTo>
                  <a:cubicBezTo>
                    <a:pt x="48422" y="1197"/>
                    <a:pt x="45276" y="1"/>
                    <a:pt x="42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02"/>
            <p:cNvSpPr/>
            <p:nvPr/>
          </p:nvSpPr>
          <p:spPr>
            <a:xfrm>
              <a:off x="2961300" y="940350"/>
              <a:ext cx="1768175" cy="308600"/>
            </a:xfrm>
            <a:custGeom>
              <a:avLst/>
              <a:gdLst/>
              <a:ahLst/>
              <a:cxnLst/>
              <a:rect l="l" t="t" r="r" b="b"/>
              <a:pathLst>
                <a:path w="70727" h="12344" extrusionOk="0">
                  <a:moveTo>
                    <a:pt x="35865" y="0"/>
                  </a:moveTo>
                  <a:cubicBezTo>
                    <a:pt x="32726" y="0"/>
                    <a:pt x="29587" y="1197"/>
                    <a:pt x="27193" y="3590"/>
                  </a:cubicBezTo>
                  <a:cubicBezTo>
                    <a:pt x="24386" y="6385"/>
                    <a:pt x="20708" y="7782"/>
                    <a:pt x="17033" y="7782"/>
                  </a:cubicBezTo>
                  <a:cubicBezTo>
                    <a:pt x="13359" y="7782"/>
                    <a:pt x="9687" y="6385"/>
                    <a:pt x="6892" y="3590"/>
                  </a:cubicBezTo>
                  <a:cubicBezTo>
                    <a:pt x="5489" y="2262"/>
                    <a:pt x="3785" y="1260"/>
                    <a:pt x="1930" y="733"/>
                  </a:cubicBezTo>
                  <a:cubicBezTo>
                    <a:pt x="1278" y="2036"/>
                    <a:pt x="602" y="3340"/>
                    <a:pt x="0" y="4718"/>
                  </a:cubicBezTo>
                  <a:cubicBezTo>
                    <a:pt x="3158" y="5094"/>
                    <a:pt x="6090" y="6523"/>
                    <a:pt x="8346" y="8753"/>
                  </a:cubicBezTo>
                  <a:cubicBezTo>
                    <a:pt x="10752" y="11134"/>
                    <a:pt x="13891" y="12325"/>
                    <a:pt x="17030" y="12325"/>
                  </a:cubicBezTo>
                  <a:cubicBezTo>
                    <a:pt x="20169" y="12325"/>
                    <a:pt x="23308" y="11134"/>
                    <a:pt x="25714" y="8753"/>
                  </a:cubicBezTo>
                  <a:cubicBezTo>
                    <a:pt x="28521" y="5959"/>
                    <a:pt x="32193" y="4562"/>
                    <a:pt x="35865" y="4562"/>
                  </a:cubicBezTo>
                  <a:cubicBezTo>
                    <a:pt x="39536" y="4562"/>
                    <a:pt x="43208" y="5959"/>
                    <a:pt x="46015" y="8753"/>
                  </a:cubicBezTo>
                  <a:cubicBezTo>
                    <a:pt x="48421" y="11147"/>
                    <a:pt x="51560" y="12344"/>
                    <a:pt x="54699" y="12344"/>
                  </a:cubicBezTo>
                  <a:cubicBezTo>
                    <a:pt x="57838" y="12344"/>
                    <a:pt x="60978" y="11147"/>
                    <a:pt x="63384" y="8753"/>
                  </a:cubicBezTo>
                  <a:cubicBezTo>
                    <a:pt x="65389" y="6748"/>
                    <a:pt x="67945" y="5370"/>
                    <a:pt x="70727" y="4844"/>
                  </a:cubicBezTo>
                  <a:cubicBezTo>
                    <a:pt x="70276" y="3465"/>
                    <a:pt x="69825" y="2112"/>
                    <a:pt x="69323" y="808"/>
                  </a:cubicBezTo>
                  <a:cubicBezTo>
                    <a:pt x="67644" y="1410"/>
                    <a:pt x="66115" y="2337"/>
                    <a:pt x="64837" y="3590"/>
                  </a:cubicBezTo>
                  <a:cubicBezTo>
                    <a:pt x="62043" y="6385"/>
                    <a:pt x="58371" y="7782"/>
                    <a:pt x="54696" y="7782"/>
                  </a:cubicBezTo>
                  <a:cubicBezTo>
                    <a:pt x="51021" y="7782"/>
                    <a:pt x="47343" y="6385"/>
                    <a:pt x="44536" y="3590"/>
                  </a:cubicBezTo>
                  <a:cubicBezTo>
                    <a:pt x="42143" y="1197"/>
                    <a:pt x="39004" y="0"/>
                    <a:pt x="35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02"/>
            <p:cNvSpPr/>
            <p:nvPr/>
          </p:nvSpPr>
          <p:spPr>
            <a:xfrm>
              <a:off x="3002025" y="4264925"/>
              <a:ext cx="1599025" cy="308600"/>
            </a:xfrm>
            <a:custGeom>
              <a:avLst/>
              <a:gdLst/>
              <a:ahLst/>
              <a:cxnLst/>
              <a:rect l="l" t="t" r="r" b="b"/>
              <a:pathLst>
                <a:path w="63961" h="12344" extrusionOk="0">
                  <a:moveTo>
                    <a:pt x="34236" y="0"/>
                  </a:moveTo>
                  <a:cubicBezTo>
                    <a:pt x="31097" y="0"/>
                    <a:pt x="27958" y="1197"/>
                    <a:pt x="25564" y="3591"/>
                  </a:cubicBezTo>
                  <a:cubicBezTo>
                    <a:pt x="22757" y="6385"/>
                    <a:pt x="19079" y="7782"/>
                    <a:pt x="15404" y="7782"/>
                  </a:cubicBezTo>
                  <a:cubicBezTo>
                    <a:pt x="11730" y="7782"/>
                    <a:pt x="8058" y="6385"/>
                    <a:pt x="5263" y="3591"/>
                  </a:cubicBezTo>
                  <a:cubicBezTo>
                    <a:pt x="3835" y="2212"/>
                    <a:pt x="2080" y="1210"/>
                    <a:pt x="176" y="708"/>
                  </a:cubicBezTo>
                  <a:cubicBezTo>
                    <a:pt x="75" y="2137"/>
                    <a:pt x="0" y="3591"/>
                    <a:pt x="0" y="5019"/>
                  </a:cubicBezTo>
                  <a:cubicBezTo>
                    <a:pt x="2532" y="5621"/>
                    <a:pt x="4862" y="6924"/>
                    <a:pt x="6717" y="8753"/>
                  </a:cubicBezTo>
                  <a:cubicBezTo>
                    <a:pt x="9123" y="11147"/>
                    <a:pt x="12268" y="12344"/>
                    <a:pt x="15411" y="12344"/>
                  </a:cubicBezTo>
                  <a:cubicBezTo>
                    <a:pt x="18553" y="12344"/>
                    <a:pt x="21692" y="11147"/>
                    <a:pt x="24085" y="8753"/>
                  </a:cubicBezTo>
                  <a:cubicBezTo>
                    <a:pt x="26892" y="5946"/>
                    <a:pt x="30564" y="4543"/>
                    <a:pt x="34236" y="4543"/>
                  </a:cubicBezTo>
                  <a:cubicBezTo>
                    <a:pt x="37907" y="4543"/>
                    <a:pt x="41579" y="5946"/>
                    <a:pt x="44386" y="8753"/>
                  </a:cubicBezTo>
                  <a:cubicBezTo>
                    <a:pt x="46792" y="11147"/>
                    <a:pt x="49931" y="12344"/>
                    <a:pt x="53070" y="12344"/>
                  </a:cubicBezTo>
                  <a:cubicBezTo>
                    <a:pt x="56209" y="12344"/>
                    <a:pt x="59349" y="11147"/>
                    <a:pt x="61755" y="8753"/>
                  </a:cubicBezTo>
                  <a:cubicBezTo>
                    <a:pt x="62431" y="8077"/>
                    <a:pt x="63158" y="7475"/>
                    <a:pt x="63960" y="6949"/>
                  </a:cubicBezTo>
                  <a:cubicBezTo>
                    <a:pt x="63735" y="5821"/>
                    <a:pt x="63559" y="4718"/>
                    <a:pt x="63233" y="3591"/>
                  </a:cubicBezTo>
                  <a:lnTo>
                    <a:pt x="63208" y="3591"/>
                  </a:lnTo>
                  <a:cubicBezTo>
                    <a:pt x="60414" y="6385"/>
                    <a:pt x="56742" y="7782"/>
                    <a:pt x="53067" y="7782"/>
                  </a:cubicBezTo>
                  <a:cubicBezTo>
                    <a:pt x="49392" y="7782"/>
                    <a:pt x="45714" y="6385"/>
                    <a:pt x="42907" y="3591"/>
                  </a:cubicBezTo>
                  <a:cubicBezTo>
                    <a:pt x="40514" y="1197"/>
                    <a:pt x="37375" y="0"/>
                    <a:pt x="34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02"/>
            <p:cNvSpPr/>
            <p:nvPr/>
          </p:nvSpPr>
          <p:spPr>
            <a:xfrm>
              <a:off x="2924950" y="3267425"/>
              <a:ext cx="1501900" cy="308600"/>
            </a:xfrm>
            <a:custGeom>
              <a:avLst/>
              <a:gdLst/>
              <a:ahLst/>
              <a:cxnLst/>
              <a:rect l="l" t="t" r="r" b="b"/>
              <a:pathLst>
                <a:path w="60076" h="12344" extrusionOk="0">
                  <a:moveTo>
                    <a:pt x="37319" y="0"/>
                  </a:moveTo>
                  <a:cubicBezTo>
                    <a:pt x="34180" y="0"/>
                    <a:pt x="31041" y="1197"/>
                    <a:pt x="28647" y="3591"/>
                  </a:cubicBezTo>
                  <a:cubicBezTo>
                    <a:pt x="25840" y="6385"/>
                    <a:pt x="22168" y="7782"/>
                    <a:pt x="18497" y="7782"/>
                  </a:cubicBezTo>
                  <a:cubicBezTo>
                    <a:pt x="14825" y="7782"/>
                    <a:pt x="11153" y="6385"/>
                    <a:pt x="8346" y="3591"/>
                  </a:cubicBezTo>
                  <a:cubicBezTo>
                    <a:pt x="6116" y="1385"/>
                    <a:pt x="3133" y="132"/>
                    <a:pt x="1" y="57"/>
                  </a:cubicBezTo>
                  <a:lnTo>
                    <a:pt x="1" y="57"/>
                  </a:lnTo>
                  <a:cubicBezTo>
                    <a:pt x="276" y="1611"/>
                    <a:pt x="552" y="3139"/>
                    <a:pt x="828" y="4668"/>
                  </a:cubicBezTo>
                  <a:cubicBezTo>
                    <a:pt x="4211" y="4919"/>
                    <a:pt x="7394" y="6373"/>
                    <a:pt x="9800" y="8754"/>
                  </a:cubicBezTo>
                  <a:cubicBezTo>
                    <a:pt x="12206" y="11147"/>
                    <a:pt x="15351" y="12344"/>
                    <a:pt x="18494" y="12344"/>
                  </a:cubicBezTo>
                  <a:cubicBezTo>
                    <a:pt x="21636" y="12344"/>
                    <a:pt x="24775" y="11147"/>
                    <a:pt x="27168" y="8754"/>
                  </a:cubicBezTo>
                  <a:cubicBezTo>
                    <a:pt x="29975" y="5959"/>
                    <a:pt x="33647" y="4562"/>
                    <a:pt x="37319" y="4562"/>
                  </a:cubicBezTo>
                  <a:cubicBezTo>
                    <a:pt x="40990" y="4562"/>
                    <a:pt x="44662" y="5959"/>
                    <a:pt x="47469" y="8754"/>
                  </a:cubicBezTo>
                  <a:cubicBezTo>
                    <a:pt x="49804" y="11088"/>
                    <a:pt x="52834" y="12201"/>
                    <a:pt x="55886" y="12201"/>
                  </a:cubicBezTo>
                  <a:cubicBezTo>
                    <a:pt x="57092" y="12201"/>
                    <a:pt x="58302" y="12027"/>
                    <a:pt x="59474" y="11686"/>
                  </a:cubicBezTo>
                  <a:cubicBezTo>
                    <a:pt x="59599" y="10182"/>
                    <a:pt x="59800" y="8678"/>
                    <a:pt x="60076" y="7175"/>
                  </a:cubicBezTo>
                  <a:lnTo>
                    <a:pt x="60076" y="7175"/>
                  </a:lnTo>
                  <a:cubicBezTo>
                    <a:pt x="58755" y="7557"/>
                    <a:pt x="57411" y="7744"/>
                    <a:pt x="56079" y="7744"/>
                  </a:cubicBezTo>
                  <a:cubicBezTo>
                    <a:pt x="52353" y="7744"/>
                    <a:pt x="48723" y="6286"/>
                    <a:pt x="45990" y="3591"/>
                  </a:cubicBezTo>
                  <a:cubicBezTo>
                    <a:pt x="43597" y="1197"/>
                    <a:pt x="40458" y="0"/>
                    <a:pt x="37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3" name="Google Shape;3273;p102"/>
          <p:cNvSpPr/>
          <p:nvPr/>
        </p:nvSpPr>
        <p:spPr>
          <a:xfrm>
            <a:off x="1445975" y="169126"/>
            <a:ext cx="2005200" cy="2005200"/>
          </a:xfrm>
          <a:prstGeom prst="ellipse">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3274" name="Google Shape;3274;p102"/>
          <p:cNvCxnSpPr>
            <a:stCxn id="3273" idx="6"/>
          </p:cNvCxnSpPr>
          <p:nvPr/>
        </p:nvCxnSpPr>
        <p:spPr>
          <a:xfrm>
            <a:off x="3451175" y="1171726"/>
            <a:ext cx="4983300" cy="0"/>
          </a:xfrm>
          <a:prstGeom prst="straightConnector1">
            <a:avLst/>
          </a:prstGeom>
          <a:noFill/>
          <a:ln w="19050" cap="flat" cmpd="sng">
            <a:solidFill>
              <a:schemeClr val="lt1"/>
            </a:solidFill>
            <a:prstDash val="dot"/>
            <a:round/>
            <a:headEnd type="none" w="sm" len="sm"/>
            <a:tailEnd type="none" w="sm" len="sm"/>
          </a:ln>
        </p:spPr>
      </p:cxnSp>
    </p:spTree>
    <p:extLst>
      <p:ext uri="{BB962C8B-B14F-4D97-AF65-F5344CB8AC3E}">
        <p14:creationId xmlns:p14="http://schemas.microsoft.com/office/powerpoint/2010/main" val="385683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sp>
        <p:nvSpPr>
          <p:cNvPr id="3279" name="Google Shape;3279;p103"/>
          <p:cNvSpPr txBox="1">
            <a:spLocks noGrp="1"/>
          </p:cNvSpPr>
          <p:nvPr>
            <p:ph type="subTitle" idx="1"/>
          </p:nvPr>
        </p:nvSpPr>
        <p:spPr>
          <a:xfrm>
            <a:off x="4500475" y="1577400"/>
            <a:ext cx="3930300" cy="23010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IN" sz="1400" b="1" dirty="0"/>
              <a:t>The WannaCry attack exposed the vulnerabilities of outdated and unpatched systems, emphasizing the importance of regular software updates and strong cybersecurity practices. It also highlighted the need for international cooperation in combating cyber threats and improving incident response capabilities.</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3280" name="Google Shape;3280;p103"/>
          <p:cNvSpPr txBox="1">
            <a:spLocks noGrp="1"/>
          </p:cNvSpPr>
          <p:nvPr>
            <p:ph type="title"/>
          </p:nvPr>
        </p:nvSpPr>
        <p:spPr>
          <a:xfrm>
            <a:off x="713224" y="1192200"/>
            <a:ext cx="2660911" cy="153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Summarization</a:t>
            </a:r>
            <a:endParaRPr dirty="0"/>
          </a:p>
        </p:txBody>
      </p:sp>
      <p:cxnSp>
        <p:nvCxnSpPr>
          <p:cNvPr id="3281" name="Google Shape;3281;p103"/>
          <p:cNvCxnSpPr/>
          <p:nvPr/>
        </p:nvCxnSpPr>
        <p:spPr>
          <a:xfrm>
            <a:off x="713225" y="2492725"/>
            <a:ext cx="2960100" cy="0"/>
          </a:xfrm>
          <a:prstGeom prst="straightConnector1">
            <a:avLst/>
          </a:prstGeom>
          <a:noFill/>
          <a:ln w="19050" cap="flat" cmpd="sng">
            <a:solidFill>
              <a:schemeClr val="lt1"/>
            </a:solidFill>
            <a:prstDash val="dot"/>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994901-0E95-FAB7-A453-52F06C735FE9}"/>
              </a:ext>
            </a:extLst>
          </p:cNvPr>
          <p:cNvSpPr txBox="1"/>
          <p:nvPr/>
        </p:nvSpPr>
        <p:spPr>
          <a:xfrm>
            <a:off x="228600" y="2248584"/>
            <a:ext cx="3867912" cy="646331"/>
          </a:xfrm>
          <a:prstGeom prst="rect">
            <a:avLst/>
          </a:prstGeom>
          <a:noFill/>
        </p:spPr>
        <p:txBody>
          <a:bodyPr wrap="square" rtlCol="0">
            <a:spAutoFit/>
          </a:bodyPr>
          <a:lstStyle/>
          <a:p>
            <a:r>
              <a:rPr lang="en-US" sz="3600" dirty="0">
                <a:solidFill>
                  <a:schemeClr val="bg1"/>
                </a:solidFill>
              </a:rPr>
              <a:t>THANK YOU!!</a:t>
            </a:r>
          </a:p>
        </p:txBody>
      </p:sp>
      <p:pic>
        <p:nvPicPr>
          <p:cNvPr id="4" name="Graphic 3" descr="Skeleton outline">
            <a:extLst>
              <a:ext uri="{FF2B5EF4-FFF2-40B4-BE49-F238E27FC236}">
                <a16:creationId xmlns:a16="http://schemas.microsoft.com/office/drawing/2014/main" id="{462BC287-1F5B-3689-845D-6A79C637B2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8316" y="1269527"/>
            <a:ext cx="3337560" cy="4254246"/>
          </a:xfrm>
          <a:prstGeom prst="rect">
            <a:avLst/>
          </a:prstGeom>
        </p:spPr>
      </p:pic>
    </p:spTree>
    <p:extLst>
      <p:ext uri="{BB962C8B-B14F-4D97-AF65-F5344CB8AC3E}">
        <p14:creationId xmlns:p14="http://schemas.microsoft.com/office/powerpoint/2010/main" val="3736572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grpSp>
        <p:nvGrpSpPr>
          <p:cNvPr id="806" name="Google Shape;806;p51"/>
          <p:cNvGrpSpPr/>
          <p:nvPr/>
        </p:nvGrpSpPr>
        <p:grpSpPr>
          <a:xfrm rot="-603040">
            <a:off x="3837007" y="1562963"/>
            <a:ext cx="2843663" cy="3980481"/>
            <a:chOff x="1934475" y="238075"/>
            <a:chExt cx="3731375" cy="5223075"/>
          </a:xfrm>
        </p:grpSpPr>
        <p:sp>
          <p:nvSpPr>
            <p:cNvPr id="807" name="Google Shape;807;p51"/>
            <p:cNvSpPr/>
            <p:nvPr/>
          </p:nvSpPr>
          <p:spPr>
            <a:xfrm>
              <a:off x="3189850" y="238075"/>
              <a:ext cx="1571050" cy="303250"/>
            </a:xfrm>
            <a:custGeom>
              <a:avLst/>
              <a:gdLst/>
              <a:ahLst/>
              <a:cxnLst/>
              <a:rect l="l" t="t" r="r" b="b"/>
              <a:pathLst>
                <a:path w="62842" h="12130" extrusionOk="0">
                  <a:moveTo>
                    <a:pt x="21674" y="0"/>
                  </a:moveTo>
                  <a:cubicBezTo>
                    <a:pt x="17836" y="0"/>
                    <a:pt x="13989" y="262"/>
                    <a:pt x="10159" y="789"/>
                  </a:cubicBezTo>
                  <a:cubicBezTo>
                    <a:pt x="9030" y="947"/>
                    <a:pt x="7901" y="1104"/>
                    <a:pt x="6799" y="1314"/>
                  </a:cubicBezTo>
                  <a:cubicBezTo>
                    <a:pt x="4463" y="2076"/>
                    <a:pt x="2205" y="3021"/>
                    <a:pt x="0" y="4071"/>
                  </a:cubicBezTo>
                  <a:cubicBezTo>
                    <a:pt x="3386" y="3204"/>
                    <a:pt x="6851" y="2522"/>
                    <a:pt x="10343" y="2049"/>
                  </a:cubicBezTo>
                  <a:cubicBezTo>
                    <a:pt x="13824" y="1572"/>
                    <a:pt x="17654" y="1269"/>
                    <a:pt x="21760" y="1269"/>
                  </a:cubicBezTo>
                  <a:cubicBezTo>
                    <a:pt x="33691" y="1269"/>
                    <a:pt x="47961" y="3830"/>
                    <a:pt x="62841" y="12129"/>
                  </a:cubicBezTo>
                  <a:cubicBezTo>
                    <a:pt x="61030" y="10581"/>
                    <a:pt x="59114" y="9137"/>
                    <a:pt x="57145" y="7798"/>
                  </a:cubicBezTo>
                  <a:cubicBezTo>
                    <a:pt x="45982" y="2646"/>
                    <a:pt x="33877" y="0"/>
                    <a:pt x="21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2749500" y="379750"/>
              <a:ext cx="2317200" cy="493625"/>
            </a:xfrm>
            <a:custGeom>
              <a:avLst/>
              <a:gdLst/>
              <a:ahLst/>
              <a:cxnLst/>
              <a:rect l="l" t="t" r="r" b="b"/>
              <a:pathLst>
                <a:path w="92688" h="19745" extrusionOk="0">
                  <a:moveTo>
                    <a:pt x="39880" y="0"/>
                  </a:moveTo>
                  <a:cubicBezTo>
                    <a:pt x="35561" y="0"/>
                    <a:pt x="31535" y="329"/>
                    <a:pt x="27878" y="845"/>
                  </a:cubicBezTo>
                  <a:cubicBezTo>
                    <a:pt x="19320" y="2079"/>
                    <a:pt x="10999" y="4494"/>
                    <a:pt x="3098" y="7985"/>
                  </a:cubicBezTo>
                  <a:cubicBezTo>
                    <a:pt x="2048" y="8903"/>
                    <a:pt x="1025" y="9848"/>
                    <a:pt x="1" y="10846"/>
                  </a:cubicBezTo>
                  <a:lnTo>
                    <a:pt x="1" y="10846"/>
                  </a:lnTo>
                  <a:cubicBezTo>
                    <a:pt x="8847" y="6462"/>
                    <a:pt x="18297" y="3522"/>
                    <a:pt x="28062" y="2105"/>
                  </a:cubicBezTo>
                  <a:cubicBezTo>
                    <a:pt x="31658" y="1597"/>
                    <a:pt x="35617" y="1273"/>
                    <a:pt x="39865" y="1273"/>
                  </a:cubicBezTo>
                  <a:cubicBezTo>
                    <a:pt x="54936" y="1273"/>
                    <a:pt x="73644" y="5349"/>
                    <a:pt x="92688" y="19745"/>
                  </a:cubicBezTo>
                  <a:cubicBezTo>
                    <a:pt x="91822" y="18537"/>
                    <a:pt x="90903" y="17356"/>
                    <a:pt x="89984" y="16201"/>
                  </a:cubicBezTo>
                  <a:cubicBezTo>
                    <a:pt x="71878" y="3646"/>
                    <a:pt x="54254" y="0"/>
                    <a:pt x="39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2499475" y="521100"/>
              <a:ext cx="2734575" cy="616750"/>
            </a:xfrm>
            <a:custGeom>
              <a:avLst/>
              <a:gdLst/>
              <a:ahLst/>
              <a:cxnLst/>
              <a:rect l="l" t="t" r="r" b="b"/>
              <a:pathLst>
                <a:path w="109383" h="24670" extrusionOk="0">
                  <a:moveTo>
                    <a:pt x="50538" y="0"/>
                  </a:moveTo>
                  <a:cubicBezTo>
                    <a:pt x="31625" y="0"/>
                    <a:pt x="14631" y="6333"/>
                    <a:pt x="2127" y="14091"/>
                  </a:cubicBezTo>
                  <a:cubicBezTo>
                    <a:pt x="1392" y="15036"/>
                    <a:pt x="710" y="16007"/>
                    <a:pt x="1" y="16978"/>
                  </a:cubicBezTo>
                  <a:cubicBezTo>
                    <a:pt x="12535" y="8535"/>
                    <a:pt x="30428" y="1283"/>
                    <a:pt x="50519" y="1283"/>
                  </a:cubicBezTo>
                  <a:cubicBezTo>
                    <a:pt x="69093" y="1283"/>
                    <a:pt x="89547" y="7482"/>
                    <a:pt x="109382" y="24669"/>
                  </a:cubicBezTo>
                  <a:cubicBezTo>
                    <a:pt x="108779" y="23593"/>
                    <a:pt x="108175" y="22517"/>
                    <a:pt x="107571" y="21467"/>
                  </a:cubicBezTo>
                  <a:cubicBezTo>
                    <a:pt x="88301" y="5743"/>
                    <a:pt x="68550" y="0"/>
                    <a:pt x="50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2328200" y="662825"/>
              <a:ext cx="3017400" cy="701425"/>
            </a:xfrm>
            <a:custGeom>
              <a:avLst/>
              <a:gdLst/>
              <a:ahLst/>
              <a:cxnLst/>
              <a:rect l="l" t="t" r="r" b="b"/>
              <a:pathLst>
                <a:path w="120696" h="28057" extrusionOk="0">
                  <a:moveTo>
                    <a:pt x="57996" y="1"/>
                  </a:moveTo>
                  <a:cubicBezTo>
                    <a:pt x="56830" y="1"/>
                    <a:pt x="55662" y="25"/>
                    <a:pt x="54495" y="74"/>
                  </a:cubicBezTo>
                  <a:cubicBezTo>
                    <a:pt x="42026" y="573"/>
                    <a:pt x="29216" y="3907"/>
                    <a:pt x="17457" y="9734"/>
                  </a:cubicBezTo>
                  <a:cubicBezTo>
                    <a:pt x="11865" y="12490"/>
                    <a:pt x="6537" y="15798"/>
                    <a:pt x="1602" y="19604"/>
                  </a:cubicBezTo>
                  <a:cubicBezTo>
                    <a:pt x="1051" y="20575"/>
                    <a:pt x="526" y="21546"/>
                    <a:pt x="1" y="22544"/>
                  </a:cubicBezTo>
                  <a:cubicBezTo>
                    <a:pt x="12679" y="11886"/>
                    <a:pt x="32655" y="2227"/>
                    <a:pt x="54547" y="1334"/>
                  </a:cubicBezTo>
                  <a:cubicBezTo>
                    <a:pt x="55711" y="1287"/>
                    <a:pt x="56871" y="1263"/>
                    <a:pt x="58026" y="1263"/>
                  </a:cubicBezTo>
                  <a:cubicBezTo>
                    <a:pt x="80595" y="1263"/>
                    <a:pt x="101643" y="10277"/>
                    <a:pt x="120696" y="28056"/>
                  </a:cubicBezTo>
                  <a:cubicBezTo>
                    <a:pt x="120250" y="27085"/>
                    <a:pt x="119803" y="26087"/>
                    <a:pt x="119357" y="25116"/>
                  </a:cubicBezTo>
                  <a:cubicBezTo>
                    <a:pt x="109356" y="16218"/>
                    <a:pt x="98646" y="9577"/>
                    <a:pt x="87516" y="5403"/>
                  </a:cubicBezTo>
                  <a:cubicBezTo>
                    <a:pt x="78082" y="1827"/>
                    <a:pt x="68078" y="1"/>
                    <a:pt x="57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2206150" y="804250"/>
              <a:ext cx="3210325" cy="738400"/>
            </a:xfrm>
            <a:custGeom>
              <a:avLst/>
              <a:gdLst/>
              <a:ahLst/>
              <a:cxnLst/>
              <a:rect l="l" t="t" r="r" b="b"/>
              <a:pathLst>
                <a:path w="128413" h="29536" extrusionOk="0">
                  <a:moveTo>
                    <a:pt x="63297" y="0"/>
                  </a:moveTo>
                  <a:cubicBezTo>
                    <a:pt x="62026" y="0"/>
                    <a:pt x="60754" y="29"/>
                    <a:pt x="59482" y="87"/>
                  </a:cubicBezTo>
                  <a:cubicBezTo>
                    <a:pt x="46698" y="691"/>
                    <a:pt x="33626" y="4235"/>
                    <a:pt x="21630" y="10377"/>
                  </a:cubicBezTo>
                  <a:cubicBezTo>
                    <a:pt x="14228" y="14104"/>
                    <a:pt x="7376" y="18829"/>
                    <a:pt x="1260" y="24420"/>
                  </a:cubicBezTo>
                  <a:cubicBezTo>
                    <a:pt x="814" y="25392"/>
                    <a:pt x="394" y="26389"/>
                    <a:pt x="0" y="27387"/>
                  </a:cubicBezTo>
                  <a:cubicBezTo>
                    <a:pt x="5933" y="21428"/>
                    <a:pt x="13676" y="15863"/>
                    <a:pt x="22207" y="11506"/>
                  </a:cubicBezTo>
                  <a:cubicBezTo>
                    <a:pt x="34046" y="5442"/>
                    <a:pt x="46934" y="1951"/>
                    <a:pt x="59534" y="1373"/>
                  </a:cubicBezTo>
                  <a:cubicBezTo>
                    <a:pt x="60804" y="1315"/>
                    <a:pt x="62073" y="1286"/>
                    <a:pt x="63341" y="1286"/>
                  </a:cubicBezTo>
                  <a:cubicBezTo>
                    <a:pt x="73451" y="1286"/>
                    <a:pt x="83477" y="3139"/>
                    <a:pt x="92923" y="6754"/>
                  </a:cubicBezTo>
                  <a:cubicBezTo>
                    <a:pt x="105129" y="11401"/>
                    <a:pt x="116784" y="18987"/>
                    <a:pt x="127625" y="29355"/>
                  </a:cubicBezTo>
                  <a:cubicBezTo>
                    <a:pt x="127745" y="29475"/>
                    <a:pt x="127900" y="29535"/>
                    <a:pt x="128059" y="29535"/>
                  </a:cubicBezTo>
                  <a:cubicBezTo>
                    <a:pt x="128178" y="29535"/>
                    <a:pt x="128300" y="29502"/>
                    <a:pt x="128413" y="29434"/>
                  </a:cubicBezTo>
                  <a:cubicBezTo>
                    <a:pt x="128203" y="28883"/>
                    <a:pt x="127993" y="28305"/>
                    <a:pt x="127756" y="27754"/>
                  </a:cubicBezTo>
                  <a:cubicBezTo>
                    <a:pt x="117020" y="17622"/>
                    <a:pt x="105444" y="10167"/>
                    <a:pt x="93396" y="5573"/>
                  </a:cubicBezTo>
                  <a:cubicBezTo>
                    <a:pt x="83772" y="1883"/>
                    <a:pt x="73567" y="0"/>
                    <a:pt x="63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5466325" y="1685125"/>
              <a:ext cx="4625" cy="13150"/>
            </a:xfrm>
            <a:custGeom>
              <a:avLst/>
              <a:gdLst/>
              <a:ahLst/>
              <a:cxnLst/>
              <a:rect l="l" t="t" r="r" b="b"/>
              <a:pathLst>
                <a:path w="185" h="526" extrusionOk="0">
                  <a:moveTo>
                    <a:pt x="1" y="0"/>
                  </a:moveTo>
                  <a:lnTo>
                    <a:pt x="1" y="0"/>
                  </a:lnTo>
                  <a:cubicBezTo>
                    <a:pt x="53" y="184"/>
                    <a:pt x="106" y="341"/>
                    <a:pt x="158" y="525"/>
                  </a:cubicBezTo>
                  <a:cubicBezTo>
                    <a:pt x="184" y="315"/>
                    <a:pt x="132" y="13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2118200" y="946125"/>
              <a:ext cx="3352100" cy="784950"/>
            </a:xfrm>
            <a:custGeom>
              <a:avLst/>
              <a:gdLst/>
              <a:ahLst/>
              <a:cxnLst/>
              <a:rect l="l" t="t" r="r" b="b"/>
              <a:pathLst>
                <a:path w="134084" h="31398" extrusionOk="0">
                  <a:moveTo>
                    <a:pt x="67388" y="1"/>
                  </a:moveTo>
                  <a:cubicBezTo>
                    <a:pt x="65978" y="1"/>
                    <a:pt x="64568" y="36"/>
                    <a:pt x="63157" y="108"/>
                  </a:cubicBezTo>
                  <a:cubicBezTo>
                    <a:pt x="35674" y="1473"/>
                    <a:pt x="13204" y="15622"/>
                    <a:pt x="972" y="28458"/>
                  </a:cubicBezTo>
                  <a:cubicBezTo>
                    <a:pt x="631" y="29429"/>
                    <a:pt x="316" y="30426"/>
                    <a:pt x="1" y="31398"/>
                  </a:cubicBezTo>
                  <a:cubicBezTo>
                    <a:pt x="11498" y="18247"/>
                    <a:pt x="34598" y="2812"/>
                    <a:pt x="63210" y="1368"/>
                  </a:cubicBezTo>
                  <a:cubicBezTo>
                    <a:pt x="64580" y="1300"/>
                    <a:pt x="65950" y="1267"/>
                    <a:pt x="67319" y="1267"/>
                  </a:cubicBezTo>
                  <a:cubicBezTo>
                    <a:pt x="77620" y="1267"/>
                    <a:pt x="87850" y="3180"/>
                    <a:pt x="97465" y="6933"/>
                  </a:cubicBezTo>
                  <a:cubicBezTo>
                    <a:pt x="109934" y="11737"/>
                    <a:pt x="121903" y="19638"/>
                    <a:pt x="133033" y="30453"/>
                  </a:cubicBezTo>
                  <a:cubicBezTo>
                    <a:pt x="133157" y="30576"/>
                    <a:pt x="133310" y="30632"/>
                    <a:pt x="133461" y="30632"/>
                  </a:cubicBezTo>
                  <a:cubicBezTo>
                    <a:pt x="133759" y="30632"/>
                    <a:pt x="134048" y="30416"/>
                    <a:pt x="134083" y="30085"/>
                  </a:cubicBezTo>
                  <a:cubicBezTo>
                    <a:pt x="134031" y="29901"/>
                    <a:pt x="133978" y="29744"/>
                    <a:pt x="133926" y="29560"/>
                  </a:cubicBezTo>
                  <a:cubicBezTo>
                    <a:pt x="133926" y="29560"/>
                    <a:pt x="133899" y="29534"/>
                    <a:pt x="133899" y="29534"/>
                  </a:cubicBezTo>
                  <a:cubicBezTo>
                    <a:pt x="122665" y="18614"/>
                    <a:pt x="110564" y="10608"/>
                    <a:pt x="97911" y="5726"/>
                  </a:cubicBezTo>
                  <a:cubicBezTo>
                    <a:pt x="88177" y="1957"/>
                    <a:pt x="77811" y="1"/>
                    <a:pt x="67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2057175" y="1087700"/>
              <a:ext cx="3467325" cy="856650"/>
            </a:xfrm>
            <a:custGeom>
              <a:avLst/>
              <a:gdLst/>
              <a:ahLst/>
              <a:cxnLst/>
              <a:rect l="l" t="t" r="r" b="b"/>
              <a:pathLst>
                <a:path w="138693" h="34266" extrusionOk="0">
                  <a:moveTo>
                    <a:pt x="70228" y="0"/>
                  </a:moveTo>
                  <a:cubicBezTo>
                    <a:pt x="68756" y="0"/>
                    <a:pt x="67282" y="39"/>
                    <a:pt x="65808" y="115"/>
                  </a:cubicBezTo>
                  <a:cubicBezTo>
                    <a:pt x="36566" y="1690"/>
                    <a:pt x="12837" y="17729"/>
                    <a:pt x="683" y="31667"/>
                  </a:cubicBezTo>
                  <a:cubicBezTo>
                    <a:pt x="447" y="32533"/>
                    <a:pt x="211" y="33400"/>
                    <a:pt x="1" y="34266"/>
                  </a:cubicBezTo>
                  <a:cubicBezTo>
                    <a:pt x="106" y="34240"/>
                    <a:pt x="237" y="34161"/>
                    <a:pt x="316" y="34082"/>
                  </a:cubicBezTo>
                  <a:cubicBezTo>
                    <a:pt x="11813" y="19986"/>
                    <a:pt x="35910" y="3003"/>
                    <a:pt x="65861" y="1401"/>
                  </a:cubicBezTo>
                  <a:cubicBezTo>
                    <a:pt x="67331" y="1324"/>
                    <a:pt x="68801" y="1285"/>
                    <a:pt x="70270" y="1285"/>
                  </a:cubicBezTo>
                  <a:cubicBezTo>
                    <a:pt x="80758" y="1285"/>
                    <a:pt x="91167" y="3252"/>
                    <a:pt x="100930" y="7098"/>
                  </a:cubicBezTo>
                  <a:cubicBezTo>
                    <a:pt x="113713" y="12111"/>
                    <a:pt x="125946" y="20327"/>
                    <a:pt x="137338" y="31536"/>
                  </a:cubicBezTo>
                  <a:cubicBezTo>
                    <a:pt x="137480" y="31677"/>
                    <a:pt x="137637" y="31737"/>
                    <a:pt x="137787" y="31737"/>
                  </a:cubicBezTo>
                  <a:cubicBezTo>
                    <a:pt x="138278" y="31737"/>
                    <a:pt x="138693" y="31105"/>
                    <a:pt x="138230" y="30643"/>
                  </a:cubicBezTo>
                  <a:cubicBezTo>
                    <a:pt x="126707" y="19304"/>
                    <a:pt x="114317" y="10982"/>
                    <a:pt x="101402" y="5916"/>
                  </a:cubicBezTo>
                  <a:cubicBezTo>
                    <a:pt x="91464" y="1996"/>
                    <a:pt x="80877" y="0"/>
                    <a:pt x="70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2014525" y="1229550"/>
              <a:ext cx="3547650" cy="903150"/>
            </a:xfrm>
            <a:custGeom>
              <a:avLst/>
              <a:gdLst/>
              <a:ahLst/>
              <a:cxnLst/>
              <a:rect l="l" t="t" r="r" b="b"/>
              <a:pathLst>
                <a:path w="141906" h="36126" extrusionOk="0">
                  <a:moveTo>
                    <a:pt x="72567" y="0"/>
                  </a:moveTo>
                  <a:cubicBezTo>
                    <a:pt x="70963" y="0"/>
                    <a:pt x="69357" y="46"/>
                    <a:pt x="67750" y="137"/>
                  </a:cubicBezTo>
                  <a:cubicBezTo>
                    <a:pt x="37301" y="1844"/>
                    <a:pt x="12679" y="19273"/>
                    <a:pt x="420" y="34104"/>
                  </a:cubicBezTo>
                  <a:cubicBezTo>
                    <a:pt x="289" y="34760"/>
                    <a:pt x="132" y="35443"/>
                    <a:pt x="0" y="36099"/>
                  </a:cubicBezTo>
                  <a:cubicBezTo>
                    <a:pt x="53" y="36125"/>
                    <a:pt x="79" y="36125"/>
                    <a:pt x="105" y="36125"/>
                  </a:cubicBezTo>
                  <a:cubicBezTo>
                    <a:pt x="315" y="36125"/>
                    <a:pt x="499" y="36047"/>
                    <a:pt x="604" y="35889"/>
                  </a:cubicBezTo>
                  <a:cubicBezTo>
                    <a:pt x="12416" y="21058"/>
                    <a:pt x="37117" y="3130"/>
                    <a:pt x="67829" y="1397"/>
                  </a:cubicBezTo>
                  <a:cubicBezTo>
                    <a:pt x="69380" y="1311"/>
                    <a:pt x="70931" y="1268"/>
                    <a:pt x="72480" y="1268"/>
                  </a:cubicBezTo>
                  <a:cubicBezTo>
                    <a:pt x="83155" y="1268"/>
                    <a:pt x="93761" y="3312"/>
                    <a:pt x="103686" y="7277"/>
                  </a:cubicBezTo>
                  <a:cubicBezTo>
                    <a:pt x="116732" y="12448"/>
                    <a:pt x="129253" y="20979"/>
                    <a:pt x="140908" y="32634"/>
                  </a:cubicBezTo>
                  <a:cubicBezTo>
                    <a:pt x="141026" y="32752"/>
                    <a:pt x="141190" y="32811"/>
                    <a:pt x="141354" y="32811"/>
                  </a:cubicBezTo>
                  <a:cubicBezTo>
                    <a:pt x="141518" y="32811"/>
                    <a:pt x="141682" y="32752"/>
                    <a:pt x="141800" y="32634"/>
                  </a:cubicBezTo>
                  <a:cubicBezTo>
                    <a:pt x="141853" y="32582"/>
                    <a:pt x="141879" y="32529"/>
                    <a:pt x="141905" y="32477"/>
                  </a:cubicBezTo>
                  <a:cubicBezTo>
                    <a:pt x="141853" y="32214"/>
                    <a:pt x="141800" y="31925"/>
                    <a:pt x="141721" y="31663"/>
                  </a:cubicBezTo>
                  <a:cubicBezTo>
                    <a:pt x="129988" y="19929"/>
                    <a:pt x="117336" y="11346"/>
                    <a:pt x="104158" y="6096"/>
                  </a:cubicBezTo>
                  <a:cubicBezTo>
                    <a:pt x="94100" y="2073"/>
                    <a:pt x="83385" y="0"/>
                    <a:pt x="72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1981700" y="1371125"/>
              <a:ext cx="3615900" cy="949250"/>
            </a:xfrm>
            <a:custGeom>
              <a:avLst/>
              <a:gdLst/>
              <a:ahLst/>
              <a:cxnLst/>
              <a:rect l="l" t="t" r="r" b="b"/>
              <a:pathLst>
                <a:path w="144636" h="37970" extrusionOk="0">
                  <a:moveTo>
                    <a:pt x="74306" y="1"/>
                  </a:moveTo>
                  <a:cubicBezTo>
                    <a:pt x="72656" y="1"/>
                    <a:pt x="71004" y="49"/>
                    <a:pt x="69352" y="144"/>
                  </a:cubicBezTo>
                  <a:cubicBezTo>
                    <a:pt x="38141" y="1982"/>
                    <a:pt x="12889" y="20330"/>
                    <a:pt x="316" y="35922"/>
                  </a:cubicBezTo>
                  <a:cubicBezTo>
                    <a:pt x="211" y="36605"/>
                    <a:pt x="106" y="37287"/>
                    <a:pt x="1" y="37944"/>
                  </a:cubicBezTo>
                  <a:cubicBezTo>
                    <a:pt x="1" y="37944"/>
                    <a:pt x="1" y="37970"/>
                    <a:pt x="27" y="37970"/>
                  </a:cubicBezTo>
                  <a:cubicBezTo>
                    <a:pt x="211" y="37970"/>
                    <a:pt x="395" y="37865"/>
                    <a:pt x="526" y="37707"/>
                  </a:cubicBezTo>
                  <a:cubicBezTo>
                    <a:pt x="12627" y="22115"/>
                    <a:pt x="37958" y="3268"/>
                    <a:pt x="69405" y="1404"/>
                  </a:cubicBezTo>
                  <a:cubicBezTo>
                    <a:pt x="71004" y="1314"/>
                    <a:pt x="72604" y="1268"/>
                    <a:pt x="74201" y="1268"/>
                  </a:cubicBezTo>
                  <a:cubicBezTo>
                    <a:pt x="85110" y="1268"/>
                    <a:pt x="95932" y="3373"/>
                    <a:pt x="106075" y="7494"/>
                  </a:cubicBezTo>
                  <a:cubicBezTo>
                    <a:pt x="119410" y="12849"/>
                    <a:pt x="132193" y="21669"/>
                    <a:pt x="144084" y="33744"/>
                  </a:cubicBezTo>
                  <a:cubicBezTo>
                    <a:pt x="144188" y="33847"/>
                    <a:pt x="144339" y="33918"/>
                    <a:pt x="144502" y="33918"/>
                  </a:cubicBezTo>
                  <a:cubicBezTo>
                    <a:pt x="144546" y="33918"/>
                    <a:pt x="144591" y="33912"/>
                    <a:pt x="144636" y="33901"/>
                  </a:cubicBezTo>
                  <a:cubicBezTo>
                    <a:pt x="144531" y="33324"/>
                    <a:pt x="144426" y="32746"/>
                    <a:pt x="144294" y="32169"/>
                  </a:cubicBezTo>
                  <a:cubicBezTo>
                    <a:pt x="132482" y="20330"/>
                    <a:pt x="119777" y="11615"/>
                    <a:pt x="106548" y="6313"/>
                  </a:cubicBezTo>
                  <a:cubicBezTo>
                    <a:pt x="96294" y="2134"/>
                    <a:pt x="85345" y="1"/>
                    <a:pt x="74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1958075" y="1513200"/>
              <a:ext cx="3663800" cy="989625"/>
            </a:xfrm>
            <a:custGeom>
              <a:avLst/>
              <a:gdLst/>
              <a:ahLst/>
              <a:cxnLst/>
              <a:rect l="l" t="t" r="r" b="b"/>
              <a:pathLst>
                <a:path w="146552" h="39585" extrusionOk="0">
                  <a:moveTo>
                    <a:pt x="75781" y="0"/>
                  </a:moveTo>
                  <a:cubicBezTo>
                    <a:pt x="74051" y="0"/>
                    <a:pt x="72319" y="52"/>
                    <a:pt x="70586" y="157"/>
                  </a:cubicBezTo>
                  <a:cubicBezTo>
                    <a:pt x="56254" y="1024"/>
                    <a:pt x="41633" y="5591"/>
                    <a:pt x="28298" y="13361"/>
                  </a:cubicBezTo>
                  <a:cubicBezTo>
                    <a:pt x="17431" y="19687"/>
                    <a:pt x="7535" y="28113"/>
                    <a:pt x="263" y="37195"/>
                  </a:cubicBezTo>
                  <a:cubicBezTo>
                    <a:pt x="185" y="37983"/>
                    <a:pt x="80" y="38770"/>
                    <a:pt x="1" y="39584"/>
                  </a:cubicBezTo>
                  <a:cubicBezTo>
                    <a:pt x="27" y="39558"/>
                    <a:pt x="53" y="39532"/>
                    <a:pt x="53" y="39532"/>
                  </a:cubicBezTo>
                  <a:cubicBezTo>
                    <a:pt x="12496" y="23178"/>
                    <a:pt x="38456" y="3360"/>
                    <a:pt x="70665" y="1417"/>
                  </a:cubicBezTo>
                  <a:cubicBezTo>
                    <a:pt x="72355" y="1317"/>
                    <a:pt x="74045" y="1266"/>
                    <a:pt x="75734" y="1266"/>
                  </a:cubicBezTo>
                  <a:cubicBezTo>
                    <a:pt x="86818" y="1266"/>
                    <a:pt x="97823" y="3428"/>
                    <a:pt x="108096" y="7665"/>
                  </a:cubicBezTo>
                  <a:cubicBezTo>
                    <a:pt x="121562" y="13151"/>
                    <a:pt x="134503" y="22154"/>
                    <a:pt x="146552" y="34465"/>
                  </a:cubicBezTo>
                  <a:cubicBezTo>
                    <a:pt x="146447" y="33757"/>
                    <a:pt x="146342" y="33048"/>
                    <a:pt x="146237" y="32366"/>
                  </a:cubicBezTo>
                  <a:cubicBezTo>
                    <a:pt x="134425" y="20553"/>
                    <a:pt x="121746" y="11865"/>
                    <a:pt x="108569" y="6483"/>
                  </a:cubicBezTo>
                  <a:cubicBezTo>
                    <a:pt x="98150" y="2207"/>
                    <a:pt x="87021" y="0"/>
                    <a:pt x="75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1944300" y="1654525"/>
              <a:ext cx="3694650" cy="1007750"/>
            </a:xfrm>
            <a:custGeom>
              <a:avLst/>
              <a:gdLst/>
              <a:ahLst/>
              <a:cxnLst/>
              <a:rect l="l" t="t" r="r" b="b"/>
              <a:pathLst>
                <a:path w="147786" h="40310" extrusionOk="0">
                  <a:moveTo>
                    <a:pt x="76931" y="0"/>
                  </a:moveTo>
                  <a:cubicBezTo>
                    <a:pt x="75117" y="0"/>
                    <a:pt x="73299" y="58"/>
                    <a:pt x="71478" y="174"/>
                  </a:cubicBezTo>
                  <a:cubicBezTo>
                    <a:pt x="56805" y="1093"/>
                    <a:pt x="41869" y="5844"/>
                    <a:pt x="28245" y="13955"/>
                  </a:cubicBezTo>
                  <a:cubicBezTo>
                    <a:pt x="17430" y="20386"/>
                    <a:pt x="7587" y="28865"/>
                    <a:pt x="158" y="38052"/>
                  </a:cubicBezTo>
                  <a:cubicBezTo>
                    <a:pt x="106" y="38814"/>
                    <a:pt x="53" y="39575"/>
                    <a:pt x="1" y="40310"/>
                  </a:cubicBezTo>
                  <a:cubicBezTo>
                    <a:pt x="7429" y="30676"/>
                    <a:pt x="17640" y="21725"/>
                    <a:pt x="28875" y="15031"/>
                  </a:cubicBezTo>
                  <a:cubicBezTo>
                    <a:pt x="42341" y="7052"/>
                    <a:pt x="57093" y="2353"/>
                    <a:pt x="71531" y="1434"/>
                  </a:cubicBezTo>
                  <a:cubicBezTo>
                    <a:pt x="73300" y="1323"/>
                    <a:pt x="75068" y="1268"/>
                    <a:pt x="76832" y="1268"/>
                  </a:cubicBezTo>
                  <a:cubicBezTo>
                    <a:pt x="88019" y="1268"/>
                    <a:pt x="99070" y="3493"/>
                    <a:pt x="109750" y="7892"/>
                  </a:cubicBezTo>
                  <a:cubicBezTo>
                    <a:pt x="123032" y="13378"/>
                    <a:pt x="135816" y="22276"/>
                    <a:pt x="147785" y="34351"/>
                  </a:cubicBezTo>
                  <a:cubicBezTo>
                    <a:pt x="147707" y="33669"/>
                    <a:pt x="147628" y="33012"/>
                    <a:pt x="147549" y="32330"/>
                  </a:cubicBezTo>
                  <a:cubicBezTo>
                    <a:pt x="135789" y="20701"/>
                    <a:pt x="123268" y="12092"/>
                    <a:pt x="110222" y="6710"/>
                  </a:cubicBezTo>
                  <a:cubicBezTo>
                    <a:pt x="99409" y="2254"/>
                    <a:pt x="88244" y="0"/>
                    <a:pt x="76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1934475" y="1791500"/>
              <a:ext cx="3722850" cy="1122125"/>
            </a:xfrm>
            <a:custGeom>
              <a:avLst/>
              <a:gdLst/>
              <a:ahLst/>
              <a:cxnLst/>
              <a:rect l="l" t="t" r="r" b="b"/>
              <a:pathLst>
                <a:path w="148914" h="44885" extrusionOk="0">
                  <a:moveTo>
                    <a:pt x="76886" y="1"/>
                  </a:moveTo>
                  <a:cubicBezTo>
                    <a:pt x="75417" y="1"/>
                    <a:pt x="73947" y="43"/>
                    <a:pt x="72475" y="129"/>
                  </a:cubicBezTo>
                  <a:cubicBezTo>
                    <a:pt x="57959" y="943"/>
                    <a:pt x="43627" y="5956"/>
                    <a:pt x="29898" y="14986"/>
                  </a:cubicBezTo>
                  <a:cubicBezTo>
                    <a:pt x="19162" y="22073"/>
                    <a:pt x="8899" y="31628"/>
                    <a:pt x="26" y="42811"/>
                  </a:cubicBezTo>
                  <a:cubicBezTo>
                    <a:pt x="26" y="43493"/>
                    <a:pt x="0" y="44202"/>
                    <a:pt x="0" y="44884"/>
                  </a:cubicBezTo>
                  <a:cubicBezTo>
                    <a:pt x="9030" y="33256"/>
                    <a:pt x="19556" y="23333"/>
                    <a:pt x="30607" y="16062"/>
                  </a:cubicBezTo>
                  <a:cubicBezTo>
                    <a:pt x="44125" y="7138"/>
                    <a:pt x="58248" y="2203"/>
                    <a:pt x="72554" y="1389"/>
                  </a:cubicBezTo>
                  <a:cubicBezTo>
                    <a:pt x="73978" y="1307"/>
                    <a:pt x="75401" y="1267"/>
                    <a:pt x="76822" y="1267"/>
                  </a:cubicBezTo>
                  <a:cubicBezTo>
                    <a:pt x="101518" y="1267"/>
                    <a:pt x="125755" y="13548"/>
                    <a:pt x="148913" y="37823"/>
                  </a:cubicBezTo>
                  <a:cubicBezTo>
                    <a:pt x="148887" y="37167"/>
                    <a:pt x="148835" y="36511"/>
                    <a:pt x="148782" y="35855"/>
                  </a:cubicBezTo>
                  <a:cubicBezTo>
                    <a:pt x="125716" y="12070"/>
                    <a:pt x="101574" y="1"/>
                    <a:pt x="76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1935775" y="1929050"/>
              <a:ext cx="3728775" cy="1194575"/>
            </a:xfrm>
            <a:custGeom>
              <a:avLst/>
              <a:gdLst/>
              <a:ahLst/>
              <a:cxnLst/>
              <a:rect l="l" t="t" r="r" b="b"/>
              <a:pathLst>
                <a:path w="149151" h="47783" extrusionOk="0">
                  <a:moveTo>
                    <a:pt x="76082" y="0"/>
                  </a:moveTo>
                  <a:cubicBezTo>
                    <a:pt x="75389" y="0"/>
                    <a:pt x="74694" y="12"/>
                    <a:pt x="73998" y="34"/>
                  </a:cubicBezTo>
                  <a:cubicBezTo>
                    <a:pt x="58537" y="559"/>
                    <a:pt x="44625" y="5862"/>
                    <a:pt x="30187" y="16755"/>
                  </a:cubicBezTo>
                  <a:cubicBezTo>
                    <a:pt x="19163" y="25103"/>
                    <a:pt x="9188" y="35576"/>
                    <a:pt x="1" y="45945"/>
                  </a:cubicBezTo>
                  <a:cubicBezTo>
                    <a:pt x="27" y="46548"/>
                    <a:pt x="53" y="47152"/>
                    <a:pt x="53" y="47782"/>
                  </a:cubicBezTo>
                  <a:cubicBezTo>
                    <a:pt x="9450" y="37151"/>
                    <a:pt x="19661" y="26310"/>
                    <a:pt x="30949" y="17779"/>
                  </a:cubicBezTo>
                  <a:cubicBezTo>
                    <a:pt x="45150" y="7043"/>
                    <a:pt x="58852" y="1819"/>
                    <a:pt x="74024" y="1321"/>
                  </a:cubicBezTo>
                  <a:cubicBezTo>
                    <a:pt x="74721" y="1297"/>
                    <a:pt x="75416" y="1286"/>
                    <a:pt x="76109" y="1286"/>
                  </a:cubicBezTo>
                  <a:cubicBezTo>
                    <a:pt x="88840" y="1286"/>
                    <a:pt x="101024" y="5186"/>
                    <a:pt x="114317" y="13500"/>
                  </a:cubicBezTo>
                  <a:cubicBezTo>
                    <a:pt x="123504" y="19249"/>
                    <a:pt x="133453" y="26704"/>
                    <a:pt x="145554" y="36127"/>
                  </a:cubicBezTo>
                  <a:cubicBezTo>
                    <a:pt x="146158" y="36600"/>
                    <a:pt x="146788" y="37046"/>
                    <a:pt x="147391" y="37492"/>
                  </a:cubicBezTo>
                  <a:cubicBezTo>
                    <a:pt x="147995" y="37939"/>
                    <a:pt x="148599" y="38385"/>
                    <a:pt x="149150" y="38831"/>
                  </a:cubicBezTo>
                  <a:cubicBezTo>
                    <a:pt x="149124" y="38280"/>
                    <a:pt x="149124" y="37729"/>
                    <a:pt x="149098" y="37204"/>
                  </a:cubicBezTo>
                  <a:cubicBezTo>
                    <a:pt x="148783" y="36967"/>
                    <a:pt x="148468" y="36731"/>
                    <a:pt x="148126" y="36469"/>
                  </a:cubicBezTo>
                  <a:cubicBezTo>
                    <a:pt x="147549" y="36049"/>
                    <a:pt x="146945" y="35576"/>
                    <a:pt x="146341" y="35130"/>
                  </a:cubicBezTo>
                  <a:cubicBezTo>
                    <a:pt x="134214" y="25680"/>
                    <a:pt x="124239" y="18199"/>
                    <a:pt x="114999" y="12424"/>
                  </a:cubicBezTo>
                  <a:cubicBezTo>
                    <a:pt x="101469" y="3977"/>
                    <a:pt x="89050" y="0"/>
                    <a:pt x="760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1946275" y="2066625"/>
              <a:ext cx="3719575" cy="1255175"/>
            </a:xfrm>
            <a:custGeom>
              <a:avLst/>
              <a:gdLst/>
              <a:ahLst/>
              <a:cxnLst/>
              <a:rect l="l" t="t" r="r" b="b"/>
              <a:pathLst>
                <a:path w="148783" h="50207" extrusionOk="0">
                  <a:moveTo>
                    <a:pt x="75584" y="0"/>
                  </a:moveTo>
                  <a:cubicBezTo>
                    <a:pt x="75120" y="0"/>
                    <a:pt x="74653" y="6"/>
                    <a:pt x="74182" y="17"/>
                  </a:cubicBezTo>
                  <a:cubicBezTo>
                    <a:pt x="54022" y="490"/>
                    <a:pt x="40740" y="9546"/>
                    <a:pt x="30397" y="18340"/>
                  </a:cubicBezTo>
                  <a:cubicBezTo>
                    <a:pt x="22628" y="24981"/>
                    <a:pt x="15278" y="32672"/>
                    <a:pt x="8820" y="39470"/>
                  </a:cubicBezTo>
                  <a:cubicBezTo>
                    <a:pt x="5749" y="42699"/>
                    <a:pt x="2783" y="45797"/>
                    <a:pt x="0" y="48553"/>
                  </a:cubicBezTo>
                  <a:cubicBezTo>
                    <a:pt x="53" y="49104"/>
                    <a:pt x="105" y="49655"/>
                    <a:pt x="132" y="50207"/>
                  </a:cubicBezTo>
                  <a:cubicBezTo>
                    <a:pt x="3177" y="47240"/>
                    <a:pt x="6379" y="43880"/>
                    <a:pt x="9739" y="40337"/>
                  </a:cubicBezTo>
                  <a:cubicBezTo>
                    <a:pt x="16170" y="33564"/>
                    <a:pt x="23494" y="25899"/>
                    <a:pt x="31237" y="19311"/>
                  </a:cubicBezTo>
                  <a:cubicBezTo>
                    <a:pt x="41396" y="10649"/>
                    <a:pt x="54442" y="1750"/>
                    <a:pt x="74208" y="1277"/>
                  </a:cubicBezTo>
                  <a:cubicBezTo>
                    <a:pt x="74649" y="1267"/>
                    <a:pt x="75086" y="1262"/>
                    <a:pt x="75521" y="1262"/>
                  </a:cubicBezTo>
                  <a:cubicBezTo>
                    <a:pt x="91744" y="1262"/>
                    <a:pt x="103516" y="8335"/>
                    <a:pt x="113818" y="16030"/>
                  </a:cubicBezTo>
                  <a:lnTo>
                    <a:pt x="115551" y="17316"/>
                  </a:lnTo>
                  <a:cubicBezTo>
                    <a:pt x="124633" y="24088"/>
                    <a:pt x="134897" y="31753"/>
                    <a:pt x="145921" y="38578"/>
                  </a:cubicBezTo>
                  <a:cubicBezTo>
                    <a:pt x="146814" y="39129"/>
                    <a:pt x="147706" y="39628"/>
                    <a:pt x="148546" y="40074"/>
                  </a:cubicBezTo>
                  <a:lnTo>
                    <a:pt x="148783" y="40205"/>
                  </a:lnTo>
                  <a:cubicBezTo>
                    <a:pt x="148783" y="39733"/>
                    <a:pt x="148783" y="39234"/>
                    <a:pt x="148783" y="38762"/>
                  </a:cubicBezTo>
                  <a:cubicBezTo>
                    <a:pt x="148074" y="38368"/>
                    <a:pt x="147313" y="37948"/>
                    <a:pt x="146604" y="37502"/>
                  </a:cubicBezTo>
                  <a:cubicBezTo>
                    <a:pt x="135605" y="30677"/>
                    <a:pt x="125368" y="23038"/>
                    <a:pt x="116312" y="16292"/>
                  </a:cubicBezTo>
                  <a:lnTo>
                    <a:pt x="114579" y="15006"/>
                  </a:lnTo>
                  <a:cubicBezTo>
                    <a:pt x="104111" y="7193"/>
                    <a:pt x="92127" y="0"/>
                    <a:pt x="7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1966625" y="2203550"/>
              <a:ext cx="3695300" cy="1309875"/>
            </a:xfrm>
            <a:custGeom>
              <a:avLst/>
              <a:gdLst/>
              <a:ahLst/>
              <a:cxnLst/>
              <a:rect l="l" t="t" r="r" b="b"/>
              <a:pathLst>
                <a:path w="147812" h="52395" extrusionOk="0">
                  <a:moveTo>
                    <a:pt x="73971" y="0"/>
                  </a:moveTo>
                  <a:cubicBezTo>
                    <a:pt x="52578" y="368"/>
                    <a:pt x="40162" y="10474"/>
                    <a:pt x="30240" y="19950"/>
                  </a:cubicBezTo>
                  <a:cubicBezTo>
                    <a:pt x="24937" y="24990"/>
                    <a:pt x="19924" y="30371"/>
                    <a:pt x="15094" y="35595"/>
                  </a:cubicBezTo>
                  <a:cubicBezTo>
                    <a:pt x="9765" y="41343"/>
                    <a:pt x="4673" y="46830"/>
                    <a:pt x="0" y="50898"/>
                  </a:cubicBezTo>
                  <a:cubicBezTo>
                    <a:pt x="53" y="51397"/>
                    <a:pt x="131" y="51896"/>
                    <a:pt x="184" y="52394"/>
                  </a:cubicBezTo>
                  <a:cubicBezTo>
                    <a:pt x="5093" y="48221"/>
                    <a:pt x="10421" y="42472"/>
                    <a:pt x="16039" y="36435"/>
                  </a:cubicBezTo>
                  <a:cubicBezTo>
                    <a:pt x="20869" y="31237"/>
                    <a:pt x="25856" y="25882"/>
                    <a:pt x="31106" y="20869"/>
                  </a:cubicBezTo>
                  <a:cubicBezTo>
                    <a:pt x="41317" y="11130"/>
                    <a:pt x="53050" y="1628"/>
                    <a:pt x="73998" y="1260"/>
                  </a:cubicBezTo>
                  <a:cubicBezTo>
                    <a:pt x="74269" y="1256"/>
                    <a:pt x="74538" y="1254"/>
                    <a:pt x="74806" y="1254"/>
                  </a:cubicBezTo>
                  <a:cubicBezTo>
                    <a:pt x="91894" y="1254"/>
                    <a:pt x="102588" y="9436"/>
                    <a:pt x="112952" y="18585"/>
                  </a:cubicBezTo>
                  <a:cubicBezTo>
                    <a:pt x="118937" y="23861"/>
                    <a:pt x="131221" y="33836"/>
                    <a:pt x="145895" y="41055"/>
                  </a:cubicBezTo>
                  <a:cubicBezTo>
                    <a:pt x="146525" y="41370"/>
                    <a:pt x="147155" y="41632"/>
                    <a:pt x="147759" y="41895"/>
                  </a:cubicBezTo>
                  <a:cubicBezTo>
                    <a:pt x="147785" y="41448"/>
                    <a:pt x="147811" y="41002"/>
                    <a:pt x="147811" y="40530"/>
                  </a:cubicBezTo>
                  <a:cubicBezTo>
                    <a:pt x="147365" y="40346"/>
                    <a:pt x="146919" y="40136"/>
                    <a:pt x="146472" y="39926"/>
                  </a:cubicBezTo>
                  <a:cubicBezTo>
                    <a:pt x="131904" y="32760"/>
                    <a:pt x="119750" y="22890"/>
                    <a:pt x="113792" y="17614"/>
                  </a:cubicBezTo>
                  <a:cubicBezTo>
                    <a:pt x="103239" y="8321"/>
                    <a:pt x="92346" y="0"/>
                    <a:pt x="74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1996150" y="2340000"/>
              <a:ext cx="3654600" cy="1361100"/>
            </a:xfrm>
            <a:custGeom>
              <a:avLst/>
              <a:gdLst/>
              <a:ahLst/>
              <a:cxnLst/>
              <a:rect l="l" t="t" r="r" b="b"/>
              <a:pathLst>
                <a:path w="146184" h="54444" extrusionOk="0">
                  <a:moveTo>
                    <a:pt x="73842" y="1"/>
                  </a:moveTo>
                  <a:cubicBezTo>
                    <a:pt x="73702" y="1"/>
                    <a:pt x="73561" y="1"/>
                    <a:pt x="73420" y="2"/>
                  </a:cubicBezTo>
                  <a:cubicBezTo>
                    <a:pt x="51607" y="238"/>
                    <a:pt x="40713" y="9898"/>
                    <a:pt x="29689" y="21553"/>
                  </a:cubicBezTo>
                  <a:cubicBezTo>
                    <a:pt x="25935" y="25543"/>
                    <a:pt x="22260" y="29743"/>
                    <a:pt x="18716" y="33759"/>
                  </a:cubicBezTo>
                  <a:cubicBezTo>
                    <a:pt x="12075" y="41319"/>
                    <a:pt x="5749" y="48538"/>
                    <a:pt x="0" y="53053"/>
                  </a:cubicBezTo>
                  <a:cubicBezTo>
                    <a:pt x="79" y="53525"/>
                    <a:pt x="184" y="53998"/>
                    <a:pt x="263" y="54444"/>
                  </a:cubicBezTo>
                  <a:cubicBezTo>
                    <a:pt x="6248" y="49876"/>
                    <a:pt x="12784" y="42421"/>
                    <a:pt x="19661" y="34599"/>
                  </a:cubicBezTo>
                  <a:cubicBezTo>
                    <a:pt x="23205" y="30583"/>
                    <a:pt x="26880" y="26409"/>
                    <a:pt x="30607" y="22446"/>
                  </a:cubicBezTo>
                  <a:cubicBezTo>
                    <a:pt x="41422" y="10975"/>
                    <a:pt x="52106" y="1498"/>
                    <a:pt x="73420" y="1288"/>
                  </a:cubicBezTo>
                  <a:cubicBezTo>
                    <a:pt x="73583" y="1287"/>
                    <a:pt x="73745" y="1286"/>
                    <a:pt x="73907" y="1286"/>
                  </a:cubicBezTo>
                  <a:cubicBezTo>
                    <a:pt x="92677" y="1286"/>
                    <a:pt x="102765" y="11816"/>
                    <a:pt x="111718" y="21133"/>
                  </a:cubicBezTo>
                  <a:cubicBezTo>
                    <a:pt x="120669" y="30478"/>
                    <a:pt x="133295" y="38852"/>
                    <a:pt x="145501" y="43550"/>
                  </a:cubicBezTo>
                  <a:cubicBezTo>
                    <a:pt x="145685" y="43629"/>
                    <a:pt x="145869" y="43681"/>
                    <a:pt x="146053" y="43760"/>
                  </a:cubicBezTo>
                  <a:cubicBezTo>
                    <a:pt x="146105" y="43314"/>
                    <a:pt x="146131" y="42868"/>
                    <a:pt x="146184" y="42448"/>
                  </a:cubicBezTo>
                  <a:cubicBezTo>
                    <a:pt x="146105" y="42421"/>
                    <a:pt x="146026" y="42395"/>
                    <a:pt x="145974" y="42369"/>
                  </a:cubicBezTo>
                  <a:cubicBezTo>
                    <a:pt x="133925" y="37749"/>
                    <a:pt x="121457" y="29480"/>
                    <a:pt x="112611" y="20267"/>
                  </a:cubicBezTo>
                  <a:cubicBezTo>
                    <a:pt x="103515" y="10755"/>
                    <a:pt x="93178" y="1"/>
                    <a:pt x="73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a:off x="2035525" y="2475225"/>
              <a:ext cx="3594900" cy="1410950"/>
            </a:xfrm>
            <a:custGeom>
              <a:avLst/>
              <a:gdLst/>
              <a:ahLst/>
              <a:cxnLst/>
              <a:rect l="l" t="t" r="r" b="b"/>
              <a:pathLst>
                <a:path w="143796" h="56438" extrusionOk="0">
                  <a:moveTo>
                    <a:pt x="72449" y="1"/>
                  </a:moveTo>
                  <a:cubicBezTo>
                    <a:pt x="48431" y="1"/>
                    <a:pt x="38430" y="11865"/>
                    <a:pt x="28770" y="23205"/>
                  </a:cubicBezTo>
                  <a:cubicBezTo>
                    <a:pt x="26145" y="26276"/>
                    <a:pt x="23546" y="29453"/>
                    <a:pt x="21000" y="32550"/>
                  </a:cubicBezTo>
                  <a:cubicBezTo>
                    <a:pt x="13571" y="41606"/>
                    <a:pt x="6458" y="50269"/>
                    <a:pt x="0" y="55098"/>
                  </a:cubicBezTo>
                  <a:cubicBezTo>
                    <a:pt x="132" y="55545"/>
                    <a:pt x="237" y="55991"/>
                    <a:pt x="342" y="56437"/>
                  </a:cubicBezTo>
                  <a:cubicBezTo>
                    <a:pt x="7062" y="51581"/>
                    <a:pt x="14359" y="42682"/>
                    <a:pt x="21997" y="33390"/>
                  </a:cubicBezTo>
                  <a:cubicBezTo>
                    <a:pt x="24517" y="30319"/>
                    <a:pt x="27116" y="27038"/>
                    <a:pt x="29741" y="23993"/>
                  </a:cubicBezTo>
                  <a:cubicBezTo>
                    <a:pt x="39217" y="12863"/>
                    <a:pt x="49034" y="1182"/>
                    <a:pt x="72449" y="1182"/>
                  </a:cubicBezTo>
                  <a:lnTo>
                    <a:pt x="72633" y="1182"/>
                  </a:lnTo>
                  <a:cubicBezTo>
                    <a:pt x="91979" y="1182"/>
                    <a:pt x="100693" y="12075"/>
                    <a:pt x="109146" y="22523"/>
                  </a:cubicBezTo>
                  <a:lnTo>
                    <a:pt x="110064" y="23704"/>
                  </a:lnTo>
                  <a:cubicBezTo>
                    <a:pt x="117861" y="33311"/>
                    <a:pt x="130644" y="41685"/>
                    <a:pt x="143638" y="45727"/>
                  </a:cubicBezTo>
                  <a:cubicBezTo>
                    <a:pt x="143690" y="45307"/>
                    <a:pt x="143743" y="44887"/>
                    <a:pt x="143795" y="44467"/>
                  </a:cubicBezTo>
                  <a:cubicBezTo>
                    <a:pt x="131090" y="40477"/>
                    <a:pt x="118648" y="32340"/>
                    <a:pt x="111062" y="22969"/>
                  </a:cubicBezTo>
                  <a:lnTo>
                    <a:pt x="110117" y="21762"/>
                  </a:lnTo>
                  <a:cubicBezTo>
                    <a:pt x="101901" y="11577"/>
                    <a:pt x="92582" y="1"/>
                    <a:pt x="72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1"/>
            <p:cNvSpPr/>
            <p:nvPr/>
          </p:nvSpPr>
          <p:spPr>
            <a:xfrm>
              <a:off x="2086050" y="2612375"/>
              <a:ext cx="3514175" cy="1454925"/>
            </a:xfrm>
            <a:custGeom>
              <a:avLst/>
              <a:gdLst/>
              <a:ahLst/>
              <a:cxnLst/>
              <a:rect l="l" t="t" r="r" b="b"/>
              <a:pathLst>
                <a:path w="140567" h="58197" extrusionOk="0">
                  <a:moveTo>
                    <a:pt x="70953" y="1"/>
                  </a:moveTo>
                  <a:cubicBezTo>
                    <a:pt x="46515" y="1"/>
                    <a:pt x="37144" y="12154"/>
                    <a:pt x="28114" y="23888"/>
                  </a:cubicBezTo>
                  <a:lnTo>
                    <a:pt x="27405" y="24807"/>
                  </a:lnTo>
                  <a:cubicBezTo>
                    <a:pt x="25751" y="26907"/>
                    <a:pt x="24124" y="29085"/>
                    <a:pt x="22523" y="31185"/>
                  </a:cubicBezTo>
                  <a:cubicBezTo>
                    <a:pt x="14569" y="41633"/>
                    <a:pt x="6957" y="51660"/>
                    <a:pt x="1" y="56910"/>
                  </a:cubicBezTo>
                  <a:cubicBezTo>
                    <a:pt x="132" y="57330"/>
                    <a:pt x="289" y="57750"/>
                    <a:pt x="421" y="58196"/>
                  </a:cubicBezTo>
                  <a:cubicBezTo>
                    <a:pt x="7639" y="52867"/>
                    <a:pt x="15409" y="42656"/>
                    <a:pt x="23520" y="31973"/>
                  </a:cubicBezTo>
                  <a:cubicBezTo>
                    <a:pt x="25121" y="29899"/>
                    <a:pt x="26775" y="27747"/>
                    <a:pt x="28403" y="25620"/>
                  </a:cubicBezTo>
                  <a:lnTo>
                    <a:pt x="29111" y="24807"/>
                  </a:lnTo>
                  <a:cubicBezTo>
                    <a:pt x="38377" y="12784"/>
                    <a:pt x="47118" y="1550"/>
                    <a:pt x="70953" y="1550"/>
                  </a:cubicBezTo>
                  <a:lnTo>
                    <a:pt x="71032" y="1550"/>
                  </a:lnTo>
                  <a:cubicBezTo>
                    <a:pt x="91218" y="1550"/>
                    <a:pt x="99329" y="13519"/>
                    <a:pt x="106469" y="24150"/>
                  </a:cubicBezTo>
                  <a:cubicBezTo>
                    <a:pt x="106993" y="24912"/>
                    <a:pt x="107492" y="25594"/>
                    <a:pt x="107991" y="26329"/>
                  </a:cubicBezTo>
                  <a:cubicBezTo>
                    <a:pt x="114632" y="36041"/>
                    <a:pt x="127074" y="44231"/>
                    <a:pt x="140330" y="47801"/>
                  </a:cubicBezTo>
                  <a:cubicBezTo>
                    <a:pt x="140409" y="47381"/>
                    <a:pt x="140488" y="46961"/>
                    <a:pt x="140567" y="46541"/>
                  </a:cubicBezTo>
                  <a:cubicBezTo>
                    <a:pt x="127652" y="43024"/>
                    <a:pt x="115498" y="35044"/>
                    <a:pt x="109041" y="25594"/>
                  </a:cubicBezTo>
                  <a:cubicBezTo>
                    <a:pt x="108542" y="24833"/>
                    <a:pt x="108043" y="24045"/>
                    <a:pt x="107518" y="23284"/>
                  </a:cubicBezTo>
                  <a:cubicBezTo>
                    <a:pt x="100195" y="12391"/>
                    <a:pt x="91900" y="1"/>
                    <a:pt x="7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a:off x="2177925" y="3388350"/>
              <a:ext cx="1082150" cy="1314175"/>
            </a:xfrm>
            <a:custGeom>
              <a:avLst/>
              <a:gdLst/>
              <a:ahLst/>
              <a:cxnLst/>
              <a:rect l="l" t="t" r="r" b="b"/>
              <a:pathLst>
                <a:path w="43286" h="52567" extrusionOk="0">
                  <a:moveTo>
                    <a:pt x="35808" y="1"/>
                  </a:moveTo>
                  <a:cubicBezTo>
                    <a:pt x="31888" y="1"/>
                    <a:pt x="26219" y="5844"/>
                    <a:pt x="17640" y="18626"/>
                  </a:cubicBezTo>
                  <a:cubicBezTo>
                    <a:pt x="12705" y="25976"/>
                    <a:pt x="6248" y="32249"/>
                    <a:pt x="1" y="35977"/>
                  </a:cubicBezTo>
                  <a:cubicBezTo>
                    <a:pt x="184" y="36371"/>
                    <a:pt x="342" y="36764"/>
                    <a:pt x="526" y="37132"/>
                  </a:cubicBezTo>
                  <a:cubicBezTo>
                    <a:pt x="6983" y="33299"/>
                    <a:pt x="13624" y="26868"/>
                    <a:pt x="18690" y="19335"/>
                  </a:cubicBezTo>
                  <a:cubicBezTo>
                    <a:pt x="21742" y="14807"/>
                    <a:pt x="30809" y="1259"/>
                    <a:pt x="35810" y="1259"/>
                  </a:cubicBezTo>
                  <a:cubicBezTo>
                    <a:pt x="35970" y="1259"/>
                    <a:pt x="36126" y="1273"/>
                    <a:pt x="36277" y="1301"/>
                  </a:cubicBezTo>
                  <a:cubicBezTo>
                    <a:pt x="37642" y="1564"/>
                    <a:pt x="38640" y="3086"/>
                    <a:pt x="39244" y="5869"/>
                  </a:cubicBezTo>
                  <a:cubicBezTo>
                    <a:pt x="41947" y="18022"/>
                    <a:pt x="32497" y="39547"/>
                    <a:pt x="8295" y="51490"/>
                  </a:cubicBezTo>
                  <a:cubicBezTo>
                    <a:pt x="8532" y="51858"/>
                    <a:pt x="8768" y="52199"/>
                    <a:pt x="9004" y="52567"/>
                  </a:cubicBezTo>
                  <a:cubicBezTo>
                    <a:pt x="33679" y="40282"/>
                    <a:pt x="43286" y="18127"/>
                    <a:pt x="40477" y="5606"/>
                  </a:cubicBezTo>
                  <a:cubicBezTo>
                    <a:pt x="39742" y="2272"/>
                    <a:pt x="38404" y="409"/>
                    <a:pt x="36514" y="68"/>
                  </a:cubicBezTo>
                  <a:cubicBezTo>
                    <a:pt x="36285" y="23"/>
                    <a:pt x="36049" y="1"/>
                    <a:pt x="35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a:off x="2226500" y="3578950"/>
              <a:ext cx="898400" cy="1025150"/>
            </a:xfrm>
            <a:custGeom>
              <a:avLst/>
              <a:gdLst/>
              <a:ahLst/>
              <a:cxnLst/>
              <a:rect l="l" t="t" r="r" b="b"/>
              <a:pathLst>
                <a:path w="35936" h="41006" extrusionOk="0">
                  <a:moveTo>
                    <a:pt x="31789" y="1"/>
                  </a:moveTo>
                  <a:cubicBezTo>
                    <a:pt x="31763" y="1"/>
                    <a:pt x="31736" y="2"/>
                    <a:pt x="31709" y="3"/>
                  </a:cubicBezTo>
                  <a:cubicBezTo>
                    <a:pt x="28927" y="3"/>
                    <a:pt x="24228" y="6644"/>
                    <a:pt x="19661" y="13443"/>
                  </a:cubicBezTo>
                  <a:lnTo>
                    <a:pt x="19556" y="13601"/>
                  </a:lnTo>
                  <a:cubicBezTo>
                    <a:pt x="14070" y="21764"/>
                    <a:pt x="7009" y="28563"/>
                    <a:pt x="0" y="32632"/>
                  </a:cubicBezTo>
                  <a:cubicBezTo>
                    <a:pt x="184" y="32999"/>
                    <a:pt x="368" y="33393"/>
                    <a:pt x="551" y="33760"/>
                  </a:cubicBezTo>
                  <a:cubicBezTo>
                    <a:pt x="7770" y="29613"/>
                    <a:pt x="15015" y="22657"/>
                    <a:pt x="20606" y="14309"/>
                  </a:cubicBezTo>
                  <a:lnTo>
                    <a:pt x="20711" y="14152"/>
                  </a:lnTo>
                  <a:cubicBezTo>
                    <a:pt x="23073" y="10634"/>
                    <a:pt x="29373" y="1263"/>
                    <a:pt x="31709" y="1263"/>
                  </a:cubicBezTo>
                  <a:cubicBezTo>
                    <a:pt x="31814" y="1263"/>
                    <a:pt x="31919" y="1290"/>
                    <a:pt x="31972" y="1368"/>
                  </a:cubicBezTo>
                  <a:cubicBezTo>
                    <a:pt x="33809" y="3206"/>
                    <a:pt x="32812" y="11238"/>
                    <a:pt x="27011" y="20189"/>
                  </a:cubicBezTo>
                  <a:cubicBezTo>
                    <a:pt x="23178" y="26095"/>
                    <a:pt x="16170" y="33997"/>
                    <a:pt x="3859" y="39929"/>
                  </a:cubicBezTo>
                  <a:cubicBezTo>
                    <a:pt x="4095" y="40296"/>
                    <a:pt x="4305" y="40638"/>
                    <a:pt x="4515" y="41005"/>
                  </a:cubicBezTo>
                  <a:cubicBezTo>
                    <a:pt x="17010" y="34968"/>
                    <a:pt x="24176" y="26909"/>
                    <a:pt x="28087" y="20872"/>
                  </a:cubicBezTo>
                  <a:cubicBezTo>
                    <a:pt x="32864" y="13496"/>
                    <a:pt x="35936" y="3547"/>
                    <a:pt x="32891" y="476"/>
                  </a:cubicBezTo>
                  <a:cubicBezTo>
                    <a:pt x="32596" y="181"/>
                    <a:pt x="32185" y="1"/>
                    <a:pt x="31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a:off x="2135275" y="3271900"/>
              <a:ext cx="1214725" cy="1525775"/>
            </a:xfrm>
            <a:custGeom>
              <a:avLst/>
              <a:gdLst/>
              <a:ahLst/>
              <a:cxnLst/>
              <a:rect l="l" t="t" r="r" b="b"/>
              <a:pathLst>
                <a:path w="48589" h="61031" extrusionOk="0">
                  <a:moveTo>
                    <a:pt x="37511" y="1"/>
                  </a:moveTo>
                  <a:cubicBezTo>
                    <a:pt x="30738" y="1"/>
                    <a:pt x="24045" y="7928"/>
                    <a:pt x="15488" y="20685"/>
                  </a:cubicBezTo>
                  <a:cubicBezTo>
                    <a:pt x="11734" y="26276"/>
                    <a:pt x="5985" y="32471"/>
                    <a:pt x="0" y="36251"/>
                  </a:cubicBezTo>
                  <a:cubicBezTo>
                    <a:pt x="132" y="36671"/>
                    <a:pt x="289" y="37065"/>
                    <a:pt x="447" y="37459"/>
                  </a:cubicBezTo>
                  <a:cubicBezTo>
                    <a:pt x="6694" y="33574"/>
                    <a:pt x="12679" y="27169"/>
                    <a:pt x="16538" y="21394"/>
                  </a:cubicBezTo>
                  <a:cubicBezTo>
                    <a:pt x="24649" y="9319"/>
                    <a:pt x="31316" y="1261"/>
                    <a:pt x="37511" y="1261"/>
                  </a:cubicBezTo>
                  <a:cubicBezTo>
                    <a:pt x="37957" y="1261"/>
                    <a:pt x="38403" y="1313"/>
                    <a:pt x="38850" y="1392"/>
                  </a:cubicBezTo>
                  <a:cubicBezTo>
                    <a:pt x="41160" y="1838"/>
                    <a:pt x="44178" y="3597"/>
                    <a:pt x="45491" y="9529"/>
                  </a:cubicBezTo>
                  <a:cubicBezTo>
                    <a:pt x="47276" y="17535"/>
                    <a:pt x="44651" y="28009"/>
                    <a:pt x="38482" y="37537"/>
                  </a:cubicBezTo>
                  <a:cubicBezTo>
                    <a:pt x="34098" y="44284"/>
                    <a:pt x="26224" y="53208"/>
                    <a:pt x="12731" y="60007"/>
                  </a:cubicBezTo>
                  <a:cubicBezTo>
                    <a:pt x="12994" y="60348"/>
                    <a:pt x="13230" y="60690"/>
                    <a:pt x="13493" y="61031"/>
                  </a:cubicBezTo>
                  <a:cubicBezTo>
                    <a:pt x="27116" y="54127"/>
                    <a:pt x="35096" y="45071"/>
                    <a:pt x="39532" y="38220"/>
                  </a:cubicBezTo>
                  <a:cubicBezTo>
                    <a:pt x="45884" y="28403"/>
                    <a:pt x="48588" y="17588"/>
                    <a:pt x="46724" y="9240"/>
                  </a:cubicBezTo>
                  <a:cubicBezTo>
                    <a:pt x="45254" y="2626"/>
                    <a:pt x="41763" y="657"/>
                    <a:pt x="39086" y="132"/>
                  </a:cubicBezTo>
                  <a:cubicBezTo>
                    <a:pt x="38561" y="53"/>
                    <a:pt x="38036" y="1"/>
                    <a:pt x="37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2271100" y="3839900"/>
              <a:ext cx="651600" cy="671650"/>
            </a:xfrm>
            <a:custGeom>
              <a:avLst/>
              <a:gdLst/>
              <a:ahLst/>
              <a:cxnLst/>
              <a:rect l="l" t="t" r="r" b="b"/>
              <a:pathLst>
                <a:path w="26064" h="26866" extrusionOk="0">
                  <a:moveTo>
                    <a:pt x="25276" y="0"/>
                  </a:moveTo>
                  <a:cubicBezTo>
                    <a:pt x="25042" y="0"/>
                    <a:pt x="24810" y="128"/>
                    <a:pt x="24702" y="433"/>
                  </a:cubicBezTo>
                  <a:cubicBezTo>
                    <a:pt x="24623" y="590"/>
                    <a:pt x="18901" y="15710"/>
                    <a:pt x="1" y="25763"/>
                  </a:cubicBezTo>
                  <a:cubicBezTo>
                    <a:pt x="211" y="26131"/>
                    <a:pt x="395" y="26498"/>
                    <a:pt x="605" y="26866"/>
                  </a:cubicBezTo>
                  <a:cubicBezTo>
                    <a:pt x="19924" y="16602"/>
                    <a:pt x="25830" y="1036"/>
                    <a:pt x="25883" y="853"/>
                  </a:cubicBezTo>
                  <a:cubicBezTo>
                    <a:pt x="26064" y="360"/>
                    <a:pt x="25668" y="0"/>
                    <a:pt x="25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2637950" y="2892400"/>
              <a:ext cx="2902550" cy="2113975"/>
            </a:xfrm>
            <a:custGeom>
              <a:avLst/>
              <a:gdLst/>
              <a:ahLst/>
              <a:cxnLst/>
              <a:rect l="l" t="t" r="r" b="b"/>
              <a:pathLst>
                <a:path w="116102" h="84559" extrusionOk="0">
                  <a:moveTo>
                    <a:pt x="46411" y="1"/>
                  </a:moveTo>
                  <a:cubicBezTo>
                    <a:pt x="45279" y="1"/>
                    <a:pt x="44125" y="47"/>
                    <a:pt x="42945" y="140"/>
                  </a:cubicBezTo>
                  <a:cubicBezTo>
                    <a:pt x="37642" y="533"/>
                    <a:pt x="34125" y="2187"/>
                    <a:pt x="32445" y="5048"/>
                  </a:cubicBezTo>
                  <a:cubicBezTo>
                    <a:pt x="29846" y="9458"/>
                    <a:pt x="32261" y="15811"/>
                    <a:pt x="34282" y="20194"/>
                  </a:cubicBezTo>
                  <a:cubicBezTo>
                    <a:pt x="37038" y="26179"/>
                    <a:pt x="36435" y="30274"/>
                    <a:pt x="35647" y="35471"/>
                  </a:cubicBezTo>
                  <a:cubicBezTo>
                    <a:pt x="35516" y="36469"/>
                    <a:pt x="35358" y="37519"/>
                    <a:pt x="35227" y="38595"/>
                  </a:cubicBezTo>
                  <a:cubicBezTo>
                    <a:pt x="34387" y="45236"/>
                    <a:pt x="27589" y="57889"/>
                    <a:pt x="22024" y="65081"/>
                  </a:cubicBezTo>
                  <a:cubicBezTo>
                    <a:pt x="16643" y="71985"/>
                    <a:pt x="7219" y="79098"/>
                    <a:pt x="0" y="83639"/>
                  </a:cubicBezTo>
                  <a:cubicBezTo>
                    <a:pt x="315" y="83954"/>
                    <a:pt x="630" y="84269"/>
                    <a:pt x="972" y="84558"/>
                  </a:cubicBezTo>
                  <a:cubicBezTo>
                    <a:pt x="8243" y="79938"/>
                    <a:pt x="17535" y="72903"/>
                    <a:pt x="23021" y="65842"/>
                  </a:cubicBezTo>
                  <a:cubicBezTo>
                    <a:pt x="28691" y="58545"/>
                    <a:pt x="35621" y="45604"/>
                    <a:pt x="36461" y="38753"/>
                  </a:cubicBezTo>
                  <a:cubicBezTo>
                    <a:pt x="36618" y="37676"/>
                    <a:pt x="36750" y="36653"/>
                    <a:pt x="36907" y="35655"/>
                  </a:cubicBezTo>
                  <a:cubicBezTo>
                    <a:pt x="37695" y="30484"/>
                    <a:pt x="38351" y="25995"/>
                    <a:pt x="35437" y="19669"/>
                  </a:cubicBezTo>
                  <a:cubicBezTo>
                    <a:pt x="33521" y="15522"/>
                    <a:pt x="31237" y="9589"/>
                    <a:pt x="33547" y="5678"/>
                  </a:cubicBezTo>
                  <a:cubicBezTo>
                    <a:pt x="34991" y="3211"/>
                    <a:pt x="38193" y="1767"/>
                    <a:pt x="43023" y="1400"/>
                  </a:cubicBezTo>
                  <a:cubicBezTo>
                    <a:pt x="44192" y="1311"/>
                    <a:pt x="45332" y="1265"/>
                    <a:pt x="46446" y="1265"/>
                  </a:cubicBezTo>
                  <a:cubicBezTo>
                    <a:pt x="59126" y="1265"/>
                    <a:pt x="68461" y="7119"/>
                    <a:pt x="78040" y="20824"/>
                  </a:cubicBezTo>
                  <a:cubicBezTo>
                    <a:pt x="87831" y="34868"/>
                    <a:pt x="95417" y="41798"/>
                    <a:pt x="115761" y="47021"/>
                  </a:cubicBezTo>
                  <a:cubicBezTo>
                    <a:pt x="115892" y="46601"/>
                    <a:pt x="115997" y="46208"/>
                    <a:pt x="116102" y="45788"/>
                  </a:cubicBezTo>
                  <a:cubicBezTo>
                    <a:pt x="96126" y="40669"/>
                    <a:pt x="88697" y="33870"/>
                    <a:pt x="79064" y="20089"/>
                  </a:cubicBezTo>
                  <a:cubicBezTo>
                    <a:pt x="69356" y="6179"/>
                    <a:pt x="59425" y="1"/>
                    <a:pt x="46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2731800" y="3002850"/>
              <a:ext cx="2775900" cy="2088175"/>
            </a:xfrm>
            <a:custGeom>
              <a:avLst/>
              <a:gdLst/>
              <a:ahLst/>
              <a:cxnLst/>
              <a:rect l="l" t="t" r="r" b="b"/>
              <a:pathLst>
                <a:path w="111036" h="83527" extrusionOk="0">
                  <a:moveTo>
                    <a:pt x="42209" y="0"/>
                  </a:moveTo>
                  <a:cubicBezTo>
                    <a:pt x="36592" y="0"/>
                    <a:pt x="33416" y="1864"/>
                    <a:pt x="32733" y="5539"/>
                  </a:cubicBezTo>
                  <a:cubicBezTo>
                    <a:pt x="32471" y="7061"/>
                    <a:pt x="33153" y="8531"/>
                    <a:pt x="34019" y="10421"/>
                  </a:cubicBezTo>
                  <a:cubicBezTo>
                    <a:pt x="35962" y="14569"/>
                    <a:pt x="38876" y="20816"/>
                    <a:pt x="36093" y="34702"/>
                  </a:cubicBezTo>
                  <a:cubicBezTo>
                    <a:pt x="34597" y="42131"/>
                    <a:pt x="29688" y="56332"/>
                    <a:pt x="22338" y="64994"/>
                  </a:cubicBezTo>
                  <a:cubicBezTo>
                    <a:pt x="16511" y="71845"/>
                    <a:pt x="7429" y="78224"/>
                    <a:pt x="0" y="82660"/>
                  </a:cubicBezTo>
                  <a:cubicBezTo>
                    <a:pt x="341" y="82949"/>
                    <a:pt x="683" y="83238"/>
                    <a:pt x="1050" y="83526"/>
                  </a:cubicBezTo>
                  <a:cubicBezTo>
                    <a:pt x="8479" y="79038"/>
                    <a:pt x="17482" y="72659"/>
                    <a:pt x="23310" y="65808"/>
                  </a:cubicBezTo>
                  <a:cubicBezTo>
                    <a:pt x="31394" y="56279"/>
                    <a:pt x="36014" y="41475"/>
                    <a:pt x="37327" y="34965"/>
                  </a:cubicBezTo>
                  <a:cubicBezTo>
                    <a:pt x="40214" y="20659"/>
                    <a:pt x="37064" y="13913"/>
                    <a:pt x="35174" y="9870"/>
                  </a:cubicBezTo>
                  <a:cubicBezTo>
                    <a:pt x="34361" y="8138"/>
                    <a:pt x="33783" y="6878"/>
                    <a:pt x="33993" y="5775"/>
                  </a:cubicBezTo>
                  <a:cubicBezTo>
                    <a:pt x="34544" y="2730"/>
                    <a:pt x="37222" y="1260"/>
                    <a:pt x="42209" y="1260"/>
                  </a:cubicBezTo>
                  <a:cubicBezTo>
                    <a:pt x="43049" y="1260"/>
                    <a:pt x="43784" y="1313"/>
                    <a:pt x="44388" y="1339"/>
                  </a:cubicBezTo>
                  <a:cubicBezTo>
                    <a:pt x="44755" y="1365"/>
                    <a:pt x="45070" y="1365"/>
                    <a:pt x="45280" y="1365"/>
                  </a:cubicBezTo>
                  <a:cubicBezTo>
                    <a:pt x="55308" y="1365"/>
                    <a:pt x="62605" y="8873"/>
                    <a:pt x="70454" y="20107"/>
                  </a:cubicBezTo>
                  <a:cubicBezTo>
                    <a:pt x="81426" y="35831"/>
                    <a:pt x="90272" y="41868"/>
                    <a:pt x="110642" y="47039"/>
                  </a:cubicBezTo>
                  <a:cubicBezTo>
                    <a:pt x="110773" y="46646"/>
                    <a:pt x="110904" y="46252"/>
                    <a:pt x="111035" y="45832"/>
                  </a:cubicBezTo>
                  <a:cubicBezTo>
                    <a:pt x="90981" y="40740"/>
                    <a:pt x="82266" y="34807"/>
                    <a:pt x="71477" y="19372"/>
                  </a:cubicBezTo>
                  <a:cubicBezTo>
                    <a:pt x="63419" y="7823"/>
                    <a:pt x="55859" y="105"/>
                    <a:pt x="45280" y="105"/>
                  </a:cubicBezTo>
                  <a:cubicBezTo>
                    <a:pt x="45097" y="105"/>
                    <a:pt x="44808" y="79"/>
                    <a:pt x="44467" y="79"/>
                  </a:cubicBezTo>
                  <a:cubicBezTo>
                    <a:pt x="43889" y="27"/>
                    <a:pt x="43076" y="0"/>
                    <a:pt x="42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2557900" y="2740350"/>
              <a:ext cx="3011475" cy="2182675"/>
            </a:xfrm>
            <a:custGeom>
              <a:avLst/>
              <a:gdLst/>
              <a:ahLst/>
              <a:cxnLst/>
              <a:rect l="l" t="t" r="r" b="b"/>
              <a:pathLst>
                <a:path w="120459" h="87307" extrusionOk="0">
                  <a:moveTo>
                    <a:pt x="49428" y="0"/>
                  </a:moveTo>
                  <a:cubicBezTo>
                    <a:pt x="43233" y="0"/>
                    <a:pt x="32261" y="1208"/>
                    <a:pt x="28428" y="9398"/>
                  </a:cubicBezTo>
                  <a:cubicBezTo>
                    <a:pt x="26538" y="13414"/>
                    <a:pt x="28769" y="17981"/>
                    <a:pt x="30896" y="22418"/>
                  </a:cubicBezTo>
                  <a:cubicBezTo>
                    <a:pt x="31893" y="24413"/>
                    <a:pt x="32812" y="26302"/>
                    <a:pt x="33337" y="28114"/>
                  </a:cubicBezTo>
                  <a:cubicBezTo>
                    <a:pt x="34991" y="33705"/>
                    <a:pt x="34597" y="37826"/>
                    <a:pt x="33809" y="44100"/>
                  </a:cubicBezTo>
                  <a:cubicBezTo>
                    <a:pt x="33022" y="50400"/>
                    <a:pt x="28034" y="60191"/>
                    <a:pt x="21393" y="68512"/>
                  </a:cubicBezTo>
                  <a:cubicBezTo>
                    <a:pt x="15356" y="76072"/>
                    <a:pt x="6562" y="82424"/>
                    <a:pt x="0" y="86361"/>
                  </a:cubicBezTo>
                  <a:cubicBezTo>
                    <a:pt x="289" y="86676"/>
                    <a:pt x="577" y="86991"/>
                    <a:pt x="866" y="87306"/>
                  </a:cubicBezTo>
                  <a:cubicBezTo>
                    <a:pt x="7507" y="83316"/>
                    <a:pt x="16301" y="76912"/>
                    <a:pt x="22391" y="69299"/>
                  </a:cubicBezTo>
                  <a:cubicBezTo>
                    <a:pt x="29163" y="60821"/>
                    <a:pt x="34256" y="50741"/>
                    <a:pt x="35069" y="44257"/>
                  </a:cubicBezTo>
                  <a:cubicBezTo>
                    <a:pt x="35752" y="38692"/>
                    <a:pt x="36356" y="33862"/>
                    <a:pt x="34544" y="27746"/>
                  </a:cubicBezTo>
                  <a:cubicBezTo>
                    <a:pt x="33993" y="25856"/>
                    <a:pt x="32996" y="23835"/>
                    <a:pt x="32051" y="21866"/>
                  </a:cubicBezTo>
                  <a:cubicBezTo>
                    <a:pt x="30029" y="17719"/>
                    <a:pt x="27956" y="13414"/>
                    <a:pt x="29583" y="9923"/>
                  </a:cubicBezTo>
                  <a:cubicBezTo>
                    <a:pt x="33101" y="2389"/>
                    <a:pt x="43548" y="1260"/>
                    <a:pt x="49428" y="1260"/>
                  </a:cubicBezTo>
                  <a:lnTo>
                    <a:pt x="50137" y="1260"/>
                  </a:lnTo>
                  <a:lnTo>
                    <a:pt x="50478" y="1287"/>
                  </a:lnTo>
                  <a:cubicBezTo>
                    <a:pt x="66359" y="1287"/>
                    <a:pt x="74627" y="8820"/>
                    <a:pt x="84340" y="22706"/>
                  </a:cubicBezTo>
                  <a:cubicBezTo>
                    <a:pt x="94026" y="36592"/>
                    <a:pt x="101664" y="43785"/>
                    <a:pt x="120170" y="48588"/>
                  </a:cubicBezTo>
                  <a:cubicBezTo>
                    <a:pt x="120249" y="48195"/>
                    <a:pt x="120354" y="47775"/>
                    <a:pt x="120459" y="47355"/>
                  </a:cubicBezTo>
                  <a:cubicBezTo>
                    <a:pt x="102347" y="42656"/>
                    <a:pt x="94892" y="35595"/>
                    <a:pt x="85363" y="21998"/>
                  </a:cubicBezTo>
                  <a:cubicBezTo>
                    <a:pt x="75651" y="8059"/>
                    <a:pt x="66831" y="0"/>
                    <a:pt x="50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2849925" y="3981300"/>
              <a:ext cx="2118350" cy="1200275"/>
            </a:xfrm>
            <a:custGeom>
              <a:avLst/>
              <a:gdLst/>
              <a:ahLst/>
              <a:cxnLst/>
              <a:rect l="l" t="t" r="r" b="b"/>
              <a:pathLst>
                <a:path w="84734" h="48011" extrusionOk="0">
                  <a:moveTo>
                    <a:pt x="44965" y="0"/>
                  </a:moveTo>
                  <a:cubicBezTo>
                    <a:pt x="39610" y="132"/>
                    <a:pt x="35069" y="4725"/>
                    <a:pt x="31447" y="13624"/>
                  </a:cubicBezTo>
                  <a:cubicBezTo>
                    <a:pt x="28743" y="20317"/>
                    <a:pt x="23231" y="33941"/>
                    <a:pt x="0" y="47171"/>
                  </a:cubicBezTo>
                  <a:cubicBezTo>
                    <a:pt x="394" y="47459"/>
                    <a:pt x="788" y="47722"/>
                    <a:pt x="1181" y="48011"/>
                  </a:cubicBezTo>
                  <a:cubicBezTo>
                    <a:pt x="10342" y="42892"/>
                    <a:pt x="24858" y="33285"/>
                    <a:pt x="32628" y="14096"/>
                  </a:cubicBezTo>
                  <a:cubicBezTo>
                    <a:pt x="36041" y="5723"/>
                    <a:pt x="40188" y="1392"/>
                    <a:pt x="44992" y="1260"/>
                  </a:cubicBezTo>
                  <a:lnTo>
                    <a:pt x="45228" y="1260"/>
                  </a:lnTo>
                  <a:cubicBezTo>
                    <a:pt x="52289" y="1260"/>
                    <a:pt x="58983" y="10133"/>
                    <a:pt x="62605" y="17798"/>
                  </a:cubicBezTo>
                  <a:cubicBezTo>
                    <a:pt x="68380" y="30082"/>
                    <a:pt x="76333" y="38587"/>
                    <a:pt x="83736" y="43338"/>
                  </a:cubicBezTo>
                  <a:cubicBezTo>
                    <a:pt x="84077" y="43050"/>
                    <a:pt x="84392" y="42761"/>
                    <a:pt x="84733" y="42472"/>
                  </a:cubicBezTo>
                  <a:cubicBezTo>
                    <a:pt x="77436" y="37905"/>
                    <a:pt x="69509" y="29505"/>
                    <a:pt x="63760" y="17273"/>
                  </a:cubicBezTo>
                  <a:cubicBezTo>
                    <a:pt x="59980" y="9266"/>
                    <a:pt x="52893" y="0"/>
                    <a:pt x="45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2982475" y="4133150"/>
              <a:ext cx="1856525" cy="1129800"/>
            </a:xfrm>
            <a:custGeom>
              <a:avLst/>
              <a:gdLst/>
              <a:ahLst/>
              <a:cxnLst/>
              <a:rect l="l" t="t" r="r" b="b"/>
              <a:pathLst>
                <a:path w="74261" h="45192" extrusionOk="0">
                  <a:moveTo>
                    <a:pt x="41086" y="0"/>
                  </a:moveTo>
                  <a:cubicBezTo>
                    <a:pt x="40857" y="0"/>
                    <a:pt x="40628" y="14"/>
                    <a:pt x="40398" y="42"/>
                  </a:cubicBezTo>
                  <a:cubicBezTo>
                    <a:pt x="35358" y="672"/>
                    <a:pt x="32077" y="7891"/>
                    <a:pt x="31211" y="10096"/>
                  </a:cubicBezTo>
                  <a:cubicBezTo>
                    <a:pt x="29137" y="15293"/>
                    <a:pt x="24780" y="21725"/>
                    <a:pt x="18296" y="29232"/>
                  </a:cubicBezTo>
                  <a:cubicBezTo>
                    <a:pt x="13676" y="34561"/>
                    <a:pt x="6432" y="40204"/>
                    <a:pt x="0" y="44483"/>
                  </a:cubicBezTo>
                  <a:cubicBezTo>
                    <a:pt x="420" y="44719"/>
                    <a:pt x="840" y="44955"/>
                    <a:pt x="1260" y="45192"/>
                  </a:cubicBezTo>
                  <a:cubicBezTo>
                    <a:pt x="7613" y="40887"/>
                    <a:pt x="14700" y="35322"/>
                    <a:pt x="19241" y="30046"/>
                  </a:cubicBezTo>
                  <a:cubicBezTo>
                    <a:pt x="25830" y="22433"/>
                    <a:pt x="30240" y="15871"/>
                    <a:pt x="32366" y="10569"/>
                  </a:cubicBezTo>
                  <a:cubicBezTo>
                    <a:pt x="34046" y="6369"/>
                    <a:pt x="37091" y="1722"/>
                    <a:pt x="40556" y="1302"/>
                  </a:cubicBezTo>
                  <a:cubicBezTo>
                    <a:pt x="40735" y="1280"/>
                    <a:pt x="40916" y="1268"/>
                    <a:pt x="41097" y="1268"/>
                  </a:cubicBezTo>
                  <a:cubicBezTo>
                    <a:pt x="43215" y="1268"/>
                    <a:pt x="45416" y="2825"/>
                    <a:pt x="47617" y="5896"/>
                  </a:cubicBezTo>
                  <a:cubicBezTo>
                    <a:pt x="49717" y="8810"/>
                    <a:pt x="51476" y="12485"/>
                    <a:pt x="53366" y="16396"/>
                  </a:cubicBezTo>
                  <a:cubicBezTo>
                    <a:pt x="57487" y="24953"/>
                    <a:pt x="62422" y="35217"/>
                    <a:pt x="73158" y="41464"/>
                  </a:cubicBezTo>
                  <a:cubicBezTo>
                    <a:pt x="73525" y="41202"/>
                    <a:pt x="73893" y="40913"/>
                    <a:pt x="74260" y="40650"/>
                  </a:cubicBezTo>
                  <a:cubicBezTo>
                    <a:pt x="63603" y="34718"/>
                    <a:pt x="58799" y="24796"/>
                    <a:pt x="54494" y="15845"/>
                  </a:cubicBezTo>
                  <a:cubicBezTo>
                    <a:pt x="52604" y="11881"/>
                    <a:pt x="50793" y="8154"/>
                    <a:pt x="48667" y="5161"/>
                  </a:cubicBezTo>
                  <a:cubicBezTo>
                    <a:pt x="46186" y="1741"/>
                    <a:pt x="43639" y="0"/>
                    <a:pt x="4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3136025" y="4311150"/>
              <a:ext cx="1578275" cy="1026625"/>
            </a:xfrm>
            <a:custGeom>
              <a:avLst/>
              <a:gdLst/>
              <a:ahLst/>
              <a:cxnLst/>
              <a:rect l="l" t="t" r="r" b="b"/>
              <a:pathLst>
                <a:path w="63131" h="41065" extrusionOk="0">
                  <a:moveTo>
                    <a:pt x="35655" y="0"/>
                  </a:moveTo>
                  <a:cubicBezTo>
                    <a:pt x="35465" y="0"/>
                    <a:pt x="35270" y="12"/>
                    <a:pt x="35070" y="36"/>
                  </a:cubicBezTo>
                  <a:cubicBezTo>
                    <a:pt x="32288" y="377"/>
                    <a:pt x="30188" y="4787"/>
                    <a:pt x="27773" y="9853"/>
                  </a:cubicBezTo>
                  <a:cubicBezTo>
                    <a:pt x="26802" y="11848"/>
                    <a:pt x="25830" y="13896"/>
                    <a:pt x="24754" y="15786"/>
                  </a:cubicBezTo>
                  <a:cubicBezTo>
                    <a:pt x="17037" y="29541"/>
                    <a:pt x="6379" y="36549"/>
                    <a:pt x="1" y="40460"/>
                  </a:cubicBezTo>
                  <a:cubicBezTo>
                    <a:pt x="473" y="40670"/>
                    <a:pt x="946" y="40880"/>
                    <a:pt x="1418" y="41064"/>
                  </a:cubicBezTo>
                  <a:cubicBezTo>
                    <a:pt x="7981" y="36995"/>
                    <a:pt x="18297" y="29908"/>
                    <a:pt x="25883" y="16416"/>
                  </a:cubicBezTo>
                  <a:cubicBezTo>
                    <a:pt x="26959" y="14500"/>
                    <a:pt x="27956" y="12400"/>
                    <a:pt x="28901" y="10405"/>
                  </a:cubicBezTo>
                  <a:cubicBezTo>
                    <a:pt x="31080" y="5863"/>
                    <a:pt x="33128" y="1559"/>
                    <a:pt x="35228" y="1296"/>
                  </a:cubicBezTo>
                  <a:cubicBezTo>
                    <a:pt x="35396" y="1275"/>
                    <a:pt x="35561" y="1264"/>
                    <a:pt x="35722" y="1264"/>
                  </a:cubicBezTo>
                  <a:cubicBezTo>
                    <a:pt x="37817" y="1264"/>
                    <a:pt x="39350" y="3214"/>
                    <a:pt x="42446" y="12452"/>
                  </a:cubicBezTo>
                  <a:cubicBezTo>
                    <a:pt x="47066" y="26364"/>
                    <a:pt x="54862" y="33320"/>
                    <a:pt x="61897" y="37599"/>
                  </a:cubicBezTo>
                  <a:cubicBezTo>
                    <a:pt x="62317" y="37363"/>
                    <a:pt x="62737" y="37127"/>
                    <a:pt x="63131" y="36890"/>
                  </a:cubicBezTo>
                  <a:cubicBezTo>
                    <a:pt x="56122" y="32717"/>
                    <a:pt x="48274" y="25944"/>
                    <a:pt x="43627" y="12058"/>
                  </a:cubicBezTo>
                  <a:cubicBezTo>
                    <a:pt x="41178" y="4661"/>
                    <a:pt x="39419" y="0"/>
                    <a:pt x="35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2987725" y="3019225"/>
              <a:ext cx="221175" cy="191025"/>
            </a:xfrm>
            <a:custGeom>
              <a:avLst/>
              <a:gdLst/>
              <a:ahLst/>
              <a:cxnLst/>
              <a:rect l="l" t="t" r="r" b="b"/>
              <a:pathLst>
                <a:path w="8847" h="7641" extrusionOk="0">
                  <a:moveTo>
                    <a:pt x="6248" y="1261"/>
                  </a:moveTo>
                  <a:cubicBezTo>
                    <a:pt x="6379" y="1261"/>
                    <a:pt x="6458" y="1261"/>
                    <a:pt x="6510" y="1550"/>
                  </a:cubicBezTo>
                  <a:cubicBezTo>
                    <a:pt x="6563" y="1865"/>
                    <a:pt x="6668" y="2259"/>
                    <a:pt x="6747" y="2653"/>
                  </a:cubicBezTo>
                  <a:cubicBezTo>
                    <a:pt x="6983" y="3650"/>
                    <a:pt x="7534" y="5986"/>
                    <a:pt x="7219" y="6354"/>
                  </a:cubicBezTo>
                  <a:cubicBezTo>
                    <a:pt x="7219" y="6354"/>
                    <a:pt x="7212" y="6356"/>
                    <a:pt x="7197" y="6356"/>
                  </a:cubicBezTo>
                  <a:cubicBezTo>
                    <a:pt x="7152" y="6356"/>
                    <a:pt x="7029" y="6341"/>
                    <a:pt x="6773" y="6223"/>
                  </a:cubicBezTo>
                  <a:cubicBezTo>
                    <a:pt x="5944" y="5881"/>
                    <a:pt x="5092" y="5721"/>
                    <a:pt x="4218" y="5721"/>
                  </a:cubicBezTo>
                  <a:cubicBezTo>
                    <a:pt x="4151" y="5721"/>
                    <a:pt x="4084" y="5722"/>
                    <a:pt x="4017" y="5724"/>
                  </a:cubicBezTo>
                  <a:cubicBezTo>
                    <a:pt x="3413" y="5724"/>
                    <a:pt x="2835" y="5776"/>
                    <a:pt x="2389" y="5803"/>
                  </a:cubicBezTo>
                  <a:cubicBezTo>
                    <a:pt x="2022" y="5829"/>
                    <a:pt x="1680" y="5855"/>
                    <a:pt x="1497" y="5855"/>
                  </a:cubicBezTo>
                  <a:cubicBezTo>
                    <a:pt x="1523" y="5645"/>
                    <a:pt x="1654" y="5199"/>
                    <a:pt x="2205" y="4438"/>
                  </a:cubicBezTo>
                  <a:cubicBezTo>
                    <a:pt x="3360" y="2836"/>
                    <a:pt x="5382" y="1261"/>
                    <a:pt x="6248" y="1261"/>
                  </a:cubicBezTo>
                  <a:close/>
                  <a:moveTo>
                    <a:pt x="6298" y="1"/>
                  </a:moveTo>
                  <a:cubicBezTo>
                    <a:pt x="6281" y="1"/>
                    <a:pt x="6264" y="1"/>
                    <a:pt x="6248" y="2"/>
                  </a:cubicBezTo>
                  <a:cubicBezTo>
                    <a:pt x="4227" y="2"/>
                    <a:pt x="972" y="3361"/>
                    <a:pt x="342" y="5173"/>
                  </a:cubicBezTo>
                  <a:cubicBezTo>
                    <a:pt x="0" y="6196"/>
                    <a:pt x="420" y="6695"/>
                    <a:pt x="709" y="6905"/>
                  </a:cubicBezTo>
                  <a:cubicBezTo>
                    <a:pt x="915" y="7043"/>
                    <a:pt x="1182" y="7120"/>
                    <a:pt x="1438" y="7120"/>
                  </a:cubicBezTo>
                  <a:cubicBezTo>
                    <a:pt x="1475" y="7120"/>
                    <a:pt x="1512" y="7118"/>
                    <a:pt x="1549" y="7115"/>
                  </a:cubicBezTo>
                  <a:cubicBezTo>
                    <a:pt x="1812" y="7115"/>
                    <a:pt x="2127" y="7089"/>
                    <a:pt x="2468" y="7063"/>
                  </a:cubicBezTo>
                  <a:cubicBezTo>
                    <a:pt x="2940" y="7036"/>
                    <a:pt x="3465" y="6984"/>
                    <a:pt x="4017" y="6984"/>
                  </a:cubicBezTo>
                  <a:cubicBezTo>
                    <a:pt x="4078" y="6982"/>
                    <a:pt x="4139" y="6981"/>
                    <a:pt x="4201" y="6981"/>
                  </a:cubicBezTo>
                  <a:cubicBezTo>
                    <a:pt x="4878" y="6981"/>
                    <a:pt x="5572" y="7113"/>
                    <a:pt x="6222" y="7378"/>
                  </a:cubicBezTo>
                  <a:cubicBezTo>
                    <a:pt x="6510" y="7535"/>
                    <a:pt x="6852" y="7614"/>
                    <a:pt x="7193" y="7640"/>
                  </a:cubicBezTo>
                  <a:cubicBezTo>
                    <a:pt x="7587" y="7640"/>
                    <a:pt x="7954" y="7456"/>
                    <a:pt x="8190" y="7168"/>
                  </a:cubicBezTo>
                  <a:cubicBezTo>
                    <a:pt x="8846" y="6328"/>
                    <a:pt x="8531" y="4648"/>
                    <a:pt x="7980" y="2364"/>
                  </a:cubicBezTo>
                  <a:cubicBezTo>
                    <a:pt x="7902" y="1970"/>
                    <a:pt x="7797" y="1603"/>
                    <a:pt x="7744" y="1288"/>
                  </a:cubicBezTo>
                  <a:cubicBezTo>
                    <a:pt x="7667" y="569"/>
                    <a:pt x="7038" y="1"/>
                    <a:pt x="6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3309925" y="4591400"/>
              <a:ext cx="1231800" cy="807400"/>
            </a:xfrm>
            <a:custGeom>
              <a:avLst/>
              <a:gdLst/>
              <a:ahLst/>
              <a:cxnLst/>
              <a:rect l="l" t="t" r="r" b="b"/>
              <a:pathLst>
                <a:path w="49272" h="32296" extrusionOk="0">
                  <a:moveTo>
                    <a:pt x="29271" y="1"/>
                  </a:moveTo>
                  <a:cubicBezTo>
                    <a:pt x="26542" y="1"/>
                    <a:pt x="23641" y="5171"/>
                    <a:pt x="19609" y="13028"/>
                  </a:cubicBezTo>
                  <a:lnTo>
                    <a:pt x="19032" y="14131"/>
                  </a:lnTo>
                  <a:cubicBezTo>
                    <a:pt x="15147" y="21638"/>
                    <a:pt x="5933" y="27990"/>
                    <a:pt x="1" y="31823"/>
                  </a:cubicBezTo>
                  <a:cubicBezTo>
                    <a:pt x="526" y="32007"/>
                    <a:pt x="1077" y="32164"/>
                    <a:pt x="1602" y="32295"/>
                  </a:cubicBezTo>
                  <a:cubicBezTo>
                    <a:pt x="7640" y="28358"/>
                    <a:pt x="16328" y="22137"/>
                    <a:pt x="20161" y="14708"/>
                  </a:cubicBezTo>
                  <a:lnTo>
                    <a:pt x="20738" y="13606"/>
                  </a:lnTo>
                  <a:cubicBezTo>
                    <a:pt x="23415" y="8382"/>
                    <a:pt x="27090" y="1268"/>
                    <a:pt x="29243" y="1268"/>
                  </a:cubicBezTo>
                  <a:lnTo>
                    <a:pt x="29322" y="1268"/>
                  </a:lnTo>
                  <a:cubicBezTo>
                    <a:pt x="29952" y="1347"/>
                    <a:pt x="30555" y="2240"/>
                    <a:pt x="31054" y="3815"/>
                  </a:cubicBezTo>
                  <a:cubicBezTo>
                    <a:pt x="33548" y="11978"/>
                    <a:pt x="37958" y="22898"/>
                    <a:pt x="47880" y="29854"/>
                  </a:cubicBezTo>
                  <a:cubicBezTo>
                    <a:pt x="48326" y="29644"/>
                    <a:pt x="48799" y="29460"/>
                    <a:pt x="49271" y="29250"/>
                  </a:cubicBezTo>
                  <a:cubicBezTo>
                    <a:pt x="39191" y="22557"/>
                    <a:pt x="34755" y="11584"/>
                    <a:pt x="32262" y="3447"/>
                  </a:cubicBezTo>
                  <a:cubicBezTo>
                    <a:pt x="31579" y="1242"/>
                    <a:pt x="30660" y="113"/>
                    <a:pt x="29453" y="8"/>
                  </a:cubicBezTo>
                  <a:cubicBezTo>
                    <a:pt x="29392" y="3"/>
                    <a:pt x="29332" y="1"/>
                    <a:pt x="29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3487775" y="4901900"/>
              <a:ext cx="862325" cy="536925"/>
            </a:xfrm>
            <a:custGeom>
              <a:avLst/>
              <a:gdLst/>
              <a:ahLst/>
              <a:cxnLst/>
              <a:rect l="l" t="t" r="r" b="b"/>
              <a:pathLst>
                <a:path w="34493" h="21477" extrusionOk="0">
                  <a:moveTo>
                    <a:pt x="21027" y="0"/>
                  </a:moveTo>
                  <a:cubicBezTo>
                    <a:pt x="19390" y="0"/>
                    <a:pt x="18222" y="1913"/>
                    <a:pt x="17378" y="3601"/>
                  </a:cubicBezTo>
                  <a:cubicBezTo>
                    <a:pt x="13781" y="10767"/>
                    <a:pt x="6773" y="16463"/>
                    <a:pt x="1" y="21162"/>
                  </a:cubicBezTo>
                  <a:cubicBezTo>
                    <a:pt x="578" y="21293"/>
                    <a:pt x="1155" y="21398"/>
                    <a:pt x="1759" y="21477"/>
                  </a:cubicBezTo>
                  <a:cubicBezTo>
                    <a:pt x="8322" y="16830"/>
                    <a:pt x="14989" y="11213"/>
                    <a:pt x="18506" y="4178"/>
                  </a:cubicBezTo>
                  <a:cubicBezTo>
                    <a:pt x="19709" y="1773"/>
                    <a:pt x="20537" y="1263"/>
                    <a:pt x="21016" y="1263"/>
                  </a:cubicBezTo>
                  <a:cubicBezTo>
                    <a:pt x="21028" y="1263"/>
                    <a:pt x="21041" y="1264"/>
                    <a:pt x="21053" y="1264"/>
                  </a:cubicBezTo>
                  <a:cubicBezTo>
                    <a:pt x="21945" y="1343"/>
                    <a:pt x="23520" y="2971"/>
                    <a:pt x="25987" y="10425"/>
                  </a:cubicBezTo>
                  <a:cubicBezTo>
                    <a:pt x="27247" y="14284"/>
                    <a:pt x="29662" y="17644"/>
                    <a:pt x="32891" y="20059"/>
                  </a:cubicBezTo>
                  <a:cubicBezTo>
                    <a:pt x="33442" y="19928"/>
                    <a:pt x="33967" y="19770"/>
                    <a:pt x="34492" y="19613"/>
                  </a:cubicBezTo>
                  <a:cubicBezTo>
                    <a:pt x="31080" y="17303"/>
                    <a:pt x="28507" y="13943"/>
                    <a:pt x="27195" y="10032"/>
                  </a:cubicBezTo>
                  <a:cubicBezTo>
                    <a:pt x="24911" y="3154"/>
                    <a:pt x="23126" y="136"/>
                    <a:pt x="21158" y="4"/>
                  </a:cubicBezTo>
                  <a:cubicBezTo>
                    <a:pt x="21114" y="2"/>
                    <a:pt x="21070" y="0"/>
                    <a:pt x="210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3670875" y="5191825"/>
              <a:ext cx="504650" cy="268650"/>
            </a:xfrm>
            <a:custGeom>
              <a:avLst/>
              <a:gdLst/>
              <a:ahLst/>
              <a:cxnLst/>
              <a:rect l="l" t="t" r="r" b="b"/>
              <a:pathLst>
                <a:path w="20186" h="10746" extrusionOk="0">
                  <a:moveTo>
                    <a:pt x="13136" y="0"/>
                  </a:moveTo>
                  <a:cubicBezTo>
                    <a:pt x="11813" y="0"/>
                    <a:pt x="10249" y="1240"/>
                    <a:pt x="8400" y="3763"/>
                  </a:cubicBezTo>
                  <a:cubicBezTo>
                    <a:pt x="6720" y="6021"/>
                    <a:pt x="3728" y="8042"/>
                    <a:pt x="1103" y="9853"/>
                  </a:cubicBezTo>
                  <a:cubicBezTo>
                    <a:pt x="735" y="10116"/>
                    <a:pt x="368" y="10352"/>
                    <a:pt x="0" y="10588"/>
                  </a:cubicBezTo>
                  <a:cubicBezTo>
                    <a:pt x="683" y="10641"/>
                    <a:pt x="1365" y="10693"/>
                    <a:pt x="2048" y="10746"/>
                  </a:cubicBezTo>
                  <a:cubicBezTo>
                    <a:pt x="4699" y="8935"/>
                    <a:pt x="7665" y="6887"/>
                    <a:pt x="9397" y="4525"/>
                  </a:cubicBezTo>
                  <a:cubicBezTo>
                    <a:pt x="11561" y="1606"/>
                    <a:pt x="12736" y="1268"/>
                    <a:pt x="13177" y="1268"/>
                  </a:cubicBezTo>
                  <a:cubicBezTo>
                    <a:pt x="13196" y="1268"/>
                    <a:pt x="13213" y="1269"/>
                    <a:pt x="13230" y="1270"/>
                  </a:cubicBezTo>
                  <a:cubicBezTo>
                    <a:pt x="13335" y="1270"/>
                    <a:pt x="13729" y="1322"/>
                    <a:pt x="14122" y="2110"/>
                  </a:cubicBezTo>
                  <a:cubicBezTo>
                    <a:pt x="14306" y="2503"/>
                    <a:pt x="14516" y="2950"/>
                    <a:pt x="14752" y="3448"/>
                  </a:cubicBezTo>
                  <a:cubicBezTo>
                    <a:pt x="15566" y="5286"/>
                    <a:pt x="16642" y="7622"/>
                    <a:pt x="18690" y="9932"/>
                  </a:cubicBezTo>
                  <a:cubicBezTo>
                    <a:pt x="19188" y="9853"/>
                    <a:pt x="19687" y="9775"/>
                    <a:pt x="20186" y="9670"/>
                  </a:cubicBezTo>
                  <a:cubicBezTo>
                    <a:pt x="17876" y="7307"/>
                    <a:pt x="16774" y="4840"/>
                    <a:pt x="15907" y="2923"/>
                  </a:cubicBezTo>
                  <a:cubicBezTo>
                    <a:pt x="15671" y="2425"/>
                    <a:pt x="15461" y="1952"/>
                    <a:pt x="15251" y="1532"/>
                  </a:cubicBezTo>
                  <a:cubicBezTo>
                    <a:pt x="14779" y="587"/>
                    <a:pt x="14122" y="62"/>
                    <a:pt x="13335" y="10"/>
                  </a:cubicBezTo>
                  <a:cubicBezTo>
                    <a:pt x="13269" y="3"/>
                    <a:pt x="13203" y="0"/>
                    <a:pt x="13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a:off x="3926800" y="5385150"/>
              <a:ext cx="80750" cy="76000"/>
            </a:xfrm>
            <a:custGeom>
              <a:avLst/>
              <a:gdLst/>
              <a:ahLst/>
              <a:cxnLst/>
              <a:rect l="l" t="t" r="r" b="b"/>
              <a:pathLst>
                <a:path w="3230" h="3040" extrusionOk="0">
                  <a:moveTo>
                    <a:pt x="2503" y="0"/>
                  </a:moveTo>
                  <a:cubicBezTo>
                    <a:pt x="2273" y="0"/>
                    <a:pt x="2052" y="118"/>
                    <a:pt x="1943" y="335"/>
                  </a:cubicBezTo>
                  <a:cubicBezTo>
                    <a:pt x="1392" y="1307"/>
                    <a:pt x="735" y="2225"/>
                    <a:pt x="0" y="3039"/>
                  </a:cubicBezTo>
                  <a:cubicBezTo>
                    <a:pt x="578" y="3013"/>
                    <a:pt x="1155" y="2987"/>
                    <a:pt x="1733" y="2960"/>
                  </a:cubicBezTo>
                  <a:cubicBezTo>
                    <a:pt x="2232" y="2304"/>
                    <a:pt x="2678" y="1648"/>
                    <a:pt x="3072" y="939"/>
                  </a:cubicBezTo>
                  <a:cubicBezTo>
                    <a:pt x="3229" y="624"/>
                    <a:pt x="3098" y="230"/>
                    <a:pt x="2809" y="73"/>
                  </a:cubicBezTo>
                  <a:cubicBezTo>
                    <a:pt x="2712" y="24"/>
                    <a:pt x="2607" y="0"/>
                    <a:pt x="2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4281825" y="3697600"/>
              <a:ext cx="1181900" cy="1251675"/>
            </a:xfrm>
            <a:custGeom>
              <a:avLst/>
              <a:gdLst/>
              <a:ahLst/>
              <a:cxnLst/>
              <a:rect l="l" t="t" r="r" b="b"/>
              <a:pathLst>
                <a:path w="47276" h="50067" extrusionOk="0">
                  <a:moveTo>
                    <a:pt x="6491" y="1"/>
                  </a:moveTo>
                  <a:cubicBezTo>
                    <a:pt x="4901" y="1"/>
                    <a:pt x="3390" y="750"/>
                    <a:pt x="2442" y="2082"/>
                  </a:cubicBezTo>
                  <a:cubicBezTo>
                    <a:pt x="919" y="4103"/>
                    <a:pt x="0" y="8172"/>
                    <a:pt x="4043" y="16204"/>
                  </a:cubicBezTo>
                  <a:cubicBezTo>
                    <a:pt x="9896" y="27728"/>
                    <a:pt x="18716" y="42769"/>
                    <a:pt x="31159" y="50066"/>
                  </a:cubicBezTo>
                  <a:cubicBezTo>
                    <a:pt x="31447" y="49778"/>
                    <a:pt x="31710" y="49463"/>
                    <a:pt x="31998" y="49174"/>
                  </a:cubicBezTo>
                  <a:cubicBezTo>
                    <a:pt x="25410" y="45315"/>
                    <a:pt x="15829" y="36627"/>
                    <a:pt x="5198" y="15627"/>
                  </a:cubicBezTo>
                  <a:cubicBezTo>
                    <a:pt x="1208" y="7805"/>
                    <a:pt x="2389" y="4235"/>
                    <a:pt x="3439" y="2817"/>
                  </a:cubicBezTo>
                  <a:cubicBezTo>
                    <a:pt x="4165" y="1842"/>
                    <a:pt x="5302" y="1278"/>
                    <a:pt x="6478" y="1278"/>
                  </a:cubicBezTo>
                  <a:cubicBezTo>
                    <a:pt x="6663" y="1278"/>
                    <a:pt x="6849" y="1292"/>
                    <a:pt x="7035" y="1321"/>
                  </a:cubicBezTo>
                  <a:cubicBezTo>
                    <a:pt x="8164" y="1531"/>
                    <a:pt x="9503" y="3185"/>
                    <a:pt x="11209" y="5311"/>
                  </a:cubicBezTo>
                  <a:cubicBezTo>
                    <a:pt x="13676" y="8382"/>
                    <a:pt x="17063" y="12582"/>
                    <a:pt x="22601" y="16152"/>
                  </a:cubicBezTo>
                  <a:cubicBezTo>
                    <a:pt x="29216" y="20457"/>
                    <a:pt x="36750" y="22084"/>
                    <a:pt x="42813" y="23397"/>
                  </a:cubicBezTo>
                  <a:cubicBezTo>
                    <a:pt x="44257" y="23712"/>
                    <a:pt x="45596" y="24001"/>
                    <a:pt x="46829" y="24289"/>
                  </a:cubicBezTo>
                  <a:cubicBezTo>
                    <a:pt x="46961" y="23896"/>
                    <a:pt x="47118" y="23502"/>
                    <a:pt x="47276" y="23108"/>
                  </a:cubicBezTo>
                  <a:cubicBezTo>
                    <a:pt x="45989" y="22793"/>
                    <a:pt x="44572" y="22478"/>
                    <a:pt x="43076" y="22137"/>
                  </a:cubicBezTo>
                  <a:cubicBezTo>
                    <a:pt x="37117" y="20851"/>
                    <a:pt x="29715" y="19249"/>
                    <a:pt x="23284" y="15102"/>
                  </a:cubicBezTo>
                  <a:cubicBezTo>
                    <a:pt x="17929" y="11637"/>
                    <a:pt x="14621" y="7516"/>
                    <a:pt x="12180" y="4497"/>
                  </a:cubicBezTo>
                  <a:cubicBezTo>
                    <a:pt x="10238" y="2108"/>
                    <a:pt x="8846" y="350"/>
                    <a:pt x="7271" y="61"/>
                  </a:cubicBezTo>
                  <a:cubicBezTo>
                    <a:pt x="7011" y="21"/>
                    <a:pt x="6750"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3947800" y="3883525"/>
              <a:ext cx="3950" cy="675"/>
            </a:xfrm>
            <a:custGeom>
              <a:avLst/>
              <a:gdLst/>
              <a:ahLst/>
              <a:cxnLst/>
              <a:rect l="l" t="t" r="r" b="b"/>
              <a:pathLst>
                <a:path w="158" h="27" extrusionOk="0">
                  <a:moveTo>
                    <a:pt x="0" y="0"/>
                  </a:moveTo>
                  <a:lnTo>
                    <a:pt x="0" y="26"/>
                  </a:lnTo>
                  <a:lnTo>
                    <a:pt x="158" y="26"/>
                  </a:lnTo>
                  <a:cubicBezTo>
                    <a:pt x="105" y="0"/>
                    <a:pt x="5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3711550" y="3140650"/>
              <a:ext cx="662175" cy="742900"/>
            </a:xfrm>
            <a:custGeom>
              <a:avLst/>
              <a:gdLst/>
              <a:ahLst/>
              <a:cxnLst/>
              <a:rect l="l" t="t" r="r" b="b"/>
              <a:pathLst>
                <a:path w="26487" h="29716" extrusionOk="0">
                  <a:moveTo>
                    <a:pt x="5880" y="1261"/>
                  </a:moveTo>
                  <a:cubicBezTo>
                    <a:pt x="7954" y="1261"/>
                    <a:pt x="10605" y="1812"/>
                    <a:pt x="12968" y="2731"/>
                  </a:cubicBezTo>
                  <a:cubicBezTo>
                    <a:pt x="15567" y="3728"/>
                    <a:pt x="18611" y="6117"/>
                    <a:pt x="21158" y="9109"/>
                  </a:cubicBezTo>
                  <a:cubicBezTo>
                    <a:pt x="23520" y="11918"/>
                    <a:pt x="24911" y="14674"/>
                    <a:pt x="24728" y="16144"/>
                  </a:cubicBezTo>
                  <a:cubicBezTo>
                    <a:pt x="24623" y="17142"/>
                    <a:pt x="24334" y="17430"/>
                    <a:pt x="23468" y="18165"/>
                  </a:cubicBezTo>
                  <a:cubicBezTo>
                    <a:pt x="22286" y="19163"/>
                    <a:pt x="21236" y="20292"/>
                    <a:pt x="20291" y="21499"/>
                  </a:cubicBezTo>
                  <a:lnTo>
                    <a:pt x="19793" y="21998"/>
                  </a:lnTo>
                  <a:cubicBezTo>
                    <a:pt x="17010" y="25568"/>
                    <a:pt x="14963" y="28088"/>
                    <a:pt x="9660" y="28088"/>
                  </a:cubicBezTo>
                  <a:lnTo>
                    <a:pt x="9608" y="28088"/>
                  </a:lnTo>
                  <a:cubicBezTo>
                    <a:pt x="7875" y="27694"/>
                    <a:pt x="6668" y="27773"/>
                    <a:pt x="5907" y="27011"/>
                  </a:cubicBezTo>
                  <a:cubicBezTo>
                    <a:pt x="4542" y="25594"/>
                    <a:pt x="4620" y="22812"/>
                    <a:pt x="4699" y="19609"/>
                  </a:cubicBezTo>
                  <a:cubicBezTo>
                    <a:pt x="4804" y="15829"/>
                    <a:pt x="4935" y="11577"/>
                    <a:pt x="2862" y="7692"/>
                  </a:cubicBezTo>
                  <a:cubicBezTo>
                    <a:pt x="1654" y="5408"/>
                    <a:pt x="1339" y="3702"/>
                    <a:pt x="1969" y="2652"/>
                  </a:cubicBezTo>
                  <a:cubicBezTo>
                    <a:pt x="2678" y="1497"/>
                    <a:pt x="4489" y="1261"/>
                    <a:pt x="5880" y="1261"/>
                  </a:cubicBezTo>
                  <a:close/>
                  <a:moveTo>
                    <a:pt x="5880" y="1"/>
                  </a:moveTo>
                  <a:cubicBezTo>
                    <a:pt x="3413" y="1"/>
                    <a:pt x="1681" y="709"/>
                    <a:pt x="893" y="2048"/>
                  </a:cubicBezTo>
                  <a:cubicBezTo>
                    <a:pt x="1" y="3518"/>
                    <a:pt x="289" y="5644"/>
                    <a:pt x="1733" y="8348"/>
                  </a:cubicBezTo>
                  <a:cubicBezTo>
                    <a:pt x="3649" y="11970"/>
                    <a:pt x="3544" y="16092"/>
                    <a:pt x="3439" y="19714"/>
                  </a:cubicBezTo>
                  <a:cubicBezTo>
                    <a:pt x="3334" y="23205"/>
                    <a:pt x="3413" y="26276"/>
                    <a:pt x="5172" y="28088"/>
                  </a:cubicBezTo>
                  <a:cubicBezTo>
                    <a:pt x="6143" y="29085"/>
                    <a:pt x="7849" y="29295"/>
                    <a:pt x="9792" y="29715"/>
                  </a:cubicBezTo>
                  <a:lnTo>
                    <a:pt x="9792" y="29636"/>
                  </a:lnTo>
                  <a:cubicBezTo>
                    <a:pt x="16039" y="29636"/>
                    <a:pt x="17955" y="26644"/>
                    <a:pt x="20869" y="22917"/>
                  </a:cubicBezTo>
                  <a:lnTo>
                    <a:pt x="21368" y="22234"/>
                  </a:lnTo>
                  <a:cubicBezTo>
                    <a:pt x="22234" y="21105"/>
                    <a:pt x="23205" y="20029"/>
                    <a:pt x="24281" y="19110"/>
                  </a:cubicBezTo>
                  <a:cubicBezTo>
                    <a:pt x="25200" y="18297"/>
                    <a:pt x="25804" y="17798"/>
                    <a:pt x="25988" y="16275"/>
                  </a:cubicBezTo>
                  <a:cubicBezTo>
                    <a:pt x="26486" y="12312"/>
                    <a:pt x="19215" y="3781"/>
                    <a:pt x="13414" y="1549"/>
                  </a:cubicBezTo>
                  <a:cubicBezTo>
                    <a:pt x="11025" y="604"/>
                    <a:pt x="8453" y="79"/>
                    <a:pt x="5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3844775" y="3251550"/>
              <a:ext cx="384575" cy="503375"/>
            </a:xfrm>
            <a:custGeom>
              <a:avLst/>
              <a:gdLst/>
              <a:ahLst/>
              <a:cxnLst/>
              <a:rect l="l" t="t" r="r" b="b"/>
              <a:pathLst>
                <a:path w="15383" h="20135" extrusionOk="0">
                  <a:moveTo>
                    <a:pt x="2284" y="1261"/>
                  </a:moveTo>
                  <a:cubicBezTo>
                    <a:pt x="3596" y="1261"/>
                    <a:pt x="5775" y="2101"/>
                    <a:pt x="7534" y="2783"/>
                  </a:cubicBezTo>
                  <a:lnTo>
                    <a:pt x="7613" y="2836"/>
                  </a:lnTo>
                  <a:cubicBezTo>
                    <a:pt x="11314" y="4253"/>
                    <a:pt x="13965" y="8138"/>
                    <a:pt x="13729" y="9897"/>
                  </a:cubicBezTo>
                  <a:cubicBezTo>
                    <a:pt x="13571" y="11183"/>
                    <a:pt x="9634" y="18743"/>
                    <a:pt x="6248" y="18743"/>
                  </a:cubicBezTo>
                  <a:cubicBezTo>
                    <a:pt x="5329" y="18743"/>
                    <a:pt x="4699" y="18507"/>
                    <a:pt x="4279" y="18061"/>
                  </a:cubicBezTo>
                  <a:cubicBezTo>
                    <a:pt x="3334" y="17089"/>
                    <a:pt x="3413" y="14884"/>
                    <a:pt x="3491" y="12548"/>
                  </a:cubicBezTo>
                  <a:cubicBezTo>
                    <a:pt x="3596" y="9818"/>
                    <a:pt x="3701" y="6694"/>
                    <a:pt x="2336" y="4148"/>
                  </a:cubicBezTo>
                  <a:cubicBezTo>
                    <a:pt x="1286" y="2206"/>
                    <a:pt x="1470" y="1602"/>
                    <a:pt x="1575" y="1471"/>
                  </a:cubicBezTo>
                  <a:cubicBezTo>
                    <a:pt x="1680" y="1287"/>
                    <a:pt x="2074" y="1261"/>
                    <a:pt x="2284" y="1261"/>
                  </a:cubicBezTo>
                  <a:close/>
                  <a:moveTo>
                    <a:pt x="2284" y="1"/>
                  </a:moveTo>
                  <a:cubicBezTo>
                    <a:pt x="1418" y="1"/>
                    <a:pt x="814" y="290"/>
                    <a:pt x="473" y="841"/>
                  </a:cubicBezTo>
                  <a:cubicBezTo>
                    <a:pt x="0" y="1655"/>
                    <a:pt x="210" y="2915"/>
                    <a:pt x="1208" y="4778"/>
                  </a:cubicBezTo>
                  <a:cubicBezTo>
                    <a:pt x="2415" y="7036"/>
                    <a:pt x="2310" y="9976"/>
                    <a:pt x="2205" y="12574"/>
                  </a:cubicBezTo>
                  <a:cubicBezTo>
                    <a:pt x="2126" y="15278"/>
                    <a:pt x="2048" y="17641"/>
                    <a:pt x="3360" y="19006"/>
                  </a:cubicBezTo>
                  <a:cubicBezTo>
                    <a:pt x="4043" y="19714"/>
                    <a:pt x="5014" y="20134"/>
                    <a:pt x="6326" y="20134"/>
                  </a:cubicBezTo>
                  <a:cubicBezTo>
                    <a:pt x="10605" y="20134"/>
                    <a:pt x="14831" y="11708"/>
                    <a:pt x="15041" y="10133"/>
                  </a:cubicBezTo>
                  <a:cubicBezTo>
                    <a:pt x="15382" y="7403"/>
                    <a:pt x="11865" y="3098"/>
                    <a:pt x="8085" y="1655"/>
                  </a:cubicBezTo>
                  <a:lnTo>
                    <a:pt x="8006" y="1602"/>
                  </a:lnTo>
                  <a:cubicBezTo>
                    <a:pt x="6038" y="867"/>
                    <a:pt x="3833" y="1"/>
                    <a:pt x="2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1"/>
            <p:cNvSpPr/>
            <p:nvPr/>
          </p:nvSpPr>
          <p:spPr>
            <a:xfrm>
              <a:off x="3986525" y="3401175"/>
              <a:ext cx="130600" cy="196900"/>
            </a:xfrm>
            <a:custGeom>
              <a:avLst/>
              <a:gdLst/>
              <a:ahLst/>
              <a:cxnLst/>
              <a:rect l="l" t="t" r="r" b="b"/>
              <a:pathLst>
                <a:path w="5224" h="7876" extrusionOk="0">
                  <a:moveTo>
                    <a:pt x="1496" y="1366"/>
                  </a:moveTo>
                  <a:cubicBezTo>
                    <a:pt x="2546" y="1917"/>
                    <a:pt x="3806" y="3492"/>
                    <a:pt x="3806" y="3912"/>
                  </a:cubicBezTo>
                  <a:cubicBezTo>
                    <a:pt x="3701" y="4437"/>
                    <a:pt x="2573" y="6353"/>
                    <a:pt x="1785" y="6563"/>
                  </a:cubicBezTo>
                  <a:cubicBezTo>
                    <a:pt x="1286" y="5802"/>
                    <a:pt x="1103" y="2337"/>
                    <a:pt x="1496" y="1366"/>
                  </a:cubicBezTo>
                  <a:close/>
                  <a:moveTo>
                    <a:pt x="1365" y="1"/>
                  </a:moveTo>
                  <a:cubicBezTo>
                    <a:pt x="971" y="1"/>
                    <a:pt x="473" y="237"/>
                    <a:pt x="210" y="1287"/>
                  </a:cubicBezTo>
                  <a:cubicBezTo>
                    <a:pt x="79" y="1943"/>
                    <a:pt x="0" y="2599"/>
                    <a:pt x="26" y="3256"/>
                  </a:cubicBezTo>
                  <a:cubicBezTo>
                    <a:pt x="26" y="4332"/>
                    <a:pt x="131" y="7876"/>
                    <a:pt x="1654" y="7876"/>
                  </a:cubicBezTo>
                  <a:cubicBezTo>
                    <a:pt x="3518" y="7876"/>
                    <a:pt x="5014" y="4647"/>
                    <a:pt x="5066" y="4069"/>
                  </a:cubicBezTo>
                  <a:cubicBezTo>
                    <a:pt x="5224" y="2888"/>
                    <a:pt x="3176" y="631"/>
                    <a:pt x="1733" y="79"/>
                  </a:cubicBezTo>
                  <a:cubicBezTo>
                    <a:pt x="1601" y="27"/>
                    <a:pt x="1496"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1"/>
            <p:cNvSpPr/>
            <p:nvPr/>
          </p:nvSpPr>
          <p:spPr>
            <a:xfrm>
              <a:off x="3682025" y="3876300"/>
              <a:ext cx="164725" cy="144525"/>
            </a:xfrm>
            <a:custGeom>
              <a:avLst/>
              <a:gdLst/>
              <a:ahLst/>
              <a:cxnLst/>
              <a:rect l="l" t="t" r="r" b="b"/>
              <a:pathLst>
                <a:path w="6589" h="5781" extrusionOk="0">
                  <a:moveTo>
                    <a:pt x="3229" y="1287"/>
                  </a:moveTo>
                  <a:cubicBezTo>
                    <a:pt x="3990" y="1287"/>
                    <a:pt x="4778" y="1890"/>
                    <a:pt x="5198" y="2337"/>
                  </a:cubicBezTo>
                  <a:cubicBezTo>
                    <a:pt x="4673" y="2914"/>
                    <a:pt x="2678" y="4095"/>
                    <a:pt x="1549" y="4489"/>
                  </a:cubicBezTo>
                  <a:cubicBezTo>
                    <a:pt x="1864" y="3387"/>
                    <a:pt x="2310" y="2337"/>
                    <a:pt x="2835" y="1339"/>
                  </a:cubicBezTo>
                  <a:cubicBezTo>
                    <a:pt x="2967" y="1287"/>
                    <a:pt x="3098" y="1287"/>
                    <a:pt x="3229" y="1287"/>
                  </a:cubicBezTo>
                  <a:close/>
                  <a:moveTo>
                    <a:pt x="3229" y="0"/>
                  </a:moveTo>
                  <a:cubicBezTo>
                    <a:pt x="2835" y="0"/>
                    <a:pt x="2468" y="79"/>
                    <a:pt x="2127" y="237"/>
                  </a:cubicBezTo>
                  <a:lnTo>
                    <a:pt x="1943" y="342"/>
                  </a:lnTo>
                  <a:lnTo>
                    <a:pt x="1838" y="499"/>
                  </a:lnTo>
                  <a:cubicBezTo>
                    <a:pt x="473" y="3098"/>
                    <a:pt x="0" y="4699"/>
                    <a:pt x="394" y="5382"/>
                  </a:cubicBezTo>
                  <a:cubicBezTo>
                    <a:pt x="538" y="5598"/>
                    <a:pt x="814" y="5726"/>
                    <a:pt x="1082" y="5726"/>
                  </a:cubicBezTo>
                  <a:cubicBezTo>
                    <a:pt x="1106" y="5726"/>
                    <a:pt x="1131" y="5725"/>
                    <a:pt x="1155" y="5723"/>
                  </a:cubicBezTo>
                  <a:cubicBezTo>
                    <a:pt x="1200" y="5723"/>
                    <a:pt x="1265" y="5781"/>
                    <a:pt x="1315" y="5781"/>
                  </a:cubicBezTo>
                  <a:cubicBezTo>
                    <a:pt x="1324" y="5781"/>
                    <a:pt x="1332" y="5779"/>
                    <a:pt x="1339" y="5775"/>
                  </a:cubicBezTo>
                  <a:cubicBezTo>
                    <a:pt x="2547" y="5565"/>
                    <a:pt x="6011" y="3780"/>
                    <a:pt x="6458" y="2625"/>
                  </a:cubicBezTo>
                  <a:cubicBezTo>
                    <a:pt x="6589" y="2337"/>
                    <a:pt x="6563" y="1995"/>
                    <a:pt x="6379" y="1759"/>
                  </a:cubicBezTo>
                  <a:cubicBezTo>
                    <a:pt x="5906" y="1129"/>
                    <a:pt x="4673" y="0"/>
                    <a:pt x="3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1"/>
            <p:cNvSpPr/>
            <p:nvPr/>
          </p:nvSpPr>
          <p:spPr>
            <a:xfrm>
              <a:off x="4129575" y="3863400"/>
              <a:ext cx="156650" cy="142550"/>
            </a:xfrm>
            <a:custGeom>
              <a:avLst/>
              <a:gdLst/>
              <a:ahLst/>
              <a:cxnLst/>
              <a:rect l="l" t="t" r="r" b="b"/>
              <a:pathLst>
                <a:path w="6266" h="5702" extrusionOk="0">
                  <a:moveTo>
                    <a:pt x="2678" y="1251"/>
                  </a:moveTo>
                  <a:lnTo>
                    <a:pt x="2757" y="1278"/>
                  </a:lnTo>
                  <a:cubicBezTo>
                    <a:pt x="2835" y="1304"/>
                    <a:pt x="2888" y="1356"/>
                    <a:pt x="2940" y="1409"/>
                  </a:cubicBezTo>
                  <a:cubicBezTo>
                    <a:pt x="3177" y="1671"/>
                    <a:pt x="3387" y="1986"/>
                    <a:pt x="3544" y="2328"/>
                  </a:cubicBezTo>
                  <a:cubicBezTo>
                    <a:pt x="3885" y="2931"/>
                    <a:pt x="4095" y="3588"/>
                    <a:pt x="4148" y="4270"/>
                  </a:cubicBezTo>
                  <a:cubicBezTo>
                    <a:pt x="3597" y="4086"/>
                    <a:pt x="3045" y="3588"/>
                    <a:pt x="2573" y="3246"/>
                  </a:cubicBezTo>
                  <a:cubicBezTo>
                    <a:pt x="2232" y="3036"/>
                    <a:pt x="1917" y="2748"/>
                    <a:pt x="1680" y="2406"/>
                  </a:cubicBezTo>
                  <a:cubicBezTo>
                    <a:pt x="1497" y="2091"/>
                    <a:pt x="2127" y="1698"/>
                    <a:pt x="2337" y="1514"/>
                  </a:cubicBezTo>
                  <a:cubicBezTo>
                    <a:pt x="2415" y="1461"/>
                    <a:pt x="2547" y="1356"/>
                    <a:pt x="2678" y="1251"/>
                  </a:cubicBezTo>
                  <a:close/>
                  <a:moveTo>
                    <a:pt x="4279" y="4428"/>
                  </a:moveTo>
                  <a:cubicBezTo>
                    <a:pt x="4279" y="4454"/>
                    <a:pt x="4279" y="4480"/>
                    <a:pt x="4253" y="4480"/>
                  </a:cubicBezTo>
                  <a:cubicBezTo>
                    <a:pt x="4279" y="4480"/>
                    <a:pt x="4227" y="4454"/>
                    <a:pt x="4279" y="4428"/>
                  </a:cubicBezTo>
                  <a:close/>
                  <a:moveTo>
                    <a:pt x="2870" y="0"/>
                  </a:moveTo>
                  <a:cubicBezTo>
                    <a:pt x="2748" y="0"/>
                    <a:pt x="2631" y="31"/>
                    <a:pt x="2520" y="96"/>
                  </a:cubicBezTo>
                  <a:cubicBezTo>
                    <a:pt x="1969" y="175"/>
                    <a:pt x="1287" y="674"/>
                    <a:pt x="998" y="910"/>
                  </a:cubicBezTo>
                  <a:cubicBezTo>
                    <a:pt x="1" y="1698"/>
                    <a:pt x="184" y="2931"/>
                    <a:pt x="998" y="3745"/>
                  </a:cubicBezTo>
                  <a:cubicBezTo>
                    <a:pt x="1759" y="4480"/>
                    <a:pt x="2625" y="5084"/>
                    <a:pt x="3570" y="5530"/>
                  </a:cubicBezTo>
                  <a:cubicBezTo>
                    <a:pt x="3783" y="5646"/>
                    <a:pt x="4011" y="5702"/>
                    <a:pt x="4235" y="5702"/>
                  </a:cubicBezTo>
                  <a:cubicBezTo>
                    <a:pt x="4619" y="5702"/>
                    <a:pt x="4995" y="5539"/>
                    <a:pt x="5277" y="5241"/>
                  </a:cubicBezTo>
                  <a:cubicBezTo>
                    <a:pt x="6266" y="3963"/>
                    <a:pt x="4261" y="0"/>
                    <a:pt x="2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1"/>
            <p:cNvSpPr/>
            <p:nvPr/>
          </p:nvSpPr>
          <p:spPr>
            <a:xfrm>
              <a:off x="4235225" y="3974075"/>
              <a:ext cx="1350" cy="1350"/>
            </a:xfrm>
            <a:custGeom>
              <a:avLst/>
              <a:gdLst/>
              <a:ahLst/>
              <a:cxnLst/>
              <a:rect l="l" t="t" r="r" b="b"/>
              <a:pathLst>
                <a:path w="54" h="54" extrusionOk="0">
                  <a:moveTo>
                    <a:pt x="53" y="1"/>
                  </a:moveTo>
                  <a:cubicBezTo>
                    <a:pt x="1" y="27"/>
                    <a:pt x="53" y="53"/>
                    <a:pt x="27" y="53"/>
                  </a:cubicBezTo>
                  <a:cubicBezTo>
                    <a:pt x="53" y="53"/>
                    <a:pt x="53" y="27"/>
                    <a:pt x="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1"/>
            <p:cNvSpPr/>
            <p:nvPr/>
          </p:nvSpPr>
          <p:spPr>
            <a:xfrm>
              <a:off x="4460325" y="3982875"/>
              <a:ext cx="942375" cy="846300"/>
            </a:xfrm>
            <a:custGeom>
              <a:avLst/>
              <a:gdLst/>
              <a:ahLst/>
              <a:cxnLst/>
              <a:rect l="l" t="t" r="r" b="b"/>
              <a:pathLst>
                <a:path w="37695" h="33852" extrusionOk="0">
                  <a:moveTo>
                    <a:pt x="2742" y="0"/>
                  </a:moveTo>
                  <a:cubicBezTo>
                    <a:pt x="2290" y="0"/>
                    <a:pt x="2058" y="188"/>
                    <a:pt x="1916" y="305"/>
                  </a:cubicBezTo>
                  <a:cubicBezTo>
                    <a:pt x="1391" y="725"/>
                    <a:pt x="0" y="1854"/>
                    <a:pt x="6116" y="11330"/>
                  </a:cubicBezTo>
                  <a:cubicBezTo>
                    <a:pt x="11130" y="19152"/>
                    <a:pt x="17929" y="28077"/>
                    <a:pt x="28087" y="33852"/>
                  </a:cubicBezTo>
                  <a:cubicBezTo>
                    <a:pt x="28323" y="33537"/>
                    <a:pt x="28586" y="33195"/>
                    <a:pt x="28822" y="32880"/>
                  </a:cubicBezTo>
                  <a:cubicBezTo>
                    <a:pt x="22234" y="29127"/>
                    <a:pt x="14884" y="22591"/>
                    <a:pt x="7166" y="10647"/>
                  </a:cubicBezTo>
                  <a:cubicBezTo>
                    <a:pt x="2021" y="2615"/>
                    <a:pt x="2704" y="1302"/>
                    <a:pt x="2704" y="1302"/>
                  </a:cubicBezTo>
                  <a:cubicBezTo>
                    <a:pt x="2726" y="1292"/>
                    <a:pt x="2756" y="1287"/>
                    <a:pt x="2797" y="1287"/>
                  </a:cubicBezTo>
                  <a:cubicBezTo>
                    <a:pt x="3288" y="1287"/>
                    <a:pt x="5179" y="2124"/>
                    <a:pt x="9135" y="6080"/>
                  </a:cubicBezTo>
                  <a:cubicBezTo>
                    <a:pt x="14437" y="11382"/>
                    <a:pt x="28035" y="16317"/>
                    <a:pt x="37143" y="18784"/>
                  </a:cubicBezTo>
                  <a:cubicBezTo>
                    <a:pt x="37327" y="18391"/>
                    <a:pt x="37511" y="17997"/>
                    <a:pt x="37694" y="17603"/>
                  </a:cubicBezTo>
                  <a:cubicBezTo>
                    <a:pt x="34755" y="16816"/>
                    <a:pt x="31263" y="15766"/>
                    <a:pt x="27720" y="14480"/>
                  </a:cubicBezTo>
                  <a:cubicBezTo>
                    <a:pt x="19294" y="11461"/>
                    <a:pt x="12994" y="8153"/>
                    <a:pt x="10028" y="5187"/>
                  </a:cubicBezTo>
                  <a:cubicBezTo>
                    <a:pt x="5710" y="869"/>
                    <a:pt x="3715" y="0"/>
                    <a:pt x="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1"/>
            <p:cNvSpPr/>
            <p:nvPr/>
          </p:nvSpPr>
          <p:spPr>
            <a:xfrm>
              <a:off x="4930850" y="4408825"/>
              <a:ext cx="402300" cy="275325"/>
            </a:xfrm>
            <a:custGeom>
              <a:avLst/>
              <a:gdLst/>
              <a:ahLst/>
              <a:cxnLst/>
              <a:rect l="l" t="t" r="r" b="b"/>
              <a:pathLst>
                <a:path w="16092" h="11013" extrusionOk="0">
                  <a:moveTo>
                    <a:pt x="739" y="1"/>
                  </a:moveTo>
                  <a:cubicBezTo>
                    <a:pt x="602" y="1"/>
                    <a:pt x="470" y="36"/>
                    <a:pt x="341" y="119"/>
                  </a:cubicBezTo>
                  <a:cubicBezTo>
                    <a:pt x="131" y="250"/>
                    <a:pt x="0" y="513"/>
                    <a:pt x="26" y="802"/>
                  </a:cubicBezTo>
                  <a:cubicBezTo>
                    <a:pt x="184" y="1878"/>
                    <a:pt x="5775" y="6996"/>
                    <a:pt x="13282" y="11013"/>
                  </a:cubicBezTo>
                  <a:cubicBezTo>
                    <a:pt x="13519" y="10671"/>
                    <a:pt x="13729" y="10304"/>
                    <a:pt x="13939" y="9963"/>
                  </a:cubicBezTo>
                  <a:cubicBezTo>
                    <a:pt x="10290" y="7994"/>
                    <a:pt x="6851" y="5684"/>
                    <a:pt x="3675" y="2980"/>
                  </a:cubicBezTo>
                  <a:lnTo>
                    <a:pt x="3675" y="2980"/>
                  </a:lnTo>
                  <a:cubicBezTo>
                    <a:pt x="6300" y="4345"/>
                    <a:pt x="10159" y="5973"/>
                    <a:pt x="15461" y="7338"/>
                  </a:cubicBezTo>
                  <a:cubicBezTo>
                    <a:pt x="15671" y="6970"/>
                    <a:pt x="15881" y="6576"/>
                    <a:pt x="16091" y="6183"/>
                  </a:cubicBezTo>
                  <a:cubicBezTo>
                    <a:pt x="8662" y="4319"/>
                    <a:pt x="4121" y="1930"/>
                    <a:pt x="1838" y="460"/>
                  </a:cubicBezTo>
                  <a:cubicBezTo>
                    <a:pt x="1445" y="217"/>
                    <a:pt x="1079" y="1"/>
                    <a:pt x="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51"/>
          <p:cNvSpPr txBox="1">
            <a:spLocks noGrp="1"/>
          </p:cNvSpPr>
          <p:nvPr>
            <p:ph type="title"/>
          </p:nvPr>
        </p:nvSpPr>
        <p:spPr>
          <a:xfrm>
            <a:off x="720000" y="2937600"/>
            <a:ext cx="2701200" cy="166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852" name="Google Shape;852;p51"/>
          <p:cNvSpPr txBox="1">
            <a:spLocks noGrp="1"/>
          </p:cNvSpPr>
          <p:nvPr>
            <p:ph type="subTitle" idx="1"/>
          </p:nvPr>
        </p:nvSpPr>
        <p:spPr>
          <a:xfrm>
            <a:off x="1798188" y="2466526"/>
            <a:ext cx="2016600" cy="53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WannaCry Ransomware Attack.</a:t>
            </a:r>
            <a:endParaRPr dirty="0"/>
          </a:p>
        </p:txBody>
      </p:sp>
      <p:sp>
        <p:nvSpPr>
          <p:cNvPr id="853" name="Google Shape;853;p51"/>
          <p:cNvSpPr txBox="1">
            <a:spLocks noGrp="1"/>
          </p:cNvSpPr>
          <p:nvPr>
            <p:ph type="subTitle" idx="2"/>
          </p:nvPr>
        </p:nvSpPr>
        <p:spPr>
          <a:xfrm>
            <a:off x="2032370" y="2195756"/>
            <a:ext cx="1867200" cy="2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854" name="Google Shape;854;p51"/>
          <p:cNvSpPr txBox="1">
            <a:spLocks noGrp="1"/>
          </p:cNvSpPr>
          <p:nvPr>
            <p:ph type="title" idx="3"/>
          </p:nvPr>
        </p:nvSpPr>
        <p:spPr>
          <a:xfrm>
            <a:off x="1777596" y="2211527"/>
            <a:ext cx="512100" cy="2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855" name="Google Shape;855;p51"/>
          <p:cNvSpPr txBox="1">
            <a:spLocks noGrp="1"/>
          </p:cNvSpPr>
          <p:nvPr>
            <p:ph type="subTitle" idx="4"/>
          </p:nvPr>
        </p:nvSpPr>
        <p:spPr>
          <a:xfrm>
            <a:off x="2244145" y="1539801"/>
            <a:ext cx="1946400" cy="53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origin of the Attack.</a:t>
            </a:r>
            <a:endParaRPr dirty="0"/>
          </a:p>
        </p:txBody>
      </p:sp>
      <p:sp>
        <p:nvSpPr>
          <p:cNvPr id="856" name="Google Shape;856;p51"/>
          <p:cNvSpPr txBox="1">
            <a:spLocks noGrp="1"/>
          </p:cNvSpPr>
          <p:nvPr>
            <p:ph type="subTitle" idx="5"/>
          </p:nvPr>
        </p:nvSpPr>
        <p:spPr>
          <a:xfrm>
            <a:off x="2525204" y="1264096"/>
            <a:ext cx="1867200" cy="2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ORIGIN</a:t>
            </a:r>
            <a:endParaRPr dirty="0"/>
          </a:p>
        </p:txBody>
      </p:sp>
      <p:sp>
        <p:nvSpPr>
          <p:cNvPr id="857" name="Google Shape;857;p51"/>
          <p:cNvSpPr txBox="1">
            <a:spLocks noGrp="1"/>
          </p:cNvSpPr>
          <p:nvPr>
            <p:ph type="title" idx="6"/>
          </p:nvPr>
        </p:nvSpPr>
        <p:spPr>
          <a:xfrm>
            <a:off x="2240295" y="1260318"/>
            <a:ext cx="512100" cy="2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858" name="Google Shape;858;p51"/>
          <p:cNvSpPr txBox="1">
            <a:spLocks noGrp="1"/>
          </p:cNvSpPr>
          <p:nvPr>
            <p:ph type="subTitle" idx="7"/>
          </p:nvPr>
        </p:nvSpPr>
        <p:spPr>
          <a:xfrm>
            <a:off x="4876398" y="286607"/>
            <a:ext cx="2057100" cy="53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how the attack propagated throughout the world.</a:t>
            </a:r>
          </a:p>
        </p:txBody>
      </p:sp>
      <p:sp>
        <p:nvSpPr>
          <p:cNvPr id="859" name="Google Shape;859;p51"/>
          <p:cNvSpPr txBox="1">
            <a:spLocks noGrp="1"/>
          </p:cNvSpPr>
          <p:nvPr>
            <p:ph type="subTitle" idx="8"/>
          </p:nvPr>
        </p:nvSpPr>
        <p:spPr>
          <a:xfrm>
            <a:off x="5141919" y="-14214"/>
            <a:ext cx="2375300" cy="2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PROPAGATION METHODS</a:t>
            </a:r>
            <a:endParaRPr dirty="0"/>
          </a:p>
        </p:txBody>
      </p:sp>
      <p:sp>
        <p:nvSpPr>
          <p:cNvPr id="860" name="Google Shape;860;p51"/>
          <p:cNvSpPr txBox="1">
            <a:spLocks noGrp="1"/>
          </p:cNvSpPr>
          <p:nvPr>
            <p:ph type="title" idx="9"/>
          </p:nvPr>
        </p:nvSpPr>
        <p:spPr>
          <a:xfrm>
            <a:off x="4861386" y="-14938"/>
            <a:ext cx="512100" cy="2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861" name="Google Shape;861;p51"/>
          <p:cNvSpPr txBox="1">
            <a:spLocks noGrp="1"/>
          </p:cNvSpPr>
          <p:nvPr>
            <p:ph type="subTitle" idx="13"/>
          </p:nvPr>
        </p:nvSpPr>
        <p:spPr>
          <a:xfrm>
            <a:off x="6314681" y="1123804"/>
            <a:ext cx="2057100" cy="53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describe the topic of the section here</a:t>
            </a:r>
            <a:endParaRPr dirty="0"/>
          </a:p>
        </p:txBody>
      </p:sp>
      <p:sp>
        <p:nvSpPr>
          <p:cNvPr id="862" name="Google Shape;862;p51"/>
          <p:cNvSpPr txBox="1">
            <a:spLocks noGrp="1"/>
          </p:cNvSpPr>
          <p:nvPr>
            <p:ph type="subTitle" idx="14"/>
          </p:nvPr>
        </p:nvSpPr>
        <p:spPr>
          <a:xfrm>
            <a:off x="6487802" y="853873"/>
            <a:ext cx="2656198" cy="2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ECONOMIC CONSEQUENCES</a:t>
            </a:r>
            <a:endParaRPr dirty="0"/>
          </a:p>
        </p:txBody>
      </p:sp>
      <p:sp>
        <p:nvSpPr>
          <p:cNvPr id="863" name="Google Shape;863;p51"/>
          <p:cNvSpPr txBox="1">
            <a:spLocks noGrp="1"/>
          </p:cNvSpPr>
          <p:nvPr>
            <p:ph type="title" idx="15"/>
          </p:nvPr>
        </p:nvSpPr>
        <p:spPr>
          <a:xfrm>
            <a:off x="6248668" y="854842"/>
            <a:ext cx="512100" cy="2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
        <p:nvSpPr>
          <p:cNvPr id="864" name="Google Shape;864;p51"/>
          <p:cNvSpPr/>
          <p:nvPr/>
        </p:nvSpPr>
        <p:spPr>
          <a:xfrm>
            <a:off x="4912424" y="317542"/>
            <a:ext cx="2501247" cy="1508450"/>
          </a:xfrm>
          <a:custGeom>
            <a:avLst/>
            <a:gdLst/>
            <a:ahLst/>
            <a:cxnLst/>
            <a:rect l="l" t="t" r="r" b="b"/>
            <a:pathLst>
              <a:path w="84692" h="24808" extrusionOk="0">
                <a:moveTo>
                  <a:pt x="0" y="24808"/>
                </a:moveTo>
                <a:lnTo>
                  <a:pt x="0" y="0"/>
                </a:lnTo>
                <a:lnTo>
                  <a:pt x="84692" y="0"/>
                </a:lnTo>
              </a:path>
            </a:pathLst>
          </a:custGeom>
          <a:noFill/>
          <a:ln w="19050" cap="flat" cmpd="sng">
            <a:solidFill>
              <a:schemeClr val="lt1"/>
            </a:solidFill>
            <a:prstDash val="dot"/>
            <a:round/>
            <a:headEnd type="none" w="sm" len="sm"/>
            <a:tailEnd type="none" w="sm" len="sm"/>
          </a:ln>
        </p:spPr>
      </p:sp>
      <p:sp>
        <p:nvSpPr>
          <p:cNvPr id="865" name="Google Shape;865;p51"/>
          <p:cNvSpPr/>
          <p:nvPr/>
        </p:nvSpPr>
        <p:spPr>
          <a:xfrm>
            <a:off x="2304936" y="1596973"/>
            <a:ext cx="2208754" cy="744372"/>
          </a:xfrm>
          <a:custGeom>
            <a:avLst/>
            <a:gdLst/>
            <a:ahLst/>
            <a:cxnLst/>
            <a:rect l="l" t="t" r="r" b="b"/>
            <a:pathLst>
              <a:path w="74854" h="14115" extrusionOk="0">
                <a:moveTo>
                  <a:pt x="74854" y="14115"/>
                </a:moveTo>
                <a:lnTo>
                  <a:pt x="74854" y="0"/>
                </a:lnTo>
                <a:lnTo>
                  <a:pt x="0" y="0"/>
                </a:lnTo>
              </a:path>
            </a:pathLst>
          </a:custGeom>
          <a:noFill/>
          <a:ln w="19050" cap="flat" cmpd="sng">
            <a:solidFill>
              <a:schemeClr val="lt1"/>
            </a:solidFill>
            <a:prstDash val="dot"/>
            <a:round/>
            <a:headEnd type="none" w="sm" len="sm"/>
            <a:tailEnd type="none" w="sm" len="sm"/>
          </a:ln>
        </p:spPr>
      </p:sp>
      <p:sp>
        <p:nvSpPr>
          <p:cNvPr id="866" name="Google Shape;866;p51"/>
          <p:cNvSpPr/>
          <p:nvPr/>
        </p:nvSpPr>
        <p:spPr>
          <a:xfrm>
            <a:off x="5672775" y="1178702"/>
            <a:ext cx="3208905" cy="1552752"/>
          </a:xfrm>
          <a:custGeom>
            <a:avLst/>
            <a:gdLst/>
            <a:ahLst/>
            <a:cxnLst/>
            <a:rect l="l" t="t" r="r" b="b"/>
            <a:pathLst>
              <a:path w="81692" h="79668" extrusionOk="0">
                <a:moveTo>
                  <a:pt x="81692" y="0"/>
                </a:moveTo>
                <a:lnTo>
                  <a:pt x="16307" y="0"/>
                </a:lnTo>
                <a:lnTo>
                  <a:pt x="16676" y="79367"/>
                </a:lnTo>
                <a:lnTo>
                  <a:pt x="0" y="79668"/>
                </a:lnTo>
              </a:path>
            </a:pathLst>
          </a:custGeom>
          <a:noFill/>
          <a:ln w="19050" cap="flat" cmpd="sng">
            <a:solidFill>
              <a:schemeClr val="lt1"/>
            </a:solidFill>
            <a:prstDash val="dot"/>
            <a:round/>
            <a:headEnd type="none" w="sm" len="sm"/>
            <a:tailEnd type="none" w="sm" len="sm"/>
          </a:ln>
        </p:spPr>
      </p:sp>
      <p:sp>
        <p:nvSpPr>
          <p:cNvPr id="867" name="Google Shape;867;p51"/>
          <p:cNvSpPr/>
          <p:nvPr/>
        </p:nvSpPr>
        <p:spPr>
          <a:xfrm>
            <a:off x="5178283" y="2482245"/>
            <a:ext cx="537000" cy="537000"/>
          </a:xfrm>
          <a:prstGeom prst="ellipse">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4617479" y="1864846"/>
            <a:ext cx="537000" cy="537000"/>
          </a:xfrm>
          <a:prstGeom prst="ellipse">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4263102" y="2388302"/>
            <a:ext cx="537000" cy="537000"/>
          </a:xfrm>
          <a:prstGeom prst="ellipse">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4554045" y="3500707"/>
            <a:ext cx="537000" cy="537000"/>
          </a:xfrm>
          <a:prstGeom prst="ellipse">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1888369" y="2521744"/>
            <a:ext cx="2634774" cy="1245762"/>
          </a:xfrm>
          <a:custGeom>
            <a:avLst/>
            <a:gdLst/>
            <a:ahLst/>
            <a:cxnLst/>
            <a:rect l="l" t="t" r="r" b="b"/>
            <a:pathLst>
              <a:path w="107290" h="69764" extrusionOk="0">
                <a:moveTo>
                  <a:pt x="0" y="109"/>
                </a:moveTo>
                <a:lnTo>
                  <a:pt x="92422" y="0"/>
                </a:lnTo>
                <a:lnTo>
                  <a:pt x="91618" y="69764"/>
                </a:lnTo>
                <a:lnTo>
                  <a:pt x="107290" y="69764"/>
                </a:lnTo>
              </a:path>
            </a:pathLst>
          </a:custGeom>
          <a:noFill/>
          <a:ln w="19050" cap="flat" cmpd="sng">
            <a:solidFill>
              <a:schemeClr val="lt1"/>
            </a:solidFill>
            <a:prstDash val="dot"/>
            <a:round/>
            <a:headEnd type="none" w="sm" len="sm"/>
            <a:tailEnd type="none" w="sm" len="sm"/>
          </a:ln>
        </p:spPr>
      </p:sp>
      <p:sp>
        <p:nvSpPr>
          <p:cNvPr id="2" name="Google Shape;870;p51">
            <a:extLst>
              <a:ext uri="{FF2B5EF4-FFF2-40B4-BE49-F238E27FC236}">
                <a16:creationId xmlns:a16="http://schemas.microsoft.com/office/drawing/2014/main" id="{23A5DFC5-E122-958B-DAD0-28617FA091E5}"/>
              </a:ext>
            </a:extLst>
          </p:cNvPr>
          <p:cNvSpPr/>
          <p:nvPr/>
        </p:nvSpPr>
        <p:spPr>
          <a:xfrm>
            <a:off x="5584430" y="3176481"/>
            <a:ext cx="537000" cy="537000"/>
          </a:xfrm>
          <a:prstGeom prst="ellipse">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70;p51">
            <a:extLst>
              <a:ext uri="{FF2B5EF4-FFF2-40B4-BE49-F238E27FC236}">
                <a16:creationId xmlns:a16="http://schemas.microsoft.com/office/drawing/2014/main" id="{9BA7EF5B-16E4-B8E7-4029-067B50BF2C96}"/>
              </a:ext>
            </a:extLst>
          </p:cNvPr>
          <p:cNvSpPr/>
          <p:nvPr/>
        </p:nvSpPr>
        <p:spPr>
          <a:xfrm>
            <a:off x="6011390" y="4276901"/>
            <a:ext cx="537000" cy="537000"/>
          </a:xfrm>
          <a:prstGeom prst="ellipse">
            <a:avLst/>
          </a:pr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66;p51">
            <a:extLst>
              <a:ext uri="{FF2B5EF4-FFF2-40B4-BE49-F238E27FC236}">
                <a16:creationId xmlns:a16="http://schemas.microsoft.com/office/drawing/2014/main" id="{A3E4FBAB-5507-97D1-AAA1-1AFD8BF3470C}"/>
              </a:ext>
            </a:extLst>
          </p:cNvPr>
          <p:cNvSpPr/>
          <p:nvPr/>
        </p:nvSpPr>
        <p:spPr>
          <a:xfrm>
            <a:off x="6107163" y="2443041"/>
            <a:ext cx="3005315" cy="983107"/>
          </a:xfrm>
          <a:custGeom>
            <a:avLst/>
            <a:gdLst/>
            <a:ahLst/>
            <a:cxnLst/>
            <a:rect l="l" t="t" r="r" b="b"/>
            <a:pathLst>
              <a:path w="81692" h="79668" extrusionOk="0">
                <a:moveTo>
                  <a:pt x="81692" y="0"/>
                </a:moveTo>
                <a:lnTo>
                  <a:pt x="16307" y="0"/>
                </a:lnTo>
                <a:lnTo>
                  <a:pt x="16676" y="79367"/>
                </a:lnTo>
                <a:lnTo>
                  <a:pt x="0" y="79668"/>
                </a:lnTo>
              </a:path>
            </a:pathLst>
          </a:custGeom>
          <a:noFill/>
          <a:ln w="19050" cap="flat" cmpd="sng">
            <a:solidFill>
              <a:schemeClr val="lt1"/>
            </a:solidFill>
            <a:prstDash val="dot"/>
            <a:round/>
            <a:headEnd type="none" w="sm" len="sm"/>
            <a:tailEnd type="none" w="sm" len="sm"/>
          </a:ln>
        </p:spPr>
      </p:sp>
      <p:sp>
        <p:nvSpPr>
          <p:cNvPr id="5" name="Google Shape;866;p51">
            <a:extLst>
              <a:ext uri="{FF2B5EF4-FFF2-40B4-BE49-F238E27FC236}">
                <a16:creationId xmlns:a16="http://schemas.microsoft.com/office/drawing/2014/main" id="{5A5AA89F-DA61-D948-25D3-510B6F80C18D}"/>
              </a:ext>
            </a:extLst>
          </p:cNvPr>
          <p:cNvSpPr/>
          <p:nvPr/>
        </p:nvSpPr>
        <p:spPr>
          <a:xfrm>
            <a:off x="6499362" y="3879042"/>
            <a:ext cx="2144908" cy="661581"/>
          </a:xfrm>
          <a:custGeom>
            <a:avLst/>
            <a:gdLst/>
            <a:ahLst/>
            <a:cxnLst/>
            <a:rect l="l" t="t" r="r" b="b"/>
            <a:pathLst>
              <a:path w="81692" h="79668" extrusionOk="0">
                <a:moveTo>
                  <a:pt x="81692" y="0"/>
                </a:moveTo>
                <a:lnTo>
                  <a:pt x="16307" y="0"/>
                </a:lnTo>
                <a:lnTo>
                  <a:pt x="16676" y="79367"/>
                </a:lnTo>
                <a:lnTo>
                  <a:pt x="0" y="79668"/>
                </a:lnTo>
              </a:path>
            </a:pathLst>
          </a:custGeom>
          <a:noFill/>
          <a:ln w="19050" cap="flat" cmpd="sng">
            <a:solidFill>
              <a:schemeClr val="lt1"/>
            </a:solidFill>
            <a:prstDash val="dot"/>
            <a:round/>
            <a:headEnd type="none" w="sm" len="sm"/>
            <a:tailEnd type="none" w="sm" len="sm"/>
          </a:ln>
        </p:spPr>
      </p:sp>
      <p:sp>
        <p:nvSpPr>
          <p:cNvPr id="7" name="Google Shape;863;p51">
            <a:extLst>
              <a:ext uri="{FF2B5EF4-FFF2-40B4-BE49-F238E27FC236}">
                <a16:creationId xmlns:a16="http://schemas.microsoft.com/office/drawing/2014/main" id="{324EF423-DE44-9C9C-6127-EB4DD611D2D9}"/>
              </a:ext>
            </a:extLst>
          </p:cNvPr>
          <p:cNvSpPr txBox="1">
            <a:spLocks/>
          </p:cNvSpPr>
          <p:nvPr/>
        </p:nvSpPr>
        <p:spPr>
          <a:xfrm>
            <a:off x="6644729" y="2123375"/>
            <a:ext cx="512100" cy="26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100"/>
              <a:buFont typeface="Kreon"/>
              <a:buNone/>
              <a:defRPr sz="1500" b="0" i="0" u="none" strike="noStrike" cap="none">
                <a:solidFill>
                  <a:schemeClr val="dk2"/>
                </a:solidFill>
                <a:latin typeface="Kreon"/>
                <a:ea typeface="Kreon"/>
                <a:cs typeface="Kreon"/>
                <a:sym typeface="Kreon"/>
              </a:defRPr>
            </a:lvl1pPr>
            <a:lvl2pPr marR="0" lvl="1"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2pPr>
            <a:lvl3pPr marR="0" lvl="2"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3pPr>
            <a:lvl4pPr marR="0" lvl="3"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4pPr>
            <a:lvl5pPr marR="0" lvl="4"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5pPr>
            <a:lvl6pPr marR="0" lvl="5"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6pPr>
            <a:lvl7pPr marR="0" lvl="6"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7pPr>
            <a:lvl8pPr marR="0" lvl="7"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8pPr>
            <a:lvl9pPr marR="0" lvl="8"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9pPr>
          </a:lstStyle>
          <a:p>
            <a:r>
              <a:rPr lang="en" dirty="0"/>
              <a:t>05</a:t>
            </a:r>
          </a:p>
        </p:txBody>
      </p:sp>
      <p:sp>
        <p:nvSpPr>
          <p:cNvPr id="8" name="Google Shape;863;p51">
            <a:extLst>
              <a:ext uri="{FF2B5EF4-FFF2-40B4-BE49-F238E27FC236}">
                <a16:creationId xmlns:a16="http://schemas.microsoft.com/office/drawing/2014/main" id="{BCE30C59-F43B-783A-D381-E14DBB2CAC9F}"/>
              </a:ext>
            </a:extLst>
          </p:cNvPr>
          <p:cNvSpPr txBox="1">
            <a:spLocks/>
          </p:cNvSpPr>
          <p:nvPr/>
        </p:nvSpPr>
        <p:spPr>
          <a:xfrm>
            <a:off x="6869185" y="3514185"/>
            <a:ext cx="512100" cy="26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100"/>
              <a:buFont typeface="Kreon"/>
              <a:buNone/>
              <a:defRPr sz="1500" b="0" i="0" u="none" strike="noStrike" cap="none">
                <a:solidFill>
                  <a:schemeClr val="dk2"/>
                </a:solidFill>
                <a:latin typeface="Kreon"/>
                <a:ea typeface="Kreon"/>
                <a:cs typeface="Kreon"/>
                <a:sym typeface="Kreon"/>
              </a:defRPr>
            </a:lvl1pPr>
            <a:lvl2pPr marR="0" lvl="1"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2pPr>
            <a:lvl3pPr marR="0" lvl="2"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3pPr>
            <a:lvl4pPr marR="0" lvl="3"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4pPr>
            <a:lvl5pPr marR="0" lvl="4"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5pPr>
            <a:lvl6pPr marR="0" lvl="5"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6pPr>
            <a:lvl7pPr marR="0" lvl="6"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7pPr>
            <a:lvl8pPr marR="0" lvl="7"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8pPr>
            <a:lvl9pPr marR="0" lvl="8" algn="r" rtl="0">
              <a:lnSpc>
                <a:spcPct val="100000"/>
              </a:lnSpc>
              <a:spcBef>
                <a:spcPts val="0"/>
              </a:spcBef>
              <a:spcAft>
                <a:spcPts val="0"/>
              </a:spcAft>
              <a:buClr>
                <a:schemeClr val="lt1"/>
              </a:buClr>
              <a:buSzPts val="1100"/>
              <a:buFont typeface="Kreon"/>
              <a:buNone/>
              <a:defRPr sz="1100" b="0" i="0" u="none" strike="noStrike" cap="none">
                <a:solidFill>
                  <a:schemeClr val="lt1"/>
                </a:solidFill>
                <a:latin typeface="Kreon"/>
                <a:ea typeface="Kreon"/>
                <a:cs typeface="Kreon"/>
                <a:sym typeface="Kreon"/>
              </a:defRPr>
            </a:lvl9pPr>
          </a:lstStyle>
          <a:p>
            <a:r>
              <a:rPr lang="en" dirty="0"/>
              <a:t>06</a:t>
            </a:r>
          </a:p>
        </p:txBody>
      </p:sp>
      <p:sp>
        <p:nvSpPr>
          <p:cNvPr id="9" name="Google Shape;862;p51">
            <a:extLst>
              <a:ext uri="{FF2B5EF4-FFF2-40B4-BE49-F238E27FC236}">
                <a16:creationId xmlns:a16="http://schemas.microsoft.com/office/drawing/2014/main" id="{C83383D9-CCA0-05E0-D6CE-872238E85D95}"/>
              </a:ext>
            </a:extLst>
          </p:cNvPr>
          <p:cNvSpPr txBox="1">
            <a:spLocks/>
          </p:cNvSpPr>
          <p:nvPr/>
        </p:nvSpPr>
        <p:spPr>
          <a:xfrm>
            <a:off x="6891642" y="2101323"/>
            <a:ext cx="2438288" cy="26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2100"/>
              <a:buFont typeface="Kreon"/>
              <a:buNone/>
              <a:defRPr sz="1500" b="0" i="0" u="none" strike="noStrike" cap="none">
                <a:solidFill>
                  <a:schemeClr val="lt1"/>
                </a:solidFill>
                <a:latin typeface="Kreon"/>
                <a:ea typeface="Kreon"/>
                <a:cs typeface="Kreon"/>
                <a:sym typeface="Kreon"/>
              </a:defRPr>
            </a:lvl1pPr>
            <a:lvl2pPr marL="914400" marR="0" lvl="1"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2pPr>
            <a:lvl3pPr marL="1371600" marR="0" lvl="2"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3pPr>
            <a:lvl4pPr marL="1828800" marR="0" lvl="3"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4pPr>
            <a:lvl5pPr marL="2286000" marR="0" lvl="4"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5pPr>
            <a:lvl6pPr marL="2743200" marR="0" lvl="5"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6pPr>
            <a:lvl7pPr marL="3200400" marR="0" lvl="6"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7pPr>
            <a:lvl8pPr marL="3657600" marR="0" lvl="7"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8pPr>
            <a:lvl9pPr marL="4114800" marR="0" lvl="8"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9pPr>
          </a:lstStyle>
          <a:p>
            <a:pPr marL="0" indent="0"/>
            <a:r>
              <a:rPr lang="en-IN" dirty="0"/>
              <a:t>SECURITY IMPLICATIONS</a:t>
            </a:r>
          </a:p>
        </p:txBody>
      </p:sp>
      <p:sp>
        <p:nvSpPr>
          <p:cNvPr id="10" name="Google Shape;862;p51">
            <a:extLst>
              <a:ext uri="{FF2B5EF4-FFF2-40B4-BE49-F238E27FC236}">
                <a16:creationId xmlns:a16="http://schemas.microsoft.com/office/drawing/2014/main" id="{F79A98E8-6D86-4ED0-44A8-258F13413230}"/>
              </a:ext>
            </a:extLst>
          </p:cNvPr>
          <p:cNvSpPr txBox="1">
            <a:spLocks/>
          </p:cNvSpPr>
          <p:nvPr/>
        </p:nvSpPr>
        <p:spPr>
          <a:xfrm>
            <a:off x="7117462" y="3522095"/>
            <a:ext cx="1728000" cy="26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2100"/>
              <a:buFont typeface="Kreon"/>
              <a:buNone/>
              <a:defRPr sz="1500" b="0" i="0" u="none" strike="noStrike" cap="none">
                <a:solidFill>
                  <a:schemeClr val="lt1"/>
                </a:solidFill>
                <a:latin typeface="Kreon"/>
                <a:ea typeface="Kreon"/>
                <a:cs typeface="Kreon"/>
                <a:sym typeface="Kreon"/>
              </a:defRPr>
            </a:lvl1pPr>
            <a:lvl2pPr marL="914400" marR="0" lvl="1"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2pPr>
            <a:lvl3pPr marL="1371600" marR="0" lvl="2"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3pPr>
            <a:lvl4pPr marL="1828800" marR="0" lvl="3"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4pPr>
            <a:lvl5pPr marL="2286000" marR="0" lvl="4"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5pPr>
            <a:lvl6pPr marL="2743200" marR="0" lvl="5"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6pPr>
            <a:lvl7pPr marL="3200400" marR="0" lvl="6"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7pPr>
            <a:lvl8pPr marL="3657600" marR="0" lvl="7"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8pPr>
            <a:lvl9pPr marL="4114800" marR="0" lvl="8" indent="-298450" algn="ctr" rtl="0">
              <a:lnSpc>
                <a:spcPct val="100000"/>
              </a:lnSpc>
              <a:spcBef>
                <a:spcPts val="0"/>
              </a:spcBef>
              <a:spcAft>
                <a:spcPts val="0"/>
              </a:spcAft>
              <a:buClr>
                <a:schemeClr val="dk2"/>
              </a:buClr>
              <a:buSzPts val="2100"/>
              <a:buFont typeface="Kreon"/>
              <a:buNone/>
              <a:defRPr sz="2100" b="0" i="0" u="none" strike="noStrike" cap="none">
                <a:solidFill>
                  <a:schemeClr val="dk2"/>
                </a:solidFill>
                <a:latin typeface="Kreon"/>
                <a:ea typeface="Kreon"/>
                <a:cs typeface="Kreon"/>
                <a:sym typeface="Kreon"/>
              </a:defRPr>
            </a:lvl9pPr>
          </a:lstStyle>
          <a:p>
            <a:pPr marL="0" indent="0"/>
            <a:r>
              <a:rPr lang="en-IN"/>
              <a:t>CONCLUSIONS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3"/>
          <p:cNvSpPr txBox="1">
            <a:spLocks noGrp="1"/>
          </p:cNvSpPr>
          <p:nvPr>
            <p:ph type="title"/>
          </p:nvPr>
        </p:nvSpPr>
        <p:spPr>
          <a:xfrm>
            <a:off x="1066975" y="985600"/>
            <a:ext cx="5512500" cy="54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INTRODUCTION</a:t>
            </a:r>
            <a:endParaRPr b="1" dirty="0"/>
          </a:p>
        </p:txBody>
      </p:sp>
      <p:sp>
        <p:nvSpPr>
          <p:cNvPr id="926" name="Google Shape;926;p53"/>
          <p:cNvSpPr txBox="1">
            <a:spLocks noGrp="1"/>
          </p:cNvSpPr>
          <p:nvPr>
            <p:ph type="subTitle" idx="1"/>
          </p:nvPr>
        </p:nvSpPr>
        <p:spPr>
          <a:xfrm>
            <a:off x="1066975" y="1906881"/>
            <a:ext cx="3504900" cy="16632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N" sz="1400" b="1" dirty="0"/>
              <a:t>The WannaCry Ransomware Attack was a global cyberattack in 2017 that affected over 200,000 computers in 150 countries. This presentation provides a comprehensive analysis of the devastating impacts caused by this attack, including its origin, propagation methods, and the economic and security consequences.</a:t>
            </a: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cxnSp>
        <p:nvCxnSpPr>
          <p:cNvPr id="1057" name="Google Shape;1057;p57"/>
          <p:cNvCxnSpPr/>
          <p:nvPr/>
        </p:nvCxnSpPr>
        <p:spPr>
          <a:xfrm>
            <a:off x="717825" y="2712825"/>
            <a:ext cx="5499900" cy="1604100"/>
          </a:xfrm>
          <a:prstGeom prst="bentConnector3">
            <a:avLst>
              <a:gd name="adj1" fmla="val 50000"/>
            </a:avLst>
          </a:prstGeom>
          <a:noFill/>
          <a:ln w="19050" cap="flat" cmpd="sng">
            <a:solidFill>
              <a:schemeClr val="lt1"/>
            </a:solidFill>
            <a:prstDash val="dot"/>
            <a:round/>
            <a:headEnd type="none" w="med" len="med"/>
            <a:tailEnd type="none" w="med" len="med"/>
          </a:ln>
        </p:spPr>
      </p:cxnSp>
      <p:sp>
        <p:nvSpPr>
          <p:cNvPr id="1058" name="Google Shape;1058;p57"/>
          <p:cNvSpPr txBox="1">
            <a:spLocks noGrp="1"/>
          </p:cNvSpPr>
          <p:nvPr>
            <p:ph type="title"/>
          </p:nvPr>
        </p:nvSpPr>
        <p:spPr>
          <a:xfrm>
            <a:off x="720000" y="1979171"/>
            <a:ext cx="2720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ORIGIN…!!</a:t>
            </a:r>
            <a:endParaRPr dirty="0"/>
          </a:p>
        </p:txBody>
      </p:sp>
      <p:sp>
        <p:nvSpPr>
          <p:cNvPr id="1059" name="Google Shape;1059;p57"/>
          <p:cNvSpPr txBox="1">
            <a:spLocks noGrp="1"/>
          </p:cNvSpPr>
          <p:nvPr>
            <p:ph type="title" idx="2"/>
          </p:nvPr>
        </p:nvSpPr>
        <p:spPr>
          <a:xfrm>
            <a:off x="720000" y="467900"/>
            <a:ext cx="27207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89D9-FABC-2776-158C-A679F6706A53}"/>
              </a:ext>
            </a:extLst>
          </p:cNvPr>
          <p:cNvSpPr>
            <a:spLocks noGrp="1"/>
          </p:cNvSpPr>
          <p:nvPr>
            <p:ph type="title"/>
          </p:nvPr>
        </p:nvSpPr>
        <p:spPr>
          <a:xfrm>
            <a:off x="981300" y="1097280"/>
            <a:ext cx="3590700" cy="1563331"/>
          </a:xfrm>
        </p:spPr>
        <p:txBody>
          <a:bodyPr/>
          <a:lstStyle/>
          <a:p>
            <a:r>
              <a:rPr lang="en-US" b="1" dirty="0"/>
              <a:t>Origin of WannaCry</a:t>
            </a:r>
            <a:br>
              <a:rPr lang="en-US" b="1" dirty="0"/>
            </a:br>
            <a:endParaRPr lang="en-US" b="1" dirty="0"/>
          </a:p>
        </p:txBody>
      </p:sp>
      <p:sp>
        <p:nvSpPr>
          <p:cNvPr id="3" name="Subtitle 2">
            <a:extLst>
              <a:ext uri="{FF2B5EF4-FFF2-40B4-BE49-F238E27FC236}">
                <a16:creationId xmlns:a16="http://schemas.microsoft.com/office/drawing/2014/main" id="{258006E7-9ABD-80F1-5DE7-44344A63C704}"/>
              </a:ext>
            </a:extLst>
          </p:cNvPr>
          <p:cNvSpPr>
            <a:spLocks noGrp="1"/>
          </p:cNvSpPr>
          <p:nvPr>
            <p:ph type="subTitle" idx="1"/>
          </p:nvPr>
        </p:nvSpPr>
        <p:spPr>
          <a:xfrm>
            <a:off x="720000" y="2258568"/>
            <a:ext cx="3590700" cy="1956816"/>
          </a:xfrm>
        </p:spPr>
        <p:txBody>
          <a:bodyPr/>
          <a:lstStyle/>
          <a:p>
            <a:pPr algn="just"/>
            <a:r>
              <a:rPr lang="en-US" sz="1400" b="1" dirty="0"/>
              <a:t>The WannaCry ransomware was developed by a group of hackers known as the Lazarus Group. It exploited a vulnerability in the Windows operating system called Eternal Blue, which was leaked by the hacking group Shadow Brokers. This allowed the ransomware to spread rapidly across networks and infect vulnerable systems.</a:t>
            </a:r>
          </a:p>
          <a:p>
            <a:endParaRPr lang="en-US" dirty="0"/>
          </a:p>
        </p:txBody>
      </p:sp>
    </p:spTree>
    <p:extLst>
      <p:ext uri="{BB962C8B-B14F-4D97-AF65-F5344CB8AC3E}">
        <p14:creationId xmlns:p14="http://schemas.microsoft.com/office/powerpoint/2010/main" val="1407883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5"/>
        <p:cNvGrpSpPr/>
        <p:nvPr/>
      </p:nvGrpSpPr>
      <p:grpSpPr>
        <a:xfrm>
          <a:off x="0" y="0"/>
          <a:ext cx="0" cy="0"/>
          <a:chOff x="0" y="0"/>
          <a:chExt cx="0" cy="0"/>
        </a:xfrm>
      </p:grpSpPr>
      <p:sp>
        <p:nvSpPr>
          <p:cNvPr id="1796" name="Google Shape;1796;p71"/>
          <p:cNvSpPr txBox="1">
            <a:spLocks noGrp="1"/>
          </p:cNvSpPr>
          <p:nvPr>
            <p:ph type="title"/>
          </p:nvPr>
        </p:nvSpPr>
        <p:spPr>
          <a:xfrm>
            <a:off x="720000" y="257175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Propagation Methods</a:t>
            </a:r>
            <a:br>
              <a:rPr lang="en-IN" dirty="0"/>
            </a:br>
            <a:endParaRPr dirty="0"/>
          </a:p>
        </p:txBody>
      </p:sp>
      <p:sp>
        <p:nvSpPr>
          <p:cNvPr id="1797" name="Google Shape;1797;p71"/>
          <p:cNvSpPr txBox="1">
            <a:spLocks noGrp="1"/>
          </p:cNvSpPr>
          <p:nvPr>
            <p:ph type="title" idx="2"/>
          </p:nvPr>
        </p:nvSpPr>
        <p:spPr>
          <a:xfrm>
            <a:off x="720000" y="467900"/>
            <a:ext cx="77040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23" name="Google Shape;2223;p78"/>
          <p:cNvSpPr/>
          <p:nvPr/>
        </p:nvSpPr>
        <p:spPr>
          <a:xfrm>
            <a:off x="2385400" y="3226466"/>
            <a:ext cx="321000" cy="422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8"/>
          <p:cNvSpPr/>
          <p:nvPr/>
        </p:nvSpPr>
        <p:spPr>
          <a:xfrm>
            <a:off x="1925950" y="1315450"/>
            <a:ext cx="1581250" cy="5198850"/>
          </a:xfrm>
          <a:custGeom>
            <a:avLst/>
            <a:gdLst/>
            <a:ahLst/>
            <a:cxnLst/>
            <a:rect l="l" t="t" r="r" b="b"/>
            <a:pathLst>
              <a:path w="63250" h="207954" extrusionOk="0">
                <a:moveTo>
                  <a:pt x="25917" y="0"/>
                </a:moveTo>
                <a:cubicBezTo>
                  <a:pt x="25917" y="0"/>
                  <a:pt x="24997" y="1786"/>
                  <a:pt x="26729" y="3896"/>
                </a:cubicBezTo>
                <a:cubicBezTo>
                  <a:pt x="26729" y="3896"/>
                  <a:pt x="25971" y="3992"/>
                  <a:pt x="24757" y="3992"/>
                </a:cubicBezTo>
                <a:cubicBezTo>
                  <a:pt x="22328" y="3992"/>
                  <a:pt x="18072" y="3607"/>
                  <a:pt x="14393" y="1299"/>
                </a:cubicBezTo>
                <a:lnTo>
                  <a:pt x="14393" y="1299"/>
                </a:lnTo>
                <a:cubicBezTo>
                  <a:pt x="14176" y="3084"/>
                  <a:pt x="14771" y="4869"/>
                  <a:pt x="16016" y="6168"/>
                </a:cubicBezTo>
                <a:cubicBezTo>
                  <a:pt x="16016" y="6168"/>
                  <a:pt x="14254" y="8038"/>
                  <a:pt x="10924" y="8038"/>
                </a:cubicBezTo>
                <a:cubicBezTo>
                  <a:pt x="9548" y="8038"/>
                  <a:pt x="7904" y="7719"/>
                  <a:pt x="6006" y="6817"/>
                </a:cubicBezTo>
                <a:lnTo>
                  <a:pt x="6006" y="6817"/>
                </a:lnTo>
                <a:cubicBezTo>
                  <a:pt x="6006" y="6818"/>
                  <a:pt x="6385" y="13689"/>
                  <a:pt x="11254" y="15745"/>
                </a:cubicBezTo>
                <a:cubicBezTo>
                  <a:pt x="11092" y="16394"/>
                  <a:pt x="11038" y="17097"/>
                  <a:pt x="11038" y="17801"/>
                </a:cubicBezTo>
                <a:cubicBezTo>
                  <a:pt x="11038" y="18775"/>
                  <a:pt x="11525" y="23482"/>
                  <a:pt x="11579" y="23860"/>
                </a:cubicBezTo>
                <a:cubicBezTo>
                  <a:pt x="11363" y="23915"/>
                  <a:pt x="11200" y="23915"/>
                  <a:pt x="11038" y="23969"/>
                </a:cubicBezTo>
                <a:cubicBezTo>
                  <a:pt x="7954" y="24850"/>
                  <a:pt x="8900" y="29097"/>
                  <a:pt x="11633" y="29097"/>
                </a:cubicBezTo>
                <a:cubicBezTo>
                  <a:pt x="11921" y="29097"/>
                  <a:pt x="12228" y="29049"/>
                  <a:pt x="12553" y="28946"/>
                </a:cubicBezTo>
                <a:cubicBezTo>
                  <a:pt x="12824" y="28892"/>
                  <a:pt x="13040" y="28730"/>
                  <a:pt x="13310" y="28568"/>
                </a:cubicBezTo>
                <a:cubicBezTo>
                  <a:pt x="14663" y="37224"/>
                  <a:pt x="19262" y="43934"/>
                  <a:pt x="27378" y="45665"/>
                </a:cubicBezTo>
                <a:cubicBezTo>
                  <a:pt x="27378" y="47072"/>
                  <a:pt x="27215" y="52915"/>
                  <a:pt x="23482" y="54592"/>
                </a:cubicBezTo>
                <a:cubicBezTo>
                  <a:pt x="19424" y="56432"/>
                  <a:pt x="8116" y="57460"/>
                  <a:pt x="6006" y="66279"/>
                </a:cubicBezTo>
                <a:cubicBezTo>
                  <a:pt x="5141" y="69796"/>
                  <a:pt x="3626" y="80725"/>
                  <a:pt x="3301" y="83647"/>
                </a:cubicBezTo>
                <a:cubicBezTo>
                  <a:pt x="1299" y="100257"/>
                  <a:pt x="758" y="113892"/>
                  <a:pt x="1245" y="126823"/>
                </a:cubicBezTo>
                <a:cubicBezTo>
                  <a:pt x="704" y="127472"/>
                  <a:pt x="325" y="128284"/>
                  <a:pt x="163" y="129204"/>
                </a:cubicBezTo>
                <a:cubicBezTo>
                  <a:pt x="1" y="130556"/>
                  <a:pt x="55" y="131909"/>
                  <a:pt x="433" y="133261"/>
                </a:cubicBezTo>
                <a:cubicBezTo>
                  <a:pt x="845" y="134522"/>
                  <a:pt x="2283" y="135047"/>
                  <a:pt x="3652" y="135047"/>
                </a:cubicBezTo>
                <a:cubicBezTo>
                  <a:pt x="4985" y="135047"/>
                  <a:pt x="6252" y="134549"/>
                  <a:pt x="6439" y="133748"/>
                </a:cubicBezTo>
                <a:cubicBezTo>
                  <a:pt x="6710" y="132450"/>
                  <a:pt x="6710" y="130664"/>
                  <a:pt x="7359" y="130177"/>
                </a:cubicBezTo>
                <a:cubicBezTo>
                  <a:pt x="7467" y="130096"/>
                  <a:pt x="7560" y="130065"/>
                  <a:pt x="7644" y="130065"/>
                </a:cubicBezTo>
                <a:cubicBezTo>
                  <a:pt x="7937" y="130065"/>
                  <a:pt x="8113" y="130451"/>
                  <a:pt x="8409" y="130451"/>
                </a:cubicBezTo>
                <a:cubicBezTo>
                  <a:pt x="8536" y="130451"/>
                  <a:pt x="8684" y="130380"/>
                  <a:pt x="8874" y="130177"/>
                </a:cubicBezTo>
                <a:cubicBezTo>
                  <a:pt x="9469" y="129582"/>
                  <a:pt x="8225" y="127364"/>
                  <a:pt x="6277" y="126607"/>
                </a:cubicBezTo>
                <a:cubicBezTo>
                  <a:pt x="5952" y="117896"/>
                  <a:pt x="5898" y="108860"/>
                  <a:pt x="9144" y="89057"/>
                </a:cubicBezTo>
                <a:cubicBezTo>
                  <a:pt x="10443" y="80942"/>
                  <a:pt x="13202" y="76343"/>
                  <a:pt x="13202" y="76343"/>
                </a:cubicBezTo>
                <a:lnTo>
                  <a:pt x="13202" y="76343"/>
                </a:lnTo>
                <a:cubicBezTo>
                  <a:pt x="13202" y="76343"/>
                  <a:pt x="11958" y="89003"/>
                  <a:pt x="14230" y="95496"/>
                </a:cubicBezTo>
                <a:cubicBezTo>
                  <a:pt x="16232" y="101393"/>
                  <a:pt x="17747" y="109022"/>
                  <a:pt x="15853" y="114379"/>
                </a:cubicBezTo>
                <a:cubicBezTo>
                  <a:pt x="14176" y="118978"/>
                  <a:pt x="17206" y="122711"/>
                  <a:pt x="17206" y="122711"/>
                </a:cubicBezTo>
                <a:cubicBezTo>
                  <a:pt x="17206" y="122711"/>
                  <a:pt x="17477" y="158150"/>
                  <a:pt x="17477" y="198891"/>
                </a:cubicBezTo>
                <a:cubicBezTo>
                  <a:pt x="17477" y="198891"/>
                  <a:pt x="15745" y="201759"/>
                  <a:pt x="13581" y="202949"/>
                </a:cubicBezTo>
                <a:cubicBezTo>
                  <a:pt x="11200" y="204248"/>
                  <a:pt x="7792" y="204681"/>
                  <a:pt x="7088" y="205005"/>
                </a:cubicBezTo>
                <a:cubicBezTo>
                  <a:pt x="6385" y="205276"/>
                  <a:pt x="4491" y="204789"/>
                  <a:pt x="4491" y="206033"/>
                </a:cubicBezTo>
                <a:cubicBezTo>
                  <a:pt x="4491" y="207278"/>
                  <a:pt x="5898" y="207278"/>
                  <a:pt x="6331" y="207278"/>
                </a:cubicBezTo>
                <a:cubicBezTo>
                  <a:pt x="7593" y="207728"/>
                  <a:pt x="8931" y="207954"/>
                  <a:pt x="10250" y="207954"/>
                </a:cubicBezTo>
                <a:cubicBezTo>
                  <a:pt x="10514" y="207954"/>
                  <a:pt x="10777" y="207945"/>
                  <a:pt x="11038" y="207927"/>
                </a:cubicBezTo>
                <a:cubicBezTo>
                  <a:pt x="14663" y="207927"/>
                  <a:pt x="16070" y="207169"/>
                  <a:pt x="19695" y="207169"/>
                </a:cubicBezTo>
                <a:cubicBezTo>
                  <a:pt x="23266" y="207169"/>
                  <a:pt x="22779" y="207927"/>
                  <a:pt x="25430" y="207927"/>
                </a:cubicBezTo>
                <a:cubicBezTo>
                  <a:pt x="28081" y="207927"/>
                  <a:pt x="28081" y="205222"/>
                  <a:pt x="28081" y="204572"/>
                </a:cubicBezTo>
                <a:cubicBezTo>
                  <a:pt x="28081" y="203382"/>
                  <a:pt x="26296" y="202625"/>
                  <a:pt x="26296" y="199919"/>
                </a:cubicBezTo>
                <a:cubicBezTo>
                  <a:pt x="26296" y="199919"/>
                  <a:pt x="27107" y="146409"/>
                  <a:pt x="27107" y="134073"/>
                </a:cubicBezTo>
                <a:cubicBezTo>
                  <a:pt x="27107" y="134073"/>
                  <a:pt x="27594" y="134344"/>
                  <a:pt x="31436" y="134344"/>
                </a:cubicBezTo>
                <a:lnTo>
                  <a:pt x="31652" y="134344"/>
                </a:lnTo>
                <a:cubicBezTo>
                  <a:pt x="35548" y="134344"/>
                  <a:pt x="35981" y="134073"/>
                  <a:pt x="35981" y="134073"/>
                </a:cubicBezTo>
                <a:cubicBezTo>
                  <a:pt x="35981" y="146409"/>
                  <a:pt x="36846" y="199919"/>
                  <a:pt x="36846" y="199919"/>
                </a:cubicBezTo>
                <a:cubicBezTo>
                  <a:pt x="36846" y="202625"/>
                  <a:pt x="35061" y="203382"/>
                  <a:pt x="35061" y="204572"/>
                </a:cubicBezTo>
                <a:cubicBezTo>
                  <a:pt x="35061" y="205222"/>
                  <a:pt x="35061" y="207927"/>
                  <a:pt x="37712" y="207927"/>
                </a:cubicBezTo>
                <a:cubicBezTo>
                  <a:pt x="40363" y="207927"/>
                  <a:pt x="39876" y="207169"/>
                  <a:pt x="43447" y="207169"/>
                </a:cubicBezTo>
                <a:cubicBezTo>
                  <a:pt x="47018" y="207169"/>
                  <a:pt x="48479" y="207927"/>
                  <a:pt x="52104" y="207927"/>
                </a:cubicBezTo>
                <a:cubicBezTo>
                  <a:pt x="52365" y="207945"/>
                  <a:pt x="52628" y="207954"/>
                  <a:pt x="52892" y="207954"/>
                </a:cubicBezTo>
                <a:cubicBezTo>
                  <a:pt x="54211" y="207954"/>
                  <a:pt x="55549" y="207728"/>
                  <a:pt x="56811" y="207278"/>
                </a:cubicBezTo>
                <a:cubicBezTo>
                  <a:pt x="57244" y="207278"/>
                  <a:pt x="58651" y="207278"/>
                  <a:pt x="58651" y="206033"/>
                </a:cubicBezTo>
                <a:cubicBezTo>
                  <a:pt x="58651" y="204789"/>
                  <a:pt x="56757" y="205276"/>
                  <a:pt x="56054" y="205005"/>
                </a:cubicBezTo>
                <a:cubicBezTo>
                  <a:pt x="55350" y="204681"/>
                  <a:pt x="51942" y="204302"/>
                  <a:pt x="49561" y="202949"/>
                </a:cubicBezTo>
                <a:cubicBezTo>
                  <a:pt x="47397" y="201759"/>
                  <a:pt x="45665" y="198891"/>
                  <a:pt x="45665" y="198891"/>
                </a:cubicBezTo>
                <a:cubicBezTo>
                  <a:pt x="45665" y="158150"/>
                  <a:pt x="45936" y="122711"/>
                  <a:pt x="45936" y="122711"/>
                </a:cubicBezTo>
                <a:cubicBezTo>
                  <a:pt x="45936" y="122711"/>
                  <a:pt x="48966" y="118978"/>
                  <a:pt x="47288" y="114379"/>
                </a:cubicBezTo>
                <a:cubicBezTo>
                  <a:pt x="45395" y="109022"/>
                  <a:pt x="46856" y="101393"/>
                  <a:pt x="48912" y="95496"/>
                </a:cubicBezTo>
                <a:cubicBezTo>
                  <a:pt x="51184" y="89003"/>
                  <a:pt x="49940" y="76343"/>
                  <a:pt x="49940" y="76343"/>
                </a:cubicBezTo>
                <a:lnTo>
                  <a:pt x="49940" y="76343"/>
                </a:lnTo>
                <a:cubicBezTo>
                  <a:pt x="49940" y="76343"/>
                  <a:pt x="52699" y="80942"/>
                  <a:pt x="53998" y="89057"/>
                </a:cubicBezTo>
                <a:cubicBezTo>
                  <a:pt x="57244" y="108860"/>
                  <a:pt x="57190" y="117896"/>
                  <a:pt x="56865" y="126607"/>
                </a:cubicBezTo>
                <a:cubicBezTo>
                  <a:pt x="54971" y="127364"/>
                  <a:pt x="53673" y="129582"/>
                  <a:pt x="54268" y="130177"/>
                </a:cubicBezTo>
                <a:cubicBezTo>
                  <a:pt x="54452" y="130374"/>
                  <a:pt x="54591" y="130444"/>
                  <a:pt x="54707" y="130444"/>
                </a:cubicBezTo>
                <a:cubicBezTo>
                  <a:pt x="54986" y="130444"/>
                  <a:pt x="55133" y="130046"/>
                  <a:pt x="55445" y="130046"/>
                </a:cubicBezTo>
                <a:cubicBezTo>
                  <a:pt x="55540" y="130046"/>
                  <a:pt x="55650" y="130082"/>
                  <a:pt x="55783" y="130177"/>
                </a:cubicBezTo>
                <a:cubicBezTo>
                  <a:pt x="56486" y="130773"/>
                  <a:pt x="56432" y="132450"/>
                  <a:pt x="56703" y="133748"/>
                </a:cubicBezTo>
                <a:cubicBezTo>
                  <a:pt x="56890" y="134549"/>
                  <a:pt x="58157" y="135047"/>
                  <a:pt x="59490" y="135047"/>
                </a:cubicBezTo>
                <a:cubicBezTo>
                  <a:pt x="60859" y="135047"/>
                  <a:pt x="62297" y="134522"/>
                  <a:pt x="62708" y="133261"/>
                </a:cubicBezTo>
                <a:cubicBezTo>
                  <a:pt x="63141" y="131909"/>
                  <a:pt x="63250" y="130556"/>
                  <a:pt x="63087" y="129204"/>
                </a:cubicBezTo>
                <a:cubicBezTo>
                  <a:pt x="62979" y="128284"/>
                  <a:pt x="62600" y="127472"/>
                  <a:pt x="62005" y="126823"/>
                </a:cubicBezTo>
                <a:cubicBezTo>
                  <a:pt x="62492" y="113892"/>
                  <a:pt x="61951" y="100257"/>
                  <a:pt x="60003" y="83647"/>
                </a:cubicBezTo>
                <a:cubicBezTo>
                  <a:pt x="59624" y="80725"/>
                  <a:pt x="58164" y="69796"/>
                  <a:pt x="57298" y="66279"/>
                </a:cubicBezTo>
                <a:cubicBezTo>
                  <a:pt x="55188" y="57460"/>
                  <a:pt x="43826" y="56378"/>
                  <a:pt x="39768" y="54592"/>
                </a:cubicBezTo>
                <a:cubicBezTo>
                  <a:pt x="36035" y="52915"/>
                  <a:pt x="35926" y="47072"/>
                  <a:pt x="35926" y="45665"/>
                </a:cubicBezTo>
                <a:cubicBezTo>
                  <a:pt x="44042" y="43934"/>
                  <a:pt x="48587" y="37170"/>
                  <a:pt x="49886" y="28514"/>
                </a:cubicBezTo>
                <a:cubicBezTo>
                  <a:pt x="50102" y="28730"/>
                  <a:pt x="50427" y="28838"/>
                  <a:pt x="50751" y="28946"/>
                </a:cubicBezTo>
                <a:cubicBezTo>
                  <a:pt x="51071" y="29049"/>
                  <a:pt x="51374" y="29097"/>
                  <a:pt x="51657" y="29097"/>
                </a:cubicBezTo>
                <a:cubicBezTo>
                  <a:pt x="54350" y="29097"/>
                  <a:pt x="55296" y="24850"/>
                  <a:pt x="52212" y="23969"/>
                </a:cubicBezTo>
                <a:cubicBezTo>
                  <a:pt x="52050" y="23915"/>
                  <a:pt x="51887" y="23915"/>
                  <a:pt x="51725" y="23860"/>
                </a:cubicBezTo>
                <a:cubicBezTo>
                  <a:pt x="51779" y="23428"/>
                  <a:pt x="52212" y="18720"/>
                  <a:pt x="52212" y="17801"/>
                </a:cubicBezTo>
                <a:cubicBezTo>
                  <a:pt x="52212" y="16556"/>
                  <a:pt x="51779" y="15420"/>
                  <a:pt x="50968" y="14500"/>
                </a:cubicBezTo>
                <a:cubicBezTo>
                  <a:pt x="51833" y="13148"/>
                  <a:pt x="51725" y="11416"/>
                  <a:pt x="50697" y="10226"/>
                </a:cubicBezTo>
                <a:cubicBezTo>
                  <a:pt x="50697" y="10226"/>
                  <a:pt x="51317" y="8948"/>
                  <a:pt x="51901" y="8948"/>
                </a:cubicBezTo>
                <a:cubicBezTo>
                  <a:pt x="52007" y="8948"/>
                  <a:pt x="52112" y="8990"/>
                  <a:pt x="52212" y="9090"/>
                </a:cubicBezTo>
                <a:cubicBezTo>
                  <a:pt x="52212" y="9090"/>
                  <a:pt x="51833" y="8278"/>
                  <a:pt x="50264" y="8278"/>
                </a:cubicBezTo>
                <a:cubicBezTo>
                  <a:pt x="50264" y="8278"/>
                  <a:pt x="50048" y="6655"/>
                  <a:pt x="48858" y="6330"/>
                </a:cubicBezTo>
                <a:lnTo>
                  <a:pt x="48858" y="6330"/>
                </a:lnTo>
                <a:cubicBezTo>
                  <a:pt x="48858" y="6330"/>
                  <a:pt x="49344" y="7467"/>
                  <a:pt x="48858" y="7953"/>
                </a:cubicBezTo>
                <a:cubicBezTo>
                  <a:pt x="48858" y="7953"/>
                  <a:pt x="46898" y="3726"/>
                  <a:pt x="38953" y="3726"/>
                </a:cubicBezTo>
                <a:cubicBezTo>
                  <a:pt x="38759" y="3726"/>
                  <a:pt x="38562" y="3728"/>
                  <a:pt x="38361" y="3733"/>
                </a:cubicBezTo>
                <a:cubicBezTo>
                  <a:pt x="38188" y="3737"/>
                  <a:pt x="38016" y="3738"/>
                  <a:pt x="37847" y="3738"/>
                </a:cubicBezTo>
                <a:cubicBezTo>
                  <a:pt x="29707" y="3738"/>
                  <a:pt x="25917" y="0"/>
                  <a:pt x="25917" y="0"/>
                </a:cubicBezTo>
                <a:close/>
              </a:path>
            </a:pathLst>
          </a:custGeom>
          <a:solidFill>
            <a:schemeClr val="lt2">
              <a:alpha val="526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8"/>
          <p:cNvSpPr/>
          <p:nvPr/>
        </p:nvSpPr>
        <p:spPr>
          <a:xfrm>
            <a:off x="2893950" y="2968775"/>
            <a:ext cx="140800" cy="267500"/>
          </a:xfrm>
          <a:custGeom>
            <a:avLst/>
            <a:gdLst/>
            <a:ahLst/>
            <a:cxnLst/>
            <a:rect l="l" t="t" r="r" b="b"/>
            <a:pathLst>
              <a:path w="5632" h="10700" extrusionOk="0">
                <a:moveTo>
                  <a:pt x="0" y="0"/>
                </a:moveTo>
                <a:cubicBezTo>
                  <a:pt x="2850" y="2850"/>
                  <a:pt x="3828" y="7096"/>
                  <a:pt x="5632" y="10700"/>
                </a:cubicBezTo>
              </a:path>
            </a:pathLst>
          </a:custGeom>
          <a:noFill/>
          <a:ln w="19050" cap="flat" cmpd="sng">
            <a:solidFill>
              <a:schemeClr val="dk1"/>
            </a:solidFill>
            <a:prstDash val="dot"/>
            <a:round/>
            <a:headEnd type="none" w="med" len="med"/>
            <a:tailEnd type="none" w="med" len="med"/>
          </a:ln>
        </p:spPr>
      </p:sp>
      <p:sp>
        <p:nvSpPr>
          <p:cNvPr id="2226" name="Google Shape;2226;p78"/>
          <p:cNvSpPr/>
          <p:nvPr/>
        </p:nvSpPr>
        <p:spPr>
          <a:xfrm>
            <a:off x="2443400" y="3012900"/>
            <a:ext cx="164250" cy="258100"/>
          </a:xfrm>
          <a:custGeom>
            <a:avLst/>
            <a:gdLst/>
            <a:ahLst/>
            <a:cxnLst/>
            <a:rect l="l" t="t" r="r" b="b"/>
            <a:pathLst>
              <a:path w="6570" h="10324" extrusionOk="0">
                <a:moveTo>
                  <a:pt x="0" y="10324"/>
                </a:moveTo>
                <a:cubicBezTo>
                  <a:pt x="578" y="6286"/>
                  <a:pt x="3686" y="2884"/>
                  <a:pt x="6570" y="0"/>
                </a:cubicBezTo>
              </a:path>
            </a:pathLst>
          </a:custGeom>
          <a:noFill/>
          <a:ln w="19050" cap="flat" cmpd="sng">
            <a:solidFill>
              <a:schemeClr val="dk1"/>
            </a:solidFill>
            <a:prstDash val="dot"/>
            <a:round/>
            <a:headEnd type="none" w="med" len="med"/>
            <a:tailEnd type="none" w="med" len="med"/>
          </a:ln>
        </p:spPr>
      </p:sp>
      <p:sp>
        <p:nvSpPr>
          <p:cNvPr id="2227" name="Google Shape;2227;p78"/>
          <p:cNvSpPr/>
          <p:nvPr/>
        </p:nvSpPr>
        <p:spPr>
          <a:xfrm>
            <a:off x="2720300" y="3252225"/>
            <a:ext cx="48675" cy="680500"/>
          </a:xfrm>
          <a:custGeom>
            <a:avLst/>
            <a:gdLst/>
            <a:ahLst/>
            <a:cxnLst/>
            <a:rect l="l" t="t" r="r" b="b"/>
            <a:pathLst>
              <a:path w="1947" h="27220" extrusionOk="0">
                <a:moveTo>
                  <a:pt x="0" y="0"/>
                </a:moveTo>
                <a:cubicBezTo>
                  <a:pt x="0" y="9075"/>
                  <a:pt x="3929" y="18792"/>
                  <a:pt x="563" y="27220"/>
                </a:cubicBezTo>
              </a:path>
            </a:pathLst>
          </a:custGeom>
          <a:noFill/>
          <a:ln w="19050" cap="flat" cmpd="sng">
            <a:solidFill>
              <a:schemeClr val="dk1"/>
            </a:solidFill>
            <a:prstDash val="dot"/>
            <a:round/>
            <a:headEnd type="none" w="med" len="med"/>
            <a:tailEnd type="none" w="med" len="med"/>
          </a:ln>
        </p:spPr>
      </p:sp>
      <p:sp>
        <p:nvSpPr>
          <p:cNvPr id="2228" name="Google Shape;2228;p78"/>
          <p:cNvSpPr/>
          <p:nvPr/>
        </p:nvSpPr>
        <p:spPr>
          <a:xfrm>
            <a:off x="2424625" y="4261225"/>
            <a:ext cx="600700" cy="58675"/>
          </a:xfrm>
          <a:custGeom>
            <a:avLst/>
            <a:gdLst/>
            <a:ahLst/>
            <a:cxnLst/>
            <a:rect l="l" t="t" r="r" b="b"/>
            <a:pathLst>
              <a:path w="24028" h="2347" extrusionOk="0">
                <a:moveTo>
                  <a:pt x="24028" y="0"/>
                </a:moveTo>
                <a:cubicBezTo>
                  <a:pt x="16421" y="2534"/>
                  <a:pt x="7778" y="3073"/>
                  <a:pt x="0" y="1126"/>
                </a:cubicBezTo>
              </a:path>
            </a:pathLst>
          </a:custGeom>
          <a:noFill/>
          <a:ln w="19050" cap="flat" cmpd="sng">
            <a:solidFill>
              <a:schemeClr val="dk1"/>
            </a:solidFill>
            <a:prstDash val="dot"/>
            <a:round/>
            <a:headEnd type="none" w="med" len="med"/>
            <a:tailEnd type="none" w="med" len="med"/>
          </a:ln>
        </p:spPr>
      </p:sp>
      <p:sp>
        <p:nvSpPr>
          <p:cNvPr id="2229" name="Google Shape;2229;p78"/>
          <p:cNvSpPr txBox="1"/>
          <p:nvPr/>
        </p:nvSpPr>
        <p:spPr>
          <a:xfrm>
            <a:off x="2980850" y="2749350"/>
            <a:ext cx="3210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reon"/>
                <a:ea typeface="Kreon"/>
                <a:cs typeface="Kreon"/>
                <a:sym typeface="Kreon"/>
              </a:rPr>
              <a:t>2</a:t>
            </a:r>
            <a:endParaRPr>
              <a:solidFill>
                <a:schemeClr val="dk2"/>
              </a:solidFill>
              <a:latin typeface="Kreon"/>
              <a:ea typeface="Kreon"/>
              <a:cs typeface="Kreon"/>
              <a:sym typeface="Kreon"/>
            </a:endParaRPr>
          </a:p>
        </p:txBody>
      </p:sp>
      <p:sp>
        <p:nvSpPr>
          <p:cNvPr id="2230" name="Google Shape;2230;p78"/>
          <p:cNvSpPr txBox="1"/>
          <p:nvPr/>
        </p:nvSpPr>
        <p:spPr>
          <a:xfrm>
            <a:off x="2305850" y="2749350"/>
            <a:ext cx="3210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reon"/>
                <a:ea typeface="Kreon"/>
                <a:cs typeface="Kreon"/>
                <a:sym typeface="Kreon"/>
              </a:rPr>
              <a:t>1</a:t>
            </a:r>
            <a:endParaRPr>
              <a:solidFill>
                <a:schemeClr val="dk2"/>
              </a:solidFill>
              <a:latin typeface="Kreon"/>
              <a:ea typeface="Kreon"/>
              <a:cs typeface="Kreon"/>
              <a:sym typeface="Kreon"/>
            </a:endParaRPr>
          </a:p>
        </p:txBody>
      </p:sp>
      <p:sp>
        <p:nvSpPr>
          <p:cNvPr id="2231" name="Google Shape;2231;p78"/>
          <p:cNvSpPr txBox="1"/>
          <p:nvPr/>
        </p:nvSpPr>
        <p:spPr>
          <a:xfrm>
            <a:off x="2803850" y="3280175"/>
            <a:ext cx="3210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reon"/>
                <a:ea typeface="Kreon"/>
                <a:cs typeface="Kreon"/>
                <a:sym typeface="Kreon"/>
              </a:rPr>
              <a:t>3</a:t>
            </a:r>
            <a:endParaRPr>
              <a:solidFill>
                <a:schemeClr val="dk2"/>
              </a:solidFill>
              <a:latin typeface="Kreon"/>
              <a:ea typeface="Kreon"/>
              <a:cs typeface="Kreon"/>
              <a:sym typeface="Kreon"/>
            </a:endParaRPr>
          </a:p>
        </p:txBody>
      </p:sp>
      <p:sp>
        <p:nvSpPr>
          <p:cNvPr id="2232" name="Google Shape;2232;p78"/>
          <p:cNvSpPr txBox="1"/>
          <p:nvPr/>
        </p:nvSpPr>
        <p:spPr>
          <a:xfrm>
            <a:off x="2564475" y="3945925"/>
            <a:ext cx="3210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reon"/>
                <a:ea typeface="Kreon"/>
                <a:cs typeface="Kreon"/>
                <a:sym typeface="Kreon"/>
              </a:rPr>
              <a:t>4</a:t>
            </a:r>
            <a:endParaRPr>
              <a:solidFill>
                <a:schemeClr val="dk2"/>
              </a:solidFill>
              <a:latin typeface="Kreon"/>
              <a:ea typeface="Kreon"/>
              <a:cs typeface="Kreon"/>
              <a:sym typeface="Kreon"/>
            </a:endParaRPr>
          </a:p>
        </p:txBody>
      </p:sp>
      <p:sp>
        <p:nvSpPr>
          <p:cNvPr id="2" name="TextBox 1">
            <a:extLst>
              <a:ext uri="{FF2B5EF4-FFF2-40B4-BE49-F238E27FC236}">
                <a16:creationId xmlns:a16="http://schemas.microsoft.com/office/drawing/2014/main" id="{DCBE09EF-DB23-CD2B-0244-BCB295F2B785}"/>
              </a:ext>
            </a:extLst>
          </p:cNvPr>
          <p:cNvSpPr txBox="1"/>
          <p:nvPr/>
        </p:nvSpPr>
        <p:spPr>
          <a:xfrm>
            <a:off x="4572000" y="1691502"/>
            <a:ext cx="3959352" cy="2554545"/>
          </a:xfrm>
          <a:prstGeom prst="rect">
            <a:avLst/>
          </a:prstGeom>
          <a:noFill/>
        </p:spPr>
        <p:txBody>
          <a:bodyPr wrap="square" rtlCol="0">
            <a:spAutoFit/>
          </a:bodyPr>
          <a:lstStyle/>
          <a:p>
            <a:pPr algn="just"/>
            <a:r>
              <a:rPr lang="en-US" sz="1600" b="1" dirty="0">
                <a:latin typeface="Ubuntu" panose="020B0504030602030204" pitchFamily="34" charset="0"/>
              </a:rPr>
              <a:t>WannaCry primarily spread through phishing emails and worm-like behavior. Once a system was infected, the ransomware would encrypt files and demand a ransom in Bitcoin for their release. The worm-like behavior allowed it to self-propagate across networks, targeting vulnerable systems and causing widespread damage.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82"/>
          <p:cNvSpPr txBox="1">
            <a:spLocks noGrp="1"/>
          </p:cNvSpPr>
          <p:nvPr>
            <p:ph type="title"/>
          </p:nvPr>
        </p:nvSpPr>
        <p:spPr>
          <a:xfrm>
            <a:off x="5284300" y="2431400"/>
            <a:ext cx="3139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Economic Consequences</a:t>
            </a:r>
            <a:br>
              <a:rPr lang="en-IN" dirty="0"/>
            </a:br>
            <a:endParaRPr dirty="0"/>
          </a:p>
        </p:txBody>
      </p:sp>
      <p:sp>
        <p:nvSpPr>
          <p:cNvPr id="2310" name="Google Shape;2310;p82"/>
          <p:cNvSpPr txBox="1">
            <a:spLocks noGrp="1"/>
          </p:cNvSpPr>
          <p:nvPr>
            <p:ph type="title" idx="2"/>
          </p:nvPr>
        </p:nvSpPr>
        <p:spPr>
          <a:xfrm>
            <a:off x="3584100" y="467900"/>
            <a:ext cx="1975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06632-8521-BE72-31A0-11A23DEACD8D}"/>
              </a:ext>
            </a:extLst>
          </p:cNvPr>
          <p:cNvSpPr txBox="1"/>
          <p:nvPr/>
        </p:nvSpPr>
        <p:spPr>
          <a:xfrm>
            <a:off x="4041648" y="1663809"/>
            <a:ext cx="4480560" cy="2031325"/>
          </a:xfrm>
          <a:prstGeom prst="rect">
            <a:avLst/>
          </a:prstGeom>
          <a:noFill/>
        </p:spPr>
        <p:txBody>
          <a:bodyPr wrap="square" rtlCol="0">
            <a:spAutoFit/>
          </a:bodyPr>
          <a:lstStyle/>
          <a:p>
            <a:pPr algn="just"/>
            <a:r>
              <a:rPr lang="en-US" b="1" dirty="0">
                <a:latin typeface="Ubuntu" panose="020B0504030602030204" pitchFamily="34" charset="0"/>
              </a:rPr>
              <a:t>The economic consequences of the WannaCry attack were significant. It caused an estimated $4 billion in financial losses, including damages to businesses, productivity losses, and recovery costs. The attack also highlighted the vulnerabilities in critical sectors such as healthcare and transportation, leading to increased investments in cybersecurity measures.</a:t>
            </a:r>
          </a:p>
          <a:p>
            <a:endParaRPr lang="en-US" dirty="0"/>
          </a:p>
        </p:txBody>
      </p:sp>
    </p:spTree>
    <p:extLst>
      <p:ext uri="{BB962C8B-B14F-4D97-AF65-F5344CB8AC3E}">
        <p14:creationId xmlns:p14="http://schemas.microsoft.com/office/powerpoint/2010/main" val="2588426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Forensic Science Thesis XL by Slidesgo">
  <a:themeElements>
    <a:clrScheme name="Simple Light">
      <a:dk1>
        <a:srgbClr val="79A5BB"/>
      </a:dk1>
      <a:lt1>
        <a:srgbClr val="FFFFFF"/>
      </a:lt1>
      <a:dk2>
        <a:srgbClr val="33465B"/>
      </a:dk2>
      <a:lt2>
        <a:srgbClr val="EEEEEE"/>
      </a:lt2>
      <a:accent1>
        <a:srgbClr val="33465B"/>
      </a:accent1>
      <a:accent2>
        <a:srgbClr val="79A5BB"/>
      </a:accent2>
      <a:accent3>
        <a:srgbClr val="FFFFFF"/>
      </a:accent3>
      <a:accent4>
        <a:srgbClr val="EEEEEE"/>
      </a:accent4>
      <a:accent5>
        <a:srgbClr val="07485E"/>
      </a:accent5>
      <a:accent6>
        <a:srgbClr val="79A5BB"/>
      </a:accent6>
      <a:hlink>
        <a:srgbClr val="213B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535</Words>
  <Application>Microsoft Macintosh PowerPoint</Application>
  <PresentationFormat>On-screen Show (16:9)</PresentationFormat>
  <Paragraphs>58</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Kreon</vt:lpstr>
      <vt:lpstr>Arial</vt:lpstr>
      <vt:lpstr>Ubuntu Light</vt:lpstr>
      <vt:lpstr>Ubuntu</vt:lpstr>
      <vt:lpstr>Forensic Science Thesis XL by Slidesgo</vt:lpstr>
      <vt:lpstr>The Devastating Impacts of the WannaCry Ransomware Attack: A Comprehensive Analysis</vt:lpstr>
      <vt:lpstr>TABLE OF CONTENTS</vt:lpstr>
      <vt:lpstr>INTRODUCTION</vt:lpstr>
      <vt:lpstr>ORIGIN…!!</vt:lpstr>
      <vt:lpstr>Origin of WannaCry </vt:lpstr>
      <vt:lpstr>Propagation Methods </vt:lpstr>
      <vt:lpstr>PowerPoint Presentation</vt:lpstr>
      <vt:lpstr>Economic Consequences </vt:lpstr>
      <vt:lpstr>PowerPoint Presentation</vt:lpstr>
      <vt:lpstr>Security Implications </vt:lpstr>
      <vt:lpstr>Security Implications </vt:lpstr>
      <vt:lpstr>Preventive Steps…!!</vt:lpstr>
      <vt:lpstr>Preventive Measures</vt:lpstr>
      <vt:lpstr>Summarization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Devastating Impacts of the WannaCry Ransomware Attack: A Comprehensive Analysis</dc:title>
  <cp:lastModifiedBy>naman soni</cp:lastModifiedBy>
  <cp:revision>4</cp:revision>
  <dcterms:modified xsi:type="dcterms:W3CDTF">2023-11-02T08:34:31Z</dcterms:modified>
</cp:coreProperties>
</file>