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F19A9-90D9-4609-A074-5E48CDF4F8B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B50BF28-D60C-4F63-994F-BE5865AAFD1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D64214C-2C8B-4C44-B14F-C7B2E317394C}"/>
              </a:ext>
            </a:extLst>
          </p:cNvPr>
          <p:cNvSpPr>
            <a:spLocks noGrp="1"/>
          </p:cNvSpPr>
          <p:nvPr>
            <p:ph type="dt" sz="half" idx="10"/>
          </p:nvPr>
        </p:nvSpPr>
        <p:spPr/>
        <p:txBody>
          <a:bodyPr/>
          <a:lstStyle/>
          <a:p>
            <a:fld id="{38B1A0BE-2BDF-487D-9B5D-188ABF5825E5}" type="datetimeFigureOut">
              <a:rPr lang="en-IN" smtClean="0"/>
              <a:t>14-02-2022</a:t>
            </a:fld>
            <a:endParaRPr lang="en-IN"/>
          </a:p>
        </p:txBody>
      </p:sp>
      <p:sp>
        <p:nvSpPr>
          <p:cNvPr id="5" name="Footer Placeholder 4">
            <a:extLst>
              <a:ext uri="{FF2B5EF4-FFF2-40B4-BE49-F238E27FC236}">
                <a16:creationId xmlns:a16="http://schemas.microsoft.com/office/drawing/2014/main" id="{B0ED57E7-43B3-4478-AD10-7040141925F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D29C207-8BBD-4DED-A8DE-48E1CE0892E7}"/>
              </a:ext>
            </a:extLst>
          </p:cNvPr>
          <p:cNvSpPr>
            <a:spLocks noGrp="1"/>
          </p:cNvSpPr>
          <p:nvPr>
            <p:ph type="sldNum" sz="quarter" idx="12"/>
          </p:nvPr>
        </p:nvSpPr>
        <p:spPr/>
        <p:txBody>
          <a:bodyPr/>
          <a:lstStyle/>
          <a:p>
            <a:fld id="{78652172-FBA0-4743-A840-718B46096F9B}" type="slidenum">
              <a:rPr lang="en-IN" smtClean="0"/>
              <a:t>‹#›</a:t>
            </a:fld>
            <a:endParaRPr lang="en-IN"/>
          </a:p>
        </p:txBody>
      </p:sp>
    </p:spTree>
    <p:extLst>
      <p:ext uri="{BB962C8B-B14F-4D97-AF65-F5344CB8AC3E}">
        <p14:creationId xmlns:p14="http://schemas.microsoft.com/office/powerpoint/2010/main" val="38107271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98D85-5DF2-49F5-9844-88E91E8A027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46534B7-4197-4CCC-BF1E-5156D8B224D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CA84D07-9308-4B8E-854A-DE4F6C289C24}"/>
              </a:ext>
            </a:extLst>
          </p:cNvPr>
          <p:cNvSpPr>
            <a:spLocks noGrp="1"/>
          </p:cNvSpPr>
          <p:nvPr>
            <p:ph type="dt" sz="half" idx="10"/>
          </p:nvPr>
        </p:nvSpPr>
        <p:spPr/>
        <p:txBody>
          <a:bodyPr/>
          <a:lstStyle/>
          <a:p>
            <a:fld id="{38B1A0BE-2BDF-487D-9B5D-188ABF5825E5}" type="datetimeFigureOut">
              <a:rPr lang="en-IN" smtClean="0"/>
              <a:t>14-02-2022</a:t>
            </a:fld>
            <a:endParaRPr lang="en-IN"/>
          </a:p>
        </p:txBody>
      </p:sp>
      <p:sp>
        <p:nvSpPr>
          <p:cNvPr id="5" name="Footer Placeholder 4">
            <a:extLst>
              <a:ext uri="{FF2B5EF4-FFF2-40B4-BE49-F238E27FC236}">
                <a16:creationId xmlns:a16="http://schemas.microsoft.com/office/drawing/2014/main" id="{63E83998-4CA9-4B66-AB87-B45B30EC2FA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40065C7-ACFE-42B7-BD99-A1E3A0AD7430}"/>
              </a:ext>
            </a:extLst>
          </p:cNvPr>
          <p:cNvSpPr>
            <a:spLocks noGrp="1"/>
          </p:cNvSpPr>
          <p:nvPr>
            <p:ph type="sldNum" sz="quarter" idx="12"/>
          </p:nvPr>
        </p:nvSpPr>
        <p:spPr/>
        <p:txBody>
          <a:bodyPr/>
          <a:lstStyle/>
          <a:p>
            <a:fld id="{78652172-FBA0-4743-A840-718B46096F9B}" type="slidenum">
              <a:rPr lang="en-IN" smtClean="0"/>
              <a:t>‹#›</a:t>
            </a:fld>
            <a:endParaRPr lang="en-IN"/>
          </a:p>
        </p:txBody>
      </p:sp>
    </p:spTree>
    <p:extLst>
      <p:ext uri="{BB962C8B-B14F-4D97-AF65-F5344CB8AC3E}">
        <p14:creationId xmlns:p14="http://schemas.microsoft.com/office/powerpoint/2010/main" val="3795133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3D20326-DEEC-40DD-9F10-BEAA26DA37D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8B0AFD2-2F6E-4127-92C7-DAE804E42CB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6AFAF00-9097-4EAF-912C-D28B769101CC}"/>
              </a:ext>
            </a:extLst>
          </p:cNvPr>
          <p:cNvSpPr>
            <a:spLocks noGrp="1"/>
          </p:cNvSpPr>
          <p:nvPr>
            <p:ph type="dt" sz="half" idx="10"/>
          </p:nvPr>
        </p:nvSpPr>
        <p:spPr/>
        <p:txBody>
          <a:bodyPr/>
          <a:lstStyle/>
          <a:p>
            <a:fld id="{38B1A0BE-2BDF-487D-9B5D-188ABF5825E5}" type="datetimeFigureOut">
              <a:rPr lang="en-IN" smtClean="0"/>
              <a:t>14-02-2022</a:t>
            </a:fld>
            <a:endParaRPr lang="en-IN"/>
          </a:p>
        </p:txBody>
      </p:sp>
      <p:sp>
        <p:nvSpPr>
          <p:cNvPr id="5" name="Footer Placeholder 4">
            <a:extLst>
              <a:ext uri="{FF2B5EF4-FFF2-40B4-BE49-F238E27FC236}">
                <a16:creationId xmlns:a16="http://schemas.microsoft.com/office/drawing/2014/main" id="{ADAD43D3-FC82-4B6C-B18B-F196B3037BE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1ACB027-91EB-4A53-ADA3-E7B422FAC0C3}"/>
              </a:ext>
            </a:extLst>
          </p:cNvPr>
          <p:cNvSpPr>
            <a:spLocks noGrp="1"/>
          </p:cNvSpPr>
          <p:nvPr>
            <p:ph type="sldNum" sz="quarter" idx="12"/>
          </p:nvPr>
        </p:nvSpPr>
        <p:spPr/>
        <p:txBody>
          <a:bodyPr/>
          <a:lstStyle/>
          <a:p>
            <a:fld id="{78652172-FBA0-4743-A840-718B46096F9B}" type="slidenum">
              <a:rPr lang="en-IN" smtClean="0"/>
              <a:t>‹#›</a:t>
            </a:fld>
            <a:endParaRPr lang="en-IN"/>
          </a:p>
        </p:txBody>
      </p:sp>
    </p:spTree>
    <p:extLst>
      <p:ext uri="{BB962C8B-B14F-4D97-AF65-F5344CB8AC3E}">
        <p14:creationId xmlns:p14="http://schemas.microsoft.com/office/powerpoint/2010/main" val="10022322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F2C852-1CFB-4282-BFF8-B4F73E4DF86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F3B9A44-B5C5-42B8-BFBF-2D80EEB5BF6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C6EEECC-6342-4B03-AEA0-5754BDE70A8C}"/>
              </a:ext>
            </a:extLst>
          </p:cNvPr>
          <p:cNvSpPr>
            <a:spLocks noGrp="1"/>
          </p:cNvSpPr>
          <p:nvPr>
            <p:ph type="dt" sz="half" idx="10"/>
          </p:nvPr>
        </p:nvSpPr>
        <p:spPr/>
        <p:txBody>
          <a:bodyPr/>
          <a:lstStyle/>
          <a:p>
            <a:fld id="{38B1A0BE-2BDF-487D-9B5D-188ABF5825E5}" type="datetimeFigureOut">
              <a:rPr lang="en-IN" smtClean="0"/>
              <a:t>14-02-2022</a:t>
            </a:fld>
            <a:endParaRPr lang="en-IN"/>
          </a:p>
        </p:txBody>
      </p:sp>
      <p:sp>
        <p:nvSpPr>
          <p:cNvPr id="5" name="Footer Placeholder 4">
            <a:extLst>
              <a:ext uri="{FF2B5EF4-FFF2-40B4-BE49-F238E27FC236}">
                <a16:creationId xmlns:a16="http://schemas.microsoft.com/office/drawing/2014/main" id="{6A747A41-9902-441E-B6E7-FAA74805F26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2CEF0DD-115B-48FA-B4F2-453075278161}"/>
              </a:ext>
            </a:extLst>
          </p:cNvPr>
          <p:cNvSpPr>
            <a:spLocks noGrp="1"/>
          </p:cNvSpPr>
          <p:nvPr>
            <p:ph type="sldNum" sz="quarter" idx="12"/>
          </p:nvPr>
        </p:nvSpPr>
        <p:spPr/>
        <p:txBody>
          <a:bodyPr/>
          <a:lstStyle/>
          <a:p>
            <a:fld id="{78652172-FBA0-4743-A840-718B46096F9B}" type="slidenum">
              <a:rPr lang="en-IN" smtClean="0"/>
              <a:t>‹#›</a:t>
            </a:fld>
            <a:endParaRPr lang="en-IN"/>
          </a:p>
        </p:txBody>
      </p:sp>
    </p:spTree>
    <p:extLst>
      <p:ext uri="{BB962C8B-B14F-4D97-AF65-F5344CB8AC3E}">
        <p14:creationId xmlns:p14="http://schemas.microsoft.com/office/powerpoint/2010/main" val="34357071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61B17-83B7-40AD-80F6-0D605BCC79A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ECE0E33-4CF2-433D-8281-F4E48CF677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F87C3EE-531F-40D3-816E-90240A97921C}"/>
              </a:ext>
            </a:extLst>
          </p:cNvPr>
          <p:cNvSpPr>
            <a:spLocks noGrp="1"/>
          </p:cNvSpPr>
          <p:nvPr>
            <p:ph type="dt" sz="half" idx="10"/>
          </p:nvPr>
        </p:nvSpPr>
        <p:spPr/>
        <p:txBody>
          <a:bodyPr/>
          <a:lstStyle/>
          <a:p>
            <a:fld id="{38B1A0BE-2BDF-487D-9B5D-188ABF5825E5}" type="datetimeFigureOut">
              <a:rPr lang="en-IN" smtClean="0"/>
              <a:t>14-02-2022</a:t>
            </a:fld>
            <a:endParaRPr lang="en-IN"/>
          </a:p>
        </p:txBody>
      </p:sp>
      <p:sp>
        <p:nvSpPr>
          <p:cNvPr id="5" name="Footer Placeholder 4">
            <a:extLst>
              <a:ext uri="{FF2B5EF4-FFF2-40B4-BE49-F238E27FC236}">
                <a16:creationId xmlns:a16="http://schemas.microsoft.com/office/drawing/2014/main" id="{E3F37DE0-51C2-4CFC-AFF4-6FB7177E702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60AC1A9-F38C-41F4-90F3-06B3B6CFB2DA}"/>
              </a:ext>
            </a:extLst>
          </p:cNvPr>
          <p:cNvSpPr>
            <a:spLocks noGrp="1"/>
          </p:cNvSpPr>
          <p:nvPr>
            <p:ph type="sldNum" sz="quarter" idx="12"/>
          </p:nvPr>
        </p:nvSpPr>
        <p:spPr/>
        <p:txBody>
          <a:bodyPr/>
          <a:lstStyle/>
          <a:p>
            <a:fld id="{78652172-FBA0-4743-A840-718B46096F9B}" type="slidenum">
              <a:rPr lang="en-IN" smtClean="0"/>
              <a:t>‹#›</a:t>
            </a:fld>
            <a:endParaRPr lang="en-IN"/>
          </a:p>
        </p:txBody>
      </p:sp>
    </p:spTree>
    <p:extLst>
      <p:ext uri="{BB962C8B-B14F-4D97-AF65-F5344CB8AC3E}">
        <p14:creationId xmlns:p14="http://schemas.microsoft.com/office/powerpoint/2010/main" val="38642034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C500E8-D3BF-41FC-935F-36169B149DD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834E3E4-09B2-4A4B-8590-69AC35675FA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9CA5134-92BA-4A3E-AC32-7F652CDCBA1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BBDFA31-CEFD-4062-BFCF-22A6874A9063}"/>
              </a:ext>
            </a:extLst>
          </p:cNvPr>
          <p:cNvSpPr>
            <a:spLocks noGrp="1"/>
          </p:cNvSpPr>
          <p:nvPr>
            <p:ph type="dt" sz="half" idx="10"/>
          </p:nvPr>
        </p:nvSpPr>
        <p:spPr/>
        <p:txBody>
          <a:bodyPr/>
          <a:lstStyle/>
          <a:p>
            <a:fld id="{38B1A0BE-2BDF-487D-9B5D-188ABF5825E5}" type="datetimeFigureOut">
              <a:rPr lang="en-IN" smtClean="0"/>
              <a:t>14-02-2022</a:t>
            </a:fld>
            <a:endParaRPr lang="en-IN"/>
          </a:p>
        </p:txBody>
      </p:sp>
      <p:sp>
        <p:nvSpPr>
          <p:cNvPr id="6" name="Footer Placeholder 5">
            <a:extLst>
              <a:ext uri="{FF2B5EF4-FFF2-40B4-BE49-F238E27FC236}">
                <a16:creationId xmlns:a16="http://schemas.microsoft.com/office/drawing/2014/main" id="{A6E2DA75-BE97-444D-A079-A6AC2299529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5C67AFA-8DDC-44CA-B37C-1CEB85C895C5}"/>
              </a:ext>
            </a:extLst>
          </p:cNvPr>
          <p:cNvSpPr>
            <a:spLocks noGrp="1"/>
          </p:cNvSpPr>
          <p:nvPr>
            <p:ph type="sldNum" sz="quarter" idx="12"/>
          </p:nvPr>
        </p:nvSpPr>
        <p:spPr/>
        <p:txBody>
          <a:bodyPr/>
          <a:lstStyle/>
          <a:p>
            <a:fld id="{78652172-FBA0-4743-A840-718B46096F9B}" type="slidenum">
              <a:rPr lang="en-IN" smtClean="0"/>
              <a:t>‹#›</a:t>
            </a:fld>
            <a:endParaRPr lang="en-IN"/>
          </a:p>
        </p:txBody>
      </p:sp>
    </p:spTree>
    <p:extLst>
      <p:ext uri="{BB962C8B-B14F-4D97-AF65-F5344CB8AC3E}">
        <p14:creationId xmlns:p14="http://schemas.microsoft.com/office/powerpoint/2010/main" val="5287813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7129AB-BD0A-41FE-B362-EEBAD45572F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ED75723-E350-4E1F-B751-DF7676B3DB2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E264453-87A3-4111-9A06-BD760ABC925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531399E-BCFE-4B64-A58C-05F87F30246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2480618-09A7-45A9-B86D-8D2072559C3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990C9D4-F960-425B-A389-E255C459A1CA}"/>
              </a:ext>
            </a:extLst>
          </p:cNvPr>
          <p:cNvSpPr>
            <a:spLocks noGrp="1"/>
          </p:cNvSpPr>
          <p:nvPr>
            <p:ph type="dt" sz="half" idx="10"/>
          </p:nvPr>
        </p:nvSpPr>
        <p:spPr/>
        <p:txBody>
          <a:bodyPr/>
          <a:lstStyle/>
          <a:p>
            <a:fld id="{38B1A0BE-2BDF-487D-9B5D-188ABF5825E5}" type="datetimeFigureOut">
              <a:rPr lang="en-IN" smtClean="0"/>
              <a:t>14-02-2022</a:t>
            </a:fld>
            <a:endParaRPr lang="en-IN"/>
          </a:p>
        </p:txBody>
      </p:sp>
      <p:sp>
        <p:nvSpPr>
          <p:cNvPr id="8" name="Footer Placeholder 7">
            <a:extLst>
              <a:ext uri="{FF2B5EF4-FFF2-40B4-BE49-F238E27FC236}">
                <a16:creationId xmlns:a16="http://schemas.microsoft.com/office/drawing/2014/main" id="{3F59182F-6812-49A7-B2B3-F30A0C17C09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2AD975F-B664-42FE-9B87-8A1C74E8A1D4}"/>
              </a:ext>
            </a:extLst>
          </p:cNvPr>
          <p:cNvSpPr>
            <a:spLocks noGrp="1"/>
          </p:cNvSpPr>
          <p:nvPr>
            <p:ph type="sldNum" sz="quarter" idx="12"/>
          </p:nvPr>
        </p:nvSpPr>
        <p:spPr/>
        <p:txBody>
          <a:bodyPr/>
          <a:lstStyle/>
          <a:p>
            <a:fld id="{78652172-FBA0-4743-A840-718B46096F9B}" type="slidenum">
              <a:rPr lang="en-IN" smtClean="0"/>
              <a:t>‹#›</a:t>
            </a:fld>
            <a:endParaRPr lang="en-IN"/>
          </a:p>
        </p:txBody>
      </p:sp>
    </p:spTree>
    <p:extLst>
      <p:ext uri="{BB962C8B-B14F-4D97-AF65-F5344CB8AC3E}">
        <p14:creationId xmlns:p14="http://schemas.microsoft.com/office/powerpoint/2010/main" val="1171610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F60FE2-EC84-4C6A-8D32-D7D7DCE0E69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DA307EA-A700-466F-8C73-3C5E0DCF1128}"/>
              </a:ext>
            </a:extLst>
          </p:cNvPr>
          <p:cNvSpPr>
            <a:spLocks noGrp="1"/>
          </p:cNvSpPr>
          <p:nvPr>
            <p:ph type="dt" sz="half" idx="10"/>
          </p:nvPr>
        </p:nvSpPr>
        <p:spPr/>
        <p:txBody>
          <a:bodyPr/>
          <a:lstStyle/>
          <a:p>
            <a:fld id="{38B1A0BE-2BDF-487D-9B5D-188ABF5825E5}" type="datetimeFigureOut">
              <a:rPr lang="en-IN" smtClean="0"/>
              <a:t>14-02-2022</a:t>
            </a:fld>
            <a:endParaRPr lang="en-IN"/>
          </a:p>
        </p:txBody>
      </p:sp>
      <p:sp>
        <p:nvSpPr>
          <p:cNvPr id="4" name="Footer Placeholder 3">
            <a:extLst>
              <a:ext uri="{FF2B5EF4-FFF2-40B4-BE49-F238E27FC236}">
                <a16:creationId xmlns:a16="http://schemas.microsoft.com/office/drawing/2014/main" id="{DC198261-3FDD-4A98-B99C-87AD3379C04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652B517-ADA4-414C-8AAD-A993B6502A92}"/>
              </a:ext>
            </a:extLst>
          </p:cNvPr>
          <p:cNvSpPr>
            <a:spLocks noGrp="1"/>
          </p:cNvSpPr>
          <p:nvPr>
            <p:ph type="sldNum" sz="quarter" idx="12"/>
          </p:nvPr>
        </p:nvSpPr>
        <p:spPr/>
        <p:txBody>
          <a:bodyPr/>
          <a:lstStyle/>
          <a:p>
            <a:fld id="{78652172-FBA0-4743-A840-718B46096F9B}" type="slidenum">
              <a:rPr lang="en-IN" smtClean="0"/>
              <a:t>‹#›</a:t>
            </a:fld>
            <a:endParaRPr lang="en-IN"/>
          </a:p>
        </p:txBody>
      </p:sp>
    </p:spTree>
    <p:extLst>
      <p:ext uri="{BB962C8B-B14F-4D97-AF65-F5344CB8AC3E}">
        <p14:creationId xmlns:p14="http://schemas.microsoft.com/office/powerpoint/2010/main" val="2227348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A7C0D4-FA89-4A45-9A91-2C56052B7D45}"/>
              </a:ext>
            </a:extLst>
          </p:cNvPr>
          <p:cNvSpPr>
            <a:spLocks noGrp="1"/>
          </p:cNvSpPr>
          <p:nvPr>
            <p:ph type="dt" sz="half" idx="10"/>
          </p:nvPr>
        </p:nvSpPr>
        <p:spPr/>
        <p:txBody>
          <a:bodyPr/>
          <a:lstStyle/>
          <a:p>
            <a:fld id="{38B1A0BE-2BDF-487D-9B5D-188ABF5825E5}" type="datetimeFigureOut">
              <a:rPr lang="en-IN" smtClean="0"/>
              <a:t>14-02-2022</a:t>
            </a:fld>
            <a:endParaRPr lang="en-IN"/>
          </a:p>
        </p:txBody>
      </p:sp>
      <p:sp>
        <p:nvSpPr>
          <p:cNvPr id="3" name="Footer Placeholder 2">
            <a:extLst>
              <a:ext uri="{FF2B5EF4-FFF2-40B4-BE49-F238E27FC236}">
                <a16:creationId xmlns:a16="http://schemas.microsoft.com/office/drawing/2014/main" id="{1FA05D45-F2A3-4096-AF23-8082EE3222C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362521F-0B5C-4E2A-A96F-7839953BB69F}"/>
              </a:ext>
            </a:extLst>
          </p:cNvPr>
          <p:cNvSpPr>
            <a:spLocks noGrp="1"/>
          </p:cNvSpPr>
          <p:nvPr>
            <p:ph type="sldNum" sz="quarter" idx="12"/>
          </p:nvPr>
        </p:nvSpPr>
        <p:spPr/>
        <p:txBody>
          <a:bodyPr/>
          <a:lstStyle/>
          <a:p>
            <a:fld id="{78652172-FBA0-4743-A840-718B46096F9B}" type="slidenum">
              <a:rPr lang="en-IN" smtClean="0"/>
              <a:t>‹#›</a:t>
            </a:fld>
            <a:endParaRPr lang="en-IN"/>
          </a:p>
        </p:txBody>
      </p:sp>
    </p:spTree>
    <p:extLst>
      <p:ext uri="{BB962C8B-B14F-4D97-AF65-F5344CB8AC3E}">
        <p14:creationId xmlns:p14="http://schemas.microsoft.com/office/powerpoint/2010/main" val="1485142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2FEDE-52B6-48AD-80C7-2A745530AE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26E2B03-5B89-4E80-98ED-CE6782014EA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D8FD496-AB84-4E08-86A4-A08AB6B537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6A54828-69E2-4C61-86DA-1DA96D67771E}"/>
              </a:ext>
            </a:extLst>
          </p:cNvPr>
          <p:cNvSpPr>
            <a:spLocks noGrp="1"/>
          </p:cNvSpPr>
          <p:nvPr>
            <p:ph type="dt" sz="half" idx="10"/>
          </p:nvPr>
        </p:nvSpPr>
        <p:spPr/>
        <p:txBody>
          <a:bodyPr/>
          <a:lstStyle/>
          <a:p>
            <a:fld id="{38B1A0BE-2BDF-487D-9B5D-188ABF5825E5}" type="datetimeFigureOut">
              <a:rPr lang="en-IN" smtClean="0"/>
              <a:t>14-02-2022</a:t>
            </a:fld>
            <a:endParaRPr lang="en-IN"/>
          </a:p>
        </p:txBody>
      </p:sp>
      <p:sp>
        <p:nvSpPr>
          <p:cNvPr id="6" name="Footer Placeholder 5">
            <a:extLst>
              <a:ext uri="{FF2B5EF4-FFF2-40B4-BE49-F238E27FC236}">
                <a16:creationId xmlns:a16="http://schemas.microsoft.com/office/drawing/2014/main" id="{2A87887A-8661-481A-8356-EAB7D692FE5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5CD4C70-D4BE-4E4C-B1C1-BFE3813188C1}"/>
              </a:ext>
            </a:extLst>
          </p:cNvPr>
          <p:cNvSpPr>
            <a:spLocks noGrp="1"/>
          </p:cNvSpPr>
          <p:nvPr>
            <p:ph type="sldNum" sz="quarter" idx="12"/>
          </p:nvPr>
        </p:nvSpPr>
        <p:spPr/>
        <p:txBody>
          <a:bodyPr/>
          <a:lstStyle/>
          <a:p>
            <a:fld id="{78652172-FBA0-4743-A840-718B46096F9B}" type="slidenum">
              <a:rPr lang="en-IN" smtClean="0"/>
              <a:t>‹#›</a:t>
            </a:fld>
            <a:endParaRPr lang="en-IN"/>
          </a:p>
        </p:txBody>
      </p:sp>
    </p:spTree>
    <p:extLst>
      <p:ext uri="{BB962C8B-B14F-4D97-AF65-F5344CB8AC3E}">
        <p14:creationId xmlns:p14="http://schemas.microsoft.com/office/powerpoint/2010/main" val="16520830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7E3D8-30D9-4D56-B3CB-2D29EE9F436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7733D19-08A1-4279-8C1C-B1089F8F0EB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81F8050-2EB2-4E4D-9D29-A55049D43E3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9853F35-2A19-41C6-AB44-6D310827C7F6}"/>
              </a:ext>
            </a:extLst>
          </p:cNvPr>
          <p:cNvSpPr>
            <a:spLocks noGrp="1"/>
          </p:cNvSpPr>
          <p:nvPr>
            <p:ph type="dt" sz="half" idx="10"/>
          </p:nvPr>
        </p:nvSpPr>
        <p:spPr/>
        <p:txBody>
          <a:bodyPr/>
          <a:lstStyle/>
          <a:p>
            <a:fld id="{38B1A0BE-2BDF-487D-9B5D-188ABF5825E5}" type="datetimeFigureOut">
              <a:rPr lang="en-IN" smtClean="0"/>
              <a:t>14-02-2022</a:t>
            </a:fld>
            <a:endParaRPr lang="en-IN"/>
          </a:p>
        </p:txBody>
      </p:sp>
      <p:sp>
        <p:nvSpPr>
          <p:cNvPr id="6" name="Footer Placeholder 5">
            <a:extLst>
              <a:ext uri="{FF2B5EF4-FFF2-40B4-BE49-F238E27FC236}">
                <a16:creationId xmlns:a16="http://schemas.microsoft.com/office/drawing/2014/main" id="{965FF864-E99B-42AB-A156-775697A8DC7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8EE1060-89C7-4D7E-9CA6-10A12B982B8E}"/>
              </a:ext>
            </a:extLst>
          </p:cNvPr>
          <p:cNvSpPr>
            <a:spLocks noGrp="1"/>
          </p:cNvSpPr>
          <p:nvPr>
            <p:ph type="sldNum" sz="quarter" idx="12"/>
          </p:nvPr>
        </p:nvSpPr>
        <p:spPr/>
        <p:txBody>
          <a:bodyPr/>
          <a:lstStyle/>
          <a:p>
            <a:fld id="{78652172-FBA0-4743-A840-718B46096F9B}" type="slidenum">
              <a:rPr lang="en-IN" smtClean="0"/>
              <a:t>‹#›</a:t>
            </a:fld>
            <a:endParaRPr lang="en-IN"/>
          </a:p>
        </p:txBody>
      </p:sp>
    </p:spTree>
    <p:extLst>
      <p:ext uri="{BB962C8B-B14F-4D97-AF65-F5344CB8AC3E}">
        <p14:creationId xmlns:p14="http://schemas.microsoft.com/office/powerpoint/2010/main" val="22641479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5BC22EF-DC93-4F7F-8D02-3466E0BD0FE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AC3821A-BAFB-48D0-B783-956CFED6B8D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98FB0BC-232D-497E-8F93-9BE863AB075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8B1A0BE-2BDF-487D-9B5D-188ABF5825E5}" type="datetimeFigureOut">
              <a:rPr lang="en-IN" smtClean="0"/>
              <a:t>14-02-2022</a:t>
            </a:fld>
            <a:endParaRPr lang="en-IN"/>
          </a:p>
        </p:txBody>
      </p:sp>
      <p:sp>
        <p:nvSpPr>
          <p:cNvPr id="5" name="Footer Placeholder 4">
            <a:extLst>
              <a:ext uri="{FF2B5EF4-FFF2-40B4-BE49-F238E27FC236}">
                <a16:creationId xmlns:a16="http://schemas.microsoft.com/office/drawing/2014/main" id="{411516FD-D1DF-49FE-B94A-DBB75B99FA0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D8957DA-5683-43C1-B55D-BB09AE85665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8652172-FBA0-4743-A840-718B46096F9B}" type="slidenum">
              <a:rPr lang="en-IN" smtClean="0"/>
              <a:t>‹#›</a:t>
            </a:fld>
            <a:endParaRPr lang="en-IN"/>
          </a:p>
        </p:txBody>
      </p:sp>
    </p:spTree>
    <p:extLst>
      <p:ext uri="{BB962C8B-B14F-4D97-AF65-F5344CB8AC3E}">
        <p14:creationId xmlns:p14="http://schemas.microsoft.com/office/powerpoint/2010/main" val="20645444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hyperlink" Target="https://atom.io/" TargetMode="External"/><Relationship Id="rId7" Type="http://schemas.openxmlformats.org/officeDocument/2006/relationships/hyperlink" Target="https://developer.android.com/" TargetMode="External"/><Relationship Id="rId2" Type="http://schemas.openxmlformats.org/officeDocument/2006/relationships/hyperlink" Target="https://code.visualstudio.com/" TargetMode="External"/><Relationship Id="rId1" Type="http://schemas.openxmlformats.org/officeDocument/2006/relationships/slideLayout" Target="../slideLayouts/slideLayout4.xml"/><Relationship Id="rId6" Type="http://schemas.openxmlformats.org/officeDocument/2006/relationships/hyperlink" Target="https://netbeans.org/" TargetMode="External"/><Relationship Id="rId5" Type="http://schemas.openxmlformats.org/officeDocument/2006/relationships/hyperlink" Target="https://www.eclipse.org/" TargetMode="External"/><Relationship Id="rId4" Type="http://schemas.openxmlformats.org/officeDocument/2006/relationships/hyperlink" Target="https://www.sublimetext.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B4420-50AC-48BD-9852-791DDA2F5327}"/>
              </a:ext>
            </a:extLst>
          </p:cNvPr>
          <p:cNvSpPr>
            <a:spLocks noGrp="1"/>
          </p:cNvSpPr>
          <p:nvPr>
            <p:ph type="title"/>
          </p:nvPr>
        </p:nvSpPr>
        <p:spPr/>
        <p:txBody>
          <a:bodyPr/>
          <a:lstStyle/>
          <a:p>
            <a:r>
              <a:rPr lang="en-IN" dirty="0"/>
              <a:t>Integrated Development Environment (IDE)</a:t>
            </a:r>
          </a:p>
        </p:txBody>
      </p:sp>
      <p:sp>
        <p:nvSpPr>
          <p:cNvPr id="3" name="Content Placeholder 2">
            <a:extLst>
              <a:ext uri="{FF2B5EF4-FFF2-40B4-BE49-F238E27FC236}">
                <a16:creationId xmlns:a16="http://schemas.microsoft.com/office/drawing/2014/main" id="{EB1C8AD7-1011-4480-8EDA-C1577DB0EB7A}"/>
              </a:ext>
            </a:extLst>
          </p:cNvPr>
          <p:cNvSpPr>
            <a:spLocks noGrp="1"/>
          </p:cNvSpPr>
          <p:nvPr>
            <p:ph sz="half" idx="1"/>
          </p:nvPr>
        </p:nvSpPr>
        <p:spPr/>
        <p:txBody>
          <a:bodyPr>
            <a:normAutofit lnSpcReduction="10000"/>
          </a:bodyPr>
          <a:lstStyle/>
          <a:p>
            <a:pPr algn="l"/>
            <a:r>
              <a:rPr lang="en-US" sz="1600" i="0" dirty="0">
                <a:solidFill>
                  <a:srgbClr val="151515"/>
                </a:solidFill>
                <a:effectLst/>
                <a:latin typeface="RedHatText"/>
              </a:rPr>
              <a:t>An </a:t>
            </a:r>
            <a:r>
              <a:rPr lang="en-US" sz="1600" b="1" i="0" dirty="0">
                <a:solidFill>
                  <a:srgbClr val="151515"/>
                </a:solidFill>
                <a:effectLst/>
                <a:latin typeface="RedHatText"/>
              </a:rPr>
              <a:t>integrated development environment (IDE</a:t>
            </a:r>
            <a:r>
              <a:rPr lang="en-US" sz="1600" i="0" dirty="0">
                <a:solidFill>
                  <a:srgbClr val="151515"/>
                </a:solidFill>
                <a:effectLst/>
                <a:latin typeface="RedHatText"/>
              </a:rPr>
              <a:t>) is software for building applications that combines common developer tools into a single graphical user interface (GUI).</a:t>
            </a:r>
          </a:p>
          <a:p>
            <a:pPr algn="l"/>
            <a:r>
              <a:rPr lang="en-US" sz="1600" b="1" i="0" u="sng" dirty="0">
                <a:solidFill>
                  <a:srgbClr val="151515"/>
                </a:solidFill>
                <a:effectLst/>
                <a:latin typeface="RedHatText"/>
              </a:rPr>
              <a:t> An IDE typically consists of:</a:t>
            </a:r>
          </a:p>
          <a:p>
            <a:pPr algn="l">
              <a:buFont typeface="Arial" panose="020B0604020202020204" pitchFamily="34" charset="0"/>
              <a:buChar char="•"/>
            </a:pPr>
            <a:r>
              <a:rPr lang="en-US" sz="1600" b="1" i="0" dirty="0">
                <a:solidFill>
                  <a:srgbClr val="151515"/>
                </a:solidFill>
                <a:effectLst/>
                <a:latin typeface="var(--pfe-theme--font-family, &quot;Red Hat Text&quot;, &quot;RedHatText&quot;, &quot;Overpass&quot;, Overpass, Arial, sans-serif)"/>
              </a:rPr>
              <a:t>Source code editor</a:t>
            </a:r>
            <a:r>
              <a:rPr lang="en-US" sz="1600" b="0" i="0" dirty="0">
                <a:solidFill>
                  <a:srgbClr val="151515"/>
                </a:solidFill>
                <a:effectLst/>
                <a:latin typeface="var(--pfe-theme--font-family, &quot;Red Hat Text&quot;, &quot;RedHatText&quot;, &quot;Overpass&quot;, Overpass, Arial, sans-serif)"/>
              </a:rPr>
              <a:t>: A text editor that can assist in writing software code with features such as syntax highlighting with visual cues, providing language specific auto-completion, and checking for bugs as code is being written.</a:t>
            </a:r>
          </a:p>
          <a:p>
            <a:pPr algn="l">
              <a:buFont typeface="Arial" panose="020B0604020202020204" pitchFamily="34" charset="0"/>
              <a:buChar char="•"/>
            </a:pPr>
            <a:r>
              <a:rPr lang="en-US" sz="1600" b="1" i="0" dirty="0">
                <a:solidFill>
                  <a:srgbClr val="151515"/>
                </a:solidFill>
                <a:effectLst/>
                <a:latin typeface="var(--pfe-theme--font-family, &quot;Red Hat Text&quot;, &quot;RedHatText&quot;, &quot;Overpass&quot;, Overpass, Arial, sans-serif)"/>
              </a:rPr>
              <a:t>Local build automation</a:t>
            </a:r>
            <a:r>
              <a:rPr lang="en-US" sz="1600" b="0" i="0" dirty="0">
                <a:solidFill>
                  <a:srgbClr val="151515"/>
                </a:solidFill>
                <a:effectLst/>
                <a:latin typeface="var(--pfe-theme--font-family, &quot;Red Hat Text&quot;, &quot;RedHatText&quot;, &quot;Overpass&quot;, Overpass, Arial, sans-serif)"/>
              </a:rPr>
              <a:t>: Utilities that automate simple, repeatable tasks as part of creating a local build of the software for use by the developer, like compiling computer source code into binary code, packaging binary code, and running automated tests.</a:t>
            </a:r>
          </a:p>
          <a:p>
            <a:pPr algn="l">
              <a:buFont typeface="Arial" panose="020B0604020202020204" pitchFamily="34" charset="0"/>
              <a:buChar char="•"/>
            </a:pPr>
            <a:r>
              <a:rPr lang="en-US" sz="1600" b="1" i="0" dirty="0">
                <a:solidFill>
                  <a:srgbClr val="151515"/>
                </a:solidFill>
                <a:effectLst/>
                <a:latin typeface="var(--pfe-theme--font-family, &quot;Red Hat Text&quot;, &quot;RedHatText&quot;, &quot;Overpass&quot;, Overpass, Arial, sans-serif)"/>
              </a:rPr>
              <a:t>Debugger</a:t>
            </a:r>
            <a:r>
              <a:rPr lang="en-US" sz="1600" b="0" i="0" dirty="0">
                <a:solidFill>
                  <a:srgbClr val="151515"/>
                </a:solidFill>
                <a:effectLst/>
                <a:latin typeface="var(--pfe-theme--font-family, &quot;Red Hat Text&quot;, &quot;RedHatText&quot;, &quot;Overpass&quot;, Overpass, Arial, sans-serif)"/>
              </a:rPr>
              <a:t>: A program for testing other programs that can graphically display the location of a bug in the original code.</a:t>
            </a:r>
          </a:p>
        </p:txBody>
      </p:sp>
      <p:pic>
        <p:nvPicPr>
          <p:cNvPr id="1026" name="Picture 2" descr="What is an IDE? What You Need to Know About an Integrated Development  Environment">
            <a:extLst>
              <a:ext uri="{FF2B5EF4-FFF2-40B4-BE49-F238E27FC236}">
                <a16:creationId xmlns:a16="http://schemas.microsoft.com/office/drawing/2014/main" id="{B62F3482-17D1-46BB-9852-06E5834AB51D}"/>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172200" y="2273308"/>
            <a:ext cx="5181600" cy="34559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68003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B4420-50AC-48BD-9852-791DDA2F5327}"/>
              </a:ext>
            </a:extLst>
          </p:cNvPr>
          <p:cNvSpPr>
            <a:spLocks noGrp="1"/>
          </p:cNvSpPr>
          <p:nvPr>
            <p:ph type="title"/>
          </p:nvPr>
        </p:nvSpPr>
        <p:spPr/>
        <p:txBody>
          <a:bodyPr/>
          <a:lstStyle/>
          <a:p>
            <a:r>
              <a:rPr lang="en-IN" dirty="0"/>
              <a:t>Integrated Development Environment (IDE)</a:t>
            </a:r>
          </a:p>
        </p:txBody>
      </p:sp>
      <p:sp>
        <p:nvSpPr>
          <p:cNvPr id="3" name="Content Placeholder 2">
            <a:extLst>
              <a:ext uri="{FF2B5EF4-FFF2-40B4-BE49-F238E27FC236}">
                <a16:creationId xmlns:a16="http://schemas.microsoft.com/office/drawing/2014/main" id="{EB1C8AD7-1011-4480-8EDA-C1577DB0EB7A}"/>
              </a:ext>
            </a:extLst>
          </p:cNvPr>
          <p:cNvSpPr>
            <a:spLocks noGrp="1"/>
          </p:cNvSpPr>
          <p:nvPr>
            <p:ph sz="half" idx="1"/>
          </p:nvPr>
        </p:nvSpPr>
        <p:spPr/>
        <p:txBody>
          <a:bodyPr>
            <a:normAutofit/>
          </a:bodyPr>
          <a:lstStyle/>
          <a:p>
            <a:r>
              <a:rPr lang="en-US" sz="1600" b="1" i="0" dirty="0">
                <a:solidFill>
                  <a:srgbClr val="292929"/>
                </a:solidFill>
                <a:effectLst/>
                <a:latin typeface="sohne"/>
              </a:rPr>
              <a:t>Difference between Text editor and IDE(Integrated development environment)</a:t>
            </a:r>
          </a:p>
          <a:p>
            <a:pPr algn="l"/>
            <a:r>
              <a:rPr lang="en-US" sz="1600" b="0" i="0" dirty="0">
                <a:solidFill>
                  <a:srgbClr val="292929"/>
                </a:solidFill>
                <a:effectLst/>
                <a:latin typeface="charter"/>
              </a:rPr>
              <a:t>The name </a:t>
            </a:r>
            <a:r>
              <a:rPr lang="en-US" sz="1600" b="1" i="0" dirty="0">
                <a:solidFill>
                  <a:srgbClr val="292929"/>
                </a:solidFill>
                <a:effectLst/>
                <a:latin typeface="charter"/>
              </a:rPr>
              <a:t>“Text editor” </a:t>
            </a:r>
            <a:r>
              <a:rPr lang="en-US" sz="1600" b="0" i="0" dirty="0">
                <a:solidFill>
                  <a:srgbClr val="292929"/>
                </a:solidFill>
                <a:effectLst/>
                <a:latin typeface="charter"/>
              </a:rPr>
              <a:t>and </a:t>
            </a:r>
            <a:r>
              <a:rPr lang="en-US" sz="1600" b="1" i="0" dirty="0">
                <a:solidFill>
                  <a:srgbClr val="292929"/>
                </a:solidFill>
                <a:effectLst/>
                <a:latin typeface="charter"/>
              </a:rPr>
              <a:t>“IDE “ </a:t>
            </a:r>
            <a:r>
              <a:rPr lang="en-US" sz="1600" b="0" i="0" dirty="0">
                <a:solidFill>
                  <a:srgbClr val="292929"/>
                </a:solidFill>
                <a:effectLst/>
                <a:latin typeface="charter"/>
              </a:rPr>
              <a:t>is not new words for the developer dictionary. If those are new to them, so they are not developers. Because IDE’s and Text Editors are regularly used for writing code nicely and cleanly. </a:t>
            </a:r>
          </a:p>
          <a:p>
            <a:r>
              <a:rPr lang="en-US" sz="1600" b="0" i="0" dirty="0">
                <a:solidFill>
                  <a:srgbClr val="292929"/>
                </a:solidFill>
                <a:effectLst/>
                <a:latin typeface="charter"/>
              </a:rPr>
              <a:t>Text Editors have a more widespread approach than IDE. Because, with the help of text editors we are having the ability to code using different languages. The most famous text editors are, </a:t>
            </a:r>
            <a:r>
              <a:rPr lang="en-US" sz="1600" b="0" i="0" u="sng" dirty="0">
                <a:solidFill>
                  <a:srgbClr val="292929"/>
                </a:solidFill>
                <a:effectLst/>
                <a:latin typeface="charter"/>
                <a:hlinkClick r:id="rId2"/>
              </a:rPr>
              <a:t>VS Code</a:t>
            </a:r>
            <a:r>
              <a:rPr lang="en-US" sz="1600" dirty="0">
                <a:solidFill>
                  <a:srgbClr val="292929"/>
                </a:solidFill>
                <a:latin typeface="charter"/>
              </a:rPr>
              <a:t>, </a:t>
            </a:r>
            <a:r>
              <a:rPr lang="en-US" sz="1600" b="0" i="0" u="sng" dirty="0">
                <a:solidFill>
                  <a:srgbClr val="292929"/>
                </a:solidFill>
                <a:effectLst/>
                <a:latin typeface="charter"/>
                <a:hlinkClick r:id="rId3"/>
              </a:rPr>
              <a:t>Atom</a:t>
            </a:r>
            <a:r>
              <a:rPr lang="en-US" sz="1600" dirty="0">
                <a:solidFill>
                  <a:srgbClr val="292929"/>
                </a:solidFill>
                <a:latin typeface="charter"/>
              </a:rPr>
              <a:t>, </a:t>
            </a:r>
            <a:r>
              <a:rPr lang="en-US" sz="1600" b="0" i="0" u="sng" dirty="0">
                <a:solidFill>
                  <a:srgbClr val="292929"/>
                </a:solidFill>
                <a:effectLst/>
                <a:latin typeface="charter"/>
                <a:hlinkClick r:id="rId4"/>
              </a:rPr>
              <a:t>Sublime</a:t>
            </a:r>
            <a:endParaRPr lang="en-US" sz="1600" b="0" i="0" dirty="0">
              <a:solidFill>
                <a:srgbClr val="292929"/>
              </a:solidFill>
              <a:effectLst/>
              <a:latin typeface="charter"/>
            </a:endParaRPr>
          </a:p>
          <a:p>
            <a:r>
              <a:rPr lang="en-US" sz="1600" b="0" i="0" dirty="0">
                <a:solidFill>
                  <a:srgbClr val="292929"/>
                </a:solidFill>
                <a:effectLst/>
                <a:latin typeface="charter"/>
              </a:rPr>
              <a:t>IDE stands for an integrated development environment (Somewhere you found an integrated design environment or integrated debugging environment). The word integrated in IDE, Because it includes/integrated everything that a programmer could want to do on their projects. Examples for an IDE are as follows, </a:t>
            </a:r>
            <a:r>
              <a:rPr lang="en-US" sz="1600" b="0" i="0" u="sng" dirty="0">
                <a:solidFill>
                  <a:srgbClr val="292929"/>
                </a:solidFill>
                <a:effectLst/>
                <a:latin typeface="charter"/>
                <a:hlinkClick r:id="rId5"/>
              </a:rPr>
              <a:t>Eclipse</a:t>
            </a:r>
            <a:r>
              <a:rPr lang="en-US" sz="1600" dirty="0">
                <a:solidFill>
                  <a:srgbClr val="292929"/>
                </a:solidFill>
                <a:latin typeface="charter"/>
              </a:rPr>
              <a:t> ,</a:t>
            </a:r>
            <a:r>
              <a:rPr lang="en-US" sz="1600" b="0" i="0" u="sng" dirty="0" err="1">
                <a:solidFill>
                  <a:srgbClr val="292929"/>
                </a:solidFill>
                <a:effectLst/>
                <a:latin typeface="charter"/>
                <a:hlinkClick r:id="rId6"/>
              </a:rPr>
              <a:t>Netbeans</a:t>
            </a:r>
            <a:r>
              <a:rPr lang="en-US" sz="1600" dirty="0">
                <a:solidFill>
                  <a:srgbClr val="292929"/>
                </a:solidFill>
                <a:latin typeface="charter"/>
              </a:rPr>
              <a:t> ,</a:t>
            </a:r>
            <a:r>
              <a:rPr lang="en-US" sz="1600" b="0" i="0" u="sng" dirty="0">
                <a:solidFill>
                  <a:srgbClr val="292929"/>
                </a:solidFill>
                <a:effectLst/>
                <a:latin typeface="charter"/>
                <a:hlinkClick r:id="rId7"/>
              </a:rPr>
              <a:t>Android Studio</a:t>
            </a:r>
            <a:endParaRPr lang="en-US" sz="1600" b="0" i="0" dirty="0">
              <a:solidFill>
                <a:srgbClr val="292929"/>
              </a:solidFill>
              <a:effectLst/>
              <a:latin typeface="charter"/>
            </a:endParaRPr>
          </a:p>
        </p:txBody>
      </p:sp>
      <p:pic>
        <p:nvPicPr>
          <p:cNvPr id="6" name="Content Placeholder 5">
            <a:extLst>
              <a:ext uri="{FF2B5EF4-FFF2-40B4-BE49-F238E27FC236}">
                <a16:creationId xmlns:a16="http://schemas.microsoft.com/office/drawing/2014/main" id="{B044558B-89AF-4D57-9730-C135250AF5EA}"/>
              </a:ext>
            </a:extLst>
          </p:cNvPr>
          <p:cNvPicPr>
            <a:picLocks noGrp="1" noChangeAspect="1"/>
          </p:cNvPicPr>
          <p:nvPr>
            <p:ph sz="half" idx="2"/>
          </p:nvPr>
        </p:nvPicPr>
        <p:blipFill>
          <a:blip r:embed="rId8">
            <a:extLst>
              <a:ext uri="{28A0092B-C50C-407E-A947-70E740481C1C}">
                <a14:useLocalDpi xmlns:a14="http://schemas.microsoft.com/office/drawing/2010/main" val="0"/>
              </a:ext>
            </a:extLst>
          </a:blip>
          <a:stretch>
            <a:fillRect/>
          </a:stretch>
        </p:blipFill>
        <p:spPr>
          <a:xfrm>
            <a:off x="6172200" y="2472722"/>
            <a:ext cx="5181600" cy="3057144"/>
          </a:xfrm>
        </p:spPr>
      </p:pic>
    </p:spTree>
    <p:extLst>
      <p:ext uri="{BB962C8B-B14F-4D97-AF65-F5344CB8AC3E}">
        <p14:creationId xmlns:p14="http://schemas.microsoft.com/office/powerpoint/2010/main" val="35807145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TotalTime>
  <Words>308</Words>
  <Application>Microsoft Office PowerPoint</Application>
  <PresentationFormat>Widescreen</PresentationFormat>
  <Paragraphs>11</Paragraphs>
  <Slides>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vt:i4>
      </vt:variant>
    </vt:vector>
  </HeadingPairs>
  <TitlesOfParts>
    <vt:vector size="10" baseType="lpstr">
      <vt:lpstr>Arial</vt:lpstr>
      <vt:lpstr>Calibri</vt:lpstr>
      <vt:lpstr>Calibri Light</vt:lpstr>
      <vt:lpstr>charter</vt:lpstr>
      <vt:lpstr>RedHatText</vt:lpstr>
      <vt:lpstr>sohne</vt:lpstr>
      <vt:lpstr>var(--pfe-theme--font-family, "Red Hat Text", "RedHatText", "Overpass", Overpass, Arial, sans-serif)</vt:lpstr>
      <vt:lpstr>Office Theme</vt:lpstr>
      <vt:lpstr>Integrated Development Environment (IDE)</vt:lpstr>
      <vt:lpstr>Integrated Development Environment (IDE)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Integrated Development Environment (IDE)</dc:title>
  <dc:creator>Nikhil Singh</dc:creator>
  <cp:lastModifiedBy>Nikhil Singh</cp:lastModifiedBy>
  <cp:revision>1</cp:revision>
  <dcterms:created xsi:type="dcterms:W3CDTF">2022-02-14T12:08:43Z</dcterms:created>
  <dcterms:modified xsi:type="dcterms:W3CDTF">2022-02-14T12:20:19Z</dcterms:modified>
</cp:coreProperties>
</file>