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layster.com/download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How to use </a:t>
            </a:r>
            <a:r>
              <a:rPr lang="en-US" dirty="0" err="1" smtClean="0"/>
              <a:t>clayster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Downloading the </a:t>
            </a:r>
            <a:r>
              <a:rPr lang="en-US" dirty="0" err="1" smtClean="0"/>
              <a:t>Clayster</a:t>
            </a:r>
            <a:r>
              <a:rPr lang="en-US" dirty="0" smtClean="0"/>
              <a:t> platform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We will start the download of the </a:t>
            </a:r>
            <a:r>
              <a:rPr lang="en-US" dirty="0" err="1" smtClean="0"/>
              <a:t>Clayster</a:t>
            </a:r>
            <a:r>
              <a:rPr lang="en-US" dirty="0" smtClean="0"/>
              <a:t> platform by downloading its version meant for private use from </a:t>
            </a:r>
            <a:r>
              <a:rPr lang="en-US" dirty="0" smtClean="0">
                <a:hlinkClick r:id="rId2"/>
              </a:rPr>
              <a:t>http://www.clayster.com/downloads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 smtClean="0"/>
              <a:t>Before you are able to download the platform, the page will ask you to fill in a few personal details and a working e-mail address. </a:t>
            </a:r>
            <a:endParaRPr lang="en-US" dirty="0" smtClean="0"/>
          </a:p>
          <a:p>
            <a:r>
              <a:rPr lang="en-US" dirty="0" smtClean="0"/>
              <a:t>When </a:t>
            </a:r>
            <a:r>
              <a:rPr lang="en-US" dirty="0" smtClean="0"/>
              <a:t>the form is filled, an e-mail will be sent to you to confirm the </a:t>
            </a:r>
            <a:r>
              <a:rPr lang="en-US" dirty="0" smtClean="0"/>
              <a:t>address.</a:t>
            </a:r>
          </a:p>
          <a:p>
            <a:r>
              <a:rPr lang="en-US" dirty="0" smtClean="0"/>
              <a:t> </a:t>
            </a:r>
            <a:r>
              <a:rPr lang="en-US" dirty="0" smtClean="0"/>
              <a:t>Once the e-mail address has been confirmed, a distribution of the platform will be built for you, which will contain your personal information. </a:t>
            </a:r>
            <a:endParaRPr lang="en-US" dirty="0" smtClean="0"/>
          </a:p>
          <a:p>
            <a:r>
              <a:rPr lang="en-US" dirty="0" smtClean="0"/>
              <a:t>When </a:t>
            </a:r>
            <a:r>
              <a:rPr lang="en-US" dirty="0" smtClean="0"/>
              <a:t>this is done, a second e-mail will be sent to you that will contain a link to the distribution along with instructions on how to install it on different operating systems.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Executing the 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There are different ways in which you can execute a service. In a commercial installation, a service can be hosted by different types of hosts such as a web server host, a Windows service host or a standalone executable host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 smtClean="0"/>
              <a:t>While the first two types are simpler to monitor and maintain in a production environment, the latter is much easier to work with during development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 smtClean="0"/>
              <a:t>The service can also be hosted in a cluster of servers. The small </a:t>
            </a:r>
            <a:r>
              <a:rPr lang="en-US" dirty="0" err="1" smtClean="0"/>
              <a:t>Clayster</a:t>
            </a:r>
            <a:r>
              <a:rPr lang="en-US" dirty="0" smtClean="0"/>
              <a:t> distribution you've downloaded contains a slightly smaller version of the standalone executable host that can be run on Mono.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 smtClean="0"/>
              <a:t>is executed in a terminal window and displays logged events. It loads any </a:t>
            </a:r>
            <a:r>
              <a:rPr lang="en-US" dirty="0" err="1" smtClean="0"/>
              <a:t>Clayster</a:t>
            </a:r>
            <a:r>
              <a:rPr lang="en-US" dirty="0" smtClean="0"/>
              <a:t> modules found in its folder or any of its </a:t>
            </a:r>
            <a:r>
              <a:rPr lang="en-US" dirty="0" smtClean="0"/>
              <a:t>subfolders</a:t>
            </a:r>
          </a:p>
          <a:p>
            <a:r>
              <a:rPr lang="en-US" dirty="0" smtClean="0"/>
              <a:t>. </a:t>
            </a:r>
            <a:r>
              <a:rPr lang="en-US" dirty="0" smtClean="0"/>
              <a:t>If you copy the resulting DLL file to the </a:t>
            </a:r>
            <a:r>
              <a:rPr lang="en-US" dirty="0" err="1" smtClean="0"/>
              <a:t>Clayster</a:t>
            </a:r>
            <a:r>
              <a:rPr lang="en-US" dirty="0" smtClean="0"/>
              <a:t> installation folder, you can simply execute the service by starting the standalone server from Windows, as follows: </a:t>
            </a:r>
            <a:endParaRPr lang="en-US" dirty="0" smtClean="0"/>
          </a:p>
          <a:p>
            <a:r>
              <a:rPr lang="en-US" dirty="0" err="1" smtClean="0">
                <a:solidFill>
                  <a:srgbClr val="00B0F0"/>
                </a:solidFill>
              </a:rPr>
              <a:t>Clayster.AppServer.Mono.Standalone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</a:p>
          <a:p>
            <a:r>
              <a:rPr lang="en-US" dirty="0" smtClean="0"/>
              <a:t>If </a:t>
            </a:r>
            <a:r>
              <a:rPr lang="en-US" dirty="0" smtClean="0"/>
              <a:t>you run the application from Linux, you can execute it as follows</a:t>
            </a:r>
            <a:r>
              <a:rPr lang="en-US" dirty="0" smtClean="0"/>
              <a:t>:</a:t>
            </a:r>
          </a:p>
          <a:p>
            <a:r>
              <a:rPr lang="en-US" dirty="0" smtClean="0"/>
              <a:t> </a:t>
            </a:r>
            <a:r>
              <a:rPr lang="en-US" dirty="0" smtClean="0">
                <a:solidFill>
                  <a:srgbClr val="00B0F0"/>
                </a:solidFill>
              </a:rPr>
              <a:t>$ </a:t>
            </a:r>
            <a:r>
              <a:rPr lang="en-US" dirty="0" err="1" smtClean="0">
                <a:solidFill>
                  <a:srgbClr val="00B0F0"/>
                </a:solidFill>
              </a:rPr>
              <a:t>sudo</a:t>
            </a:r>
            <a:r>
              <a:rPr lang="en-US" dirty="0" smtClean="0">
                <a:solidFill>
                  <a:srgbClr val="00B0F0"/>
                </a:solidFill>
              </a:rPr>
              <a:t> mono </a:t>
            </a:r>
            <a:r>
              <a:rPr lang="en-US" dirty="0" err="1" smtClean="0">
                <a:solidFill>
                  <a:srgbClr val="00B0F0"/>
                </a:solidFill>
              </a:rPr>
              <a:t>Clayster.AppServer.Mono.Standalone.exe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endParaRPr lang="en-US" dirty="0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more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19200"/>
          </a:xfrm>
        </p:spPr>
        <p:txBody>
          <a:bodyPr/>
          <a:lstStyle/>
          <a:p>
            <a:r>
              <a:rPr lang="en-US" dirty="0" smtClean="0"/>
              <a:t>http://oms.bdu.ac.in/ec/admin/contents/66_P16IT41_2020062509121378.pdf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09800" y="4114800"/>
            <a:ext cx="552754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Thanks for reading</a:t>
            </a:r>
            <a:endParaRPr lang="en-US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335</Words>
  <Application>Microsoft Office PowerPoint</Application>
  <PresentationFormat>On-screen Show (4:3)</PresentationFormat>
  <Paragraphs>19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How to use clayster</vt:lpstr>
      <vt:lpstr>Downloading the Clayster platform</vt:lpstr>
      <vt:lpstr>Executing the service</vt:lpstr>
      <vt:lpstr>For more information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use clayster</dc:title>
  <dc:creator>Nikhil</dc:creator>
  <cp:lastModifiedBy>Nikhil</cp:lastModifiedBy>
  <cp:revision>1</cp:revision>
  <dcterms:created xsi:type="dcterms:W3CDTF">2006-08-16T00:00:00Z</dcterms:created>
  <dcterms:modified xsi:type="dcterms:W3CDTF">2020-10-28T17:34:52Z</dcterms:modified>
</cp:coreProperties>
</file>