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9" r:id="rId3"/>
    <p:sldId id="257"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B7F275-6040-4AFF-9EA3-8F997D9DEF29}">
          <p14:sldIdLst>
            <p14:sldId id="256"/>
            <p14:sldId id="259"/>
            <p14:sldId id="257"/>
            <p14:sldId id="260"/>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F24B5-FDD4-46F0-BD0B-7798FF961ED2}"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499CA-3BDE-432D-B680-2DC80A91DE67}" type="slidenum">
              <a:rPr lang="en-IN" smtClean="0"/>
              <a:t>‹#›</a:t>
            </a:fld>
            <a:endParaRPr lang="en-IN"/>
          </a:p>
        </p:txBody>
      </p:sp>
    </p:spTree>
    <p:extLst>
      <p:ext uri="{BB962C8B-B14F-4D97-AF65-F5344CB8AC3E}">
        <p14:creationId xmlns:p14="http://schemas.microsoft.com/office/powerpoint/2010/main" val="81974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3499CA-3BDE-432D-B680-2DC80A91DE67}" type="slidenum">
              <a:rPr lang="en-IN" smtClean="0"/>
              <a:t>1</a:t>
            </a:fld>
            <a:endParaRPr lang="en-IN"/>
          </a:p>
        </p:txBody>
      </p:sp>
    </p:spTree>
    <p:extLst>
      <p:ext uri="{BB962C8B-B14F-4D97-AF65-F5344CB8AC3E}">
        <p14:creationId xmlns:p14="http://schemas.microsoft.com/office/powerpoint/2010/main" val="12389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A88522-6466-400D-A5AD-CC10E5C20A0E}"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3603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88522-6466-400D-A5AD-CC10E5C20A0E}"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416094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88522-6466-400D-A5AD-CC10E5C20A0E}"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424495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88522-6466-400D-A5AD-CC10E5C20A0E}"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115270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88522-6466-400D-A5AD-CC10E5C20A0E}"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47340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A88522-6466-400D-A5AD-CC10E5C20A0E}"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152268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A88522-6466-400D-A5AD-CC10E5C20A0E}"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329171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A88522-6466-400D-A5AD-CC10E5C20A0E}"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78728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88522-6466-400D-A5AD-CC10E5C20A0E}"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280913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88522-6466-400D-A5AD-CC10E5C20A0E}"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237337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88522-6466-400D-A5AD-CC10E5C20A0E}"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7EC797-1F5D-476A-974C-9264FF15A391}" type="slidenum">
              <a:rPr lang="en-IN" smtClean="0"/>
              <a:t>‹#›</a:t>
            </a:fld>
            <a:endParaRPr lang="en-IN"/>
          </a:p>
        </p:txBody>
      </p:sp>
    </p:spTree>
    <p:extLst>
      <p:ext uri="{BB962C8B-B14F-4D97-AF65-F5344CB8AC3E}">
        <p14:creationId xmlns:p14="http://schemas.microsoft.com/office/powerpoint/2010/main" val="187490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88522-6466-400D-A5AD-CC10E5C20A0E}" type="datetimeFigureOut">
              <a:rPr lang="en-IN" smtClean="0"/>
              <a:t>16-03-2023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EC797-1F5D-476A-974C-9264FF15A391}" type="slidenum">
              <a:rPr lang="en-IN" smtClean="0"/>
              <a:t>‹#›</a:t>
            </a:fld>
            <a:endParaRPr lang="en-IN"/>
          </a:p>
        </p:txBody>
      </p:sp>
    </p:spTree>
    <p:extLst>
      <p:ext uri="{BB962C8B-B14F-4D97-AF65-F5344CB8AC3E}">
        <p14:creationId xmlns:p14="http://schemas.microsoft.com/office/powerpoint/2010/main" val="7428292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A9097-D70D-CDE0-93B9-14845B80F45B}"/>
              </a:ext>
            </a:extLst>
          </p:cNvPr>
          <p:cNvSpPr/>
          <p:nvPr/>
        </p:nvSpPr>
        <p:spPr>
          <a:xfrm>
            <a:off x="4328014" y="861336"/>
            <a:ext cx="2033295" cy="856549"/>
          </a:xfrm>
          <a:prstGeom prst="rect">
            <a:avLst/>
          </a:prstGeom>
          <a:ln w="1905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(key)</a:t>
            </a:r>
          </a:p>
          <a:p>
            <a:pPr algn="ctr"/>
            <a:r>
              <a:rPr lang="en-IN" dirty="0"/>
              <a:t>Magic square</a:t>
            </a:r>
          </a:p>
          <a:p>
            <a:pPr algn="ctr"/>
            <a:r>
              <a:rPr lang="en-IN" dirty="0"/>
              <a:t>generation</a:t>
            </a:r>
          </a:p>
        </p:txBody>
      </p:sp>
      <p:cxnSp>
        <p:nvCxnSpPr>
          <p:cNvPr id="8" name="Straight Arrow Connector 7">
            <a:extLst>
              <a:ext uri="{FF2B5EF4-FFF2-40B4-BE49-F238E27FC236}">
                <a16:creationId xmlns:a16="http://schemas.microsoft.com/office/drawing/2014/main" id="{87A9F8BC-4772-5F53-E104-AEB1FEF2138C}"/>
              </a:ext>
            </a:extLst>
          </p:cNvPr>
          <p:cNvCxnSpPr>
            <a:cxnSpLocks/>
            <a:stCxn id="6" idx="2"/>
            <a:endCxn id="12" idx="0"/>
          </p:cNvCxnSpPr>
          <p:nvPr/>
        </p:nvCxnSpPr>
        <p:spPr>
          <a:xfrm>
            <a:off x="5344662" y="1717885"/>
            <a:ext cx="8460" cy="43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AB34CC24-6D99-123E-AE35-888D3C433D92}"/>
              </a:ext>
            </a:extLst>
          </p:cNvPr>
          <p:cNvSpPr/>
          <p:nvPr/>
        </p:nvSpPr>
        <p:spPr>
          <a:xfrm>
            <a:off x="4348845" y="2154433"/>
            <a:ext cx="2008554" cy="856548"/>
          </a:xfrm>
          <a:prstGeom prst="rect">
            <a:avLst/>
          </a:prstGeom>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(key)</a:t>
            </a:r>
          </a:p>
          <a:p>
            <a:pPr algn="ctr"/>
            <a:r>
              <a:rPr lang="en-IN" dirty="0"/>
              <a:t>Random generation</a:t>
            </a:r>
          </a:p>
        </p:txBody>
      </p:sp>
      <p:cxnSp>
        <p:nvCxnSpPr>
          <p:cNvPr id="14" name="Connector: Curved 13">
            <a:extLst>
              <a:ext uri="{FF2B5EF4-FFF2-40B4-BE49-F238E27FC236}">
                <a16:creationId xmlns:a16="http://schemas.microsoft.com/office/drawing/2014/main" id="{3EFC60EB-5EF6-6D6E-5A00-D1053E7766E1}"/>
              </a:ext>
            </a:extLst>
          </p:cNvPr>
          <p:cNvCxnSpPr>
            <a:cxnSpLocks/>
            <a:stCxn id="12" idx="1"/>
            <a:endCxn id="15" idx="0"/>
          </p:cNvCxnSpPr>
          <p:nvPr/>
        </p:nvCxnSpPr>
        <p:spPr>
          <a:xfrm rot="10800000" flipV="1">
            <a:off x="3601617" y="2582706"/>
            <a:ext cx="747229" cy="84442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A2137064-BBA5-AB98-1F43-8F146D2FA72C}"/>
              </a:ext>
            </a:extLst>
          </p:cNvPr>
          <p:cNvSpPr/>
          <p:nvPr/>
        </p:nvSpPr>
        <p:spPr>
          <a:xfrm>
            <a:off x="2679664" y="3427134"/>
            <a:ext cx="1843904" cy="533711"/>
          </a:xfrm>
          <a:prstGeom prst="rect">
            <a:avLst/>
          </a:prstGeom>
          <a:ln w="1905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Encryption</a:t>
            </a:r>
          </a:p>
        </p:txBody>
      </p:sp>
      <p:sp>
        <p:nvSpPr>
          <p:cNvPr id="20" name="Oval 19">
            <a:extLst>
              <a:ext uri="{FF2B5EF4-FFF2-40B4-BE49-F238E27FC236}">
                <a16:creationId xmlns:a16="http://schemas.microsoft.com/office/drawing/2014/main" id="{11D32173-0F02-88F4-BC11-8D3905910CBB}"/>
              </a:ext>
            </a:extLst>
          </p:cNvPr>
          <p:cNvSpPr/>
          <p:nvPr/>
        </p:nvSpPr>
        <p:spPr>
          <a:xfrm>
            <a:off x="2164782" y="4458636"/>
            <a:ext cx="2371164" cy="643489"/>
          </a:xfrm>
          <a:prstGeom prst="ellipse">
            <a:avLst/>
          </a:prstGeom>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Encryption algorithm</a:t>
            </a:r>
          </a:p>
        </p:txBody>
      </p:sp>
      <p:sp>
        <p:nvSpPr>
          <p:cNvPr id="21" name="Oval 20">
            <a:extLst>
              <a:ext uri="{FF2B5EF4-FFF2-40B4-BE49-F238E27FC236}">
                <a16:creationId xmlns:a16="http://schemas.microsoft.com/office/drawing/2014/main" id="{3B7E4A5C-7CED-3092-E461-0CBD467B7E36}"/>
              </a:ext>
            </a:extLst>
          </p:cNvPr>
          <p:cNvSpPr/>
          <p:nvPr/>
        </p:nvSpPr>
        <p:spPr>
          <a:xfrm>
            <a:off x="6085340" y="5282865"/>
            <a:ext cx="1699559" cy="628623"/>
          </a:xfrm>
          <a:prstGeom prst="ellipse">
            <a:avLst/>
          </a:prstGeom>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receiver</a:t>
            </a:r>
          </a:p>
        </p:txBody>
      </p:sp>
      <p:cxnSp>
        <p:nvCxnSpPr>
          <p:cNvPr id="23" name="Straight Connector 22">
            <a:extLst>
              <a:ext uri="{FF2B5EF4-FFF2-40B4-BE49-F238E27FC236}">
                <a16:creationId xmlns:a16="http://schemas.microsoft.com/office/drawing/2014/main" id="{034580DA-FE84-003E-D1E8-88AE552CCCDD}"/>
              </a:ext>
            </a:extLst>
          </p:cNvPr>
          <p:cNvCxnSpPr>
            <a:cxnSpLocks/>
            <a:stCxn id="15" idx="2"/>
            <a:endCxn id="20" idx="0"/>
          </p:cNvCxnSpPr>
          <p:nvPr/>
        </p:nvCxnSpPr>
        <p:spPr>
          <a:xfrm flipH="1">
            <a:off x="3350364" y="3960845"/>
            <a:ext cx="251252" cy="497791"/>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151807E-E630-14EB-9C9D-F5BA04F8930E}"/>
              </a:ext>
            </a:extLst>
          </p:cNvPr>
          <p:cNvCxnSpPr>
            <a:cxnSpLocks/>
            <a:stCxn id="20" idx="4"/>
            <a:endCxn id="39" idx="0"/>
          </p:cNvCxnSpPr>
          <p:nvPr/>
        </p:nvCxnSpPr>
        <p:spPr>
          <a:xfrm>
            <a:off x="3350364" y="5102125"/>
            <a:ext cx="821512" cy="412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20F0E14-7F5E-8BF0-AF79-293114131F02}"/>
              </a:ext>
            </a:extLst>
          </p:cNvPr>
          <p:cNvCxnSpPr>
            <a:cxnSpLocks/>
            <a:stCxn id="39" idx="3"/>
          </p:cNvCxnSpPr>
          <p:nvPr/>
        </p:nvCxnSpPr>
        <p:spPr>
          <a:xfrm flipV="1">
            <a:off x="4826000" y="5682156"/>
            <a:ext cx="1261670" cy="16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Oval 47">
            <a:extLst>
              <a:ext uri="{FF2B5EF4-FFF2-40B4-BE49-F238E27FC236}">
                <a16:creationId xmlns:a16="http://schemas.microsoft.com/office/drawing/2014/main" id="{16F7B791-D314-4407-0699-58FC18AD43DB}"/>
              </a:ext>
            </a:extLst>
          </p:cNvPr>
          <p:cNvSpPr/>
          <p:nvPr/>
        </p:nvSpPr>
        <p:spPr>
          <a:xfrm>
            <a:off x="8569059" y="5231558"/>
            <a:ext cx="1950088" cy="731235"/>
          </a:xfrm>
          <a:prstGeom prst="ellipse">
            <a:avLst/>
          </a:prstGeom>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Decryption algorithm</a:t>
            </a:r>
          </a:p>
        </p:txBody>
      </p:sp>
      <p:cxnSp>
        <p:nvCxnSpPr>
          <p:cNvPr id="50" name="Straight Arrow Connector 49">
            <a:extLst>
              <a:ext uri="{FF2B5EF4-FFF2-40B4-BE49-F238E27FC236}">
                <a16:creationId xmlns:a16="http://schemas.microsoft.com/office/drawing/2014/main" id="{BA62A2E3-FAB6-5DA4-03F2-D195D802E82A}"/>
              </a:ext>
            </a:extLst>
          </p:cNvPr>
          <p:cNvCxnSpPr>
            <a:stCxn id="21" idx="6"/>
            <a:endCxn id="48" idx="2"/>
          </p:cNvCxnSpPr>
          <p:nvPr/>
        </p:nvCxnSpPr>
        <p:spPr>
          <a:xfrm flipV="1">
            <a:off x="7784897" y="5597176"/>
            <a:ext cx="784162" cy="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829953B-CA90-3A10-D996-C535EBA70D79}"/>
              </a:ext>
            </a:extLst>
          </p:cNvPr>
          <p:cNvCxnSpPr>
            <a:cxnSpLocks/>
            <a:stCxn id="48" idx="0"/>
          </p:cNvCxnSpPr>
          <p:nvPr/>
        </p:nvCxnSpPr>
        <p:spPr>
          <a:xfrm flipV="1">
            <a:off x="9544103" y="4730623"/>
            <a:ext cx="0" cy="500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0" name="Table 90">
            <a:extLst>
              <a:ext uri="{FF2B5EF4-FFF2-40B4-BE49-F238E27FC236}">
                <a16:creationId xmlns:a16="http://schemas.microsoft.com/office/drawing/2014/main" id="{F920D9A7-ADC0-AB75-637B-645ECC67C8DE}"/>
              </a:ext>
            </a:extLst>
          </p:cNvPr>
          <p:cNvGraphicFramePr>
            <a:graphicFrameLocks noGrp="1"/>
          </p:cNvGraphicFramePr>
          <p:nvPr>
            <p:extLst>
              <p:ext uri="{D42A27DB-BD31-4B8C-83A1-F6EECF244321}">
                <p14:modId xmlns:p14="http://schemas.microsoft.com/office/powerpoint/2010/main" val="2342668429"/>
              </p:ext>
            </p:extLst>
          </p:nvPr>
        </p:nvGraphicFramePr>
        <p:xfrm>
          <a:off x="8937764" y="4363306"/>
          <a:ext cx="1212678" cy="370840"/>
        </p:xfrm>
        <a:graphic>
          <a:graphicData uri="http://schemas.openxmlformats.org/drawingml/2006/table">
            <a:tbl>
              <a:tblPr firstRow="1" bandRow="1">
                <a:tableStyleId>{2D5ABB26-0587-4C30-8999-92F81FD0307C}</a:tableStyleId>
              </a:tblPr>
              <a:tblGrid>
                <a:gridCol w="1212678">
                  <a:extLst>
                    <a:ext uri="{9D8B030D-6E8A-4147-A177-3AD203B41FA5}">
                      <a16:colId xmlns:a16="http://schemas.microsoft.com/office/drawing/2014/main" val="2091348910"/>
                    </a:ext>
                  </a:extLst>
                </a:gridCol>
              </a:tblGrid>
              <a:tr h="370840">
                <a:tc>
                  <a:txBody>
                    <a:bodyPr/>
                    <a:lstStyle/>
                    <a:p>
                      <a:r>
                        <a:rPr lang="en-IN" dirty="0"/>
                        <a:t> Plaintext</a:t>
                      </a:r>
                    </a:p>
                  </a:txBody>
                  <a:tcPr/>
                </a:tc>
                <a:extLst>
                  <a:ext uri="{0D108BD9-81ED-4DB2-BD59-A6C34878D82A}">
                    <a16:rowId xmlns:a16="http://schemas.microsoft.com/office/drawing/2014/main" val="963866685"/>
                  </a:ext>
                </a:extLst>
              </a:tr>
            </a:tbl>
          </a:graphicData>
        </a:graphic>
      </p:graphicFrame>
      <p:graphicFrame>
        <p:nvGraphicFramePr>
          <p:cNvPr id="91" name="Table 44">
            <a:extLst>
              <a:ext uri="{FF2B5EF4-FFF2-40B4-BE49-F238E27FC236}">
                <a16:creationId xmlns:a16="http://schemas.microsoft.com/office/drawing/2014/main" id="{8CB6E058-CB15-34CC-3A4A-1B4E5FB72745}"/>
              </a:ext>
            </a:extLst>
          </p:cNvPr>
          <p:cNvGraphicFramePr>
            <a:graphicFrameLocks noGrp="1"/>
          </p:cNvGraphicFramePr>
          <p:nvPr>
            <p:extLst>
              <p:ext uri="{D42A27DB-BD31-4B8C-83A1-F6EECF244321}">
                <p14:modId xmlns:p14="http://schemas.microsoft.com/office/powerpoint/2010/main" val="2677050202"/>
              </p:ext>
            </p:extLst>
          </p:nvPr>
        </p:nvGraphicFramePr>
        <p:xfrm>
          <a:off x="2107160" y="4496109"/>
          <a:ext cx="831117" cy="375091"/>
        </p:xfrm>
        <a:graphic>
          <a:graphicData uri="http://schemas.openxmlformats.org/drawingml/2006/table">
            <a:tbl>
              <a:tblPr firstRow="1" bandRow="1">
                <a:tableStyleId>{2D5ABB26-0587-4C30-8999-92F81FD0307C}</a:tableStyleId>
              </a:tblPr>
              <a:tblGrid>
                <a:gridCol w="831117">
                  <a:extLst>
                    <a:ext uri="{9D8B030D-6E8A-4147-A177-3AD203B41FA5}">
                      <a16:colId xmlns:a16="http://schemas.microsoft.com/office/drawing/2014/main" val="1140894310"/>
                    </a:ext>
                  </a:extLst>
                </a:gridCol>
              </a:tblGrid>
              <a:tr h="375091">
                <a:tc>
                  <a:txBody>
                    <a:bodyPr/>
                    <a:lstStyle/>
                    <a:p>
                      <a:endParaRPr lang="en-IN" dirty="0"/>
                    </a:p>
                  </a:txBody>
                  <a:tcPr/>
                </a:tc>
                <a:extLst>
                  <a:ext uri="{0D108BD9-81ED-4DB2-BD59-A6C34878D82A}">
                    <a16:rowId xmlns:a16="http://schemas.microsoft.com/office/drawing/2014/main" val="535433047"/>
                  </a:ext>
                </a:extLst>
              </a:tr>
            </a:tbl>
          </a:graphicData>
        </a:graphic>
      </p:graphicFrame>
      <p:graphicFrame>
        <p:nvGraphicFramePr>
          <p:cNvPr id="92" name="Table 92">
            <a:extLst>
              <a:ext uri="{FF2B5EF4-FFF2-40B4-BE49-F238E27FC236}">
                <a16:creationId xmlns:a16="http://schemas.microsoft.com/office/drawing/2014/main" id="{3EEA949C-926E-28B2-FD15-6D1CFAAD88CC}"/>
              </a:ext>
            </a:extLst>
          </p:cNvPr>
          <p:cNvGraphicFramePr>
            <a:graphicFrameLocks noGrp="1"/>
          </p:cNvGraphicFramePr>
          <p:nvPr>
            <p:extLst>
              <p:ext uri="{D42A27DB-BD31-4B8C-83A1-F6EECF244321}">
                <p14:modId xmlns:p14="http://schemas.microsoft.com/office/powerpoint/2010/main" val="2797193681"/>
              </p:ext>
            </p:extLst>
          </p:nvPr>
        </p:nvGraphicFramePr>
        <p:xfrm>
          <a:off x="4385388" y="3992470"/>
          <a:ext cx="1131492" cy="370840"/>
        </p:xfrm>
        <a:graphic>
          <a:graphicData uri="http://schemas.openxmlformats.org/drawingml/2006/table">
            <a:tbl>
              <a:tblPr firstRow="1" bandRow="1">
                <a:tableStyleId>{2D5ABB26-0587-4C30-8999-92F81FD0307C}</a:tableStyleId>
              </a:tblPr>
              <a:tblGrid>
                <a:gridCol w="1131492">
                  <a:extLst>
                    <a:ext uri="{9D8B030D-6E8A-4147-A177-3AD203B41FA5}">
                      <a16:colId xmlns:a16="http://schemas.microsoft.com/office/drawing/2014/main" val="1767476957"/>
                    </a:ext>
                  </a:extLst>
                </a:gridCol>
              </a:tblGrid>
              <a:tr h="370840">
                <a:tc>
                  <a:txBody>
                    <a:bodyPr/>
                    <a:lstStyle/>
                    <a:p>
                      <a:r>
                        <a:rPr lang="en-IN" dirty="0"/>
                        <a:t>Plaintext</a:t>
                      </a:r>
                    </a:p>
                  </a:txBody>
                  <a:tcPr/>
                </a:tc>
                <a:extLst>
                  <a:ext uri="{0D108BD9-81ED-4DB2-BD59-A6C34878D82A}">
                    <a16:rowId xmlns:a16="http://schemas.microsoft.com/office/drawing/2014/main" val="1039524409"/>
                  </a:ext>
                </a:extLst>
              </a:tr>
            </a:tbl>
          </a:graphicData>
        </a:graphic>
      </p:graphicFrame>
      <p:cxnSp>
        <p:nvCxnSpPr>
          <p:cNvPr id="11" name="Straight Arrow Connector 10">
            <a:extLst>
              <a:ext uri="{FF2B5EF4-FFF2-40B4-BE49-F238E27FC236}">
                <a16:creationId xmlns:a16="http://schemas.microsoft.com/office/drawing/2014/main" id="{79B3DA59-A41F-D1F2-9BE7-50BEBC73C580}"/>
              </a:ext>
            </a:extLst>
          </p:cNvPr>
          <p:cNvCxnSpPr>
            <a:cxnSpLocks/>
            <a:stCxn id="92" idx="2"/>
            <a:endCxn id="20" idx="6"/>
          </p:cNvCxnSpPr>
          <p:nvPr/>
        </p:nvCxnSpPr>
        <p:spPr>
          <a:xfrm flipH="1">
            <a:off x="4535946" y="4363310"/>
            <a:ext cx="415188" cy="417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973BD666-3422-C5EC-AD7B-F46A08D5330D}"/>
              </a:ext>
            </a:extLst>
          </p:cNvPr>
          <p:cNvSpPr txBox="1"/>
          <p:nvPr/>
        </p:nvSpPr>
        <p:spPr>
          <a:xfrm>
            <a:off x="3517752" y="5514352"/>
            <a:ext cx="1308248" cy="369332"/>
          </a:xfrm>
          <a:prstGeom prst="rect">
            <a:avLst/>
          </a:prstGeom>
          <a:noFill/>
        </p:spPr>
        <p:txBody>
          <a:bodyPr wrap="square" rtlCol="0">
            <a:spAutoFit/>
          </a:bodyPr>
          <a:lstStyle/>
          <a:p>
            <a:r>
              <a:rPr lang="en-IN" dirty="0"/>
              <a:t>Cypher text</a:t>
            </a:r>
          </a:p>
        </p:txBody>
      </p:sp>
      <p:cxnSp>
        <p:nvCxnSpPr>
          <p:cNvPr id="52" name="Connector: Curved 51">
            <a:extLst>
              <a:ext uri="{FF2B5EF4-FFF2-40B4-BE49-F238E27FC236}">
                <a16:creationId xmlns:a16="http://schemas.microsoft.com/office/drawing/2014/main" id="{F3ADD472-83F9-0702-55D2-2E50C1578A2F}"/>
              </a:ext>
            </a:extLst>
          </p:cNvPr>
          <p:cNvCxnSpPr>
            <a:stCxn id="12" idx="3"/>
            <a:endCxn id="48" idx="1"/>
          </p:cNvCxnSpPr>
          <p:nvPr/>
        </p:nvCxnSpPr>
        <p:spPr>
          <a:xfrm>
            <a:off x="6357399" y="2582707"/>
            <a:ext cx="2497244" cy="2755938"/>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5259B218-2125-EBEC-20B1-81E8A8F21B8E}"/>
              </a:ext>
            </a:extLst>
          </p:cNvPr>
          <p:cNvSpPr txBox="1"/>
          <p:nvPr/>
        </p:nvSpPr>
        <p:spPr>
          <a:xfrm>
            <a:off x="713258" y="167268"/>
            <a:ext cx="1393902" cy="369332"/>
          </a:xfrm>
          <a:prstGeom prst="rect">
            <a:avLst/>
          </a:prstGeom>
          <a:noFill/>
        </p:spPr>
        <p:txBody>
          <a:bodyPr wrap="square" rtlCol="0">
            <a:spAutoFit/>
          </a:bodyPr>
          <a:lstStyle/>
          <a:p>
            <a:r>
              <a:rPr lang="en-IN" b="1" u="sng" dirty="0"/>
              <a:t>Flow chart</a:t>
            </a:r>
          </a:p>
        </p:txBody>
      </p:sp>
    </p:spTree>
    <p:extLst>
      <p:ext uri="{BB962C8B-B14F-4D97-AF65-F5344CB8AC3E}">
        <p14:creationId xmlns:p14="http://schemas.microsoft.com/office/powerpoint/2010/main" val="843176563"/>
      </p:ext>
    </p:extLst>
  </p:cSld>
  <p:clrMapOvr>
    <a:masterClrMapping/>
  </p:clrMapOvr>
  <mc:AlternateContent xmlns:mc="http://schemas.openxmlformats.org/markup-compatibility/2006">
    <mc:Choice xmlns:p14="http://schemas.microsoft.com/office/powerpoint/2010/main" Requires="p14">
      <p:transition spd="slow" p14:dur="12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446A87F5-6637-E70A-78B7-3BD0A1E396F0}"/>
              </a:ext>
            </a:extLst>
          </p:cNvPr>
          <p:cNvGraphicFramePr>
            <a:graphicFrameLocks noGrp="1"/>
          </p:cNvGraphicFramePr>
          <p:nvPr>
            <p:extLst>
              <p:ext uri="{D42A27DB-BD31-4B8C-83A1-F6EECF244321}">
                <p14:modId xmlns:p14="http://schemas.microsoft.com/office/powerpoint/2010/main" val="1254491369"/>
              </p:ext>
            </p:extLst>
          </p:nvPr>
        </p:nvGraphicFramePr>
        <p:xfrm>
          <a:off x="1931438" y="643812"/>
          <a:ext cx="8744956" cy="5257405"/>
        </p:xfrm>
        <a:graphic>
          <a:graphicData uri="http://schemas.openxmlformats.org/drawingml/2006/table">
            <a:tbl>
              <a:tblPr firstRow="1" bandRow="1">
                <a:effectLst>
                  <a:outerShdw blurRad="63500" sx="102000" sy="102000" algn="ctr" rotWithShape="0">
                    <a:prstClr val="black">
                      <a:alpha val="40000"/>
                    </a:prstClr>
                  </a:outerShdw>
                  <a:reflection stA="14000" endPos="23000" dist="50800" dir="5400000" sy="-100000" algn="bl" rotWithShape="0"/>
                </a:effectLst>
                <a:tableStyleId>{5940675A-B579-460E-94D1-54222C63F5DA}</a:tableStyleId>
              </a:tblPr>
              <a:tblGrid>
                <a:gridCol w="460957">
                  <a:extLst>
                    <a:ext uri="{9D8B030D-6E8A-4147-A177-3AD203B41FA5}">
                      <a16:colId xmlns:a16="http://schemas.microsoft.com/office/drawing/2014/main" val="364813741"/>
                    </a:ext>
                  </a:extLst>
                </a:gridCol>
                <a:gridCol w="460957">
                  <a:extLst>
                    <a:ext uri="{9D8B030D-6E8A-4147-A177-3AD203B41FA5}">
                      <a16:colId xmlns:a16="http://schemas.microsoft.com/office/drawing/2014/main" val="238223116"/>
                    </a:ext>
                  </a:extLst>
                </a:gridCol>
                <a:gridCol w="531144">
                  <a:extLst>
                    <a:ext uri="{9D8B030D-6E8A-4147-A177-3AD203B41FA5}">
                      <a16:colId xmlns:a16="http://schemas.microsoft.com/office/drawing/2014/main" val="3405725659"/>
                    </a:ext>
                  </a:extLst>
                </a:gridCol>
                <a:gridCol w="531144">
                  <a:extLst>
                    <a:ext uri="{9D8B030D-6E8A-4147-A177-3AD203B41FA5}">
                      <a16:colId xmlns:a16="http://schemas.microsoft.com/office/drawing/2014/main" val="3621799077"/>
                    </a:ext>
                  </a:extLst>
                </a:gridCol>
                <a:gridCol w="531144">
                  <a:extLst>
                    <a:ext uri="{9D8B030D-6E8A-4147-A177-3AD203B41FA5}">
                      <a16:colId xmlns:a16="http://schemas.microsoft.com/office/drawing/2014/main" val="1881553475"/>
                    </a:ext>
                  </a:extLst>
                </a:gridCol>
                <a:gridCol w="531144">
                  <a:extLst>
                    <a:ext uri="{9D8B030D-6E8A-4147-A177-3AD203B41FA5}">
                      <a16:colId xmlns:a16="http://schemas.microsoft.com/office/drawing/2014/main" val="1797340873"/>
                    </a:ext>
                  </a:extLst>
                </a:gridCol>
                <a:gridCol w="531144">
                  <a:extLst>
                    <a:ext uri="{9D8B030D-6E8A-4147-A177-3AD203B41FA5}">
                      <a16:colId xmlns:a16="http://schemas.microsoft.com/office/drawing/2014/main" val="3942018972"/>
                    </a:ext>
                  </a:extLst>
                </a:gridCol>
                <a:gridCol w="531144">
                  <a:extLst>
                    <a:ext uri="{9D8B030D-6E8A-4147-A177-3AD203B41FA5}">
                      <a16:colId xmlns:a16="http://schemas.microsoft.com/office/drawing/2014/main" val="83104623"/>
                    </a:ext>
                  </a:extLst>
                </a:gridCol>
                <a:gridCol w="502824">
                  <a:extLst>
                    <a:ext uri="{9D8B030D-6E8A-4147-A177-3AD203B41FA5}">
                      <a16:colId xmlns:a16="http://schemas.microsoft.com/office/drawing/2014/main" val="2952038264"/>
                    </a:ext>
                  </a:extLst>
                </a:gridCol>
                <a:gridCol w="479488">
                  <a:extLst>
                    <a:ext uri="{9D8B030D-6E8A-4147-A177-3AD203B41FA5}">
                      <a16:colId xmlns:a16="http://schemas.microsoft.com/office/drawing/2014/main" val="1317768768"/>
                    </a:ext>
                  </a:extLst>
                </a:gridCol>
                <a:gridCol w="461876">
                  <a:extLst>
                    <a:ext uri="{9D8B030D-6E8A-4147-A177-3AD203B41FA5}">
                      <a16:colId xmlns:a16="http://schemas.microsoft.com/office/drawing/2014/main" val="2517948942"/>
                    </a:ext>
                  </a:extLst>
                </a:gridCol>
                <a:gridCol w="531144">
                  <a:extLst>
                    <a:ext uri="{9D8B030D-6E8A-4147-A177-3AD203B41FA5}">
                      <a16:colId xmlns:a16="http://schemas.microsoft.com/office/drawing/2014/main" val="3495875644"/>
                    </a:ext>
                  </a:extLst>
                </a:gridCol>
                <a:gridCol w="491692">
                  <a:extLst>
                    <a:ext uri="{9D8B030D-6E8A-4147-A177-3AD203B41FA5}">
                      <a16:colId xmlns:a16="http://schemas.microsoft.com/office/drawing/2014/main" val="1463830418"/>
                    </a:ext>
                  </a:extLst>
                </a:gridCol>
                <a:gridCol w="491692">
                  <a:extLst>
                    <a:ext uri="{9D8B030D-6E8A-4147-A177-3AD203B41FA5}">
                      <a16:colId xmlns:a16="http://schemas.microsoft.com/office/drawing/2014/main" val="2453413616"/>
                    </a:ext>
                  </a:extLst>
                </a:gridCol>
                <a:gridCol w="531144">
                  <a:extLst>
                    <a:ext uri="{9D8B030D-6E8A-4147-A177-3AD203B41FA5}">
                      <a16:colId xmlns:a16="http://schemas.microsoft.com/office/drawing/2014/main" val="4048602574"/>
                    </a:ext>
                  </a:extLst>
                </a:gridCol>
                <a:gridCol w="531144">
                  <a:extLst>
                    <a:ext uri="{9D8B030D-6E8A-4147-A177-3AD203B41FA5}">
                      <a16:colId xmlns:a16="http://schemas.microsoft.com/office/drawing/2014/main" val="2406729186"/>
                    </a:ext>
                  </a:extLst>
                </a:gridCol>
                <a:gridCol w="615174">
                  <a:extLst>
                    <a:ext uri="{9D8B030D-6E8A-4147-A177-3AD203B41FA5}">
                      <a16:colId xmlns:a16="http://schemas.microsoft.com/office/drawing/2014/main" val="4083485349"/>
                    </a:ext>
                  </a:extLst>
                </a:gridCol>
              </a:tblGrid>
              <a:tr h="297924">
                <a:tc>
                  <a:txBody>
                    <a:bodyPr/>
                    <a:lstStyle/>
                    <a:p>
                      <a:endParaRPr lang="en-IN" sz="1200" dirty="0"/>
                    </a:p>
                  </a:txBody>
                  <a:tcPr>
                    <a:solidFill>
                      <a:schemeClr val="bg1"/>
                    </a:solidFill>
                  </a:tcPr>
                </a:tc>
                <a:tc>
                  <a:txBody>
                    <a:bodyPr/>
                    <a:lstStyle/>
                    <a:p>
                      <a:r>
                        <a:rPr lang="en-IN" sz="1200" dirty="0"/>
                        <a:t>00</a:t>
                      </a:r>
                    </a:p>
                  </a:txBody>
                  <a:tcPr>
                    <a:solidFill>
                      <a:schemeClr val="bg1"/>
                    </a:solidFill>
                  </a:tcPr>
                </a:tc>
                <a:tc>
                  <a:txBody>
                    <a:bodyPr/>
                    <a:lstStyle/>
                    <a:p>
                      <a:r>
                        <a:rPr lang="en-IN" sz="1200" dirty="0"/>
                        <a:t>01</a:t>
                      </a:r>
                    </a:p>
                  </a:txBody>
                  <a:tcPr>
                    <a:solidFill>
                      <a:schemeClr val="bg1"/>
                    </a:solidFill>
                  </a:tcPr>
                </a:tc>
                <a:tc>
                  <a:txBody>
                    <a:bodyPr/>
                    <a:lstStyle/>
                    <a:p>
                      <a:r>
                        <a:rPr lang="en-IN" sz="1200" dirty="0"/>
                        <a:t>02</a:t>
                      </a:r>
                    </a:p>
                  </a:txBody>
                  <a:tcPr>
                    <a:solidFill>
                      <a:schemeClr val="bg1"/>
                    </a:solidFill>
                  </a:tcPr>
                </a:tc>
                <a:tc>
                  <a:txBody>
                    <a:bodyPr/>
                    <a:lstStyle/>
                    <a:p>
                      <a:r>
                        <a:rPr lang="en-IN" sz="1200" dirty="0"/>
                        <a:t>03</a:t>
                      </a:r>
                    </a:p>
                  </a:txBody>
                  <a:tcPr>
                    <a:solidFill>
                      <a:schemeClr val="bg1"/>
                    </a:solidFill>
                  </a:tcPr>
                </a:tc>
                <a:tc>
                  <a:txBody>
                    <a:bodyPr/>
                    <a:lstStyle/>
                    <a:p>
                      <a:r>
                        <a:rPr lang="en-IN" sz="1200" dirty="0"/>
                        <a:t>04</a:t>
                      </a:r>
                    </a:p>
                  </a:txBody>
                  <a:tcPr>
                    <a:solidFill>
                      <a:schemeClr val="bg1"/>
                    </a:solidFill>
                  </a:tcPr>
                </a:tc>
                <a:tc>
                  <a:txBody>
                    <a:bodyPr/>
                    <a:lstStyle/>
                    <a:p>
                      <a:r>
                        <a:rPr lang="en-IN" sz="1200" dirty="0"/>
                        <a:t>05</a:t>
                      </a:r>
                    </a:p>
                  </a:txBody>
                  <a:tcPr>
                    <a:solidFill>
                      <a:schemeClr val="bg1"/>
                    </a:solidFill>
                  </a:tcPr>
                </a:tc>
                <a:tc>
                  <a:txBody>
                    <a:bodyPr/>
                    <a:lstStyle/>
                    <a:p>
                      <a:r>
                        <a:rPr lang="en-IN" sz="1200" dirty="0"/>
                        <a:t>06</a:t>
                      </a:r>
                    </a:p>
                  </a:txBody>
                  <a:tcPr>
                    <a:solidFill>
                      <a:schemeClr val="bg1"/>
                    </a:solidFill>
                  </a:tcPr>
                </a:tc>
                <a:tc>
                  <a:txBody>
                    <a:bodyPr/>
                    <a:lstStyle/>
                    <a:p>
                      <a:r>
                        <a:rPr lang="en-IN" sz="1200" dirty="0"/>
                        <a:t>07</a:t>
                      </a:r>
                    </a:p>
                  </a:txBody>
                  <a:tcPr>
                    <a:solidFill>
                      <a:schemeClr val="bg1"/>
                    </a:solidFill>
                  </a:tcPr>
                </a:tc>
                <a:tc>
                  <a:txBody>
                    <a:bodyPr/>
                    <a:lstStyle/>
                    <a:p>
                      <a:r>
                        <a:rPr lang="en-IN" sz="1200" dirty="0"/>
                        <a:t>08</a:t>
                      </a:r>
                    </a:p>
                  </a:txBody>
                  <a:tcPr>
                    <a:solidFill>
                      <a:schemeClr val="bg1"/>
                    </a:solidFill>
                  </a:tcPr>
                </a:tc>
                <a:tc>
                  <a:txBody>
                    <a:bodyPr/>
                    <a:lstStyle/>
                    <a:p>
                      <a:r>
                        <a:rPr lang="en-IN" sz="1200" dirty="0"/>
                        <a:t>09</a:t>
                      </a:r>
                    </a:p>
                  </a:txBody>
                  <a:tcPr>
                    <a:solidFill>
                      <a:schemeClr val="bg1"/>
                    </a:solidFill>
                  </a:tcPr>
                </a:tc>
                <a:tc>
                  <a:txBody>
                    <a:bodyPr/>
                    <a:lstStyle/>
                    <a:p>
                      <a:r>
                        <a:rPr lang="en-IN" sz="1200" dirty="0"/>
                        <a:t>10</a:t>
                      </a:r>
                    </a:p>
                  </a:txBody>
                  <a:tcPr>
                    <a:solidFill>
                      <a:schemeClr val="bg1"/>
                    </a:solidFill>
                  </a:tcPr>
                </a:tc>
                <a:tc>
                  <a:txBody>
                    <a:bodyPr/>
                    <a:lstStyle/>
                    <a:p>
                      <a:r>
                        <a:rPr lang="en-IN" sz="1200" dirty="0"/>
                        <a:t>11</a:t>
                      </a:r>
                    </a:p>
                  </a:txBody>
                  <a:tcPr>
                    <a:solidFill>
                      <a:schemeClr val="bg1"/>
                    </a:solidFill>
                  </a:tcPr>
                </a:tc>
                <a:tc>
                  <a:txBody>
                    <a:bodyPr/>
                    <a:lstStyle/>
                    <a:p>
                      <a:r>
                        <a:rPr lang="en-IN" sz="1200" dirty="0"/>
                        <a:t>12</a:t>
                      </a:r>
                    </a:p>
                  </a:txBody>
                  <a:tcPr>
                    <a:solidFill>
                      <a:schemeClr val="bg1"/>
                    </a:solidFill>
                  </a:tcPr>
                </a:tc>
                <a:tc>
                  <a:txBody>
                    <a:bodyPr/>
                    <a:lstStyle/>
                    <a:p>
                      <a:r>
                        <a:rPr lang="en-IN" sz="1200" dirty="0"/>
                        <a:t>13</a:t>
                      </a:r>
                    </a:p>
                  </a:txBody>
                  <a:tcPr>
                    <a:solidFill>
                      <a:schemeClr val="bg1"/>
                    </a:solidFill>
                  </a:tcPr>
                </a:tc>
                <a:tc>
                  <a:txBody>
                    <a:bodyPr/>
                    <a:lstStyle/>
                    <a:p>
                      <a:r>
                        <a:rPr lang="en-IN" sz="1200" dirty="0"/>
                        <a:t>14</a:t>
                      </a:r>
                    </a:p>
                  </a:txBody>
                  <a:tcPr>
                    <a:solidFill>
                      <a:schemeClr val="bg1"/>
                    </a:solidFill>
                  </a:tcPr>
                </a:tc>
                <a:tc>
                  <a:txBody>
                    <a:bodyPr/>
                    <a:lstStyle/>
                    <a:p>
                      <a:r>
                        <a:rPr lang="en-IN" sz="1200" dirty="0"/>
                        <a:t>15</a:t>
                      </a:r>
                    </a:p>
                  </a:txBody>
                  <a:tcPr>
                    <a:solidFill>
                      <a:schemeClr val="bg1"/>
                    </a:solidFill>
                  </a:tcPr>
                </a:tc>
                <a:extLst>
                  <a:ext uri="{0D108BD9-81ED-4DB2-BD59-A6C34878D82A}">
                    <a16:rowId xmlns:a16="http://schemas.microsoft.com/office/drawing/2014/main" val="4020877246"/>
                  </a:ext>
                </a:extLst>
              </a:tr>
              <a:tr h="297924">
                <a:tc>
                  <a:txBody>
                    <a:bodyPr/>
                    <a:lstStyle/>
                    <a:p>
                      <a:r>
                        <a:rPr lang="en-IN" sz="1200" dirty="0"/>
                        <a:t>00</a:t>
                      </a:r>
                    </a:p>
                  </a:txBody>
                  <a:tcPr>
                    <a:solidFill>
                      <a:schemeClr val="bg1"/>
                    </a:solidFill>
                  </a:tcPr>
                </a:tc>
                <a:tc>
                  <a:txBody>
                    <a:bodyPr/>
                    <a:lstStyle/>
                    <a:p>
                      <a:r>
                        <a:rPr lang="en-IN" sz="1200" dirty="0"/>
                        <a:t>256</a:t>
                      </a:r>
                    </a:p>
                  </a:txBody>
                  <a:tcPr>
                    <a:solidFill>
                      <a:schemeClr val="accent4">
                        <a:lumMod val="60000"/>
                        <a:lumOff val="40000"/>
                      </a:schemeClr>
                    </a:solidFill>
                  </a:tcPr>
                </a:tc>
                <a:tc>
                  <a:txBody>
                    <a:bodyPr/>
                    <a:lstStyle/>
                    <a:p>
                      <a:r>
                        <a:rPr lang="en-IN" sz="1200" dirty="0"/>
                        <a:t>255</a:t>
                      </a:r>
                    </a:p>
                  </a:txBody>
                  <a:tcPr>
                    <a:solidFill>
                      <a:schemeClr val="accent1">
                        <a:lumMod val="60000"/>
                        <a:lumOff val="40000"/>
                      </a:schemeClr>
                    </a:solidFill>
                  </a:tcPr>
                </a:tc>
                <a:tc>
                  <a:txBody>
                    <a:bodyPr/>
                    <a:lstStyle/>
                    <a:p>
                      <a:r>
                        <a:rPr lang="en-IN" sz="1200" dirty="0"/>
                        <a:t>254</a:t>
                      </a:r>
                    </a:p>
                  </a:txBody>
                  <a:tcPr>
                    <a:solidFill>
                      <a:schemeClr val="accent1">
                        <a:lumMod val="60000"/>
                        <a:lumOff val="40000"/>
                      </a:schemeClr>
                    </a:solidFill>
                  </a:tcPr>
                </a:tc>
                <a:tc>
                  <a:txBody>
                    <a:bodyPr/>
                    <a:lstStyle/>
                    <a:p>
                      <a:r>
                        <a:rPr lang="en-IN" sz="1200" dirty="0"/>
                        <a:t>253</a:t>
                      </a:r>
                    </a:p>
                  </a:txBody>
                  <a:tcPr>
                    <a:solidFill>
                      <a:schemeClr val="accent1">
                        <a:lumMod val="60000"/>
                        <a:lumOff val="40000"/>
                      </a:schemeClr>
                    </a:solidFill>
                  </a:tcPr>
                </a:tc>
                <a:tc>
                  <a:txBody>
                    <a:bodyPr/>
                    <a:lstStyle/>
                    <a:p>
                      <a:r>
                        <a:rPr lang="en-IN" sz="1200" dirty="0"/>
                        <a:t>005</a:t>
                      </a:r>
                    </a:p>
                  </a:txBody>
                  <a:tcPr>
                    <a:solidFill>
                      <a:schemeClr val="accent1">
                        <a:lumMod val="60000"/>
                        <a:lumOff val="40000"/>
                      </a:schemeClr>
                    </a:solidFill>
                  </a:tcPr>
                </a:tc>
                <a:tc>
                  <a:txBody>
                    <a:bodyPr/>
                    <a:lstStyle/>
                    <a:p>
                      <a:r>
                        <a:rPr lang="en-IN" sz="1200" dirty="0"/>
                        <a:t>006</a:t>
                      </a:r>
                    </a:p>
                  </a:txBody>
                  <a:tcPr>
                    <a:solidFill>
                      <a:schemeClr val="accent1">
                        <a:lumMod val="60000"/>
                        <a:lumOff val="40000"/>
                      </a:schemeClr>
                    </a:solidFill>
                  </a:tcPr>
                </a:tc>
                <a:tc>
                  <a:txBody>
                    <a:bodyPr/>
                    <a:lstStyle/>
                    <a:p>
                      <a:r>
                        <a:rPr lang="en-IN" sz="1200" dirty="0"/>
                        <a:t>007</a:t>
                      </a:r>
                    </a:p>
                  </a:txBody>
                  <a:tcPr>
                    <a:solidFill>
                      <a:schemeClr val="accent1">
                        <a:lumMod val="60000"/>
                        <a:lumOff val="40000"/>
                      </a:schemeClr>
                    </a:solidFill>
                  </a:tcPr>
                </a:tc>
                <a:tc>
                  <a:txBody>
                    <a:bodyPr/>
                    <a:lstStyle/>
                    <a:p>
                      <a:r>
                        <a:rPr lang="en-IN" sz="1200" dirty="0"/>
                        <a:t>008</a:t>
                      </a:r>
                    </a:p>
                  </a:txBody>
                  <a:tcPr>
                    <a:solidFill>
                      <a:schemeClr val="accent1">
                        <a:lumMod val="60000"/>
                        <a:lumOff val="40000"/>
                      </a:schemeClr>
                    </a:solidFill>
                  </a:tcPr>
                </a:tc>
                <a:tc>
                  <a:txBody>
                    <a:bodyPr/>
                    <a:lstStyle/>
                    <a:p>
                      <a:r>
                        <a:rPr lang="en-IN" sz="1200" dirty="0"/>
                        <a:t>009</a:t>
                      </a:r>
                    </a:p>
                  </a:txBody>
                  <a:tcPr>
                    <a:solidFill>
                      <a:schemeClr val="accent4">
                        <a:lumMod val="60000"/>
                        <a:lumOff val="40000"/>
                      </a:schemeClr>
                    </a:solidFill>
                  </a:tcPr>
                </a:tc>
                <a:tc>
                  <a:txBody>
                    <a:bodyPr/>
                    <a:lstStyle/>
                    <a:p>
                      <a:r>
                        <a:rPr lang="en-IN" sz="1200" dirty="0"/>
                        <a:t>010</a:t>
                      </a:r>
                    </a:p>
                  </a:txBody>
                  <a:tcPr>
                    <a:solidFill>
                      <a:schemeClr val="accent1">
                        <a:lumMod val="60000"/>
                        <a:lumOff val="40000"/>
                      </a:schemeClr>
                    </a:solidFill>
                  </a:tcPr>
                </a:tc>
                <a:tc>
                  <a:txBody>
                    <a:bodyPr/>
                    <a:lstStyle/>
                    <a:p>
                      <a:r>
                        <a:rPr lang="en-IN" sz="1200" dirty="0"/>
                        <a:t>011</a:t>
                      </a:r>
                    </a:p>
                  </a:txBody>
                  <a:tcPr>
                    <a:solidFill>
                      <a:schemeClr val="accent1">
                        <a:lumMod val="60000"/>
                        <a:lumOff val="40000"/>
                      </a:schemeClr>
                    </a:solidFill>
                  </a:tcPr>
                </a:tc>
                <a:tc>
                  <a:txBody>
                    <a:bodyPr/>
                    <a:lstStyle/>
                    <a:p>
                      <a:r>
                        <a:rPr lang="en-IN" sz="1200" dirty="0"/>
                        <a:t>012</a:t>
                      </a:r>
                    </a:p>
                  </a:txBody>
                  <a:tcPr>
                    <a:solidFill>
                      <a:schemeClr val="accent1">
                        <a:lumMod val="60000"/>
                        <a:lumOff val="40000"/>
                      </a:schemeClr>
                    </a:solidFill>
                  </a:tcPr>
                </a:tc>
                <a:tc>
                  <a:txBody>
                    <a:bodyPr/>
                    <a:lstStyle/>
                    <a:p>
                      <a:r>
                        <a:rPr lang="en-IN" sz="1200" dirty="0"/>
                        <a:t>244</a:t>
                      </a:r>
                    </a:p>
                  </a:txBody>
                  <a:tcPr>
                    <a:solidFill>
                      <a:schemeClr val="accent1">
                        <a:lumMod val="60000"/>
                        <a:lumOff val="40000"/>
                      </a:schemeClr>
                    </a:solidFill>
                  </a:tcPr>
                </a:tc>
                <a:tc>
                  <a:txBody>
                    <a:bodyPr/>
                    <a:lstStyle/>
                    <a:p>
                      <a:r>
                        <a:rPr lang="en-IN" sz="1200" dirty="0"/>
                        <a:t>243</a:t>
                      </a:r>
                    </a:p>
                  </a:txBody>
                  <a:tcPr>
                    <a:solidFill>
                      <a:schemeClr val="accent1">
                        <a:lumMod val="60000"/>
                        <a:lumOff val="40000"/>
                      </a:schemeClr>
                    </a:solidFill>
                  </a:tcPr>
                </a:tc>
                <a:tc>
                  <a:txBody>
                    <a:bodyPr/>
                    <a:lstStyle/>
                    <a:p>
                      <a:r>
                        <a:rPr lang="en-IN" sz="1200" dirty="0"/>
                        <a:t>242</a:t>
                      </a:r>
                    </a:p>
                  </a:txBody>
                  <a:tcPr>
                    <a:solidFill>
                      <a:schemeClr val="accent1">
                        <a:lumMod val="60000"/>
                        <a:lumOff val="40000"/>
                      </a:schemeClr>
                    </a:solidFill>
                  </a:tcPr>
                </a:tc>
                <a:tc>
                  <a:txBody>
                    <a:bodyPr/>
                    <a:lstStyle/>
                    <a:p>
                      <a:r>
                        <a:rPr lang="en-IN" sz="1200" dirty="0"/>
                        <a:t>241</a:t>
                      </a:r>
                    </a:p>
                  </a:txBody>
                  <a:tcPr>
                    <a:solidFill>
                      <a:schemeClr val="accent1">
                        <a:lumMod val="60000"/>
                        <a:lumOff val="40000"/>
                      </a:schemeClr>
                    </a:solidFill>
                  </a:tcPr>
                </a:tc>
                <a:extLst>
                  <a:ext uri="{0D108BD9-81ED-4DB2-BD59-A6C34878D82A}">
                    <a16:rowId xmlns:a16="http://schemas.microsoft.com/office/drawing/2014/main" val="2447339917"/>
                  </a:ext>
                </a:extLst>
              </a:tr>
              <a:tr h="297924">
                <a:tc>
                  <a:txBody>
                    <a:bodyPr/>
                    <a:lstStyle/>
                    <a:p>
                      <a:r>
                        <a:rPr lang="en-IN" sz="1200" dirty="0"/>
                        <a:t>01</a:t>
                      </a:r>
                    </a:p>
                  </a:txBody>
                  <a:tcPr>
                    <a:solidFill>
                      <a:schemeClr val="bg1"/>
                    </a:solidFill>
                  </a:tcPr>
                </a:tc>
                <a:tc>
                  <a:txBody>
                    <a:bodyPr/>
                    <a:lstStyle/>
                    <a:p>
                      <a:r>
                        <a:rPr lang="en-IN" sz="1200" dirty="0"/>
                        <a:t>240</a:t>
                      </a:r>
                    </a:p>
                  </a:txBody>
                  <a:tcPr>
                    <a:solidFill>
                      <a:schemeClr val="accent1">
                        <a:lumMod val="60000"/>
                        <a:lumOff val="40000"/>
                      </a:schemeClr>
                    </a:solidFill>
                  </a:tcPr>
                </a:tc>
                <a:tc>
                  <a:txBody>
                    <a:bodyPr/>
                    <a:lstStyle/>
                    <a:p>
                      <a:r>
                        <a:rPr lang="en-IN" sz="1200" dirty="0"/>
                        <a:t>239</a:t>
                      </a:r>
                    </a:p>
                  </a:txBody>
                  <a:tcPr>
                    <a:solidFill>
                      <a:schemeClr val="accent4">
                        <a:lumMod val="60000"/>
                        <a:lumOff val="40000"/>
                      </a:schemeClr>
                    </a:solidFill>
                  </a:tcPr>
                </a:tc>
                <a:tc>
                  <a:txBody>
                    <a:bodyPr/>
                    <a:lstStyle/>
                    <a:p>
                      <a:r>
                        <a:rPr lang="en-IN" sz="1200" dirty="0"/>
                        <a:t>238</a:t>
                      </a:r>
                    </a:p>
                  </a:txBody>
                  <a:tcPr>
                    <a:solidFill>
                      <a:schemeClr val="accent1">
                        <a:lumMod val="60000"/>
                        <a:lumOff val="40000"/>
                      </a:schemeClr>
                    </a:solidFill>
                  </a:tcPr>
                </a:tc>
                <a:tc>
                  <a:txBody>
                    <a:bodyPr/>
                    <a:lstStyle/>
                    <a:p>
                      <a:r>
                        <a:rPr lang="en-IN" sz="1200" dirty="0"/>
                        <a:t>237</a:t>
                      </a:r>
                    </a:p>
                  </a:txBody>
                  <a:tcPr>
                    <a:solidFill>
                      <a:schemeClr val="accent1">
                        <a:lumMod val="60000"/>
                        <a:lumOff val="40000"/>
                      </a:schemeClr>
                    </a:solidFill>
                  </a:tcPr>
                </a:tc>
                <a:tc>
                  <a:txBody>
                    <a:bodyPr/>
                    <a:lstStyle/>
                    <a:p>
                      <a:r>
                        <a:rPr lang="en-IN" sz="1200" dirty="0"/>
                        <a:t>021</a:t>
                      </a:r>
                    </a:p>
                  </a:txBody>
                  <a:tcPr>
                    <a:solidFill>
                      <a:schemeClr val="accent1">
                        <a:lumMod val="60000"/>
                        <a:lumOff val="40000"/>
                      </a:schemeClr>
                    </a:solidFill>
                  </a:tcPr>
                </a:tc>
                <a:tc>
                  <a:txBody>
                    <a:bodyPr/>
                    <a:lstStyle/>
                    <a:p>
                      <a:r>
                        <a:rPr lang="en-IN" sz="1200" dirty="0"/>
                        <a:t>022</a:t>
                      </a:r>
                    </a:p>
                  </a:txBody>
                  <a:tcPr>
                    <a:solidFill>
                      <a:schemeClr val="accent1">
                        <a:lumMod val="60000"/>
                        <a:lumOff val="40000"/>
                      </a:schemeClr>
                    </a:solidFill>
                  </a:tcPr>
                </a:tc>
                <a:tc>
                  <a:txBody>
                    <a:bodyPr/>
                    <a:lstStyle/>
                    <a:p>
                      <a:r>
                        <a:rPr lang="en-IN" sz="1200" dirty="0"/>
                        <a:t>023</a:t>
                      </a:r>
                    </a:p>
                  </a:txBody>
                  <a:tcPr>
                    <a:solidFill>
                      <a:schemeClr val="accent1">
                        <a:lumMod val="60000"/>
                        <a:lumOff val="40000"/>
                      </a:schemeClr>
                    </a:solidFill>
                  </a:tcPr>
                </a:tc>
                <a:tc>
                  <a:txBody>
                    <a:bodyPr/>
                    <a:lstStyle/>
                    <a:p>
                      <a:r>
                        <a:rPr lang="en-IN" sz="1200" dirty="0"/>
                        <a:t>024</a:t>
                      </a:r>
                    </a:p>
                  </a:txBody>
                  <a:tcPr>
                    <a:solidFill>
                      <a:schemeClr val="accent1">
                        <a:lumMod val="60000"/>
                        <a:lumOff val="40000"/>
                      </a:schemeClr>
                    </a:solidFill>
                  </a:tcPr>
                </a:tc>
                <a:tc>
                  <a:txBody>
                    <a:bodyPr/>
                    <a:lstStyle/>
                    <a:p>
                      <a:r>
                        <a:rPr lang="en-IN" sz="1200" dirty="0"/>
                        <a:t>025</a:t>
                      </a:r>
                    </a:p>
                  </a:txBody>
                  <a:tcPr>
                    <a:solidFill>
                      <a:schemeClr val="accent4">
                        <a:lumMod val="60000"/>
                        <a:lumOff val="40000"/>
                      </a:schemeClr>
                    </a:solidFill>
                  </a:tcPr>
                </a:tc>
                <a:tc>
                  <a:txBody>
                    <a:bodyPr/>
                    <a:lstStyle/>
                    <a:p>
                      <a:r>
                        <a:rPr lang="en-IN" sz="1200" dirty="0"/>
                        <a:t>026</a:t>
                      </a:r>
                    </a:p>
                  </a:txBody>
                  <a:tcPr>
                    <a:solidFill>
                      <a:schemeClr val="accent1">
                        <a:lumMod val="60000"/>
                        <a:lumOff val="40000"/>
                      </a:schemeClr>
                    </a:solidFill>
                  </a:tcPr>
                </a:tc>
                <a:tc>
                  <a:txBody>
                    <a:bodyPr/>
                    <a:lstStyle/>
                    <a:p>
                      <a:r>
                        <a:rPr lang="en-IN" sz="1200" dirty="0"/>
                        <a:t>027</a:t>
                      </a:r>
                    </a:p>
                  </a:txBody>
                  <a:tcPr>
                    <a:solidFill>
                      <a:schemeClr val="accent1">
                        <a:lumMod val="60000"/>
                        <a:lumOff val="40000"/>
                      </a:schemeClr>
                    </a:solidFill>
                  </a:tcPr>
                </a:tc>
                <a:tc>
                  <a:txBody>
                    <a:bodyPr/>
                    <a:lstStyle/>
                    <a:p>
                      <a:r>
                        <a:rPr lang="en-IN" sz="1200" dirty="0"/>
                        <a:t>028</a:t>
                      </a:r>
                    </a:p>
                  </a:txBody>
                  <a:tcPr>
                    <a:solidFill>
                      <a:schemeClr val="accent1">
                        <a:lumMod val="60000"/>
                        <a:lumOff val="40000"/>
                      </a:schemeClr>
                    </a:solidFill>
                  </a:tcPr>
                </a:tc>
                <a:tc>
                  <a:txBody>
                    <a:bodyPr/>
                    <a:lstStyle/>
                    <a:p>
                      <a:r>
                        <a:rPr lang="en-IN" sz="1200" dirty="0"/>
                        <a:t>228</a:t>
                      </a:r>
                    </a:p>
                  </a:txBody>
                  <a:tcPr>
                    <a:solidFill>
                      <a:schemeClr val="accent1">
                        <a:lumMod val="60000"/>
                        <a:lumOff val="40000"/>
                      </a:schemeClr>
                    </a:solidFill>
                  </a:tcPr>
                </a:tc>
                <a:tc>
                  <a:txBody>
                    <a:bodyPr/>
                    <a:lstStyle/>
                    <a:p>
                      <a:r>
                        <a:rPr lang="en-IN" sz="1200" dirty="0"/>
                        <a:t>227</a:t>
                      </a:r>
                    </a:p>
                  </a:txBody>
                  <a:tcPr>
                    <a:solidFill>
                      <a:schemeClr val="accent1">
                        <a:lumMod val="60000"/>
                        <a:lumOff val="40000"/>
                      </a:schemeClr>
                    </a:solidFill>
                  </a:tcPr>
                </a:tc>
                <a:tc>
                  <a:txBody>
                    <a:bodyPr/>
                    <a:lstStyle/>
                    <a:p>
                      <a:r>
                        <a:rPr lang="en-IN" sz="1200" dirty="0"/>
                        <a:t>226</a:t>
                      </a:r>
                    </a:p>
                  </a:txBody>
                  <a:tcPr>
                    <a:solidFill>
                      <a:schemeClr val="accent1">
                        <a:lumMod val="60000"/>
                        <a:lumOff val="40000"/>
                      </a:schemeClr>
                    </a:solidFill>
                  </a:tcPr>
                </a:tc>
                <a:tc>
                  <a:txBody>
                    <a:bodyPr/>
                    <a:lstStyle/>
                    <a:p>
                      <a:r>
                        <a:rPr lang="en-IN" sz="1200" dirty="0"/>
                        <a:t>225</a:t>
                      </a:r>
                    </a:p>
                  </a:txBody>
                  <a:tcPr>
                    <a:solidFill>
                      <a:schemeClr val="accent1">
                        <a:lumMod val="60000"/>
                        <a:lumOff val="40000"/>
                      </a:schemeClr>
                    </a:solidFill>
                  </a:tcPr>
                </a:tc>
                <a:extLst>
                  <a:ext uri="{0D108BD9-81ED-4DB2-BD59-A6C34878D82A}">
                    <a16:rowId xmlns:a16="http://schemas.microsoft.com/office/drawing/2014/main" val="2885174070"/>
                  </a:ext>
                </a:extLst>
              </a:tr>
              <a:tr h="297924">
                <a:tc>
                  <a:txBody>
                    <a:bodyPr/>
                    <a:lstStyle/>
                    <a:p>
                      <a:r>
                        <a:rPr lang="en-IN" sz="1200" dirty="0"/>
                        <a:t>02</a:t>
                      </a:r>
                    </a:p>
                  </a:txBody>
                  <a:tcPr>
                    <a:solidFill>
                      <a:schemeClr val="bg1"/>
                    </a:solidFill>
                  </a:tcPr>
                </a:tc>
                <a:tc>
                  <a:txBody>
                    <a:bodyPr/>
                    <a:lstStyle/>
                    <a:p>
                      <a:r>
                        <a:rPr lang="en-IN" sz="1200" dirty="0"/>
                        <a:t>224</a:t>
                      </a:r>
                    </a:p>
                  </a:txBody>
                  <a:tcPr>
                    <a:solidFill>
                      <a:schemeClr val="accent1">
                        <a:lumMod val="60000"/>
                        <a:lumOff val="40000"/>
                      </a:schemeClr>
                    </a:solidFill>
                  </a:tcPr>
                </a:tc>
                <a:tc>
                  <a:txBody>
                    <a:bodyPr/>
                    <a:lstStyle/>
                    <a:p>
                      <a:r>
                        <a:rPr lang="en-IN" sz="1200" dirty="0"/>
                        <a:t>223</a:t>
                      </a:r>
                    </a:p>
                  </a:txBody>
                  <a:tcPr>
                    <a:solidFill>
                      <a:schemeClr val="accent1">
                        <a:lumMod val="60000"/>
                        <a:lumOff val="40000"/>
                      </a:schemeClr>
                    </a:solidFill>
                  </a:tcPr>
                </a:tc>
                <a:tc>
                  <a:txBody>
                    <a:bodyPr/>
                    <a:lstStyle/>
                    <a:p>
                      <a:r>
                        <a:rPr lang="en-IN" sz="1200" dirty="0"/>
                        <a:t>222</a:t>
                      </a:r>
                    </a:p>
                  </a:txBody>
                  <a:tcPr>
                    <a:solidFill>
                      <a:schemeClr val="accent4">
                        <a:lumMod val="60000"/>
                        <a:lumOff val="40000"/>
                      </a:schemeClr>
                    </a:solidFill>
                  </a:tcPr>
                </a:tc>
                <a:tc>
                  <a:txBody>
                    <a:bodyPr/>
                    <a:lstStyle/>
                    <a:p>
                      <a:r>
                        <a:rPr lang="en-IN" sz="1200" dirty="0"/>
                        <a:t>221</a:t>
                      </a:r>
                    </a:p>
                  </a:txBody>
                  <a:tcPr>
                    <a:solidFill>
                      <a:schemeClr val="accent1">
                        <a:lumMod val="60000"/>
                        <a:lumOff val="40000"/>
                      </a:schemeClr>
                    </a:solidFill>
                  </a:tcPr>
                </a:tc>
                <a:tc>
                  <a:txBody>
                    <a:bodyPr/>
                    <a:lstStyle/>
                    <a:p>
                      <a:r>
                        <a:rPr lang="en-IN" sz="1200" dirty="0"/>
                        <a:t>037</a:t>
                      </a:r>
                    </a:p>
                  </a:txBody>
                  <a:tcPr>
                    <a:solidFill>
                      <a:schemeClr val="accent1">
                        <a:lumMod val="60000"/>
                        <a:lumOff val="40000"/>
                      </a:schemeClr>
                    </a:solidFill>
                  </a:tcPr>
                </a:tc>
                <a:tc>
                  <a:txBody>
                    <a:bodyPr/>
                    <a:lstStyle/>
                    <a:p>
                      <a:r>
                        <a:rPr lang="en-IN" sz="1200" dirty="0"/>
                        <a:t>038</a:t>
                      </a:r>
                    </a:p>
                  </a:txBody>
                  <a:tcPr>
                    <a:solidFill>
                      <a:schemeClr val="accent1">
                        <a:lumMod val="60000"/>
                        <a:lumOff val="40000"/>
                      </a:schemeClr>
                    </a:solidFill>
                  </a:tcPr>
                </a:tc>
                <a:tc>
                  <a:txBody>
                    <a:bodyPr/>
                    <a:lstStyle/>
                    <a:p>
                      <a:r>
                        <a:rPr lang="en-IN" sz="1200" dirty="0"/>
                        <a:t>039</a:t>
                      </a:r>
                    </a:p>
                  </a:txBody>
                  <a:tcPr>
                    <a:solidFill>
                      <a:schemeClr val="accent1">
                        <a:lumMod val="60000"/>
                        <a:lumOff val="40000"/>
                      </a:schemeClr>
                    </a:solidFill>
                  </a:tcPr>
                </a:tc>
                <a:tc>
                  <a:txBody>
                    <a:bodyPr/>
                    <a:lstStyle/>
                    <a:p>
                      <a:r>
                        <a:rPr lang="en-IN" sz="1200" dirty="0"/>
                        <a:t>040</a:t>
                      </a:r>
                    </a:p>
                  </a:txBody>
                  <a:tcPr>
                    <a:solidFill>
                      <a:schemeClr val="accent1">
                        <a:lumMod val="60000"/>
                        <a:lumOff val="40000"/>
                      </a:schemeClr>
                    </a:solidFill>
                  </a:tcPr>
                </a:tc>
                <a:tc>
                  <a:txBody>
                    <a:bodyPr/>
                    <a:lstStyle/>
                    <a:p>
                      <a:r>
                        <a:rPr lang="en-IN" sz="1200" dirty="0"/>
                        <a:t>041</a:t>
                      </a:r>
                    </a:p>
                  </a:txBody>
                  <a:tcPr>
                    <a:solidFill>
                      <a:schemeClr val="accent4">
                        <a:lumMod val="60000"/>
                        <a:lumOff val="40000"/>
                      </a:schemeClr>
                    </a:solidFill>
                  </a:tcPr>
                </a:tc>
                <a:tc>
                  <a:txBody>
                    <a:bodyPr/>
                    <a:lstStyle/>
                    <a:p>
                      <a:r>
                        <a:rPr lang="en-IN" sz="1200" dirty="0"/>
                        <a:t>042</a:t>
                      </a:r>
                    </a:p>
                  </a:txBody>
                  <a:tcPr>
                    <a:solidFill>
                      <a:schemeClr val="accent1">
                        <a:lumMod val="60000"/>
                        <a:lumOff val="40000"/>
                      </a:schemeClr>
                    </a:solidFill>
                  </a:tcPr>
                </a:tc>
                <a:tc>
                  <a:txBody>
                    <a:bodyPr/>
                    <a:lstStyle/>
                    <a:p>
                      <a:r>
                        <a:rPr lang="en-IN" sz="1200" dirty="0"/>
                        <a:t>043</a:t>
                      </a:r>
                    </a:p>
                  </a:txBody>
                  <a:tcPr>
                    <a:solidFill>
                      <a:schemeClr val="accent1">
                        <a:lumMod val="60000"/>
                        <a:lumOff val="40000"/>
                      </a:schemeClr>
                    </a:solidFill>
                  </a:tcPr>
                </a:tc>
                <a:tc>
                  <a:txBody>
                    <a:bodyPr/>
                    <a:lstStyle/>
                    <a:p>
                      <a:r>
                        <a:rPr lang="en-IN" sz="1200" dirty="0"/>
                        <a:t>044</a:t>
                      </a:r>
                    </a:p>
                  </a:txBody>
                  <a:tcPr>
                    <a:solidFill>
                      <a:schemeClr val="accent1">
                        <a:lumMod val="60000"/>
                        <a:lumOff val="40000"/>
                      </a:schemeClr>
                    </a:solidFill>
                  </a:tcPr>
                </a:tc>
                <a:tc>
                  <a:txBody>
                    <a:bodyPr/>
                    <a:lstStyle/>
                    <a:p>
                      <a:r>
                        <a:rPr lang="en-IN" sz="1200" dirty="0"/>
                        <a:t>212</a:t>
                      </a:r>
                    </a:p>
                  </a:txBody>
                  <a:tcPr>
                    <a:solidFill>
                      <a:schemeClr val="accent1">
                        <a:lumMod val="60000"/>
                        <a:lumOff val="40000"/>
                      </a:schemeClr>
                    </a:solidFill>
                  </a:tcPr>
                </a:tc>
                <a:tc>
                  <a:txBody>
                    <a:bodyPr/>
                    <a:lstStyle/>
                    <a:p>
                      <a:r>
                        <a:rPr lang="en-IN" sz="1200" dirty="0"/>
                        <a:t>211</a:t>
                      </a:r>
                    </a:p>
                  </a:txBody>
                  <a:tcPr>
                    <a:solidFill>
                      <a:schemeClr val="accent1">
                        <a:lumMod val="60000"/>
                        <a:lumOff val="40000"/>
                      </a:schemeClr>
                    </a:solidFill>
                  </a:tcPr>
                </a:tc>
                <a:tc>
                  <a:txBody>
                    <a:bodyPr/>
                    <a:lstStyle/>
                    <a:p>
                      <a:r>
                        <a:rPr lang="en-IN" sz="1200" dirty="0"/>
                        <a:t>210</a:t>
                      </a:r>
                    </a:p>
                  </a:txBody>
                  <a:tcPr>
                    <a:solidFill>
                      <a:schemeClr val="accent1">
                        <a:lumMod val="60000"/>
                        <a:lumOff val="40000"/>
                      </a:schemeClr>
                    </a:solidFill>
                  </a:tcPr>
                </a:tc>
                <a:tc>
                  <a:txBody>
                    <a:bodyPr/>
                    <a:lstStyle/>
                    <a:p>
                      <a:r>
                        <a:rPr lang="en-IN" sz="1200" dirty="0"/>
                        <a:t>209</a:t>
                      </a:r>
                    </a:p>
                  </a:txBody>
                  <a:tcPr>
                    <a:solidFill>
                      <a:schemeClr val="accent1">
                        <a:lumMod val="60000"/>
                        <a:lumOff val="40000"/>
                      </a:schemeClr>
                    </a:solidFill>
                  </a:tcPr>
                </a:tc>
                <a:extLst>
                  <a:ext uri="{0D108BD9-81ED-4DB2-BD59-A6C34878D82A}">
                    <a16:rowId xmlns:a16="http://schemas.microsoft.com/office/drawing/2014/main" val="3424083782"/>
                  </a:ext>
                </a:extLst>
              </a:tr>
              <a:tr h="297924">
                <a:tc>
                  <a:txBody>
                    <a:bodyPr/>
                    <a:lstStyle/>
                    <a:p>
                      <a:r>
                        <a:rPr lang="en-IN" sz="1200" dirty="0"/>
                        <a:t>03</a:t>
                      </a:r>
                    </a:p>
                  </a:txBody>
                  <a:tcPr>
                    <a:solidFill>
                      <a:schemeClr val="bg1"/>
                    </a:solidFill>
                  </a:tcPr>
                </a:tc>
                <a:tc>
                  <a:txBody>
                    <a:bodyPr/>
                    <a:lstStyle/>
                    <a:p>
                      <a:r>
                        <a:rPr lang="en-IN" sz="1200" dirty="0"/>
                        <a:t>208</a:t>
                      </a:r>
                    </a:p>
                  </a:txBody>
                  <a:tcPr>
                    <a:solidFill>
                      <a:schemeClr val="accent1">
                        <a:lumMod val="60000"/>
                        <a:lumOff val="40000"/>
                      </a:schemeClr>
                    </a:solidFill>
                  </a:tcPr>
                </a:tc>
                <a:tc>
                  <a:txBody>
                    <a:bodyPr/>
                    <a:lstStyle/>
                    <a:p>
                      <a:r>
                        <a:rPr lang="en-IN" sz="1200" dirty="0"/>
                        <a:t>207</a:t>
                      </a:r>
                    </a:p>
                  </a:txBody>
                  <a:tcPr>
                    <a:solidFill>
                      <a:schemeClr val="accent1">
                        <a:lumMod val="60000"/>
                        <a:lumOff val="40000"/>
                      </a:schemeClr>
                    </a:solidFill>
                  </a:tcPr>
                </a:tc>
                <a:tc>
                  <a:txBody>
                    <a:bodyPr/>
                    <a:lstStyle/>
                    <a:p>
                      <a:r>
                        <a:rPr lang="en-IN" sz="1200" dirty="0"/>
                        <a:t>206</a:t>
                      </a:r>
                    </a:p>
                  </a:txBody>
                  <a:tcPr>
                    <a:solidFill>
                      <a:schemeClr val="accent1">
                        <a:lumMod val="60000"/>
                        <a:lumOff val="40000"/>
                      </a:schemeClr>
                    </a:solidFill>
                  </a:tcPr>
                </a:tc>
                <a:tc>
                  <a:txBody>
                    <a:bodyPr/>
                    <a:lstStyle/>
                    <a:p>
                      <a:r>
                        <a:rPr lang="en-IN" sz="1200" dirty="0"/>
                        <a:t>205</a:t>
                      </a:r>
                    </a:p>
                  </a:txBody>
                  <a:tcPr>
                    <a:solidFill>
                      <a:schemeClr val="accent4">
                        <a:lumMod val="60000"/>
                        <a:lumOff val="40000"/>
                      </a:schemeClr>
                    </a:solidFill>
                  </a:tcPr>
                </a:tc>
                <a:tc>
                  <a:txBody>
                    <a:bodyPr/>
                    <a:lstStyle/>
                    <a:p>
                      <a:r>
                        <a:rPr lang="en-IN" sz="1200" dirty="0"/>
                        <a:t>053</a:t>
                      </a:r>
                    </a:p>
                  </a:txBody>
                  <a:tcPr>
                    <a:solidFill>
                      <a:schemeClr val="accent1">
                        <a:lumMod val="60000"/>
                        <a:lumOff val="40000"/>
                      </a:schemeClr>
                    </a:solidFill>
                  </a:tcPr>
                </a:tc>
                <a:tc>
                  <a:txBody>
                    <a:bodyPr/>
                    <a:lstStyle/>
                    <a:p>
                      <a:r>
                        <a:rPr lang="en-IN" sz="1200" dirty="0"/>
                        <a:t>054</a:t>
                      </a:r>
                    </a:p>
                  </a:txBody>
                  <a:tcPr>
                    <a:solidFill>
                      <a:schemeClr val="accent1">
                        <a:lumMod val="60000"/>
                        <a:lumOff val="40000"/>
                      </a:schemeClr>
                    </a:solidFill>
                  </a:tcPr>
                </a:tc>
                <a:tc>
                  <a:txBody>
                    <a:bodyPr/>
                    <a:lstStyle/>
                    <a:p>
                      <a:r>
                        <a:rPr lang="en-IN" sz="1200" dirty="0"/>
                        <a:t>055</a:t>
                      </a:r>
                    </a:p>
                  </a:txBody>
                  <a:tcPr>
                    <a:solidFill>
                      <a:schemeClr val="accent1">
                        <a:lumMod val="60000"/>
                        <a:lumOff val="40000"/>
                      </a:schemeClr>
                    </a:solidFill>
                  </a:tcPr>
                </a:tc>
                <a:tc>
                  <a:txBody>
                    <a:bodyPr/>
                    <a:lstStyle/>
                    <a:p>
                      <a:r>
                        <a:rPr lang="en-IN" sz="1200" dirty="0"/>
                        <a:t>056</a:t>
                      </a:r>
                    </a:p>
                  </a:txBody>
                  <a:tcPr>
                    <a:solidFill>
                      <a:schemeClr val="accent1">
                        <a:lumMod val="60000"/>
                        <a:lumOff val="40000"/>
                      </a:schemeClr>
                    </a:solidFill>
                  </a:tcPr>
                </a:tc>
                <a:tc>
                  <a:txBody>
                    <a:bodyPr/>
                    <a:lstStyle/>
                    <a:p>
                      <a:r>
                        <a:rPr lang="en-IN" sz="1200" dirty="0"/>
                        <a:t>057</a:t>
                      </a:r>
                    </a:p>
                  </a:txBody>
                  <a:tcPr>
                    <a:solidFill>
                      <a:schemeClr val="accent4">
                        <a:lumMod val="60000"/>
                        <a:lumOff val="40000"/>
                      </a:schemeClr>
                    </a:solidFill>
                  </a:tcPr>
                </a:tc>
                <a:tc>
                  <a:txBody>
                    <a:bodyPr/>
                    <a:lstStyle/>
                    <a:p>
                      <a:r>
                        <a:rPr lang="en-IN" sz="1200" dirty="0"/>
                        <a:t>058</a:t>
                      </a:r>
                    </a:p>
                  </a:txBody>
                  <a:tcPr>
                    <a:solidFill>
                      <a:schemeClr val="accent1">
                        <a:lumMod val="60000"/>
                        <a:lumOff val="40000"/>
                      </a:schemeClr>
                    </a:solidFill>
                  </a:tcPr>
                </a:tc>
                <a:tc>
                  <a:txBody>
                    <a:bodyPr/>
                    <a:lstStyle/>
                    <a:p>
                      <a:r>
                        <a:rPr lang="en-IN" sz="1200" dirty="0"/>
                        <a:t>059</a:t>
                      </a:r>
                    </a:p>
                  </a:txBody>
                  <a:tcPr>
                    <a:solidFill>
                      <a:schemeClr val="accent1">
                        <a:lumMod val="60000"/>
                        <a:lumOff val="40000"/>
                      </a:schemeClr>
                    </a:solidFill>
                  </a:tcPr>
                </a:tc>
                <a:tc>
                  <a:txBody>
                    <a:bodyPr/>
                    <a:lstStyle/>
                    <a:p>
                      <a:r>
                        <a:rPr lang="en-IN" sz="1200" dirty="0"/>
                        <a:t>060</a:t>
                      </a:r>
                    </a:p>
                  </a:txBody>
                  <a:tcPr>
                    <a:solidFill>
                      <a:schemeClr val="accent1">
                        <a:lumMod val="60000"/>
                        <a:lumOff val="40000"/>
                      </a:schemeClr>
                    </a:solidFill>
                  </a:tcPr>
                </a:tc>
                <a:tc>
                  <a:txBody>
                    <a:bodyPr/>
                    <a:lstStyle/>
                    <a:p>
                      <a:r>
                        <a:rPr lang="en-IN" sz="1200" dirty="0"/>
                        <a:t>196</a:t>
                      </a:r>
                    </a:p>
                  </a:txBody>
                  <a:tcPr>
                    <a:solidFill>
                      <a:schemeClr val="accent1">
                        <a:lumMod val="60000"/>
                        <a:lumOff val="40000"/>
                      </a:schemeClr>
                    </a:solidFill>
                  </a:tcPr>
                </a:tc>
                <a:tc>
                  <a:txBody>
                    <a:bodyPr/>
                    <a:lstStyle/>
                    <a:p>
                      <a:r>
                        <a:rPr lang="en-IN" sz="1200" dirty="0"/>
                        <a:t>195</a:t>
                      </a:r>
                    </a:p>
                  </a:txBody>
                  <a:tcPr>
                    <a:solidFill>
                      <a:schemeClr val="accent1">
                        <a:lumMod val="60000"/>
                        <a:lumOff val="40000"/>
                      </a:schemeClr>
                    </a:solidFill>
                  </a:tcPr>
                </a:tc>
                <a:tc>
                  <a:txBody>
                    <a:bodyPr/>
                    <a:lstStyle/>
                    <a:p>
                      <a:r>
                        <a:rPr lang="en-IN" sz="1200" dirty="0"/>
                        <a:t>194</a:t>
                      </a:r>
                    </a:p>
                  </a:txBody>
                  <a:tcPr>
                    <a:solidFill>
                      <a:schemeClr val="accent1">
                        <a:lumMod val="60000"/>
                        <a:lumOff val="40000"/>
                      </a:schemeClr>
                    </a:solidFill>
                  </a:tcPr>
                </a:tc>
                <a:tc>
                  <a:txBody>
                    <a:bodyPr/>
                    <a:lstStyle/>
                    <a:p>
                      <a:r>
                        <a:rPr lang="en-IN" sz="1200" dirty="0"/>
                        <a:t>193</a:t>
                      </a:r>
                    </a:p>
                  </a:txBody>
                  <a:tcPr>
                    <a:solidFill>
                      <a:schemeClr val="accent1">
                        <a:lumMod val="60000"/>
                        <a:lumOff val="40000"/>
                      </a:schemeClr>
                    </a:solidFill>
                  </a:tcPr>
                </a:tc>
                <a:extLst>
                  <a:ext uri="{0D108BD9-81ED-4DB2-BD59-A6C34878D82A}">
                    <a16:rowId xmlns:a16="http://schemas.microsoft.com/office/drawing/2014/main" val="4293469184"/>
                  </a:ext>
                </a:extLst>
              </a:tr>
              <a:tr h="297924">
                <a:tc>
                  <a:txBody>
                    <a:bodyPr/>
                    <a:lstStyle/>
                    <a:p>
                      <a:r>
                        <a:rPr lang="en-IN" sz="1200" dirty="0"/>
                        <a:t>04</a:t>
                      </a:r>
                    </a:p>
                  </a:txBody>
                  <a:tcPr>
                    <a:solidFill>
                      <a:schemeClr val="bg1"/>
                    </a:solidFill>
                  </a:tcPr>
                </a:tc>
                <a:tc>
                  <a:txBody>
                    <a:bodyPr/>
                    <a:lstStyle/>
                    <a:p>
                      <a:r>
                        <a:rPr lang="en-IN" sz="1200" dirty="0"/>
                        <a:t>065</a:t>
                      </a:r>
                    </a:p>
                  </a:txBody>
                  <a:tcPr>
                    <a:solidFill>
                      <a:schemeClr val="accent1">
                        <a:lumMod val="60000"/>
                        <a:lumOff val="40000"/>
                      </a:schemeClr>
                    </a:solidFill>
                  </a:tcPr>
                </a:tc>
                <a:tc>
                  <a:txBody>
                    <a:bodyPr/>
                    <a:lstStyle/>
                    <a:p>
                      <a:r>
                        <a:rPr lang="en-IN" sz="1200" dirty="0"/>
                        <a:t>066</a:t>
                      </a:r>
                    </a:p>
                  </a:txBody>
                  <a:tcPr>
                    <a:solidFill>
                      <a:schemeClr val="accent1">
                        <a:lumMod val="60000"/>
                        <a:lumOff val="40000"/>
                      </a:schemeClr>
                    </a:solidFill>
                  </a:tcPr>
                </a:tc>
                <a:tc>
                  <a:txBody>
                    <a:bodyPr/>
                    <a:lstStyle/>
                    <a:p>
                      <a:r>
                        <a:rPr lang="en-IN" sz="1200" dirty="0"/>
                        <a:t>067</a:t>
                      </a:r>
                    </a:p>
                  </a:txBody>
                  <a:tcPr>
                    <a:solidFill>
                      <a:schemeClr val="accent1">
                        <a:lumMod val="60000"/>
                        <a:lumOff val="40000"/>
                      </a:schemeClr>
                    </a:solidFill>
                  </a:tcPr>
                </a:tc>
                <a:tc>
                  <a:txBody>
                    <a:bodyPr/>
                    <a:lstStyle/>
                    <a:p>
                      <a:r>
                        <a:rPr lang="en-IN" sz="1200" dirty="0"/>
                        <a:t>068</a:t>
                      </a:r>
                    </a:p>
                  </a:txBody>
                  <a:tcPr>
                    <a:solidFill>
                      <a:schemeClr val="accent1">
                        <a:lumMod val="60000"/>
                        <a:lumOff val="40000"/>
                      </a:schemeClr>
                    </a:solidFill>
                  </a:tcPr>
                </a:tc>
                <a:tc>
                  <a:txBody>
                    <a:bodyPr/>
                    <a:lstStyle/>
                    <a:p>
                      <a:r>
                        <a:rPr lang="en-IN" sz="1200" dirty="0"/>
                        <a:t>188</a:t>
                      </a:r>
                    </a:p>
                  </a:txBody>
                  <a:tcPr>
                    <a:solidFill>
                      <a:schemeClr val="accent4">
                        <a:lumMod val="60000"/>
                        <a:lumOff val="40000"/>
                      </a:schemeClr>
                    </a:solidFill>
                  </a:tcPr>
                </a:tc>
                <a:tc>
                  <a:txBody>
                    <a:bodyPr/>
                    <a:lstStyle/>
                    <a:p>
                      <a:r>
                        <a:rPr lang="en-IN" sz="1200" dirty="0"/>
                        <a:t>187</a:t>
                      </a:r>
                    </a:p>
                  </a:txBody>
                  <a:tcPr>
                    <a:solidFill>
                      <a:schemeClr val="accent1">
                        <a:lumMod val="60000"/>
                        <a:lumOff val="40000"/>
                      </a:schemeClr>
                    </a:solidFill>
                  </a:tcPr>
                </a:tc>
                <a:tc>
                  <a:txBody>
                    <a:bodyPr/>
                    <a:lstStyle/>
                    <a:p>
                      <a:r>
                        <a:rPr lang="en-IN" sz="1200" dirty="0"/>
                        <a:t>186</a:t>
                      </a:r>
                    </a:p>
                  </a:txBody>
                  <a:tcPr>
                    <a:solidFill>
                      <a:schemeClr val="accent1">
                        <a:lumMod val="60000"/>
                        <a:lumOff val="40000"/>
                      </a:schemeClr>
                    </a:solidFill>
                  </a:tcPr>
                </a:tc>
                <a:tc>
                  <a:txBody>
                    <a:bodyPr/>
                    <a:lstStyle/>
                    <a:p>
                      <a:r>
                        <a:rPr lang="en-IN" sz="1200" dirty="0"/>
                        <a:t>185</a:t>
                      </a:r>
                    </a:p>
                  </a:txBody>
                  <a:tcPr>
                    <a:solidFill>
                      <a:schemeClr val="accent1">
                        <a:lumMod val="60000"/>
                        <a:lumOff val="40000"/>
                      </a:schemeClr>
                    </a:solidFill>
                  </a:tcPr>
                </a:tc>
                <a:tc>
                  <a:txBody>
                    <a:bodyPr/>
                    <a:lstStyle/>
                    <a:p>
                      <a:r>
                        <a:rPr lang="en-IN" sz="1200" dirty="0"/>
                        <a:t>184</a:t>
                      </a:r>
                    </a:p>
                  </a:txBody>
                  <a:tcPr>
                    <a:solidFill>
                      <a:schemeClr val="accent4">
                        <a:lumMod val="60000"/>
                        <a:lumOff val="40000"/>
                      </a:schemeClr>
                    </a:solidFill>
                  </a:tcPr>
                </a:tc>
                <a:tc>
                  <a:txBody>
                    <a:bodyPr/>
                    <a:lstStyle/>
                    <a:p>
                      <a:r>
                        <a:rPr lang="en-IN" sz="1200" dirty="0"/>
                        <a:t>183</a:t>
                      </a:r>
                    </a:p>
                  </a:txBody>
                  <a:tcPr>
                    <a:solidFill>
                      <a:schemeClr val="accent1">
                        <a:lumMod val="60000"/>
                        <a:lumOff val="40000"/>
                      </a:schemeClr>
                    </a:solidFill>
                  </a:tcPr>
                </a:tc>
                <a:tc>
                  <a:txBody>
                    <a:bodyPr/>
                    <a:lstStyle/>
                    <a:p>
                      <a:r>
                        <a:rPr lang="en-IN" sz="1200" dirty="0"/>
                        <a:t>182</a:t>
                      </a:r>
                    </a:p>
                  </a:txBody>
                  <a:tcPr>
                    <a:solidFill>
                      <a:schemeClr val="accent1">
                        <a:lumMod val="60000"/>
                        <a:lumOff val="40000"/>
                      </a:schemeClr>
                    </a:solidFill>
                  </a:tcPr>
                </a:tc>
                <a:tc>
                  <a:txBody>
                    <a:bodyPr/>
                    <a:lstStyle/>
                    <a:p>
                      <a:r>
                        <a:rPr lang="en-IN" sz="1200" dirty="0"/>
                        <a:t>181</a:t>
                      </a:r>
                    </a:p>
                  </a:txBody>
                  <a:tcPr>
                    <a:solidFill>
                      <a:schemeClr val="accent1">
                        <a:lumMod val="60000"/>
                        <a:lumOff val="40000"/>
                      </a:schemeClr>
                    </a:solidFill>
                  </a:tcPr>
                </a:tc>
                <a:tc>
                  <a:txBody>
                    <a:bodyPr/>
                    <a:lstStyle/>
                    <a:p>
                      <a:r>
                        <a:rPr lang="en-IN" sz="1200" dirty="0"/>
                        <a:t>077</a:t>
                      </a:r>
                    </a:p>
                  </a:txBody>
                  <a:tcPr>
                    <a:solidFill>
                      <a:schemeClr val="accent1">
                        <a:lumMod val="60000"/>
                        <a:lumOff val="40000"/>
                      </a:schemeClr>
                    </a:solidFill>
                  </a:tcPr>
                </a:tc>
                <a:tc>
                  <a:txBody>
                    <a:bodyPr/>
                    <a:lstStyle/>
                    <a:p>
                      <a:r>
                        <a:rPr lang="en-IN" sz="1200" dirty="0"/>
                        <a:t>078</a:t>
                      </a:r>
                    </a:p>
                  </a:txBody>
                  <a:tcPr>
                    <a:solidFill>
                      <a:schemeClr val="accent1">
                        <a:lumMod val="60000"/>
                        <a:lumOff val="40000"/>
                      </a:schemeClr>
                    </a:solidFill>
                  </a:tcPr>
                </a:tc>
                <a:tc>
                  <a:txBody>
                    <a:bodyPr/>
                    <a:lstStyle/>
                    <a:p>
                      <a:r>
                        <a:rPr lang="en-IN" sz="1200" dirty="0"/>
                        <a:t>079</a:t>
                      </a:r>
                    </a:p>
                  </a:txBody>
                  <a:tcPr>
                    <a:solidFill>
                      <a:schemeClr val="accent1">
                        <a:lumMod val="60000"/>
                        <a:lumOff val="40000"/>
                      </a:schemeClr>
                    </a:solidFill>
                  </a:tcPr>
                </a:tc>
                <a:tc>
                  <a:txBody>
                    <a:bodyPr/>
                    <a:lstStyle/>
                    <a:p>
                      <a:r>
                        <a:rPr lang="en-IN" sz="1200" dirty="0"/>
                        <a:t>080</a:t>
                      </a:r>
                    </a:p>
                  </a:txBody>
                  <a:tcPr>
                    <a:solidFill>
                      <a:schemeClr val="accent1">
                        <a:lumMod val="60000"/>
                        <a:lumOff val="40000"/>
                      </a:schemeClr>
                    </a:solidFill>
                  </a:tcPr>
                </a:tc>
                <a:extLst>
                  <a:ext uri="{0D108BD9-81ED-4DB2-BD59-A6C34878D82A}">
                    <a16:rowId xmlns:a16="http://schemas.microsoft.com/office/drawing/2014/main" val="331590047"/>
                  </a:ext>
                </a:extLst>
              </a:tr>
              <a:tr h="297924">
                <a:tc>
                  <a:txBody>
                    <a:bodyPr/>
                    <a:lstStyle/>
                    <a:p>
                      <a:r>
                        <a:rPr lang="en-IN" sz="1200" dirty="0"/>
                        <a:t>05</a:t>
                      </a:r>
                    </a:p>
                  </a:txBody>
                  <a:tcPr>
                    <a:solidFill>
                      <a:schemeClr val="bg1"/>
                    </a:solidFill>
                  </a:tcPr>
                </a:tc>
                <a:tc>
                  <a:txBody>
                    <a:bodyPr/>
                    <a:lstStyle/>
                    <a:p>
                      <a:r>
                        <a:rPr lang="en-IN" sz="1200" dirty="0"/>
                        <a:t>081</a:t>
                      </a:r>
                    </a:p>
                  </a:txBody>
                  <a:tcPr>
                    <a:solidFill>
                      <a:schemeClr val="accent1">
                        <a:lumMod val="60000"/>
                        <a:lumOff val="40000"/>
                      </a:schemeClr>
                    </a:solidFill>
                  </a:tcPr>
                </a:tc>
                <a:tc>
                  <a:txBody>
                    <a:bodyPr/>
                    <a:lstStyle/>
                    <a:p>
                      <a:r>
                        <a:rPr lang="en-IN" sz="1200" dirty="0"/>
                        <a:t>082</a:t>
                      </a:r>
                    </a:p>
                  </a:txBody>
                  <a:tcPr>
                    <a:solidFill>
                      <a:schemeClr val="accent1">
                        <a:lumMod val="60000"/>
                        <a:lumOff val="40000"/>
                      </a:schemeClr>
                    </a:solidFill>
                  </a:tcPr>
                </a:tc>
                <a:tc>
                  <a:txBody>
                    <a:bodyPr/>
                    <a:lstStyle/>
                    <a:p>
                      <a:r>
                        <a:rPr lang="en-IN" sz="1200" dirty="0"/>
                        <a:t>083</a:t>
                      </a:r>
                    </a:p>
                  </a:txBody>
                  <a:tcPr>
                    <a:solidFill>
                      <a:schemeClr val="accent1">
                        <a:lumMod val="60000"/>
                        <a:lumOff val="40000"/>
                      </a:schemeClr>
                    </a:solidFill>
                  </a:tcPr>
                </a:tc>
                <a:tc>
                  <a:txBody>
                    <a:bodyPr/>
                    <a:lstStyle/>
                    <a:p>
                      <a:r>
                        <a:rPr lang="en-IN" sz="1200" dirty="0"/>
                        <a:t>084</a:t>
                      </a:r>
                    </a:p>
                  </a:txBody>
                  <a:tcPr>
                    <a:solidFill>
                      <a:schemeClr val="accent1">
                        <a:lumMod val="60000"/>
                        <a:lumOff val="40000"/>
                      </a:schemeClr>
                    </a:solidFill>
                  </a:tcPr>
                </a:tc>
                <a:tc>
                  <a:txBody>
                    <a:bodyPr/>
                    <a:lstStyle/>
                    <a:p>
                      <a:r>
                        <a:rPr lang="en-IN" sz="1200" dirty="0"/>
                        <a:t>172</a:t>
                      </a:r>
                    </a:p>
                  </a:txBody>
                  <a:tcPr>
                    <a:solidFill>
                      <a:schemeClr val="accent1">
                        <a:lumMod val="60000"/>
                        <a:lumOff val="40000"/>
                      </a:schemeClr>
                    </a:solidFill>
                  </a:tcPr>
                </a:tc>
                <a:tc>
                  <a:txBody>
                    <a:bodyPr/>
                    <a:lstStyle/>
                    <a:p>
                      <a:r>
                        <a:rPr lang="en-IN" sz="1200" dirty="0"/>
                        <a:t>171</a:t>
                      </a:r>
                    </a:p>
                  </a:txBody>
                  <a:tcPr>
                    <a:solidFill>
                      <a:schemeClr val="accent4">
                        <a:lumMod val="60000"/>
                        <a:lumOff val="40000"/>
                      </a:schemeClr>
                    </a:solidFill>
                  </a:tcPr>
                </a:tc>
                <a:tc>
                  <a:txBody>
                    <a:bodyPr/>
                    <a:lstStyle/>
                    <a:p>
                      <a:r>
                        <a:rPr lang="en-IN" sz="1200" dirty="0"/>
                        <a:t>170</a:t>
                      </a:r>
                    </a:p>
                  </a:txBody>
                  <a:tcPr>
                    <a:solidFill>
                      <a:schemeClr val="accent1">
                        <a:lumMod val="60000"/>
                        <a:lumOff val="40000"/>
                      </a:schemeClr>
                    </a:solidFill>
                  </a:tcPr>
                </a:tc>
                <a:tc>
                  <a:txBody>
                    <a:bodyPr/>
                    <a:lstStyle/>
                    <a:p>
                      <a:r>
                        <a:rPr lang="en-IN" sz="1200" dirty="0"/>
                        <a:t>169</a:t>
                      </a:r>
                    </a:p>
                  </a:txBody>
                  <a:tcPr>
                    <a:solidFill>
                      <a:schemeClr val="accent1">
                        <a:lumMod val="60000"/>
                        <a:lumOff val="40000"/>
                      </a:schemeClr>
                    </a:solidFill>
                  </a:tcPr>
                </a:tc>
                <a:tc>
                  <a:txBody>
                    <a:bodyPr/>
                    <a:lstStyle/>
                    <a:p>
                      <a:r>
                        <a:rPr lang="en-IN" sz="1200" dirty="0"/>
                        <a:t>168</a:t>
                      </a:r>
                    </a:p>
                  </a:txBody>
                  <a:tcPr>
                    <a:solidFill>
                      <a:schemeClr val="accent4">
                        <a:lumMod val="60000"/>
                        <a:lumOff val="40000"/>
                      </a:schemeClr>
                    </a:solidFill>
                  </a:tcPr>
                </a:tc>
                <a:tc>
                  <a:txBody>
                    <a:bodyPr/>
                    <a:lstStyle/>
                    <a:p>
                      <a:r>
                        <a:rPr lang="en-IN" sz="1200" dirty="0"/>
                        <a:t>167</a:t>
                      </a:r>
                    </a:p>
                  </a:txBody>
                  <a:tcPr>
                    <a:solidFill>
                      <a:schemeClr val="accent1">
                        <a:lumMod val="60000"/>
                        <a:lumOff val="40000"/>
                      </a:schemeClr>
                    </a:solidFill>
                  </a:tcPr>
                </a:tc>
                <a:tc>
                  <a:txBody>
                    <a:bodyPr/>
                    <a:lstStyle/>
                    <a:p>
                      <a:r>
                        <a:rPr lang="en-IN" sz="1200" dirty="0"/>
                        <a:t>166</a:t>
                      </a:r>
                    </a:p>
                  </a:txBody>
                  <a:tcPr>
                    <a:solidFill>
                      <a:schemeClr val="accent1">
                        <a:lumMod val="60000"/>
                        <a:lumOff val="40000"/>
                      </a:schemeClr>
                    </a:solidFill>
                  </a:tcPr>
                </a:tc>
                <a:tc>
                  <a:txBody>
                    <a:bodyPr/>
                    <a:lstStyle/>
                    <a:p>
                      <a:r>
                        <a:rPr lang="en-IN" sz="1200" dirty="0"/>
                        <a:t>165</a:t>
                      </a:r>
                    </a:p>
                  </a:txBody>
                  <a:tcPr>
                    <a:solidFill>
                      <a:schemeClr val="accent1">
                        <a:lumMod val="60000"/>
                        <a:lumOff val="40000"/>
                      </a:schemeClr>
                    </a:solidFill>
                  </a:tcPr>
                </a:tc>
                <a:tc>
                  <a:txBody>
                    <a:bodyPr/>
                    <a:lstStyle/>
                    <a:p>
                      <a:r>
                        <a:rPr lang="en-IN" sz="1200" dirty="0"/>
                        <a:t>093</a:t>
                      </a:r>
                    </a:p>
                  </a:txBody>
                  <a:tcPr>
                    <a:solidFill>
                      <a:schemeClr val="accent1">
                        <a:lumMod val="60000"/>
                        <a:lumOff val="40000"/>
                      </a:schemeClr>
                    </a:solidFill>
                  </a:tcPr>
                </a:tc>
                <a:tc>
                  <a:txBody>
                    <a:bodyPr/>
                    <a:lstStyle/>
                    <a:p>
                      <a:r>
                        <a:rPr lang="en-IN" sz="1200" dirty="0"/>
                        <a:t>094</a:t>
                      </a:r>
                    </a:p>
                  </a:txBody>
                  <a:tcPr>
                    <a:solidFill>
                      <a:schemeClr val="accent1">
                        <a:lumMod val="60000"/>
                        <a:lumOff val="40000"/>
                      </a:schemeClr>
                    </a:solidFill>
                  </a:tcPr>
                </a:tc>
                <a:tc>
                  <a:txBody>
                    <a:bodyPr/>
                    <a:lstStyle/>
                    <a:p>
                      <a:r>
                        <a:rPr lang="en-IN" sz="1200" dirty="0"/>
                        <a:t>095</a:t>
                      </a:r>
                    </a:p>
                  </a:txBody>
                  <a:tcPr>
                    <a:solidFill>
                      <a:schemeClr val="accent1">
                        <a:lumMod val="60000"/>
                        <a:lumOff val="40000"/>
                      </a:schemeClr>
                    </a:solidFill>
                  </a:tcPr>
                </a:tc>
                <a:tc>
                  <a:txBody>
                    <a:bodyPr/>
                    <a:lstStyle/>
                    <a:p>
                      <a:r>
                        <a:rPr lang="en-IN" sz="1200" dirty="0"/>
                        <a:t>096</a:t>
                      </a:r>
                    </a:p>
                  </a:txBody>
                  <a:tcPr>
                    <a:solidFill>
                      <a:schemeClr val="accent1">
                        <a:lumMod val="60000"/>
                        <a:lumOff val="40000"/>
                      </a:schemeClr>
                    </a:solidFill>
                  </a:tcPr>
                </a:tc>
                <a:extLst>
                  <a:ext uri="{0D108BD9-81ED-4DB2-BD59-A6C34878D82A}">
                    <a16:rowId xmlns:a16="http://schemas.microsoft.com/office/drawing/2014/main" val="245849950"/>
                  </a:ext>
                </a:extLst>
              </a:tr>
              <a:tr h="297924">
                <a:tc>
                  <a:txBody>
                    <a:bodyPr/>
                    <a:lstStyle/>
                    <a:p>
                      <a:r>
                        <a:rPr lang="en-IN" sz="1200" dirty="0"/>
                        <a:t>06</a:t>
                      </a:r>
                    </a:p>
                  </a:txBody>
                  <a:tcPr>
                    <a:solidFill>
                      <a:schemeClr val="bg1"/>
                    </a:solidFill>
                  </a:tcPr>
                </a:tc>
                <a:tc>
                  <a:txBody>
                    <a:bodyPr/>
                    <a:lstStyle/>
                    <a:p>
                      <a:r>
                        <a:rPr lang="en-IN" sz="1200" dirty="0"/>
                        <a:t>097</a:t>
                      </a:r>
                    </a:p>
                  </a:txBody>
                  <a:tcPr>
                    <a:solidFill>
                      <a:schemeClr val="accent1">
                        <a:lumMod val="60000"/>
                        <a:lumOff val="40000"/>
                      </a:schemeClr>
                    </a:solidFill>
                  </a:tcPr>
                </a:tc>
                <a:tc>
                  <a:txBody>
                    <a:bodyPr/>
                    <a:lstStyle/>
                    <a:p>
                      <a:r>
                        <a:rPr lang="en-IN" sz="1200" dirty="0"/>
                        <a:t>098</a:t>
                      </a:r>
                    </a:p>
                  </a:txBody>
                  <a:tcPr>
                    <a:solidFill>
                      <a:schemeClr val="accent1">
                        <a:lumMod val="60000"/>
                        <a:lumOff val="40000"/>
                      </a:schemeClr>
                    </a:solidFill>
                  </a:tcPr>
                </a:tc>
                <a:tc>
                  <a:txBody>
                    <a:bodyPr/>
                    <a:lstStyle/>
                    <a:p>
                      <a:r>
                        <a:rPr lang="en-IN" sz="1200" dirty="0"/>
                        <a:t>099</a:t>
                      </a:r>
                    </a:p>
                  </a:txBody>
                  <a:tcPr>
                    <a:solidFill>
                      <a:schemeClr val="accent1">
                        <a:lumMod val="60000"/>
                        <a:lumOff val="40000"/>
                      </a:schemeClr>
                    </a:solidFill>
                  </a:tcPr>
                </a:tc>
                <a:tc>
                  <a:txBody>
                    <a:bodyPr/>
                    <a:lstStyle/>
                    <a:p>
                      <a:r>
                        <a:rPr lang="en-IN" sz="1200" dirty="0"/>
                        <a:t>100</a:t>
                      </a:r>
                    </a:p>
                  </a:txBody>
                  <a:tcPr>
                    <a:solidFill>
                      <a:schemeClr val="accent1">
                        <a:lumMod val="60000"/>
                        <a:lumOff val="40000"/>
                      </a:schemeClr>
                    </a:solidFill>
                  </a:tcPr>
                </a:tc>
                <a:tc>
                  <a:txBody>
                    <a:bodyPr/>
                    <a:lstStyle/>
                    <a:p>
                      <a:r>
                        <a:rPr lang="en-IN" sz="1200" dirty="0"/>
                        <a:t>156</a:t>
                      </a:r>
                    </a:p>
                  </a:txBody>
                  <a:tcPr>
                    <a:solidFill>
                      <a:schemeClr val="accent1">
                        <a:lumMod val="60000"/>
                        <a:lumOff val="40000"/>
                      </a:schemeClr>
                    </a:solidFill>
                  </a:tcPr>
                </a:tc>
                <a:tc>
                  <a:txBody>
                    <a:bodyPr/>
                    <a:lstStyle/>
                    <a:p>
                      <a:r>
                        <a:rPr lang="en-IN" sz="1200" dirty="0"/>
                        <a:t>155</a:t>
                      </a:r>
                    </a:p>
                  </a:txBody>
                  <a:tcPr>
                    <a:solidFill>
                      <a:schemeClr val="accent1">
                        <a:lumMod val="60000"/>
                        <a:lumOff val="40000"/>
                      </a:schemeClr>
                    </a:solidFill>
                  </a:tcPr>
                </a:tc>
                <a:tc>
                  <a:txBody>
                    <a:bodyPr/>
                    <a:lstStyle/>
                    <a:p>
                      <a:r>
                        <a:rPr lang="en-IN" sz="1200" dirty="0"/>
                        <a:t>154</a:t>
                      </a:r>
                    </a:p>
                  </a:txBody>
                  <a:tcPr>
                    <a:solidFill>
                      <a:schemeClr val="accent4">
                        <a:lumMod val="60000"/>
                        <a:lumOff val="40000"/>
                      </a:schemeClr>
                    </a:solidFill>
                  </a:tcPr>
                </a:tc>
                <a:tc>
                  <a:txBody>
                    <a:bodyPr/>
                    <a:lstStyle/>
                    <a:p>
                      <a:r>
                        <a:rPr lang="en-IN" sz="1200" dirty="0"/>
                        <a:t>153</a:t>
                      </a:r>
                    </a:p>
                  </a:txBody>
                  <a:tcPr>
                    <a:solidFill>
                      <a:schemeClr val="accent1">
                        <a:lumMod val="60000"/>
                        <a:lumOff val="40000"/>
                      </a:schemeClr>
                    </a:solidFill>
                  </a:tcPr>
                </a:tc>
                <a:tc>
                  <a:txBody>
                    <a:bodyPr/>
                    <a:lstStyle/>
                    <a:p>
                      <a:r>
                        <a:rPr lang="en-IN" sz="1200" dirty="0"/>
                        <a:t>152</a:t>
                      </a:r>
                    </a:p>
                  </a:txBody>
                  <a:tcPr>
                    <a:solidFill>
                      <a:schemeClr val="accent4">
                        <a:lumMod val="60000"/>
                        <a:lumOff val="40000"/>
                      </a:schemeClr>
                    </a:solidFill>
                  </a:tcPr>
                </a:tc>
                <a:tc>
                  <a:txBody>
                    <a:bodyPr/>
                    <a:lstStyle/>
                    <a:p>
                      <a:r>
                        <a:rPr lang="en-IN" sz="1200" dirty="0"/>
                        <a:t>151</a:t>
                      </a:r>
                    </a:p>
                  </a:txBody>
                  <a:tcPr>
                    <a:solidFill>
                      <a:schemeClr val="accent1">
                        <a:lumMod val="60000"/>
                        <a:lumOff val="40000"/>
                      </a:schemeClr>
                    </a:solidFill>
                  </a:tcPr>
                </a:tc>
                <a:tc>
                  <a:txBody>
                    <a:bodyPr/>
                    <a:lstStyle/>
                    <a:p>
                      <a:r>
                        <a:rPr lang="en-IN" sz="1200" dirty="0"/>
                        <a:t>150</a:t>
                      </a:r>
                    </a:p>
                  </a:txBody>
                  <a:tcPr>
                    <a:solidFill>
                      <a:schemeClr val="accent1">
                        <a:lumMod val="60000"/>
                        <a:lumOff val="40000"/>
                      </a:schemeClr>
                    </a:solidFill>
                  </a:tcPr>
                </a:tc>
                <a:tc>
                  <a:txBody>
                    <a:bodyPr/>
                    <a:lstStyle/>
                    <a:p>
                      <a:r>
                        <a:rPr lang="en-IN" sz="1200" dirty="0"/>
                        <a:t>149</a:t>
                      </a:r>
                    </a:p>
                  </a:txBody>
                  <a:tcPr>
                    <a:solidFill>
                      <a:schemeClr val="accent1">
                        <a:lumMod val="60000"/>
                        <a:lumOff val="40000"/>
                      </a:schemeClr>
                    </a:solidFill>
                  </a:tcPr>
                </a:tc>
                <a:tc>
                  <a:txBody>
                    <a:bodyPr/>
                    <a:lstStyle/>
                    <a:p>
                      <a:r>
                        <a:rPr lang="en-IN" sz="1200" dirty="0"/>
                        <a:t>109</a:t>
                      </a:r>
                    </a:p>
                  </a:txBody>
                  <a:tcPr>
                    <a:solidFill>
                      <a:schemeClr val="accent1">
                        <a:lumMod val="60000"/>
                        <a:lumOff val="40000"/>
                      </a:schemeClr>
                    </a:solidFill>
                  </a:tcPr>
                </a:tc>
                <a:tc>
                  <a:txBody>
                    <a:bodyPr/>
                    <a:lstStyle/>
                    <a:p>
                      <a:r>
                        <a:rPr lang="en-IN" sz="1200" dirty="0"/>
                        <a:t>110</a:t>
                      </a:r>
                    </a:p>
                  </a:txBody>
                  <a:tcPr>
                    <a:solidFill>
                      <a:schemeClr val="accent1">
                        <a:lumMod val="60000"/>
                        <a:lumOff val="40000"/>
                      </a:schemeClr>
                    </a:solidFill>
                  </a:tcPr>
                </a:tc>
                <a:tc>
                  <a:txBody>
                    <a:bodyPr/>
                    <a:lstStyle/>
                    <a:p>
                      <a:r>
                        <a:rPr lang="en-IN" sz="1200" dirty="0"/>
                        <a:t>111</a:t>
                      </a:r>
                    </a:p>
                  </a:txBody>
                  <a:tcPr>
                    <a:solidFill>
                      <a:schemeClr val="accent1">
                        <a:lumMod val="60000"/>
                        <a:lumOff val="40000"/>
                      </a:schemeClr>
                    </a:solidFill>
                  </a:tcPr>
                </a:tc>
                <a:tc>
                  <a:txBody>
                    <a:bodyPr/>
                    <a:lstStyle/>
                    <a:p>
                      <a:r>
                        <a:rPr lang="en-IN" sz="1200" dirty="0"/>
                        <a:t>112</a:t>
                      </a:r>
                    </a:p>
                  </a:txBody>
                  <a:tcPr>
                    <a:solidFill>
                      <a:schemeClr val="accent1">
                        <a:lumMod val="60000"/>
                        <a:lumOff val="40000"/>
                      </a:schemeClr>
                    </a:solidFill>
                  </a:tcPr>
                </a:tc>
                <a:extLst>
                  <a:ext uri="{0D108BD9-81ED-4DB2-BD59-A6C34878D82A}">
                    <a16:rowId xmlns:a16="http://schemas.microsoft.com/office/drawing/2014/main" val="2661487571"/>
                  </a:ext>
                </a:extLst>
              </a:tr>
              <a:tr h="297924">
                <a:tc>
                  <a:txBody>
                    <a:bodyPr/>
                    <a:lstStyle/>
                    <a:p>
                      <a:r>
                        <a:rPr lang="en-IN" sz="1200" dirty="0"/>
                        <a:t>07</a:t>
                      </a:r>
                    </a:p>
                  </a:txBody>
                  <a:tcPr>
                    <a:solidFill>
                      <a:schemeClr val="bg1"/>
                    </a:solidFill>
                  </a:tcPr>
                </a:tc>
                <a:tc>
                  <a:txBody>
                    <a:bodyPr/>
                    <a:lstStyle/>
                    <a:p>
                      <a:r>
                        <a:rPr lang="en-IN" sz="1200" dirty="0"/>
                        <a:t>113</a:t>
                      </a:r>
                    </a:p>
                  </a:txBody>
                  <a:tcPr>
                    <a:solidFill>
                      <a:schemeClr val="accent1">
                        <a:lumMod val="60000"/>
                        <a:lumOff val="40000"/>
                      </a:schemeClr>
                    </a:solidFill>
                  </a:tcPr>
                </a:tc>
                <a:tc>
                  <a:txBody>
                    <a:bodyPr/>
                    <a:lstStyle/>
                    <a:p>
                      <a:r>
                        <a:rPr lang="en-IN" sz="1200" dirty="0"/>
                        <a:t>114</a:t>
                      </a:r>
                    </a:p>
                  </a:txBody>
                  <a:tcPr>
                    <a:solidFill>
                      <a:schemeClr val="accent1">
                        <a:lumMod val="60000"/>
                        <a:lumOff val="40000"/>
                      </a:schemeClr>
                    </a:solidFill>
                  </a:tcPr>
                </a:tc>
                <a:tc>
                  <a:txBody>
                    <a:bodyPr/>
                    <a:lstStyle/>
                    <a:p>
                      <a:r>
                        <a:rPr lang="en-IN" sz="1200" dirty="0"/>
                        <a:t>115</a:t>
                      </a:r>
                    </a:p>
                  </a:txBody>
                  <a:tcPr>
                    <a:solidFill>
                      <a:schemeClr val="accent1">
                        <a:lumMod val="60000"/>
                        <a:lumOff val="40000"/>
                      </a:schemeClr>
                    </a:solidFill>
                  </a:tcPr>
                </a:tc>
                <a:tc>
                  <a:txBody>
                    <a:bodyPr/>
                    <a:lstStyle/>
                    <a:p>
                      <a:r>
                        <a:rPr lang="en-IN" sz="1200" dirty="0"/>
                        <a:t>116</a:t>
                      </a:r>
                    </a:p>
                  </a:txBody>
                  <a:tcPr>
                    <a:solidFill>
                      <a:schemeClr val="accent1">
                        <a:lumMod val="60000"/>
                        <a:lumOff val="40000"/>
                      </a:schemeClr>
                    </a:solidFill>
                  </a:tcPr>
                </a:tc>
                <a:tc>
                  <a:txBody>
                    <a:bodyPr/>
                    <a:lstStyle/>
                    <a:p>
                      <a:r>
                        <a:rPr lang="en-IN" sz="1200" dirty="0"/>
                        <a:t>140</a:t>
                      </a:r>
                    </a:p>
                  </a:txBody>
                  <a:tcPr>
                    <a:solidFill>
                      <a:schemeClr val="accent1">
                        <a:lumMod val="60000"/>
                        <a:lumOff val="40000"/>
                      </a:schemeClr>
                    </a:solidFill>
                  </a:tcPr>
                </a:tc>
                <a:tc>
                  <a:txBody>
                    <a:bodyPr/>
                    <a:lstStyle/>
                    <a:p>
                      <a:r>
                        <a:rPr lang="en-IN" sz="1200" dirty="0"/>
                        <a:t>139</a:t>
                      </a:r>
                    </a:p>
                  </a:txBody>
                  <a:tcPr>
                    <a:solidFill>
                      <a:schemeClr val="accent1">
                        <a:lumMod val="60000"/>
                        <a:lumOff val="40000"/>
                      </a:schemeClr>
                    </a:solidFill>
                  </a:tcPr>
                </a:tc>
                <a:tc>
                  <a:txBody>
                    <a:bodyPr/>
                    <a:lstStyle/>
                    <a:p>
                      <a:r>
                        <a:rPr lang="en-IN" sz="1200" dirty="0"/>
                        <a:t>138</a:t>
                      </a:r>
                    </a:p>
                  </a:txBody>
                  <a:tcPr>
                    <a:solidFill>
                      <a:schemeClr val="accent1">
                        <a:lumMod val="60000"/>
                        <a:lumOff val="40000"/>
                      </a:schemeClr>
                    </a:solidFill>
                  </a:tcPr>
                </a:tc>
                <a:tc>
                  <a:txBody>
                    <a:bodyPr/>
                    <a:lstStyle/>
                    <a:p>
                      <a:r>
                        <a:rPr lang="en-IN" sz="1200" dirty="0"/>
                        <a:t>137</a:t>
                      </a:r>
                    </a:p>
                  </a:txBody>
                  <a:tcPr>
                    <a:solidFill>
                      <a:schemeClr val="accent4">
                        <a:lumMod val="60000"/>
                        <a:lumOff val="40000"/>
                      </a:schemeClr>
                    </a:solidFill>
                  </a:tcPr>
                </a:tc>
                <a:tc>
                  <a:txBody>
                    <a:bodyPr/>
                    <a:lstStyle/>
                    <a:p>
                      <a:r>
                        <a:rPr lang="en-IN" sz="1200" dirty="0"/>
                        <a:t>136</a:t>
                      </a:r>
                    </a:p>
                  </a:txBody>
                  <a:tcPr>
                    <a:solidFill>
                      <a:schemeClr val="accent4">
                        <a:lumMod val="60000"/>
                        <a:lumOff val="40000"/>
                      </a:schemeClr>
                    </a:solidFill>
                  </a:tcPr>
                </a:tc>
                <a:tc>
                  <a:txBody>
                    <a:bodyPr/>
                    <a:lstStyle/>
                    <a:p>
                      <a:r>
                        <a:rPr lang="en-IN" sz="1200" dirty="0"/>
                        <a:t>135</a:t>
                      </a:r>
                    </a:p>
                  </a:txBody>
                  <a:tcPr>
                    <a:solidFill>
                      <a:schemeClr val="accent1">
                        <a:lumMod val="60000"/>
                        <a:lumOff val="40000"/>
                      </a:schemeClr>
                    </a:solidFill>
                  </a:tcPr>
                </a:tc>
                <a:tc>
                  <a:txBody>
                    <a:bodyPr/>
                    <a:lstStyle/>
                    <a:p>
                      <a:r>
                        <a:rPr lang="en-IN" sz="1200" dirty="0"/>
                        <a:t>134</a:t>
                      </a:r>
                    </a:p>
                  </a:txBody>
                  <a:tcPr>
                    <a:solidFill>
                      <a:schemeClr val="accent1">
                        <a:lumMod val="60000"/>
                        <a:lumOff val="40000"/>
                      </a:schemeClr>
                    </a:solidFill>
                  </a:tcPr>
                </a:tc>
                <a:tc>
                  <a:txBody>
                    <a:bodyPr/>
                    <a:lstStyle/>
                    <a:p>
                      <a:r>
                        <a:rPr lang="en-IN" sz="1200" dirty="0"/>
                        <a:t>133</a:t>
                      </a:r>
                    </a:p>
                  </a:txBody>
                  <a:tcPr>
                    <a:solidFill>
                      <a:schemeClr val="accent1">
                        <a:lumMod val="60000"/>
                        <a:lumOff val="40000"/>
                      </a:schemeClr>
                    </a:solidFill>
                  </a:tcPr>
                </a:tc>
                <a:tc>
                  <a:txBody>
                    <a:bodyPr/>
                    <a:lstStyle/>
                    <a:p>
                      <a:r>
                        <a:rPr lang="en-IN" sz="1200" dirty="0"/>
                        <a:t>125</a:t>
                      </a:r>
                    </a:p>
                  </a:txBody>
                  <a:tcPr>
                    <a:solidFill>
                      <a:schemeClr val="accent1">
                        <a:lumMod val="60000"/>
                        <a:lumOff val="40000"/>
                      </a:schemeClr>
                    </a:solidFill>
                  </a:tcPr>
                </a:tc>
                <a:tc>
                  <a:txBody>
                    <a:bodyPr/>
                    <a:lstStyle/>
                    <a:p>
                      <a:r>
                        <a:rPr lang="en-IN" sz="1200" dirty="0"/>
                        <a:t>126</a:t>
                      </a:r>
                    </a:p>
                  </a:txBody>
                  <a:tcPr>
                    <a:solidFill>
                      <a:schemeClr val="accent1">
                        <a:lumMod val="60000"/>
                        <a:lumOff val="40000"/>
                      </a:schemeClr>
                    </a:solidFill>
                  </a:tcPr>
                </a:tc>
                <a:tc>
                  <a:txBody>
                    <a:bodyPr/>
                    <a:lstStyle/>
                    <a:p>
                      <a:r>
                        <a:rPr lang="en-IN" sz="1200" dirty="0"/>
                        <a:t>127</a:t>
                      </a:r>
                    </a:p>
                  </a:txBody>
                  <a:tcPr>
                    <a:solidFill>
                      <a:schemeClr val="accent1">
                        <a:lumMod val="60000"/>
                        <a:lumOff val="40000"/>
                      </a:schemeClr>
                    </a:solidFill>
                  </a:tcPr>
                </a:tc>
                <a:tc>
                  <a:txBody>
                    <a:bodyPr/>
                    <a:lstStyle/>
                    <a:p>
                      <a:r>
                        <a:rPr lang="en-IN" sz="1200" dirty="0"/>
                        <a:t>128</a:t>
                      </a:r>
                    </a:p>
                  </a:txBody>
                  <a:tcPr>
                    <a:solidFill>
                      <a:schemeClr val="accent1">
                        <a:lumMod val="60000"/>
                        <a:lumOff val="40000"/>
                      </a:schemeClr>
                    </a:solidFill>
                  </a:tcPr>
                </a:tc>
                <a:extLst>
                  <a:ext uri="{0D108BD9-81ED-4DB2-BD59-A6C34878D82A}">
                    <a16:rowId xmlns:a16="http://schemas.microsoft.com/office/drawing/2014/main" val="4076814376"/>
                  </a:ext>
                </a:extLst>
              </a:tr>
              <a:tr h="273834">
                <a:tc>
                  <a:txBody>
                    <a:bodyPr/>
                    <a:lstStyle/>
                    <a:p>
                      <a:r>
                        <a:rPr lang="en-IN" sz="1200" dirty="0"/>
                        <a:t>08</a:t>
                      </a:r>
                    </a:p>
                  </a:txBody>
                  <a:tcPr>
                    <a:solidFill>
                      <a:schemeClr val="bg1"/>
                    </a:solidFill>
                  </a:tcPr>
                </a:tc>
                <a:tc>
                  <a:txBody>
                    <a:bodyPr/>
                    <a:lstStyle/>
                    <a:p>
                      <a:r>
                        <a:rPr lang="en-IN" sz="1200" dirty="0"/>
                        <a:t>129</a:t>
                      </a:r>
                    </a:p>
                  </a:txBody>
                  <a:tcPr>
                    <a:solidFill>
                      <a:schemeClr val="accent4">
                        <a:lumMod val="60000"/>
                        <a:lumOff val="40000"/>
                      </a:schemeClr>
                    </a:solidFill>
                  </a:tcPr>
                </a:tc>
                <a:tc>
                  <a:txBody>
                    <a:bodyPr/>
                    <a:lstStyle/>
                    <a:p>
                      <a:r>
                        <a:rPr lang="en-IN" sz="1200" dirty="0"/>
                        <a:t>130</a:t>
                      </a:r>
                    </a:p>
                  </a:txBody>
                  <a:tcPr>
                    <a:solidFill>
                      <a:schemeClr val="accent4">
                        <a:lumMod val="60000"/>
                        <a:lumOff val="40000"/>
                      </a:schemeClr>
                    </a:solidFill>
                  </a:tcPr>
                </a:tc>
                <a:tc>
                  <a:txBody>
                    <a:bodyPr/>
                    <a:lstStyle/>
                    <a:p>
                      <a:r>
                        <a:rPr lang="en-IN" sz="1200" dirty="0"/>
                        <a:t>131</a:t>
                      </a:r>
                    </a:p>
                  </a:txBody>
                  <a:tcPr>
                    <a:solidFill>
                      <a:schemeClr val="accent4">
                        <a:lumMod val="60000"/>
                        <a:lumOff val="40000"/>
                      </a:schemeClr>
                    </a:solidFill>
                  </a:tcPr>
                </a:tc>
                <a:tc>
                  <a:txBody>
                    <a:bodyPr/>
                    <a:lstStyle/>
                    <a:p>
                      <a:r>
                        <a:rPr lang="en-IN" sz="1200" dirty="0"/>
                        <a:t>132</a:t>
                      </a:r>
                    </a:p>
                  </a:txBody>
                  <a:tcPr>
                    <a:solidFill>
                      <a:schemeClr val="accent4">
                        <a:lumMod val="60000"/>
                        <a:lumOff val="40000"/>
                      </a:schemeClr>
                    </a:solidFill>
                  </a:tcPr>
                </a:tc>
                <a:tc>
                  <a:txBody>
                    <a:bodyPr/>
                    <a:lstStyle/>
                    <a:p>
                      <a:r>
                        <a:rPr lang="en-IN" sz="1200" dirty="0"/>
                        <a:t>124</a:t>
                      </a:r>
                    </a:p>
                  </a:txBody>
                  <a:tcPr>
                    <a:solidFill>
                      <a:schemeClr val="accent4">
                        <a:lumMod val="60000"/>
                        <a:lumOff val="40000"/>
                      </a:schemeClr>
                    </a:solidFill>
                  </a:tcPr>
                </a:tc>
                <a:tc>
                  <a:txBody>
                    <a:bodyPr/>
                    <a:lstStyle/>
                    <a:p>
                      <a:r>
                        <a:rPr lang="en-IN" sz="1200" dirty="0"/>
                        <a:t>123</a:t>
                      </a:r>
                    </a:p>
                  </a:txBody>
                  <a:tcPr>
                    <a:solidFill>
                      <a:schemeClr val="accent4">
                        <a:lumMod val="60000"/>
                        <a:lumOff val="40000"/>
                      </a:schemeClr>
                    </a:solidFill>
                  </a:tcPr>
                </a:tc>
                <a:tc>
                  <a:txBody>
                    <a:bodyPr/>
                    <a:lstStyle/>
                    <a:p>
                      <a:r>
                        <a:rPr lang="en-IN" sz="1200" dirty="0"/>
                        <a:t>122</a:t>
                      </a:r>
                    </a:p>
                  </a:txBody>
                  <a:tcPr>
                    <a:solidFill>
                      <a:schemeClr val="accent4">
                        <a:lumMod val="60000"/>
                        <a:lumOff val="40000"/>
                      </a:schemeClr>
                    </a:solidFill>
                  </a:tcPr>
                </a:tc>
                <a:tc>
                  <a:txBody>
                    <a:bodyPr/>
                    <a:lstStyle/>
                    <a:p>
                      <a:r>
                        <a:rPr lang="en-IN" sz="1200" dirty="0"/>
                        <a:t>121</a:t>
                      </a:r>
                    </a:p>
                  </a:txBody>
                  <a:tcPr>
                    <a:solidFill>
                      <a:schemeClr val="accent4">
                        <a:lumMod val="60000"/>
                        <a:lumOff val="40000"/>
                      </a:schemeClr>
                    </a:solidFill>
                  </a:tcPr>
                </a:tc>
                <a:tc>
                  <a:txBody>
                    <a:bodyPr/>
                    <a:lstStyle/>
                    <a:p>
                      <a:r>
                        <a:rPr lang="en-IN" sz="1200" dirty="0"/>
                        <a:t>120</a:t>
                      </a:r>
                    </a:p>
                  </a:txBody>
                  <a:tcPr>
                    <a:solidFill>
                      <a:schemeClr val="accent4">
                        <a:lumMod val="60000"/>
                        <a:lumOff val="40000"/>
                      </a:schemeClr>
                    </a:solidFill>
                  </a:tcPr>
                </a:tc>
                <a:tc>
                  <a:txBody>
                    <a:bodyPr/>
                    <a:lstStyle/>
                    <a:p>
                      <a:r>
                        <a:rPr lang="en-IN" sz="1200" dirty="0"/>
                        <a:t>119</a:t>
                      </a:r>
                    </a:p>
                  </a:txBody>
                  <a:tcPr>
                    <a:solidFill>
                      <a:schemeClr val="accent4">
                        <a:lumMod val="60000"/>
                        <a:lumOff val="40000"/>
                      </a:schemeClr>
                    </a:solidFill>
                  </a:tcPr>
                </a:tc>
                <a:tc>
                  <a:txBody>
                    <a:bodyPr/>
                    <a:lstStyle/>
                    <a:p>
                      <a:r>
                        <a:rPr lang="en-IN" sz="1200" dirty="0"/>
                        <a:t>118</a:t>
                      </a:r>
                    </a:p>
                  </a:txBody>
                  <a:tcPr>
                    <a:solidFill>
                      <a:schemeClr val="accent4">
                        <a:lumMod val="60000"/>
                        <a:lumOff val="40000"/>
                      </a:schemeClr>
                    </a:solidFill>
                  </a:tcPr>
                </a:tc>
                <a:tc>
                  <a:txBody>
                    <a:bodyPr/>
                    <a:lstStyle/>
                    <a:p>
                      <a:r>
                        <a:rPr lang="en-IN" sz="1200" dirty="0"/>
                        <a:t>117</a:t>
                      </a:r>
                    </a:p>
                  </a:txBody>
                  <a:tcPr>
                    <a:solidFill>
                      <a:schemeClr val="accent4">
                        <a:lumMod val="60000"/>
                        <a:lumOff val="40000"/>
                      </a:schemeClr>
                    </a:solidFill>
                  </a:tcPr>
                </a:tc>
                <a:tc>
                  <a:txBody>
                    <a:bodyPr/>
                    <a:lstStyle/>
                    <a:p>
                      <a:r>
                        <a:rPr lang="en-IN" sz="1200" dirty="0"/>
                        <a:t>141</a:t>
                      </a:r>
                    </a:p>
                  </a:txBody>
                  <a:tcPr>
                    <a:solidFill>
                      <a:schemeClr val="accent4">
                        <a:lumMod val="60000"/>
                        <a:lumOff val="40000"/>
                      </a:schemeClr>
                    </a:solidFill>
                  </a:tcPr>
                </a:tc>
                <a:tc>
                  <a:txBody>
                    <a:bodyPr/>
                    <a:lstStyle/>
                    <a:p>
                      <a:r>
                        <a:rPr lang="en-IN" sz="1200" dirty="0"/>
                        <a:t>142</a:t>
                      </a:r>
                    </a:p>
                  </a:txBody>
                  <a:tcPr>
                    <a:solidFill>
                      <a:schemeClr val="accent4">
                        <a:lumMod val="60000"/>
                        <a:lumOff val="40000"/>
                      </a:schemeClr>
                    </a:solidFill>
                  </a:tcPr>
                </a:tc>
                <a:tc>
                  <a:txBody>
                    <a:bodyPr/>
                    <a:lstStyle/>
                    <a:p>
                      <a:r>
                        <a:rPr lang="en-IN" sz="1200" dirty="0"/>
                        <a:t>143</a:t>
                      </a:r>
                    </a:p>
                  </a:txBody>
                  <a:tcPr>
                    <a:solidFill>
                      <a:schemeClr val="accent4">
                        <a:lumMod val="60000"/>
                        <a:lumOff val="40000"/>
                      </a:schemeClr>
                    </a:solidFill>
                  </a:tcPr>
                </a:tc>
                <a:tc>
                  <a:txBody>
                    <a:bodyPr/>
                    <a:lstStyle/>
                    <a:p>
                      <a:r>
                        <a:rPr lang="en-IN" sz="1200" dirty="0"/>
                        <a:t>144</a:t>
                      </a:r>
                    </a:p>
                  </a:txBody>
                  <a:tcPr>
                    <a:solidFill>
                      <a:schemeClr val="accent4">
                        <a:lumMod val="60000"/>
                        <a:lumOff val="40000"/>
                      </a:schemeClr>
                    </a:solidFill>
                  </a:tcPr>
                </a:tc>
                <a:extLst>
                  <a:ext uri="{0D108BD9-81ED-4DB2-BD59-A6C34878D82A}">
                    <a16:rowId xmlns:a16="http://schemas.microsoft.com/office/drawing/2014/main" val="2184663900"/>
                  </a:ext>
                </a:extLst>
              </a:tr>
              <a:tr h="297924">
                <a:tc>
                  <a:txBody>
                    <a:bodyPr/>
                    <a:lstStyle/>
                    <a:p>
                      <a:r>
                        <a:rPr lang="en-IN" sz="1200" dirty="0"/>
                        <a:t>09</a:t>
                      </a:r>
                    </a:p>
                  </a:txBody>
                  <a:tcPr>
                    <a:solidFill>
                      <a:schemeClr val="bg1"/>
                    </a:solidFill>
                  </a:tcPr>
                </a:tc>
                <a:tc>
                  <a:txBody>
                    <a:bodyPr/>
                    <a:lstStyle/>
                    <a:p>
                      <a:r>
                        <a:rPr lang="en-IN" sz="1200" dirty="0"/>
                        <a:t>145</a:t>
                      </a:r>
                    </a:p>
                  </a:txBody>
                  <a:tcPr>
                    <a:solidFill>
                      <a:schemeClr val="accent1">
                        <a:lumMod val="60000"/>
                        <a:lumOff val="40000"/>
                      </a:schemeClr>
                    </a:solidFill>
                  </a:tcPr>
                </a:tc>
                <a:tc>
                  <a:txBody>
                    <a:bodyPr/>
                    <a:lstStyle/>
                    <a:p>
                      <a:r>
                        <a:rPr lang="en-IN" sz="1200" dirty="0"/>
                        <a:t>146</a:t>
                      </a:r>
                    </a:p>
                  </a:txBody>
                  <a:tcPr>
                    <a:solidFill>
                      <a:schemeClr val="accent1">
                        <a:lumMod val="60000"/>
                        <a:lumOff val="40000"/>
                      </a:schemeClr>
                    </a:solidFill>
                  </a:tcPr>
                </a:tc>
                <a:tc>
                  <a:txBody>
                    <a:bodyPr/>
                    <a:lstStyle/>
                    <a:p>
                      <a:r>
                        <a:rPr lang="en-IN" sz="1200" dirty="0"/>
                        <a:t>147</a:t>
                      </a:r>
                    </a:p>
                  </a:txBody>
                  <a:tcPr>
                    <a:solidFill>
                      <a:schemeClr val="accent1">
                        <a:lumMod val="60000"/>
                        <a:lumOff val="40000"/>
                      </a:schemeClr>
                    </a:solidFill>
                  </a:tcPr>
                </a:tc>
                <a:tc>
                  <a:txBody>
                    <a:bodyPr/>
                    <a:lstStyle/>
                    <a:p>
                      <a:r>
                        <a:rPr lang="en-IN" sz="1200" dirty="0"/>
                        <a:t>148</a:t>
                      </a:r>
                    </a:p>
                  </a:txBody>
                  <a:tcPr>
                    <a:solidFill>
                      <a:schemeClr val="accent1">
                        <a:lumMod val="60000"/>
                        <a:lumOff val="40000"/>
                      </a:schemeClr>
                    </a:solidFill>
                  </a:tcPr>
                </a:tc>
                <a:tc>
                  <a:txBody>
                    <a:bodyPr/>
                    <a:lstStyle/>
                    <a:p>
                      <a:r>
                        <a:rPr lang="en-IN" sz="1200" dirty="0"/>
                        <a:t>108</a:t>
                      </a:r>
                    </a:p>
                  </a:txBody>
                  <a:tcPr>
                    <a:solidFill>
                      <a:schemeClr val="accent1">
                        <a:lumMod val="60000"/>
                        <a:lumOff val="40000"/>
                      </a:schemeClr>
                    </a:solidFill>
                  </a:tcPr>
                </a:tc>
                <a:tc>
                  <a:txBody>
                    <a:bodyPr/>
                    <a:lstStyle/>
                    <a:p>
                      <a:r>
                        <a:rPr lang="en-IN" sz="1200" dirty="0"/>
                        <a:t>107</a:t>
                      </a:r>
                    </a:p>
                  </a:txBody>
                  <a:tcPr>
                    <a:solidFill>
                      <a:schemeClr val="accent1">
                        <a:lumMod val="60000"/>
                        <a:lumOff val="40000"/>
                      </a:schemeClr>
                    </a:solidFill>
                  </a:tcPr>
                </a:tc>
                <a:tc>
                  <a:txBody>
                    <a:bodyPr/>
                    <a:lstStyle/>
                    <a:p>
                      <a:r>
                        <a:rPr lang="en-IN" sz="1200" dirty="0"/>
                        <a:t>106</a:t>
                      </a:r>
                    </a:p>
                  </a:txBody>
                  <a:tcPr>
                    <a:solidFill>
                      <a:schemeClr val="accent1">
                        <a:lumMod val="60000"/>
                        <a:lumOff val="40000"/>
                      </a:schemeClr>
                    </a:solidFill>
                  </a:tcPr>
                </a:tc>
                <a:tc>
                  <a:txBody>
                    <a:bodyPr/>
                    <a:lstStyle/>
                    <a:p>
                      <a:r>
                        <a:rPr lang="en-IN" sz="1200" dirty="0"/>
                        <a:t>105</a:t>
                      </a:r>
                    </a:p>
                  </a:txBody>
                  <a:tcPr>
                    <a:solidFill>
                      <a:schemeClr val="accent1">
                        <a:lumMod val="60000"/>
                        <a:lumOff val="40000"/>
                      </a:schemeClr>
                    </a:solidFill>
                  </a:tcPr>
                </a:tc>
                <a:tc>
                  <a:txBody>
                    <a:bodyPr/>
                    <a:lstStyle/>
                    <a:p>
                      <a:r>
                        <a:rPr lang="en-IN" sz="1200" dirty="0"/>
                        <a:t>104</a:t>
                      </a:r>
                    </a:p>
                  </a:txBody>
                  <a:tcPr>
                    <a:solidFill>
                      <a:schemeClr val="accent4">
                        <a:lumMod val="60000"/>
                        <a:lumOff val="40000"/>
                      </a:schemeClr>
                    </a:solidFill>
                  </a:tcPr>
                </a:tc>
                <a:tc>
                  <a:txBody>
                    <a:bodyPr/>
                    <a:lstStyle/>
                    <a:p>
                      <a:r>
                        <a:rPr lang="en-IN" sz="1200" dirty="0"/>
                        <a:t>103</a:t>
                      </a:r>
                    </a:p>
                  </a:txBody>
                  <a:tcPr>
                    <a:solidFill>
                      <a:schemeClr val="accent4">
                        <a:lumMod val="60000"/>
                        <a:lumOff val="40000"/>
                      </a:schemeClr>
                    </a:solidFill>
                  </a:tcPr>
                </a:tc>
                <a:tc>
                  <a:txBody>
                    <a:bodyPr/>
                    <a:lstStyle/>
                    <a:p>
                      <a:r>
                        <a:rPr lang="en-IN" sz="1200" dirty="0"/>
                        <a:t>102</a:t>
                      </a:r>
                    </a:p>
                  </a:txBody>
                  <a:tcPr>
                    <a:solidFill>
                      <a:schemeClr val="accent1">
                        <a:lumMod val="60000"/>
                        <a:lumOff val="40000"/>
                      </a:schemeClr>
                    </a:solidFill>
                  </a:tcPr>
                </a:tc>
                <a:tc>
                  <a:txBody>
                    <a:bodyPr/>
                    <a:lstStyle/>
                    <a:p>
                      <a:r>
                        <a:rPr lang="en-IN" sz="1200" dirty="0"/>
                        <a:t>101</a:t>
                      </a:r>
                    </a:p>
                  </a:txBody>
                  <a:tcPr>
                    <a:solidFill>
                      <a:schemeClr val="accent1">
                        <a:lumMod val="60000"/>
                        <a:lumOff val="40000"/>
                      </a:schemeClr>
                    </a:solidFill>
                  </a:tcPr>
                </a:tc>
                <a:tc>
                  <a:txBody>
                    <a:bodyPr/>
                    <a:lstStyle/>
                    <a:p>
                      <a:r>
                        <a:rPr lang="en-IN" sz="1200" dirty="0"/>
                        <a:t>157</a:t>
                      </a:r>
                    </a:p>
                  </a:txBody>
                  <a:tcPr>
                    <a:solidFill>
                      <a:schemeClr val="accent1">
                        <a:lumMod val="60000"/>
                        <a:lumOff val="40000"/>
                      </a:schemeClr>
                    </a:solidFill>
                  </a:tcPr>
                </a:tc>
                <a:tc>
                  <a:txBody>
                    <a:bodyPr/>
                    <a:lstStyle/>
                    <a:p>
                      <a:r>
                        <a:rPr lang="en-IN" sz="1200" dirty="0"/>
                        <a:t>158</a:t>
                      </a:r>
                    </a:p>
                  </a:txBody>
                  <a:tcPr>
                    <a:solidFill>
                      <a:schemeClr val="accent1">
                        <a:lumMod val="60000"/>
                        <a:lumOff val="40000"/>
                      </a:schemeClr>
                    </a:solidFill>
                  </a:tcPr>
                </a:tc>
                <a:tc>
                  <a:txBody>
                    <a:bodyPr/>
                    <a:lstStyle/>
                    <a:p>
                      <a:r>
                        <a:rPr lang="en-IN" sz="1200" dirty="0"/>
                        <a:t>159</a:t>
                      </a:r>
                    </a:p>
                  </a:txBody>
                  <a:tcPr>
                    <a:solidFill>
                      <a:schemeClr val="accent1">
                        <a:lumMod val="60000"/>
                        <a:lumOff val="40000"/>
                      </a:schemeClr>
                    </a:solidFill>
                  </a:tcPr>
                </a:tc>
                <a:tc>
                  <a:txBody>
                    <a:bodyPr/>
                    <a:lstStyle/>
                    <a:p>
                      <a:r>
                        <a:rPr lang="en-IN" sz="1200" dirty="0"/>
                        <a:t>160</a:t>
                      </a:r>
                    </a:p>
                  </a:txBody>
                  <a:tcPr>
                    <a:solidFill>
                      <a:schemeClr val="accent1">
                        <a:lumMod val="60000"/>
                        <a:lumOff val="40000"/>
                      </a:schemeClr>
                    </a:solidFill>
                  </a:tcPr>
                </a:tc>
                <a:extLst>
                  <a:ext uri="{0D108BD9-81ED-4DB2-BD59-A6C34878D82A}">
                    <a16:rowId xmlns:a16="http://schemas.microsoft.com/office/drawing/2014/main" val="2837788008"/>
                  </a:ext>
                </a:extLst>
              </a:tr>
              <a:tr h="297924">
                <a:tc>
                  <a:txBody>
                    <a:bodyPr/>
                    <a:lstStyle/>
                    <a:p>
                      <a:r>
                        <a:rPr lang="en-IN" sz="1200" dirty="0"/>
                        <a:t>10</a:t>
                      </a:r>
                    </a:p>
                  </a:txBody>
                  <a:tcPr>
                    <a:solidFill>
                      <a:schemeClr val="bg1"/>
                    </a:solidFill>
                  </a:tcPr>
                </a:tc>
                <a:tc>
                  <a:txBody>
                    <a:bodyPr/>
                    <a:lstStyle/>
                    <a:p>
                      <a:r>
                        <a:rPr lang="en-IN" sz="1200" dirty="0"/>
                        <a:t>161</a:t>
                      </a:r>
                    </a:p>
                  </a:txBody>
                  <a:tcPr>
                    <a:solidFill>
                      <a:schemeClr val="accent1">
                        <a:lumMod val="60000"/>
                        <a:lumOff val="40000"/>
                      </a:schemeClr>
                    </a:solidFill>
                  </a:tcPr>
                </a:tc>
                <a:tc>
                  <a:txBody>
                    <a:bodyPr/>
                    <a:lstStyle/>
                    <a:p>
                      <a:r>
                        <a:rPr lang="en-IN" sz="1200" dirty="0"/>
                        <a:t>162</a:t>
                      </a:r>
                    </a:p>
                  </a:txBody>
                  <a:tcPr>
                    <a:solidFill>
                      <a:schemeClr val="accent1">
                        <a:lumMod val="60000"/>
                        <a:lumOff val="40000"/>
                      </a:schemeClr>
                    </a:solidFill>
                  </a:tcPr>
                </a:tc>
                <a:tc>
                  <a:txBody>
                    <a:bodyPr/>
                    <a:lstStyle/>
                    <a:p>
                      <a:r>
                        <a:rPr lang="en-IN" sz="1200" dirty="0"/>
                        <a:t>163</a:t>
                      </a:r>
                    </a:p>
                  </a:txBody>
                  <a:tcPr>
                    <a:solidFill>
                      <a:schemeClr val="accent1">
                        <a:lumMod val="60000"/>
                        <a:lumOff val="40000"/>
                      </a:schemeClr>
                    </a:solidFill>
                  </a:tcPr>
                </a:tc>
                <a:tc>
                  <a:txBody>
                    <a:bodyPr/>
                    <a:lstStyle/>
                    <a:p>
                      <a:r>
                        <a:rPr lang="en-IN" sz="1200" dirty="0"/>
                        <a:t>164</a:t>
                      </a:r>
                    </a:p>
                  </a:txBody>
                  <a:tcPr>
                    <a:solidFill>
                      <a:schemeClr val="accent1">
                        <a:lumMod val="60000"/>
                        <a:lumOff val="40000"/>
                      </a:schemeClr>
                    </a:solidFill>
                  </a:tcPr>
                </a:tc>
                <a:tc>
                  <a:txBody>
                    <a:bodyPr/>
                    <a:lstStyle/>
                    <a:p>
                      <a:r>
                        <a:rPr lang="en-IN" sz="1200" dirty="0"/>
                        <a:t>092</a:t>
                      </a:r>
                    </a:p>
                  </a:txBody>
                  <a:tcPr>
                    <a:solidFill>
                      <a:schemeClr val="accent1">
                        <a:lumMod val="60000"/>
                        <a:lumOff val="40000"/>
                      </a:schemeClr>
                    </a:solidFill>
                  </a:tcPr>
                </a:tc>
                <a:tc>
                  <a:txBody>
                    <a:bodyPr/>
                    <a:lstStyle/>
                    <a:p>
                      <a:r>
                        <a:rPr lang="en-IN" sz="1200" dirty="0"/>
                        <a:t>091</a:t>
                      </a:r>
                    </a:p>
                  </a:txBody>
                  <a:tcPr>
                    <a:solidFill>
                      <a:schemeClr val="accent1">
                        <a:lumMod val="60000"/>
                        <a:lumOff val="40000"/>
                      </a:schemeClr>
                    </a:solidFill>
                  </a:tcPr>
                </a:tc>
                <a:tc>
                  <a:txBody>
                    <a:bodyPr/>
                    <a:lstStyle/>
                    <a:p>
                      <a:r>
                        <a:rPr lang="en-IN" sz="1200" dirty="0"/>
                        <a:t>090</a:t>
                      </a:r>
                    </a:p>
                  </a:txBody>
                  <a:tcPr>
                    <a:solidFill>
                      <a:schemeClr val="accent1">
                        <a:lumMod val="60000"/>
                        <a:lumOff val="40000"/>
                      </a:schemeClr>
                    </a:solidFill>
                  </a:tcPr>
                </a:tc>
                <a:tc>
                  <a:txBody>
                    <a:bodyPr/>
                    <a:lstStyle/>
                    <a:p>
                      <a:r>
                        <a:rPr lang="en-IN" sz="1200" dirty="0"/>
                        <a:t>089</a:t>
                      </a:r>
                    </a:p>
                  </a:txBody>
                  <a:tcPr>
                    <a:solidFill>
                      <a:schemeClr val="accent1">
                        <a:lumMod val="60000"/>
                        <a:lumOff val="40000"/>
                      </a:schemeClr>
                    </a:solidFill>
                  </a:tcPr>
                </a:tc>
                <a:tc>
                  <a:txBody>
                    <a:bodyPr/>
                    <a:lstStyle/>
                    <a:p>
                      <a:r>
                        <a:rPr lang="en-IN" sz="1200" dirty="0"/>
                        <a:t>088</a:t>
                      </a:r>
                    </a:p>
                  </a:txBody>
                  <a:tcPr>
                    <a:solidFill>
                      <a:schemeClr val="accent4">
                        <a:lumMod val="60000"/>
                        <a:lumOff val="40000"/>
                      </a:schemeClr>
                    </a:solidFill>
                  </a:tcPr>
                </a:tc>
                <a:tc>
                  <a:txBody>
                    <a:bodyPr/>
                    <a:lstStyle/>
                    <a:p>
                      <a:r>
                        <a:rPr lang="en-IN" sz="1200" dirty="0"/>
                        <a:t>087</a:t>
                      </a:r>
                    </a:p>
                  </a:txBody>
                  <a:tcPr>
                    <a:solidFill>
                      <a:schemeClr val="accent1">
                        <a:lumMod val="60000"/>
                        <a:lumOff val="40000"/>
                      </a:schemeClr>
                    </a:solidFill>
                  </a:tcPr>
                </a:tc>
                <a:tc>
                  <a:txBody>
                    <a:bodyPr/>
                    <a:lstStyle/>
                    <a:p>
                      <a:r>
                        <a:rPr lang="en-IN" sz="1200" dirty="0"/>
                        <a:t>086</a:t>
                      </a:r>
                    </a:p>
                  </a:txBody>
                  <a:tcPr>
                    <a:solidFill>
                      <a:schemeClr val="accent4">
                        <a:lumMod val="60000"/>
                        <a:lumOff val="40000"/>
                      </a:schemeClr>
                    </a:solidFill>
                  </a:tcPr>
                </a:tc>
                <a:tc>
                  <a:txBody>
                    <a:bodyPr/>
                    <a:lstStyle/>
                    <a:p>
                      <a:r>
                        <a:rPr lang="en-IN" sz="1200" dirty="0"/>
                        <a:t>085</a:t>
                      </a:r>
                    </a:p>
                  </a:txBody>
                  <a:tcPr>
                    <a:solidFill>
                      <a:schemeClr val="accent1">
                        <a:lumMod val="60000"/>
                        <a:lumOff val="40000"/>
                      </a:schemeClr>
                    </a:solidFill>
                  </a:tcPr>
                </a:tc>
                <a:tc>
                  <a:txBody>
                    <a:bodyPr/>
                    <a:lstStyle/>
                    <a:p>
                      <a:r>
                        <a:rPr lang="en-IN" sz="1200" dirty="0"/>
                        <a:t>173</a:t>
                      </a:r>
                    </a:p>
                  </a:txBody>
                  <a:tcPr>
                    <a:solidFill>
                      <a:schemeClr val="accent1">
                        <a:lumMod val="60000"/>
                        <a:lumOff val="40000"/>
                      </a:schemeClr>
                    </a:solidFill>
                  </a:tcPr>
                </a:tc>
                <a:tc>
                  <a:txBody>
                    <a:bodyPr/>
                    <a:lstStyle/>
                    <a:p>
                      <a:r>
                        <a:rPr lang="en-IN" sz="1200" dirty="0"/>
                        <a:t>174</a:t>
                      </a:r>
                    </a:p>
                  </a:txBody>
                  <a:tcPr>
                    <a:solidFill>
                      <a:schemeClr val="accent1">
                        <a:lumMod val="60000"/>
                        <a:lumOff val="40000"/>
                      </a:schemeClr>
                    </a:solidFill>
                  </a:tcPr>
                </a:tc>
                <a:tc>
                  <a:txBody>
                    <a:bodyPr/>
                    <a:lstStyle/>
                    <a:p>
                      <a:r>
                        <a:rPr lang="en-IN" sz="1200" dirty="0"/>
                        <a:t>175</a:t>
                      </a:r>
                    </a:p>
                  </a:txBody>
                  <a:tcPr>
                    <a:solidFill>
                      <a:schemeClr val="accent1">
                        <a:lumMod val="60000"/>
                        <a:lumOff val="40000"/>
                      </a:schemeClr>
                    </a:solidFill>
                  </a:tcPr>
                </a:tc>
                <a:tc>
                  <a:txBody>
                    <a:bodyPr/>
                    <a:lstStyle/>
                    <a:p>
                      <a:r>
                        <a:rPr lang="en-IN" sz="1200" dirty="0"/>
                        <a:t>176</a:t>
                      </a:r>
                    </a:p>
                  </a:txBody>
                  <a:tcPr>
                    <a:solidFill>
                      <a:schemeClr val="accent1">
                        <a:lumMod val="60000"/>
                        <a:lumOff val="40000"/>
                      </a:schemeClr>
                    </a:solidFill>
                  </a:tcPr>
                </a:tc>
                <a:extLst>
                  <a:ext uri="{0D108BD9-81ED-4DB2-BD59-A6C34878D82A}">
                    <a16:rowId xmlns:a16="http://schemas.microsoft.com/office/drawing/2014/main" val="1027093520"/>
                  </a:ext>
                </a:extLst>
              </a:tr>
              <a:tr h="297924">
                <a:tc>
                  <a:txBody>
                    <a:bodyPr/>
                    <a:lstStyle/>
                    <a:p>
                      <a:r>
                        <a:rPr lang="en-IN" sz="1200" dirty="0"/>
                        <a:t>11</a:t>
                      </a:r>
                    </a:p>
                  </a:txBody>
                  <a:tcPr>
                    <a:solidFill>
                      <a:schemeClr val="bg1"/>
                    </a:solidFill>
                  </a:tcPr>
                </a:tc>
                <a:tc>
                  <a:txBody>
                    <a:bodyPr/>
                    <a:lstStyle/>
                    <a:p>
                      <a:r>
                        <a:rPr lang="en-IN" sz="1200" dirty="0"/>
                        <a:t>177</a:t>
                      </a:r>
                    </a:p>
                  </a:txBody>
                  <a:tcPr>
                    <a:solidFill>
                      <a:schemeClr val="accent1">
                        <a:lumMod val="60000"/>
                        <a:lumOff val="40000"/>
                      </a:schemeClr>
                    </a:solidFill>
                  </a:tcPr>
                </a:tc>
                <a:tc>
                  <a:txBody>
                    <a:bodyPr/>
                    <a:lstStyle/>
                    <a:p>
                      <a:r>
                        <a:rPr lang="en-IN" sz="1200" dirty="0"/>
                        <a:t>178</a:t>
                      </a:r>
                    </a:p>
                  </a:txBody>
                  <a:tcPr>
                    <a:solidFill>
                      <a:schemeClr val="accent1">
                        <a:lumMod val="60000"/>
                        <a:lumOff val="40000"/>
                      </a:schemeClr>
                    </a:solidFill>
                  </a:tcPr>
                </a:tc>
                <a:tc>
                  <a:txBody>
                    <a:bodyPr/>
                    <a:lstStyle/>
                    <a:p>
                      <a:r>
                        <a:rPr lang="en-IN" sz="1200" dirty="0"/>
                        <a:t>179</a:t>
                      </a:r>
                    </a:p>
                  </a:txBody>
                  <a:tcPr>
                    <a:solidFill>
                      <a:schemeClr val="accent1">
                        <a:lumMod val="60000"/>
                        <a:lumOff val="40000"/>
                      </a:schemeClr>
                    </a:solidFill>
                  </a:tcPr>
                </a:tc>
                <a:tc>
                  <a:txBody>
                    <a:bodyPr/>
                    <a:lstStyle/>
                    <a:p>
                      <a:r>
                        <a:rPr lang="en-IN" sz="1200" dirty="0"/>
                        <a:t>180</a:t>
                      </a:r>
                    </a:p>
                  </a:txBody>
                  <a:tcPr>
                    <a:solidFill>
                      <a:schemeClr val="accent1">
                        <a:lumMod val="60000"/>
                        <a:lumOff val="40000"/>
                      </a:schemeClr>
                    </a:solidFill>
                  </a:tcPr>
                </a:tc>
                <a:tc>
                  <a:txBody>
                    <a:bodyPr/>
                    <a:lstStyle/>
                    <a:p>
                      <a:r>
                        <a:rPr lang="en-IN" sz="1200" dirty="0"/>
                        <a:t>076</a:t>
                      </a:r>
                    </a:p>
                  </a:txBody>
                  <a:tcPr>
                    <a:solidFill>
                      <a:schemeClr val="accent1">
                        <a:lumMod val="60000"/>
                        <a:lumOff val="40000"/>
                      </a:schemeClr>
                    </a:solidFill>
                  </a:tcPr>
                </a:tc>
                <a:tc>
                  <a:txBody>
                    <a:bodyPr/>
                    <a:lstStyle/>
                    <a:p>
                      <a:r>
                        <a:rPr lang="en-IN" sz="1200" dirty="0"/>
                        <a:t>075</a:t>
                      </a:r>
                    </a:p>
                  </a:txBody>
                  <a:tcPr>
                    <a:solidFill>
                      <a:schemeClr val="accent1">
                        <a:lumMod val="60000"/>
                        <a:lumOff val="40000"/>
                      </a:schemeClr>
                    </a:solidFill>
                  </a:tcPr>
                </a:tc>
                <a:tc>
                  <a:txBody>
                    <a:bodyPr/>
                    <a:lstStyle/>
                    <a:p>
                      <a:r>
                        <a:rPr lang="en-IN" sz="1200" dirty="0"/>
                        <a:t>074</a:t>
                      </a:r>
                    </a:p>
                  </a:txBody>
                  <a:tcPr>
                    <a:solidFill>
                      <a:schemeClr val="accent1">
                        <a:lumMod val="60000"/>
                        <a:lumOff val="40000"/>
                      </a:schemeClr>
                    </a:solidFill>
                  </a:tcPr>
                </a:tc>
                <a:tc>
                  <a:txBody>
                    <a:bodyPr/>
                    <a:lstStyle/>
                    <a:p>
                      <a:r>
                        <a:rPr lang="en-IN" sz="1200" dirty="0"/>
                        <a:t>073</a:t>
                      </a:r>
                    </a:p>
                  </a:txBody>
                  <a:tcPr>
                    <a:solidFill>
                      <a:schemeClr val="accent1">
                        <a:lumMod val="60000"/>
                        <a:lumOff val="40000"/>
                      </a:schemeClr>
                    </a:solidFill>
                  </a:tcPr>
                </a:tc>
                <a:tc>
                  <a:txBody>
                    <a:bodyPr/>
                    <a:lstStyle/>
                    <a:p>
                      <a:r>
                        <a:rPr lang="en-IN" sz="1200" dirty="0"/>
                        <a:t>072</a:t>
                      </a:r>
                    </a:p>
                  </a:txBody>
                  <a:tcPr>
                    <a:solidFill>
                      <a:schemeClr val="accent4">
                        <a:lumMod val="60000"/>
                        <a:lumOff val="40000"/>
                      </a:schemeClr>
                    </a:solidFill>
                  </a:tcPr>
                </a:tc>
                <a:tc>
                  <a:txBody>
                    <a:bodyPr/>
                    <a:lstStyle/>
                    <a:p>
                      <a:r>
                        <a:rPr lang="en-IN" sz="1200" dirty="0"/>
                        <a:t>071</a:t>
                      </a:r>
                    </a:p>
                  </a:txBody>
                  <a:tcPr>
                    <a:solidFill>
                      <a:schemeClr val="accent1">
                        <a:lumMod val="60000"/>
                        <a:lumOff val="40000"/>
                      </a:schemeClr>
                    </a:solidFill>
                  </a:tcPr>
                </a:tc>
                <a:tc>
                  <a:txBody>
                    <a:bodyPr/>
                    <a:lstStyle/>
                    <a:p>
                      <a:r>
                        <a:rPr lang="en-IN" sz="1200" dirty="0"/>
                        <a:t>070</a:t>
                      </a:r>
                    </a:p>
                  </a:txBody>
                  <a:tcPr>
                    <a:solidFill>
                      <a:schemeClr val="accent1">
                        <a:lumMod val="60000"/>
                        <a:lumOff val="40000"/>
                      </a:schemeClr>
                    </a:solidFill>
                  </a:tcPr>
                </a:tc>
                <a:tc>
                  <a:txBody>
                    <a:bodyPr/>
                    <a:lstStyle/>
                    <a:p>
                      <a:r>
                        <a:rPr lang="en-IN" sz="1200" dirty="0"/>
                        <a:t>069</a:t>
                      </a:r>
                    </a:p>
                  </a:txBody>
                  <a:tcPr>
                    <a:solidFill>
                      <a:schemeClr val="accent4">
                        <a:lumMod val="60000"/>
                        <a:lumOff val="40000"/>
                      </a:schemeClr>
                    </a:solidFill>
                  </a:tcPr>
                </a:tc>
                <a:tc>
                  <a:txBody>
                    <a:bodyPr/>
                    <a:lstStyle/>
                    <a:p>
                      <a:r>
                        <a:rPr lang="en-IN" sz="1200" dirty="0"/>
                        <a:t>189</a:t>
                      </a:r>
                    </a:p>
                  </a:txBody>
                  <a:tcPr>
                    <a:solidFill>
                      <a:schemeClr val="accent1">
                        <a:lumMod val="60000"/>
                        <a:lumOff val="40000"/>
                      </a:schemeClr>
                    </a:solidFill>
                  </a:tcPr>
                </a:tc>
                <a:tc>
                  <a:txBody>
                    <a:bodyPr/>
                    <a:lstStyle/>
                    <a:p>
                      <a:r>
                        <a:rPr lang="en-IN" sz="1200" dirty="0"/>
                        <a:t>190</a:t>
                      </a:r>
                    </a:p>
                  </a:txBody>
                  <a:tcPr>
                    <a:solidFill>
                      <a:schemeClr val="accent1">
                        <a:lumMod val="60000"/>
                        <a:lumOff val="40000"/>
                      </a:schemeClr>
                    </a:solidFill>
                  </a:tcPr>
                </a:tc>
                <a:tc>
                  <a:txBody>
                    <a:bodyPr/>
                    <a:lstStyle/>
                    <a:p>
                      <a:r>
                        <a:rPr lang="en-IN" sz="1200" dirty="0"/>
                        <a:t>191</a:t>
                      </a:r>
                    </a:p>
                  </a:txBody>
                  <a:tcPr>
                    <a:solidFill>
                      <a:schemeClr val="accent1">
                        <a:lumMod val="60000"/>
                        <a:lumOff val="40000"/>
                      </a:schemeClr>
                    </a:solidFill>
                  </a:tcPr>
                </a:tc>
                <a:tc>
                  <a:txBody>
                    <a:bodyPr/>
                    <a:lstStyle/>
                    <a:p>
                      <a:r>
                        <a:rPr lang="en-IN" sz="1200" dirty="0"/>
                        <a:t>192</a:t>
                      </a:r>
                    </a:p>
                  </a:txBody>
                  <a:tcPr>
                    <a:solidFill>
                      <a:schemeClr val="accent1">
                        <a:lumMod val="60000"/>
                        <a:lumOff val="40000"/>
                      </a:schemeClr>
                    </a:solidFill>
                  </a:tcPr>
                </a:tc>
                <a:extLst>
                  <a:ext uri="{0D108BD9-81ED-4DB2-BD59-A6C34878D82A}">
                    <a16:rowId xmlns:a16="http://schemas.microsoft.com/office/drawing/2014/main" val="3113308282"/>
                  </a:ext>
                </a:extLst>
              </a:tr>
              <a:tr h="297924">
                <a:tc>
                  <a:txBody>
                    <a:bodyPr/>
                    <a:lstStyle/>
                    <a:p>
                      <a:r>
                        <a:rPr lang="en-IN" sz="1200" dirty="0"/>
                        <a:t>12</a:t>
                      </a:r>
                    </a:p>
                  </a:txBody>
                  <a:tcPr>
                    <a:solidFill>
                      <a:schemeClr val="bg1"/>
                    </a:solidFill>
                  </a:tcPr>
                </a:tc>
                <a:tc>
                  <a:txBody>
                    <a:bodyPr/>
                    <a:lstStyle/>
                    <a:p>
                      <a:r>
                        <a:rPr lang="en-IN" sz="1200" dirty="0"/>
                        <a:t>064</a:t>
                      </a:r>
                    </a:p>
                  </a:txBody>
                  <a:tcPr>
                    <a:solidFill>
                      <a:schemeClr val="accent1">
                        <a:lumMod val="60000"/>
                        <a:lumOff val="40000"/>
                      </a:schemeClr>
                    </a:solidFill>
                  </a:tcPr>
                </a:tc>
                <a:tc>
                  <a:txBody>
                    <a:bodyPr/>
                    <a:lstStyle/>
                    <a:p>
                      <a:r>
                        <a:rPr lang="en-IN" sz="1200" dirty="0"/>
                        <a:t>063</a:t>
                      </a:r>
                    </a:p>
                  </a:txBody>
                  <a:tcPr>
                    <a:solidFill>
                      <a:schemeClr val="accent1">
                        <a:lumMod val="60000"/>
                        <a:lumOff val="40000"/>
                      </a:schemeClr>
                    </a:solidFill>
                  </a:tcPr>
                </a:tc>
                <a:tc>
                  <a:txBody>
                    <a:bodyPr/>
                    <a:lstStyle/>
                    <a:p>
                      <a:r>
                        <a:rPr lang="en-IN" sz="1200" dirty="0"/>
                        <a:t>062</a:t>
                      </a:r>
                    </a:p>
                  </a:txBody>
                  <a:tcPr>
                    <a:solidFill>
                      <a:schemeClr val="accent1">
                        <a:lumMod val="60000"/>
                        <a:lumOff val="40000"/>
                      </a:schemeClr>
                    </a:solidFill>
                  </a:tcPr>
                </a:tc>
                <a:tc>
                  <a:txBody>
                    <a:bodyPr/>
                    <a:lstStyle/>
                    <a:p>
                      <a:r>
                        <a:rPr lang="en-IN" sz="1200" dirty="0"/>
                        <a:t>061</a:t>
                      </a:r>
                    </a:p>
                  </a:txBody>
                  <a:tcPr>
                    <a:solidFill>
                      <a:schemeClr val="accent1">
                        <a:lumMod val="60000"/>
                        <a:lumOff val="40000"/>
                      </a:schemeClr>
                    </a:solidFill>
                  </a:tcPr>
                </a:tc>
                <a:tc>
                  <a:txBody>
                    <a:bodyPr/>
                    <a:lstStyle/>
                    <a:p>
                      <a:r>
                        <a:rPr lang="en-IN" sz="1200" dirty="0"/>
                        <a:t>197</a:t>
                      </a:r>
                    </a:p>
                  </a:txBody>
                  <a:tcPr>
                    <a:solidFill>
                      <a:schemeClr val="accent1">
                        <a:lumMod val="60000"/>
                        <a:lumOff val="40000"/>
                      </a:schemeClr>
                    </a:solidFill>
                  </a:tcPr>
                </a:tc>
                <a:tc>
                  <a:txBody>
                    <a:bodyPr/>
                    <a:lstStyle/>
                    <a:p>
                      <a:r>
                        <a:rPr lang="en-IN" sz="1200" dirty="0"/>
                        <a:t>198</a:t>
                      </a:r>
                    </a:p>
                  </a:txBody>
                  <a:tcPr>
                    <a:solidFill>
                      <a:schemeClr val="accent1">
                        <a:lumMod val="60000"/>
                        <a:lumOff val="40000"/>
                      </a:schemeClr>
                    </a:solidFill>
                  </a:tcPr>
                </a:tc>
                <a:tc>
                  <a:txBody>
                    <a:bodyPr/>
                    <a:lstStyle/>
                    <a:p>
                      <a:r>
                        <a:rPr lang="en-IN" sz="1200" dirty="0"/>
                        <a:t>199</a:t>
                      </a:r>
                    </a:p>
                  </a:txBody>
                  <a:tcPr>
                    <a:solidFill>
                      <a:schemeClr val="accent1">
                        <a:lumMod val="60000"/>
                        <a:lumOff val="40000"/>
                      </a:schemeClr>
                    </a:solidFill>
                  </a:tcPr>
                </a:tc>
                <a:tc>
                  <a:txBody>
                    <a:bodyPr/>
                    <a:lstStyle/>
                    <a:p>
                      <a:r>
                        <a:rPr lang="en-IN" sz="1200" dirty="0"/>
                        <a:t>200</a:t>
                      </a:r>
                    </a:p>
                  </a:txBody>
                  <a:tcPr>
                    <a:solidFill>
                      <a:schemeClr val="accent1">
                        <a:lumMod val="60000"/>
                        <a:lumOff val="40000"/>
                      </a:schemeClr>
                    </a:solidFill>
                  </a:tcPr>
                </a:tc>
                <a:tc>
                  <a:txBody>
                    <a:bodyPr/>
                    <a:lstStyle/>
                    <a:p>
                      <a:r>
                        <a:rPr lang="en-IN" sz="1200" dirty="0"/>
                        <a:t>201</a:t>
                      </a:r>
                    </a:p>
                  </a:txBody>
                  <a:tcPr>
                    <a:solidFill>
                      <a:schemeClr val="accent4">
                        <a:lumMod val="60000"/>
                        <a:lumOff val="40000"/>
                      </a:schemeClr>
                    </a:solidFill>
                  </a:tcPr>
                </a:tc>
                <a:tc>
                  <a:txBody>
                    <a:bodyPr/>
                    <a:lstStyle/>
                    <a:p>
                      <a:r>
                        <a:rPr lang="en-IN" sz="1200" dirty="0"/>
                        <a:t>202</a:t>
                      </a:r>
                    </a:p>
                  </a:txBody>
                  <a:tcPr>
                    <a:solidFill>
                      <a:schemeClr val="accent1">
                        <a:lumMod val="60000"/>
                        <a:lumOff val="40000"/>
                      </a:schemeClr>
                    </a:solidFill>
                  </a:tcPr>
                </a:tc>
                <a:tc>
                  <a:txBody>
                    <a:bodyPr/>
                    <a:lstStyle/>
                    <a:p>
                      <a:r>
                        <a:rPr lang="en-IN" sz="1200" dirty="0"/>
                        <a:t>203</a:t>
                      </a:r>
                    </a:p>
                  </a:txBody>
                  <a:tcPr>
                    <a:solidFill>
                      <a:schemeClr val="accent1">
                        <a:lumMod val="60000"/>
                        <a:lumOff val="40000"/>
                      </a:schemeClr>
                    </a:solidFill>
                  </a:tcPr>
                </a:tc>
                <a:tc>
                  <a:txBody>
                    <a:bodyPr/>
                    <a:lstStyle/>
                    <a:p>
                      <a:r>
                        <a:rPr lang="en-IN" sz="1200" dirty="0"/>
                        <a:t>204</a:t>
                      </a:r>
                    </a:p>
                  </a:txBody>
                  <a:tcPr>
                    <a:solidFill>
                      <a:schemeClr val="accent1">
                        <a:lumMod val="60000"/>
                        <a:lumOff val="40000"/>
                      </a:schemeClr>
                    </a:solidFill>
                  </a:tcPr>
                </a:tc>
                <a:tc>
                  <a:txBody>
                    <a:bodyPr/>
                    <a:lstStyle/>
                    <a:p>
                      <a:r>
                        <a:rPr lang="en-IN" sz="1200" dirty="0"/>
                        <a:t>052</a:t>
                      </a:r>
                    </a:p>
                  </a:txBody>
                  <a:tcPr>
                    <a:solidFill>
                      <a:schemeClr val="accent4">
                        <a:lumMod val="60000"/>
                        <a:lumOff val="40000"/>
                      </a:schemeClr>
                    </a:solidFill>
                  </a:tcPr>
                </a:tc>
                <a:tc>
                  <a:txBody>
                    <a:bodyPr/>
                    <a:lstStyle/>
                    <a:p>
                      <a:r>
                        <a:rPr lang="en-IN" sz="1200" dirty="0"/>
                        <a:t>051</a:t>
                      </a:r>
                    </a:p>
                  </a:txBody>
                  <a:tcPr>
                    <a:solidFill>
                      <a:schemeClr val="accent1">
                        <a:lumMod val="60000"/>
                        <a:lumOff val="40000"/>
                      </a:schemeClr>
                    </a:solidFill>
                  </a:tcPr>
                </a:tc>
                <a:tc>
                  <a:txBody>
                    <a:bodyPr/>
                    <a:lstStyle/>
                    <a:p>
                      <a:r>
                        <a:rPr lang="en-IN" sz="1200" dirty="0"/>
                        <a:t>050</a:t>
                      </a:r>
                    </a:p>
                  </a:txBody>
                  <a:tcPr>
                    <a:solidFill>
                      <a:schemeClr val="accent1">
                        <a:lumMod val="60000"/>
                        <a:lumOff val="40000"/>
                      </a:schemeClr>
                    </a:solidFill>
                  </a:tcPr>
                </a:tc>
                <a:tc>
                  <a:txBody>
                    <a:bodyPr/>
                    <a:lstStyle/>
                    <a:p>
                      <a:r>
                        <a:rPr lang="en-IN" sz="1200" dirty="0"/>
                        <a:t>049</a:t>
                      </a:r>
                    </a:p>
                  </a:txBody>
                  <a:tcPr>
                    <a:solidFill>
                      <a:schemeClr val="accent1">
                        <a:lumMod val="60000"/>
                        <a:lumOff val="40000"/>
                      </a:schemeClr>
                    </a:solidFill>
                  </a:tcPr>
                </a:tc>
                <a:extLst>
                  <a:ext uri="{0D108BD9-81ED-4DB2-BD59-A6C34878D82A}">
                    <a16:rowId xmlns:a16="http://schemas.microsoft.com/office/drawing/2014/main" val="521574791"/>
                  </a:ext>
                </a:extLst>
              </a:tr>
              <a:tr h="297924">
                <a:tc>
                  <a:txBody>
                    <a:bodyPr/>
                    <a:lstStyle/>
                    <a:p>
                      <a:r>
                        <a:rPr lang="en-IN" sz="1200" dirty="0"/>
                        <a:t>13</a:t>
                      </a:r>
                    </a:p>
                  </a:txBody>
                  <a:tcPr>
                    <a:solidFill>
                      <a:schemeClr val="bg1"/>
                    </a:solidFill>
                  </a:tcPr>
                </a:tc>
                <a:tc>
                  <a:txBody>
                    <a:bodyPr/>
                    <a:lstStyle/>
                    <a:p>
                      <a:r>
                        <a:rPr lang="en-IN" sz="1200" dirty="0"/>
                        <a:t>048</a:t>
                      </a:r>
                    </a:p>
                  </a:txBody>
                  <a:tcPr>
                    <a:solidFill>
                      <a:schemeClr val="accent1">
                        <a:lumMod val="60000"/>
                        <a:lumOff val="40000"/>
                      </a:schemeClr>
                    </a:solidFill>
                  </a:tcPr>
                </a:tc>
                <a:tc>
                  <a:txBody>
                    <a:bodyPr/>
                    <a:lstStyle/>
                    <a:p>
                      <a:r>
                        <a:rPr lang="en-IN" sz="1200" dirty="0"/>
                        <a:t>047</a:t>
                      </a:r>
                    </a:p>
                  </a:txBody>
                  <a:tcPr>
                    <a:solidFill>
                      <a:schemeClr val="accent1">
                        <a:lumMod val="60000"/>
                        <a:lumOff val="40000"/>
                      </a:schemeClr>
                    </a:solidFill>
                  </a:tcPr>
                </a:tc>
                <a:tc>
                  <a:txBody>
                    <a:bodyPr/>
                    <a:lstStyle/>
                    <a:p>
                      <a:r>
                        <a:rPr lang="en-IN" sz="1200" dirty="0"/>
                        <a:t>046</a:t>
                      </a:r>
                    </a:p>
                  </a:txBody>
                  <a:tcPr>
                    <a:solidFill>
                      <a:schemeClr val="accent1">
                        <a:lumMod val="60000"/>
                        <a:lumOff val="40000"/>
                      </a:schemeClr>
                    </a:solidFill>
                  </a:tcPr>
                </a:tc>
                <a:tc>
                  <a:txBody>
                    <a:bodyPr/>
                    <a:lstStyle/>
                    <a:p>
                      <a:r>
                        <a:rPr lang="en-IN" sz="1200" dirty="0"/>
                        <a:t>045</a:t>
                      </a:r>
                    </a:p>
                  </a:txBody>
                  <a:tcPr>
                    <a:solidFill>
                      <a:schemeClr val="accent1">
                        <a:lumMod val="60000"/>
                        <a:lumOff val="40000"/>
                      </a:schemeClr>
                    </a:solidFill>
                  </a:tcPr>
                </a:tc>
                <a:tc>
                  <a:txBody>
                    <a:bodyPr/>
                    <a:lstStyle/>
                    <a:p>
                      <a:r>
                        <a:rPr lang="en-IN" sz="1200" dirty="0"/>
                        <a:t>213</a:t>
                      </a:r>
                    </a:p>
                  </a:txBody>
                  <a:tcPr>
                    <a:solidFill>
                      <a:schemeClr val="accent1">
                        <a:lumMod val="60000"/>
                        <a:lumOff val="40000"/>
                      </a:schemeClr>
                    </a:solidFill>
                  </a:tcPr>
                </a:tc>
                <a:tc>
                  <a:txBody>
                    <a:bodyPr/>
                    <a:lstStyle/>
                    <a:p>
                      <a:r>
                        <a:rPr lang="en-IN" sz="1200" dirty="0"/>
                        <a:t>214</a:t>
                      </a:r>
                    </a:p>
                  </a:txBody>
                  <a:tcPr>
                    <a:solidFill>
                      <a:schemeClr val="accent1">
                        <a:lumMod val="60000"/>
                        <a:lumOff val="40000"/>
                      </a:schemeClr>
                    </a:solidFill>
                  </a:tcPr>
                </a:tc>
                <a:tc>
                  <a:txBody>
                    <a:bodyPr/>
                    <a:lstStyle/>
                    <a:p>
                      <a:r>
                        <a:rPr lang="en-IN" sz="1200" dirty="0"/>
                        <a:t>215</a:t>
                      </a:r>
                    </a:p>
                  </a:txBody>
                  <a:tcPr>
                    <a:solidFill>
                      <a:schemeClr val="accent1">
                        <a:lumMod val="60000"/>
                        <a:lumOff val="40000"/>
                      </a:schemeClr>
                    </a:solidFill>
                  </a:tcPr>
                </a:tc>
                <a:tc>
                  <a:txBody>
                    <a:bodyPr/>
                    <a:lstStyle/>
                    <a:p>
                      <a:r>
                        <a:rPr lang="en-IN" sz="1200" dirty="0"/>
                        <a:t>216</a:t>
                      </a:r>
                    </a:p>
                  </a:txBody>
                  <a:tcPr>
                    <a:solidFill>
                      <a:schemeClr val="accent1">
                        <a:lumMod val="60000"/>
                        <a:lumOff val="40000"/>
                      </a:schemeClr>
                    </a:solidFill>
                  </a:tcPr>
                </a:tc>
                <a:tc>
                  <a:txBody>
                    <a:bodyPr/>
                    <a:lstStyle/>
                    <a:p>
                      <a:r>
                        <a:rPr lang="en-IN" sz="1200" dirty="0"/>
                        <a:t>217</a:t>
                      </a:r>
                    </a:p>
                  </a:txBody>
                  <a:tcPr>
                    <a:solidFill>
                      <a:schemeClr val="accent4">
                        <a:lumMod val="60000"/>
                        <a:lumOff val="40000"/>
                      </a:schemeClr>
                    </a:solidFill>
                  </a:tcPr>
                </a:tc>
                <a:tc>
                  <a:txBody>
                    <a:bodyPr/>
                    <a:lstStyle/>
                    <a:p>
                      <a:r>
                        <a:rPr lang="en-IN" sz="1200" dirty="0"/>
                        <a:t>218</a:t>
                      </a:r>
                    </a:p>
                  </a:txBody>
                  <a:tcPr>
                    <a:solidFill>
                      <a:schemeClr val="accent1">
                        <a:lumMod val="60000"/>
                        <a:lumOff val="40000"/>
                      </a:schemeClr>
                    </a:solidFill>
                  </a:tcPr>
                </a:tc>
                <a:tc>
                  <a:txBody>
                    <a:bodyPr/>
                    <a:lstStyle/>
                    <a:p>
                      <a:r>
                        <a:rPr lang="en-IN" sz="1200" dirty="0"/>
                        <a:t>219</a:t>
                      </a:r>
                    </a:p>
                  </a:txBody>
                  <a:tcPr>
                    <a:solidFill>
                      <a:schemeClr val="accent1">
                        <a:lumMod val="60000"/>
                        <a:lumOff val="40000"/>
                      </a:schemeClr>
                    </a:solidFill>
                  </a:tcPr>
                </a:tc>
                <a:tc>
                  <a:txBody>
                    <a:bodyPr/>
                    <a:lstStyle/>
                    <a:p>
                      <a:r>
                        <a:rPr lang="en-IN" sz="1200" dirty="0"/>
                        <a:t>220</a:t>
                      </a:r>
                    </a:p>
                  </a:txBody>
                  <a:tcPr>
                    <a:solidFill>
                      <a:schemeClr val="accent1">
                        <a:lumMod val="60000"/>
                        <a:lumOff val="40000"/>
                      </a:schemeClr>
                    </a:solidFill>
                  </a:tcPr>
                </a:tc>
                <a:tc>
                  <a:txBody>
                    <a:bodyPr/>
                    <a:lstStyle/>
                    <a:p>
                      <a:r>
                        <a:rPr lang="en-IN" sz="1200" dirty="0"/>
                        <a:t>036</a:t>
                      </a:r>
                    </a:p>
                  </a:txBody>
                  <a:tcPr>
                    <a:solidFill>
                      <a:schemeClr val="accent1">
                        <a:lumMod val="60000"/>
                        <a:lumOff val="40000"/>
                      </a:schemeClr>
                    </a:solidFill>
                  </a:tcPr>
                </a:tc>
                <a:tc>
                  <a:txBody>
                    <a:bodyPr/>
                    <a:lstStyle/>
                    <a:p>
                      <a:r>
                        <a:rPr lang="en-IN" sz="1200" dirty="0"/>
                        <a:t>035</a:t>
                      </a:r>
                    </a:p>
                  </a:txBody>
                  <a:tcPr>
                    <a:solidFill>
                      <a:schemeClr val="accent4">
                        <a:lumMod val="60000"/>
                        <a:lumOff val="40000"/>
                      </a:schemeClr>
                    </a:solidFill>
                  </a:tcPr>
                </a:tc>
                <a:tc>
                  <a:txBody>
                    <a:bodyPr/>
                    <a:lstStyle/>
                    <a:p>
                      <a:r>
                        <a:rPr lang="en-IN" sz="1200" dirty="0"/>
                        <a:t>034</a:t>
                      </a:r>
                    </a:p>
                  </a:txBody>
                  <a:tcPr>
                    <a:solidFill>
                      <a:schemeClr val="accent1">
                        <a:lumMod val="60000"/>
                        <a:lumOff val="40000"/>
                      </a:schemeClr>
                    </a:solidFill>
                  </a:tcPr>
                </a:tc>
                <a:tc>
                  <a:txBody>
                    <a:bodyPr/>
                    <a:lstStyle/>
                    <a:p>
                      <a:r>
                        <a:rPr lang="en-IN" sz="1200" dirty="0"/>
                        <a:t>033</a:t>
                      </a:r>
                    </a:p>
                  </a:txBody>
                  <a:tcPr>
                    <a:solidFill>
                      <a:schemeClr val="accent1">
                        <a:lumMod val="60000"/>
                        <a:lumOff val="40000"/>
                      </a:schemeClr>
                    </a:solidFill>
                  </a:tcPr>
                </a:tc>
                <a:extLst>
                  <a:ext uri="{0D108BD9-81ED-4DB2-BD59-A6C34878D82A}">
                    <a16:rowId xmlns:a16="http://schemas.microsoft.com/office/drawing/2014/main" val="1736857705"/>
                  </a:ext>
                </a:extLst>
              </a:tr>
              <a:tr h="297924">
                <a:tc>
                  <a:txBody>
                    <a:bodyPr/>
                    <a:lstStyle/>
                    <a:p>
                      <a:r>
                        <a:rPr lang="en-IN" sz="1200" dirty="0"/>
                        <a:t>14</a:t>
                      </a:r>
                    </a:p>
                  </a:txBody>
                  <a:tcPr>
                    <a:solidFill>
                      <a:schemeClr val="bg1"/>
                    </a:solidFill>
                  </a:tcPr>
                </a:tc>
                <a:tc>
                  <a:txBody>
                    <a:bodyPr/>
                    <a:lstStyle/>
                    <a:p>
                      <a:r>
                        <a:rPr lang="en-IN" sz="1200" dirty="0"/>
                        <a:t>032</a:t>
                      </a:r>
                    </a:p>
                  </a:txBody>
                  <a:tcPr>
                    <a:solidFill>
                      <a:schemeClr val="accent1">
                        <a:lumMod val="60000"/>
                        <a:lumOff val="40000"/>
                      </a:schemeClr>
                    </a:solidFill>
                  </a:tcPr>
                </a:tc>
                <a:tc>
                  <a:txBody>
                    <a:bodyPr/>
                    <a:lstStyle/>
                    <a:p>
                      <a:r>
                        <a:rPr lang="en-IN" sz="1200" dirty="0"/>
                        <a:t>031</a:t>
                      </a:r>
                    </a:p>
                  </a:txBody>
                  <a:tcPr>
                    <a:solidFill>
                      <a:schemeClr val="accent1">
                        <a:lumMod val="60000"/>
                        <a:lumOff val="40000"/>
                      </a:schemeClr>
                    </a:solidFill>
                  </a:tcPr>
                </a:tc>
                <a:tc>
                  <a:txBody>
                    <a:bodyPr/>
                    <a:lstStyle/>
                    <a:p>
                      <a:r>
                        <a:rPr lang="en-IN" sz="1200" dirty="0"/>
                        <a:t>030</a:t>
                      </a:r>
                    </a:p>
                  </a:txBody>
                  <a:tcPr>
                    <a:solidFill>
                      <a:schemeClr val="accent1">
                        <a:lumMod val="60000"/>
                        <a:lumOff val="40000"/>
                      </a:schemeClr>
                    </a:solidFill>
                  </a:tcPr>
                </a:tc>
                <a:tc>
                  <a:txBody>
                    <a:bodyPr/>
                    <a:lstStyle/>
                    <a:p>
                      <a:r>
                        <a:rPr lang="en-IN" sz="1200" dirty="0"/>
                        <a:t>029</a:t>
                      </a:r>
                    </a:p>
                  </a:txBody>
                  <a:tcPr>
                    <a:solidFill>
                      <a:schemeClr val="accent1">
                        <a:lumMod val="60000"/>
                        <a:lumOff val="40000"/>
                      </a:schemeClr>
                    </a:solidFill>
                  </a:tcPr>
                </a:tc>
                <a:tc>
                  <a:txBody>
                    <a:bodyPr/>
                    <a:lstStyle/>
                    <a:p>
                      <a:r>
                        <a:rPr lang="en-IN" sz="1200" dirty="0"/>
                        <a:t>229</a:t>
                      </a:r>
                    </a:p>
                  </a:txBody>
                  <a:tcPr>
                    <a:solidFill>
                      <a:schemeClr val="accent1">
                        <a:lumMod val="60000"/>
                        <a:lumOff val="40000"/>
                      </a:schemeClr>
                    </a:solidFill>
                  </a:tcPr>
                </a:tc>
                <a:tc>
                  <a:txBody>
                    <a:bodyPr/>
                    <a:lstStyle/>
                    <a:p>
                      <a:r>
                        <a:rPr lang="en-IN" sz="1200" dirty="0"/>
                        <a:t>230</a:t>
                      </a:r>
                    </a:p>
                  </a:txBody>
                  <a:tcPr>
                    <a:solidFill>
                      <a:schemeClr val="accent1">
                        <a:lumMod val="60000"/>
                        <a:lumOff val="40000"/>
                      </a:schemeClr>
                    </a:solidFill>
                  </a:tcPr>
                </a:tc>
                <a:tc>
                  <a:txBody>
                    <a:bodyPr/>
                    <a:lstStyle/>
                    <a:p>
                      <a:r>
                        <a:rPr lang="en-IN" sz="1200" dirty="0"/>
                        <a:t>231</a:t>
                      </a:r>
                    </a:p>
                  </a:txBody>
                  <a:tcPr>
                    <a:solidFill>
                      <a:schemeClr val="accent1">
                        <a:lumMod val="60000"/>
                        <a:lumOff val="40000"/>
                      </a:schemeClr>
                    </a:solidFill>
                  </a:tcPr>
                </a:tc>
                <a:tc>
                  <a:txBody>
                    <a:bodyPr/>
                    <a:lstStyle/>
                    <a:p>
                      <a:r>
                        <a:rPr lang="en-IN" sz="1200" dirty="0"/>
                        <a:t>232</a:t>
                      </a:r>
                    </a:p>
                  </a:txBody>
                  <a:tcPr>
                    <a:solidFill>
                      <a:schemeClr val="accent1">
                        <a:lumMod val="60000"/>
                        <a:lumOff val="40000"/>
                      </a:schemeClr>
                    </a:solidFill>
                  </a:tcPr>
                </a:tc>
                <a:tc>
                  <a:txBody>
                    <a:bodyPr/>
                    <a:lstStyle/>
                    <a:p>
                      <a:r>
                        <a:rPr lang="en-IN" sz="1200" dirty="0"/>
                        <a:t>233</a:t>
                      </a:r>
                    </a:p>
                  </a:txBody>
                  <a:tcPr>
                    <a:solidFill>
                      <a:schemeClr val="accent4">
                        <a:lumMod val="60000"/>
                        <a:lumOff val="40000"/>
                      </a:schemeClr>
                    </a:solidFill>
                  </a:tcPr>
                </a:tc>
                <a:tc>
                  <a:txBody>
                    <a:bodyPr/>
                    <a:lstStyle/>
                    <a:p>
                      <a:r>
                        <a:rPr lang="en-IN" sz="1200" dirty="0"/>
                        <a:t>234</a:t>
                      </a:r>
                    </a:p>
                  </a:txBody>
                  <a:tcPr>
                    <a:solidFill>
                      <a:schemeClr val="accent1">
                        <a:lumMod val="60000"/>
                        <a:lumOff val="40000"/>
                      </a:schemeClr>
                    </a:solidFill>
                  </a:tcPr>
                </a:tc>
                <a:tc>
                  <a:txBody>
                    <a:bodyPr/>
                    <a:lstStyle/>
                    <a:p>
                      <a:r>
                        <a:rPr lang="en-IN" sz="1200" dirty="0"/>
                        <a:t>235</a:t>
                      </a:r>
                    </a:p>
                  </a:txBody>
                  <a:tcPr>
                    <a:solidFill>
                      <a:schemeClr val="accent1">
                        <a:lumMod val="60000"/>
                        <a:lumOff val="40000"/>
                      </a:schemeClr>
                    </a:solidFill>
                  </a:tcPr>
                </a:tc>
                <a:tc>
                  <a:txBody>
                    <a:bodyPr/>
                    <a:lstStyle/>
                    <a:p>
                      <a:r>
                        <a:rPr lang="en-IN" sz="1200" dirty="0"/>
                        <a:t>236</a:t>
                      </a:r>
                    </a:p>
                  </a:txBody>
                  <a:tcPr>
                    <a:solidFill>
                      <a:schemeClr val="accent1">
                        <a:lumMod val="60000"/>
                        <a:lumOff val="40000"/>
                      </a:schemeClr>
                    </a:solidFill>
                  </a:tcPr>
                </a:tc>
                <a:tc>
                  <a:txBody>
                    <a:bodyPr/>
                    <a:lstStyle/>
                    <a:p>
                      <a:r>
                        <a:rPr lang="en-IN" sz="1200" dirty="0"/>
                        <a:t>020</a:t>
                      </a:r>
                    </a:p>
                  </a:txBody>
                  <a:tcPr>
                    <a:solidFill>
                      <a:schemeClr val="accent1">
                        <a:lumMod val="60000"/>
                        <a:lumOff val="40000"/>
                      </a:schemeClr>
                    </a:solidFill>
                  </a:tcPr>
                </a:tc>
                <a:tc>
                  <a:txBody>
                    <a:bodyPr/>
                    <a:lstStyle/>
                    <a:p>
                      <a:r>
                        <a:rPr lang="en-IN" sz="1200" dirty="0"/>
                        <a:t>019</a:t>
                      </a:r>
                    </a:p>
                  </a:txBody>
                  <a:tcPr>
                    <a:solidFill>
                      <a:schemeClr val="accent1">
                        <a:lumMod val="60000"/>
                        <a:lumOff val="40000"/>
                      </a:schemeClr>
                    </a:solidFill>
                  </a:tcPr>
                </a:tc>
                <a:tc>
                  <a:txBody>
                    <a:bodyPr/>
                    <a:lstStyle/>
                    <a:p>
                      <a:r>
                        <a:rPr lang="en-IN" sz="1200" dirty="0"/>
                        <a:t>018</a:t>
                      </a:r>
                    </a:p>
                  </a:txBody>
                  <a:tcPr>
                    <a:solidFill>
                      <a:schemeClr val="accent4">
                        <a:lumMod val="60000"/>
                        <a:lumOff val="40000"/>
                      </a:schemeClr>
                    </a:solidFill>
                  </a:tcPr>
                </a:tc>
                <a:tc>
                  <a:txBody>
                    <a:bodyPr/>
                    <a:lstStyle/>
                    <a:p>
                      <a:r>
                        <a:rPr lang="en-IN" sz="1200" dirty="0"/>
                        <a:t>017</a:t>
                      </a:r>
                    </a:p>
                  </a:txBody>
                  <a:tcPr>
                    <a:solidFill>
                      <a:schemeClr val="accent1">
                        <a:lumMod val="60000"/>
                        <a:lumOff val="40000"/>
                      </a:schemeClr>
                    </a:solidFill>
                  </a:tcPr>
                </a:tc>
                <a:extLst>
                  <a:ext uri="{0D108BD9-81ED-4DB2-BD59-A6C34878D82A}">
                    <a16:rowId xmlns:a16="http://schemas.microsoft.com/office/drawing/2014/main" val="4139841796"/>
                  </a:ext>
                </a:extLst>
              </a:tr>
              <a:tr h="514225">
                <a:tc>
                  <a:txBody>
                    <a:bodyPr/>
                    <a:lstStyle/>
                    <a:p>
                      <a:r>
                        <a:rPr lang="en-IN" sz="1200" dirty="0"/>
                        <a:t>15</a:t>
                      </a:r>
                    </a:p>
                  </a:txBody>
                  <a:tcPr>
                    <a:solidFill>
                      <a:schemeClr val="bg1"/>
                    </a:solidFill>
                  </a:tcPr>
                </a:tc>
                <a:tc>
                  <a:txBody>
                    <a:bodyPr/>
                    <a:lstStyle/>
                    <a:p>
                      <a:r>
                        <a:rPr lang="en-IN" sz="1200" dirty="0"/>
                        <a:t>016</a:t>
                      </a:r>
                    </a:p>
                  </a:txBody>
                  <a:tcPr>
                    <a:solidFill>
                      <a:schemeClr val="accent1">
                        <a:lumMod val="60000"/>
                        <a:lumOff val="40000"/>
                      </a:schemeClr>
                    </a:solidFill>
                  </a:tcPr>
                </a:tc>
                <a:tc>
                  <a:txBody>
                    <a:bodyPr/>
                    <a:lstStyle/>
                    <a:p>
                      <a:r>
                        <a:rPr lang="en-IN" sz="1200" dirty="0"/>
                        <a:t>015</a:t>
                      </a:r>
                    </a:p>
                  </a:txBody>
                  <a:tcPr>
                    <a:solidFill>
                      <a:schemeClr val="accent1">
                        <a:lumMod val="60000"/>
                        <a:lumOff val="40000"/>
                      </a:schemeClr>
                    </a:solidFill>
                  </a:tcPr>
                </a:tc>
                <a:tc>
                  <a:txBody>
                    <a:bodyPr/>
                    <a:lstStyle/>
                    <a:p>
                      <a:r>
                        <a:rPr lang="en-IN" sz="1200" dirty="0"/>
                        <a:t>014</a:t>
                      </a:r>
                    </a:p>
                  </a:txBody>
                  <a:tcPr>
                    <a:solidFill>
                      <a:schemeClr val="accent1">
                        <a:lumMod val="60000"/>
                        <a:lumOff val="40000"/>
                      </a:schemeClr>
                    </a:solidFill>
                  </a:tcPr>
                </a:tc>
                <a:tc>
                  <a:txBody>
                    <a:bodyPr/>
                    <a:lstStyle/>
                    <a:p>
                      <a:r>
                        <a:rPr lang="en-IN" sz="1200" dirty="0"/>
                        <a:t>013</a:t>
                      </a:r>
                    </a:p>
                  </a:txBody>
                  <a:tcPr>
                    <a:solidFill>
                      <a:schemeClr val="accent1">
                        <a:lumMod val="60000"/>
                        <a:lumOff val="40000"/>
                      </a:schemeClr>
                    </a:solidFill>
                  </a:tcPr>
                </a:tc>
                <a:tc>
                  <a:txBody>
                    <a:bodyPr/>
                    <a:lstStyle/>
                    <a:p>
                      <a:r>
                        <a:rPr lang="en-IN" sz="1200" dirty="0"/>
                        <a:t>245</a:t>
                      </a:r>
                    </a:p>
                  </a:txBody>
                  <a:tcPr>
                    <a:solidFill>
                      <a:schemeClr val="accent1">
                        <a:lumMod val="60000"/>
                        <a:lumOff val="40000"/>
                      </a:schemeClr>
                    </a:solidFill>
                  </a:tcPr>
                </a:tc>
                <a:tc>
                  <a:txBody>
                    <a:bodyPr/>
                    <a:lstStyle/>
                    <a:p>
                      <a:r>
                        <a:rPr lang="en-IN" sz="1200" dirty="0"/>
                        <a:t>246</a:t>
                      </a:r>
                    </a:p>
                  </a:txBody>
                  <a:tcPr>
                    <a:solidFill>
                      <a:schemeClr val="accent1">
                        <a:lumMod val="60000"/>
                        <a:lumOff val="40000"/>
                      </a:schemeClr>
                    </a:solidFill>
                  </a:tcPr>
                </a:tc>
                <a:tc>
                  <a:txBody>
                    <a:bodyPr/>
                    <a:lstStyle/>
                    <a:p>
                      <a:r>
                        <a:rPr lang="en-IN" sz="1200" dirty="0"/>
                        <a:t>247</a:t>
                      </a:r>
                    </a:p>
                  </a:txBody>
                  <a:tcPr>
                    <a:solidFill>
                      <a:schemeClr val="accent1">
                        <a:lumMod val="60000"/>
                        <a:lumOff val="40000"/>
                      </a:schemeClr>
                    </a:solidFill>
                  </a:tcPr>
                </a:tc>
                <a:tc>
                  <a:txBody>
                    <a:bodyPr/>
                    <a:lstStyle/>
                    <a:p>
                      <a:r>
                        <a:rPr lang="en-IN" sz="1200" dirty="0"/>
                        <a:t>248</a:t>
                      </a:r>
                    </a:p>
                  </a:txBody>
                  <a:tcPr>
                    <a:solidFill>
                      <a:schemeClr val="accent1">
                        <a:lumMod val="60000"/>
                        <a:lumOff val="40000"/>
                      </a:schemeClr>
                    </a:solidFill>
                  </a:tcPr>
                </a:tc>
                <a:tc>
                  <a:txBody>
                    <a:bodyPr/>
                    <a:lstStyle/>
                    <a:p>
                      <a:r>
                        <a:rPr lang="en-IN" sz="1200" dirty="0"/>
                        <a:t>249</a:t>
                      </a:r>
                    </a:p>
                  </a:txBody>
                  <a:tcPr>
                    <a:solidFill>
                      <a:schemeClr val="accent4">
                        <a:lumMod val="60000"/>
                        <a:lumOff val="40000"/>
                      </a:schemeClr>
                    </a:solidFill>
                  </a:tcPr>
                </a:tc>
                <a:tc>
                  <a:txBody>
                    <a:bodyPr/>
                    <a:lstStyle/>
                    <a:p>
                      <a:r>
                        <a:rPr lang="en-IN" sz="1200" dirty="0"/>
                        <a:t>250</a:t>
                      </a:r>
                    </a:p>
                  </a:txBody>
                  <a:tcPr>
                    <a:solidFill>
                      <a:schemeClr val="accent1">
                        <a:lumMod val="60000"/>
                        <a:lumOff val="40000"/>
                      </a:schemeClr>
                    </a:solidFill>
                  </a:tcPr>
                </a:tc>
                <a:tc>
                  <a:txBody>
                    <a:bodyPr/>
                    <a:lstStyle/>
                    <a:p>
                      <a:r>
                        <a:rPr lang="en-IN" sz="1200" dirty="0"/>
                        <a:t>251</a:t>
                      </a:r>
                    </a:p>
                  </a:txBody>
                  <a:tcPr>
                    <a:solidFill>
                      <a:schemeClr val="accent1">
                        <a:lumMod val="60000"/>
                        <a:lumOff val="40000"/>
                      </a:schemeClr>
                    </a:solidFill>
                  </a:tcPr>
                </a:tc>
                <a:tc>
                  <a:txBody>
                    <a:bodyPr/>
                    <a:lstStyle/>
                    <a:p>
                      <a:r>
                        <a:rPr lang="en-IN" sz="1200" dirty="0"/>
                        <a:t>252</a:t>
                      </a:r>
                    </a:p>
                  </a:txBody>
                  <a:tcPr>
                    <a:solidFill>
                      <a:schemeClr val="accent1">
                        <a:lumMod val="60000"/>
                        <a:lumOff val="40000"/>
                      </a:schemeClr>
                    </a:solidFill>
                  </a:tcPr>
                </a:tc>
                <a:tc>
                  <a:txBody>
                    <a:bodyPr/>
                    <a:lstStyle/>
                    <a:p>
                      <a:r>
                        <a:rPr lang="en-IN" sz="1200" dirty="0"/>
                        <a:t>004</a:t>
                      </a:r>
                    </a:p>
                  </a:txBody>
                  <a:tcPr>
                    <a:solidFill>
                      <a:schemeClr val="accent1">
                        <a:lumMod val="60000"/>
                        <a:lumOff val="40000"/>
                      </a:schemeClr>
                    </a:solidFill>
                  </a:tcPr>
                </a:tc>
                <a:tc>
                  <a:txBody>
                    <a:bodyPr/>
                    <a:lstStyle/>
                    <a:p>
                      <a:r>
                        <a:rPr lang="en-IN" sz="1200" dirty="0"/>
                        <a:t>003</a:t>
                      </a:r>
                    </a:p>
                  </a:txBody>
                  <a:tcPr>
                    <a:solidFill>
                      <a:schemeClr val="accent1">
                        <a:lumMod val="60000"/>
                        <a:lumOff val="40000"/>
                      </a:schemeClr>
                    </a:solidFill>
                  </a:tcPr>
                </a:tc>
                <a:tc>
                  <a:txBody>
                    <a:bodyPr/>
                    <a:lstStyle/>
                    <a:p>
                      <a:r>
                        <a:rPr lang="en-IN" sz="1200" dirty="0"/>
                        <a:t>002</a:t>
                      </a:r>
                    </a:p>
                  </a:txBody>
                  <a:tcPr>
                    <a:solidFill>
                      <a:schemeClr val="accent1">
                        <a:lumMod val="60000"/>
                        <a:lumOff val="40000"/>
                      </a:schemeClr>
                    </a:solidFill>
                  </a:tcPr>
                </a:tc>
                <a:tc>
                  <a:txBody>
                    <a:bodyPr/>
                    <a:lstStyle/>
                    <a:p>
                      <a:pPr algn="ctr"/>
                      <a:r>
                        <a:rPr lang="en-IN" sz="1200" dirty="0"/>
                        <a:t>001</a:t>
                      </a:r>
                    </a:p>
                  </a:txBody>
                  <a:tcPr>
                    <a:solidFill>
                      <a:schemeClr val="accent4">
                        <a:lumMod val="60000"/>
                        <a:lumOff val="40000"/>
                      </a:schemeClr>
                    </a:solidFill>
                  </a:tcPr>
                </a:tc>
                <a:extLst>
                  <a:ext uri="{0D108BD9-81ED-4DB2-BD59-A6C34878D82A}">
                    <a16:rowId xmlns:a16="http://schemas.microsoft.com/office/drawing/2014/main" val="2464951105"/>
                  </a:ext>
                </a:extLst>
              </a:tr>
            </a:tbl>
          </a:graphicData>
        </a:graphic>
      </p:graphicFrame>
      <p:sp>
        <p:nvSpPr>
          <p:cNvPr id="11" name="Rectangle 10">
            <a:extLst>
              <a:ext uri="{FF2B5EF4-FFF2-40B4-BE49-F238E27FC236}">
                <a16:creationId xmlns:a16="http://schemas.microsoft.com/office/drawing/2014/main" id="{D7733FEF-9108-B1E4-9A87-785CD31A17D3}"/>
              </a:ext>
            </a:extLst>
          </p:cNvPr>
          <p:cNvSpPr/>
          <p:nvPr/>
        </p:nvSpPr>
        <p:spPr>
          <a:xfrm>
            <a:off x="11039551" y="6129874"/>
            <a:ext cx="689548" cy="379142"/>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2056</a:t>
            </a:r>
          </a:p>
        </p:txBody>
      </p:sp>
      <p:sp>
        <p:nvSpPr>
          <p:cNvPr id="19" name="Rectangle 18">
            <a:extLst>
              <a:ext uri="{FF2B5EF4-FFF2-40B4-BE49-F238E27FC236}">
                <a16:creationId xmlns:a16="http://schemas.microsoft.com/office/drawing/2014/main" id="{EF7BD78E-F1E9-77E5-5D32-C6CB401FD182}"/>
              </a:ext>
            </a:extLst>
          </p:cNvPr>
          <p:cNvSpPr/>
          <p:nvPr/>
        </p:nvSpPr>
        <p:spPr>
          <a:xfrm>
            <a:off x="11120384" y="3133834"/>
            <a:ext cx="689548" cy="379142"/>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2056</a:t>
            </a:r>
          </a:p>
        </p:txBody>
      </p:sp>
      <p:cxnSp>
        <p:nvCxnSpPr>
          <p:cNvPr id="20" name="Straight Arrow Connector 19">
            <a:extLst>
              <a:ext uri="{FF2B5EF4-FFF2-40B4-BE49-F238E27FC236}">
                <a16:creationId xmlns:a16="http://schemas.microsoft.com/office/drawing/2014/main" id="{5E3FA4E7-7336-8309-71FA-F24E09B27DE7}"/>
              </a:ext>
            </a:extLst>
          </p:cNvPr>
          <p:cNvCxnSpPr>
            <a:cxnSpLocks/>
          </p:cNvCxnSpPr>
          <p:nvPr/>
        </p:nvCxnSpPr>
        <p:spPr>
          <a:xfrm>
            <a:off x="10622600" y="3450281"/>
            <a:ext cx="497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CDEAF57E-5F90-DCD1-638E-9717689CACE8}"/>
              </a:ext>
            </a:extLst>
          </p:cNvPr>
          <p:cNvSpPr/>
          <p:nvPr/>
        </p:nvSpPr>
        <p:spPr>
          <a:xfrm>
            <a:off x="6447266" y="6024617"/>
            <a:ext cx="680895" cy="379142"/>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2056</a:t>
            </a:r>
          </a:p>
        </p:txBody>
      </p:sp>
      <p:cxnSp>
        <p:nvCxnSpPr>
          <p:cNvPr id="24" name="Straight Arrow Connector 23">
            <a:extLst>
              <a:ext uri="{FF2B5EF4-FFF2-40B4-BE49-F238E27FC236}">
                <a16:creationId xmlns:a16="http://schemas.microsoft.com/office/drawing/2014/main" id="{E3A3AAE3-3984-1F6A-4E40-5BE21E478075}"/>
              </a:ext>
            </a:extLst>
          </p:cNvPr>
          <p:cNvCxnSpPr>
            <a:cxnSpLocks/>
          </p:cNvCxnSpPr>
          <p:nvPr/>
        </p:nvCxnSpPr>
        <p:spPr>
          <a:xfrm>
            <a:off x="6787714" y="5768496"/>
            <a:ext cx="0" cy="199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9DFC70A-B354-4646-9142-8A3DDB6629CB}"/>
              </a:ext>
            </a:extLst>
          </p:cNvPr>
          <p:cNvCxnSpPr>
            <a:cxnSpLocks/>
          </p:cNvCxnSpPr>
          <p:nvPr/>
        </p:nvCxnSpPr>
        <p:spPr>
          <a:xfrm>
            <a:off x="10699105" y="5798063"/>
            <a:ext cx="344774" cy="379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6754675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829FC194-DB14-F1AA-F136-A033BF6A8EDF}"/>
              </a:ext>
            </a:extLst>
          </p:cNvPr>
          <p:cNvGraphicFramePr>
            <a:graphicFrameLocks noGrp="1"/>
          </p:cNvGraphicFramePr>
          <p:nvPr>
            <p:extLst>
              <p:ext uri="{D42A27DB-BD31-4B8C-83A1-F6EECF244321}">
                <p14:modId xmlns:p14="http://schemas.microsoft.com/office/powerpoint/2010/main" val="3987364686"/>
              </p:ext>
            </p:extLst>
          </p:nvPr>
        </p:nvGraphicFramePr>
        <p:xfrm>
          <a:off x="333377" y="1209674"/>
          <a:ext cx="5762625" cy="4280415"/>
        </p:xfrm>
        <a:graphic>
          <a:graphicData uri="http://schemas.openxmlformats.org/drawingml/2006/table">
            <a:tbl>
              <a:tblPr firstRow="1" bandRow="1">
                <a:effectLst>
                  <a:innerShdw blurRad="63500" dist="50800" dir="10800000">
                    <a:prstClr val="black">
                      <a:alpha val="50000"/>
                    </a:prstClr>
                  </a:innerShdw>
                  <a:reflection blurRad="6350" stA="11000" endPos="31000" dir="5400000" sy="-100000" algn="bl" rotWithShape="0"/>
                </a:effectLst>
                <a:tableStyleId>{5940675A-B579-460E-94D1-54222C63F5DA}</a:tableStyleId>
              </a:tblPr>
              <a:tblGrid>
                <a:gridCol w="368318">
                  <a:extLst>
                    <a:ext uri="{9D8B030D-6E8A-4147-A177-3AD203B41FA5}">
                      <a16:colId xmlns:a16="http://schemas.microsoft.com/office/drawing/2014/main" val="238223116"/>
                    </a:ext>
                  </a:extLst>
                </a:gridCol>
                <a:gridCol w="362672">
                  <a:extLst>
                    <a:ext uri="{9D8B030D-6E8A-4147-A177-3AD203B41FA5}">
                      <a16:colId xmlns:a16="http://schemas.microsoft.com/office/drawing/2014/main" val="3405725659"/>
                    </a:ext>
                  </a:extLst>
                </a:gridCol>
                <a:gridCol w="362672">
                  <a:extLst>
                    <a:ext uri="{9D8B030D-6E8A-4147-A177-3AD203B41FA5}">
                      <a16:colId xmlns:a16="http://schemas.microsoft.com/office/drawing/2014/main" val="3621799077"/>
                    </a:ext>
                  </a:extLst>
                </a:gridCol>
                <a:gridCol w="362672">
                  <a:extLst>
                    <a:ext uri="{9D8B030D-6E8A-4147-A177-3AD203B41FA5}">
                      <a16:colId xmlns:a16="http://schemas.microsoft.com/office/drawing/2014/main" val="1881553475"/>
                    </a:ext>
                  </a:extLst>
                </a:gridCol>
                <a:gridCol w="362672">
                  <a:extLst>
                    <a:ext uri="{9D8B030D-6E8A-4147-A177-3AD203B41FA5}">
                      <a16:colId xmlns:a16="http://schemas.microsoft.com/office/drawing/2014/main" val="1797340873"/>
                    </a:ext>
                  </a:extLst>
                </a:gridCol>
                <a:gridCol w="362672">
                  <a:extLst>
                    <a:ext uri="{9D8B030D-6E8A-4147-A177-3AD203B41FA5}">
                      <a16:colId xmlns:a16="http://schemas.microsoft.com/office/drawing/2014/main" val="3942018972"/>
                    </a:ext>
                  </a:extLst>
                </a:gridCol>
                <a:gridCol w="362672">
                  <a:extLst>
                    <a:ext uri="{9D8B030D-6E8A-4147-A177-3AD203B41FA5}">
                      <a16:colId xmlns:a16="http://schemas.microsoft.com/office/drawing/2014/main" val="83104623"/>
                    </a:ext>
                  </a:extLst>
                </a:gridCol>
                <a:gridCol w="362672">
                  <a:extLst>
                    <a:ext uri="{9D8B030D-6E8A-4147-A177-3AD203B41FA5}">
                      <a16:colId xmlns:a16="http://schemas.microsoft.com/office/drawing/2014/main" val="2952038264"/>
                    </a:ext>
                  </a:extLst>
                </a:gridCol>
                <a:gridCol w="340327">
                  <a:extLst>
                    <a:ext uri="{9D8B030D-6E8A-4147-A177-3AD203B41FA5}">
                      <a16:colId xmlns:a16="http://schemas.microsoft.com/office/drawing/2014/main" val="1317768768"/>
                    </a:ext>
                  </a:extLst>
                </a:gridCol>
                <a:gridCol w="335737">
                  <a:extLst>
                    <a:ext uri="{9D8B030D-6E8A-4147-A177-3AD203B41FA5}">
                      <a16:colId xmlns:a16="http://schemas.microsoft.com/office/drawing/2014/main" val="2517948942"/>
                    </a:ext>
                  </a:extLst>
                </a:gridCol>
                <a:gridCol w="362672">
                  <a:extLst>
                    <a:ext uri="{9D8B030D-6E8A-4147-A177-3AD203B41FA5}">
                      <a16:colId xmlns:a16="http://schemas.microsoft.com/office/drawing/2014/main" val="3495875644"/>
                    </a:ext>
                  </a:extLst>
                </a:gridCol>
                <a:gridCol w="335737">
                  <a:extLst>
                    <a:ext uri="{9D8B030D-6E8A-4147-A177-3AD203B41FA5}">
                      <a16:colId xmlns:a16="http://schemas.microsoft.com/office/drawing/2014/main" val="1463830418"/>
                    </a:ext>
                  </a:extLst>
                </a:gridCol>
                <a:gridCol w="335737">
                  <a:extLst>
                    <a:ext uri="{9D8B030D-6E8A-4147-A177-3AD203B41FA5}">
                      <a16:colId xmlns:a16="http://schemas.microsoft.com/office/drawing/2014/main" val="2453413616"/>
                    </a:ext>
                  </a:extLst>
                </a:gridCol>
                <a:gridCol w="362672">
                  <a:extLst>
                    <a:ext uri="{9D8B030D-6E8A-4147-A177-3AD203B41FA5}">
                      <a16:colId xmlns:a16="http://schemas.microsoft.com/office/drawing/2014/main" val="4048602574"/>
                    </a:ext>
                  </a:extLst>
                </a:gridCol>
                <a:gridCol w="362672">
                  <a:extLst>
                    <a:ext uri="{9D8B030D-6E8A-4147-A177-3AD203B41FA5}">
                      <a16:colId xmlns:a16="http://schemas.microsoft.com/office/drawing/2014/main" val="2406729186"/>
                    </a:ext>
                  </a:extLst>
                </a:gridCol>
                <a:gridCol w="420049">
                  <a:extLst>
                    <a:ext uri="{9D8B030D-6E8A-4147-A177-3AD203B41FA5}">
                      <a16:colId xmlns:a16="http://schemas.microsoft.com/office/drawing/2014/main" val="4083485349"/>
                    </a:ext>
                  </a:extLst>
                </a:gridCol>
              </a:tblGrid>
              <a:tr h="746008">
                <a:tc gridSpan="16">
                  <a:txBody>
                    <a:bodyPr/>
                    <a:lstStyle/>
                    <a:p>
                      <a:pPr algn="ctr"/>
                      <a:r>
                        <a:rPr lang="en-IN" sz="2400" b="1" u="sng" dirty="0"/>
                        <a:t>Magic square</a:t>
                      </a:r>
                    </a:p>
                    <a:p>
                      <a:pPr algn="ct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artDeco"/>
                      <a:lightRig rig="flood" dir="t"/>
                    </a:cell3D>
                    <a:solidFill>
                      <a:schemeClr val="accent1">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030006"/>
                  </a:ext>
                </a:extLst>
              </a:tr>
              <a:tr h="220337">
                <a:tc>
                  <a:txBody>
                    <a:bodyPr/>
                    <a:lstStyle/>
                    <a:p>
                      <a:pPr algn="r"/>
                      <a:r>
                        <a:rPr lang="en-IN" sz="800"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47339917"/>
                  </a:ext>
                </a:extLst>
              </a:tr>
              <a:tr h="220337">
                <a:tc>
                  <a:txBody>
                    <a:bodyPr/>
                    <a:lstStyle/>
                    <a:p>
                      <a:pPr algn="r"/>
                      <a:r>
                        <a:rPr lang="en-IN" sz="800" dirty="0"/>
                        <a:t>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885174070"/>
                  </a:ext>
                </a:extLst>
              </a:tr>
              <a:tr h="220337">
                <a:tc>
                  <a:txBody>
                    <a:bodyPr/>
                    <a:lstStyle/>
                    <a:p>
                      <a:pPr algn="r"/>
                      <a:r>
                        <a:rPr lang="en-IN" sz="800" dirty="0"/>
                        <a:t>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424083782"/>
                  </a:ext>
                </a:extLst>
              </a:tr>
              <a:tr h="220337">
                <a:tc>
                  <a:txBody>
                    <a:bodyPr/>
                    <a:lstStyle/>
                    <a:p>
                      <a:pPr algn="r"/>
                      <a:r>
                        <a:rPr lang="en-IN" sz="800" dirty="0"/>
                        <a:t>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293469184"/>
                  </a:ext>
                </a:extLst>
              </a:tr>
              <a:tr h="220337">
                <a:tc>
                  <a:txBody>
                    <a:bodyPr/>
                    <a:lstStyle/>
                    <a:p>
                      <a:pPr algn="r"/>
                      <a:r>
                        <a:rPr lang="en-IN" sz="80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31590047"/>
                  </a:ext>
                </a:extLst>
              </a:tr>
              <a:tr h="220337">
                <a:tc>
                  <a:txBody>
                    <a:bodyPr/>
                    <a:lstStyle/>
                    <a:p>
                      <a:pPr algn="r"/>
                      <a:r>
                        <a:rPr lang="en-IN" sz="800"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5849950"/>
                  </a:ext>
                </a:extLst>
              </a:tr>
              <a:tr h="220337">
                <a:tc>
                  <a:txBody>
                    <a:bodyPr/>
                    <a:lstStyle/>
                    <a:p>
                      <a:pPr algn="r"/>
                      <a:r>
                        <a:rPr lang="en-IN" sz="8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661487571"/>
                  </a:ext>
                </a:extLst>
              </a:tr>
              <a:tr h="220337">
                <a:tc>
                  <a:txBody>
                    <a:bodyPr/>
                    <a:lstStyle/>
                    <a:p>
                      <a:pPr algn="r"/>
                      <a:r>
                        <a:rPr lang="en-IN" sz="800"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076814376"/>
                  </a:ext>
                </a:extLst>
              </a:tr>
              <a:tr h="220337">
                <a:tc>
                  <a:txBody>
                    <a:bodyPr/>
                    <a:lstStyle/>
                    <a:p>
                      <a:pPr algn="r"/>
                      <a:r>
                        <a:rPr lang="en-IN" sz="800" dirty="0"/>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184663900"/>
                  </a:ext>
                </a:extLst>
              </a:tr>
              <a:tr h="220337">
                <a:tc>
                  <a:txBody>
                    <a:bodyPr/>
                    <a:lstStyle/>
                    <a:p>
                      <a:pPr algn="r"/>
                      <a:r>
                        <a:rPr lang="en-IN" sz="800" dirty="0"/>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837788008"/>
                  </a:ext>
                </a:extLst>
              </a:tr>
              <a:tr h="220337">
                <a:tc>
                  <a:txBody>
                    <a:bodyPr/>
                    <a:lstStyle/>
                    <a:p>
                      <a:pPr algn="r"/>
                      <a:r>
                        <a:rPr lang="en-IN" sz="800" dirty="0"/>
                        <a:t>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27093520"/>
                  </a:ext>
                </a:extLst>
              </a:tr>
              <a:tr h="220337">
                <a:tc>
                  <a:txBody>
                    <a:bodyPr/>
                    <a:lstStyle/>
                    <a:p>
                      <a:pPr algn="r"/>
                      <a:r>
                        <a:rPr lang="en-IN" sz="800" dirty="0"/>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113308282"/>
                  </a:ext>
                </a:extLst>
              </a:tr>
              <a:tr h="220337">
                <a:tc>
                  <a:txBody>
                    <a:bodyPr/>
                    <a:lstStyle/>
                    <a:p>
                      <a:pPr algn="r"/>
                      <a:r>
                        <a:rPr lang="en-IN" sz="80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521574791"/>
                  </a:ext>
                </a:extLst>
              </a:tr>
              <a:tr h="220337">
                <a:tc>
                  <a:txBody>
                    <a:bodyPr/>
                    <a:lstStyle/>
                    <a:p>
                      <a:pPr algn="r"/>
                      <a:r>
                        <a:rPr lang="en-IN" sz="8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36857705"/>
                  </a:ext>
                </a:extLst>
              </a:tr>
              <a:tr h="220337">
                <a:tc>
                  <a:txBody>
                    <a:bodyPr/>
                    <a:lstStyle/>
                    <a:p>
                      <a:pPr algn="r"/>
                      <a:r>
                        <a:rPr lang="en-IN" sz="800" dirty="0"/>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139841796"/>
                  </a:ext>
                </a:extLst>
              </a:tr>
              <a:tr h="208882">
                <a:tc>
                  <a:txBody>
                    <a:bodyPr/>
                    <a:lstStyle/>
                    <a:p>
                      <a:pPr algn="r"/>
                      <a:r>
                        <a:rPr lang="en-IN" sz="800"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IN" sz="800"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64951105"/>
                  </a:ext>
                </a:extLst>
              </a:tr>
            </a:tbl>
          </a:graphicData>
        </a:graphic>
      </p:graphicFrame>
      <p:graphicFrame>
        <p:nvGraphicFramePr>
          <p:cNvPr id="6" name="Table 5">
            <a:extLst>
              <a:ext uri="{FF2B5EF4-FFF2-40B4-BE49-F238E27FC236}">
                <a16:creationId xmlns:a16="http://schemas.microsoft.com/office/drawing/2014/main" id="{A3B02551-8B89-9D57-2C6C-06AE5F7F600E}"/>
              </a:ext>
            </a:extLst>
          </p:cNvPr>
          <p:cNvGraphicFramePr>
            <a:graphicFrameLocks noGrp="1"/>
          </p:cNvGraphicFramePr>
          <p:nvPr>
            <p:extLst>
              <p:ext uri="{D42A27DB-BD31-4B8C-83A1-F6EECF244321}">
                <p14:modId xmlns:p14="http://schemas.microsoft.com/office/powerpoint/2010/main" val="1193908248"/>
              </p:ext>
            </p:extLst>
          </p:nvPr>
        </p:nvGraphicFramePr>
        <p:xfrm>
          <a:off x="6219827" y="1209675"/>
          <a:ext cx="5762624" cy="4259940"/>
        </p:xfrm>
        <a:graphic>
          <a:graphicData uri="http://schemas.openxmlformats.org/drawingml/2006/table">
            <a:tbl>
              <a:tblPr firstRow="1" bandRow="1">
                <a:effectLst>
                  <a:innerShdw blurRad="114300">
                    <a:prstClr val="black"/>
                  </a:innerShdw>
                  <a:reflection blurRad="6350" stA="7000" endPos="52000" dir="5400000" sy="-100000" algn="bl" rotWithShape="0"/>
                </a:effectLst>
                <a:tableStyleId>{5940675A-B579-460E-94D1-54222C63F5DA}</a:tableStyleId>
              </a:tblPr>
              <a:tblGrid>
                <a:gridCol w="368317">
                  <a:extLst>
                    <a:ext uri="{9D8B030D-6E8A-4147-A177-3AD203B41FA5}">
                      <a16:colId xmlns:a16="http://schemas.microsoft.com/office/drawing/2014/main" val="238223116"/>
                    </a:ext>
                  </a:extLst>
                </a:gridCol>
                <a:gridCol w="362672">
                  <a:extLst>
                    <a:ext uri="{9D8B030D-6E8A-4147-A177-3AD203B41FA5}">
                      <a16:colId xmlns:a16="http://schemas.microsoft.com/office/drawing/2014/main" val="3405725659"/>
                    </a:ext>
                  </a:extLst>
                </a:gridCol>
                <a:gridCol w="362672">
                  <a:extLst>
                    <a:ext uri="{9D8B030D-6E8A-4147-A177-3AD203B41FA5}">
                      <a16:colId xmlns:a16="http://schemas.microsoft.com/office/drawing/2014/main" val="3621799077"/>
                    </a:ext>
                  </a:extLst>
                </a:gridCol>
                <a:gridCol w="362672">
                  <a:extLst>
                    <a:ext uri="{9D8B030D-6E8A-4147-A177-3AD203B41FA5}">
                      <a16:colId xmlns:a16="http://schemas.microsoft.com/office/drawing/2014/main" val="1881553475"/>
                    </a:ext>
                  </a:extLst>
                </a:gridCol>
                <a:gridCol w="362672">
                  <a:extLst>
                    <a:ext uri="{9D8B030D-6E8A-4147-A177-3AD203B41FA5}">
                      <a16:colId xmlns:a16="http://schemas.microsoft.com/office/drawing/2014/main" val="1797340873"/>
                    </a:ext>
                  </a:extLst>
                </a:gridCol>
                <a:gridCol w="362672">
                  <a:extLst>
                    <a:ext uri="{9D8B030D-6E8A-4147-A177-3AD203B41FA5}">
                      <a16:colId xmlns:a16="http://schemas.microsoft.com/office/drawing/2014/main" val="3942018972"/>
                    </a:ext>
                  </a:extLst>
                </a:gridCol>
                <a:gridCol w="362672">
                  <a:extLst>
                    <a:ext uri="{9D8B030D-6E8A-4147-A177-3AD203B41FA5}">
                      <a16:colId xmlns:a16="http://schemas.microsoft.com/office/drawing/2014/main" val="83104623"/>
                    </a:ext>
                  </a:extLst>
                </a:gridCol>
                <a:gridCol w="362672">
                  <a:extLst>
                    <a:ext uri="{9D8B030D-6E8A-4147-A177-3AD203B41FA5}">
                      <a16:colId xmlns:a16="http://schemas.microsoft.com/office/drawing/2014/main" val="2952038264"/>
                    </a:ext>
                  </a:extLst>
                </a:gridCol>
                <a:gridCol w="340327">
                  <a:extLst>
                    <a:ext uri="{9D8B030D-6E8A-4147-A177-3AD203B41FA5}">
                      <a16:colId xmlns:a16="http://schemas.microsoft.com/office/drawing/2014/main" val="1317768768"/>
                    </a:ext>
                  </a:extLst>
                </a:gridCol>
                <a:gridCol w="335737">
                  <a:extLst>
                    <a:ext uri="{9D8B030D-6E8A-4147-A177-3AD203B41FA5}">
                      <a16:colId xmlns:a16="http://schemas.microsoft.com/office/drawing/2014/main" val="2517948942"/>
                    </a:ext>
                  </a:extLst>
                </a:gridCol>
                <a:gridCol w="362672">
                  <a:extLst>
                    <a:ext uri="{9D8B030D-6E8A-4147-A177-3AD203B41FA5}">
                      <a16:colId xmlns:a16="http://schemas.microsoft.com/office/drawing/2014/main" val="3495875644"/>
                    </a:ext>
                  </a:extLst>
                </a:gridCol>
                <a:gridCol w="335737">
                  <a:extLst>
                    <a:ext uri="{9D8B030D-6E8A-4147-A177-3AD203B41FA5}">
                      <a16:colId xmlns:a16="http://schemas.microsoft.com/office/drawing/2014/main" val="1463830418"/>
                    </a:ext>
                  </a:extLst>
                </a:gridCol>
                <a:gridCol w="335737">
                  <a:extLst>
                    <a:ext uri="{9D8B030D-6E8A-4147-A177-3AD203B41FA5}">
                      <a16:colId xmlns:a16="http://schemas.microsoft.com/office/drawing/2014/main" val="2453413616"/>
                    </a:ext>
                  </a:extLst>
                </a:gridCol>
                <a:gridCol w="362672">
                  <a:extLst>
                    <a:ext uri="{9D8B030D-6E8A-4147-A177-3AD203B41FA5}">
                      <a16:colId xmlns:a16="http://schemas.microsoft.com/office/drawing/2014/main" val="4048602574"/>
                    </a:ext>
                  </a:extLst>
                </a:gridCol>
                <a:gridCol w="362672">
                  <a:extLst>
                    <a:ext uri="{9D8B030D-6E8A-4147-A177-3AD203B41FA5}">
                      <a16:colId xmlns:a16="http://schemas.microsoft.com/office/drawing/2014/main" val="2406729186"/>
                    </a:ext>
                  </a:extLst>
                </a:gridCol>
                <a:gridCol w="420049">
                  <a:extLst>
                    <a:ext uri="{9D8B030D-6E8A-4147-A177-3AD203B41FA5}">
                      <a16:colId xmlns:a16="http://schemas.microsoft.com/office/drawing/2014/main" val="4083485349"/>
                    </a:ext>
                  </a:extLst>
                </a:gridCol>
              </a:tblGrid>
              <a:tr h="802005">
                <a:tc gridSpan="16">
                  <a:txBody>
                    <a:bodyPr/>
                    <a:lstStyle/>
                    <a:p>
                      <a:pPr algn="ctr"/>
                      <a:r>
                        <a:rPr lang="en-IN" sz="2400" b="1" u="sng" dirty="0"/>
                        <a:t>Magic square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artDeco"/>
                      <a:lightRig rig="flood" dir="t"/>
                    </a:cell3D>
                    <a:solidFill>
                      <a:schemeClr val="accent2">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41122423"/>
                  </a:ext>
                </a:extLst>
              </a:tr>
              <a:tr h="216305">
                <a:tc>
                  <a:txBody>
                    <a:bodyPr/>
                    <a:lstStyle/>
                    <a:p>
                      <a:pPr algn="r"/>
                      <a:r>
                        <a:rPr lang="en-IN" sz="800"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47339917"/>
                  </a:ext>
                </a:extLst>
              </a:tr>
              <a:tr h="216305">
                <a:tc>
                  <a:txBody>
                    <a:bodyPr/>
                    <a:lstStyle/>
                    <a:p>
                      <a:pPr algn="r"/>
                      <a:r>
                        <a:rPr lang="en-IN" sz="800" dirty="0"/>
                        <a:t>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885174070"/>
                  </a:ext>
                </a:extLst>
              </a:tr>
              <a:tr h="216305">
                <a:tc>
                  <a:txBody>
                    <a:bodyPr/>
                    <a:lstStyle/>
                    <a:p>
                      <a:pPr algn="r"/>
                      <a:r>
                        <a:rPr lang="en-IN" sz="800" dirty="0"/>
                        <a:t>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24083782"/>
                  </a:ext>
                </a:extLst>
              </a:tr>
              <a:tr h="216305">
                <a:tc>
                  <a:txBody>
                    <a:bodyPr/>
                    <a:lstStyle/>
                    <a:p>
                      <a:pPr algn="r"/>
                      <a:r>
                        <a:rPr lang="en-IN" sz="800" dirty="0"/>
                        <a:t>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293469184"/>
                  </a:ext>
                </a:extLst>
              </a:tr>
              <a:tr h="216305">
                <a:tc>
                  <a:txBody>
                    <a:bodyPr/>
                    <a:lstStyle/>
                    <a:p>
                      <a:pPr algn="r"/>
                      <a:r>
                        <a:rPr lang="en-IN" sz="80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31590047"/>
                  </a:ext>
                </a:extLst>
              </a:tr>
              <a:tr h="216305">
                <a:tc>
                  <a:txBody>
                    <a:bodyPr/>
                    <a:lstStyle/>
                    <a:p>
                      <a:pPr algn="r"/>
                      <a:r>
                        <a:rPr lang="en-IN" sz="800"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5849950"/>
                  </a:ext>
                </a:extLst>
              </a:tr>
              <a:tr h="216305">
                <a:tc>
                  <a:txBody>
                    <a:bodyPr/>
                    <a:lstStyle/>
                    <a:p>
                      <a:pPr algn="r"/>
                      <a:r>
                        <a:rPr lang="en-IN" sz="8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661487571"/>
                  </a:ext>
                </a:extLst>
              </a:tr>
              <a:tr h="216305">
                <a:tc>
                  <a:txBody>
                    <a:bodyPr/>
                    <a:lstStyle/>
                    <a:p>
                      <a:pPr algn="r"/>
                      <a:r>
                        <a:rPr lang="en-IN" sz="800"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076814376"/>
                  </a:ext>
                </a:extLst>
              </a:tr>
              <a:tr h="208726">
                <a:tc>
                  <a:txBody>
                    <a:bodyPr/>
                    <a:lstStyle/>
                    <a:p>
                      <a:pPr algn="r"/>
                      <a:r>
                        <a:rPr lang="en-IN" sz="800" dirty="0"/>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184663900"/>
                  </a:ext>
                </a:extLst>
              </a:tr>
              <a:tr h="216305">
                <a:tc>
                  <a:txBody>
                    <a:bodyPr/>
                    <a:lstStyle/>
                    <a:p>
                      <a:pPr algn="r"/>
                      <a:r>
                        <a:rPr lang="en-IN" sz="800" dirty="0"/>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837788008"/>
                  </a:ext>
                </a:extLst>
              </a:tr>
              <a:tr h="216305">
                <a:tc>
                  <a:txBody>
                    <a:bodyPr/>
                    <a:lstStyle/>
                    <a:p>
                      <a:pPr algn="r"/>
                      <a:r>
                        <a:rPr lang="en-IN" sz="800" dirty="0"/>
                        <a:t>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27093520"/>
                  </a:ext>
                </a:extLst>
              </a:tr>
              <a:tr h="216305">
                <a:tc>
                  <a:txBody>
                    <a:bodyPr/>
                    <a:lstStyle/>
                    <a:p>
                      <a:pPr algn="r"/>
                      <a:r>
                        <a:rPr lang="en-IN" sz="800" dirty="0"/>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13308282"/>
                  </a:ext>
                </a:extLst>
              </a:tr>
              <a:tr h="216305">
                <a:tc>
                  <a:txBody>
                    <a:bodyPr/>
                    <a:lstStyle/>
                    <a:p>
                      <a:pPr algn="r"/>
                      <a:r>
                        <a:rPr lang="en-IN" sz="80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521574791"/>
                  </a:ext>
                </a:extLst>
              </a:tr>
              <a:tr h="216305">
                <a:tc>
                  <a:txBody>
                    <a:bodyPr/>
                    <a:lstStyle/>
                    <a:p>
                      <a:pPr algn="r"/>
                      <a:r>
                        <a:rPr lang="en-IN" sz="8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736857705"/>
                  </a:ext>
                </a:extLst>
              </a:tr>
              <a:tr h="216305">
                <a:tc>
                  <a:txBody>
                    <a:bodyPr/>
                    <a:lstStyle/>
                    <a:p>
                      <a:pPr algn="r"/>
                      <a:r>
                        <a:rPr lang="en-IN" sz="800" dirty="0"/>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139841796"/>
                  </a:ext>
                </a:extLst>
              </a:tr>
              <a:tr h="216305">
                <a:tc>
                  <a:txBody>
                    <a:bodyPr/>
                    <a:lstStyle/>
                    <a:p>
                      <a:pPr algn="r"/>
                      <a:r>
                        <a:rPr lang="en-IN" sz="800"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a:r>
                        <a:rPr lang="en-IN" sz="800" dirty="0"/>
                        <a:t>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800" dirty="0"/>
                        <a:t>241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64951105"/>
                  </a:ext>
                </a:extLst>
              </a:tr>
            </a:tbl>
          </a:graphicData>
        </a:graphic>
      </p:graphicFrame>
    </p:spTree>
    <p:extLst>
      <p:ext uri="{BB962C8B-B14F-4D97-AF65-F5344CB8AC3E}">
        <p14:creationId xmlns:p14="http://schemas.microsoft.com/office/powerpoint/2010/main" val="59979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BA1249-1C1C-92B2-B22C-C766D36035A4}"/>
              </a:ext>
            </a:extLst>
          </p:cNvPr>
          <p:cNvSpPr txBox="1"/>
          <p:nvPr/>
        </p:nvSpPr>
        <p:spPr>
          <a:xfrm>
            <a:off x="2621958" y="5411210"/>
            <a:ext cx="7200489" cy="97347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dk1"/>
          </a:fillRef>
          <a:effectRef idx="1">
            <a:schemeClr val="dk1"/>
          </a:effectRef>
          <a:fontRef idx="minor">
            <a:schemeClr val="lt1"/>
          </a:fontRef>
        </p:style>
        <p:txBody>
          <a:bodyPr wrap="square">
            <a:spAutoFit/>
          </a:bodyPr>
          <a:lstStyle/>
          <a:p>
            <a:pPr>
              <a:lnSpc>
                <a:spcPct val="115000"/>
              </a:lnSpc>
              <a:spcAft>
                <a:spcPts val="10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     c</a:t>
            </a:r>
            <a:r>
              <a:rPr lang="en-IN" sz="1200" b="1" dirty="0">
                <a:effectLst/>
                <a:latin typeface="Calibri" panose="020F0502020204030204" pitchFamily="34" charset="0"/>
                <a:ea typeface="Times New Roman" panose="02020603050405020304" pitchFamily="18" charset="0"/>
                <a:cs typeface="Calibri" panose="020F0502020204030204" pitchFamily="34" charset="0"/>
              </a:rPr>
              <a:t>iphertext is </a:t>
            </a:r>
            <a:r>
              <a:rPr lang="en-IN" sz="12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0402</a:t>
            </a:r>
            <a:r>
              <a:rPr lang="en-IN" sz="1200" b="1" dirty="0">
                <a:solidFill>
                  <a:srgbClr val="004DBB"/>
                </a:solidFill>
                <a:effectLst/>
                <a:latin typeface="Calibri" panose="020F0502020204030204" pitchFamily="34" charset="0"/>
                <a:ea typeface="Times New Roman" panose="02020603050405020304" pitchFamily="18" charset="0"/>
                <a:cs typeface="Calibri" panose="020F0502020204030204" pitchFamily="34" charset="0"/>
              </a:rPr>
              <a:t>0806</a:t>
            </a:r>
            <a:r>
              <a:rPr lang="en-IN" sz="1200" b="1" dirty="0">
                <a:solidFill>
                  <a:srgbClr val="47B605"/>
                </a:solidFill>
                <a:effectLst/>
                <a:latin typeface="Calibri" panose="020F0502020204030204" pitchFamily="34" charset="0"/>
                <a:ea typeface="Times New Roman" panose="02020603050405020304" pitchFamily="18" charset="0"/>
                <a:cs typeface="Calibri" panose="020F0502020204030204" pitchFamily="34" charset="0"/>
              </a:rPr>
              <a:t>1315</a:t>
            </a:r>
            <a:r>
              <a:rPr lang="en-IN" sz="1200" b="1" dirty="0">
                <a:solidFill>
                  <a:srgbClr val="B407AF"/>
                </a:solidFill>
                <a:effectLst/>
                <a:latin typeface="Calibri" panose="020F0502020204030204" pitchFamily="34" charset="0"/>
                <a:ea typeface="Times New Roman" panose="02020603050405020304" pitchFamily="18" charset="0"/>
                <a:cs typeface="Calibri" panose="020F0502020204030204" pitchFamily="34" charset="0"/>
              </a:rPr>
              <a:t>0614</a:t>
            </a:r>
            <a:r>
              <a:rPr lang="en-IN" sz="1200" b="1" dirty="0">
                <a:solidFill>
                  <a:srgbClr val="00BBBB"/>
                </a:solidFill>
                <a:effectLst/>
                <a:latin typeface="Calibri" panose="020F0502020204030204" pitchFamily="34" charset="0"/>
                <a:ea typeface="Times New Roman" panose="02020603050405020304" pitchFamily="18" charset="0"/>
                <a:cs typeface="Calibri" panose="020F0502020204030204" pitchFamily="34" charset="0"/>
              </a:rPr>
              <a:t>0601</a:t>
            </a:r>
            <a:r>
              <a:rPr lang="en-IN" sz="1200" b="1" dirty="0">
                <a:solidFill>
                  <a:srgbClr val="BBA400"/>
                </a:solidFill>
                <a:effectLst/>
                <a:latin typeface="Calibri" panose="020F0502020204030204" pitchFamily="34" charset="0"/>
                <a:ea typeface="Times New Roman" panose="02020603050405020304" pitchFamily="18" charset="0"/>
                <a:cs typeface="Calibri" panose="020F0502020204030204" pitchFamily="34" charset="0"/>
              </a:rPr>
              <a:t>0602</a:t>
            </a:r>
            <a:r>
              <a:rPr lang="en-IN" sz="1200" b="1" dirty="0">
                <a:solidFill>
                  <a:srgbClr val="FF80C0"/>
                </a:solidFill>
                <a:effectLst/>
                <a:latin typeface="Calibri" panose="020F0502020204030204" pitchFamily="34" charset="0"/>
                <a:ea typeface="Times New Roman" panose="02020603050405020304" pitchFamily="18" charset="0"/>
                <a:cs typeface="Calibri" panose="020F0502020204030204" pitchFamily="34" charset="0"/>
              </a:rPr>
              <a:t>0910</a:t>
            </a:r>
            <a:r>
              <a:rPr lang="en-IN" sz="1200" b="1" dirty="0">
                <a:solidFill>
                  <a:srgbClr val="00FF80"/>
                </a:solidFill>
                <a:effectLst/>
                <a:latin typeface="Calibri" panose="020F0502020204030204" pitchFamily="34" charset="0"/>
                <a:ea typeface="Times New Roman" panose="02020603050405020304" pitchFamily="18" charset="0"/>
                <a:cs typeface="Calibri" panose="020F0502020204030204" pitchFamily="34" charset="0"/>
              </a:rPr>
              <a:t>1315</a:t>
            </a:r>
            <a:r>
              <a:rPr lang="en-IN" sz="1200" b="1" dirty="0">
                <a:solidFill>
                  <a:srgbClr val="9B00D3"/>
                </a:solidFill>
                <a:effectLst/>
                <a:latin typeface="Calibri" panose="020F0502020204030204" pitchFamily="34" charset="0"/>
                <a:ea typeface="Times New Roman" panose="02020603050405020304" pitchFamily="18" charset="0"/>
                <a:cs typeface="Calibri" panose="020F0502020204030204" pitchFamily="34" charset="0"/>
              </a:rPr>
              <a:t>0906</a:t>
            </a:r>
            <a:r>
              <a:rPr lang="en-IN" sz="1200" b="1" dirty="0">
                <a:solidFill>
                  <a:srgbClr val="D1CC01"/>
                </a:solidFill>
                <a:effectLst/>
                <a:latin typeface="Calibri" panose="020F0502020204030204" pitchFamily="34" charset="0"/>
                <a:ea typeface="Times New Roman" panose="02020603050405020304" pitchFamily="18" charset="0"/>
                <a:cs typeface="Calibri" panose="020F0502020204030204" pitchFamily="34" charset="0"/>
              </a:rPr>
              <a:t>0703</a:t>
            </a:r>
            <a:r>
              <a:rPr lang="en-IN" sz="1200" b="1" dirty="0">
                <a:solidFill>
                  <a:srgbClr val="2BDE21"/>
                </a:solidFill>
                <a:effectLst/>
                <a:latin typeface="Calibri" panose="020F0502020204030204" pitchFamily="34" charset="0"/>
                <a:ea typeface="Times New Roman" panose="02020603050405020304" pitchFamily="18" charset="0"/>
                <a:cs typeface="Calibri" panose="020F0502020204030204" pitchFamily="34" charset="0"/>
              </a:rPr>
              <a:t>1315</a:t>
            </a:r>
            <a:r>
              <a:rPr lang="en-IN" sz="1200" b="1" dirty="0">
                <a:solidFill>
                  <a:srgbClr val="DD8484"/>
                </a:solidFill>
                <a:effectLst/>
                <a:latin typeface="Calibri" panose="020F0502020204030204" pitchFamily="34" charset="0"/>
                <a:ea typeface="Times New Roman" panose="02020603050405020304" pitchFamily="18" charset="0"/>
                <a:cs typeface="Calibri" panose="020F0502020204030204" pitchFamily="34" charset="0"/>
              </a:rPr>
              <a:t>0614</a:t>
            </a:r>
            <a:r>
              <a:rPr lang="en-IN" sz="1200" b="1" dirty="0">
                <a:solidFill>
                  <a:srgbClr val="9B00D3"/>
                </a:solidFill>
                <a:effectLst/>
                <a:latin typeface="Calibri" panose="020F0502020204030204" pitchFamily="34" charset="0"/>
                <a:ea typeface="Times New Roman" panose="02020603050405020304" pitchFamily="18" charset="0"/>
                <a:cs typeface="Calibri" panose="020F0502020204030204" pitchFamily="34" charset="0"/>
              </a:rPr>
              <a:t>0906</a:t>
            </a:r>
            <a:r>
              <a:rPr lang="en-IN" sz="1200" b="1" dirty="0">
                <a:solidFill>
                  <a:schemeClr val="accent4">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0603</a:t>
            </a:r>
            <a:r>
              <a:rPr lang="en-IN" sz="1200" b="1" dirty="0">
                <a:solidFill>
                  <a:srgbClr val="4E813F"/>
                </a:solidFill>
                <a:effectLst/>
                <a:latin typeface="Calibri" panose="020F0502020204030204" pitchFamily="34" charset="0"/>
                <a:ea typeface="Times New Roman" panose="02020603050405020304" pitchFamily="18" charset="0"/>
                <a:cs typeface="Calibri" panose="020F0502020204030204" pitchFamily="34" charset="0"/>
              </a:rPr>
              <a:t>0911</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     plaintext is:-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     My name is nick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20BFD2C-3C92-0E03-13FA-48C5B16F40D9}"/>
              </a:ext>
            </a:extLst>
          </p:cNvPr>
          <p:cNvGraphicFramePr>
            <a:graphicFrameLocks noGrp="1"/>
          </p:cNvGraphicFramePr>
          <p:nvPr>
            <p:extLst>
              <p:ext uri="{D42A27DB-BD31-4B8C-83A1-F6EECF244321}">
                <p14:modId xmlns:p14="http://schemas.microsoft.com/office/powerpoint/2010/main" val="617121667"/>
              </p:ext>
            </p:extLst>
          </p:nvPr>
        </p:nvGraphicFramePr>
        <p:xfrm>
          <a:off x="2255294" y="891153"/>
          <a:ext cx="366672" cy="4517072"/>
        </p:xfrm>
        <a:graphic>
          <a:graphicData uri="http://schemas.openxmlformats.org/drawingml/2006/table">
            <a:tbl>
              <a:tblPr firstRow="1" bandRow="1">
                <a:tableStyleId>{2D5ABB26-0587-4C30-8999-92F81FD0307C}</a:tableStyleId>
              </a:tblPr>
              <a:tblGrid>
                <a:gridCol w="366672">
                  <a:extLst>
                    <a:ext uri="{9D8B030D-6E8A-4147-A177-3AD203B41FA5}">
                      <a16:colId xmlns:a16="http://schemas.microsoft.com/office/drawing/2014/main" val="3782020934"/>
                    </a:ext>
                  </a:extLst>
                </a:gridCol>
              </a:tblGrid>
              <a:tr h="282317">
                <a:tc>
                  <a:txBody>
                    <a:bodyPr/>
                    <a:lstStyle/>
                    <a:p>
                      <a:r>
                        <a:rPr lang="en-IN" sz="1200" b="1" dirty="0"/>
                        <a:t>00</a:t>
                      </a:r>
                    </a:p>
                  </a:txBody>
                  <a:tcPr/>
                </a:tc>
                <a:extLst>
                  <a:ext uri="{0D108BD9-81ED-4DB2-BD59-A6C34878D82A}">
                    <a16:rowId xmlns:a16="http://schemas.microsoft.com/office/drawing/2014/main" val="232010151"/>
                  </a:ext>
                </a:extLst>
              </a:tr>
              <a:tr h="282317">
                <a:tc>
                  <a:txBody>
                    <a:bodyPr/>
                    <a:lstStyle/>
                    <a:p>
                      <a:r>
                        <a:rPr lang="en-IN" sz="1200" b="1" dirty="0"/>
                        <a:t>01</a:t>
                      </a:r>
                    </a:p>
                  </a:txBody>
                  <a:tcPr/>
                </a:tc>
                <a:extLst>
                  <a:ext uri="{0D108BD9-81ED-4DB2-BD59-A6C34878D82A}">
                    <a16:rowId xmlns:a16="http://schemas.microsoft.com/office/drawing/2014/main" val="3669417573"/>
                  </a:ext>
                </a:extLst>
              </a:tr>
              <a:tr h="282317">
                <a:tc>
                  <a:txBody>
                    <a:bodyPr/>
                    <a:lstStyle/>
                    <a:p>
                      <a:r>
                        <a:rPr lang="en-IN" sz="1200" b="1" dirty="0"/>
                        <a:t>02</a:t>
                      </a:r>
                    </a:p>
                  </a:txBody>
                  <a:tcPr/>
                </a:tc>
                <a:extLst>
                  <a:ext uri="{0D108BD9-81ED-4DB2-BD59-A6C34878D82A}">
                    <a16:rowId xmlns:a16="http://schemas.microsoft.com/office/drawing/2014/main" val="4177748830"/>
                  </a:ext>
                </a:extLst>
              </a:tr>
              <a:tr h="282317">
                <a:tc>
                  <a:txBody>
                    <a:bodyPr/>
                    <a:lstStyle/>
                    <a:p>
                      <a:r>
                        <a:rPr lang="en-IN" sz="1200" b="1" dirty="0"/>
                        <a:t>03</a:t>
                      </a:r>
                    </a:p>
                  </a:txBody>
                  <a:tcPr/>
                </a:tc>
                <a:extLst>
                  <a:ext uri="{0D108BD9-81ED-4DB2-BD59-A6C34878D82A}">
                    <a16:rowId xmlns:a16="http://schemas.microsoft.com/office/drawing/2014/main" val="2911364291"/>
                  </a:ext>
                </a:extLst>
              </a:tr>
              <a:tr h="282317">
                <a:tc>
                  <a:txBody>
                    <a:bodyPr/>
                    <a:lstStyle/>
                    <a:p>
                      <a:r>
                        <a:rPr lang="en-IN" sz="1200" b="1" dirty="0"/>
                        <a:t>04</a:t>
                      </a:r>
                    </a:p>
                  </a:txBody>
                  <a:tcPr/>
                </a:tc>
                <a:extLst>
                  <a:ext uri="{0D108BD9-81ED-4DB2-BD59-A6C34878D82A}">
                    <a16:rowId xmlns:a16="http://schemas.microsoft.com/office/drawing/2014/main" val="615715836"/>
                  </a:ext>
                </a:extLst>
              </a:tr>
              <a:tr h="282317">
                <a:tc>
                  <a:txBody>
                    <a:bodyPr/>
                    <a:lstStyle/>
                    <a:p>
                      <a:r>
                        <a:rPr lang="en-IN" sz="1200" b="1" dirty="0"/>
                        <a:t>05</a:t>
                      </a:r>
                    </a:p>
                  </a:txBody>
                  <a:tcPr/>
                </a:tc>
                <a:extLst>
                  <a:ext uri="{0D108BD9-81ED-4DB2-BD59-A6C34878D82A}">
                    <a16:rowId xmlns:a16="http://schemas.microsoft.com/office/drawing/2014/main" val="385965821"/>
                  </a:ext>
                </a:extLst>
              </a:tr>
              <a:tr h="282317">
                <a:tc>
                  <a:txBody>
                    <a:bodyPr/>
                    <a:lstStyle/>
                    <a:p>
                      <a:r>
                        <a:rPr lang="en-IN" sz="1200" b="1" dirty="0"/>
                        <a:t>06</a:t>
                      </a:r>
                    </a:p>
                  </a:txBody>
                  <a:tcPr/>
                </a:tc>
                <a:extLst>
                  <a:ext uri="{0D108BD9-81ED-4DB2-BD59-A6C34878D82A}">
                    <a16:rowId xmlns:a16="http://schemas.microsoft.com/office/drawing/2014/main" val="3898317666"/>
                  </a:ext>
                </a:extLst>
              </a:tr>
              <a:tr h="282317">
                <a:tc>
                  <a:txBody>
                    <a:bodyPr/>
                    <a:lstStyle/>
                    <a:p>
                      <a:r>
                        <a:rPr lang="en-IN" sz="1200" b="1" dirty="0"/>
                        <a:t>07</a:t>
                      </a:r>
                    </a:p>
                  </a:txBody>
                  <a:tcPr/>
                </a:tc>
                <a:extLst>
                  <a:ext uri="{0D108BD9-81ED-4DB2-BD59-A6C34878D82A}">
                    <a16:rowId xmlns:a16="http://schemas.microsoft.com/office/drawing/2014/main" val="2776987235"/>
                  </a:ext>
                </a:extLst>
              </a:tr>
              <a:tr h="282317">
                <a:tc>
                  <a:txBody>
                    <a:bodyPr/>
                    <a:lstStyle/>
                    <a:p>
                      <a:r>
                        <a:rPr lang="en-IN" sz="1200" b="1" dirty="0"/>
                        <a:t>08</a:t>
                      </a:r>
                    </a:p>
                  </a:txBody>
                  <a:tcPr/>
                </a:tc>
                <a:extLst>
                  <a:ext uri="{0D108BD9-81ED-4DB2-BD59-A6C34878D82A}">
                    <a16:rowId xmlns:a16="http://schemas.microsoft.com/office/drawing/2014/main" val="497527202"/>
                  </a:ext>
                </a:extLst>
              </a:tr>
              <a:tr h="282317">
                <a:tc>
                  <a:txBody>
                    <a:bodyPr/>
                    <a:lstStyle/>
                    <a:p>
                      <a:r>
                        <a:rPr lang="en-IN" sz="1200" b="1" dirty="0"/>
                        <a:t>09</a:t>
                      </a:r>
                    </a:p>
                  </a:txBody>
                  <a:tcPr/>
                </a:tc>
                <a:extLst>
                  <a:ext uri="{0D108BD9-81ED-4DB2-BD59-A6C34878D82A}">
                    <a16:rowId xmlns:a16="http://schemas.microsoft.com/office/drawing/2014/main" val="1412959901"/>
                  </a:ext>
                </a:extLst>
              </a:tr>
              <a:tr h="282317">
                <a:tc>
                  <a:txBody>
                    <a:bodyPr/>
                    <a:lstStyle/>
                    <a:p>
                      <a:r>
                        <a:rPr lang="en-IN" sz="1200" b="1" dirty="0"/>
                        <a:t>10</a:t>
                      </a:r>
                    </a:p>
                  </a:txBody>
                  <a:tcPr/>
                </a:tc>
                <a:extLst>
                  <a:ext uri="{0D108BD9-81ED-4DB2-BD59-A6C34878D82A}">
                    <a16:rowId xmlns:a16="http://schemas.microsoft.com/office/drawing/2014/main" val="3308359211"/>
                  </a:ext>
                </a:extLst>
              </a:tr>
              <a:tr h="282317">
                <a:tc>
                  <a:txBody>
                    <a:bodyPr/>
                    <a:lstStyle/>
                    <a:p>
                      <a:r>
                        <a:rPr lang="en-IN" sz="1200" b="1" dirty="0"/>
                        <a:t>11</a:t>
                      </a:r>
                    </a:p>
                  </a:txBody>
                  <a:tcPr/>
                </a:tc>
                <a:extLst>
                  <a:ext uri="{0D108BD9-81ED-4DB2-BD59-A6C34878D82A}">
                    <a16:rowId xmlns:a16="http://schemas.microsoft.com/office/drawing/2014/main" val="1068095793"/>
                  </a:ext>
                </a:extLst>
              </a:tr>
              <a:tr h="282317">
                <a:tc>
                  <a:txBody>
                    <a:bodyPr/>
                    <a:lstStyle/>
                    <a:p>
                      <a:r>
                        <a:rPr lang="en-IN" sz="1200" b="1" dirty="0"/>
                        <a:t>12</a:t>
                      </a:r>
                    </a:p>
                  </a:txBody>
                  <a:tcPr/>
                </a:tc>
                <a:extLst>
                  <a:ext uri="{0D108BD9-81ED-4DB2-BD59-A6C34878D82A}">
                    <a16:rowId xmlns:a16="http://schemas.microsoft.com/office/drawing/2014/main" val="3222948618"/>
                  </a:ext>
                </a:extLst>
              </a:tr>
              <a:tr h="282317">
                <a:tc>
                  <a:txBody>
                    <a:bodyPr/>
                    <a:lstStyle/>
                    <a:p>
                      <a:r>
                        <a:rPr lang="en-IN" sz="1200" b="1" dirty="0"/>
                        <a:t>13</a:t>
                      </a:r>
                    </a:p>
                  </a:txBody>
                  <a:tcPr/>
                </a:tc>
                <a:extLst>
                  <a:ext uri="{0D108BD9-81ED-4DB2-BD59-A6C34878D82A}">
                    <a16:rowId xmlns:a16="http://schemas.microsoft.com/office/drawing/2014/main" val="3041522543"/>
                  </a:ext>
                </a:extLst>
              </a:tr>
              <a:tr h="282317">
                <a:tc>
                  <a:txBody>
                    <a:bodyPr/>
                    <a:lstStyle/>
                    <a:p>
                      <a:r>
                        <a:rPr lang="en-IN" sz="1200" b="1" dirty="0"/>
                        <a:t>14</a:t>
                      </a:r>
                    </a:p>
                  </a:txBody>
                  <a:tcPr/>
                </a:tc>
                <a:extLst>
                  <a:ext uri="{0D108BD9-81ED-4DB2-BD59-A6C34878D82A}">
                    <a16:rowId xmlns:a16="http://schemas.microsoft.com/office/drawing/2014/main" val="353355742"/>
                  </a:ext>
                </a:extLst>
              </a:tr>
              <a:tr h="282317">
                <a:tc>
                  <a:txBody>
                    <a:bodyPr/>
                    <a:lstStyle/>
                    <a:p>
                      <a:r>
                        <a:rPr lang="en-IN" sz="1200" b="1" dirty="0"/>
                        <a:t>15</a:t>
                      </a:r>
                    </a:p>
                  </a:txBody>
                  <a:tcPr/>
                </a:tc>
                <a:extLst>
                  <a:ext uri="{0D108BD9-81ED-4DB2-BD59-A6C34878D82A}">
                    <a16:rowId xmlns:a16="http://schemas.microsoft.com/office/drawing/2014/main" val="2115700649"/>
                  </a:ext>
                </a:extLst>
              </a:tr>
            </a:tbl>
          </a:graphicData>
        </a:graphic>
      </p:graphicFrame>
      <p:graphicFrame>
        <p:nvGraphicFramePr>
          <p:cNvPr id="3" name="Table 2">
            <a:extLst>
              <a:ext uri="{FF2B5EF4-FFF2-40B4-BE49-F238E27FC236}">
                <a16:creationId xmlns:a16="http://schemas.microsoft.com/office/drawing/2014/main" id="{1808DEFB-B19B-E2E2-0D57-AE6DFE31495D}"/>
              </a:ext>
            </a:extLst>
          </p:cNvPr>
          <p:cNvGraphicFramePr>
            <a:graphicFrameLocks noGrp="1"/>
          </p:cNvGraphicFramePr>
          <p:nvPr>
            <p:extLst>
              <p:ext uri="{D42A27DB-BD31-4B8C-83A1-F6EECF244321}">
                <p14:modId xmlns:p14="http://schemas.microsoft.com/office/powerpoint/2010/main" val="932878364"/>
              </p:ext>
            </p:extLst>
          </p:nvPr>
        </p:nvGraphicFramePr>
        <p:xfrm>
          <a:off x="2621959" y="914399"/>
          <a:ext cx="7202758" cy="4496384"/>
        </p:xfrm>
        <a:graphic>
          <a:graphicData uri="http://schemas.openxmlformats.org/drawingml/2006/table">
            <a:tbl>
              <a:tblPr firstRow="1" bandRow="1">
                <a:effectLst>
                  <a:innerShdw blurRad="114300">
                    <a:prstClr val="black"/>
                  </a:innerShdw>
                  <a:reflection blurRad="6350" stA="7000" endPos="52000" dir="5400000" sy="-100000" algn="bl" rotWithShape="0"/>
                </a:effectLst>
                <a:tableStyleId>{5940675A-B579-460E-94D1-54222C63F5DA}</a:tableStyleId>
              </a:tblPr>
              <a:tblGrid>
                <a:gridCol w="461936">
                  <a:extLst>
                    <a:ext uri="{9D8B030D-6E8A-4147-A177-3AD203B41FA5}">
                      <a16:colId xmlns:a16="http://schemas.microsoft.com/office/drawing/2014/main" val="238223116"/>
                    </a:ext>
                  </a:extLst>
                </a:gridCol>
                <a:gridCol w="454855">
                  <a:extLst>
                    <a:ext uri="{9D8B030D-6E8A-4147-A177-3AD203B41FA5}">
                      <a16:colId xmlns:a16="http://schemas.microsoft.com/office/drawing/2014/main" val="3405725659"/>
                    </a:ext>
                  </a:extLst>
                </a:gridCol>
                <a:gridCol w="454855">
                  <a:extLst>
                    <a:ext uri="{9D8B030D-6E8A-4147-A177-3AD203B41FA5}">
                      <a16:colId xmlns:a16="http://schemas.microsoft.com/office/drawing/2014/main" val="3621799077"/>
                    </a:ext>
                  </a:extLst>
                </a:gridCol>
                <a:gridCol w="454855">
                  <a:extLst>
                    <a:ext uri="{9D8B030D-6E8A-4147-A177-3AD203B41FA5}">
                      <a16:colId xmlns:a16="http://schemas.microsoft.com/office/drawing/2014/main" val="1881553475"/>
                    </a:ext>
                  </a:extLst>
                </a:gridCol>
                <a:gridCol w="454855">
                  <a:extLst>
                    <a:ext uri="{9D8B030D-6E8A-4147-A177-3AD203B41FA5}">
                      <a16:colId xmlns:a16="http://schemas.microsoft.com/office/drawing/2014/main" val="1797340873"/>
                    </a:ext>
                  </a:extLst>
                </a:gridCol>
                <a:gridCol w="454855">
                  <a:extLst>
                    <a:ext uri="{9D8B030D-6E8A-4147-A177-3AD203B41FA5}">
                      <a16:colId xmlns:a16="http://schemas.microsoft.com/office/drawing/2014/main" val="3942018972"/>
                    </a:ext>
                  </a:extLst>
                </a:gridCol>
                <a:gridCol w="454855">
                  <a:extLst>
                    <a:ext uri="{9D8B030D-6E8A-4147-A177-3AD203B41FA5}">
                      <a16:colId xmlns:a16="http://schemas.microsoft.com/office/drawing/2014/main" val="83104623"/>
                    </a:ext>
                  </a:extLst>
                </a:gridCol>
                <a:gridCol w="454855">
                  <a:extLst>
                    <a:ext uri="{9D8B030D-6E8A-4147-A177-3AD203B41FA5}">
                      <a16:colId xmlns:a16="http://schemas.microsoft.com/office/drawing/2014/main" val="2952038264"/>
                    </a:ext>
                  </a:extLst>
                </a:gridCol>
                <a:gridCol w="426832">
                  <a:extLst>
                    <a:ext uri="{9D8B030D-6E8A-4147-A177-3AD203B41FA5}">
                      <a16:colId xmlns:a16="http://schemas.microsoft.com/office/drawing/2014/main" val="1317768768"/>
                    </a:ext>
                  </a:extLst>
                </a:gridCol>
                <a:gridCol w="421074">
                  <a:extLst>
                    <a:ext uri="{9D8B030D-6E8A-4147-A177-3AD203B41FA5}">
                      <a16:colId xmlns:a16="http://schemas.microsoft.com/office/drawing/2014/main" val="2517948942"/>
                    </a:ext>
                  </a:extLst>
                </a:gridCol>
                <a:gridCol w="454855">
                  <a:extLst>
                    <a:ext uri="{9D8B030D-6E8A-4147-A177-3AD203B41FA5}">
                      <a16:colId xmlns:a16="http://schemas.microsoft.com/office/drawing/2014/main" val="3495875644"/>
                    </a:ext>
                  </a:extLst>
                </a:gridCol>
                <a:gridCol w="421074">
                  <a:extLst>
                    <a:ext uri="{9D8B030D-6E8A-4147-A177-3AD203B41FA5}">
                      <a16:colId xmlns:a16="http://schemas.microsoft.com/office/drawing/2014/main" val="1463830418"/>
                    </a:ext>
                  </a:extLst>
                </a:gridCol>
                <a:gridCol w="421074">
                  <a:extLst>
                    <a:ext uri="{9D8B030D-6E8A-4147-A177-3AD203B41FA5}">
                      <a16:colId xmlns:a16="http://schemas.microsoft.com/office/drawing/2014/main" val="2453413616"/>
                    </a:ext>
                  </a:extLst>
                </a:gridCol>
                <a:gridCol w="454855">
                  <a:extLst>
                    <a:ext uri="{9D8B030D-6E8A-4147-A177-3AD203B41FA5}">
                      <a16:colId xmlns:a16="http://schemas.microsoft.com/office/drawing/2014/main" val="4048602574"/>
                    </a:ext>
                  </a:extLst>
                </a:gridCol>
                <a:gridCol w="487704">
                  <a:extLst>
                    <a:ext uri="{9D8B030D-6E8A-4147-A177-3AD203B41FA5}">
                      <a16:colId xmlns:a16="http://schemas.microsoft.com/office/drawing/2014/main" val="2406729186"/>
                    </a:ext>
                  </a:extLst>
                </a:gridCol>
                <a:gridCol w="469369">
                  <a:extLst>
                    <a:ext uri="{9D8B030D-6E8A-4147-A177-3AD203B41FA5}">
                      <a16:colId xmlns:a16="http://schemas.microsoft.com/office/drawing/2014/main" val="4083485349"/>
                    </a:ext>
                  </a:extLst>
                </a:gridCol>
              </a:tblGrid>
              <a:tr h="281024">
                <a:tc>
                  <a:txBody>
                    <a:bodyPr/>
                    <a:lstStyle/>
                    <a:p>
                      <a:pPr algn="r"/>
                      <a:r>
                        <a:rPr lang="en-IN" sz="1200"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47339917"/>
                  </a:ext>
                </a:extLst>
              </a:tr>
              <a:tr h="281024">
                <a:tc>
                  <a:txBody>
                    <a:bodyPr/>
                    <a:lstStyle/>
                    <a:p>
                      <a:pPr algn="r"/>
                      <a:r>
                        <a:rPr lang="en-IN" sz="1200" dirty="0"/>
                        <a:t>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885174070"/>
                  </a:ext>
                </a:extLst>
              </a:tr>
              <a:tr h="281024">
                <a:tc>
                  <a:txBody>
                    <a:bodyPr/>
                    <a:lstStyle/>
                    <a:p>
                      <a:pPr algn="r"/>
                      <a:r>
                        <a:rPr lang="en-IN" sz="1200" dirty="0"/>
                        <a:t>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24083782"/>
                  </a:ext>
                </a:extLst>
              </a:tr>
              <a:tr h="281024">
                <a:tc>
                  <a:txBody>
                    <a:bodyPr/>
                    <a:lstStyle/>
                    <a:p>
                      <a:pPr algn="r"/>
                      <a:r>
                        <a:rPr lang="en-IN" sz="1200" dirty="0"/>
                        <a:t>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293469184"/>
                  </a:ext>
                </a:extLst>
              </a:tr>
              <a:tr h="281024">
                <a:tc>
                  <a:txBody>
                    <a:bodyPr/>
                    <a:lstStyle/>
                    <a:p>
                      <a:pPr algn="r"/>
                      <a:r>
                        <a:rPr lang="en-IN" sz="120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a:r>
                        <a:rPr lang="en-IN" sz="12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31590047"/>
                  </a:ext>
                </a:extLst>
              </a:tr>
              <a:tr h="281024">
                <a:tc>
                  <a:txBody>
                    <a:bodyPr/>
                    <a:lstStyle/>
                    <a:p>
                      <a:pPr algn="r"/>
                      <a:r>
                        <a:rPr lang="en-IN" sz="1200"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5849950"/>
                  </a:ext>
                </a:extLst>
              </a:tr>
              <a:tr h="281024">
                <a:tc>
                  <a:txBody>
                    <a:bodyPr/>
                    <a:lstStyle/>
                    <a:p>
                      <a:pPr algn="r"/>
                      <a:r>
                        <a:rPr lang="en-IN" sz="12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r"/>
                      <a:r>
                        <a:rPr lang="en-IN" sz="12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r"/>
                      <a:r>
                        <a:rPr lang="en-IN"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2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661487571"/>
                  </a:ext>
                </a:extLst>
              </a:tr>
              <a:tr h="281024">
                <a:tc>
                  <a:txBody>
                    <a:bodyPr/>
                    <a:lstStyle/>
                    <a:p>
                      <a:pPr algn="r"/>
                      <a:r>
                        <a:rPr lang="en-IN" sz="1200"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r"/>
                      <a:r>
                        <a:rPr lang="en-IN" sz="1200"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076814376"/>
                  </a:ext>
                </a:extLst>
              </a:tr>
              <a:tr h="281024">
                <a:tc>
                  <a:txBody>
                    <a:bodyPr/>
                    <a:lstStyle/>
                    <a:p>
                      <a:pPr algn="r"/>
                      <a:r>
                        <a:rPr lang="en-IN" sz="1200" dirty="0"/>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r"/>
                      <a:r>
                        <a:rPr lang="en-IN" sz="12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184663900"/>
                  </a:ext>
                </a:extLst>
              </a:tr>
              <a:tr h="281024">
                <a:tc>
                  <a:txBody>
                    <a:bodyPr/>
                    <a:lstStyle/>
                    <a:p>
                      <a:pPr algn="r"/>
                      <a:r>
                        <a:rPr lang="en-IN" sz="1200" dirty="0"/>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r"/>
                      <a:r>
                        <a:rPr lang="en-IN" sz="12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r"/>
                      <a:r>
                        <a:rPr lang="en-IN" sz="12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r"/>
                      <a:r>
                        <a:rPr lang="en-IN" sz="1200" dirty="0"/>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837788008"/>
                  </a:ext>
                </a:extLst>
              </a:tr>
              <a:tr h="281024">
                <a:tc>
                  <a:txBody>
                    <a:bodyPr/>
                    <a:lstStyle/>
                    <a:p>
                      <a:pPr algn="r"/>
                      <a:r>
                        <a:rPr lang="en-IN" sz="1200" dirty="0"/>
                        <a:t>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27093520"/>
                  </a:ext>
                </a:extLst>
              </a:tr>
              <a:tr h="281024">
                <a:tc>
                  <a:txBody>
                    <a:bodyPr/>
                    <a:lstStyle/>
                    <a:p>
                      <a:pPr algn="r"/>
                      <a:r>
                        <a:rPr lang="en-IN" sz="1200" dirty="0"/>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13308282"/>
                  </a:ext>
                </a:extLst>
              </a:tr>
              <a:tr h="281024">
                <a:tc>
                  <a:txBody>
                    <a:bodyPr/>
                    <a:lstStyle/>
                    <a:p>
                      <a:pPr algn="r"/>
                      <a:r>
                        <a:rPr lang="en-IN" sz="120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521574791"/>
                  </a:ext>
                </a:extLst>
              </a:tr>
              <a:tr h="281024">
                <a:tc>
                  <a:txBody>
                    <a:bodyPr/>
                    <a:lstStyle/>
                    <a:p>
                      <a:pPr algn="r"/>
                      <a:r>
                        <a:rPr lang="en-IN" sz="12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736857705"/>
                  </a:ext>
                </a:extLst>
              </a:tr>
              <a:tr h="281024">
                <a:tc>
                  <a:txBody>
                    <a:bodyPr/>
                    <a:lstStyle/>
                    <a:p>
                      <a:pPr algn="r"/>
                      <a:r>
                        <a:rPr lang="en-IN" sz="1200" dirty="0"/>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4139841796"/>
                  </a:ext>
                </a:extLst>
              </a:tr>
              <a:tr h="281024">
                <a:tc>
                  <a:txBody>
                    <a:bodyPr/>
                    <a:lstStyle/>
                    <a:p>
                      <a:pPr algn="r"/>
                      <a:r>
                        <a:rPr lang="en-IN" sz="1200"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r"/>
                      <a:r>
                        <a:rPr lang="en-IN" sz="1200" dirty="0"/>
                        <a:t>241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464951105"/>
                  </a:ext>
                </a:extLst>
              </a:tr>
            </a:tbl>
          </a:graphicData>
        </a:graphic>
      </p:graphicFrame>
      <p:graphicFrame>
        <p:nvGraphicFramePr>
          <p:cNvPr id="4" name="Table 4">
            <a:extLst>
              <a:ext uri="{FF2B5EF4-FFF2-40B4-BE49-F238E27FC236}">
                <a16:creationId xmlns:a16="http://schemas.microsoft.com/office/drawing/2014/main" id="{5B05170D-38B2-30E8-1BA1-C5A62FC48986}"/>
              </a:ext>
            </a:extLst>
          </p:cNvPr>
          <p:cNvGraphicFramePr>
            <a:graphicFrameLocks noGrp="1"/>
          </p:cNvGraphicFramePr>
          <p:nvPr>
            <p:extLst>
              <p:ext uri="{D42A27DB-BD31-4B8C-83A1-F6EECF244321}">
                <p14:modId xmlns:p14="http://schemas.microsoft.com/office/powerpoint/2010/main" val="3157226947"/>
              </p:ext>
            </p:extLst>
          </p:nvPr>
        </p:nvGraphicFramePr>
        <p:xfrm>
          <a:off x="2683952" y="546625"/>
          <a:ext cx="7200496" cy="341968"/>
        </p:xfrm>
        <a:graphic>
          <a:graphicData uri="http://schemas.openxmlformats.org/drawingml/2006/table">
            <a:tbl>
              <a:tblPr firstRow="1" bandRow="1">
                <a:tableStyleId>{2D5ABB26-0587-4C30-8999-92F81FD0307C}</a:tableStyleId>
              </a:tblPr>
              <a:tblGrid>
                <a:gridCol w="450031">
                  <a:extLst>
                    <a:ext uri="{9D8B030D-6E8A-4147-A177-3AD203B41FA5}">
                      <a16:colId xmlns:a16="http://schemas.microsoft.com/office/drawing/2014/main" val="1547261624"/>
                    </a:ext>
                  </a:extLst>
                </a:gridCol>
                <a:gridCol w="450031">
                  <a:extLst>
                    <a:ext uri="{9D8B030D-6E8A-4147-A177-3AD203B41FA5}">
                      <a16:colId xmlns:a16="http://schemas.microsoft.com/office/drawing/2014/main" val="3469664812"/>
                    </a:ext>
                  </a:extLst>
                </a:gridCol>
                <a:gridCol w="450031">
                  <a:extLst>
                    <a:ext uri="{9D8B030D-6E8A-4147-A177-3AD203B41FA5}">
                      <a16:colId xmlns:a16="http://schemas.microsoft.com/office/drawing/2014/main" val="3626825980"/>
                    </a:ext>
                  </a:extLst>
                </a:gridCol>
                <a:gridCol w="450031">
                  <a:extLst>
                    <a:ext uri="{9D8B030D-6E8A-4147-A177-3AD203B41FA5}">
                      <a16:colId xmlns:a16="http://schemas.microsoft.com/office/drawing/2014/main" val="3626713012"/>
                    </a:ext>
                  </a:extLst>
                </a:gridCol>
                <a:gridCol w="450031">
                  <a:extLst>
                    <a:ext uri="{9D8B030D-6E8A-4147-A177-3AD203B41FA5}">
                      <a16:colId xmlns:a16="http://schemas.microsoft.com/office/drawing/2014/main" val="422288209"/>
                    </a:ext>
                  </a:extLst>
                </a:gridCol>
                <a:gridCol w="450031">
                  <a:extLst>
                    <a:ext uri="{9D8B030D-6E8A-4147-A177-3AD203B41FA5}">
                      <a16:colId xmlns:a16="http://schemas.microsoft.com/office/drawing/2014/main" val="1150994296"/>
                    </a:ext>
                  </a:extLst>
                </a:gridCol>
                <a:gridCol w="450031">
                  <a:extLst>
                    <a:ext uri="{9D8B030D-6E8A-4147-A177-3AD203B41FA5}">
                      <a16:colId xmlns:a16="http://schemas.microsoft.com/office/drawing/2014/main" val="1519357797"/>
                    </a:ext>
                  </a:extLst>
                </a:gridCol>
                <a:gridCol w="450031">
                  <a:extLst>
                    <a:ext uri="{9D8B030D-6E8A-4147-A177-3AD203B41FA5}">
                      <a16:colId xmlns:a16="http://schemas.microsoft.com/office/drawing/2014/main" val="315990152"/>
                    </a:ext>
                  </a:extLst>
                </a:gridCol>
                <a:gridCol w="450031">
                  <a:extLst>
                    <a:ext uri="{9D8B030D-6E8A-4147-A177-3AD203B41FA5}">
                      <a16:colId xmlns:a16="http://schemas.microsoft.com/office/drawing/2014/main" val="2068027334"/>
                    </a:ext>
                  </a:extLst>
                </a:gridCol>
                <a:gridCol w="450031">
                  <a:extLst>
                    <a:ext uri="{9D8B030D-6E8A-4147-A177-3AD203B41FA5}">
                      <a16:colId xmlns:a16="http://schemas.microsoft.com/office/drawing/2014/main" val="1592601006"/>
                    </a:ext>
                  </a:extLst>
                </a:gridCol>
                <a:gridCol w="450031">
                  <a:extLst>
                    <a:ext uri="{9D8B030D-6E8A-4147-A177-3AD203B41FA5}">
                      <a16:colId xmlns:a16="http://schemas.microsoft.com/office/drawing/2014/main" val="1878306390"/>
                    </a:ext>
                  </a:extLst>
                </a:gridCol>
                <a:gridCol w="450031">
                  <a:extLst>
                    <a:ext uri="{9D8B030D-6E8A-4147-A177-3AD203B41FA5}">
                      <a16:colId xmlns:a16="http://schemas.microsoft.com/office/drawing/2014/main" val="326111389"/>
                    </a:ext>
                  </a:extLst>
                </a:gridCol>
                <a:gridCol w="450031">
                  <a:extLst>
                    <a:ext uri="{9D8B030D-6E8A-4147-A177-3AD203B41FA5}">
                      <a16:colId xmlns:a16="http://schemas.microsoft.com/office/drawing/2014/main" val="4126797952"/>
                    </a:ext>
                  </a:extLst>
                </a:gridCol>
                <a:gridCol w="450031">
                  <a:extLst>
                    <a:ext uri="{9D8B030D-6E8A-4147-A177-3AD203B41FA5}">
                      <a16:colId xmlns:a16="http://schemas.microsoft.com/office/drawing/2014/main" val="3297307994"/>
                    </a:ext>
                  </a:extLst>
                </a:gridCol>
                <a:gridCol w="450031">
                  <a:extLst>
                    <a:ext uri="{9D8B030D-6E8A-4147-A177-3AD203B41FA5}">
                      <a16:colId xmlns:a16="http://schemas.microsoft.com/office/drawing/2014/main" val="564136184"/>
                    </a:ext>
                  </a:extLst>
                </a:gridCol>
                <a:gridCol w="450031">
                  <a:extLst>
                    <a:ext uri="{9D8B030D-6E8A-4147-A177-3AD203B41FA5}">
                      <a16:colId xmlns:a16="http://schemas.microsoft.com/office/drawing/2014/main" val="226678445"/>
                    </a:ext>
                  </a:extLst>
                </a:gridCol>
              </a:tblGrid>
              <a:tr h="341968">
                <a:tc>
                  <a:txBody>
                    <a:bodyPr/>
                    <a:lstStyle/>
                    <a:p>
                      <a:r>
                        <a:rPr lang="en-IN" sz="1200" b="1" dirty="0"/>
                        <a:t>00</a:t>
                      </a:r>
                    </a:p>
                  </a:txBody>
                  <a:tcPr/>
                </a:tc>
                <a:tc>
                  <a:txBody>
                    <a:bodyPr/>
                    <a:lstStyle/>
                    <a:p>
                      <a:r>
                        <a:rPr lang="en-IN" sz="1200" b="1" dirty="0"/>
                        <a:t>01</a:t>
                      </a:r>
                    </a:p>
                  </a:txBody>
                  <a:tcPr/>
                </a:tc>
                <a:tc>
                  <a:txBody>
                    <a:bodyPr/>
                    <a:lstStyle/>
                    <a:p>
                      <a:r>
                        <a:rPr lang="en-IN" sz="1200" b="1" dirty="0"/>
                        <a:t>02</a:t>
                      </a:r>
                    </a:p>
                  </a:txBody>
                  <a:tcPr/>
                </a:tc>
                <a:tc>
                  <a:txBody>
                    <a:bodyPr/>
                    <a:lstStyle/>
                    <a:p>
                      <a:r>
                        <a:rPr lang="en-IN" sz="1200" b="1" dirty="0"/>
                        <a:t>03</a:t>
                      </a:r>
                    </a:p>
                  </a:txBody>
                  <a:tcPr/>
                </a:tc>
                <a:tc>
                  <a:txBody>
                    <a:bodyPr/>
                    <a:lstStyle/>
                    <a:p>
                      <a:r>
                        <a:rPr lang="en-IN" sz="1200" b="1" dirty="0"/>
                        <a:t>04</a:t>
                      </a:r>
                    </a:p>
                  </a:txBody>
                  <a:tcPr/>
                </a:tc>
                <a:tc>
                  <a:txBody>
                    <a:bodyPr/>
                    <a:lstStyle/>
                    <a:p>
                      <a:r>
                        <a:rPr lang="en-IN" sz="1200" b="1" dirty="0"/>
                        <a:t>05</a:t>
                      </a:r>
                    </a:p>
                  </a:txBody>
                  <a:tcPr/>
                </a:tc>
                <a:tc>
                  <a:txBody>
                    <a:bodyPr/>
                    <a:lstStyle/>
                    <a:p>
                      <a:r>
                        <a:rPr lang="en-IN" sz="1200" b="1" dirty="0"/>
                        <a:t>06</a:t>
                      </a:r>
                    </a:p>
                  </a:txBody>
                  <a:tcPr/>
                </a:tc>
                <a:tc>
                  <a:txBody>
                    <a:bodyPr/>
                    <a:lstStyle/>
                    <a:p>
                      <a:r>
                        <a:rPr lang="en-IN" sz="1200" b="1" dirty="0"/>
                        <a:t>07</a:t>
                      </a:r>
                    </a:p>
                  </a:txBody>
                  <a:tcPr/>
                </a:tc>
                <a:tc>
                  <a:txBody>
                    <a:bodyPr/>
                    <a:lstStyle/>
                    <a:p>
                      <a:r>
                        <a:rPr lang="en-IN" sz="1200" b="1" dirty="0"/>
                        <a:t>08</a:t>
                      </a:r>
                    </a:p>
                  </a:txBody>
                  <a:tcPr/>
                </a:tc>
                <a:tc>
                  <a:txBody>
                    <a:bodyPr/>
                    <a:lstStyle/>
                    <a:p>
                      <a:r>
                        <a:rPr lang="en-IN" sz="1200" b="1" dirty="0"/>
                        <a:t>09</a:t>
                      </a:r>
                    </a:p>
                  </a:txBody>
                  <a:tcPr/>
                </a:tc>
                <a:tc>
                  <a:txBody>
                    <a:bodyPr/>
                    <a:lstStyle/>
                    <a:p>
                      <a:r>
                        <a:rPr lang="en-IN" sz="1200" b="1" dirty="0"/>
                        <a:t>10</a:t>
                      </a:r>
                    </a:p>
                  </a:txBody>
                  <a:tcPr/>
                </a:tc>
                <a:tc>
                  <a:txBody>
                    <a:bodyPr/>
                    <a:lstStyle/>
                    <a:p>
                      <a:r>
                        <a:rPr lang="en-IN" sz="1200" b="1" dirty="0"/>
                        <a:t>11</a:t>
                      </a:r>
                    </a:p>
                  </a:txBody>
                  <a:tcPr/>
                </a:tc>
                <a:tc>
                  <a:txBody>
                    <a:bodyPr/>
                    <a:lstStyle/>
                    <a:p>
                      <a:r>
                        <a:rPr lang="en-IN" sz="1200" b="1" dirty="0"/>
                        <a:t>12</a:t>
                      </a:r>
                    </a:p>
                  </a:txBody>
                  <a:tcPr/>
                </a:tc>
                <a:tc>
                  <a:txBody>
                    <a:bodyPr/>
                    <a:lstStyle/>
                    <a:p>
                      <a:r>
                        <a:rPr lang="en-IN" sz="1200" b="1" dirty="0"/>
                        <a:t>13</a:t>
                      </a:r>
                    </a:p>
                  </a:txBody>
                  <a:tcPr/>
                </a:tc>
                <a:tc>
                  <a:txBody>
                    <a:bodyPr/>
                    <a:lstStyle/>
                    <a:p>
                      <a:r>
                        <a:rPr lang="en-IN" sz="1200" b="1" dirty="0"/>
                        <a:t>14</a:t>
                      </a:r>
                    </a:p>
                  </a:txBody>
                  <a:tcPr/>
                </a:tc>
                <a:tc>
                  <a:txBody>
                    <a:bodyPr/>
                    <a:lstStyle/>
                    <a:p>
                      <a:r>
                        <a:rPr lang="en-IN" sz="1200" b="1" dirty="0"/>
                        <a:t>15</a:t>
                      </a:r>
                    </a:p>
                  </a:txBody>
                  <a:tcPr/>
                </a:tc>
                <a:extLst>
                  <a:ext uri="{0D108BD9-81ED-4DB2-BD59-A6C34878D82A}">
                    <a16:rowId xmlns:a16="http://schemas.microsoft.com/office/drawing/2014/main" val="2878804425"/>
                  </a:ext>
                </a:extLst>
              </a:tr>
            </a:tbl>
          </a:graphicData>
        </a:graphic>
      </p:graphicFrame>
    </p:spTree>
    <p:extLst>
      <p:ext uri="{BB962C8B-B14F-4D97-AF65-F5344CB8AC3E}">
        <p14:creationId xmlns:p14="http://schemas.microsoft.com/office/powerpoint/2010/main" val="410910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5C64B7-199F-E26A-7506-6A50F6D2DA7B}"/>
              </a:ext>
            </a:extLst>
          </p:cNvPr>
          <p:cNvSpPr txBox="1"/>
          <p:nvPr/>
        </p:nvSpPr>
        <p:spPr>
          <a:xfrm>
            <a:off x="1129324" y="1043517"/>
            <a:ext cx="8686800" cy="258532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IN" dirty="0"/>
              <a:t>we can use the formula for the number of distinct doubly even magic squares of size n to calculate the number of distinct doubly even magic squares of size 16.</a:t>
            </a:r>
          </a:p>
          <a:p>
            <a:r>
              <a:rPr lang="en-IN" dirty="0"/>
              <a:t>Using the formula:</a:t>
            </a:r>
          </a:p>
          <a:p>
            <a:r>
              <a:rPr lang="en-IN" dirty="0"/>
              <a:t>(16/4)! * (16/2)^(16/2) / ((16/2)!^2) = 2! * 8^8 / (8!^2) = 12,490,187,604,228,300</a:t>
            </a:r>
          </a:p>
          <a:p>
            <a:endParaRPr lang="en-IN" dirty="0"/>
          </a:p>
          <a:p>
            <a:r>
              <a:rPr lang="en-IN" dirty="0"/>
              <a:t>This means that there are over 12 quadrillion (12,490,187,604,228,300) distinct doubly even magic squares of size 16, up to rotations and reflections. Note that this number is much larger than the number of magic squares of size 16, which is itself a very large number.</a:t>
            </a:r>
          </a:p>
        </p:txBody>
      </p:sp>
      <p:graphicFrame>
        <p:nvGraphicFramePr>
          <p:cNvPr id="2" name="Table 3">
            <a:extLst>
              <a:ext uri="{FF2B5EF4-FFF2-40B4-BE49-F238E27FC236}">
                <a16:creationId xmlns:a16="http://schemas.microsoft.com/office/drawing/2014/main" id="{008EA816-4B74-DE80-9B4F-51BF8A7C8EC9}"/>
              </a:ext>
            </a:extLst>
          </p:cNvPr>
          <p:cNvGraphicFramePr>
            <a:graphicFrameLocks noGrp="1"/>
          </p:cNvGraphicFramePr>
          <p:nvPr>
            <p:extLst>
              <p:ext uri="{D42A27DB-BD31-4B8C-83A1-F6EECF244321}">
                <p14:modId xmlns:p14="http://schemas.microsoft.com/office/powerpoint/2010/main" val="1127669370"/>
              </p:ext>
            </p:extLst>
          </p:nvPr>
        </p:nvGraphicFramePr>
        <p:xfrm>
          <a:off x="1129324" y="344527"/>
          <a:ext cx="830105" cy="457200"/>
        </p:xfrm>
        <a:graphic>
          <a:graphicData uri="http://schemas.openxmlformats.org/drawingml/2006/table">
            <a:tbl>
              <a:tblPr firstRow="1" bandRow="1">
                <a:tableStyleId>{2D5ABB26-0587-4C30-8999-92F81FD0307C}</a:tableStyleId>
              </a:tblPr>
              <a:tblGrid>
                <a:gridCol w="830105">
                  <a:extLst>
                    <a:ext uri="{9D8B030D-6E8A-4147-A177-3AD203B41FA5}">
                      <a16:colId xmlns:a16="http://schemas.microsoft.com/office/drawing/2014/main" val="944675175"/>
                    </a:ext>
                  </a:extLst>
                </a:gridCol>
              </a:tblGrid>
              <a:tr h="370840">
                <a:tc>
                  <a:txBody>
                    <a:bodyPr/>
                    <a:lstStyle/>
                    <a:p>
                      <a:r>
                        <a:rPr lang="en-IN" sz="2400" b="1" u="sng" dirty="0"/>
                        <a:t>Pros </a:t>
                      </a:r>
                    </a:p>
                  </a:txBody>
                  <a:tcPr/>
                </a:tc>
                <a:extLst>
                  <a:ext uri="{0D108BD9-81ED-4DB2-BD59-A6C34878D82A}">
                    <a16:rowId xmlns:a16="http://schemas.microsoft.com/office/drawing/2014/main" val="651357454"/>
                  </a:ext>
                </a:extLst>
              </a:tr>
            </a:tbl>
          </a:graphicData>
        </a:graphic>
      </p:graphicFrame>
      <p:graphicFrame>
        <p:nvGraphicFramePr>
          <p:cNvPr id="4" name="Table 3">
            <a:extLst>
              <a:ext uri="{FF2B5EF4-FFF2-40B4-BE49-F238E27FC236}">
                <a16:creationId xmlns:a16="http://schemas.microsoft.com/office/drawing/2014/main" id="{1DFED9D6-17F4-7125-A464-AE890B61CC48}"/>
              </a:ext>
            </a:extLst>
          </p:cNvPr>
          <p:cNvGraphicFramePr>
            <a:graphicFrameLocks noGrp="1"/>
          </p:cNvGraphicFramePr>
          <p:nvPr>
            <p:extLst>
              <p:ext uri="{D42A27DB-BD31-4B8C-83A1-F6EECF244321}">
                <p14:modId xmlns:p14="http://schemas.microsoft.com/office/powerpoint/2010/main" val="3537389690"/>
              </p:ext>
            </p:extLst>
          </p:nvPr>
        </p:nvGraphicFramePr>
        <p:xfrm>
          <a:off x="1134149" y="3733470"/>
          <a:ext cx="830105" cy="762000"/>
        </p:xfrm>
        <a:graphic>
          <a:graphicData uri="http://schemas.openxmlformats.org/drawingml/2006/table">
            <a:tbl>
              <a:tblPr firstRow="1" bandRow="1">
                <a:tableStyleId>{2D5ABB26-0587-4C30-8999-92F81FD0307C}</a:tableStyleId>
              </a:tblPr>
              <a:tblGrid>
                <a:gridCol w="830105">
                  <a:extLst>
                    <a:ext uri="{9D8B030D-6E8A-4147-A177-3AD203B41FA5}">
                      <a16:colId xmlns:a16="http://schemas.microsoft.com/office/drawing/2014/main" val="944675175"/>
                    </a:ext>
                  </a:extLst>
                </a:gridCol>
              </a:tblGrid>
              <a:tr h="370840">
                <a:tc>
                  <a:txBody>
                    <a:bodyPr/>
                    <a:lstStyle/>
                    <a:p>
                      <a:r>
                        <a:rPr lang="en-IN" sz="2400" b="1" u="sng" dirty="0">
                          <a:effectLst>
                            <a:outerShdw blurRad="38100" dist="38100" dir="2700000" algn="tl">
                              <a:srgbClr val="000000">
                                <a:alpha val="43137"/>
                              </a:srgbClr>
                            </a:outerShdw>
                          </a:effectLst>
                        </a:rPr>
                        <a:t>Cons</a:t>
                      </a:r>
                    </a:p>
                    <a:p>
                      <a:endParaRPr lang="en-IN" sz="2000" b="1" u="sng" dirty="0"/>
                    </a:p>
                  </a:txBody>
                  <a:tcPr/>
                </a:tc>
                <a:extLst>
                  <a:ext uri="{0D108BD9-81ED-4DB2-BD59-A6C34878D82A}">
                    <a16:rowId xmlns:a16="http://schemas.microsoft.com/office/drawing/2014/main" val="651357454"/>
                  </a:ext>
                </a:extLst>
              </a:tr>
            </a:tbl>
          </a:graphicData>
        </a:graphic>
      </p:graphicFrame>
      <p:sp>
        <p:nvSpPr>
          <p:cNvPr id="6" name="TextBox 5">
            <a:extLst>
              <a:ext uri="{FF2B5EF4-FFF2-40B4-BE49-F238E27FC236}">
                <a16:creationId xmlns:a16="http://schemas.microsoft.com/office/drawing/2014/main" id="{57ECD3D0-9902-2C40-9930-3BAFEDD8D00C}"/>
              </a:ext>
            </a:extLst>
          </p:cNvPr>
          <p:cNvSpPr txBox="1"/>
          <p:nvPr/>
        </p:nvSpPr>
        <p:spPr>
          <a:xfrm>
            <a:off x="1252998" y="4397207"/>
            <a:ext cx="8294914" cy="2031325"/>
          </a:xfrm>
          <a:prstGeom prst="rect">
            <a:avLst/>
          </a:prstGeom>
          <a:noFill/>
        </p:spPr>
        <p:txBody>
          <a:bodyPr wrap="square" rtlCol="0">
            <a:spAutoFit/>
          </a:bodyPr>
          <a:lstStyle/>
          <a:p>
            <a:r>
              <a:rPr lang="en-IN" dirty="0"/>
              <a:t> if you compare two or more  magic square  you will find that there are some values whose positions are same  (not changed ) ,this  may be vulnerable to attack.</a:t>
            </a:r>
          </a:p>
          <a:p>
            <a:endParaRPr lang="en-IN" dirty="0"/>
          </a:p>
          <a:p>
            <a:r>
              <a:rPr lang="en-IN" dirty="0"/>
              <a:t>Size of the key is  vey big  ,it become  a tedious job to share the key.</a:t>
            </a:r>
          </a:p>
          <a:p>
            <a:endParaRPr lang="en-IN" dirty="0"/>
          </a:p>
          <a:p>
            <a:endParaRPr lang="en-IN" dirty="0"/>
          </a:p>
          <a:p>
            <a:endParaRPr lang="en-IN" dirty="0"/>
          </a:p>
        </p:txBody>
      </p:sp>
    </p:spTree>
    <p:extLst>
      <p:ext uri="{BB962C8B-B14F-4D97-AF65-F5344CB8AC3E}">
        <p14:creationId xmlns:p14="http://schemas.microsoft.com/office/powerpoint/2010/main" val="4037028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392</TotalTime>
  <Words>1300</Words>
  <Application>Microsoft Office PowerPoint</Application>
  <PresentationFormat>Widescreen</PresentationFormat>
  <Paragraphs>1121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dc:creator>
  <cp:lastModifiedBy>Ajay</cp:lastModifiedBy>
  <cp:revision>7</cp:revision>
  <dcterms:created xsi:type="dcterms:W3CDTF">2023-03-15T12:10:47Z</dcterms:created>
  <dcterms:modified xsi:type="dcterms:W3CDTF">2023-03-15T20:21:42Z</dcterms:modified>
</cp:coreProperties>
</file>