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88825"/>
  <p:notesSz cx="6858000" cy="9144000"/>
  <p:embeddedFontLs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 uri="http://customooxmlschemas.google.com/">
      <go:slidesCustomData xmlns:go="http://customooxmlschemas.google.com/" r:id="rId23" roundtripDataSignature="AMtx7mijx1Q6v6pjHVNt54z35wzmSY8i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Image source:-</a:t>
            </a:r>
            <a:endParaRPr/>
          </a:p>
          <a:p>
            <a:pPr indent="0" lvl="0" marL="0" rtl="0" algn="l">
              <a:spcBef>
                <a:spcPts val="0"/>
              </a:spcBef>
              <a:spcAft>
                <a:spcPts val="0"/>
              </a:spcAft>
              <a:buNone/>
            </a:pPr>
            <a:r>
              <a:rPr lang="en-US"/>
              <a:t>https://pixabay.com/en/technology-industry-big-data-cpu-3092486/</a:t>
            </a:r>
            <a:endParaRPr/>
          </a:p>
        </p:txBody>
      </p:sp>
      <p:sp>
        <p:nvSpPr>
          <p:cNvPr id="158" name="Google Shape;15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Image source:-</a:t>
            </a:r>
            <a:endParaRPr/>
          </a:p>
          <a:p>
            <a:pPr indent="0" lvl="0" marL="0" rtl="0" algn="l">
              <a:spcBef>
                <a:spcPts val="0"/>
              </a:spcBef>
              <a:spcAft>
                <a:spcPts val="0"/>
              </a:spcAft>
              <a:buNone/>
            </a:pPr>
            <a:r>
              <a:rPr lang="en-US"/>
              <a:t>https://pixabay.com/en/technology-industry-big-data-cpu-3092486/</a:t>
            </a:r>
            <a:endParaRPr/>
          </a:p>
        </p:txBody>
      </p:sp>
      <p:sp>
        <p:nvSpPr>
          <p:cNvPr id="166" name="Google Shape;16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Image source:-</a:t>
            </a:r>
            <a:endParaRPr/>
          </a:p>
          <a:p>
            <a:pPr indent="0" lvl="0" marL="0" rtl="0" algn="l">
              <a:spcBef>
                <a:spcPts val="0"/>
              </a:spcBef>
              <a:spcAft>
                <a:spcPts val="0"/>
              </a:spcAft>
              <a:buNone/>
            </a:pPr>
            <a:r>
              <a:rPr lang="en-US"/>
              <a:t>https://pixabay.com/en/computer-keyboard-apple-laptop-2563737/</a:t>
            </a:r>
            <a:endParaRPr/>
          </a:p>
        </p:txBody>
      </p:sp>
      <p:sp>
        <p:nvSpPr>
          <p:cNvPr id="190" name="Google Shape;19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Image source:-</a:t>
            </a:r>
            <a:endParaRPr/>
          </a:p>
          <a:p>
            <a:pPr indent="0" lvl="0" marL="0" rtl="0" algn="l">
              <a:spcBef>
                <a:spcPts val="0"/>
              </a:spcBef>
              <a:spcAft>
                <a:spcPts val="0"/>
              </a:spcAft>
              <a:buNone/>
            </a:pPr>
            <a:r>
              <a:rPr lang="en-US"/>
              <a:t>https://pixabay.com/en/architecture-building-business-2179108/</a:t>
            </a:r>
            <a:endParaRPr/>
          </a:p>
        </p:txBody>
      </p:sp>
      <p:sp>
        <p:nvSpPr>
          <p:cNvPr id="221" name="Google Shape;22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 name="Shape 15"/>
        <p:cNvGrpSpPr/>
        <p:nvPr/>
      </p:nvGrpSpPr>
      <p:grpSpPr>
        <a:xfrm>
          <a:off x="0" y="0"/>
          <a:ext cx="0" cy="0"/>
          <a:chOff x="0" y="0"/>
          <a:chExt cx="0" cy="0"/>
        </a:xfrm>
      </p:grpSpPr>
      <p:sp>
        <p:nvSpPr>
          <p:cNvPr id="16" name="Google Shape;16;p15"/>
          <p:cNvSpPr/>
          <p:nvPr>
            <p:ph idx="2" type="pic"/>
          </p:nvPr>
        </p:nvSpPr>
        <p:spPr>
          <a:xfrm>
            <a:off x="0" y="0"/>
            <a:ext cx="12188825" cy="6858000"/>
          </a:xfrm>
          <a:prstGeom prst="rect">
            <a:avLst/>
          </a:prstGeom>
          <a:noFill/>
          <a:ln>
            <a:noFill/>
          </a:ln>
        </p:spPr>
      </p:sp>
      <p:sp>
        <p:nvSpPr>
          <p:cNvPr id="17" name="Google Shape;17;p15"/>
          <p:cNvSpPr txBox="1"/>
          <p:nvPr>
            <p:ph type="ctrTitle"/>
          </p:nvPr>
        </p:nvSpPr>
        <p:spPr>
          <a:xfrm>
            <a:off x="914162" y="4194720"/>
            <a:ext cx="10360501" cy="610820"/>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Clr>
                <a:srgbClr val="3F3F3F"/>
              </a:buClr>
              <a:buSzPts val="6600"/>
              <a:buFont typeface="Open Sans"/>
              <a:buNone/>
              <a:defRPr b="1" sz="6600">
                <a:solidFill>
                  <a:srgbClr val="3F3F3F"/>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5"/>
          <p:cNvSpPr txBox="1"/>
          <p:nvPr>
            <p:ph idx="1" type="subTitle"/>
          </p:nvPr>
        </p:nvSpPr>
        <p:spPr>
          <a:xfrm>
            <a:off x="902435" y="4752792"/>
            <a:ext cx="10383954" cy="764440"/>
          </a:xfrm>
          <a:prstGeom prst="rect">
            <a:avLst/>
          </a:prstGeom>
          <a:noFill/>
          <a:ln>
            <a:noFill/>
          </a:ln>
        </p:spPr>
        <p:txBody>
          <a:bodyPr anchorCtr="0" anchor="t" bIns="60925" lIns="121875" spcFirstLastPara="1" rIns="121875" wrap="square" tIns="60925">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p:txBody>
      </p:sp>
      <p:sp>
        <p:nvSpPr>
          <p:cNvPr id="19" name="Google Shape;19;p15"/>
          <p:cNvSpPr txBox="1"/>
          <p:nvPr>
            <p:ph idx="10" type="dt"/>
          </p:nvPr>
        </p:nvSpPr>
        <p:spPr>
          <a:xfrm>
            <a:off x="609441" y="6356351"/>
            <a:ext cx="2844059"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1" type="ftr"/>
          </p:nvPr>
        </p:nvSpPr>
        <p:spPr>
          <a:xfrm>
            <a:off x="4164515" y="6356351"/>
            <a:ext cx="3859795"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2" type="sldNum"/>
          </p:nvPr>
        </p:nvSpPr>
        <p:spPr>
          <a:xfrm>
            <a:off x="8735325" y="6356351"/>
            <a:ext cx="2844059"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24"/>
          <p:cNvSpPr txBox="1"/>
          <p:nvPr>
            <p:ph type="title"/>
          </p:nvPr>
        </p:nvSpPr>
        <p:spPr>
          <a:xfrm>
            <a:off x="609441" y="274639"/>
            <a:ext cx="10969943" cy="711081"/>
          </a:xfrm>
          <a:prstGeom prst="rect">
            <a:avLst/>
          </a:prstGeom>
          <a:noFill/>
          <a:ln>
            <a:noFill/>
          </a:ln>
        </p:spPr>
        <p:txBody>
          <a:bodyPr anchorCtr="0" anchor="ctr" bIns="60925" lIns="121875" spcFirstLastPara="1" rIns="121875" wrap="square" tIns="60925">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4"/>
          <p:cNvSpPr txBox="1"/>
          <p:nvPr>
            <p:ph idx="1" type="body"/>
          </p:nvPr>
        </p:nvSpPr>
        <p:spPr>
          <a:xfrm>
            <a:off x="609441" y="1600201"/>
            <a:ext cx="5383398" cy="4525963"/>
          </a:xfrm>
          <a:prstGeom prst="rect">
            <a:avLst/>
          </a:prstGeom>
          <a:noFill/>
          <a:ln>
            <a:noFill/>
          </a:ln>
        </p:spPr>
        <p:txBody>
          <a:bodyPr anchorCtr="0" anchor="t" bIns="60925" lIns="121875" spcFirstLastPara="1" rIns="121875" wrap="square" tIns="60925">
            <a:normAutofit/>
          </a:bodyPr>
          <a:lstStyle>
            <a:lvl1pPr indent="-463550" lvl="0" marL="457200" algn="l">
              <a:spcBef>
                <a:spcPts val="740"/>
              </a:spcBef>
              <a:spcAft>
                <a:spcPts val="0"/>
              </a:spcAft>
              <a:buClr>
                <a:schemeClr val="dk1"/>
              </a:buClr>
              <a:buSzPts val="3700"/>
              <a:buChar char="•"/>
              <a:defRPr sz="3700"/>
            </a:lvl1pPr>
            <a:lvl2pPr indent="-431800" lvl="1" marL="914400" algn="l">
              <a:spcBef>
                <a:spcPts val="640"/>
              </a:spcBef>
              <a:spcAft>
                <a:spcPts val="0"/>
              </a:spcAft>
              <a:buClr>
                <a:schemeClr val="dk1"/>
              </a:buClr>
              <a:buSzPts val="3200"/>
              <a:buChar char="–"/>
              <a:defRPr sz="3200"/>
            </a:lvl2pPr>
            <a:lvl3pPr indent="-400050" lvl="2" marL="1371600" algn="l">
              <a:spcBef>
                <a:spcPts val="540"/>
              </a:spcBef>
              <a:spcAft>
                <a:spcPts val="0"/>
              </a:spcAft>
              <a:buClr>
                <a:schemeClr val="dk1"/>
              </a:buClr>
              <a:buSzPts val="2700"/>
              <a:buChar char="•"/>
              <a:defRPr sz="2700"/>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74" name="Google Shape;74;p24"/>
          <p:cNvSpPr txBox="1"/>
          <p:nvPr>
            <p:ph idx="2" type="body"/>
          </p:nvPr>
        </p:nvSpPr>
        <p:spPr>
          <a:xfrm>
            <a:off x="6195986" y="1600201"/>
            <a:ext cx="5383398" cy="4525963"/>
          </a:xfrm>
          <a:prstGeom prst="rect">
            <a:avLst/>
          </a:prstGeom>
          <a:noFill/>
          <a:ln>
            <a:noFill/>
          </a:ln>
        </p:spPr>
        <p:txBody>
          <a:bodyPr anchorCtr="0" anchor="t" bIns="60925" lIns="121875" spcFirstLastPara="1" rIns="121875" wrap="square" tIns="60925">
            <a:normAutofit/>
          </a:bodyPr>
          <a:lstStyle>
            <a:lvl1pPr indent="-463550" lvl="0" marL="457200" algn="l">
              <a:spcBef>
                <a:spcPts val="740"/>
              </a:spcBef>
              <a:spcAft>
                <a:spcPts val="0"/>
              </a:spcAft>
              <a:buClr>
                <a:schemeClr val="dk1"/>
              </a:buClr>
              <a:buSzPts val="3700"/>
              <a:buChar char="•"/>
              <a:defRPr sz="3700"/>
            </a:lvl1pPr>
            <a:lvl2pPr indent="-431800" lvl="1" marL="914400" algn="l">
              <a:spcBef>
                <a:spcPts val="640"/>
              </a:spcBef>
              <a:spcAft>
                <a:spcPts val="0"/>
              </a:spcAft>
              <a:buClr>
                <a:schemeClr val="dk1"/>
              </a:buClr>
              <a:buSzPts val="3200"/>
              <a:buChar char="–"/>
              <a:defRPr sz="3200"/>
            </a:lvl2pPr>
            <a:lvl3pPr indent="-400050" lvl="2" marL="1371600" algn="l">
              <a:spcBef>
                <a:spcPts val="540"/>
              </a:spcBef>
              <a:spcAft>
                <a:spcPts val="0"/>
              </a:spcAft>
              <a:buClr>
                <a:schemeClr val="dk1"/>
              </a:buClr>
              <a:buSzPts val="2700"/>
              <a:buChar char="•"/>
              <a:defRPr sz="2700"/>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75" name="Google Shape;75;p24"/>
          <p:cNvSpPr txBox="1"/>
          <p:nvPr>
            <p:ph idx="10" type="dt"/>
          </p:nvPr>
        </p:nvSpPr>
        <p:spPr>
          <a:xfrm>
            <a:off x="609441" y="6356351"/>
            <a:ext cx="2844059"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4164515" y="6356351"/>
            <a:ext cx="3859795"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735325" y="6356351"/>
            <a:ext cx="2844059"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25"/>
          <p:cNvSpPr txBox="1"/>
          <p:nvPr>
            <p:ph type="title"/>
          </p:nvPr>
        </p:nvSpPr>
        <p:spPr>
          <a:xfrm>
            <a:off x="609441" y="274639"/>
            <a:ext cx="10969943" cy="711081"/>
          </a:xfrm>
          <a:prstGeom prst="rect">
            <a:avLst/>
          </a:prstGeom>
          <a:noFill/>
          <a:ln>
            <a:noFill/>
          </a:ln>
        </p:spPr>
        <p:txBody>
          <a:bodyPr anchorCtr="0" anchor="ctr" bIns="60925" lIns="121875" spcFirstLastPara="1" rIns="121875" wrap="square" tIns="60925">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a:off x="609441" y="1535113"/>
            <a:ext cx="5385514" cy="639763"/>
          </a:xfrm>
          <a:prstGeom prst="rect">
            <a:avLst/>
          </a:prstGeom>
          <a:noFill/>
          <a:ln>
            <a:noFill/>
          </a:ln>
        </p:spPr>
        <p:txBody>
          <a:bodyPr anchorCtr="0" anchor="b" bIns="60925" lIns="121875" spcFirstLastPara="1" rIns="121875" wrap="square" tIns="60925">
            <a:normAutofit/>
          </a:bodyPr>
          <a:lstStyle>
            <a:lvl1pPr indent="-228600" lvl="0" marL="457200" algn="l">
              <a:spcBef>
                <a:spcPts val="640"/>
              </a:spcBef>
              <a:spcAft>
                <a:spcPts val="0"/>
              </a:spcAft>
              <a:buClr>
                <a:schemeClr val="dk1"/>
              </a:buClr>
              <a:buSzPts val="3200"/>
              <a:buNone/>
              <a:defRPr b="1" sz="3200"/>
            </a:lvl1pPr>
            <a:lvl2pPr indent="-228600" lvl="1" marL="914400" algn="l">
              <a:spcBef>
                <a:spcPts val="540"/>
              </a:spcBef>
              <a:spcAft>
                <a:spcPts val="0"/>
              </a:spcAft>
              <a:buClr>
                <a:schemeClr val="dk1"/>
              </a:buClr>
              <a:buSzPts val="2700"/>
              <a:buNone/>
              <a:defRPr b="1" sz="2700"/>
            </a:lvl2pPr>
            <a:lvl3pPr indent="-228600" lvl="2" marL="1371600" algn="l">
              <a:spcBef>
                <a:spcPts val="480"/>
              </a:spcBef>
              <a:spcAft>
                <a:spcPts val="0"/>
              </a:spcAft>
              <a:buClr>
                <a:schemeClr val="dk1"/>
              </a:buClr>
              <a:buSzPts val="2400"/>
              <a:buNone/>
              <a:defRPr b="1" sz="2400"/>
            </a:lvl3pPr>
            <a:lvl4pPr indent="-228600" lvl="3" marL="1828800" algn="l">
              <a:spcBef>
                <a:spcPts val="420"/>
              </a:spcBef>
              <a:spcAft>
                <a:spcPts val="0"/>
              </a:spcAft>
              <a:buClr>
                <a:schemeClr val="dk1"/>
              </a:buClr>
              <a:buSzPts val="2100"/>
              <a:buNone/>
              <a:defRPr b="1" sz="2100"/>
            </a:lvl4pPr>
            <a:lvl5pPr indent="-228600" lvl="4" marL="2286000" algn="l">
              <a:spcBef>
                <a:spcPts val="420"/>
              </a:spcBef>
              <a:spcAft>
                <a:spcPts val="0"/>
              </a:spcAft>
              <a:buClr>
                <a:schemeClr val="dk1"/>
              </a:buClr>
              <a:buSzPts val="2100"/>
              <a:buNone/>
              <a:defRPr b="1" sz="2100"/>
            </a:lvl5pPr>
            <a:lvl6pPr indent="-228600" lvl="5" marL="2743200" algn="l">
              <a:spcBef>
                <a:spcPts val="420"/>
              </a:spcBef>
              <a:spcAft>
                <a:spcPts val="0"/>
              </a:spcAft>
              <a:buClr>
                <a:schemeClr val="dk1"/>
              </a:buClr>
              <a:buSzPts val="2100"/>
              <a:buNone/>
              <a:defRPr b="1" sz="2100"/>
            </a:lvl6pPr>
            <a:lvl7pPr indent="-228600" lvl="6" marL="3200400" algn="l">
              <a:spcBef>
                <a:spcPts val="420"/>
              </a:spcBef>
              <a:spcAft>
                <a:spcPts val="0"/>
              </a:spcAft>
              <a:buClr>
                <a:schemeClr val="dk1"/>
              </a:buClr>
              <a:buSzPts val="2100"/>
              <a:buNone/>
              <a:defRPr b="1" sz="2100"/>
            </a:lvl7pPr>
            <a:lvl8pPr indent="-228600" lvl="7" marL="3657600" algn="l">
              <a:spcBef>
                <a:spcPts val="420"/>
              </a:spcBef>
              <a:spcAft>
                <a:spcPts val="0"/>
              </a:spcAft>
              <a:buClr>
                <a:schemeClr val="dk1"/>
              </a:buClr>
              <a:buSzPts val="2100"/>
              <a:buNone/>
              <a:defRPr b="1" sz="2100"/>
            </a:lvl8pPr>
            <a:lvl9pPr indent="-228600" lvl="8" marL="4114800" algn="l">
              <a:spcBef>
                <a:spcPts val="420"/>
              </a:spcBef>
              <a:spcAft>
                <a:spcPts val="0"/>
              </a:spcAft>
              <a:buClr>
                <a:schemeClr val="dk1"/>
              </a:buClr>
              <a:buSzPts val="2100"/>
              <a:buNone/>
              <a:defRPr b="1" sz="2100"/>
            </a:lvl9pPr>
          </a:lstStyle>
          <a:p/>
        </p:txBody>
      </p:sp>
      <p:sp>
        <p:nvSpPr>
          <p:cNvPr id="81" name="Google Shape;81;p25"/>
          <p:cNvSpPr txBox="1"/>
          <p:nvPr>
            <p:ph idx="2" type="body"/>
          </p:nvPr>
        </p:nvSpPr>
        <p:spPr>
          <a:xfrm>
            <a:off x="609441" y="2174875"/>
            <a:ext cx="5385514" cy="3951288"/>
          </a:xfrm>
          <a:prstGeom prst="rect">
            <a:avLst/>
          </a:prstGeom>
          <a:noFill/>
          <a:ln>
            <a:noFill/>
          </a:ln>
        </p:spPr>
        <p:txBody>
          <a:bodyPr anchorCtr="0" anchor="t" bIns="60925" lIns="121875" spcFirstLastPara="1" rIns="121875" wrap="square" tIns="60925">
            <a:normAutofit/>
          </a:bodyPr>
          <a:lstStyle>
            <a:lvl1pPr indent="-431800" lvl="0" marL="457200" algn="l">
              <a:spcBef>
                <a:spcPts val="640"/>
              </a:spcBef>
              <a:spcAft>
                <a:spcPts val="0"/>
              </a:spcAft>
              <a:buClr>
                <a:schemeClr val="dk1"/>
              </a:buClr>
              <a:buSzPts val="3200"/>
              <a:buChar char="•"/>
              <a:defRPr sz="3200"/>
            </a:lvl1pPr>
            <a:lvl2pPr indent="-400050" lvl="1" marL="914400" algn="l">
              <a:spcBef>
                <a:spcPts val="540"/>
              </a:spcBef>
              <a:spcAft>
                <a:spcPts val="0"/>
              </a:spcAft>
              <a:buClr>
                <a:schemeClr val="dk1"/>
              </a:buClr>
              <a:buSzPts val="2700"/>
              <a:buChar char="–"/>
              <a:defRPr sz="2700"/>
            </a:lvl2pPr>
            <a:lvl3pPr indent="-381000" lvl="2" marL="1371600" algn="l">
              <a:spcBef>
                <a:spcPts val="480"/>
              </a:spcBef>
              <a:spcAft>
                <a:spcPts val="0"/>
              </a:spcAft>
              <a:buClr>
                <a:schemeClr val="dk1"/>
              </a:buClr>
              <a:buSzPts val="2400"/>
              <a:buChar char="•"/>
              <a:defRPr sz="2400"/>
            </a:lvl3pPr>
            <a:lvl4pPr indent="-361950" lvl="3" marL="1828800" algn="l">
              <a:spcBef>
                <a:spcPts val="420"/>
              </a:spcBef>
              <a:spcAft>
                <a:spcPts val="0"/>
              </a:spcAft>
              <a:buClr>
                <a:schemeClr val="dk1"/>
              </a:buClr>
              <a:buSzPts val="2100"/>
              <a:buChar char="–"/>
              <a:defRPr sz="2100"/>
            </a:lvl4pPr>
            <a:lvl5pPr indent="-361950" lvl="4" marL="2286000" algn="l">
              <a:spcBef>
                <a:spcPts val="420"/>
              </a:spcBef>
              <a:spcAft>
                <a:spcPts val="0"/>
              </a:spcAft>
              <a:buClr>
                <a:schemeClr val="dk1"/>
              </a:buClr>
              <a:buSzPts val="2100"/>
              <a:buChar char="»"/>
              <a:defRPr sz="2100"/>
            </a:lvl5pPr>
            <a:lvl6pPr indent="-361950" lvl="5" marL="2743200" algn="l">
              <a:spcBef>
                <a:spcPts val="420"/>
              </a:spcBef>
              <a:spcAft>
                <a:spcPts val="0"/>
              </a:spcAft>
              <a:buClr>
                <a:schemeClr val="dk1"/>
              </a:buClr>
              <a:buSzPts val="2100"/>
              <a:buChar char="•"/>
              <a:defRPr sz="2100"/>
            </a:lvl6pPr>
            <a:lvl7pPr indent="-361950" lvl="6" marL="3200400" algn="l">
              <a:spcBef>
                <a:spcPts val="420"/>
              </a:spcBef>
              <a:spcAft>
                <a:spcPts val="0"/>
              </a:spcAft>
              <a:buClr>
                <a:schemeClr val="dk1"/>
              </a:buClr>
              <a:buSzPts val="2100"/>
              <a:buChar char="•"/>
              <a:defRPr sz="2100"/>
            </a:lvl7pPr>
            <a:lvl8pPr indent="-361950" lvl="7" marL="3657600" algn="l">
              <a:spcBef>
                <a:spcPts val="420"/>
              </a:spcBef>
              <a:spcAft>
                <a:spcPts val="0"/>
              </a:spcAft>
              <a:buClr>
                <a:schemeClr val="dk1"/>
              </a:buClr>
              <a:buSzPts val="2100"/>
              <a:buChar char="•"/>
              <a:defRPr sz="2100"/>
            </a:lvl8pPr>
            <a:lvl9pPr indent="-361950" lvl="8" marL="4114800" algn="l">
              <a:spcBef>
                <a:spcPts val="420"/>
              </a:spcBef>
              <a:spcAft>
                <a:spcPts val="0"/>
              </a:spcAft>
              <a:buClr>
                <a:schemeClr val="dk1"/>
              </a:buClr>
              <a:buSzPts val="2100"/>
              <a:buChar char="•"/>
              <a:defRPr sz="2100"/>
            </a:lvl9pPr>
          </a:lstStyle>
          <a:p/>
        </p:txBody>
      </p:sp>
      <p:sp>
        <p:nvSpPr>
          <p:cNvPr id="82" name="Google Shape;82;p25"/>
          <p:cNvSpPr txBox="1"/>
          <p:nvPr>
            <p:ph idx="3" type="body"/>
          </p:nvPr>
        </p:nvSpPr>
        <p:spPr>
          <a:xfrm>
            <a:off x="6191756" y="1535113"/>
            <a:ext cx="5387630" cy="639763"/>
          </a:xfrm>
          <a:prstGeom prst="rect">
            <a:avLst/>
          </a:prstGeom>
          <a:noFill/>
          <a:ln>
            <a:noFill/>
          </a:ln>
        </p:spPr>
        <p:txBody>
          <a:bodyPr anchorCtr="0" anchor="b" bIns="60925" lIns="121875" spcFirstLastPara="1" rIns="121875" wrap="square" tIns="60925">
            <a:normAutofit/>
          </a:bodyPr>
          <a:lstStyle>
            <a:lvl1pPr indent="-228600" lvl="0" marL="457200" algn="l">
              <a:spcBef>
                <a:spcPts val="640"/>
              </a:spcBef>
              <a:spcAft>
                <a:spcPts val="0"/>
              </a:spcAft>
              <a:buClr>
                <a:schemeClr val="dk1"/>
              </a:buClr>
              <a:buSzPts val="3200"/>
              <a:buNone/>
              <a:defRPr b="1" sz="3200"/>
            </a:lvl1pPr>
            <a:lvl2pPr indent="-228600" lvl="1" marL="914400" algn="l">
              <a:spcBef>
                <a:spcPts val="540"/>
              </a:spcBef>
              <a:spcAft>
                <a:spcPts val="0"/>
              </a:spcAft>
              <a:buClr>
                <a:schemeClr val="dk1"/>
              </a:buClr>
              <a:buSzPts val="2700"/>
              <a:buNone/>
              <a:defRPr b="1" sz="2700"/>
            </a:lvl2pPr>
            <a:lvl3pPr indent="-228600" lvl="2" marL="1371600" algn="l">
              <a:spcBef>
                <a:spcPts val="480"/>
              </a:spcBef>
              <a:spcAft>
                <a:spcPts val="0"/>
              </a:spcAft>
              <a:buClr>
                <a:schemeClr val="dk1"/>
              </a:buClr>
              <a:buSzPts val="2400"/>
              <a:buNone/>
              <a:defRPr b="1" sz="2400"/>
            </a:lvl3pPr>
            <a:lvl4pPr indent="-228600" lvl="3" marL="1828800" algn="l">
              <a:spcBef>
                <a:spcPts val="420"/>
              </a:spcBef>
              <a:spcAft>
                <a:spcPts val="0"/>
              </a:spcAft>
              <a:buClr>
                <a:schemeClr val="dk1"/>
              </a:buClr>
              <a:buSzPts val="2100"/>
              <a:buNone/>
              <a:defRPr b="1" sz="2100"/>
            </a:lvl4pPr>
            <a:lvl5pPr indent="-228600" lvl="4" marL="2286000" algn="l">
              <a:spcBef>
                <a:spcPts val="420"/>
              </a:spcBef>
              <a:spcAft>
                <a:spcPts val="0"/>
              </a:spcAft>
              <a:buClr>
                <a:schemeClr val="dk1"/>
              </a:buClr>
              <a:buSzPts val="2100"/>
              <a:buNone/>
              <a:defRPr b="1" sz="2100"/>
            </a:lvl5pPr>
            <a:lvl6pPr indent="-228600" lvl="5" marL="2743200" algn="l">
              <a:spcBef>
                <a:spcPts val="420"/>
              </a:spcBef>
              <a:spcAft>
                <a:spcPts val="0"/>
              </a:spcAft>
              <a:buClr>
                <a:schemeClr val="dk1"/>
              </a:buClr>
              <a:buSzPts val="2100"/>
              <a:buNone/>
              <a:defRPr b="1" sz="2100"/>
            </a:lvl6pPr>
            <a:lvl7pPr indent="-228600" lvl="6" marL="3200400" algn="l">
              <a:spcBef>
                <a:spcPts val="420"/>
              </a:spcBef>
              <a:spcAft>
                <a:spcPts val="0"/>
              </a:spcAft>
              <a:buClr>
                <a:schemeClr val="dk1"/>
              </a:buClr>
              <a:buSzPts val="2100"/>
              <a:buNone/>
              <a:defRPr b="1" sz="2100"/>
            </a:lvl7pPr>
            <a:lvl8pPr indent="-228600" lvl="7" marL="3657600" algn="l">
              <a:spcBef>
                <a:spcPts val="420"/>
              </a:spcBef>
              <a:spcAft>
                <a:spcPts val="0"/>
              </a:spcAft>
              <a:buClr>
                <a:schemeClr val="dk1"/>
              </a:buClr>
              <a:buSzPts val="2100"/>
              <a:buNone/>
              <a:defRPr b="1" sz="2100"/>
            </a:lvl8pPr>
            <a:lvl9pPr indent="-228600" lvl="8" marL="4114800" algn="l">
              <a:spcBef>
                <a:spcPts val="420"/>
              </a:spcBef>
              <a:spcAft>
                <a:spcPts val="0"/>
              </a:spcAft>
              <a:buClr>
                <a:schemeClr val="dk1"/>
              </a:buClr>
              <a:buSzPts val="2100"/>
              <a:buNone/>
              <a:defRPr b="1" sz="2100"/>
            </a:lvl9pPr>
          </a:lstStyle>
          <a:p/>
        </p:txBody>
      </p:sp>
      <p:sp>
        <p:nvSpPr>
          <p:cNvPr id="83" name="Google Shape;83;p25"/>
          <p:cNvSpPr txBox="1"/>
          <p:nvPr>
            <p:ph idx="4" type="body"/>
          </p:nvPr>
        </p:nvSpPr>
        <p:spPr>
          <a:xfrm>
            <a:off x="6191756" y="2174875"/>
            <a:ext cx="5387630" cy="3951288"/>
          </a:xfrm>
          <a:prstGeom prst="rect">
            <a:avLst/>
          </a:prstGeom>
          <a:noFill/>
          <a:ln>
            <a:noFill/>
          </a:ln>
        </p:spPr>
        <p:txBody>
          <a:bodyPr anchorCtr="0" anchor="t" bIns="60925" lIns="121875" spcFirstLastPara="1" rIns="121875" wrap="square" tIns="60925">
            <a:normAutofit/>
          </a:bodyPr>
          <a:lstStyle>
            <a:lvl1pPr indent="-431800" lvl="0" marL="457200" algn="l">
              <a:spcBef>
                <a:spcPts val="640"/>
              </a:spcBef>
              <a:spcAft>
                <a:spcPts val="0"/>
              </a:spcAft>
              <a:buClr>
                <a:schemeClr val="dk1"/>
              </a:buClr>
              <a:buSzPts val="3200"/>
              <a:buChar char="•"/>
              <a:defRPr sz="3200"/>
            </a:lvl1pPr>
            <a:lvl2pPr indent="-400050" lvl="1" marL="914400" algn="l">
              <a:spcBef>
                <a:spcPts val="540"/>
              </a:spcBef>
              <a:spcAft>
                <a:spcPts val="0"/>
              </a:spcAft>
              <a:buClr>
                <a:schemeClr val="dk1"/>
              </a:buClr>
              <a:buSzPts val="2700"/>
              <a:buChar char="–"/>
              <a:defRPr sz="2700"/>
            </a:lvl2pPr>
            <a:lvl3pPr indent="-381000" lvl="2" marL="1371600" algn="l">
              <a:spcBef>
                <a:spcPts val="480"/>
              </a:spcBef>
              <a:spcAft>
                <a:spcPts val="0"/>
              </a:spcAft>
              <a:buClr>
                <a:schemeClr val="dk1"/>
              </a:buClr>
              <a:buSzPts val="2400"/>
              <a:buChar char="•"/>
              <a:defRPr sz="2400"/>
            </a:lvl3pPr>
            <a:lvl4pPr indent="-361950" lvl="3" marL="1828800" algn="l">
              <a:spcBef>
                <a:spcPts val="420"/>
              </a:spcBef>
              <a:spcAft>
                <a:spcPts val="0"/>
              </a:spcAft>
              <a:buClr>
                <a:schemeClr val="dk1"/>
              </a:buClr>
              <a:buSzPts val="2100"/>
              <a:buChar char="–"/>
              <a:defRPr sz="2100"/>
            </a:lvl4pPr>
            <a:lvl5pPr indent="-361950" lvl="4" marL="2286000" algn="l">
              <a:spcBef>
                <a:spcPts val="420"/>
              </a:spcBef>
              <a:spcAft>
                <a:spcPts val="0"/>
              </a:spcAft>
              <a:buClr>
                <a:schemeClr val="dk1"/>
              </a:buClr>
              <a:buSzPts val="2100"/>
              <a:buChar char="»"/>
              <a:defRPr sz="2100"/>
            </a:lvl5pPr>
            <a:lvl6pPr indent="-361950" lvl="5" marL="2743200" algn="l">
              <a:spcBef>
                <a:spcPts val="420"/>
              </a:spcBef>
              <a:spcAft>
                <a:spcPts val="0"/>
              </a:spcAft>
              <a:buClr>
                <a:schemeClr val="dk1"/>
              </a:buClr>
              <a:buSzPts val="2100"/>
              <a:buChar char="•"/>
              <a:defRPr sz="2100"/>
            </a:lvl6pPr>
            <a:lvl7pPr indent="-361950" lvl="6" marL="3200400" algn="l">
              <a:spcBef>
                <a:spcPts val="420"/>
              </a:spcBef>
              <a:spcAft>
                <a:spcPts val="0"/>
              </a:spcAft>
              <a:buClr>
                <a:schemeClr val="dk1"/>
              </a:buClr>
              <a:buSzPts val="2100"/>
              <a:buChar char="•"/>
              <a:defRPr sz="2100"/>
            </a:lvl7pPr>
            <a:lvl8pPr indent="-361950" lvl="7" marL="3657600" algn="l">
              <a:spcBef>
                <a:spcPts val="420"/>
              </a:spcBef>
              <a:spcAft>
                <a:spcPts val="0"/>
              </a:spcAft>
              <a:buClr>
                <a:schemeClr val="dk1"/>
              </a:buClr>
              <a:buSzPts val="2100"/>
              <a:buChar char="•"/>
              <a:defRPr sz="2100"/>
            </a:lvl8pPr>
            <a:lvl9pPr indent="-361950" lvl="8" marL="4114800" algn="l">
              <a:spcBef>
                <a:spcPts val="420"/>
              </a:spcBef>
              <a:spcAft>
                <a:spcPts val="0"/>
              </a:spcAft>
              <a:buClr>
                <a:schemeClr val="dk1"/>
              </a:buClr>
              <a:buSzPts val="2100"/>
              <a:buChar char="•"/>
              <a:defRPr sz="2100"/>
            </a:lvl9pPr>
          </a:lstStyle>
          <a:p/>
        </p:txBody>
      </p:sp>
      <p:sp>
        <p:nvSpPr>
          <p:cNvPr id="84" name="Google Shape;84;p25"/>
          <p:cNvSpPr txBox="1"/>
          <p:nvPr>
            <p:ph idx="10" type="dt"/>
          </p:nvPr>
        </p:nvSpPr>
        <p:spPr>
          <a:xfrm>
            <a:off x="609441" y="6356351"/>
            <a:ext cx="2844059"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1" type="ftr"/>
          </p:nvPr>
        </p:nvSpPr>
        <p:spPr>
          <a:xfrm>
            <a:off x="4164515" y="6356351"/>
            <a:ext cx="3859795"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2" type="sldNum"/>
          </p:nvPr>
        </p:nvSpPr>
        <p:spPr>
          <a:xfrm>
            <a:off x="8735325" y="6356351"/>
            <a:ext cx="2844059"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87" name="Shape 87"/>
        <p:cNvGrpSpPr/>
        <p:nvPr/>
      </p:nvGrpSpPr>
      <p:grpSpPr>
        <a:xfrm>
          <a:off x="0" y="0"/>
          <a:ext cx="0" cy="0"/>
          <a:chOff x="0" y="0"/>
          <a:chExt cx="0" cy="0"/>
        </a:xfrm>
      </p:grpSpPr>
      <p:sp>
        <p:nvSpPr>
          <p:cNvPr id="88" name="Google Shape;88;p26"/>
          <p:cNvSpPr txBox="1"/>
          <p:nvPr>
            <p:ph idx="11" type="ftr"/>
          </p:nvPr>
        </p:nvSpPr>
        <p:spPr>
          <a:xfrm>
            <a:off x="3539348" y="6291034"/>
            <a:ext cx="5110130"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sz="1300">
                <a:solidFill>
                  <a:srgbClr val="7F7F7F"/>
                </a:solidFill>
                <a:latin typeface="Open Sans"/>
                <a:ea typeface="Open Sans"/>
                <a:cs typeface="Open Sans"/>
                <a:sym typeface="Open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txBox="1"/>
          <p:nvPr>
            <p:ph idx="12" type="sldNum"/>
          </p:nvPr>
        </p:nvSpPr>
        <p:spPr>
          <a:xfrm>
            <a:off x="11062964" y="359888"/>
            <a:ext cx="516420" cy="522110"/>
          </a:xfrm>
          <a:prstGeom prst="rect">
            <a:avLst/>
          </a:prstGeom>
          <a:noFill/>
          <a:ln>
            <a:noFill/>
          </a:ln>
        </p:spPr>
        <p:txBody>
          <a:bodyPr anchorCtr="1" anchor="ctr" bIns="0" lIns="0" spcFirstLastPara="1" rIns="0" wrap="square" tIns="0">
            <a:noAutofit/>
          </a:bodyPr>
          <a:lstStyle>
            <a:lvl1pPr indent="0" lvl="0" marL="0" algn="r">
              <a:spcBef>
                <a:spcPts val="0"/>
              </a:spcBef>
              <a:buNone/>
              <a:defRPr sz="1300">
                <a:solidFill>
                  <a:schemeClr val="lt1"/>
                </a:solidFill>
                <a:latin typeface="Open Sans"/>
                <a:ea typeface="Open Sans"/>
                <a:cs typeface="Open Sans"/>
                <a:sym typeface="Open Sans"/>
              </a:defRPr>
            </a:lvl1pPr>
            <a:lvl2pPr indent="0" lvl="1" marL="0" algn="r">
              <a:spcBef>
                <a:spcPts val="0"/>
              </a:spcBef>
              <a:buNone/>
              <a:defRPr sz="1300">
                <a:solidFill>
                  <a:schemeClr val="lt1"/>
                </a:solidFill>
                <a:latin typeface="Open Sans"/>
                <a:ea typeface="Open Sans"/>
                <a:cs typeface="Open Sans"/>
                <a:sym typeface="Open Sans"/>
              </a:defRPr>
            </a:lvl2pPr>
            <a:lvl3pPr indent="0" lvl="2" marL="0" algn="r">
              <a:spcBef>
                <a:spcPts val="0"/>
              </a:spcBef>
              <a:buNone/>
              <a:defRPr sz="1300">
                <a:solidFill>
                  <a:schemeClr val="lt1"/>
                </a:solidFill>
                <a:latin typeface="Open Sans"/>
                <a:ea typeface="Open Sans"/>
                <a:cs typeface="Open Sans"/>
                <a:sym typeface="Open Sans"/>
              </a:defRPr>
            </a:lvl3pPr>
            <a:lvl4pPr indent="0" lvl="3" marL="0" algn="r">
              <a:spcBef>
                <a:spcPts val="0"/>
              </a:spcBef>
              <a:buNone/>
              <a:defRPr sz="1300">
                <a:solidFill>
                  <a:schemeClr val="lt1"/>
                </a:solidFill>
                <a:latin typeface="Open Sans"/>
                <a:ea typeface="Open Sans"/>
                <a:cs typeface="Open Sans"/>
                <a:sym typeface="Open Sans"/>
              </a:defRPr>
            </a:lvl4pPr>
            <a:lvl5pPr indent="0" lvl="4" marL="0" algn="r">
              <a:spcBef>
                <a:spcPts val="0"/>
              </a:spcBef>
              <a:buNone/>
              <a:defRPr sz="1300">
                <a:solidFill>
                  <a:schemeClr val="lt1"/>
                </a:solidFill>
                <a:latin typeface="Open Sans"/>
                <a:ea typeface="Open Sans"/>
                <a:cs typeface="Open Sans"/>
                <a:sym typeface="Open Sans"/>
              </a:defRPr>
            </a:lvl5pPr>
            <a:lvl6pPr indent="0" lvl="5" marL="0" algn="r">
              <a:spcBef>
                <a:spcPts val="0"/>
              </a:spcBef>
              <a:buNone/>
              <a:defRPr sz="1300">
                <a:solidFill>
                  <a:schemeClr val="lt1"/>
                </a:solidFill>
                <a:latin typeface="Open Sans"/>
                <a:ea typeface="Open Sans"/>
                <a:cs typeface="Open Sans"/>
                <a:sym typeface="Open Sans"/>
              </a:defRPr>
            </a:lvl6pPr>
            <a:lvl7pPr indent="0" lvl="6" marL="0" algn="r">
              <a:spcBef>
                <a:spcPts val="0"/>
              </a:spcBef>
              <a:buNone/>
              <a:defRPr sz="1300">
                <a:solidFill>
                  <a:schemeClr val="lt1"/>
                </a:solidFill>
                <a:latin typeface="Open Sans"/>
                <a:ea typeface="Open Sans"/>
                <a:cs typeface="Open Sans"/>
                <a:sym typeface="Open Sans"/>
              </a:defRPr>
            </a:lvl7pPr>
            <a:lvl8pPr indent="0" lvl="7" marL="0" algn="r">
              <a:spcBef>
                <a:spcPts val="0"/>
              </a:spcBef>
              <a:buNone/>
              <a:defRPr sz="1300">
                <a:solidFill>
                  <a:schemeClr val="lt1"/>
                </a:solidFill>
                <a:latin typeface="Open Sans"/>
                <a:ea typeface="Open Sans"/>
                <a:cs typeface="Open Sans"/>
                <a:sym typeface="Open Sans"/>
              </a:defRPr>
            </a:lvl8pPr>
            <a:lvl9pPr indent="0" lvl="8" marL="0" algn="r">
              <a:spcBef>
                <a:spcPts val="0"/>
              </a:spcBef>
              <a:buNone/>
              <a:defRPr sz="1300">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26"/>
          <p:cNvSpPr/>
          <p:nvPr/>
        </p:nvSpPr>
        <p:spPr>
          <a:xfrm>
            <a:off x="11057533" y="359431"/>
            <a:ext cx="522110" cy="522110"/>
          </a:xfrm>
          <a:prstGeom prst="diamond">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nvGrpSpPr>
          <p:cNvPr id="91" name="Google Shape;91;p26"/>
          <p:cNvGrpSpPr/>
          <p:nvPr/>
        </p:nvGrpSpPr>
        <p:grpSpPr>
          <a:xfrm>
            <a:off x="765820" y="6473596"/>
            <a:ext cx="10810529" cy="0"/>
            <a:chOff x="765820" y="6453336"/>
            <a:chExt cx="10810529" cy="0"/>
          </a:xfrm>
        </p:grpSpPr>
        <p:cxnSp>
          <p:nvCxnSpPr>
            <p:cNvPr id="92" name="Google Shape;92;p26"/>
            <p:cNvCxnSpPr/>
            <p:nvPr/>
          </p:nvCxnSpPr>
          <p:spPr>
            <a:xfrm rot="10800000">
              <a:off x="765820" y="6453336"/>
              <a:ext cx="4176464" cy="0"/>
            </a:xfrm>
            <a:prstGeom prst="straightConnector1">
              <a:avLst/>
            </a:prstGeom>
            <a:noFill/>
            <a:ln cap="flat" cmpd="sng" w="9525">
              <a:solidFill>
                <a:srgbClr val="D8D8D8"/>
              </a:solidFill>
              <a:prstDash val="solid"/>
              <a:round/>
              <a:headEnd len="sm" w="sm" type="none"/>
              <a:tailEnd len="sm" w="sm" type="none"/>
            </a:ln>
          </p:spPr>
        </p:cxnSp>
        <p:cxnSp>
          <p:nvCxnSpPr>
            <p:cNvPr id="93" name="Google Shape;93;p26"/>
            <p:cNvCxnSpPr/>
            <p:nvPr/>
          </p:nvCxnSpPr>
          <p:spPr>
            <a:xfrm rot="10800000">
              <a:off x="7399885" y="6453336"/>
              <a:ext cx="4176464" cy="0"/>
            </a:xfrm>
            <a:prstGeom prst="straightConnector1">
              <a:avLst/>
            </a:prstGeom>
            <a:noFill/>
            <a:ln cap="flat" cmpd="sng" w="9525">
              <a:solidFill>
                <a:srgbClr val="D8D8D8"/>
              </a:solidFill>
              <a:prstDash val="solid"/>
              <a:round/>
              <a:headEnd len="sm" w="sm" type="none"/>
              <a:tailEnd len="sm" w="sm"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spTree>
      <p:nvGrpSpPr>
        <p:cNvPr id="94" name="Shape 94"/>
        <p:cNvGrpSpPr/>
        <p:nvPr/>
      </p:nvGrpSpPr>
      <p:grpSpPr>
        <a:xfrm>
          <a:off x="0" y="0"/>
          <a:ext cx="0" cy="0"/>
          <a:chOff x="0" y="0"/>
          <a:chExt cx="0" cy="0"/>
        </a:xfrm>
      </p:grpSpPr>
      <p:sp>
        <p:nvSpPr>
          <p:cNvPr id="95" name="Google Shape;95;p27"/>
          <p:cNvSpPr txBox="1"/>
          <p:nvPr>
            <p:ph type="title"/>
          </p:nvPr>
        </p:nvSpPr>
        <p:spPr>
          <a:xfrm>
            <a:off x="609441" y="274639"/>
            <a:ext cx="10969943" cy="711081"/>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7"/>
          <p:cNvSpPr txBox="1"/>
          <p:nvPr>
            <p:ph idx="10" type="dt"/>
          </p:nvPr>
        </p:nvSpPr>
        <p:spPr>
          <a:xfrm>
            <a:off x="609441" y="6356351"/>
            <a:ext cx="2844059"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7"/>
          <p:cNvSpPr txBox="1"/>
          <p:nvPr>
            <p:ph idx="11" type="ftr"/>
          </p:nvPr>
        </p:nvSpPr>
        <p:spPr>
          <a:xfrm>
            <a:off x="4164515" y="6356351"/>
            <a:ext cx="3859795"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7"/>
          <p:cNvSpPr txBox="1"/>
          <p:nvPr>
            <p:ph idx="12" type="sldNum"/>
          </p:nvPr>
        </p:nvSpPr>
        <p:spPr>
          <a:xfrm>
            <a:off x="8735325" y="6356351"/>
            <a:ext cx="2844059"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99" name="Shape 99"/>
        <p:cNvGrpSpPr/>
        <p:nvPr/>
      </p:nvGrpSpPr>
      <p:grpSpPr>
        <a:xfrm>
          <a:off x="0" y="0"/>
          <a:ext cx="0" cy="0"/>
          <a:chOff x="0" y="0"/>
          <a:chExt cx="0" cy="0"/>
        </a:xfrm>
      </p:grpSpPr>
      <p:sp>
        <p:nvSpPr>
          <p:cNvPr id="100" name="Google Shape;100;p28"/>
          <p:cNvSpPr txBox="1"/>
          <p:nvPr>
            <p:ph idx="10" type="dt"/>
          </p:nvPr>
        </p:nvSpPr>
        <p:spPr>
          <a:xfrm>
            <a:off x="609441" y="6356351"/>
            <a:ext cx="2844059"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8"/>
          <p:cNvSpPr txBox="1"/>
          <p:nvPr>
            <p:ph idx="11" type="ftr"/>
          </p:nvPr>
        </p:nvSpPr>
        <p:spPr>
          <a:xfrm>
            <a:off x="4164515" y="6356351"/>
            <a:ext cx="3859795"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8"/>
          <p:cNvSpPr txBox="1"/>
          <p:nvPr>
            <p:ph idx="12" type="sldNum"/>
          </p:nvPr>
        </p:nvSpPr>
        <p:spPr>
          <a:xfrm>
            <a:off x="8735325" y="6356351"/>
            <a:ext cx="2844059"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8"/>
          <p:cNvSpPr/>
          <p:nvPr>
            <p:ph idx="2" type="pic"/>
          </p:nvPr>
        </p:nvSpPr>
        <p:spPr>
          <a:xfrm>
            <a:off x="6094411" y="0"/>
            <a:ext cx="6111195" cy="6860105"/>
          </a:xfrm>
          <a:prstGeom prst="rect">
            <a:avLst/>
          </a:prstGeom>
          <a:solidFill>
            <a:srgbClr val="F2F2F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p:cSld name="Mockup">
    <p:spTree>
      <p:nvGrpSpPr>
        <p:cNvPr id="104" name="Shape 104"/>
        <p:cNvGrpSpPr/>
        <p:nvPr/>
      </p:nvGrpSpPr>
      <p:grpSpPr>
        <a:xfrm>
          <a:off x="0" y="0"/>
          <a:ext cx="0" cy="0"/>
          <a:chOff x="0" y="0"/>
          <a:chExt cx="0" cy="0"/>
        </a:xfrm>
      </p:grpSpPr>
      <p:sp>
        <p:nvSpPr>
          <p:cNvPr id="105" name="Google Shape;105;p29"/>
          <p:cNvSpPr/>
          <p:nvPr/>
        </p:nvSpPr>
        <p:spPr>
          <a:xfrm>
            <a:off x="11057533" y="359431"/>
            <a:ext cx="522110" cy="522110"/>
          </a:xfrm>
          <a:prstGeom prst="diamond">
            <a:avLst/>
          </a:prstGeom>
          <a:solidFill>
            <a:srgbClr val="9CBD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106" name="Google Shape;106;p29"/>
          <p:cNvSpPr txBox="1"/>
          <p:nvPr>
            <p:ph type="title"/>
          </p:nvPr>
        </p:nvSpPr>
        <p:spPr>
          <a:xfrm>
            <a:off x="609441" y="274639"/>
            <a:ext cx="10969943" cy="711081"/>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9"/>
          <p:cNvSpPr txBox="1"/>
          <p:nvPr>
            <p:ph idx="11" type="ftr"/>
          </p:nvPr>
        </p:nvSpPr>
        <p:spPr>
          <a:xfrm>
            <a:off x="3539348" y="6291034"/>
            <a:ext cx="5110130"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sz="1300">
                <a:solidFill>
                  <a:schemeClr val="lt1"/>
                </a:solidFill>
                <a:latin typeface="Open Sans"/>
                <a:ea typeface="Open Sans"/>
                <a:cs typeface="Open Sans"/>
                <a:sym typeface="Open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08" name="Google Shape;108;p29"/>
          <p:cNvCxnSpPr/>
          <p:nvPr/>
        </p:nvCxnSpPr>
        <p:spPr>
          <a:xfrm>
            <a:off x="765820" y="985922"/>
            <a:ext cx="864096" cy="0"/>
          </a:xfrm>
          <a:prstGeom prst="straightConnector1">
            <a:avLst/>
          </a:prstGeom>
          <a:noFill/>
          <a:ln cap="flat" cmpd="sng" w="57150">
            <a:solidFill>
              <a:schemeClr val="lt1"/>
            </a:solidFill>
            <a:prstDash val="solid"/>
            <a:round/>
            <a:headEnd len="sm" w="sm" type="none"/>
            <a:tailEnd len="sm" w="sm" type="none"/>
          </a:ln>
        </p:spPr>
      </p:cxnSp>
      <p:sp>
        <p:nvSpPr>
          <p:cNvPr id="109" name="Google Shape;109;p29"/>
          <p:cNvSpPr txBox="1"/>
          <p:nvPr>
            <p:ph idx="12" type="sldNum"/>
          </p:nvPr>
        </p:nvSpPr>
        <p:spPr>
          <a:xfrm>
            <a:off x="11062964" y="359888"/>
            <a:ext cx="516420" cy="522110"/>
          </a:xfrm>
          <a:prstGeom prst="rect">
            <a:avLst/>
          </a:prstGeom>
          <a:noFill/>
          <a:ln>
            <a:noFill/>
          </a:ln>
        </p:spPr>
        <p:txBody>
          <a:bodyPr anchorCtr="1" anchor="ctr" bIns="0" lIns="0" spcFirstLastPara="1" rIns="0" wrap="square" tIns="0">
            <a:noAutofit/>
          </a:bodyPr>
          <a:lstStyle>
            <a:lvl1pPr indent="0" lvl="0" marL="0" algn="r">
              <a:spcBef>
                <a:spcPts val="0"/>
              </a:spcBef>
              <a:buNone/>
              <a:defRPr sz="1300">
                <a:solidFill>
                  <a:schemeClr val="lt1"/>
                </a:solidFill>
                <a:latin typeface="Open Sans"/>
                <a:ea typeface="Open Sans"/>
                <a:cs typeface="Open Sans"/>
                <a:sym typeface="Open Sans"/>
              </a:defRPr>
            </a:lvl1pPr>
            <a:lvl2pPr indent="0" lvl="1" marL="0" algn="r">
              <a:spcBef>
                <a:spcPts val="0"/>
              </a:spcBef>
              <a:buNone/>
              <a:defRPr sz="1300">
                <a:solidFill>
                  <a:schemeClr val="lt1"/>
                </a:solidFill>
                <a:latin typeface="Open Sans"/>
                <a:ea typeface="Open Sans"/>
                <a:cs typeface="Open Sans"/>
                <a:sym typeface="Open Sans"/>
              </a:defRPr>
            </a:lvl2pPr>
            <a:lvl3pPr indent="0" lvl="2" marL="0" algn="r">
              <a:spcBef>
                <a:spcPts val="0"/>
              </a:spcBef>
              <a:buNone/>
              <a:defRPr sz="1300">
                <a:solidFill>
                  <a:schemeClr val="lt1"/>
                </a:solidFill>
                <a:latin typeface="Open Sans"/>
                <a:ea typeface="Open Sans"/>
                <a:cs typeface="Open Sans"/>
                <a:sym typeface="Open Sans"/>
              </a:defRPr>
            </a:lvl3pPr>
            <a:lvl4pPr indent="0" lvl="3" marL="0" algn="r">
              <a:spcBef>
                <a:spcPts val="0"/>
              </a:spcBef>
              <a:buNone/>
              <a:defRPr sz="1300">
                <a:solidFill>
                  <a:schemeClr val="lt1"/>
                </a:solidFill>
                <a:latin typeface="Open Sans"/>
                <a:ea typeface="Open Sans"/>
                <a:cs typeface="Open Sans"/>
                <a:sym typeface="Open Sans"/>
              </a:defRPr>
            </a:lvl4pPr>
            <a:lvl5pPr indent="0" lvl="4" marL="0" algn="r">
              <a:spcBef>
                <a:spcPts val="0"/>
              </a:spcBef>
              <a:buNone/>
              <a:defRPr sz="1300">
                <a:solidFill>
                  <a:schemeClr val="lt1"/>
                </a:solidFill>
                <a:latin typeface="Open Sans"/>
                <a:ea typeface="Open Sans"/>
                <a:cs typeface="Open Sans"/>
                <a:sym typeface="Open Sans"/>
              </a:defRPr>
            </a:lvl5pPr>
            <a:lvl6pPr indent="0" lvl="5" marL="0" algn="r">
              <a:spcBef>
                <a:spcPts val="0"/>
              </a:spcBef>
              <a:buNone/>
              <a:defRPr sz="1300">
                <a:solidFill>
                  <a:schemeClr val="lt1"/>
                </a:solidFill>
                <a:latin typeface="Open Sans"/>
                <a:ea typeface="Open Sans"/>
                <a:cs typeface="Open Sans"/>
                <a:sym typeface="Open Sans"/>
              </a:defRPr>
            </a:lvl6pPr>
            <a:lvl7pPr indent="0" lvl="6" marL="0" algn="r">
              <a:spcBef>
                <a:spcPts val="0"/>
              </a:spcBef>
              <a:buNone/>
              <a:defRPr sz="1300">
                <a:solidFill>
                  <a:schemeClr val="lt1"/>
                </a:solidFill>
                <a:latin typeface="Open Sans"/>
                <a:ea typeface="Open Sans"/>
                <a:cs typeface="Open Sans"/>
                <a:sym typeface="Open Sans"/>
              </a:defRPr>
            </a:lvl7pPr>
            <a:lvl8pPr indent="0" lvl="7" marL="0" algn="r">
              <a:spcBef>
                <a:spcPts val="0"/>
              </a:spcBef>
              <a:buNone/>
              <a:defRPr sz="1300">
                <a:solidFill>
                  <a:schemeClr val="lt1"/>
                </a:solidFill>
                <a:latin typeface="Open Sans"/>
                <a:ea typeface="Open Sans"/>
                <a:cs typeface="Open Sans"/>
                <a:sym typeface="Open Sans"/>
              </a:defRPr>
            </a:lvl8pPr>
            <a:lvl9pPr indent="0" lvl="8" marL="0" algn="r">
              <a:spcBef>
                <a:spcPts val="0"/>
              </a:spcBef>
              <a:buNone/>
              <a:defRPr sz="1300">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grpSp>
        <p:nvGrpSpPr>
          <p:cNvPr id="110" name="Google Shape;110;p29"/>
          <p:cNvGrpSpPr/>
          <p:nvPr/>
        </p:nvGrpSpPr>
        <p:grpSpPr>
          <a:xfrm>
            <a:off x="765820" y="6473596"/>
            <a:ext cx="10810529" cy="0"/>
            <a:chOff x="765820" y="6453336"/>
            <a:chExt cx="10810529" cy="0"/>
          </a:xfrm>
        </p:grpSpPr>
        <p:cxnSp>
          <p:nvCxnSpPr>
            <p:cNvPr id="111" name="Google Shape;111;p29"/>
            <p:cNvCxnSpPr/>
            <p:nvPr/>
          </p:nvCxnSpPr>
          <p:spPr>
            <a:xfrm rot="10800000">
              <a:off x="765820" y="6453336"/>
              <a:ext cx="4176464" cy="0"/>
            </a:xfrm>
            <a:prstGeom prst="straightConnector1">
              <a:avLst/>
            </a:prstGeom>
            <a:noFill/>
            <a:ln cap="flat" cmpd="sng" w="9525">
              <a:solidFill>
                <a:schemeClr val="lt1">
                  <a:alpha val="29803"/>
                </a:schemeClr>
              </a:solidFill>
              <a:prstDash val="solid"/>
              <a:round/>
              <a:headEnd len="sm" w="sm" type="none"/>
              <a:tailEnd len="sm" w="sm" type="none"/>
            </a:ln>
          </p:spPr>
        </p:cxnSp>
        <p:cxnSp>
          <p:nvCxnSpPr>
            <p:cNvPr id="112" name="Google Shape;112;p29"/>
            <p:cNvCxnSpPr/>
            <p:nvPr/>
          </p:nvCxnSpPr>
          <p:spPr>
            <a:xfrm rot="10800000">
              <a:off x="7399885" y="6453336"/>
              <a:ext cx="4176464" cy="0"/>
            </a:xfrm>
            <a:prstGeom prst="straightConnector1">
              <a:avLst/>
            </a:prstGeom>
            <a:noFill/>
            <a:ln cap="flat" cmpd="sng" w="9525">
              <a:solidFill>
                <a:schemeClr val="lt1">
                  <a:alpha val="29803"/>
                </a:schemeClr>
              </a:solidFill>
              <a:prstDash val="solid"/>
              <a:round/>
              <a:headEnd len="sm" w="sm" type="none"/>
              <a:tailEnd len="sm" w="sm"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Mockup">
  <p:cSld name="1_Mockup">
    <p:spTree>
      <p:nvGrpSpPr>
        <p:cNvPr id="113" name="Shape 113"/>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p:cSld name="Contact Us">
    <p:spTree>
      <p:nvGrpSpPr>
        <p:cNvPr id="114" name="Shape 114"/>
        <p:cNvGrpSpPr/>
        <p:nvPr/>
      </p:nvGrpSpPr>
      <p:grpSpPr>
        <a:xfrm>
          <a:off x="0" y="0"/>
          <a:ext cx="0" cy="0"/>
          <a:chOff x="0" y="0"/>
          <a:chExt cx="0" cy="0"/>
        </a:xfrm>
      </p:grpSpPr>
      <p:sp>
        <p:nvSpPr>
          <p:cNvPr id="115" name="Google Shape;115;p31"/>
          <p:cNvSpPr/>
          <p:nvPr>
            <p:ph idx="2" type="pic"/>
          </p:nvPr>
        </p:nvSpPr>
        <p:spPr>
          <a:xfrm>
            <a:off x="0" y="0"/>
            <a:ext cx="12188825" cy="68580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p32"/>
          <p:cNvSpPr txBox="1"/>
          <p:nvPr>
            <p:ph type="title"/>
          </p:nvPr>
        </p:nvSpPr>
        <p:spPr>
          <a:xfrm>
            <a:off x="609443" y="273049"/>
            <a:ext cx="4010039" cy="1162051"/>
          </a:xfrm>
          <a:prstGeom prst="rect">
            <a:avLst/>
          </a:prstGeom>
          <a:noFill/>
          <a:ln>
            <a:noFill/>
          </a:ln>
        </p:spPr>
        <p:txBody>
          <a:bodyPr anchorCtr="0" anchor="b" bIns="60925" lIns="121875" spcFirstLastPara="1" rIns="121875" wrap="square" tIns="60925">
            <a:normAutofit/>
          </a:bodyPr>
          <a:lstStyle>
            <a:lvl1pPr lvl="0" algn="l">
              <a:spcBef>
                <a:spcPts val="0"/>
              </a:spcBef>
              <a:spcAft>
                <a:spcPts val="0"/>
              </a:spcAft>
              <a:buClr>
                <a:schemeClr val="dk1"/>
              </a:buClr>
              <a:buSzPts val="2700"/>
              <a:buFont typeface="Calibri"/>
              <a:buNone/>
              <a:defRPr b="1"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32"/>
          <p:cNvSpPr txBox="1"/>
          <p:nvPr>
            <p:ph idx="1" type="body"/>
          </p:nvPr>
        </p:nvSpPr>
        <p:spPr>
          <a:xfrm>
            <a:off x="4765492" y="273052"/>
            <a:ext cx="6813892" cy="5853113"/>
          </a:xfrm>
          <a:prstGeom prst="rect">
            <a:avLst/>
          </a:prstGeom>
          <a:noFill/>
          <a:ln>
            <a:noFill/>
          </a:ln>
        </p:spPr>
        <p:txBody>
          <a:bodyPr anchorCtr="0" anchor="t" bIns="60925" lIns="121875" spcFirstLastPara="1" rIns="121875" wrap="square" tIns="60925">
            <a:normAutofit/>
          </a:bodyPr>
          <a:lstStyle>
            <a:lvl1pPr indent="-501650" lvl="0" marL="457200" algn="l">
              <a:spcBef>
                <a:spcPts val="860"/>
              </a:spcBef>
              <a:spcAft>
                <a:spcPts val="0"/>
              </a:spcAft>
              <a:buClr>
                <a:schemeClr val="dk1"/>
              </a:buClr>
              <a:buSzPts val="4300"/>
              <a:buChar char="•"/>
              <a:defRPr sz="4300"/>
            </a:lvl1pPr>
            <a:lvl2pPr indent="-463550" lvl="1" marL="914400" algn="l">
              <a:spcBef>
                <a:spcPts val="740"/>
              </a:spcBef>
              <a:spcAft>
                <a:spcPts val="0"/>
              </a:spcAft>
              <a:buClr>
                <a:schemeClr val="dk1"/>
              </a:buClr>
              <a:buSzPts val="3700"/>
              <a:buChar char="–"/>
              <a:defRPr sz="3700"/>
            </a:lvl2pPr>
            <a:lvl3pPr indent="-431800" lvl="2" marL="1371600" algn="l">
              <a:spcBef>
                <a:spcPts val="640"/>
              </a:spcBef>
              <a:spcAft>
                <a:spcPts val="0"/>
              </a:spcAft>
              <a:buClr>
                <a:schemeClr val="dk1"/>
              </a:buClr>
              <a:buSzPts val="3200"/>
              <a:buChar char="•"/>
              <a:defRPr sz="3200"/>
            </a:lvl3pPr>
            <a:lvl4pPr indent="-400050" lvl="3" marL="1828800" algn="l">
              <a:spcBef>
                <a:spcPts val="540"/>
              </a:spcBef>
              <a:spcAft>
                <a:spcPts val="0"/>
              </a:spcAft>
              <a:buClr>
                <a:schemeClr val="dk1"/>
              </a:buClr>
              <a:buSzPts val="2700"/>
              <a:buChar char="–"/>
              <a:defRPr sz="2700"/>
            </a:lvl4pPr>
            <a:lvl5pPr indent="-400050" lvl="4" marL="2286000" algn="l">
              <a:spcBef>
                <a:spcPts val="540"/>
              </a:spcBef>
              <a:spcAft>
                <a:spcPts val="0"/>
              </a:spcAft>
              <a:buClr>
                <a:schemeClr val="dk1"/>
              </a:buClr>
              <a:buSzPts val="2700"/>
              <a:buChar char="»"/>
              <a:defRPr sz="2700"/>
            </a:lvl5pPr>
            <a:lvl6pPr indent="-400050" lvl="5" marL="2743200" algn="l">
              <a:spcBef>
                <a:spcPts val="540"/>
              </a:spcBef>
              <a:spcAft>
                <a:spcPts val="0"/>
              </a:spcAft>
              <a:buClr>
                <a:schemeClr val="dk1"/>
              </a:buClr>
              <a:buSzPts val="2700"/>
              <a:buChar char="•"/>
              <a:defRPr sz="2700"/>
            </a:lvl6pPr>
            <a:lvl7pPr indent="-400050" lvl="6" marL="3200400" algn="l">
              <a:spcBef>
                <a:spcPts val="540"/>
              </a:spcBef>
              <a:spcAft>
                <a:spcPts val="0"/>
              </a:spcAft>
              <a:buClr>
                <a:schemeClr val="dk1"/>
              </a:buClr>
              <a:buSzPts val="2700"/>
              <a:buChar char="•"/>
              <a:defRPr sz="2700"/>
            </a:lvl7pPr>
            <a:lvl8pPr indent="-400050" lvl="7" marL="3657600" algn="l">
              <a:spcBef>
                <a:spcPts val="540"/>
              </a:spcBef>
              <a:spcAft>
                <a:spcPts val="0"/>
              </a:spcAft>
              <a:buClr>
                <a:schemeClr val="dk1"/>
              </a:buClr>
              <a:buSzPts val="2700"/>
              <a:buChar char="•"/>
              <a:defRPr sz="2700"/>
            </a:lvl8pPr>
            <a:lvl9pPr indent="-400050" lvl="8" marL="4114800" algn="l">
              <a:spcBef>
                <a:spcPts val="540"/>
              </a:spcBef>
              <a:spcAft>
                <a:spcPts val="0"/>
              </a:spcAft>
              <a:buClr>
                <a:schemeClr val="dk1"/>
              </a:buClr>
              <a:buSzPts val="2700"/>
              <a:buChar char="•"/>
              <a:defRPr sz="2700"/>
            </a:lvl9pPr>
          </a:lstStyle>
          <a:p/>
        </p:txBody>
      </p:sp>
      <p:sp>
        <p:nvSpPr>
          <p:cNvPr id="119" name="Google Shape;119;p32"/>
          <p:cNvSpPr txBox="1"/>
          <p:nvPr>
            <p:ph idx="2" type="body"/>
          </p:nvPr>
        </p:nvSpPr>
        <p:spPr>
          <a:xfrm>
            <a:off x="609443" y="1435102"/>
            <a:ext cx="4010039" cy="4691063"/>
          </a:xfrm>
          <a:prstGeom prst="rect">
            <a:avLst/>
          </a:prstGeom>
          <a:noFill/>
          <a:ln>
            <a:noFill/>
          </a:ln>
        </p:spPr>
        <p:txBody>
          <a:bodyPr anchorCtr="0" anchor="t" bIns="60925" lIns="121875" spcFirstLastPara="1" rIns="121875" wrap="square" tIns="60925">
            <a:normAutofit/>
          </a:bodyPr>
          <a:lstStyle>
            <a:lvl1pPr indent="-228600" lvl="0" marL="457200" algn="l">
              <a:spcBef>
                <a:spcPts val="380"/>
              </a:spcBef>
              <a:spcAft>
                <a:spcPts val="0"/>
              </a:spcAft>
              <a:buClr>
                <a:schemeClr val="dk1"/>
              </a:buClr>
              <a:buSzPts val="1900"/>
              <a:buNone/>
              <a:defRPr sz="1900"/>
            </a:lvl1pPr>
            <a:lvl2pPr indent="-228600" lvl="1" marL="914400" algn="l">
              <a:spcBef>
                <a:spcPts val="320"/>
              </a:spcBef>
              <a:spcAft>
                <a:spcPts val="0"/>
              </a:spcAft>
              <a:buClr>
                <a:schemeClr val="dk1"/>
              </a:buClr>
              <a:buSzPts val="1600"/>
              <a:buNone/>
              <a:defRPr sz="1600"/>
            </a:lvl2pPr>
            <a:lvl3pPr indent="-228600" lvl="2" marL="1371600" algn="l">
              <a:spcBef>
                <a:spcPts val="260"/>
              </a:spcBef>
              <a:spcAft>
                <a:spcPts val="0"/>
              </a:spcAft>
              <a:buClr>
                <a:schemeClr val="dk1"/>
              </a:buClr>
              <a:buSzPts val="1300"/>
              <a:buNone/>
              <a:defRPr sz="1300"/>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120" name="Google Shape;120;p32"/>
          <p:cNvSpPr txBox="1"/>
          <p:nvPr>
            <p:ph idx="10" type="dt"/>
          </p:nvPr>
        </p:nvSpPr>
        <p:spPr>
          <a:xfrm>
            <a:off x="609441" y="6356351"/>
            <a:ext cx="2844059"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2"/>
          <p:cNvSpPr txBox="1"/>
          <p:nvPr>
            <p:ph idx="11" type="ftr"/>
          </p:nvPr>
        </p:nvSpPr>
        <p:spPr>
          <a:xfrm>
            <a:off x="4164515" y="6356351"/>
            <a:ext cx="3859795"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2"/>
          <p:cNvSpPr txBox="1"/>
          <p:nvPr>
            <p:ph idx="12" type="sldNum"/>
          </p:nvPr>
        </p:nvSpPr>
        <p:spPr>
          <a:xfrm>
            <a:off x="8735325" y="6356351"/>
            <a:ext cx="2844059"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3" name="Shape 123"/>
        <p:cNvGrpSpPr/>
        <p:nvPr/>
      </p:nvGrpSpPr>
      <p:grpSpPr>
        <a:xfrm>
          <a:off x="0" y="0"/>
          <a:ext cx="0" cy="0"/>
          <a:chOff x="0" y="0"/>
          <a:chExt cx="0" cy="0"/>
        </a:xfrm>
      </p:grpSpPr>
      <p:sp>
        <p:nvSpPr>
          <p:cNvPr id="124" name="Google Shape;124;p33"/>
          <p:cNvSpPr txBox="1"/>
          <p:nvPr>
            <p:ph type="title"/>
          </p:nvPr>
        </p:nvSpPr>
        <p:spPr>
          <a:xfrm>
            <a:off x="2389095" y="4800600"/>
            <a:ext cx="7313295" cy="566739"/>
          </a:xfrm>
          <a:prstGeom prst="rect">
            <a:avLst/>
          </a:prstGeom>
          <a:noFill/>
          <a:ln>
            <a:noFill/>
          </a:ln>
        </p:spPr>
        <p:txBody>
          <a:bodyPr anchorCtr="0" anchor="b" bIns="60925" lIns="121875" spcFirstLastPara="1" rIns="121875" wrap="square" tIns="60925">
            <a:normAutofit/>
          </a:bodyPr>
          <a:lstStyle>
            <a:lvl1pPr lvl="0" algn="l">
              <a:spcBef>
                <a:spcPts val="0"/>
              </a:spcBef>
              <a:spcAft>
                <a:spcPts val="0"/>
              </a:spcAft>
              <a:buClr>
                <a:schemeClr val="dk1"/>
              </a:buClr>
              <a:buSzPts val="2700"/>
              <a:buFont typeface="Calibri"/>
              <a:buNone/>
              <a:defRPr b="1"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33"/>
          <p:cNvSpPr/>
          <p:nvPr>
            <p:ph idx="2" type="pic"/>
          </p:nvPr>
        </p:nvSpPr>
        <p:spPr>
          <a:xfrm>
            <a:off x="2389095" y="612775"/>
            <a:ext cx="7313295" cy="4114800"/>
          </a:xfrm>
          <a:prstGeom prst="rect">
            <a:avLst/>
          </a:prstGeom>
          <a:noFill/>
          <a:ln>
            <a:noFill/>
          </a:ln>
        </p:spPr>
      </p:sp>
      <p:sp>
        <p:nvSpPr>
          <p:cNvPr id="126" name="Google Shape;126;p33"/>
          <p:cNvSpPr txBox="1"/>
          <p:nvPr>
            <p:ph idx="1" type="body"/>
          </p:nvPr>
        </p:nvSpPr>
        <p:spPr>
          <a:xfrm>
            <a:off x="2389095" y="5367338"/>
            <a:ext cx="7313295" cy="804863"/>
          </a:xfrm>
          <a:prstGeom prst="rect">
            <a:avLst/>
          </a:prstGeom>
          <a:noFill/>
          <a:ln>
            <a:noFill/>
          </a:ln>
        </p:spPr>
        <p:txBody>
          <a:bodyPr anchorCtr="0" anchor="t" bIns="60925" lIns="121875" spcFirstLastPara="1" rIns="121875" wrap="square" tIns="60925">
            <a:normAutofit/>
          </a:bodyPr>
          <a:lstStyle>
            <a:lvl1pPr indent="-228600" lvl="0" marL="457200" algn="l">
              <a:spcBef>
                <a:spcPts val="380"/>
              </a:spcBef>
              <a:spcAft>
                <a:spcPts val="0"/>
              </a:spcAft>
              <a:buClr>
                <a:schemeClr val="dk1"/>
              </a:buClr>
              <a:buSzPts val="1900"/>
              <a:buNone/>
              <a:defRPr sz="1900"/>
            </a:lvl1pPr>
            <a:lvl2pPr indent="-228600" lvl="1" marL="914400" algn="l">
              <a:spcBef>
                <a:spcPts val="320"/>
              </a:spcBef>
              <a:spcAft>
                <a:spcPts val="0"/>
              </a:spcAft>
              <a:buClr>
                <a:schemeClr val="dk1"/>
              </a:buClr>
              <a:buSzPts val="1600"/>
              <a:buNone/>
              <a:defRPr sz="1600"/>
            </a:lvl2pPr>
            <a:lvl3pPr indent="-228600" lvl="2" marL="1371600" algn="l">
              <a:spcBef>
                <a:spcPts val="260"/>
              </a:spcBef>
              <a:spcAft>
                <a:spcPts val="0"/>
              </a:spcAft>
              <a:buClr>
                <a:schemeClr val="dk1"/>
              </a:buClr>
              <a:buSzPts val="1300"/>
              <a:buNone/>
              <a:defRPr sz="1300"/>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127" name="Google Shape;127;p33"/>
          <p:cNvSpPr txBox="1"/>
          <p:nvPr>
            <p:ph idx="10" type="dt"/>
          </p:nvPr>
        </p:nvSpPr>
        <p:spPr>
          <a:xfrm>
            <a:off x="609441" y="6356351"/>
            <a:ext cx="2844059"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3"/>
          <p:cNvSpPr txBox="1"/>
          <p:nvPr>
            <p:ph idx="11" type="ftr"/>
          </p:nvPr>
        </p:nvSpPr>
        <p:spPr>
          <a:xfrm>
            <a:off x="4164515" y="6356351"/>
            <a:ext cx="3859795"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3"/>
          <p:cNvSpPr txBox="1"/>
          <p:nvPr>
            <p:ph idx="12" type="sldNum"/>
          </p:nvPr>
        </p:nvSpPr>
        <p:spPr>
          <a:xfrm>
            <a:off x="8735325" y="6356351"/>
            <a:ext cx="2844059"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2" name="Shape 22"/>
        <p:cNvGrpSpPr/>
        <p:nvPr/>
      </p:nvGrpSpPr>
      <p:grpSpPr>
        <a:xfrm>
          <a:off x="0" y="0"/>
          <a:ext cx="0" cy="0"/>
          <a:chOff x="0" y="0"/>
          <a:chExt cx="0" cy="0"/>
        </a:xfrm>
      </p:grpSpPr>
      <p:sp>
        <p:nvSpPr>
          <p:cNvPr id="23" name="Google Shape;23;p16"/>
          <p:cNvSpPr txBox="1"/>
          <p:nvPr>
            <p:ph type="title"/>
          </p:nvPr>
        </p:nvSpPr>
        <p:spPr>
          <a:xfrm>
            <a:off x="609441" y="274639"/>
            <a:ext cx="10969943" cy="711081"/>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txBox="1"/>
          <p:nvPr>
            <p:ph idx="11" type="ftr"/>
          </p:nvPr>
        </p:nvSpPr>
        <p:spPr>
          <a:xfrm>
            <a:off x="3539348" y="6291034"/>
            <a:ext cx="5110130"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sz="1300">
                <a:solidFill>
                  <a:srgbClr val="7F7F7F"/>
                </a:solidFill>
                <a:latin typeface="Open Sans"/>
                <a:ea typeface="Open Sans"/>
                <a:cs typeface="Open Sans"/>
                <a:sym typeface="Open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5" name="Google Shape;25;p16"/>
          <p:cNvCxnSpPr/>
          <p:nvPr/>
        </p:nvCxnSpPr>
        <p:spPr>
          <a:xfrm>
            <a:off x="765820" y="985922"/>
            <a:ext cx="864096" cy="0"/>
          </a:xfrm>
          <a:prstGeom prst="straightConnector1">
            <a:avLst/>
          </a:prstGeom>
          <a:noFill/>
          <a:ln cap="flat" cmpd="sng" w="57150">
            <a:solidFill>
              <a:srgbClr val="7F7F7F"/>
            </a:solidFill>
            <a:prstDash val="solid"/>
            <a:round/>
            <a:headEnd len="sm" w="sm" type="none"/>
            <a:tailEnd len="sm" w="sm" type="none"/>
          </a:ln>
        </p:spPr>
      </p:cxnSp>
      <p:sp>
        <p:nvSpPr>
          <p:cNvPr id="26" name="Google Shape;26;p16"/>
          <p:cNvSpPr txBox="1"/>
          <p:nvPr>
            <p:ph idx="12" type="sldNum"/>
          </p:nvPr>
        </p:nvSpPr>
        <p:spPr>
          <a:xfrm>
            <a:off x="11062964" y="359888"/>
            <a:ext cx="516420" cy="522110"/>
          </a:xfrm>
          <a:prstGeom prst="rect">
            <a:avLst/>
          </a:prstGeom>
          <a:noFill/>
          <a:ln>
            <a:noFill/>
          </a:ln>
        </p:spPr>
        <p:txBody>
          <a:bodyPr anchorCtr="1" anchor="ctr" bIns="0" lIns="0" spcFirstLastPara="1" rIns="0" wrap="square" tIns="0">
            <a:noAutofit/>
          </a:bodyPr>
          <a:lstStyle>
            <a:lvl1pPr indent="0" lvl="0" marL="0" algn="r">
              <a:spcBef>
                <a:spcPts val="0"/>
              </a:spcBef>
              <a:buNone/>
              <a:defRPr sz="1300">
                <a:solidFill>
                  <a:schemeClr val="lt1"/>
                </a:solidFill>
                <a:latin typeface="Open Sans"/>
                <a:ea typeface="Open Sans"/>
                <a:cs typeface="Open Sans"/>
                <a:sym typeface="Open Sans"/>
              </a:defRPr>
            </a:lvl1pPr>
            <a:lvl2pPr indent="0" lvl="1" marL="0" algn="r">
              <a:spcBef>
                <a:spcPts val="0"/>
              </a:spcBef>
              <a:buNone/>
              <a:defRPr sz="1300">
                <a:solidFill>
                  <a:schemeClr val="lt1"/>
                </a:solidFill>
                <a:latin typeface="Open Sans"/>
                <a:ea typeface="Open Sans"/>
                <a:cs typeface="Open Sans"/>
                <a:sym typeface="Open Sans"/>
              </a:defRPr>
            </a:lvl2pPr>
            <a:lvl3pPr indent="0" lvl="2" marL="0" algn="r">
              <a:spcBef>
                <a:spcPts val="0"/>
              </a:spcBef>
              <a:buNone/>
              <a:defRPr sz="1300">
                <a:solidFill>
                  <a:schemeClr val="lt1"/>
                </a:solidFill>
                <a:latin typeface="Open Sans"/>
                <a:ea typeface="Open Sans"/>
                <a:cs typeface="Open Sans"/>
                <a:sym typeface="Open Sans"/>
              </a:defRPr>
            </a:lvl3pPr>
            <a:lvl4pPr indent="0" lvl="3" marL="0" algn="r">
              <a:spcBef>
                <a:spcPts val="0"/>
              </a:spcBef>
              <a:buNone/>
              <a:defRPr sz="1300">
                <a:solidFill>
                  <a:schemeClr val="lt1"/>
                </a:solidFill>
                <a:latin typeface="Open Sans"/>
                <a:ea typeface="Open Sans"/>
                <a:cs typeface="Open Sans"/>
                <a:sym typeface="Open Sans"/>
              </a:defRPr>
            </a:lvl4pPr>
            <a:lvl5pPr indent="0" lvl="4" marL="0" algn="r">
              <a:spcBef>
                <a:spcPts val="0"/>
              </a:spcBef>
              <a:buNone/>
              <a:defRPr sz="1300">
                <a:solidFill>
                  <a:schemeClr val="lt1"/>
                </a:solidFill>
                <a:latin typeface="Open Sans"/>
                <a:ea typeface="Open Sans"/>
                <a:cs typeface="Open Sans"/>
                <a:sym typeface="Open Sans"/>
              </a:defRPr>
            </a:lvl5pPr>
            <a:lvl6pPr indent="0" lvl="5" marL="0" algn="r">
              <a:spcBef>
                <a:spcPts val="0"/>
              </a:spcBef>
              <a:buNone/>
              <a:defRPr sz="1300">
                <a:solidFill>
                  <a:schemeClr val="lt1"/>
                </a:solidFill>
                <a:latin typeface="Open Sans"/>
                <a:ea typeface="Open Sans"/>
                <a:cs typeface="Open Sans"/>
                <a:sym typeface="Open Sans"/>
              </a:defRPr>
            </a:lvl6pPr>
            <a:lvl7pPr indent="0" lvl="6" marL="0" algn="r">
              <a:spcBef>
                <a:spcPts val="0"/>
              </a:spcBef>
              <a:buNone/>
              <a:defRPr sz="1300">
                <a:solidFill>
                  <a:schemeClr val="lt1"/>
                </a:solidFill>
                <a:latin typeface="Open Sans"/>
                <a:ea typeface="Open Sans"/>
                <a:cs typeface="Open Sans"/>
                <a:sym typeface="Open Sans"/>
              </a:defRPr>
            </a:lvl7pPr>
            <a:lvl8pPr indent="0" lvl="7" marL="0" algn="r">
              <a:spcBef>
                <a:spcPts val="0"/>
              </a:spcBef>
              <a:buNone/>
              <a:defRPr sz="1300">
                <a:solidFill>
                  <a:schemeClr val="lt1"/>
                </a:solidFill>
                <a:latin typeface="Open Sans"/>
                <a:ea typeface="Open Sans"/>
                <a:cs typeface="Open Sans"/>
                <a:sym typeface="Open Sans"/>
              </a:defRPr>
            </a:lvl8pPr>
            <a:lvl9pPr indent="0" lvl="8" marL="0" algn="r">
              <a:spcBef>
                <a:spcPts val="0"/>
              </a:spcBef>
              <a:buNone/>
              <a:defRPr sz="1300">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grpSp>
        <p:nvGrpSpPr>
          <p:cNvPr id="27" name="Google Shape;27;p16"/>
          <p:cNvGrpSpPr/>
          <p:nvPr/>
        </p:nvGrpSpPr>
        <p:grpSpPr>
          <a:xfrm>
            <a:off x="765820" y="6473596"/>
            <a:ext cx="10810529" cy="0"/>
            <a:chOff x="765820" y="6453336"/>
            <a:chExt cx="10810529" cy="0"/>
          </a:xfrm>
        </p:grpSpPr>
        <p:cxnSp>
          <p:nvCxnSpPr>
            <p:cNvPr id="28" name="Google Shape;28;p16"/>
            <p:cNvCxnSpPr/>
            <p:nvPr/>
          </p:nvCxnSpPr>
          <p:spPr>
            <a:xfrm rot="10800000">
              <a:off x="765820" y="6453336"/>
              <a:ext cx="4176464" cy="0"/>
            </a:xfrm>
            <a:prstGeom prst="straightConnector1">
              <a:avLst/>
            </a:prstGeom>
            <a:noFill/>
            <a:ln cap="flat" cmpd="sng" w="9525">
              <a:solidFill>
                <a:srgbClr val="D8D8D8"/>
              </a:solidFill>
              <a:prstDash val="solid"/>
              <a:round/>
              <a:headEnd len="sm" w="sm" type="none"/>
              <a:tailEnd len="sm" w="sm" type="none"/>
            </a:ln>
          </p:spPr>
        </p:cxnSp>
        <p:cxnSp>
          <p:nvCxnSpPr>
            <p:cNvPr id="29" name="Google Shape;29;p16"/>
            <p:cNvCxnSpPr/>
            <p:nvPr/>
          </p:nvCxnSpPr>
          <p:spPr>
            <a:xfrm rot="10800000">
              <a:off x="7399885" y="6453336"/>
              <a:ext cx="4176464" cy="0"/>
            </a:xfrm>
            <a:prstGeom prst="straightConnector1">
              <a:avLst/>
            </a:prstGeom>
            <a:noFill/>
            <a:ln cap="flat" cmpd="sng" w="9525">
              <a:solidFill>
                <a:srgbClr val="D8D8D8"/>
              </a:solidFill>
              <a:prstDash val="solid"/>
              <a:round/>
              <a:headEnd len="sm" w="sm" type="none"/>
              <a:tailEnd len="sm" w="sm" type="none"/>
            </a:ln>
          </p:spPr>
        </p:cxnSp>
      </p:grpSp>
      <p:sp>
        <p:nvSpPr>
          <p:cNvPr id="30" name="Google Shape;30;p16"/>
          <p:cNvSpPr/>
          <p:nvPr/>
        </p:nvSpPr>
        <p:spPr>
          <a:xfrm>
            <a:off x="11057533" y="359431"/>
            <a:ext cx="522110" cy="522110"/>
          </a:xfrm>
          <a:prstGeom prst="diamond">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1" name="Google Shape;31;p16"/>
          <p:cNvSpPr/>
          <p:nvPr>
            <p:ph idx="2" type="pic"/>
          </p:nvPr>
        </p:nvSpPr>
        <p:spPr>
          <a:xfrm>
            <a:off x="1069997" y="1699355"/>
            <a:ext cx="4064282" cy="3870274"/>
          </a:xfrm>
          <a:prstGeom prst="rect">
            <a:avLst/>
          </a:prstGeom>
          <a:solidFill>
            <a:schemeClr val="accent4"/>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34"/>
          <p:cNvSpPr txBox="1"/>
          <p:nvPr>
            <p:ph type="title"/>
          </p:nvPr>
        </p:nvSpPr>
        <p:spPr>
          <a:xfrm>
            <a:off x="609441" y="274639"/>
            <a:ext cx="10969943" cy="711081"/>
          </a:xfrm>
          <a:prstGeom prst="rect">
            <a:avLst/>
          </a:prstGeom>
          <a:noFill/>
          <a:ln>
            <a:noFill/>
          </a:ln>
        </p:spPr>
        <p:txBody>
          <a:bodyPr anchorCtr="0" anchor="ctr" bIns="60925" lIns="121875" spcFirstLastPara="1" rIns="121875" wrap="square" tIns="60925">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34"/>
          <p:cNvSpPr txBox="1"/>
          <p:nvPr>
            <p:ph idx="1" type="body"/>
          </p:nvPr>
        </p:nvSpPr>
        <p:spPr>
          <a:xfrm rot="5400000">
            <a:off x="3600543" y="-1852677"/>
            <a:ext cx="4987739" cy="10969943"/>
          </a:xfrm>
          <a:prstGeom prst="rect">
            <a:avLst/>
          </a:prstGeom>
          <a:noFill/>
          <a:ln>
            <a:noFill/>
          </a:ln>
        </p:spPr>
        <p:txBody>
          <a:bodyPr anchorCtr="0" anchor="t" bIns="60925" lIns="121875" spcFirstLastPara="1" rIns="121875" wrap="square" tIns="6092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3" name="Google Shape;133;p34"/>
          <p:cNvSpPr txBox="1"/>
          <p:nvPr>
            <p:ph idx="10" type="dt"/>
          </p:nvPr>
        </p:nvSpPr>
        <p:spPr>
          <a:xfrm>
            <a:off x="609441" y="6356351"/>
            <a:ext cx="2844059"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4"/>
          <p:cNvSpPr txBox="1"/>
          <p:nvPr>
            <p:ph idx="11" type="ftr"/>
          </p:nvPr>
        </p:nvSpPr>
        <p:spPr>
          <a:xfrm>
            <a:off x="4164515" y="6356351"/>
            <a:ext cx="3859795"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4"/>
          <p:cNvSpPr txBox="1"/>
          <p:nvPr>
            <p:ph idx="12" type="sldNum"/>
          </p:nvPr>
        </p:nvSpPr>
        <p:spPr>
          <a:xfrm>
            <a:off x="8735325" y="6356351"/>
            <a:ext cx="2844059"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35"/>
          <p:cNvSpPr txBox="1"/>
          <p:nvPr>
            <p:ph type="title"/>
          </p:nvPr>
        </p:nvSpPr>
        <p:spPr>
          <a:xfrm rot="5400000">
            <a:off x="7282379" y="1829159"/>
            <a:ext cx="5851525" cy="2742486"/>
          </a:xfrm>
          <a:prstGeom prst="rect">
            <a:avLst/>
          </a:prstGeom>
          <a:noFill/>
          <a:ln>
            <a:noFill/>
          </a:ln>
        </p:spPr>
        <p:txBody>
          <a:bodyPr anchorCtr="0" anchor="ctr" bIns="60925" lIns="121875" spcFirstLastPara="1" rIns="121875" wrap="square" tIns="60925">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5"/>
          <p:cNvSpPr txBox="1"/>
          <p:nvPr>
            <p:ph idx="1" type="body"/>
          </p:nvPr>
        </p:nvSpPr>
        <p:spPr>
          <a:xfrm rot="5400000">
            <a:off x="1695834" y="-811754"/>
            <a:ext cx="5851525" cy="8024310"/>
          </a:xfrm>
          <a:prstGeom prst="rect">
            <a:avLst/>
          </a:prstGeom>
          <a:noFill/>
          <a:ln>
            <a:noFill/>
          </a:ln>
        </p:spPr>
        <p:txBody>
          <a:bodyPr anchorCtr="0" anchor="t" bIns="60925" lIns="121875" spcFirstLastPara="1" rIns="121875" wrap="square" tIns="6092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9" name="Google Shape;139;p35"/>
          <p:cNvSpPr txBox="1"/>
          <p:nvPr>
            <p:ph idx="10" type="dt"/>
          </p:nvPr>
        </p:nvSpPr>
        <p:spPr>
          <a:xfrm>
            <a:off x="609441" y="6356351"/>
            <a:ext cx="2844059"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5"/>
          <p:cNvSpPr txBox="1"/>
          <p:nvPr>
            <p:ph idx="11" type="ftr"/>
          </p:nvPr>
        </p:nvSpPr>
        <p:spPr>
          <a:xfrm>
            <a:off x="4164515" y="6356351"/>
            <a:ext cx="3859795"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5"/>
          <p:cNvSpPr txBox="1"/>
          <p:nvPr>
            <p:ph idx="12" type="sldNum"/>
          </p:nvPr>
        </p:nvSpPr>
        <p:spPr>
          <a:xfrm>
            <a:off x="8735325" y="6356351"/>
            <a:ext cx="2844059"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17"/>
          <p:cNvSpPr txBox="1"/>
          <p:nvPr>
            <p:ph idx="10" type="dt"/>
          </p:nvPr>
        </p:nvSpPr>
        <p:spPr>
          <a:xfrm>
            <a:off x="609441" y="6356351"/>
            <a:ext cx="2844059"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4164515" y="6356351"/>
            <a:ext cx="3859795"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8735325" y="6356351"/>
            <a:ext cx="2844059"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
  <p:cSld name="About us ">
    <p:spTree>
      <p:nvGrpSpPr>
        <p:cNvPr id="36" name="Shape 36"/>
        <p:cNvGrpSpPr/>
        <p:nvPr/>
      </p:nvGrpSpPr>
      <p:grpSpPr>
        <a:xfrm>
          <a:off x="0" y="0"/>
          <a:ext cx="0" cy="0"/>
          <a:chOff x="0" y="0"/>
          <a:chExt cx="0" cy="0"/>
        </a:xfrm>
      </p:grpSpPr>
      <p:sp>
        <p:nvSpPr>
          <p:cNvPr id="37" name="Google Shape;37;p18"/>
          <p:cNvSpPr/>
          <p:nvPr>
            <p:ph idx="2" type="pic"/>
          </p:nvPr>
        </p:nvSpPr>
        <p:spPr>
          <a:xfrm>
            <a:off x="5266865" y="252248"/>
            <a:ext cx="6671992" cy="6353504"/>
          </a:xfrm>
          <a:prstGeom prst="rect">
            <a:avLst/>
          </a:prstGeom>
          <a:solidFill>
            <a:schemeClr val="accent4"/>
          </a:solidFill>
          <a:ln>
            <a:noFill/>
          </a:ln>
        </p:spPr>
      </p:sp>
      <p:sp>
        <p:nvSpPr>
          <p:cNvPr id="38" name="Google Shape;38;p18"/>
          <p:cNvSpPr txBox="1"/>
          <p:nvPr>
            <p:ph idx="12" type="sldNum"/>
          </p:nvPr>
        </p:nvSpPr>
        <p:spPr>
          <a:xfrm>
            <a:off x="11062964" y="359888"/>
            <a:ext cx="516420" cy="522110"/>
          </a:xfrm>
          <a:prstGeom prst="rect">
            <a:avLst/>
          </a:prstGeom>
          <a:noFill/>
          <a:ln>
            <a:noFill/>
          </a:ln>
        </p:spPr>
        <p:txBody>
          <a:bodyPr anchorCtr="1" anchor="ctr" bIns="0" lIns="0" spcFirstLastPara="1" rIns="0" wrap="square" tIns="0">
            <a:noAutofit/>
          </a:bodyPr>
          <a:lstStyle>
            <a:lvl1pPr indent="0" lvl="0" marL="0" algn="r">
              <a:spcBef>
                <a:spcPts val="0"/>
              </a:spcBef>
              <a:buNone/>
              <a:defRPr sz="1300">
                <a:solidFill>
                  <a:schemeClr val="lt1"/>
                </a:solidFill>
                <a:latin typeface="Open Sans"/>
                <a:ea typeface="Open Sans"/>
                <a:cs typeface="Open Sans"/>
                <a:sym typeface="Open Sans"/>
              </a:defRPr>
            </a:lvl1pPr>
            <a:lvl2pPr indent="0" lvl="1" marL="0" algn="r">
              <a:spcBef>
                <a:spcPts val="0"/>
              </a:spcBef>
              <a:buNone/>
              <a:defRPr sz="1300">
                <a:solidFill>
                  <a:schemeClr val="lt1"/>
                </a:solidFill>
                <a:latin typeface="Open Sans"/>
                <a:ea typeface="Open Sans"/>
                <a:cs typeface="Open Sans"/>
                <a:sym typeface="Open Sans"/>
              </a:defRPr>
            </a:lvl2pPr>
            <a:lvl3pPr indent="0" lvl="2" marL="0" algn="r">
              <a:spcBef>
                <a:spcPts val="0"/>
              </a:spcBef>
              <a:buNone/>
              <a:defRPr sz="1300">
                <a:solidFill>
                  <a:schemeClr val="lt1"/>
                </a:solidFill>
                <a:latin typeface="Open Sans"/>
                <a:ea typeface="Open Sans"/>
                <a:cs typeface="Open Sans"/>
                <a:sym typeface="Open Sans"/>
              </a:defRPr>
            </a:lvl3pPr>
            <a:lvl4pPr indent="0" lvl="3" marL="0" algn="r">
              <a:spcBef>
                <a:spcPts val="0"/>
              </a:spcBef>
              <a:buNone/>
              <a:defRPr sz="1300">
                <a:solidFill>
                  <a:schemeClr val="lt1"/>
                </a:solidFill>
                <a:latin typeface="Open Sans"/>
                <a:ea typeface="Open Sans"/>
                <a:cs typeface="Open Sans"/>
                <a:sym typeface="Open Sans"/>
              </a:defRPr>
            </a:lvl4pPr>
            <a:lvl5pPr indent="0" lvl="4" marL="0" algn="r">
              <a:spcBef>
                <a:spcPts val="0"/>
              </a:spcBef>
              <a:buNone/>
              <a:defRPr sz="1300">
                <a:solidFill>
                  <a:schemeClr val="lt1"/>
                </a:solidFill>
                <a:latin typeface="Open Sans"/>
                <a:ea typeface="Open Sans"/>
                <a:cs typeface="Open Sans"/>
                <a:sym typeface="Open Sans"/>
              </a:defRPr>
            </a:lvl5pPr>
            <a:lvl6pPr indent="0" lvl="5" marL="0" algn="r">
              <a:spcBef>
                <a:spcPts val="0"/>
              </a:spcBef>
              <a:buNone/>
              <a:defRPr sz="1300">
                <a:solidFill>
                  <a:schemeClr val="lt1"/>
                </a:solidFill>
                <a:latin typeface="Open Sans"/>
                <a:ea typeface="Open Sans"/>
                <a:cs typeface="Open Sans"/>
                <a:sym typeface="Open Sans"/>
              </a:defRPr>
            </a:lvl6pPr>
            <a:lvl7pPr indent="0" lvl="6" marL="0" algn="r">
              <a:spcBef>
                <a:spcPts val="0"/>
              </a:spcBef>
              <a:buNone/>
              <a:defRPr sz="1300">
                <a:solidFill>
                  <a:schemeClr val="lt1"/>
                </a:solidFill>
                <a:latin typeface="Open Sans"/>
                <a:ea typeface="Open Sans"/>
                <a:cs typeface="Open Sans"/>
                <a:sym typeface="Open Sans"/>
              </a:defRPr>
            </a:lvl7pPr>
            <a:lvl8pPr indent="0" lvl="7" marL="0" algn="r">
              <a:spcBef>
                <a:spcPts val="0"/>
              </a:spcBef>
              <a:buNone/>
              <a:defRPr sz="1300">
                <a:solidFill>
                  <a:schemeClr val="lt1"/>
                </a:solidFill>
                <a:latin typeface="Open Sans"/>
                <a:ea typeface="Open Sans"/>
                <a:cs typeface="Open Sans"/>
                <a:sym typeface="Open Sans"/>
              </a:defRPr>
            </a:lvl8pPr>
            <a:lvl9pPr indent="0" lvl="8" marL="0" algn="r">
              <a:spcBef>
                <a:spcPts val="0"/>
              </a:spcBef>
              <a:buNone/>
              <a:defRPr sz="1300">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18"/>
          <p:cNvSpPr/>
          <p:nvPr/>
        </p:nvSpPr>
        <p:spPr>
          <a:xfrm>
            <a:off x="11057533" y="359431"/>
            <a:ext cx="522110" cy="522110"/>
          </a:xfrm>
          <a:prstGeom prst="diamond">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0" name="Shape 40"/>
        <p:cNvGrpSpPr/>
        <p:nvPr/>
      </p:nvGrpSpPr>
      <p:grpSpPr>
        <a:xfrm>
          <a:off x="0" y="0"/>
          <a:ext cx="0" cy="0"/>
          <a:chOff x="0" y="0"/>
          <a:chExt cx="0" cy="0"/>
        </a:xfrm>
      </p:grpSpPr>
      <p:sp>
        <p:nvSpPr>
          <p:cNvPr id="41" name="Google Shape;41;p19"/>
          <p:cNvSpPr txBox="1"/>
          <p:nvPr>
            <p:ph type="title"/>
          </p:nvPr>
        </p:nvSpPr>
        <p:spPr>
          <a:xfrm>
            <a:off x="609441" y="274639"/>
            <a:ext cx="10969943" cy="711081"/>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1" type="ftr"/>
          </p:nvPr>
        </p:nvSpPr>
        <p:spPr>
          <a:xfrm>
            <a:off x="3539348" y="6291034"/>
            <a:ext cx="5110130"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sz="1300">
                <a:solidFill>
                  <a:srgbClr val="7F7F7F"/>
                </a:solidFill>
                <a:latin typeface="Open Sans"/>
                <a:ea typeface="Open Sans"/>
                <a:cs typeface="Open Sans"/>
                <a:sym typeface="Open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43" name="Google Shape;43;p19"/>
          <p:cNvCxnSpPr/>
          <p:nvPr/>
        </p:nvCxnSpPr>
        <p:spPr>
          <a:xfrm>
            <a:off x="765820" y="985922"/>
            <a:ext cx="864096" cy="0"/>
          </a:xfrm>
          <a:prstGeom prst="straightConnector1">
            <a:avLst/>
          </a:prstGeom>
          <a:noFill/>
          <a:ln cap="flat" cmpd="sng" w="57150">
            <a:solidFill>
              <a:srgbClr val="7F7F7F"/>
            </a:solidFill>
            <a:prstDash val="solid"/>
            <a:round/>
            <a:headEnd len="sm" w="sm" type="none"/>
            <a:tailEnd len="sm" w="sm" type="none"/>
          </a:ln>
        </p:spPr>
      </p:cxnSp>
      <p:sp>
        <p:nvSpPr>
          <p:cNvPr id="44" name="Google Shape;44;p19"/>
          <p:cNvSpPr txBox="1"/>
          <p:nvPr>
            <p:ph idx="12" type="sldNum"/>
          </p:nvPr>
        </p:nvSpPr>
        <p:spPr>
          <a:xfrm>
            <a:off x="11062964" y="359888"/>
            <a:ext cx="516420" cy="522110"/>
          </a:xfrm>
          <a:prstGeom prst="rect">
            <a:avLst/>
          </a:prstGeom>
          <a:noFill/>
          <a:ln>
            <a:noFill/>
          </a:ln>
        </p:spPr>
        <p:txBody>
          <a:bodyPr anchorCtr="1" anchor="ctr" bIns="0" lIns="0" spcFirstLastPara="1" rIns="0" wrap="square" tIns="0">
            <a:noAutofit/>
          </a:bodyPr>
          <a:lstStyle>
            <a:lvl1pPr indent="0" lvl="0" marL="0" algn="r">
              <a:spcBef>
                <a:spcPts val="0"/>
              </a:spcBef>
              <a:buNone/>
              <a:defRPr sz="1300">
                <a:solidFill>
                  <a:schemeClr val="lt1"/>
                </a:solidFill>
                <a:latin typeface="Open Sans"/>
                <a:ea typeface="Open Sans"/>
                <a:cs typeface="Open Sans"/>
                <a:sym typeface="Open Sans"/>
              </a:defRPr>
            </a:lvl1pPr>
            <a:lvl2pPr indent="0" lvl="1" marL="0" algn="r">
              <a:spcBef>
                <a:spcPts val="0"/>
              </a:spcBef>
              <a:buNone/>
              <a:defRPr sz="1300">
                <a:solidFill>
                  <a:schemeClr val="lt1"/>
                </a:solidFill>
                <a:latin typeface="Open Sans"/>
                <a:ea typeface="Open Sans"/>
                <a:cs typeface="Open Sans"/>
                <a:sym typeface="Open Sans"/>
              </a:defRPr>
            </a:lvl2pPr>
            <a:lvl3pPr indent="0" lvl="2" marL="0" algn="r">
              <a:spcBef>
                <a:spcPts val="0"/>
              </a:spcBef>
              <a:buNone/>
              <a:defRPr sz="1300">
                <a:solidFill>
                  <a:schemeClr val="lt1"/>
                </a:solidFill>
                <a:latin typeface="Open Sans"/>
                <a:ea typeface="Open Sans"/>
                <a:cs typeface="Open Sans"/>
                <a:sym typeface="Open Sans"/>
              </a:defRPr>
            </a:lvl3pPr>
            <a:lvl4pPr indent="0" lvl="3" marL="0" algn="r">
              <a:spcBef>
                <a:spcPts val="0"/>
              </a:spcBef>
              <a:buNone/>
              <a:defRPr sz="1300">
                <a:solidFill>
                  <a:schemeClr val="lt1"/>
                </a:solidFill>
                <a:latin typeface="Open Sans"/>
                <a:ea typeface="Open Sans"/>
                <a:cs typeface="Open Sans"/>
                <a:sym typeface="Open Sans"/>
              </a:defRPr>
            </a:lvl4pPr>
            <a:lvl5pPr indent="0" lvl="4" marL="0" algn="r">
              <a:spcBef>
                <a:spcPts val="0"/>
              </a:spcBef>
              <a:buNone/>
              <a:defRPr sz="1300">
                <a:solidFill>
                  <a:schemeClr val="lt1"/>
                </a:solidFill>
                <a:latin typeface="Open Sans"/>
                <a:ea typeface="Open Sans"/>
                <a:cs typeface="Open Sans"/>
                <a:sym typeface="Open Sans"/>
              </a:defRPr>
            </a:lvl5pPr>
            <a:lvl6pPr indent="0" lvl="5" marL="0" algn="r">
              <a:spcBef>
                <a:spcPts val="0"/>
              </a:spcBef>
              <a:buNone/>
              <a:defRPr sz="1300">
                <a:solidFill>
                  <a:schemeClr val="lt1"/>
                </a:solidFill>
                <a:latin typeface="Open Sans"/>
                <a:ea typeface="Open Sans"/>
                <a:cs typeface="Open Sans"/>
                <a:sym typeface="Open Sans"/>
              </a:defRPr>
            </a:lvl6pPr>
            <a:lvl7pPr indent="0" lvl="6" marL="0" algn="r">
              <a:spcBef>
                <a:spcPts val="0"/>
              </a:spcBef>
              <a:buNone/>
              <a:defRPr sz="1300">
                <a:solidFill>
                  <a:schemeClr val="lt1"/>
                </a:solidFill>
                <a:latin typeface="Open Sans"/>
                <a:ea typeface="Open Sans"/>
                <a:cs typeface="Open Sans"/>
                <a:sym typeface="Open Sans"/>
              </a:defRPr>
            </a:lvl7pPr>
            <a:lvl8pPr indent="0" lvl="7" marL="0" algn="r">
              <a:spcBef>
                <a:spcPts val="0"/>
              </a:spcBef>
              <a:buNone/>
              <a:defRPr sz="1300">
                <a:solidFill>
                  <a:schemeClr val="lt1"/>
                </a:solidFill>
                <a:latin typeface="Open Sans"/>
                <a:ea typeface="Open Sans"/>
                <a:cs typeface="Open Sans"/>
                <a:sym typeface="Open Sans"/>
              </a:defRPr>
            </a:lvl8pPr>
            <a:lvl9pPr indent="0" lvl="8" marL="0" algn="r">
              <a:spcBef>
                <a:spcPts val="0"/>
              </a:spcBef>
              <a:buNone/>
              <a:defRPr sz="1300">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19"/>
          <p:cNvSpPr/>
          <p:nvPr/>
        </p:nvSpPr>
        <p:spPr>
          <a:xfrm>
            <a:off x="11057533" y="359431"/>
            <a:ext cx="522110" cy="522110"/>
          </a:xfrm>
          <a:prstGeom prst="diamond">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nvGrpSpPr>
          <p:cNvPr id="46" name="Google Shape;46;p19"/>
          <p:cNvGrpSpPr/>
          <p:nvPr/>
        </p:nvGrpSpPr>
        <p:grpSpPr>
          <a:xfrm>
            <a:off x="765820" y="6473596"/>
            <a:ext cx="10810529" cy="0"/>
            <a:chOff x="765820" y="6453336"/>
            <a:chExt cx="10810529" cy="0"/>
          </a:xfrm>
        </p:grpSpPr>
        <p:cxnSp>
          <p:nvCxnSpPr>
            <p:cNvPr id="47" name="Google Shape;47;p19"/>
            <p:cNvCxnSpPr/>
            <p:nvPr/>
          </p:nvCxnSpPr>
          <p:spPr>
            <a:xfrm rot="10800000">
              <a:off x="765820" y="6453336"/>
              <a:ext cx="4176464" cy="0"/>
            </a:xfrm>
            <a:prstGeom prst="straightConnector1">
              <a:avLst/>
            </a:prstGeom>
            <a:noFill/>
            <a:ln cap="flat" cmpd="sng" w="9525">
              <a:solidFill>
                <a:srgbClr val="D8D8D8"/>
              </a:solidFill>
              <a:prstDash val="solid"/>
              <a:round/>
              <a:headEnd len="sm" w="sm" type="none"/>
              <a:tailEnd len="sm" w="sm" type="none"/>
            </a:ln>
          </p:spPr>
        </p:cxnSp>
        <p:cxnSp>
          <p:nvCxnSpPr>
            <p:cNvPr id="48" name="Google Shape;48;p19"/>
            <p:cNvCxnSpPr/>
            <p:nvPr/>
          </p:nvCxnSpPr>
          <p:spPr>
            <a:xfrm rot="10800000">
              <a:off x="7399885" y="6453336"/>
              <a:ext cx="4176464" cy="0"/>
            </a:xfrm>
            <a:prstGeom prst="straightConnector1">
              <a:avLst/>
            </a:prstGeom>
            <a:noFill/>
            <a:ln cap="flat" cmpd="sng" w="9525">
              <a:solidFill>
                <a:srgbClr val="D8D8D8"/>
              </a:solidFill>
              <a:prstDash val="solid"/>
              <a:round/>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p:cSld name="Headline">
    <p:spTree>
      <p:nvGrpSpPr>
        <p:cNvPr id="49" name="Shape 49"/>
        <p:cNvGrpSpPr/>
        <p:nvPr/>
      </p:nvGrpSpPr>
      <p:grpSpPr>
        <a:xfrm>
          <a:off x="0" y="0"/>
          <a:ext cx="0" cy="0"/>
          <a:chOff x="0" y="0"/>
          <a:chExt cx="0" cy="0"/>
        </a:xfrm>
      </p:grpSpPr>
      <p:sp>
        <p:nvSpPr>
          <p:cNvPr id="50" name="Google Shape;50;p20"/>
          <p:cNvSpPr/>
          <p:nvPr>
            <p:ph idx="2" type="pic"/>
          </p:nvPr>
        </p:nvSpPr>
        <p:spPr>
          <a:xfrm>
            <a:off x="0" y="0"/>
            <a:ext cx="12188825" cy="6857999"/>
          </a:xfrm>
          <a:prstGeom prst="rect">
            <a:avLst/>
          </a:prstGeom>
          <a:noFill/>
          <a:ln>
            <a:noFill/>
          </a:ln>
        </p:spPr>
      </p:sp>
      <p:sp>
        <p:nvSpPr>
          <p:cNvPr id="51" name="Google Shape;51;p20"/>
          <p:cNvSpPr txBox="1"/>
          <p:nvPr>
            <p:ph idx="1" type="body"/>
          </p:nvPr>
        </p:nvSpPr>
        <p:spPr>
          <a:xfrm>
            <a:off x="909836" y="3789040"/>
            <a:ext cx="6268995" cy="1007567"/>
          </a:xfrm>
          <a:prstGeom prst="rect">
            <a:avLst/>
          </a:prstGeom>
          <a:noFill/>
          <a:ln>
            <a:noFill/>
          </a:ln>
        </p:spPr>
        <p:txBody>
          <a:bodyPr anchorCtr="0" anchor="b" bIns="60925" lIns="121875" spcFirstLastPara="1" rIns="121875" wrap="square" tIns="60925">
            <a:noAutofit/>
          </a:bodyPr>
          <a:lstStyle>
            <a:lvl1pPr indent="-228600" lvl="0" marL="457200" algn="l">
              <a:spcBef>
                <a:spcPts val="1200"/>
              </a:spcBef>
              <a:spcAft>
                <a:spcPts val="0"/>
              </a:spcAft>
              <a:buClr>
                <a:schemeClr val="dk1"/>
              </a:buClr>
              <a:buSzPts val="6000"/>
              <a:buNone/>
              <a:defRPr b="1" sz="6000">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20"/>
          <p:cNvSpPr txBox="1"/>
          <p:nvPr>
            <p:ph idx="3" type="body"/>
          </p:nvPr>
        </p:nvSpPr>
        <p:spPr>
          <a:xfrm>
            <a:off x="909638" y="4797177"/>
            <a:ext cx="6264275" cy="1368127"/>
          </a:xfrm>
          <a:prstGeom prst="rect">
            <a:avLst/>
          </a:prstGeom>
          <a:noFill/>
          <a:ln>
            <a:noFill/>
          </a:ln>
        </p:spPr>
        <p:txBody>
          <a:bodyPr anchorCtr="0" anchor="t" bIns="60925" lIns="121875" spcFirstLastPara="1" rIns="121875" wrap="square" tIns="60925">
            <a:normAutofit/>
          </a:bodyPr>
          <a:lstStyle>
            <a:lvl1pPr indent="-228600" lvl="0" marL="457200" algn="l">
              <a:spcBef>
                <a:spcPts val="320"/>
              </a:spcBef>
              <a:spcAft>
                <a:spcPts val="0"/>
              </a:spcAft>
              <a:buClr>
                <a:srgbClr val="3F3F3F"/>
              </a:buClr>
              <a:buSzPts val="1600"/>
              <a:buFont typeface="Open Sans"/>
              <a:buNone/>
              <a:defRPr sz="1600">
                <a:solidFill>
                  <a:srgbClr val="3F3F3F"/>
                </a:solidFill>
                <a:latin typeface="Open Sans"/>
                <a:ea typeface="Open Sans"/>
                <a:cs typeface="Open Sans"/>
                <a:sym typeface="Open Sans"/>
              </a:defRPr>
            </a:lvl1pPr>
            <a:lvl2pPr indent="-228600" lvl="1" marL="914400" algn="l">
              <a:spcBef>
                <a:spcPts val="640"/>
              </a:spcBef>
              <a:spcAft>
                <a:spcPts val="0"/>
              </a:spcAft>
              <a:buClr>
                <a:schemeClr val="dk1"/>
              </a:buClr>
              <a:buSzPts val="3200"/>
              <a:buFont typeface="Calibri"/>
              <a:buNone/>
              <a:defRPr/>
            </a:lvl2pPr>
            <a:lvl3pPr indent="-228600" lvl="2" marL="1371600" algn="l">
              <a:spcBef>
                <a:spcPts val="480"/>
              </a:spcBef>
              <a:spcAft>
                <a:spcPts val="0"/>
              </a:spcAft>
              <a:buClr>
                <a:schemeClr val="dk1"/>
              </a:buClr>
              <a:buSzPts val="2400"/>
              <a:buFont typeface="Calibri"/>
              <a:buNone/>
              <a:defRPr/>
            </a:lvl3pPr>
            <a:lvl4pPr indent="-228600" lvl="3" marL="1828800" algn="l">
              <a:spcBef>
                <a:spcPts val="400"/>
              </a:spcBef>
              <a:spcAft>
                <a:spcPts val="0"/>
              </a:spcAft>
              <a:buClr>
                <a:schemeClr val="dk1"/>
              </a:buClr>
              <a:buSzPts val="2000"/>
              <a:buFont typeface="Calibri"/>
              <a:buNone/>
              <a:defRPr/>
            </a:lvl4pPr>
            <a:lvl5pPr indent="-228600" lvl="4" marL="2286000" algn="l">
              <a:spcBef>
                <a:spcPts val="400"/>
              </a:spcBef>
              <a:spcAft>
                <a:spcPts val="0"/>
              </a:spcAft>
              <a:buClr>
                <a:schemeClr val="dk1"/>
              </a:buClr>
              <a:buSzPts val="2000"/>
              <a:buFont typeface="Calibri"/>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21"/>
          <p:cNvSpPr txBox="1"/>
          <p:nvPr>
            <p:ph type="ctrTitle"/>
          </p:nvPr>
        </p:nvSpPr>
        <p:spPr>
          <a:xfrm>
            <a:off x="914162" y="2130426"/>
            <a:ext cx="10360501" cy="1470025"/>
          </a:xfrm>
          <a:prstGeom prst="rect">
            <a:avLst/>
          </a:prstGeom>
          <a:noFill/>
          <a:ln>
            <a:noFill/>
          </a:ln>
        </p:spPr>
        <p:txBody>
          <a:bodyPr anchorCtr="0" anchor="ctr" bIns="60925" lIns="121875" spcFirstLastPara="1" rIns="121875" wrap="square" tIns="60925">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1"/>
          <p:cNvSpPr txBox="1"/>
          <p:nvPr>
            <p:ph idx="1" type="subTitle"/>
          </p:nvPr>
        </p:nvSpPr>
        <p:spPr>
          <a:xfrm>
            <a:off x="1828324" y="3886200"/>
            <a:ext cx="8532178" cy="1752600"/>
          </a:xfrm>
          <a:prstGeom prst="rect">
            <a:avLst/>
          </a:prstGeom>
          <a:noFill/>
          <a:ln>
            <a:noFill/>
          </a:ln>
        </p:spPr>
        <p:txBody>
          <a:bodyPr anchorCtr="0" anchor="t" bIns="60925" lIns="121875" spcFirstLastPara="1" rIns="121875" wrap="square" tIns="60925">
            <a:normAutofit/>
          </a:bodyPr>
          <a:lstStyle>
            <a:lvl1pPr lvl="0" algn="ctr">
              <a:spcBef>
                <a:spcPts val="720"/>
              </a:spcBef>
              <a:spcAft>
                <a:spcPts val="0"/>
              </a:spcAft>
              <a:buClr>
                <a:srgbClr val="888888"/>
              </a:buClr>
              <a:buSzPts val="3600"/>
              <a:buNone/>
              <a:defRPr>
                <a:solidFill>
                  <a:srgbClr val="888888"/>
                </a:solidFill>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p:txBody>
      </p:sp>
      <p:sp>
        <p:nvSpPr>
          <p:cNvPr id="56" name="Google Shape;56;p21"/>
          <p:cNvSpPr txBox="1"/>
          <p:nvPr>
            <p:ph idx="10" type="dt"/>
          </p:nvPr>
        </p:nvSpPr>
        <p:spPr>
          <a:xfrm>
            <a:off x="609441" y="6356351"/>
            <a:ext cx="2844059"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1" type="ftr"/>
          </p:nvPr>
        </p:nvSpPr>
        <p:spPr>
          <a:xfrm>
            <a:off x="4164515" y="6356351"/>
            <a:ext cx="3859795"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2" type="sldNum"/>
          </p:nvPr>
        </p:nvSpPr>
        <p:spPr>
          <a:xfrm>
            <a:off x="8735325" y="6356351"/>
            <a:ext cx="2844059"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22"/>
          <p:cNvSpPr txBox="1"/>
          <p:nvPr>
            <p:ph type="title"/>
          </p:nvPr>
        </p:nvSpPr>
        <p:spPr>
          <a:xfrm>
            <a:off x="609441" y="274639"/>
            <a:ext cx="10969943" cy="711081"/>
          </a:xfrm>
          <a:prstGeom prst="rect">
            <a:avLst/>
          </a:prstGeom>
          <a:noFill/>
          <a:ln>
            <a:noFill/>
          </a:ln>
        </p:spPr>
        <p:txBody>
          <a:bodyPr anchorCtr="0" anchor="ctr" bIns="60925" lIns="121875" spcFirstLastPara="1" rIns="121875" wrap="square" tIns="60925">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2"/>
          <p:cNvSpPr txBox="1"/>
          <p:nvPr>
            <p:ph idx="1" type="body"/>
          </p:nvPr>
        </p:nvSpPr>
        <p:spPr>
          <a:xfrm>
            <a:off x="609441" y="1138425"/>
            <a:ext cx="10969943" cy="4987739"/>
          </a:xfrm>
          <a:prstGeom prst="rect">
            <a:avLst/>
          </a:prstGeom>
          <a:noFill/>
          <a:ln>
            <a:noFill/>
          </a:ln>
        </p:spPr>
        <p:txBody>
          <a:bodyPr anchorCtr="0" anchor="t" bIns="60925" lIns="121875" spcFirstLastPara="1" rIns="121875" wrap="square" tIns="6092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 name="Google Shape;62;p22"/>
          <p:cNvSpPr txBox="1"/>
          <p:nvPr>
            <p:ph idx="10" type="dt"/>
          </p:nvPr>
        </p:nvSpPr>
        <p:spPr>
          <a:xfrm>
            <a:off x="609441" y="6356351"/>
            <a:ext cx="2844059"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4164515" y="6356351"/>
            <a:ext cx="3859795"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8735325" y="6356351"/>
            <a:ext cx="2844059"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23"/>
          <p:cNvSpPr txBox="1"/>
          <p:nvPr>
            <p:ph type="title"/>
          </p:nvPr>
        </p:nvSpPr>
        <p:spPr>
          <a:xfrm>
            <a:off x="962833" y="4406901"/>
            <a:ext cx="10360501" cy="1362075"/>
          </a:xfrm>
          <a:prstGeom prst="rect">
            <a:avLst/>
          </a:prstGeom>
          <a:noFill/>
          <a:ln>
            <a:noFill/>
          </a:ln>
        </p:spPr>
        <p:txBody>
          <a:bodyPr anchorCtr="0" anchor="t" bIns="60925" lIns="121875" spcFirstLastPara="1" rIns="121875" wrap="square" tIns="60925">
            <a:normAutofit/>
          </a:bodyPr>
          <a:lstStyle>
            <a:lvl1pPr lvl="0" algn="l">
              <a:spcBef>
                <a:spcPts val="0"/>
              </a:spcBef>
              <a:spcAft>
                <a:spcPts val="0"/>
              </a:spcAft>
              <a:buClr>
                <a:schemeClr val="dk1"/>
              </a:buClr>
              <a:buSzPts val="5300"/>
              <a:buFont typeface="Calibri"/>
              <a:buNone/>
              <a:defRPr b="1" sz="53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txBox="1"/>
          <p:nvPr>
            <p:ph idx="1" type="body"/>
          </p:nvPr>
        </p:nvSpPr>
        <p:spPr>
          <a:xfrm>
            <a:off x="962833" y="2906713"/>
            <a:ext cx="10360501" cy="1500187"/>
          </a:xfrm>
          <a:prstGeom prst="rect">
            <a:avLst/>
          </a:prstGeom>
          <a:noFill/>
          <a:ln>
            <a:noFill/>
          </a:ln>
        </p:spPr>
        <p:txBody>
          <a:bodyPr anchorCtr="0" anchor="b" bIns="60925" lIns="121875" spcFirstLastPara="1" rIns="121875" wrap="square" tIns="60925">
            <a:normAutofit/>
          </a:bodyPr>
          <a:lstStyle>
            <a:lvl1pPr indent="-228600" lvl="0" marL="457200" algn="l">
              <a:spcBef>
                <a:spcPts val="540"/>
              </a:spcBef>
              <a:spcAft>
                <a:spcPts val="0"/>
              </a:spcAft>
              <a:buClr>
                <a:srgbClr val="888888"/>
              </a:buClr>
              <a:buSzPts val="2700"/>
              <a:buNone/>
              <a:defRPr sz="2700">
                <a:solidFill>
                  <a:srgbClr val="888888"/>
                </a:solidFill>
              </a:defRPr>
            </a:lvl1pPr>
            <a:lvl2pPr indent="-228600" lvl="1" marL="914400" algn="l">
              <a:spcBef>
                <a:spcPts val="480"/>
              </a:spcBef>
              <a:spcAft>
                <a:spcPts val="0"/>
              </a:spcAft>
              <a:buClr>
                <a:srgbClr val="888888"/>
              </a:buClr>
              <a:buSzPts val="2400"/>
              <a:buNone/>
              <a:defRPr sz="2400">
                <a:solidFill>
                  <a:srgbClr val="888888"/>
                </a:solidFill>
              </a:defRPr>
            </a:lvl2pPr>
            <a:lvl3pPr indent="-228600" lvl="2" marL="1371600" algn="l">
              <a:spcBef>
                <a:spcPts val="420"/>
              </a:spcBef>
              <a:spcAft>
                <a:spcPts val="0"/>
              </a:spcAft>
              <a:buClr>
                <a:srgbClr val="888888"/>
              </a:buClr>
              <a:buSzPts val="2100"/>
              <a:buNone/>
              <a:defRPr sz="2100">
                <a:solidFill>
                  <a:srgbClr val="888888"/>
                </a:solidFill>
              </a:defRPr>
            </a:lvl3pPr>
            <a:lvl4pPr indent="-228600" lvl="3" marL="1828800" algn="l">
              <a:spcBef>
                <a:spcPts val="380"/>
              </a:spcBef>
              <a:spcAft>
                <a:spcPts val="0"/>
              </a:spcAft>
              <a:buClr>
                <a:srgbClr val="888888"/>
              </a:buClr>
              <a:buSzPts val="1900"/>
              <a:buNone/>
              <a:defRPr sz="1900">
                <a:solidFill>
                  <a:srgbClr val="888888"/>
                </a:solidFill>
              </a:defRPr>
            </a:lvl4pPr>
            <a:lvl5pPr indent="-228600" lvl="4" marL="2286000" algn="l">
              <a:spcBef>
                <a:spcPts val="380"/>
              </a:spcBef>
              <a:spcAft>
                <a:spcPts val="0"/>
              </a:spcAft>
              <a:buClr>
                <a:srgbClr val="888888"/>
              </a:buClr>
              <a:buSzPts val="1900"/>
              <a:buNone/>
              <a:defRPr sz="1900">
                <a:solidFill>
                  <a:srgbClr val="888888"/>
                </a:solidFill>
              </a:defRPr>
            </a:lvl5pPr>
            <a:lvl6pPr indent="-228600" lvl="5" marL="2743200" algn="l">
              <a:spcBef>
                <a:spcPts val="380"/>
              </a:spcBef>
              <a:spcAft>
                <a:spcPts val="0"/>
              </a:spcAft>
              <a:buClr>
                <a:srgbClr val="888888"/>
              </a:buClr>
              <a:buSzPts val="1900"/>
              <a:buNone/>
              <a:defRPr sz="1900">
                <a:solidFill>
                  <a:srgbClr val="888888"/>
                </a:solidFill>
              </a:defRPr>
            </a:lvl6pPr>
            <a:lvl7pPr indent="-228600" lvl="6" marL="3200400" algn="l">
              <a:spcBef>
                <a:spcPts val="380"/>
              </a:spcBef>
              <a:spcAft>
                <a:spcPts val="0"/>
              </a:spcAft>
              <a:buClr>
                <a:srgbClr val="888888"/>
              </a:buClr>
              <a:buSzPts val="1900"/>
              <a:buNone/>
              <a:defRPr sz="1900">
                <a:solidFill>
                  <a:srgbClr val="888888"/>
                </a:solidFill>
              </a:defRPr>
            </a:lvl7pPr>
            <a:lvl8pPr indent="-228600" lvl="7" marL="3657600" algn="l">
              <a:spcBef>
                <a:spcPts val="380"/>
              </a:spcBef>
              <a:spcAft>
                <a:spcPts val="0"/>
              </a:spcAft>
              <a:buClr>
                <a:srgbClr val="888888"/>
              </a:buClr>
              <a:buSzPts val="1900"/>
              <a:buNone/>
              <a:defRPr sz="1900">
                <a:solidFill>
                  <a:srgbClr val="888888"/>
                </a:solidFill>
              </a:defRPr>
            </a:lvl8pPr>
            <a:lvl9pPr indent="-228600" lvl="8" marL="4114800" algn="l">
              <a:spcBef>
                <a:spcPts val="380"/>
              </a:spcBef>
              <a:spcAft>
                <a:spcPts val="0"/>
              </a:spcAft>
              <a:buClr>
                <a:srgbClr val="888888"/>
              </a:buClr>
              <a:buSzPts val="1900"/>
              <a:buNone/>
              <a:defRPr sz="1900">
                <a:solidFill>
                  <a:srgbClr val="888888"/>
                </a:solidFill>
              </a:defRPr>
            </a:lvl9pPr>
          </a:lstStyle>
          <a:p/>
        </p:txBody>
      </p:sp>
      <p:sp>
        <p:nvSpPr>
          <p:cNvPr id="68" name="Google Shape;68;p23"/>
          <p:cNvSpPr txBox="1"/>
          <p:nvPr>
            <p:ph idx="10" type="dt"/>
          </p:nvPr>
        </p:nvSpPr>
        <p:spPr>
          <a:xfrm>
            <a:off x="609441" y="6356351"/>
            <a:ext cx="2844059"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txBox="1"/>
          <p:nvPr>
            <p:ph idx="11" type="ftr"/>
          </p:nvPr>
        </p:nvSpPr>
        <p:spPr>
          <a:xfrm>
            <a:off x="4164515" y="6356351"/>
            <a:ext cx="3859795"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2" type="sldNum"/>
          </p:nvPr>
        </p:nvSpPr>
        <p:spPr>
          <a:xfrm>
            <a:off x="8735325" y="6356351"/>
            <a:ext cx="2844059"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42477"/>
            </a:gs>
            <a:gs pos="100000">
              <a:srgbClr val="E36C09"/>
            </a:gs>
          </a:gsLst>
          <a:lin ang="2700000" scaled="0"/>
        </a:gra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609441" y="274639"/>
            <a:ext cx="10969943" cy="711081"/>
          </a:xfrm>
          <a:prstGeom prst="rect">
            <a:avLst/>
          </a:prstGeom>
          <a:noFill/>
          <a:ln>
            <a:noFill/>
          </a:ln>
        </p:spPr>
        <p:txBody>
          <a:bodyPr anchorCtr="0" anchor="ctr" bIns="60925" lIns="121875" spcFirstLastPara="1" rIns="121875" wrap="square" tIns="60925">
            <a:normAutofit/>
          </a:bodyPr>
          <a:lstStyle>
            <a:lvl1pPr lvl="0" marR="0" rtl="0" algn="l">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609441" y="1138425"/>
            <a:ext cx="10969943" cy="4987739"/>
          </a:xfrm>
          <a:prstGeom prst="rect">
            <a:avLst/>
          </a:prstGeom>
          <a:noFill/>
          <a:ln>
            <a:noFill/>
          </a:ln>
        </p:spPr>
        <p:txBody>
          <a:bodyPr anchorCtr="0" anchor="t" bIns="60925" lIns="121875" spcFirstLastPara="1" rIns="121875" wrap="square" tIns="60925">
            <a:normAutofit/>
          </a:bodyPr>
          <a:lstStyle>
            <a:lvl1pPr indent="-457200" lvl="0" marL="457200" marR="0" rtl="0" algn="l">
              <a:spcBef>
                <a:spcPts val="72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609441" y="6356351"/>
            <a:ext cx="2844059" cy="365125"/>
          </a:xfrm>
          <a:prstGeom prst="rect">
            <a:avLst/>
          </a:prstGeom>
          <a:noFill/>
          <a:ln>
            <a:noFill/>
          </a:ln>
        </p:spPr>
        <p:txBody>
          <a:bodyPr anchorCtr="0" anchor="ctr" bIns="60925" lIns="121875" spcFirstLastPara="1" rIns="121875" wrap="square" tIns="60925">
            <a:noAutofit/>
          </a:bodyPr>
          <a:lstStyle>
            <a:lvl1pPr lvl="0" marR="0" rtl="0" algn="l">
              <a:spcBef>
                <a:spcPts val="0"/>
              </a:spcBef>
              <a:spcAft>
                <a:spcPts val="0"/>
              </a:spcAft>
              <a:buSzPts val="1400"/>
              <a:buNone/>
              <a:defRPr b="0" i="0" sz="1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164515" y="6356351"/>
            <a:ext cx="3859795" cy="365125"/>
          </a:xfrm>
          <a:prstGeom prst="rect">
            <a:avLst/>
          </a:prstGeom>
          <a:noFill/>
          <a:ln>
            <a:noFill/>
          </a:ln>
        </p:spPr>
        <p:txBody>
          <a:bodyPr anchorCtr="0" anchor="ctr" bIns="60925" lIns="121875" spcFirstLastPara="1" rIns="121875" wrap="square" tIns="60925">
            <a:noAutofit/>
          </a:bodyPr>
          <a:lstStyle>
            <a:lvl1pPr lvl="0" marR="0" rtl="0" algn="ctr">
              <a:spcBef>
                <a:spcPts val="0"/>
              </a:spcBef>
              <a:spcAft>
                <a:spcPts val="0"/>
              </a:spcAft>
              <a:buSzPts val="1400"/>
              <a:buNone/>
              <a:defRPr b="0" i="0" sz="1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735325" y="6356351"/>
            <a:ext cx="2844059"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b="0" i="0" sz="1600" u="none" cap="none" strike="noStrike">
                <a:solidFill>
                  <a:srgbClr val="888888"/>
                </a:solidFill>
                <a:latin typeface="Calibri"/>
                <a:ea typeface="Calibri"/>
                <a:cs typeface="Calibri"/>
                <a:sym typeface="Calibri"/>
              </a:defRPr>
            </a:lvl1pPr>
            <a:lvl2pPr indent="0" lvl="1" marL="0" marR="0" rtl="0" algn="r">
              <a:spcBef>
                <a:spcPts val="0"/>
              </a:spcBef>
              <a:buNone/>
              <a:defRPr b="0" i="0" sz="1600" u="none" cap="none" strike="noStrike">
                <a:solidFill>
                  <a:srgbClr val="888888"/>
                </a:solidFill>
                <a:latin typeface="Calibri"/>
                <a:ea typeface="Calibri"/>
                <a:cs typeface="Calibri"/>
                <a:sym typeface="Calibri"/>
              </a:defRPr>
            </a:lvl2pPr>
            <a:lvl3pPr indent="0" lvl="2" marL="0" marR="0" rtl="0" algn="r">
              <a:spcBef>
                <a:spcPts val="0"/>
              </a:spcBef>
              <a:buNone/>
              <a:defRPr b="0" i="0" sz="1600" u="none" cap="none" strike="noStrike">
                <a:solidFill>
                  <a:srgbClr val="888888"/>
                </a:solidFill>
                <a:latin typeface="Calibri"/>
                <a:ea typeface="Calibri"/>
                <a:cs typeface="Calibri"/>
                <a:sym typeface="Calibri"/>
              </a:defRPr>
            </a:lvl3pPr>
            <a:lvl4pPr indent="0" lvl="3" marL="0" marR="0" rtl="0" algn="r">
              <a:spcBef>
                <a:spcPts val="0"/>
              </a:spcBef>
              <a:buNone/>
              <a:defRPr b="0" i="0" sz="1600" u="none" cap="none" strike="noStrike">
                <a:solidFill>
                  <a:srgbClr val="888888"/>
                </a:solidFill>
                <a:latin typeface="Calibri"/>
                <a:ea typeface="Calibri"/>
                <a:cs typeface="Calibri"/>
                <a:sym typeface="Calibri"/>
              </a:defRPr>
            </a:lvl4pPr>
            <a:lvl5pPr indent="0" lvl="4" marL="0" marR="0" rtl="0" algn="r">
              <a:spcBef>
                <a:spcPts val="0"/>
              </a:spcBef>
              <a:buNone/>
              <a:defRPr b="0" i="0" sz="1600" u="none" cap="none" strike="noStrike">
                <a:solidFill>
                  <a:srgbClr val="888888"/>
                </a:solidFill>
                <a:latin typeface="Calibri"/>
                <a:ea typeface="Calibri"/>
                <a:cs typeface="Calibri"/>
                <a:sym typeface="Calibri"/>
              </a:defRPr>
            </a:lvl5pPr>
            <a:lvl6pPr indent="0" lvl="5" marL="0" marR="0" rtl="0" algn="r">
              <a:spcBef>
                <a:spcPts val="0"/>
              </a:spcBef>
              <a:buNone/>
              <a:defRPr b="0" i="0" sz="1600" u="none" cap="none" strike="noStrike">
                <a:solidFill>
                  <a:srgbClr val="888888"/>
                </a:solidFill>
                <a:latin typeface="Calibri"/>
                <a:ea typeface="Calibri"/>
                <a:cs typeface="Calibri"/>
                <a:sym typeface="Calibri"/>
              </a:defRPr>
            </a:lvl6pPr>
            <a:lvl7pPr indent="0" lvl="6" marL="0" marR="0" rtl="0" algn="r">
              <a:spcBef>
                <a:spcPts val="0"/>
              </a:spcBef>
              <a:buNone/>
              <a:defRPr b="0" i="0" sz="1600" u="none" cap="none" strike="noStrike">
                <a:solidFill>
                  <a:srgbClr val="888888"/>
                </a:solidFill>
                <a:latin typeface="Calibri"/>
                <a:ea typeface="Calibri"/>
                <a:cs typeface="Calibri"/>
                <a:sym typeface="Calibri"/>
              </a:defRPr>
            </a:lvl7pPr>
            <a:lvl8pPr indent="0" lvl="7" marL="0" marR="0" rtl="0" algn="r">
              <a:spcBef>
                <a:spcPts val="0"/>
              </a:spcBef>
              <a:buNone/>
              <a:defRPr b="0" i="0" sz="1600" u="none" cap="none" strike="noStrike">
                <a:solidFill>
                  <a:srgbClr val="888888"/>
                </a:solidFill>
                <a:latin typeface="Calibri"/>
                <a:ea typeface="Calibri"/>
                <a:cs typeface="Calibri"/>
                <a:sym typeface="Calibri"/>
              </a:defRPr>
            </a:lvl8pPr>
            <a:lvl9pPr indent="0" lvl="8" marL="0" marR="0" rtl="0" algn="r">
              <a:spcBef>
                <a:spcPts val="0"/>
              </a:spcBef>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3.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0" Type="http://schemas.openxmlformats.org/officeDocument/2006/relationships/hyperlink" Target="https://drive.google.com/file/d/1O7TWXtlCDQiBOcb9ZjBDXy7hYuOoJTon/view?usp=sharing"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google.com/document/d/13wEh59HTTCOkRCc-CLg7H5htm2oG_jjp/edit?usp=sharing&amp;ouid=106883061211938960078&amp;rtpof=true&amp;sd=true" TargetMode="External"/><Relationship Id="rId4" Type="http://schemas.openxmlformats.org/officeDocument/2006/relationships/hyperlink" Target="http://www.warse.org/IJATCSE/static/pdf/file/ijatcse122912020.pdf" TargetMode="External"/><Relationship Id="rId9" Type="http://schemas.openxmlformats.org/officeDocument/2006/relationships/hyperlink" Target="https://www.geeksforgeeks.org/" TargetMode="External"/><Relationship Id="rId5" Type="http://schemas.openxmlformats.org/officeDocument/2006/relationships/hyperlink" Target="https://www.slideshare.net/Munib6233/moore-and-mealy-machine" TargetMode="External"/><Relationship Id="rId6" Type="http://schemas.openxmlformats.org/officeDocument/2006/relationships/hyperlink" Target="https://www.xilinx.com/" TargetMode="External"/><Relationship Id="rId7" Type="http://schemas.openxmlformats.org/officeDocument/2006/relationships/hyperlink" Target="https://www.edaplayground.com/" TargetMode="External"/><Relationship Id="rId8" Type="http://schemas.openxmlformats.org/officeDocument/2006/relationships/hyperlink" Target="https://www.javatpoint.com/verilo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
          <p:cNvPicPr preferRelativeResize="0"/>
          <p:nvPr>
            <p:ph idx="2" type="pic"/>
          </p:nvPr>
        </p:nvPicPr>
        <p:blipFill rotWithShape="1">
          <a:blip r:embed="rId3">
            <a:alphaModFix/>
          </a:blip>
          <a:srcRect b="0" l="128" r="129" t="0"/>
          <a:stretch/>
        </p:blipFill>
        <p:spPr>
          <a:xfrm>
            <a:off x="0" y="0"/>
            <a:ext cx="12188825" cy="6858000"/>
          </a:xfrm>
          <a:prstGeom prst="rect">
            <a:avLst/>
          </a:prstGeom>
          <a:noFill/>
          <a:ln>
            <a:noFill/>
          </a:ln>
        </p:spPr>
      </p:pic>
      <p:sp>
        <p:nvSpPr>
          <p:cNvPr id="147" name="Google Shape;147;p1"/>
          <p:cNvSpPr/>
          <p:nvPr/>
        </p:nvSpPr>
        <p:spPr>
          <a:xfrm>
            <a:off x="7730873" y="4021402"/>
            <a:ext cx="4446442" cy="2836598"/>
          </a:xfrm>
          <a:prstGeom prst="rect">
            <a:avLst/>
          </a:prstGeom>
          <a:gradFill>
            <a:gsLst>
              <a:gs pos="0">
                <a:schemeClr val="accent3"/>
              </a:gs>
              <a:gs pos="5000">
                <a:schemeClr val="accent3"/>
              </a:gs>
              <a:gs pos="100000">
                <a:srgbClr val="C79C2F">
                  <a:alpha val="37647"/>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48" name="Google Shape;148;p1"/>
          <p:cNvSpPr txBox="1"/>
          <p:nvPr>
            <p:ph type="ctrTitle"/>
          </p:nvPr>
        </p:nvSpPr>
        <p:spPr>
          <a:xfrm>
            <a:off x="765821" y="1799871"/>
            <a:ext cx="10618262" cy="498301"/>
          </a:xfrm>
          <a:prstGeom prst="rect">
            <a:avLst/>
          </a:prstGeom>
          <a:noFill/>
          <a:ln>
            <a:noFill/>
          </a:ln>
        </p:spPr>
        <p:txBody>
          <a:bodyPr anchorCtr="0" anchor="b" bIns="60925" lIns="121875" spcFirstLastPara="1" rIns="121875" wrap="square" tIns="60925">
            <a:noAutofit/>
          </a:bodyPr>
          <a:lstStyle/>
          <a:p>
            <a:pPr indent="0" lvl="0" marL="0" rtl="0" algn="ctr">
              <a:spcBef>
                <a:spcPts val="0"/>
              </a:spcBef>
              <a:spcAft>
                <a:spcPts val="0"/>
              </a:spcAft>
              <a:buClr>
                <a:schemeClr val="lt1"/>
              </a:buClr>
              <a:buSzPts val="3200"/>
              <a:buFont typeface="Times New Roman"/>
              <a:buNone/>
            </a:pPr>
            <a:r>
              <a:rPr lang="en-US" sz="3200">
                <a:solidFill>
                  <a:schemeClr val="lt1"/>
                </a:solidFill>
                <a:latin typeface="Times New Roman"/>
                <a:ea typeface="Times New Roman"/>
                <a:cs typeface="Times New Roman"/>
                <a:sym typeface="Times New Roman"/>
              </a:rPr>
              <a:t>SEQUENCE </a:t>
            </a:r>
            <a:r>
              <a:rPr b="1" lang="en-US" sz="3200">
                <a:solidFill>
                  <a:schemeClr val="lt1"/>
                </a:solidFill>
                <a:latin typeface="Times New Roman"/>
                <a:ea typeface="Times New Roman"/>
                <a:cs typeface="Times New Roman"/>
                <a:sym typeface="Times New Roman"/>
              </a:rPr>
              <a:t>DETECTOR USING MOORE AND MEALY MACHINE</a:t>
            </a:r>
            <a:endParaRPr b="1" sz="7200">
              <a:solidFill>
                <a:schemeClr val="lt1"/>
              </a:solidFill>
              <a:latin typeface="Times New Roman"/>
              <a:ea typeface="Times New Roman"/>
              <a:cs typeface="Times New Roman"/>
              <a:sym typeface="Times New Roman"/>
            </a:endParaRPr>
          </a:p>
        </p:txBody>
      </p:sp>
      <p:sp>
        <p:nvSpPr>
          <p:cNvPr id="149" name="Google Shape;149;p1"/>
          <p:cNvSpPr txBox="1"/>
          <p:nvPr>
            <p:ph idx="1" type="subTitle"/>
          </p:nvPr>
        </p:nvSpPr>
        <p:spPr>
          <a:xfrm>
            <a:off x="534923" y="224738"/>
            <a:ext cx="10384851" cy="705697"/>
          </a:xfrm>
          <a:prstGeom prst="rect">
            <a:avLst/>
          </a:prstGeom>
          <a:noFill/>
          <a:ln>
            <a:noFill/>
          </a:ln>
        </p:spPr>
        <p:txBody>
          <a:bodyPr anchorCtr="0" anchor="t" bIns="60925" lIns="121875" spcFirstLastPara="1" rIns="121875" wrap="square" tIns="60925">
            <a:normAutofit fontScale="85000" lnSpcReduction="20000"/>
          </a:bodyPr>
          <a:lstStyle/>
          <a:p>
            <a:pPr indent="0" lvl="0" marL="0" rtl="0" algn="ctr">
              <a:spcBef>
                <a:spcPts val="0"/>
              </a:spcBef>
              <a:spcAft>
                <a:spcPts val="0"/>
              </a:spcAft>
              <a:buClr>
                <a:schemeClr val="lt1"/>
              </a:buClr>
              <a:buSzPct val="100000"/>
              <a:buNone/>
            </a:pPr>
            <a:r>
              <a:rPr b="1" i="0" lang="en-US" u="none" strike="noStrike">
                <a:solidFill>
                  <a:schemeClr val="lt1"/>
                </a:solidFill>
                <a:latin typeface="Times New Roman"/>
                <a:ea typeface="Times New Roman"/>
                <a:cs typeface="Times New Roman"/>
                <a:sym typeface="Times New Roman"/>
              </a:rPr>
              <a:t>MINI PROJECT 2B </a:t>
            </a:r>
            <a:endParaRPr/>
          </a:p>
          <a:p>
            <a:pPr indent="0" lvl="0" marL="0" rtl="0" algn="ctr">
              <a:spcBef>
                <a:spcPts val="187"/>
              </a:spcBef>
              <a:spcAft>
                <a:spcPts val="0"/>
              </a:spcAft>
              <a:buClr>
                <a:srgbClr val="F9DCD9"/>
              </a:buClr>
              <a:buSzPct val="100000"/>
              <a:buNone/>
            </a:pPr>
            <a:br>
              <a:rPr b="1" i="0" lang="en-US" sz="1100" u="none" strike="noStrike">
                <a:solidFill>
                  <a:srgbClr val="F9DCD9"/>
                </a:solidFill>
                <a:latin typeface="Times New Roman"/>
                <a:ea typeface="Times New Roman"/>
                <a:cs typeface="Times New Roman"/>
                <a:sym typeface="Times New Roman"/>
              </a:rPr>
            </a:br>
            <a:endParaRPr sz="1400" cap="none">
              <a:latin typeface="Times New Roman"/>
              <a:ea typeface="Times New Roman"/>
              <a:cs typeface="Times New Roman"/>
              <a:sym typeface="Times New Roman"/>
            </a:endParaRPr>
          </a:p>
        </p:txBody>
      </p:sp>
      <p:pic>
        <p:nvPicPr>
          <p:cNvPr id="150" name="Google Shape;150;p1"/>
          <p:cNvPicPr preferRelativeResize="0"/>
          <p:nvPr/>
        </p:nvPicPr>
        <p:blipFill rotWithShape="1">
          <a:blip r:embed="rId4">
            <a:alphaModFix/>
          </a:blip>
          <a:srcRect b="0" l="0" r="0" t="0"/>
          <a:stretch/>
        </p:blipFill>
        <p:spPr>
          <a:xfrm>
            <a:off x="46794" y="48299"/>
            <a:ext cx="1680624" cy="814326"/>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151" name="Google Shape;151;p1"/>
          <p:cNvPicPr preferRelativeResize="0"/>
          <p:nvPr/>
        </p:nvPicPr>
        <p:blipFill rotWithShape="1">
          <a:blip r:embed="rId5">
            <a:alphaModFix/>
          </a:blip>
          <a:srcRect b="0" l="0" r="0" t="0"/>
          <a:stretch/>
        </p:blipFill>
        <p:spPr>
          <a:xfrm>
            <a:off x="11089469" y="44624"/>
            <a:ext cx="1052562" cy="1166219"/>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sp>
        <p:nvSpPr>
          <p:cNvPr id="152" name="Google Shape;152;p1"/>
          <p:cNvSpPr txBox="1"/>
          <p:nvPr/>
        </p:nvSpPr>
        <p:spPr>
          <a:xfrm>
            <a:off x="7822604" y="4077072"/>
            <a:ext cx="4660847" cy="35086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lt1"/>
                </a:solidFill>
                <a:latin typeface="Times New Roman"/>
                <a:ea typeface="Times New Roman"/>
                <a:cs typeface="Times New Roman"/>
                <a:sym typeface="Times New Roman"/>
              </a:rPr>
              <a:t>GROUP MEMBERS: </a:t>
            </a:r>
            <a:endParaRPr/>
          </a:p>
          <a:p>
            <a:pPr indent="-342900" lvl="0" marL="342900" marR="0" rtl="0" algn="l">
              <a:spcBef>
                <a:spcPts val="2067"/>
              </a:spcBef>
              <a:spcAft>
                <a:spcPts val="0"/>
              </a:spcAft>
              <a:buClr>
                <a:schemeClr val="lt1"/>
              </a:buClr>
              <a:buSzPts val="2000"/>
              <a:buFont typeface="Arial"/>
              <a:buChar char="•"/>
            </a:pPr>
            <a:r>
              <a:rPr b="1" i="0" lang="en-US" sz="2000" u="none" cap="none" strike="noStrike">
                <a:solidFill>
                  <a:schemeClr val="lt1"/>
                </a:solidFill>
                <a:latin typeface="Times New Roman"/>
                <a:ea typeface="Times New Roman"/>
                <a:cs typeface="Times New Roman"/>
                <a:sym typeface="Times New Roman"/>
              </a:rPr>
              <a:t>GOPAL CHANDORA  	B-45</a:t>
            </a:r>
            <a:endParaRPr/>
          </a:p>
          <a:p>
            <a:pPr indent="-342900" lvl="0" marL="342900" marR="0" rtl="0" algn="l">
              <a:spcBef>
                <a:spcPts val="2067"/>
              </a:spcBef>
              <a:spcAft>
                <a:spcPts val="0"/>
              </a:spcAft>
              <a:buClr>
                <a:schemeClr val="lt1"/>
              </a:buClr>
              <a:buSzPts val="2000"/>
              <a:buFont typeface="Arial"/>
              <a:buChar char="•"/>
            </a:pPr>
            <a:r>
              <a:rPr b="1" i="0" lang="en-US" sz="2000" u="none" cap="none" strike="noStrike">
                <a:solidFill>
                  <a:schemeClr val="lt1"/>
                </a:solidFill>
                <a:latin typeface="Times New Roman"/>
                <a:ea typeface="Times New Roman"/>
                <a:cs typeface="Times New Roman"/>
                <a:sym typeface="Times New Roman"/>
              </a:rPr>
              <a:t>ARVIND JAISWAL 	B-23</a:t>
            </a:r>
            <a:endParaRPr/>
          </a:p>
          <a:p>
            <a:pPr indent="-342900" lvl="0" marL="342900" marR="0" rtl="0" algn="l">
              <a:spcBef>
                <a:spcPts val="2067"/>
              </a:spcBef>
              <a:spcAft>
                <a:spcPts val="0"/>
              </a:spcAft>
              <a:buClr>
                <a:schemeClr val="lt1"/>
              </a:buClr>
              <a:buSzPts val="2000"/>
              <a:buFont typeface="Arial"/>
              <a:buChar char="•"/>
            </a:pPr>
            <a:r>
              <a:rPr b="1" i="0" lang="en-US" sz="2000" u="none" cap="none" strike="noStrike">
                <a:solidFill>
                  <a:schemeClr val="lt1"/>
                </a:solidFill>
                <a:latin typeface="Times New Roman"/>
                <a:ea typeface="Times New Roman"/>
                <a:cs typeface="Times New Roman"/>
                <a:sym typeface="Times New Roman"/>
              </a:rPr>
              <a:t>AYUSH PANDEY 		B-33</a:t>
            </a:r>
            <a:endParaRPr/>
          </a:p>
          <a:p>
            <a:pPr indent="-342900" lvl="0" marL="342900" marR="0" rtl="0" algn="l">
              <a:spcBef>
                <a:spcPts val="2067"/>
              </a:spcBef>
              <a:spcAft>
                <a:spcPts val="0"/>
              </a:spcAft>
              <a:buClr>
                <a:schemeClr val="lt1"/>
              </a:buClr>
              <a:buSzPts val="2000"/>
              <a:buFont typeface="Arial"/>
              <a:buChar char="•"/>
            </a:pPr>
            <a:r>
              <a:rPr b="1" i="0" lang="en-US" sz="2000" u="none" cap="none" strike="noStrike">
                <a:solidFill>
                  <a:schemeClr val="lt1"/>
                </a:solidFill>
                <a:latin typeface="Times New Roman"/>
                <a:ea typeface="Times New Roman"/>
                <a:cs typeface="Times New Roman"/>
                <a:sym typeface="Times New Roman"/>
              </a:rPr>
              <a:t>YASH SHRIVASTAV 	B-24</a:t>
            </a:r>
            <a:endParaRPr/>
          </a:p>
          <a:p>
            <a:pPr indent="0" lvl="0" marL="0" marR="0" rtl="0" algn="l">
              <a:spcBef>
                <a:spcPts val="0"/>
              </a:spcBef>
              <a:spcAft>
                <a:spcPts val="0"/>
              </a:spcAft>
              <a:buNone/>
            </a:pPr>
            <a:br>
              <a:rPr b="0" i="0" lang="en-US" sz="2400" u="none" cap="none" strike="noStrike">
                <a:solidFill>
                  <a:schemeClr val="dk1"/>
                </a:solidFill>
                <a:latin typeface="Times New Roman"/>
                <a:ea typeface="Times New Roman"/>
                <a:cs typeface="Times New Roman"/>
                <a:sym typeface="Times New Roman"/>
              </a:rPr>
            </a:br>
            <a:endParaRPr b="1" sz="2400">
              <a:solidFill>
                <a:schemeClr val="lt1"/>
              </a:solidFill>
              <a:latin typeface="Times New Roman"/>
              <a:ea typeface="Times New Roman"/>
              <a:cs typeface="Times New Roman"/>
              <a:sym typeface="Times New Roman"/>
            </a:endParaRPr>
          </a:p>
        </p:txBody>
      </p:sp>
      <p:sp>
        <p:nvSpPr>
          <p:cNvPr id="153" name="Google Shape;153;p1"/>
          <p:cNvSpPr txBox="1"/>
          <p:nvPr/>
        </p:nvSpPr>
        <p:spPr>
          <a:xfrm>
            <a:off x="534923" y="449476"/>
            <a:ext cx="10384851" cy="705697"/>
          </a:xfrm>
          <a:prstGeom prst="rect">
            <a:avLst/>
          </a:prstGeom>
          <a:noFill/>
          <a:ln>
            <a:noFill/>
          </a:ln>
        </p:spPr>
        <p:txBody>
          <a:bodyPr anchorCtr="0" anchor="t" bIns="60925" lIns="121875" spcFirstLastPara="1" rIns="121875" wrap="square" tIns="60925">
            <a:normAutofit/>
          </a:bodyPr>
          <a:lstStyle/>
          <a:p>
            <a:pPr indent="0" lvl="0" marL="0" marR="0" rtl="0" algn="ctr">
              <a:spcBef>
                <a:spcPts val="0"/>
              </a:spcBef>
              <a:spcAft>
                <a:spcPts val="0"/>
              </a:spcAft>
              <a:buClr>
                <a:schemeClr val="lt1"/>
              </a:buClr>
              <a:buSzPts val="2400"/>
              <a:buFont typeface="Arial"/>
              <a:buNone/>
            </a:pPr>
            <a:r>
              <a:rPr b="1" lang="en-US" sz="2400" u="none">
                <a:solidFill>
                  <a:schemeClr val="lt1"/>
                </a:solidFill>
                <a:latin typeface="Times New Roman"/>
                <a:ea typeface="Times New Roman"/>
                <a:cs typeface="Times New Roman"/>
                <a:sym typeface="Times New Roman"/>
              </a:rPr>
              <a:t>Presentation on</a:t>
            </a:r>
            <a:endParaRPr/>
          </a:p>
        </p:txBody>
      </p:sp>
      <p:sp>
        <p:nvSpPr>
          <p:cNvPr id="154" name="Google Shape;154;p1"/>
          <p:cNvSpPr txBox="1"/>
          <p:nvPr/>
        </p:nvSpPr>
        <p:spPr>
          <a:xfrm>
            <a:off x="4222204" y="2644475"/>
            <a:ext cx="374441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GUIDE: Prof. Atul Kadam</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0"/>
          <p:cNvSpPr txBox="1"/>
          <p:nvPr>
            <p:ph type="title"/>
          </p:nvPr>
        </p:nvSpPr>
        <p:spPr>
          <a:xfrm>
            <a:off x="609440" y="215572"/>
            <a:ext cx="10969943" cy="711081"/>
          </a:xfrm>
          <a:prstGeom prst="rect">
            <a:avLst/>
          </a:prstGeom>
          <a:noFill/>
          <a:ln>
            <a:noFill/>
          </a:ln>
        </p:spPr>
        <p:txBody>
          <a:bodyPr anchorCtr="0" anchor="ctr" bIns="60925" lIns="121875" spcFirstLastPara="1" rIns="121875" wrap="square" tIns="60925">
            <a:noAutofit/>
          </a:bodyPr>
          <a:lstStyle/>
          <a:p>
            <a:pPr indent="0" lvl="0" marL="0" rtl="0" algn="l">
              <a:spcBef>
                <a:spcPts val="0"/>
              </a:spcBef>
              <a:spcAft>
                <a:spcPts val="0"/>
              </a:spcAft>
              <a:buClr>
                <a:schemeClr val="lt1"/>
              </a:buClr>
              <a:buSzPts val="3600"/>
              <a:buFont typeface="Times New Roman"/>
              <a:buNone/>
            </a:pPr>
            <a:r>
              <a:rPr b="1" lang="en-US" sz="3600">
                <a:solidFill>
                  <a:schemeClr val="lt1"/>
                </a:solidFill>
                <a:latin typeface="Times New Roman"/>
                <a:ea typeface="Times New Roman"/>
                <a:cs typeface="Times New Roman"/>
                <a:sym typeface="Times New Roman"/>
              </a:rPr>
              <a:t>APPLICATIONS:</a:t>
            </a:r>
            <a:endParaRPr b="1">
              <a:solidFill>
                <a:schemeClr val="lt1"/>
              </a:solidFill>
            </a:endParaRPr>
          </a:p>
        </p:txBody>
      </p:sp>
      <p:sp>
        <p:nvSpPr>
          <p:cNvPr id="234" name="Google Shape;234;p10"/>
          <p:cNvSpPr txBox="1"/>
          <p:nvPr>
            <p:ph idx="12" type="sldNum"/>
          </p:nvPr>
        </p:nvSpPr>
        <p:spPr>
          <a:xfrm>
            <a:off x="11062964" y="359888"/>
            <a:ext cx="516420" cy="522110"/>
          </a:xfrm>
          <a:prstGeom prst="rect">
            <a:avLst/>
          </a:prstGeom>
          <a:noFill/>
          <a:ln>
            <a:noFill/>
          </a:ln>
        </p:spPr>
        <p:txBody>
          <a:bodyPr anchorCtr="1"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35" name="Google Shape;235;p10"/>
          <p:cNvSpPr txBox="1"/>
          <p:nvPr/>
        </p:nvSpPr>
        <p:spPr>
          <a:xfrm>
            <a:off x="612071" y="1268760"/>
            <a:ext cx="11386998" cy="3669531"/>
          </a:xfrm>
          <a:prstGeom prst="rect">
            <a:avLst/>
          </a:prstGeom>
          <a:noFill/>
          <a:ln>
            <a:noFill/>
          </a:ln>
        </p:spPr>
        <p:txBody>
          <a:bodyPr anchorCtr="0" anchor="t" bIns="45700" lIns="91425" spcFirstLastPara="1" rIns="91425" wrap="square" tIns="45700">
            <a:spAutoFit/>
          </a:bodyPr>
          <a:lstStyle/>
          <a:p>
            <a:pPr indent="-342900" lvl="0" marL="410632" marR="0" rtl="0" algn="l">
              <a:lnSpc>
                <a:spcPct val="115000"/>
              </a:lnSpc>
              <a:spcBef>
                <a:spcPts val="0"/>
              </a:spcBef>
              <a:spcAft>
                <a:spcPts val="0"/>
              </a:spcAft>
              <a:buClr>
                <a:schemeClr val="lt1"/>
              </a:buClr>
              <a:buSzPts val="2800"/>
              <a:buFont typeface="Arial"/>
              <a:buChar char="•"/>
            </a:pPr>
            <a:r>
              <a:rPr b="1" lang="en-US" sz="2400">
                <a:solidFill>
                  <a:schemeClr val="lt1"/>
                </a:solidFill>
                <a:latin typeface="Times New Roman"/>
                <a:ea typeface="Times New Roman"/>
                <a:cs typeface="Times New Roman"/>
                <a:sym typeface="Times New Roman"/>
              </a:rPr>
              <a:t>Implementation of  Elevator functionality using a state diagram.</a:t>
            </a:r>
            <a:endParaRPr/>
          </a:p>
          <a:p>
            <a:pPr indent="-342900" lvl="0" marL="410632" marR="0" rtl="0" algn="l">
              <a:lnSpc>
                <a:spcPct val="115000"/>
              </a:lnSpc>
              <a:spcBef>
                <a:spcPts val="2880"/>
              </a:spcBef>
              <a:spcAft>
                <a:spcPts val="0"/>
              </a:spcAft>
              <a:buClr>
                <a:schemeClr val="lt1"/>
              </a:buClr>
              <a:buSzPts val="2800"/>
              <a:buFont typeface="Arial"/>
              <a:buChar char="•"/>
            </a:pPr>
            <a:r>
              <a:rPr b="1" lang="en-US" sz="2400">
                <a:solidFill>
                  <a:schemeClr val="lt1"/>
                </a:solidFill>
                <a:latin typeface="Times New Roman"/>
                <a:ea typeface="Times New Roman"/>
                <a:cs typeface="Times New Roman"/>
                <a:sym typeface="Times New Roman"/>
              </a:rPr>
              <a:t>Vending Machine</a:t>
            </a:r>
            <a:endParaRPr/>
          </a:p>
          <a:p>
            <a:pPr indent="-342900" lvl="0" marL="410632" marR="0" rtl="0" algn="l">
              <a:lnSpc>
                <a:spcPct val="115000"/>
              </a:lnSpc>
              <a:spcBef>
                <a:spcPts val="2880"/>
              </a:spcBef>
              <a:spcAft>
                <a:spcPts val="0"/>
              </a:spcAft>
              <a:buClr>
                <a:schemeClr val="lt1"/>
              </a:buClr>
              <a:buSzPts val="2800"/>
              <a:buFont typeface="Arial"/>
              <a:buChar char="•"/>
            </a:pPr>
            <a:r>
              <a:rPr b="1" lang="en-US" sz="2400">
                <a:solidFill>
                  <a:schemeClr val="lt1"/>
                </a:solidFill>
                <a:latin typeface="Times New Roman"/>
                <a:ea typeface="Times New Roman"/>
                <a:cs typeface="Times New Roman"/>
                <a:sym typeface="Times New Roman"/>
              </a:rPr>
              <a:t>Traffic Light Controller</a:t>
            </a:r>
            <a:endParaRPr/>
          </a:p>
          <a:p>
            <a:pPr indent="-342900" lvl="0" marL="410632" marR="0" rtl="0" algn="l">
              <a:lnSpc>
                <a:spcPct val="115000"/>
              </a:lnSpc>
              <a:spcBef>
                <a:spcPts val="2880"/>
              </a:spcBef>
              <a:spcAft>
                <a:spcPts val="0"/>
              </a:spcAft>
              <a:buClr>
                <a:schemeClr val="lt1"/>
              </a:buClr>
              <a:buSzPts val="2800"/>
              <a:buFont typeface="Arial"/>
              <a:buChar char="•"/>
            </a:pPr>
            <a:r>
              <a:rPr b="1" lang="en-US" sz="2400">
                <a:solidFill>
                  <a:schemeClr val="lt1"/>
                </a:solidFill>
                <a:latin typeface="Times New Roman"/>
                <a:ea typeface="Times New Roman"/>
                <a:cs typeface="Times New Roman"/>
                <a:sym typeface="Times New Roman"/>
              </a:rPr>
              <a:t>Recognition of speech</a:t>
            </a:r>
            <a:endParaRPr/>
          </a:p>
          <a:p>
            <a:pPr indent="-342900" lvl="0" marL="410632" marR="0" rtl="0" algn="l">
              <a:lnSpc>
                <a:spcPct val="115000"/>
              </a:lnSpc>
              <a:spcBef>
                <a:spcPts val="2880"/>
              </a:spcBef>
              <a:spcAft>
                <a:spcPts val="0"/>
              </a:spcAft>
              <a:buClr>
                <a:schemeClr val="lt1"/>
              </a:buClr>
              <a:buSzPts val="2800"/>
              <a:buFont typeface="Arial"/>
              <a:buChar char="•"/>
            </a:pPr>
            <a:r>
              <a:rPr b="1" lang="en-US" sz="2400">
                <a:solidFill>
                  <a:schemeClr val="lt1"/>
                </a:solidFill>
                <a:latin typeface="Times New Roman"/>
                <a:ea typeface="Times New Roman"/>
                <a:cs typeface="Times New Roman"/>
                <a:sym typeface="Times New Roman"/>
              </a:rPr>
              <a:t>language processing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1"/>
          <p:cNvSpPr txBox="1"/>
          <p:nvPr>
            <p:ph type="title"/>
          </p:nvPr>
        </p:nvSpPr>
        <p:spPr>
          <a:xfrm>
            <a:off x="609440" y="247470"/>
            <a:ext cx="10969943" cy="711081"/>
          </a:xfrm>
          <a:prstGeom prst="rect">
            <a:avLst/>
          </a:prstGeom>
          <a:noFill/>
          <a:ln>
            <a:noFill/>
          </a:ln>
        </p:spPr>
        <p:txBody>
          <a:bodyPr anchorCtr="0" anchor="ctr" bIns="60925" lIns="121875" spcFirstLastPara="1" rIns="121875" wrap="square" tIns="60925">
            <a:noAutofit/>
          </a:bodyPr>
          <a:lstStyle/>
          <a:p>
            <a:pPr indent="0" lvl="0" marL="0" rtl="0" algn="l">
              <a:spcBef>
                <a:spcPts val="0"/>
              </a:spcBef>
              <a:spcAft>
                <a:spcPts val="0"/>
              </a:spcAft>
              <a:buClr>
                <a:schemeClr val="lt1"/>
              </a:buClr>
              <a:buSzPts val="3600"/>
              <a:buFont typeface="Times New Roman"/>
              <a:buNone/>
            </a:pPr>
            <a:r>
              <a:rPr b="1" lang="en-US" sz="3600">
                <a:solidFill>
                  <a:schemeClr val="lt1"/>
                </a:solidFill>
                <a:latin typeface="Times New Roman"/>
                <a:ea typeface="Times New Roman"/>
                <a:cs typeface="Times New Roman"/>
                <a:sym typeface="Times New Roman"/>
              </a:rPr>
              <a:t>CONCLUSION:</a:t>
            </a:r>
            <a:endParaRPr b="1">
              <a:solidFill>
                <a:schemeClr val="lt1"/>
              </a:solidFill>
            </a:endParaRPr>
          </a:p>
        </p:txBody>
      </p:sp>
      <p:sp>
        <p:nvSpPr>
          <p:cNvPr id="241" name="Google Shape;241;p11"/>
          <p:cNvSpPr txBox="1"/>
          <p:nvPr>
            <p:ph idx="12" type="sldNum"/>
          </p:nvPr>
        </p:nvSpPr>
        <p:spPr>
          <a:xfrm>
            <a:off x="11062964" y="359888"/>
            <a:ext cx="516420" cy="522110"/>
          </a:xfrm>
          <a:prstGeom prst="rect">
            <a:avLst/>
          </a:prstGeom>
          <a:noFill/>
          <a:ln>
            <a:noFill/>
          </a:ln>
        </p:spPr>
        <p:txBody>
          <a:bodyPr anchorCtr="1"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42" name="Google Shape;242;p11"/>
          <p:cNvSpPr txBox="1"/>
          <p:nvPr/>
        </p:nvSpPr>
        <p:spPr>
          <a:xfrm>
            <a:off x="612070" y="1268760"/>
            <a:ext cx="11242981" cy="4173258"/>
          </a:xfrm>
          <a:prstGeom prst="rect">
            <a:avLst/>
          </a:prstGeom>
          <a:noFill/>
          <a:ln>
            <a:noFill/>
          </a:ln>
        </p:spPr>
        <p:txBody>
          <a:bodyPr anchorCtr="0" anchor="t" bIns="45700" lIns="91425" spcFirstLastPara="1" rIns="91425" wrap="square" tIns="45700">
            <a:spAutoFit/>
          </a:bodyPr>
          <a:lstStyle/>
          <a:p>
            <a:pPr indent="0" lvl="0" marL="67732" marR="0" rtl="0" algn="l">
              <a:lnSpc>
                <a:spcPct val="150000"/>
              </a:lnSpc>
              <a:spcBef>
                <a:spcPts val="0"/>
              </a:spcBef>
              <a:spcAft>
                <a:spcPts val="0"/>
              </a:spcAft>
              <a:buClr>
                <a:schemeClr val="lt1"/>
              </a:buClr>
              <a:buSzPts val="2800"/>
              <a:buFont typeface="Times New Roman"/>
              <a:buNone/>
            </a:pPr>
            <a:r>
              <a:rPr lang="en-US" sz="2400">
                <a:solidFill>
                  <a:schemeClr val="lt1"/>
                </a:solidFill>
                <a:latin typeface="Times New Roman"/>
                <a:ea typeface="Times New Roman"/>
                <a:cs typeface="Times New Roman"/>
                <a:sym typeface="Times New Roman"/>
              </a:rPr>
              <a:t>Hence, we have simulated 101 sequence detectors using Moore and mealy machine in Xilinx Vivado software. The output has generated in waveform for the given inputs sequence.</a:t>
            </a:r>
            <a:endParaRPr/>
          </a:p>
          <a:p>
            <a:pPr indent="0" lvl="0" marL="67732" marR="0" rtl="0" algn="l">
              <a:lnSpc>
                <a:spcPct val="150000"/>
              </a:lnSpc>
              <a:spcBef>
                <a:spcPts val="747"/>
              </a:spcBef>
              <a:spcAft>
                <a:spcPts val="0"/>
              </a:spcAft>
              <a:buClr>
                <a:schemeClr val="lt1"/>
              </a:buClr>
              <a:buSzPts val="2800"/>
              <a:buFont typeface="Times New Roman"/>
              <a:buNone/>
            </a:pPr>
            <a:r>
              <a:rPr lang="en-US" sz="2400">
                <a:solidFill>
                  <a:schemeClr val="lt1"/>
                </a:solidFill>
                <a:latin typeface="Times New Roman"/>
                <a:ea typeface="Times New Roman"/>
                <a:cs typeface="Times New Roman"/>
                <a:sym typeface="Times New Roman"/>
              </a:rPr>
              <a:t>•  Mealy and Moore state machines are very important concepts in digital design.</a:t>
            </a:r>
            <a:endParaRPr/>
          </a:p>
          <a:p>
            <a:pPr indent="0" lvl="0" marL="67732" marR="0" rtl="0" algn="l">
              <a:lnSpc>
                <a:spcPct val="150000"/>
              </a:lnSpc>
              <a:spcBef>
                <a:spcPts val="747"/>
              </a:spcBef>
              <a:spcAft>
                <a:spcPts val="0"/>
              </a:spcAft>
              <a:buClr>
                <a:schemeClr val="lt1"/>
              </a:buClr>
              <a:buSzPts val="2800"/>
              <a:buFont typeface="Times New Roman"/>
              <a:buNone/>
            </a:pPr>
            <a:r>
              <a:rPr lang="en-US" sz="2400">
                <a:solidFill>
                  <a:schemeClr val="lt1"/>
                </a:solidFill>
                <a:latin typeface="Times New Roman"/>
                <a:ea typeface="Times New Roman"/>
                <a:cs typeface="Times New Roman"/>
                <a:sym typeface="Times New Roman"/>
              </a:rPr>
              <a:t>• These state machine can be used in the design of mathematical algorithms.</a:t>
            </a:r>
            <a:endParaRPr/>
          </a:p>
          <a:p>
            <a:pPr indent="0" lvl="0" marL="67732" marR="0" rtl="0" algn="l">
              <a:lnSpc>
                <a:spcPct val="150000"/>
              </a:lnSpc>
              <a:spcBef>
                <a:spcPts val="747"/>
              </a:spcBef>
              <a:spcAft>
                <a:spcPts val="0"/>
              </a:spcAft>
              <a:buClr>
                <a:schemeClr val="lt1"/>
              </a:buClr>
              <a:buSzPts val="2800"/>
              <a:buFont typeface="Times New Roman"/>
              <a:buNone/>
            </a:pPr>
            <a:r>
              <a:rPr lang="en-US" sz="2400">
                <a:solidFill>
                  <a:schemeClr val="lt1"/>
                </a:solidFill>
                <a:latin typeface="Times New Roman"/>
                <a:ea typeface="Times New Roman"/>
                <a:cs typeface="Times New Roman"/>
                <a:sym typeface="Times New Roman"/>
              </a:rPr>
              <a:t>• Mealy and Moore state machines can come in both simple (having one input and output) to complex (having many inputs and outputs) types.</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2"/>
          <p:cNvSpPr txBox="1"/>
          <p:nvPr/>
        </p:nvSpPr>
        <p:spPr>
          <a:xfrm>
            <a:off x="254558" y="344534"/>
            <a:ext cx="5542368" cy="541559"/>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3600">
                <a:solidFill>
                  <a:schemeClr val="lt1"/>
                </a:solidFill>
                <a:latin typeface="Times New Roman"/>
                <a:ea typeface="Times New Roman"/>
                <a:cs typeface="Times New Roman"/>
                <a:sym typeface="Times New Roman"/>
              </a:rPr>
              <a:t>REFERENCES</a:t>
            </a:r>
            <a:endParaRPr b="1" sz="3600">
              <a:solidFill>
                <a:schemeClr val="lt1"/>
              </a:solidFill>
              <a:latin typeface="Open Sans"/>
              <a:ea typeface="Open Sans"/>
              <a:cs typeface="Open Sans"/>
              <a:sym typeface="Open Sans"/>
            </a:endParaRPr>
          </a:p>
        </p:txBody>
      </p:sp>
      <p:sp>
        <p:nvSpPr>
          <p:cNvPr id="249" name="Google Shape;249;p12"/>
          <p:cNvSpPr txBox="1"/>
          <p:nvPr/>
        </p:nvSpPr>
        <p:spPr>
          <a:xfrm>
            <a:off x="220900" y="1268633"/>
            <a:ext cx="11706160" cy="5358711"/>
          </a:xfrm>
          <a:prstGeom prst="rect">
            <a:avLst/>
          </a:prstGeom>
          <a:noFill/>
          <a:ln>
            <a:noFill/>
          </a:ln>
        </p:spPr>
        <p:txBody>
          <a:bodyPr anchorCtr="0" anchor="t" bIns="45700" lIns="91425" spcFirstLastPara="1" rIns="91425" wrap="square" tIns="45700">
            <a:spAutoFit/>
          </a:bodyPr>
          <a:lstStyle/>
          <a:p>
            <a:pPr indent="-342899" lvl="0" marL="436032" marR="0" rtl="0" algn="l">
              <a:lnSpc>
                <a:spcPct val="115000"/>
              </a:lnSpc>
              <a:spcBef>
                <a:spcPts val="0"/>
              </a:spcBef>
              <a:spcAft>
                <a:spcPts val="0"/>
              </a:spcAft>
              <a:buClr>
                <a:schemeClr val="lt1"/>
              </a:buClr>
              <a:buSzPts val="2400"/>
              <a:buFont typeface="Arial"/>
              <a:buChar char="•"/>
            </a:pPr>
            <a:r>
              <a:rPr lang="en-US" sz="2400" u="sng">
                <a:solidFill>
                  <a:schemeClr val="lt1"/>
                </a:solidFill>
                <a:latin typeface="Times New Roman"/>
                <a:ea typeface="Times New Roman"/>
                <a:cs typeface="Times New Roman"/>
                <a:sym typeface="Times New Roman"/>
                <a:hlinkClick r:id="rId3">
                  <a:extLst>
                    <a:ext uri="{A12FA001-AC4F-418D-AE19-62706E023703}">
                      <ahyp:hlinkClr val="tx"/>
                    </a:ext>
                  </a:extLst>
                </a:hlinkClick>
              </a:rPr>
              <a:t>https://docs.google.com/document/d/13wEh59HTTCOkRCc-CLg7H5htm2oG_jjp/edit?usp=sharing&amp;ouid=106883061211938960078&amp;rtpof=true&amp;sd=true</a:t>
            </a:r>
            <a:endParaRPr sz="2400">
              <a:solidFill>
                <a:schemeClr val="lt1"/>
              </a:solidFill>
              <a:latin typeface="Times New Roman"/>
              <a:ea typeface="Times New Roman"/>
              <a:cs typeface="Times New Roman"/>
              <a:sym typeface="Times New Roman"/>
            </a:endParaRPr>
          </a:p>
          <a:p>
            <a:pPr indent="-342899" lvl="0" marL="436032" marR="0" rtl="0" algn="l">
              <a:lnSpc>
                <a:spcPct val="115000"/>
              </a:lnSpc>
              <a:spcBef>
                <a:spcPts val="747"/>
              </a:spcBef>
              <a:spcAft>
                <a:spcPts val="0"/>
              </a:spcAft>
              <a:buClr>
                <a:schemeClr val="lt1"/>
              </a:buClr>
              <a:buSzPts val="2400"/>
              <a:buFont typeface="Arial"/>
              <a:buChar char="•"/>
            </a:pPr>
            <a:r>
              <a:rPr lang="en-US" sz="2400" u="sng">
                <a:solidFill>
                  <a:schemeClr val="lt1"/>
                </a:solidFill>
                <a:latin typeface="Times New Roman"/>
                <a:ea typeface="Times New Roman"/>
                <a:cs typeface="Times New Roman"/>
                <a:sym typeface="Times New Roman"/>
                <a:hlinkClick r:id="rId4">
                  <a:extLst>
                    <a:ext uri="{A12FA001-AC4F-418D-AE19-62706E023703}">
                      <ahyp:hlinkClr val="tx"/>
                    </a:ext>
                  </a:extLst>
                </a:hlinkClick>
              </a:rPr>
              <a:t>http://www.warse.org/IJATCSE/static/pdf/file/ijatcse122912020.pdf</a:t>
            </a:r>
            <a:endParaRPr sz="2400">
              <a:solidFill>
                <a:schemeClr val="lt1"/>
              </a:solidFill>
              <a:latin typeface="Times New Roman"/>
              <a:ea typeface="Times New Roman"/>
              <a:cs typeface="Times New Roman"/>
              <a:sym typeface="Times New Roman"/>
            </a:endParaRPr>
          </a:p>
          <a:p>
            <a:pPr indent="-342899" lvl="0" marL="436032" marR="0" rtl="0" algn="l">
              <a:lnSpc>
                <a:spcPct val="115000"/>
              </a:lnSpc>
              <a:spcBef>
                <a:spcPts val="747"/>
              </a:spcBef>
              <a:spcAft>
                <a:spcPts val="0"/>
              </a:spcAft>
              <a:buClr>
                <a:schemeClr val="lt1"/>
              </a:buClr>
              <a:buSzPts val="2400"/>
              <a:buFont typeface="Arial"/>
              <a:buChar char="•"/>
            </a:pPr>
            <a:r>
              <a:rPr lang="en-US" sz="2400" u="sng">
                <a:solidFill>
                  <a:schemeClr val="lt1"/>
                </a:solidFill>
                <a:latin typeface="Times New Roman"/>
                <a:ea typeface="Times New Roman"/>
                <a:cs typeface="Times New Roman"/>
                <a:sym typeface="Times New Roman"/>
                <a:hlinkClick r:id="rId5">
                  <a:extLst>
                    <a:ext uri="{A12FA001-AC4F-418D-AE19-62706E023703}">
                      <ahyp:hlinkClr val="tx"/>
                    </a:ext>
                  </a:extLst>
                </a:hlinkClick>
              </a:rPr>
              <a:t>https://www.slideshare.net/Munib6233/moore-and-mealy-machine</a:t>
            </a:r>
            <a:endParaRPr sz="2400">
              <a:solidFill>
                <a:schemeClr val="lt1"/>
              </a:solidFill>
              <a:latin typeface="Times New Roman"/>
              <a:ea typeface="Times New Roman"/>
              <a:cs typeface="Times New Roman"/>
              <a:sym typeface="Times New Roman"/>
            </a:endParaRPr>
          </a:p>
          <a:p>
            <a:pPr indent="-342899" lvl="0" marL="436032" marR="0" rtl="0" algn="l">
              <a:lnSpc>
                <a:spcPct val="115000"/>
              </a:lnSpc>
              <a:spcBef>
                <a:spcPts val="747"/>
              </a:spcBef>
              <a:spcAft>
                <a:spcPts val="0"/>
              </a:spcAft>
              <a:buClr>
                <a:schemeClr val="lt1"/>
              </a:buClr>
              <a:buSzPts val="2400"/>
              <a:buFont typeface="Arial"/>
              <a:buChar char="•"/>
            </a:pPr>
            <a:r>
              <a:rPr lang="en-US" sz="2400" u="sng">
                <a:solidFill>
                  <a:schemeClr val="lt1"/>
                </a:solidFill>
                <a:latin typeface="Times New Roman"/>
                <a:ea typeface="Times New Roman"/>
                <a:cs typeface="Times New Roman"/>
                <a:sym typeface="Times New Roman"/>
                <a:hlinkClick r:id="rId6">
                  <a:extLst>
                    <a:ext uri="{A12FA001-AC4F-418D-AE19-62706E023703}">
                      <ahyp:hlinkClr val="tx"/>
                    </a:ext>
                  </a:extLst>
                </a:hlinkClick>
              </a:rPr>
              <a:t>https://www.xilinx.com/</a:t>
            </a:r>
            <a:endParaRPr sz="2400">
              <a:solidFill>
                <a:schemeClr val="lt1"/>
              </a:solidFill>
              <a:latin typeface="Times New Roman"/>
              <a:ea typeface="Times New Roman"/>
              <a:cs typeface="Times New Roman"/>
              <a:sym typeface="Times New Roman"/>
            </a:endParaRPr>
          </a:p>
          <a:p>
            <a:pPr indent="-342899" lvl="0" marL="436032" marR="0" rtl="0" algn="l">
              <a:lnSpc>
                <a:spcPct val="115000"/>
              </a:lnSpc>
              <a:spcBef>
                <a:spcPts val="747"/>
              </a:spcBef>
              <a:spcAft>
                <a:spcPts val="0"/>
              </a:spcAft>
              <a:buClr>
                <a:schemeClr val="lt1"/>
              </a:buClr>
              <a:buSzPts val="2400"/>
              <a:buFont typeface="Arial"/>
              <a:buChar char="•"/>
            </a:pPr>
            <a:r>
              <a:rPr lang="en-US" sz="2400" u="sng">
                <a:solidFill>
                  <a:schemeClr val="lt1"/>
                </a:solidFill>
                <a:latin typeface="Times New Roman"/>
                <a:ea typeface="Times New Roman"/>
                <a:cs typeface="Times New Roman"/>
                <a:sym typeface="Times New Roman"/>
                <a:hlinkClick r:id="rId7">
                  <a:extLst>
                    <a:ext uri="{A12FA001-AC4F-418D-AE19-62706E023703}">
                      <ahyp:hlinkClr val="tx"/>
                    </a:ext>
                  </a:extLst>
                </a:hlinkClick>
              </a:rPr>
              <a:t>https://www.edaplayground.com/</a:t>
            </a:r>
            <a:endParaRPr sz="2400">
              <a:solidFill>
                <a:schemeClr val="lt1"/>
              </a:solidFill>
              <a:latin typeface="Times New Roman"/>
              <a:ea typeface="Times New Roman"/>
              <a:cs typeface="Times New Roman"/>
              <a:sym typeface="Times New Roman"/>
            </a:endParaRPr>
          </a:p>
          <a:p>
            <a:pPr indent="-342899" lvl="0" marL="436032" marR="0" rtl="0" algn="l">
              <a:lnSpc>
                <a:spcPct val="115000"/>
              </a:lnSpc>
              <a:spcBef>
                <a:spcPts val="747"/>
              </a:spcBef>
              <a:spcAft>
                <a:spcPts val="0"/>
              </a:spcAft>
              <a:buClr>
                <a:schemeClr val="lt1"/>
              </a:buClr>
              <a:buSzPts val="2400"/>
              <a:buFont typeface="Arial"/>
              <a:buChar char="•"/>
            </a:pPr>
            <a:r>
              <a:rPr lang="en-US" sz="2400" u="sng">
                <a:solidFill>
                  <a:schemeClr val="lt1"/>
                </a:solidFill>
                <a:latin typeface="Times New Roman"/>
                <a:ea typeface="Times New Roman"/>
                <a:cs typeface="Times New Roman"/>
                <a:sym typeface="Times New Roman"/>
                <a:hlinkClick r:id="rId8">
                  <a:extLst>
                    <a:ext uri="{A12FA001-AC4F-418D-AE19-62706E023703}">
                      <ahyp:hlinkClr val="tx"/>
                    </a:ext>
                  </a:extLst>
                </a:hlinkClick>
              </a:rPr>
              <a:t>https://www.javatpoint.com/verilog</a:t>
            </a:r>
            <a:endParaRPr sz="2400">
              <a:solidFill>
                <a:schemeClr val="lt1"/>
              </a:solidFill>
              <a:latin typeface="Times New Roman"/>
              <a:ea typeface="Times New Roman"/>
              <a:cs typeface="Times New Roman"/>
              <a:sym typeface="Times New Roman"/>
            </a:endParaRPr>
          </a:p>
          <a:p>
            <a:pPr indent="-342899" lvl="0" marL="436032" marR="0" rtl="0" algn="l">
              <a:lnSpc>
                <a:spcPct val="115000"/>
              </a:lnSpc>
              <a:spcBef>
                <a:spcPts val="747"/>
              </a:spcBef>
              <a:spcAft>
                <a:spcPts val="0"/>
              </a:spcAft>
              <a:buClr>
                <a:schemeClr val="lt1"/>
              </a:buClr>
              <a:buSzPts val="2400"/>
              <a:buFont typeface="Arial"/>
              <a:buChar char="•"/>
            </a:pPr>
            <a:r>
              <a:rPr lang="en-US" sz="2400" u="sng">
                <a:solidFill>
                  <a:schemeClr val="lt1"/>
                </a:solidFill>
                <a:latin typeface="Times New Roman"/>
                <a:ea typeface="Times New Roman"/>
                <a:cs typeface="Times New Roman"/>
                <a:sym typeface="Times New Roman"/>
                <a:hlinkClick r:id="rId9">
                  <a:extLst>
                    <a:ext uri="{A12FA001-AC4F-418D-AE19-62706E023703}">
                      <ahyp:hlinkClr val="tx"/>
                    </a:ext>
                  </a:extLst>
                </a:hlinkClick>
              </a:rPr>
              <a:t>https://www.geeksforgeeks.org/</a:t>
            </a:r>
            <a:endParaRPr sz="2400">
              <a:solidFill>
                <a:schemeClr val="lt1"/>
              </a:solidFill>
              <a:latin typeface="Times New Roman"/>
              <a:ea typeface="Times New Roman"/>
              <a:cs typeface="Times New Roman"/>
              <a:sym typeface="Times New Roman"/>
            </a:endParaRPr>
          </a:p>
          <a:p>
            <a:pPr indent="-342899" lvl="0" marL="436032" marR="0" rtl="0" algn="l">
              <a:lnSpc>
                <a:spcPct val="115000"/>
              </a:lnSpc>
              <a:spcBef>
                <a:spcPts val="747"/>
              </a:spcBef>
              <a:spcAft>
                <a:spcPts val="0"/>
              </a:spcAft>
              <a:buClr>
                <a:schemeClr val="lt1"/>
              </a:buClr>
              <a:buSzPts val="2400"/>
              <a:buFont typeface="Arial"/>
              <a:buChar char="•"/>
            </a:pPr>
            <a:r>
              <a:rPr lang="en-US" sz="2400" u="sng">
                <a:solidFill>
                  <a:schemeClr val="lt1"/>
                </a:solidFill>
                <a:latin typeface="Times New Roman"/>
                <a:ea typeface="Times New Roman"/>
                <a:cs typeface="Times New Roman"/>
                <a:sym typeface="Times New Roman"/>
                <a:hlinkClick r:id="rId10">
                  <a:extLst>
                    <a:ext uri="{A12FA001-AC4F-418D-AE19-62706E023703}">
                      <ahyp:hlinkClr val="tx"/>
                    </a:ext>
                  </a:extLst>
                </a:hlinkClick>
              </a:rPr>
              <a:t>https://drive.google.com/file/d/1O7TWXtlCDQiBOcb9ZjBDXy7hYuOoJTon/view?usp=sharing</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3"/>
          <p:cNvSpPr txBox="1"/>
          <p:nvPr/>
        </p:nvSpPr>
        <p:spPr>
          <a:xfrm>
            <a:off x="2349996" y="3008436"/>
            <a:ext cx="7488832" cy="841128"/>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b="1" lang="en-US" sz="6000">
                <a:solidFill>
                  <a:schemeClr val="lt1"/>
                </a:solidFill>
                <a:latin typeface="Times New Roman"/>
                <a:ea typeface="Times New Roman"/>
                <a:cs typeface="Times New Roman"/>
                <a:sym typeface="Times New Roman"/>
              </a:rPr>
              <a:t>THANK YOU!!</a:t>
            </a:r>
            <a:endParaRPr b="1" sz="6000">
              <a:solidFill>
                <a:schemeClr val="lt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
          <p:cNvSpPr txBox="1"/>
          <p:nvPr>
            <p:ph type="title"/>
          </p:nvPr>
        </p:nvSpPr>
        <p:spPr>
          <a:xfrm>
            <a:off x="609441" y="274639"/>
            <a:ext cx="10969943" cy="711081"/>
          </a:xfrm>
          <a:prstGeom prst="rect">
            <a:avLst/>
          </a:prstGeom>
          <a:noFill/>
          <a:ln>
            <a:noFill/>
          </a:ln>
        </p:spPr>
        <p:txBody>
          <a:bodyPr anchorCtr="0" anchor="ctr" bIns="60925" lIns="121875" spcFirstLastPara="1" rIns="121875" wrap="square" tIns="60925">
            <a:noAutofit/>
          </a:bodyPr>
          <a:lstStyle/>
          <a:p>
            <a:pPr indent="0" lvl="0" marL="0" rtl="0" algn="l">
              <a:spcBef>
                <a:spcPts val="0"/>
              </a:spcBef>
              <a:spcAft>
                <a:spcPts val="0"/>
              </a:spcAft>
              <a:buClr>
                <a:schemeClr val="lt1"/>
              </a:buClr>
              <a:buSzPts val="3600"/>
              <a:buFont typeface="Times New Roman"/>
              <a:buNone/>
            </a:pPr>
            <a:r>
              <a:rPr b="1" lang="en-US" sz="3600">
                <a:solidFill>
                  <a:schemeClr val="lt1"/>
                </a:solidFill>
                <a:latin typeface="Times New Roman"/>
                <a:ea typeface="Times New Roman"/>
                <a:cs typeface="Times New Roman"/>
                <a:sym typeface="Times New Roman"/>
              </a:rPr>
              <a:t>CONTENT</a:t>
            </a:r>
            <a:r>
              <a:rPr b="1" lang="en-US">
                <a:solidFill>
                  <a:srgbClr val="742477"/>
                </a:solidFill>
                <a:latin typeface="Times New Roman"/>
                <a:ea typeface="Times New Roman"/>
                <a:cs typeface="Times New Roman"/>
                <a:sym typeface="Times New Roman"/>
              </a:rPr>
              <a:t>:</a:t>
            </a:r>
            <a:endParaRPr b="1">
              <a:solidFill>
                <a:srgbClr val="742477"/>
              </a:solidFill>
              <a:latin typeface="Times New Roman"/>
              <a:ea typeface="Times New Roman"/>
              <a:cs typeface="Times New Roman"/>
              <a:sym typeface="Times New Roman"/>
            </a:endParaRPr>
          </a:p>
        </p:txBody>
      </p:sp>
      <p:sp>
        <p:nvSpPr>
          <p:cNvPr id="161" name="Google Shape;161;p2"/>
          <p:cNvSpPr txBox="1"/>
          <p:nvPr>
            <p:ph idx="12" type="sldNum"/>
          </p:nvPr>
        </p:nvSpPr>
        <p:spPr>
          <a:xfrm>
            <a:off x="11062964" y="327990"/>
            <a:ext cx="516420" cy="522110"/>
          </a:xfrm>
          <a:prstGeom prst="rect">
            <a:avLst/>
          </a:prstGeom>
          <a:noFill/>
          <a:ln>
            <a:noFill/>
          </a:ln>
        </p:spPr>
        <p:txBody>
          <a:bodyPr anchorCtr="1" anchor="ctr" bIns="0" lIns="0" spcFirstLastPara="1" rIns="0" wrap="square" tIns="0">
            <a:noAutofit/>
          </a:bodyPr>
          <a:lstStyle/>
          <a:p>
            <a:pPr indent="0" lvl="0" marL="0" rtl="0" algn="r">
              <a:spcBef>
                <a:spcPts val="0"/>
              </a:spcBef>
              <a:spcAft>
                <a:spcPts val="0"/>
              </a:spcAft>
              <a:buNone/>
            </a:pPr>
            <a:r>
              <a:rPr lang="en-US">
                <a:latin typeface="Times New Roman"/>
                <a:ea typeface="Times New Roman"/>
                <a:cs typeface="Times New Roman"/>
                <a:sym typeface="Times New Roman"/>
              </a:rPr>
              <a:t>2</a:t>
            </a:r>
            <a:endParaRPr/>
          </a:p>
        </p:txBody>
      </p:sp>
      <p:sp>
        <p:nvSpPr>
          <p:cNvPr id="162" name="Google Shape;162;p2"/>
          <p:cNvSpPr txBox="1"/>
          <p:nvPr/>
        </p:nvSpPr>
        <p:spPr>
          <a:xfrm>
            <a:off x="693812" y="1484784"/>
            <a:ext cx="9937104" cy="4457952"/>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lt1"/>
              </a:buClr>
              <a:buSzPts val="2400"/>
              <a:buFont typeface="Calibri"/>
              <a:buAutoNum type="arabicPeriod"/>
            </a:pPr>
            <a:r>
              <a:rPr b="1" lang="en-US" sz="2400">
                <a:solidFill>
                  <a:schemeClr val="lt1"/>
                </a:solidFill>
                <a:latin typeface="Times New Roman"/>
                <a:ea typeface="Times New Roman"/>
                <a:cs typeface="Times New Roman"/>
                <a:sym typeface="Times New Roman"/>
              </a:rPr>
              <a:t>Abstract</a:t>
            </a:r>
            <a:endParaRPr/>
          </a:p>
          <a:p>
            <a:pPr indent="-457200" lvl="0" marL="457200" marR="0" rtl="0" algn="l">
              <a:lnSpc>
                <a:spcPct val="150000"/>
              </a:lnSpc>
              <a:spcBef>
                <a:spcPts val="0"/>
              </a:spcBef>
              <a:spcAft>
                <a:spcPts val="0"/>
              </a:spcAft>
              <a:buClr>
                <a:schemeClr val="lt1"/>
              </a:buClr>
              <a:buSzPts val="2400"/>
              <a:buFont typeface="Calibri"/>
              <a:buAutoNum type="arabicPeriod"/>
            </a:pPr>
            <a:r>
              <a:rPr b="1" lang="en-US" sz="2400">
                <a:solidFill>
                  <a:schemeClr val="lt1"/>
                </a:solidFill>
                <a:latin typeface="Times New Roman"/>
                <a:ea typeface="Times New Roman"/>
                <a:cs typeface="Times New Roman"/>
                <a:sym typeface="Times New Roman"/>
              </a:rPr>
              <a:t>Introduction</a:t>
            </a:r>
            <a:endParaRPr/>
          </a:p>
          <a:p>
            <a:pPr indent="-457200" lvl="0" marL="457200" marR="0" rtl="0" algn="l">
              <a:lnSpc>
                <a:spcPct val="150000"/>
              </a:lnSpc>
              <a:spcBef>
                <a:spcPts val="0"/>
              </a:spcBef>
              <a:spcAft>
                <a:spcPts val="0"/>
              </a:spcAft>
              <a:buClr>
                <a:schemeClr val="lt1"/>
              </a:buClr>
              <a:buSzPts val="2400"/>
              <a:buFont typeface="Calibri"/>
              <a:buAutoNum type="arabicPeriod"/>
            </a:pPr>
            <a:r>
              <a:rPr b="1" lang="en-US" sz="2400">
                <a:solidFill>
                  <a:schemeClr val="lt1"/>
                </a:solidFill>
                <a:latin typeface="Times New Roman"/>
                <a:ea typeface="Times New Roman"/>
                <a:cs typeface="Times New Roman"/>
                <a:sym typeface="Times New Roman"/>
              </a:rPr>
              <a:t>Goals and Objective</a:t>
            </a:r>
            <a:endParaRPr/>
          </a:p>
          <a:p>
            <a:pPr indent="-457200" lvl="0" marL="457200" marR="0" rtl="0" algn="l">
              <a:lnSpc>
                <a:spcPct val="150000"/>
              </a:lnSpc>
              <a:spcBef>
                <a:spcPts val="0"/>
              </a:spcBef>
              <a:spcAft>
                <a:spcPts val="0"/>
              </a:spcAft>
              <a:buClr>
                <a:schemeClr val="lt1"/>
              </a:buClr>
              <a:buSzPts val="2400"/>
              <a:buFont typeface="Calibri"/>
              <a:buAutoNum type="arabicPeriod"/>
            </a:pPr>
            <a:r>
              <a:rPr b="1" lang="en-US" sz="2400">
                <a:solidFill>
                  <a:schemeClr val="lt1"/>
                </a:solidFill>
                <a:latin typeface="Times New Roman"/>
                <a:ea typeface="Times New Roman"/>
                <a:cs typeface="Times New Roman"/>
                <a:sym typeface="Times New Roman"/>
              </a:rPr>
              <a:t>Working of Moore machine and Mealy machine</a:t>
            </a:r>
            <a:endParaRPr b="1" sz="2400">
              <a:solidFill>
                <a:schemeClr val="lt1"/>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chemeClr val="lt1"/>
              </a:buClr>
              <a:buSzPts val="2400"/>
              <a:buFont typeface="Calibri"/>
              <a:buAutoNum type="arabicPeriod"/>
            </a:pPr>
            <a:r>
              <a:rPr b="1" lang="en-US" sz="2400">
                <a:solidFill>
                  <a:schemeClr val="lt1"/>
                </a:solidFill>
                <a:latin typeface="Times New Roman"/>
                <a:ea typeface="Times New Roman"/>
                <a:cs typeface="Times New Roman"/>
                <a:sym typeface="Times New Roman"/>
              </a:rPr>
              <a:t>Flow chart</a:t>
            </a:r>
            <a:endParaRPr/>
          </a:p>
          <a:p>
            <a:pPr indent="-457200" lvl="0" marL="457200" marR="0" rtl="0" algn="l">
              <a:lnSpc>
                <a:spcPct val="150000"/>
              </a:lnSpc>
              <a:spcBef>
                <a:spcPts val="0"/>
              </a:spcBef>
              <a:spcAft>
                <a:spcPts val="0"/>
              </a:spcAft>
              <a:buClr>
                <a:schemeClr val="lt1"/>
              </a:buClr>
              <a:buSzPts val="2400"/>
              <a:buFont typeface="Calibri"/>
              <a:buAutoNum type="arabicPeriod"/>
            </a:pPr>
            <a:r>
              <a:rPr b="1" lang="en-US" sz="2400">
                <a:solidFill>
                  <a:schemeClr val="lt1"/>
                </a:solidFill>
                <a:latin typeface="Times New Roman"/>
                <a:ea typeface="Times New Roman"/>
                <a:cs typeface="Times New Roman"/>
                <a:sym typeface="Times New Roman"/>
              </a:rPr>
              <a:t>Results</a:t>
            </a:r>
            <a:endParaRPr/>
          </a:p>
          <a:p>
            <a:pPr indent="-457200" lvl="0" marL="457200" marR="0" rtl="0" algn="l">
              <a:lnSpc>
                <a:spcPct val="150000"/>
              </a:lnSpc>
              <a:spcBef>
                <a:spcPts val="0"/>
              </a:spcBef>
              <a:spcAft>
                <a:spcPts val="0"/>
              </a:spcAft>
              <a:buClr>
                <a:schemeClr val="lt1"/>
              </a:buClr>
              <a:buSzPts val="2400"/>
              <a:buFont typeface="Calibri"/>
              <a:buAutoNum type="arabicPeriod"/>
            </a:pPr>
            <a:r>
              <a:rPr b="1" lang="en-US" sz="2400">
                <a:solidFill>
                  <a:schemeClr val="lt1"/>
                </a:solidFill>
                <a:latin typeface="Times New Roman"/>
                <a:ea typeface="Times New Roman"/>
                <a:cs typeface="Times New Roman"/>
                <a:sym typeface="Times New Roman"/>
              </a:rPr>
              <a:t>Applications</a:t>
            </a:r>
            <a:endParaRPr/>
          </a:p>
          <a:p>
            <a:pPr indent="-457200" lvl="0" marL="457200" marR="0" rtl="0" algn="l">
              <a:lnSpc>
                <a:spcPct val="150000"/>
              </a:lnSpc>
              <a:spcBef>
                <a:spcPts val="0"/>
              </a:spcBef>
              <a:spcAft>
                <a:spcPts val="0"/>
              </a:spcAft>
              <a:buClr>
                <a:schemeClr val="lt1"/>
              </a:buClr>
              <a:buSzPts val="2400"/>
              <a:buFont typeface="Calibri"/>
              <a:buAutoNum type="arabicPeriod"/>
            </a:pPr>
            <a:r>
              <a:rPr b="1" lang="en-US" sz="2400">
                <a:solidFill>
                  <a:schemeClr val="lt1"/>
                </a:solidFill>
                <a:latin typeface="Times New Roman"/>
                <a:ea typeface="Times New Roman"/>
                <a:cs typeface="Times New Roman"/>
                <a:sym typeface="Times New Roman"/>
              </a:rPr>
              <a:t>Conclusion</a:t>
            </a:r>
            <a:endParaRPr b="1" sz="24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
          <p:cNvSpPr txBox="1"/>
          <p:nvPr>
            <p:ph type="title"/>
          </p:nvPr>
        </p:nvSpPr>
        <p:spPr>
          <a:xfrm>
            <a:off x="609441" y="265402"/>
            <a:ext cx="10969943" cy="711081"/>
          </a:xfrm>
          <a:prstGeom prst="rect">
            <a:avLst/>
          </a:prstGeom>
          <a:noFill/>
          <a:ln>
            <a:noFill/>
          </a:ln>
        </p:spPr>
        <p:txBody>
          <a:bodyPr anchorCtr="0" anchor="ctr" bIns="60925" lIns="121875" spcFirstLastPara="1" rIns="121875" wrap="square" tIns="60925">
            <a:noAutofit/>
          </a:bodyPr>
          <a:lstStyle/>
          <a:p>
            <a:pPr indent="0" lvl="0" marL="0" rtl="0" algn="l">
              <a:spcBef>
                <a:spcPts val="0"/>
              </a:spcBef>
              <a:spcAft>
                <a:spcPts val="0"/>
              </a:spcAft>
              <a:buClr>
                <a:schemeClr val="lt1"/>
              </a:buClr>
              <a:buSzPts val="3600"/>
              <a:buFont typeface="Times New Roman"/>
              <a:buNone/>
            </a:pPr>
            <a:r>
              <a:rPr b="1" lang="en-US" sz="3600">
                <a:solidFill>
                  <a:schemeClr val="lt1"/>
                </a:solidFill>
                <a:latin typeface="Times New Roman"/>
                <a:ea typeface="Times New Roman"/>
                <a:cs typeface="Times New Roman"/>
                <a:sym typeface="Times New Roman"/>
              </a:rPr>
              <a:t>ABSTRACT:</a:t>
            </a:r>
            <a:endParaRPr b="1">
              <a:solidFill>
                <a:srgbClr val="742477"/>
              </a:solidFill>
              <a:latin typeface="Open Sans"/>
              <a:ea typeface="Open Sans"/>
              <a:cs typeface="Open Sans"/>
              <a:sym typeface="Open Sans"/>
            </a:endParaRPr>
          </a:p>
        </p:txBody>
      </p:sp>
      <p:sp>
        <p:nvSpPr>
          <p:cNvPr id="169" name="Google Shape;169;p3"/>
          <p:cNvSpPr txBox="1"/>
          <p:nvPr/>
        </p:nvSpPr>
        <p:spPr>
          <a:xfrm>
            <a:off x="609441" y="953823"/>
            <a:ext cx="8533530" cy="5191486"/>
          </a:xfrm>
          <a:prstGeom prst="rect">
            <a:avLst/>
          </a:prstGeom>
          <a:noFill/>
          <a:ln>
            <a:noFill/>
          </a:ln>
        </p:spPr>
        <p:txBody>
          <a:bodyPr anchorCtr="0" anchor="t" bIns="45700" lIns="91425" spcFirstLastPara="1" rIns="91425" wrap="square" tIns="45700">
            <a:spAutoFit/>
          </a:bodyPr>
          <a:lstStyle/>
          <a:p>
            <a:pPr indent="0" lvl="0" marL="93133" marR="0" rtl="0" algn="l">
              <a:lnSpc>
                <a:spcPct val="15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	A finite state machine contains a finite number of states and produces outputs on state transitions after receiving inputs. </a:t>
            </a:r>
            <a:endParaRPr/>
          </a:p>
          <a:p>
            <a:pPr indent="0" lvl="0" marL="93133" marR="0" rtl="0" algn="l">
              <a:lnSpc>
                <a:spcPct val="150000"/>
              </a:lnSpc>
              <a:spcBef>
                <a:spcPts val="747"/>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Finite state machines are widely used to model systems in diverse areas, including sequential circuits, certain types of programs, and, more recently, communication protocols. </a:t>
            </a:r>
            <a:endParaRPr/>
          </a:p>
          <a:p>
            <a:pPr indent="0" lvl="0" marL="93133" marR="0" rtl="0" algn="l">
              <a:lnSpc>
                <a:spcPct val="150000"/>
              </a:lnSpc>
              <a:spcBef>
                <a:spcPts val="747"/>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	In a testing problem we have a machine about which we lack some information; we would like to deduce this information by providing a sequence of inputs to the machine and observing the outputs produced.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nvSpPr>
        <p:spPr>
          <a:xfrm>
            <a:off x="233912" y="476672"/>
            <a:ext cx="5542368" cy="541559"/>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n-US" sz="3600">
                <a:solidFill>
                  <a:schemeClr val="lt1"/>
                </a:solidFill>
                <a:latin typeface="Times New Roman"/>
                <a:ea typeface="Times New Roman"/>
                <a:cs typeface="Times New Roman"/>
                <a:sym typeface="Times New Roman"/>
              </a:rPr>
              <a:t>INTRODUCTION</a:t>
            </a:r>
            <a:endParaRPr b="1" sz="3600">
              <a:solidFill>
                <a:schemeClr val="lt1"/>
              </a:solidFill>
              <a:latin typeface="Open Sans"/>
              <a:ea typeface="Open Sans"/>
              <a:cs typeface="Open Sans"/>
              <a:sym typeface="Open Sans"/>
            </a:endParaRPr>
          </a:p>
        </p:txBody>
      </p:sp>
      <p:sp>
        <p:nvSpPr>
          <p:cNvPr id="175" name="Google Shape;175;p4"/>
          <p:cNvSpPr txBox="1"/>
          <p:nvPr/>
        </p:nvSpPr>
        <p:spPr>
          <a:xfrm>
            <a:off x="220900" y="1268632"/>
            <a:ext cx="11562144" cy="5274073"/>
          </a:xfrm>
          <a:prstGeom prst="rect">
            <a:avLst/>
          </a:prstGeom>
          <a:noFill/>
          <a:ln>
            <a:noFill/>
          </a:ln>
        </p:spPr>
        <p:txBody>
          <a:bodyPr anchorCtr="0" anchor="t" bIns="45700" lIns="91425" spcFirstLastPara="1" rIns="91425" wrap="square" tIns="45700">
            <a:spAutoFit/>
          </a:bodyPr>
          <a:lstStyle/>
          <a:p>
            <a:pPr indent="0" lvl="0" marL="93133" marR="0" rtl="0" algn="l">
              <a:lnSpc>
                <a:spcPct val="15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A Finite state machine is a graphical approach to design complex digital systems. Finite state machines can be used to model real world problems in many fields, including traffic signals, artificial intelligence, and vending machine. The basic concept of an FSM is to store a sequence of states and transition between the states depending on the values of the external inputs and the current state of the machine. </a:t>
            </a:r>
            <a:endParaRPr/>
          </a:p>
          <a:p>
            <a:pPr indent="0" lvl="0" marL="93133" marR="0" rtl="0" algn="l">
              <a:lnSpc>
                <a:spcPct val="150000"/>
              </a:lnSpc>
              <a:spcBef>
                <a:spcPts val="747"/>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The FSM can be of two types: </a:t>
            </a:r>
            <a:endParaRPr/>
          </a:p>
          <a:p>
            <a:pPr indent="-342899" lvl="0" marL="436032" marR="0" rtl="0" algn="l">
              <a:lnSpc>
                <a:spcPct val="150000"/>
              </a:lnSpc>
              <a:spcBef>
                <a:spcPts val="747"/>
              </a:spcBef>
              <a:spcAft>
                <a:spcPts val="0"/>
              </a:spcAft>
              <a:buClr>
                <a:schemeClr val="lt1"/>
              </a:buClr>
              <a:buSzPts val="2400"/>
              <a:buFont typeface="Arial"/>
              <a:buChar char="•"/>
            </a:pPr>
            <a:r>
              <a:rPr lang="en-US" sz="2400">
                <a:solidFill>
                  <a:schemeClr val="lt1"/>
                </a:solidFill>
                <a:latin typeface="Times New Roman"/>
                <a:ea typeface="Times New Roman"/>
                <a:cs typeface="Times New Roman"/>
                <a:sym typeface="Times New Roman"/>
              </a:rPr>
              <a:t>Moore FSM </a:t>
            </a:r>
            <a:endParaRPr/>
          </a:p>
          <a:p>
            <a:pPr indent="-342899" lvl="0" marL="436032" marR="0" rtl="0" algn="l">
              <a:lnSpc>
                <a:spcPct val="150000"/>
              </a:lnSpc>
              <a:spcBef>
                <a:spcPts val="747"/>
              </a:spcBef>
              <a:spcAft>
                <a:spcPts val="0"/>
              </a:spcAft>
              <a:buClr>
                <a:schemeClr val="lt1"/>
              </a:buClr>
              <a:buSzPts val="2400"/>
              <a:buFont typeface="Arial"/>
              <a:buChar char="•"/>
            </a:pPr>
            <a:r>
              <a:rPr lang="en-US" sz="2400">
                <a:solidFill>
                  <a:schemeClr val="lt1"/>
                </a:solidFill>
                <a:latin typeface="Times New Roman"/>
                <a:ea typeface="Times New Roman"/>
                <a:cs typeface="Times New Roman"/>
                <a:sym typeface="Times New Roman"/>
              </a:rPr>
              <a:t>Mealy FSM. </a:t>
            </a:r>
            <a:endParaRPr/>
          </a:p>
          <a:p>
            <a:pPr indent="0" lvl="0" marL="93133" marR="0" rtl="0" algn="l">
              <a:lnSpc>
                <a:spcPct val="115000"/>
              </a:lnSpc>
              <a:spcBef>
                <a:spcPts val="747"/>
              </a:spcBef>
              <a:spcAft>
                <a:spcPts val="0"/>
              </a:spcAft>
              <a:buClr>
                <a:schemeClr val="lt1"/>
              </a:buClr>
              <a:buSzPts val="2400"/>
              <a:buFont typeface="Calibri"/>
              <a:buNone/>
            </a:pPr>
            <a:r>
              <a:t/>
            </a:r>
            <a:endParaRPr sz="2400">
              <a:solidFill>
                <a:schemeClr val="lt1"/>
              </a:solidFill>
              <a:latin typeface="Times New Roman"/>
              <a:ea typeface="Times New Roman"/>
              <a:cs typeface="Times New Roman"/>
              <a:sym typeface="Times New Roman"/>
            </a:endParaRPr>
          </a:p>
        </p:txBody>
      </p:sp>
      <p:sp>
        <p:nvSpPr>
          <p:cNvPr id="176" name="Google Shape;176;p4"/>
          <p:cNvSpPr txBox="1"/>
          <p:nvPr>
            <p:ph idx="12" type="sldNum"/>
          </p:nvPr>
        </p:nvSpPr>
        <p:spPr>
          <a:xfrm>
            <a:off x="11062964" y="327990"/>
            <a:ext cx="516420" cy="522110"/>
          </a:xfrm>
          <a:prstGeom prst="rect">
            <a:avLst/>
          </a:prstGeom>
          <a:noFill/>
          <a:ln>
            <a:noFill/>
          </a:ln>
        </p:spPr>
        <p:txBody>
          <a:bodyPr anchorCtr="0" anchor="ctr" bIns="60925" lIns="121875" spcFirstLastPara="1" rIns="121875" wrap="square" tIns="60925">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177" name="Google Shape;177;p4"/>
          <p:cNvPicPr preferRelativeResize="0"/>
          <p:nvPr/>
        </p:nvPicPr>
        <p:blipFill rotWithShape="1">
          <a:blip r:embed="rId3">
            <a:alphaModFix/>
          </a:blip>
          <a:srcRect b="0" l="0" r="0" t="0"/>
          <a:stretch/>
        </p:blipFill>
        <p:spPr>
          <a:xfrm>
            <a:off x="11062963" y="414592"/>
            <a:ext cx="658003" cy="435508"/>
          </a:xfrm>
          <a:prstGeom prst="rect">
            <a:avLst/>
          </a:prstGeom>
          <a:noFill/>
          <a:ln>
            <a:noFill/>
          </a:ln>
        </p:spPr>
      </p:pic>
      <p:sp>
        <p:nvSpPr>
          <p:cNvPr id="178" name="Google Shape;178;p4"/>
          <p:cNvSpPr txBox="1"/>
          <p:nvPr/>
        </p:nvSpPr>
        <p:spPr>
          <a:xfrm>
            <a:off x="11060531" y="378188"/>
            <a:ext cx="516420" cy="522110"/>
          </a:xfrm>
          <a:prstGeom prst="rect">
            <a:avLst/>
          </a:prstGeom>
          <a:noFill/>
          <a:ln>
            <a:noFill/>
          </a:ln>
        </p:spPr>
        <p:txBody>
          <a:bodyPr anchorCtr="0" anchor="ctr" bIns="60925" lIns="121875" spcFirstLastPara="1" rIns="121875" wrap="square" tIns="60925">
            <a:noAutofit/>
          </a:bodyPr>
          <a:lstStyle/>
          <a:p>
            <a:pPr indent="0" lvl="0" marL="0" marR="0" rtl="0" algn="r">
              <a:spcBef>
                <a:spcPts val="0"/>
              </a:spcBef>
              <a:spcAft>
                <a:spcPts val="0"/>
              </a:spcAft>
              <a:buNone/>
            </a:pPr>
            <a:fld id="{00000000-1234-1234-1234-123412341234}" type="slidenum">
              <a:rPr lang="en-US" sz="1600">
                <a:solidFill>
                  <a:schemeClr val="lt1"/>
                </a:solidFill>
                <a:latin typeface="Calibri"/>
                <a:ea typeface="Calibri"/>
                <a:cs typeface="Calibri"/>
                <a:sym typeface="Calibri"/>
              </a:rPr>
              <a:t>‹#›</a:t>
            </a:fld>
            <a:endParaRPr sz="16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
          <p:cNvSpPr txBox="1"/>
          <p:nvPr/>
        </p:nvSpPr>
        <p:spPr>
          <a:xfrm>
            <a:off x="336021" y="1477022"/>
            <a:ext cx="5542368" cy="3903954"/>
          </a:xfrm>
          <a:prstGeom prst="rect">
            <a:avLst/>
          </a:prstGeom>
          <a:noFill/>
          <a:ln>
            <a:noFill/>
          </a:ln>
        </p:spPr>
        <p:txBody>
          <a:bodyPr anchorCtr="0" anchor="t" bIns="45700" lIns="91425" spcFirstLastPara="1" rIns="91425" wrap="square" tIns="45700">
            <a:spAutoFit/>
          </a:bodyPr>
          <a:lstStyle/>
          <a:p>
            <a:pPr indent="0" lvl="0" marL="93133" marR="0" rtl="0" algn="l">
              <a:lnSpc>
                <a:spcPct val="15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In Moore FSM, the output of the state machine is purely dependent on the current state variables, whereas the output can depend on the current state variable values and current input values in Mealy system. The general structure of Mealy and Moore FSM </a:t>
            </a:r>
            <a:endParaRPr/>
          </a:p>
        </p:txBody>
      </p:sp>
      <p:pic>
        <p:nvPicPr>
          <p:cNvPr id="184" name="Google Shape;184;p5"/>
          <p:cNvPicPr preferRelativeResize="0"/>
          <p:nvPr/>
        </p:nvPicPr>
        <p:blipFill rotWithShape="1">
          <a:blip r:embed="rId3">
            <a:alphaModFix/>
          </a:blip>
          <a:srcRect b="0" l="0" r="0" t="0"/>
          <a:stretch/>
        </p:blipFill>
        <p:spPr>
          <a:xfrm>
            <a:off x="6310436" y="927911"/>
            <a:ext cx="5298004" cy="5002177"/>
          </a:xfrm>
          <a:prstGeom prst="rect">
            <a:avLst/>
          </a:prstGeom>
          <a:noFill/>
          <a:ln>
            <a:noFill/>
          </a:ln>
        </p:spPr>
      </p:pic>
      <p:pic>
        <p:nvPicPr>
          <p:cNvPr id="185" name="Google Shape;185;p5"/>
          <p:cNvPicPr preferRelativeResize="0"/>
          <p:nvPr/>
        </p:nvPicPr>
        <p:blipFill rotWithShape="1">
          <a:blip r:embed="rId4">
            <a:alphaModFix/>
          </a:blip>
          <a:srcRect b="0" l="0" r="0" t="0"/>
          <a:stretch/>
        </p:blipFill>
        <p:spPr>
          <a:xfrm>
            <a:off x="11365552" y="260648"/>
            <a:ext cx="516420" cy="533400"/>
          </a:xfrm>
          <a:prstGeom prst="rect">
            <a:avLst/>
          </a:prstGeom>
          <a:noFill/>
          <a:ln>
            <a:noFill/>
          </a:ln>
        </p:spPr>
      </p:pic>
      <p:sp>
        <p:nvSpPr>
          <p:cNvPr id="186" name="Google Shape;186;p5"/>
          <p:cNvSpPr txBox="1"/>
          <p:nvPr>
            <p:ph idx="12" type="sldNum"/>
          </p:nvPr>
        </p:nvSpPr>
        <p:spPr>
          <a:xfrm>
            <a:off x="11278988" y="266293"/>
            <a:ext cx="516420" cy="522110"/>
          </a:xfrm>
          <a:prstGeom prst="rect">
            <a:avLst/>
          </a:prstGeom>
          <a:noFill/>
          <a:ln>
            <a:noFill/>
          </a:ln>
        </p:spPr>
        <p:txBody>
          <a:bodyPr anchorCtr="0" anchor="ctr" bIns="60925" lIns="121875" spcFirstLastPara="1" rIns="121875" wrap="square" tIns="60925">
            <a:noAutofit/>
          </a:bodyPr>
          <a:lstStyle/>
          <a:p>
            <a:pPr indent="0" lvl="0" marL="0" rtl="0" algn="r">
              <a:spcBef>
                <a:spcPts val="0"/>
              </a:spcBef>
              <a:spcAft>
                <a:spcPts val="0"/>
              </a:spcAft>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
          <p:cNvSpPr txBox="1"/>
          <p:nvPr/>
        </p:nvSpPr>
        <p:spPr>
          <a:xfrm>
            <a:off x="581048" y="466982"/>
            <a:ext cx="9073008" cy="486287"/>
          </a:xfrm>
          <a:prstGeom prst="rect">
            <a:avLst/>
          </a:prstGeom>
          <a:noFill/>
          <a:ln>
            <a:noFill/>
          </a:ln>
        </p:spPr>
        <p:txBody>
          <a:bodyPr anchorCtr="0" anchor="t" bIns="45700" lIns="0" spcFirstLastPara="1" rIns="0" wrap="square" tIns="45700">
            <a:spAutoFit/>
          </a:bodyPr>
          <a:lstStyle/>
          <a:p>
            <a:pPr indent="0" lvl="0" marL="0" marR="0" rtl="0" algn="l">
              <a:lnSpc>
                <a:spcPct val="80000"/>
              </a:lnSpc>
              <a:spcBef>
                <a:spcPts val="0"/>
              </a:spcBef>
              <a:spcAft>
                <a:spcPts val="0"/>
              </a:spcAft>
              <a:buNone/>
            </a:pPr>
            <a:r>
              <a:rPr b="1" lang="en-US" sz="3200">
                <a:solidFill>
                  <a:schemeClr val="lt1"/>
                </a:solidFill>
                <a:latin typeface="Times New Roman"/>
                <a:ea typeface="Times New Roman"/>
                <a:cs typeface="Times New Roman"/>
                <a:sym typeface="Times New Roman"/>
              </a:rPr>
              <a:t>GOALS AND OBJECTIVE:</a:t>
            </a:r>
            <a:endParaRPr b="1" sz="3200">
              <a:solidFill>
                <a:schemeClr val="lt1"/>
              </a:solidFill>
              <a:latin typeface="Times New Roman"/>
              <a:ea typeface="Times New Roman"/>
              <a:cs typeface="Times New Roman"/>
              <a:sym typeface="Times New Roman"/>
            </a:endParaRPr>
          </a:p>
        </p:txBody>
      </p:sp>
      <p:sp>
        <p:nvSpPr>
          <p:cNvPr id="193" name="Google Shape;193;p6"/>
          <p:cNvSpPr txBox="1"/>
          <p:nvPr/>
        </p:nvSpPr>
        <p:spPr>
          <a:xfrm>
            <a:off x="333772" y="1268760"/>
            <a:ext cx="9937104" cy="4841133"/>
          </a:xfrm>
          <a:prstGeom prst="rect">
            <a:avLst/>
          </a:prstGeom>
          <a:noFill/>
          <a:ln>
            <a:noFill/>
          </a:ln>
        </p:spPr>
        <p:txBody>
          <a:bodyPr anchorCtr="0" anchor="t" bIns="45700" lIns="0" spcFirstLastPara="1" rIns="0" wrap="square" tIns="45700">
            <a:spAutoFit/>
          </a:bodyPr>
          <a:lstStyle/>
          <a:p>
            <a:pPr indent="0" lvl="0" marL="304794" marR="0" rtl="0" algn="l">
              <a:lnSpc>
                <a:spcPct val="115000"/>
              </a:lnSpc>
              <a:spcBef>
                <a:spcPts val="0"/>
              </a:spcBef>
              <a:spcAft>
                <a:spcPts val="0"/>
              </a:spcAft>
              <a:buNone/>
            </a:pPr>
            <a:r>
              <a:rPr b="1" lang="en-US" sz="2400">
                <a:solidFill>
                  <a:schemeClr val="lt1"/>
                </a:solidFill>
                <a:latin typeface="Times New Roman"/>
                <a:ea typeface="Times New Roman"/>
                <a:cs typeface="Times New Roman"/>
                <a:sym typeface="Times New Roman"/>
              </a:rPr>
              <a:t>There are two basic ways to design clocked sequential circuits. These are using:</a:t>
            </a:r>
            <a:endParaRPr/>
          </a:p>
          <a:p>
            <a:pPr indent="-285750" lvl="0" marL="590544" marR="0" rtl="0" algn="l">
              <a:lnSpc>
                <a:spcPct val="115000"/>
              </a:lnSpc>
              <a:spcBef>
                <a:spcPts val="1813"/>
              </a:spcBef>
              <a:spcAft>
                <a:spcPts val="0"/>
              </a:spcAft>
              <a:buClr>
                <a:schemeClr val="lt1"/>
              </a:buClr>
              <a:buSzPts val="2800"/>
              <a:buFont typeface="Arial"/>
              <a:buChar char="•"/>
            </a:pPr>
            <a:r>
              <a:rPr lang="en-US" sz="2400">
                <a:solidFill>
                  <a:schemeClr val="lt1"/>
                </a:solidFill>
                <a:latin typeface="Times New Roman"/>
                <a:ea typeface="Times New Roman"/>
                <a:cs typeface="Times New Roman"/>
                <a:sym typeface="Times New Roman"/>
              </a:rPr>
              <a:t>Mealy Machine.</a:t>
            </a:r>
            <a:endParaRPr/>
          </a:p>
          <a:p>
            <a:pPr indent="-285750" lvl="0" marL="590544" marR="0" rtl="0" algn="l">
              <a:lnSpc>
                <a:spcPct val="115000"/>
              </a:lnSpc>
              <a:spcBef>
                <a:spcPts val="1813"/>
              </a:spcBef>
              <a:spcAft>
                <a:spcPts val="0"/>
              </a:spcAft>
              <a:buClr>
                <a:schemeClr val="lt1"/>
              </a:buClr>
              <a:buSzPts val="2800"/>
              <a:buFont typeface="Arial"/>
              <a:buChar char="•"/>
            </a:pPr>
            <a:r>
              <a:rPr lang="en-US" sz="2400">
                <a:solidFill>
                  <a:schemeClr val="lt1"/>
                </a:solidFill>
                <a:latin typeface="Times New Roman"/>
                <a:ea typeface="Times New Roman"/>
                <a:cs typeface="Times New Roman"/>
                <a:sym typeface="Times New Roman"/>
              </a:rPr>
              <a:t>Moore Machine.</a:t>
            </a:r>
            <a:endParaRPr/>
          </a:p>
          <a:p>
            <a:pPr indent="0" lvl="0" marL="304794" marR="0" rtl="0" algn="l">
              <a:lnSpc>
                <a:spcPct val="115000"/>
              </a:lnSpc>
              <a:spcBef>
                <a:spcPts val="1813"/>
              </a:spcBef>
              <a:spcAft>
                <a:spcPts val="0"/>
              </a:spcAft>
              <a:buNone/>
            </a:pPr>
            <a:r>
              <a:rPr b="1" lang="en-US" sz="2400">
                <a:solidFill>
                  <a:schemeClr val="lt1"/>
                </a:solidFill>
                <a:latin typeface="Times New Roman"/>
                <a:ea typeface="Times New Roman"/>
                <a:cs typeface="Times New Roman"/>
                <a:sym typeface="Times New Roman"/>
              </a:rPr>
              <a:t>The objectives of this lesson are:</a:t>
            </a:r>
            <a:endParaRPr/>
          </a:p>
          <a:p>
            <a:pPr indent="-285750" lvl="0" marL="590544" marR="0" rtl="0" algn="l">
              <a:lnSpc>
                <a:spcPct val="115000"/>
              </a:lnSpc>
              <a:spcBef>
                <a:spcPts val="1813"/>
              </a:spcBef>
              <a:spcAft>
                <a:spcPts val="0"/>
              </a:spcAft>
              <a:buClr>
                <a:schemeClr val="lt1"/>
              </a:buClr>
              <a:buSzPts val="2800"/>
              <a:buFont typeface="Arial"/>
              <a:buChar char="•"/>
            </a:pPr>
            <a:r>
              <a:rPr lang="en-US" sz="2400">
                <a:solidFill>
                  <a:schemeClr val="lt1"/>
                </a:solidFill>
                <a:latin typeface="Times New Roman"/>
                <a:ea typeface="Times New Roman"/>
                <a:cs typeface="Times New Roman"/>
                <a:sym typeface="Times New Roman"/>
              </a:rPr>
              <a:t>Study Mealy and Moore machines</a:t>
            </a:r>
            <a:endParaRPr/>
          </a:p>
          <a:p>
            <a:pPr indent="-285750" lvl="0" marL="590544" marR="0" rtl="0" algn="l">
              <a:lnSpc>
                <a:spcPct val="115000"/>
              </a:lnSpc>
              <a:spcBef>
                <a:spcPts val="1813"/>
              </a:spcBef>
              <a:spcAft>
                <a:spcPts val="0"/>
              </a:spcAft>
              <a:buClr>
                <a:schemeClr val="lt1"/>
              </a:buClr>
              <a:buSzPts val="2800"/>
              <a:buFont typeface="Arial"/>
              <a:buChar char="•"/>
            </a:pPr>
            <a:r>
              <a:rPr lang="en-US" sz="2400">
                <a:solidFill>
                  <a:schemeClr val="lt1"/>
                </a:solidFill>
                <a:latin typeface="Times New Roman"/>
                <a:ea typeface="Times New Roman"/>
                <a:cs typeface="Times New Roman"/>
                <a:sym typeface="Times New Roman"/>
              </a:rPr>
              <a:t>Comparison of the two machine types</a:t>
            </a:r>
            <a:endParaRPr/>
          </a:p>
          <a:p>
            <a:pPr indent="-285750" lvl="0" marL="590544" marR="0" rtl="0" algn="l">
              <a:lnSpc>
                <a:spcPct val="115000"/>
              </a:lnSpc>
              <a:spcBef>
                <a:spcPts val="1813"/>
              </a:spcBef>
              <a:spcAft>
                <a:spcPts val="0"/>
              </a:spcAft>
              <a:buClr>
                <a:schemeClr val="lt1"/>
              </a:buClr>
              <a:buSzPts val="2800"/>
              <a:buFont typeface="Arial"/>
              <a:buChar char="•"/>
            </a:pPr>
            <a:r>
              <a:rPr lang="en-US" sz="2400">
                <a:solidFill>
                  <a:schemeClr val="lt1"/>
                </a:solidFill>
                <a:latin typeface="Times New Roman"/>
                <a:ea typeface="Times New Roman"/>
                <a:cs typeface="Times New Roman"/>
                <a:sym typeface="Times New Roman"/>
              </a:rPr>
              <a:t>Timing diagram and state machines</a:t>
            </a:r>
            <a:endParaRPr/>
          </a:p>
        </p:txBody>
      </p:sp>
      <p:sp>
        <p:nvSpPr>
          <p:cNvPr id="194" name="Google Shape;194;p6"/>
          <p:cNvSpPr txBox="1"/>
          <p:nvPr>
            <p:ph idx="12" type="sldNum"/>
          </p:nvPr>
        </p:nvSpPr>
        <p:spPr>
          <a:xfrm>
            <a:off x="11062964" y="359888"/>
            <a:ext cx="516420" cy="522110"/>
          </a:xfrm>
          <a:prstGeom prst="rect">
            <a:avLst/>
          </a:prstGeom>
          <a:noFill/>
          <a:ln>
            <a:noFill/>
          </a:ln>
        </p:spPr>
        <p:txBody>
          <a:bodyPr anchorCtr="1" anchor="ctr" bIns="0" lIns="0" spcFirstLastPara="1" rIns="0" wrap="square" tIns="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7"/>
          <p:cNvSpPr txBox="1"/>
          <p:nvPr>
            <p:ph type="title"/>
          </p:nvPr>
        </p:nvSpPr>
        <p:spPr>
          <a:xfrm>
            <a:off x="609441" y="274639"/>
            <a:ext cx="10969943" cy="711081"/>
          </a:xfrm>
          <a:prstGeom prst="rect">
            <a:avLst/>
          </a:prstGeom>
          <a:noFill/>
          <a:ln>
            <a:noFill/>
          </a:ln>
        </p:spPr>
        <p:txBody>
          <a:bodyPr anchorCtr="0" anchor="ctr" bIns="60925" lIns="121875" spcFirstLastPara="1" rIns="121875" wrap="square" tIns="60925">
            <a:noAutofit/>
          </a:bodyPr>
          <a:lstStyle/>
          <a:p>
            <a:pPr indent="0" lvl="0" marL="0" rtl="0" algn="l">
              <a:spcBef>
                <a:spcPts val="0"/>
              </a:spcBef>
              <a:spcAft>
                <a:spcPts val="0"/>
              </a:spcAft>
              <a:buClr>
                <a:schemeClr val="lt1"/>
              </a:buClr>
              <a:buSzPts val="3600"/>
              <a:buFont typeface="Times New Roman"/>
              <a:buNone/>
            </a:pPr>
            <a:r>
              <a:rPr b="1" lang="en-US" sz="3600">
                <a:solidFill>
                  <a:schemeClr val="lt1"/>
                </a:solidFill>
                <a:latin typeface="Times New Roman"/>
                <a:ea typeface="Times New Roman"/>
                <a:cs typeface="Times New Roman"/>
                <a:sym typeface="Times New Roman"/>
              </a:rPr>
              <a:t>Working of </a:t>
            </a:r>
            <a:r>
              <a:rPr b="1" lang="en-US">
                <a:solidFill>
                  <a:schemeClr val="lt1"/>
                </a:solidFill>
                <a:latin typeface="Times New Roman"/>
                <a:ea typeface="Times New Roman"/>
                <a:cs typeface="Times New Roman"/>
                <a:sym typeface="Times New Roman"/>
              </a:rPr>
              <a:t>M</a:t>
            </a:r>
            <a:r>
              <a:rPr b="1" lang="en-US" sz="3600">
                <a:solidFill>
                  <a:schemeClr val="lt1"/>
                </a:solidFill>
                <a:latin typeface="Times New Roman"/>
                <a:ea typeface="Times New Roman"/>
                <a:cs typeface="Times New Roman"/>
                <a:sym typeface="Times New Roman"/>
              </a:rPr>
              <a:t>oore machine and Mealy machine:</a:t>
            </a:r>
            <a:endParaRPr b="1">
              <a:solidFill>
                <a:schemeClr val="lt1"/>
              </a:solidFill>
              <a:latin typeface="Times New Roman"/>
              <a:ea typeface="Times New Roman"/>
              <a:cs typeface="Times New Roman"/>
              <a:sym typeface="Times New Roman"/>
            </a:endParaRPr>
          </a:p>
        </p:txBody>
      </p:sp>
      <p:sp>
        <p:nvSpPr>
          <p:cNvPr id="200" name="Google Shape;200;p7"/>
          <p:cNvSpPr txBox="1"/>
          <p:nvPr>
            <p:ph idx="12" type="sldNum"/>
          </p:nvPr>
        </p:nvSpPr>
        <p:spPr>
          <a:xfrm>
            <a:off x="11062964" y="359888"/>
            <a:ext cx="516420" cy="522110"/>
          </a:xfrm>
          <a:prstGeom prst="rect">
            <a:avLst/>
          </a:prstGeom>
          <a:noFill/>
          <a:ln>
            <a:noFill/>
          </a:ln>
        </p:spPr>
        <p:txBody>
          <a:bodyPr anchorCtr="1" anchor="ctr" bIns="0" lIns="0" spcFirstLastPara="1" rIns="0" wrap="square" tIns="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201" name="Google Shape;201;p7"/>
          <p:cNvSpPr txBox="1"/>
          <p:nvPr/>
        </p:nvSpPr>
        <p:spPr>
          <a:xfrm>
            <a:off x="6814492" y="1109235"/>
            <a:ext cx="6192688" cy="798745"/>
          </a:xfrm>
          <a:prstGeom prst="rect">
            <a:avLst/>
          </a:prstGeom>
          <a:noFill/>
          <a:ln>
            <a:noFill/>
          </a:ln>
        </p:spPr>
        <p:txBody>
          <a:bodyPr anchorCtr="0" anchor="t" bIns="45700" lIns="0" spcFirstLastPara="1" rIns="0" wrap="square" tIns="45700">
            <a:spAutoFit/>
          </a:bodyPr>
          <a:lstStyle/>
          <a:p>
            <a:pPr indent="0" lvl="0" marL="0" marR="0" rtl="0" algn="l">
              <a:lnSpc>
                <a:spcPct val="120000"/>
              </a:lnSpc>
              <a:spcBef>
                <a:spcPts val="0"/>
              </a:spcBef>
              <a:spcAft>
                <a:spcPts val="0"/>
              </a:spcAft>
              <a:buNone/>
            </a:pPr>
            <a:r>
              <a:rPr b="1" lang="en-US" sz="2000">
                <a:solidFill>
                  <a:schemeClr val="lt1"/>
                </a:solidFill>
                <a:latin typeface="Times New Roman"/>
                <a:ea typeface="Times New Roman"/>
                <a:cs typeface="Times New Roman"/>
                <a:sym typeface="Times New Roman"/>
              </a:rPr>
              <a:t>101 sequence detector using Mealy machine (Overlapping):</a:t>
            </a:r>
            <a:endParaRPr b="1" sz="2000">
              <a:solidFill>
                <a:schemeClr val="lt1"/>
              </a:solidFill>
              <a:latin typeface="Times New Roman"/>
              <a:ea typeface="Times New Roman"/>
              <a:cs typeface="Times New Roman"/>
              <a:sym typeface="Times New Roman"/>
            </a:endParaRPr>
          </a:p>
        </p:txBody>
      </p:sp>
      <p:sp>
        <p:nvSpPr>
          <p:cNvPr id="202" name="Google Shape;202;p7"/>
          <p:cNvSpPr txBox="1"/>
          <p:nvPr/>
        </p:nvSpPr>
        <p:spPr>
          <a:xfrm>
            <a:off x="477788" y="1109235"/>
            <a:ext cx="4032448" cy="842603"/>
          </a:xfrm>
          <a:prstGeom prst="rect">
            <a:avLst/>
          </a:prstGeom>
          <a:noFill/>
          <a:ln>
            <a:noFill/>
          </a:ln>
        </p:spPr>
        <p:txBody>
          <a:bodyPr anchorCtr="0" anchor="t" bIns="45700" lIns="0" spcFirstLastPara="1" rIns="0" wrap="square" tIns="45700">
            <a:spAutoFit/>
          </a:bodyPr>
          <a:lstStyle/>
          <a:p>
            <a:pPr indent="0" lvl="0" marL="0" marR="0" rtl="0" algn="l">
              <a:lnSpc>
                <a:spcPct val="115000"/>
              </a:lnSpc>
              <a:spcBef>
                <a:spcPts val="0"/>
              </a:spcBef>
              <a:spcAft>
                <a:spcPts val="0"/>
              </a:spcAft>
              <a:buNone/>
            </a:pPr>
            <a:r>
              <a:rPr b="1" lang="en-US" sz="2000">
                <a:solidFill>
                  <a:schemeClr val="lt1"/>
                </a:solidFill>
                <a:latin typeface="Times New Roman"/>
                <a:ea typeface="Times New Roman"/>
                <a:cs typeface="Times New Roman"/>
                <a:sym typeface="Times New Roman"/>
              </a:rPr>
              <a:t>101 </a:t>
            </a:r>
            <a:r>
              <a:rPr b="1" lang="en-US" sz="2400">
                <a:solidFill>
                  <a:schemeClr val="lt1"/>
                </a:solidFill>
                <a:latin typeface="Times New Roman"/>
                <a:ea typeface="Times New Roman"/>
                <a:cs typeface="Times New Roman"/>
                <a:sym typeface="Times New Roman"/>
              </a:rPr>
              <a:t>sequence</a:t>
            </a:r>
            <a:r>
              <a:rPr b="1" lang="en-US" sz="2000">
                <a:solidFill>
                  <a:schemeClr val="lt1"/>
                </a:solidFill>
                <a:latin typeface="Times New Roman"/>
                <a:ea typeface="Times New Roman"/>
                <a:cs typeface="Times New Roman"/>
                <a:sym typeface="Times New Roman"/>
              </a:rPr>
              <a:t> detector using Moore machine (Overlapping): </a:t>
            </a:r>
            <a:endParaRPr/>
          </a:p>
        </p:txBody>
      </p:sp>
      <p:pic>
        <p:nvPicPr>
          <p:cNvPr id="203" name="Google Shape;203;p7"/>
          <p:cNvPicPr preferRelativeResize="0"/>
          <p:nvPr/>
        </p:nvPicPr>
        <p:blipFill rotWithShape="1">
          <a:blip r:embed="rId3">
            <a:alphaModFix/>
          </a:blip>
          <a:srcRect b="0" l="0" r="0" t="0"/>
          <a:stretch/>
        </p:blipFill>
        <p:spPr>
          <a:xfrm>
            <a:off x="7873305" y="2135217"/>
            <a:ext cx="2880320" cy="4082541"/>
          </a:xfrm>
          <a:prstGeom prst="rect">
            <a:avLst/>
          </a:prstGeom>
          <a:noFill/>
          <a:ln>
            <a:noFill/>
          </a:ln>
        </p:spPr>
      </p:pic>
      <p:pic>
        <p:nvPicPr>
          <p:cNvPr id="204" name="Google Shape;204;p7"/>
          <p:cNvPicPr preferRelativeResize="0"/>
          <p:nvPr/>
        </p:nvPicPr>
        <p:blipFill rotWithShape="1">
          <a:blip r:embed="rId4">
            <a:alphaModFix/>
          </a:blip>
          <a:srcRect b="0" l="0" r="0" t="0"/>
          <a:stretch/>
        </p:blipFill>
        <p:spPr>
          <a:xfrm>
            <a:off x="1435200" y="1987033"/>
            <a:ext cx="2714997" cy="4266424"/>
          </a:xfrm>
          <a:prstGeom prst="rect">
            <a:avLst/>
          </a:prstGeom>
          <a:noFill/>
          <a:ln>
            <a:noFill/>
          </a:ln>
        </p:spPr>
      </p:pic>
      <p:cxnSp>
        <p:nvCxnSpPr>
          <p:cNvPr id="205" name="Google Shape;205;p7"/>
          <p:cNvCxnSpPr/>
          <p:nvPr/>
        </p:nvCxnSpPr>
        <p:spPr>
          <a:xfrm>
            <a:off x="5734372" y="1340768"/>
            <a:ext cx="0" cy="5184576"/>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8"/>
          <p:cNvSpPr txBox="1"/>
          <p:nvPr>
            <p:ph type="title"/>
          </p:nvPr>
        </p:nvSpPr>
        <p:spPr>
          <a:xfrm>
            <a:off x="126661" y="92771"/>
            <a:ext cx="10969943" cy="711081"/>
          </a:xfrm>
          <a:prstGeom prst="rect">
            <a:avLst/>
          </a:prstGeom>
          <a:noFill/>
          <a:ln>
            <a:noFill/>
          </a:ln>
        </p:spPr>
        <p:txBody>
          <a:bodyPr anchorCtr="0" anchor="ctr" bIns="60925" lIns="121875" spcFirstLastPara="1" rIns="121875" wrap="square" tIns="60925">
            <a:noAutofit/>
          </a:bodyPr>
          <a:lstStyle/>
          <a:p>
            <a:pPr indent="0" lvl="0" marL="0" rtl="0" algn="l">
              <a:spcBef>
                <a:spcPts val="0"/>
              </a:spcBef>
              <a:spcAft>
                <a:spcPts val="0"/>
              </a:spcAft>
              <a:buClr>
                <a:schemeClr val="lt1"/>
              </a:buClr>
              <a:buSzPts val="3600"/>
              <a:buFont typeface="Times New Roman"/>
              <a:buNone/>
            </a:pPr>
            <a:r>
              <a:rPr b="1" lang="en-US">
                <a:solidFill>
                  <a:schemeClr val="lt1"/>
                </a:solidFill>
                <a:latin typeface="Times New Roman"/>
                <a:ea typeface="Times New Roman"/>
                <a:cs typeface="Times New Roman"/>
                <a:sym typeface="Times New Roman"/>
              </a:rPr>
              <a:t>FLOWCHART:</a:t>
            </a:r>
            <a:endParaRPr b="1">
              <a:solidFill>
                <a:schemeClr val="lt1"/>
              </a:solidFill>
              <a:latin typeface="Times New Roman"/>
              <a:ea typeface="Times New Roman"/>
              <a:cs typeface="Times New Roman"/>
              <a:sym typeface="Times New Roman"/>
            </a:endParaRPr>
          </a:p>
        </p:txBody>
      </p:sp>
      <p:sp>
        <p:nvSpPr>
          <p:cNvPr id="211" name="Google Shape;211;p8"/>
          <p:cNvSpPr txBox="1"/>
          <p:nvPr>
            <p:ph idx="12" type="sldNum"/>
          </p:nvPr>
        </p:nvSpPr>
        <p:spPr>
          <a:xfrm>
            <a:off x="11062964" y="359888"/>
            <a:ext cx="516420" cy="522110"/>
          </a:xfrm>
          <a:prstGeom prst="rect">
            <a:avLst/>
          </a:prstGeom>
          <a:noFill/>
          <a:ln>
            <a:noFill/>
          </a:ln>
        </p:spPr>
        <p:txBody>
          <a:bodyPr anchorCtr="1"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212" name="Google Shape;212;p8"/>
          <p:cNvPicPr preferRelativeResize="0"/>
          <p:nvPr/>
        </p:nvPicPr>
        <p:blipFill rotWithShape="1">
          <a:blip r:embed="rId3">
            <a:alphaModFix/>
          </a:blip>
          <a:srcRect b="0" l="0" r="0" t="0"/>
          <a:stretch/>
        </p:blipFill>
        <p:spPr>
          <a:xfrm>
            <a:off x="757208" y="1033108"/>
            <a:ext cx="2580246" cy="4868146"/>
          </a:xfrm>
          <a:prstGeom prst="rect">
            <a:avLst/>
          </a:prstGeom>
          <a:noFill/>
          <a:ln cap="sq" cmpd="thickThin" w="228600">
            <a:solidFill>
              <a:srgbClr val="FABF8E"/>
            </a:solidFill>
            <a:prstDash val="solid"/>
            <a:miter lim="800000"/>
            <a:headEnd len="sm" w="sm" type="none"/>
            <a:tailEnd len="sm" w="sm" type="none"/>
          </a:ln>
        </p:spPr>
      </p:pic>
      <p:pic>
        <p:nvPicPr>
          <p:cNvPr id="213" name="Google Shape;213;p8"/>
          <p:cNvPicPr preferRelativeResize="0"/>
          <p:nvPr/>
        </p:nvPicPr>
        <p:blipFill rotWithShape="1">
          <a:blip r:embed="rId4">
            <a:alphaModFix/>
          </a:blip>
          <a:srcRect b="0" l="0" r="0" t="0"/>
          <a:stretch/>
        </p:blipFill>
        <p:spPr>
          <a:xfrm>
            <a:off x="4588377" y="1053676"/>
            <a:ext cx="2489117" cy="4847577"/>
          </a:xfrm>
          <a:prstGeom prst="rect">
            <a:avLst/>
          </a:prstGeom>
          <a:noFill/>
          <a:ln cap="sq" cmpd="thickThin" w="228600">
            <a:solidFill>
              <a:srgbClr val="FABF8E"/>
            </a:solidFill>
            <a:prstDash val="solid"/>
            <a:miter lim="800000"/>
            <a:headEnd len="sm" w="sm" type="none"/>
            <a:tailEnd len="sm" w="sm" type="none"/>
          </a:ln>
        </p:spPr>
      </p:pic>
      <p:pic>
        <p:nvPicPr>
          <p:cNvPr id="214" name="Google Shape;214;p8"/>
          <p:cNvPicPr preferRelativeResize="0"/>
          <p:nvPr/>
        </p:nvPicPr>
        <p:blipFill rotWithShape="1">
          <a:blip r:embed="rId5">
            <a:alphaModFix/>
          </a:blip>
          <a:srcRect b="0" l="0" r="0" t="0"/>
          <a:stretch/>
        </p:blipFill>
        <p:spPr>
          <a:xfrm>
            <a:off x="8624875" y="1033107"/>
            <a:ext cx="2438089" cy="4868146"/>
          </a:xfrm>
          <a:prstGeom prst="rect">
            <a:avLst/>
          </a:prstGeom>
          <a:noFill/>
          <a:ln cap="sq" cmpd="thickThin" w="228600">
            <a:solidFill>
              <a:srgbClr val="FABF8E"/>
            </a:solidFill>
            <a:prstDash val="solid"/>
            <a:miter lim="800000"/>
            <a:headEnd len="sm" w="sm" type="none"/>
            <a:tailEnd len="sm" w="sm" type="none"/>
          </a:ln>
        </p:spPr>
      </p:pic>
      <p:sp>
        <p:nvSpPr>
          <p:cNvPr id="215" name="Google Shape;215;p8"/>
          <p:cNvSpPr txBox="1"/>
          <p:nvPr/>
        </p:nvSpPr>
        <p:spPr>
          <a:xfrm>
            <a:off x="621804" y="6130509"/>
            <a:ext cx="30963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Flow chart of Moore Machine</a:t>
            </a:r>
            <a:endParaRPr sz="1800">
              <a:solidFill>
                <a:schemeClr val="lt1"/>
              </a:solidFill>
              <a:latin typeface="Times New Roman"/>
              <a:ea typeface="Times New Roman"/>
              <a:cs typeface="Times New Roman"/>
              <a:sym typeface="Times New Roman"/>
            </a:endParaRPr>
          </a:p>
        </p:txBody>
      </p:sp>
      <p:sp>
        <p:nvSpPr>
          <p:cNvPr id="216" name="Google Shape;216;p8"/>
          <p:cNvSpPr txBox="1"/>
          <p:nvPr/>
        </p:nvSpPr>
        <p:spPr>
          <a:xfrm>
            <a:off x="4400161" y="6128071"/>
            <a:ext cx="43822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Flow chart of Mealy Machine</a:t>
            </a:r>
            <a:endParaRPr sz="1800">
              <a:solidFill>
                <a:schemeClr val="lt1"/>
              </a:solidFill>
              <a:latin typeface="Times New Roman"/>
              <a:ea typeface="Times New Roman"/>
              <a:cs typeface="Times New Roman"/>
              <a:sym typeface="Times New Roman"/>
            </a:endParaRPr>
          </a:p>
        </p:txBody>
      </p:sp>
      <p:sp>
        <p:nvSpPr>
          <p:cNvPr id="217" name="Google Shape;217;p8"/>
          <p:cNvSpPr txBox="1"/>
          <p:nvPr/>
        </p:nvSpPr>
        <p:spPr>
          <a:xfrm>
            <a:off x="7673412" y="6128071"/>
            <a:ext cx="453650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Flow chart of test bench</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9"/>
          <p:cNvSpPr/>
          <p:nvPr/>
        </p:nvSpPr>
        <p:spPr>
          <a:xfrm>
            <a:off x="-349245" y="-208345"/>
            <a:ext cx="12538070" cy="6858000"/>
          </a:xfrm>
          <a:prstGeom prst="rect">
            <a:avLst/>
          </a:prstGeom>
          <a:gradFill>
            <a:gsLst>
              <a:gs pos="0">
                <a:schemeClr val="accent3"/>
              </a:gs>
              <a:gs pos="5000">
                <a:schemeClr val="accent3"/>
              </a:gs>
              <a:gs pos="100000">
                <a:srgbClr val="C79C2F">
                  <a:alpha val="37647"/>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4" name="Google Shape;224;p9"/>
          <p:cNvSpPr txBox="1"/>
          <p:nvPr>
            <p:ph idx="1" type="body"/>
          </p:nvPr>
        </p:nvSpPr>
        <p:spPr>
          <a:xfrm>
            <a:off x="189756" y="-171400"/>
            <a:ext cx="6268995" cy="1007567"/>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Clr>
                <a:schemeClr val="lt1"/>
              </a:buClr>
              <a:buSzPts val="3600"/>
              <a:buNone/>
            </a:pPr>
            <a:r>
              <a:rPr lang="en-US" sz="3600">
                <a:solidFill>
                  <a:schemeClr val="lt1"/>
                </a:solidFill>
                <a:latin typeface="Times New Roman"/>
                <a:ea typeface="Times New Roman"/>
                <a:cs typeface="Times New Roman"/>
                <a:sym typeface="Times New Roman"/>
              </a:rPr>
              <a:t>RESULTS:</a:t>
            </a:r>
            <a:endParaRPr sz="3600">
              <a:solidFill>
                <a:schemeClr val="lt1"/>
              </a:solidFill>
              <a:latin typeface="Times New Roman"/>
              <a:ea typeface="Times New Roman"/>
              <a:cs typeface="Times New Roman"/>
              <a:sym typeface="Times New Roman"/>
            </a:endParaRPr>
          </a:p>
        </p:txBody>
      </p:sp>
      <p:sp>
        <p:nvSpPr>
          <p:cNvPr id="225" name="Google Shape;225;p9"/>
          <p:cNvSpPr txBox="1"/>
          <p:nvPr>
            <p:ph idx="3" type="body"/>
          </p:nvPr>
        </p:nvSpPr>
        <p:spPr>
          <a:xfrm>
            <a:off x="5894952" y="983188"/>
            <a:ext cx="3672606" cy="468256"/>
          </a:xfrm>
          <a:prstGeom prst="rect">
            <a:avLst/>
          </a:prstGeom>
          <a:solidFill>
            <a:schemeClr val="lt1"/>
          </a:solidFill>
          <a:ln>
            <a:noFill/>
          </a:ln>
        </p:spPr>
        <p:txBody>
          <a:bodyPr anchorCtr="0" anchor="t" bIns="60925" lIns="121875" spcFirstLastPara="1" rIns="121875" wrap="square" tIns="60925">
            <a:noAutofit/>
          </a:bodyPr>
          <a:lstStyle/>
          <a:p>
            <a:pPr indent="0" lvl="0" marL="0" rtl="0" algn="l">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Result of Mealy Machine</a:t>
            </a:r>
            <a:endParaRPr b="1" sz="2400">
              <a:solidFill>
                <a:schemeClr val="dk1"/>
              </a:solidFill>
            </a:endParaRPr>
          </a:p>
        </p:txBody>
      </p:sp>
      <p:pic>
        <p:nvPicPr>
          <p:cNvPr id="226" name="Google Shape;226;p9"/>
          <p:cNvPicPr preferRelativeResize="0"/>
          <p:nvPr/>
        </p:nvPicPr>
        <p:blipFill rotWithShape="1">
          <a:blip r:embed="rId3">
            <a:alphaModFix/>
          </a:blip>
          <a:srcRect b="5497" l="0" r="0" t="3095"/>
          <a:stretch/>
        </p:blipFill>
        <p:spPr>
          <a:xfrm>
            <a:off x="94878" y="879388"/>
            <a:ext cx="5904656" cy="3062471"/>
          </a:xfrm>
          <a:prstGeom prst="rect">
            <a:avLst/>
          </a:prstGeom>
          <a:noFill/>
          <a:ln cap="flat" cmpd="sng" w="9525">
            <a:solidFill>
              <a:schemeClr val="dk1"/>
            </a:solidFill>
            <a:prstDash val="solid"/>
            <a:round/>
            <a:headEnd len="sm" w="sm" type="none"/>
            <a:tailEnd len="sm" w="sm" type="none"/>
          </a:ln>
        </p:spPr>
      </p:pic>
      <p:pic>
        <p:nvPicPr>
          <p:cNvPr id="227" name="Google Shape;227;p9"/>
          <p:cNvPicPr preferRelativeResize="0"/>
          <p:nvPr/>
        </p:nvPicPr>
        <p:blipFill rotWithShape="1">
          <a:blip r:embed="rId4">
            <a:alphaModFix/>
          </a:blip>
          <a:srcRect b="5144" l="0" r="0" t="3277"/>
          <a:stretch/>
        </p:blipFill>
        <p:spPr>
          <a:xfrm>
            <a:off x="6238712" y="3795529"/>
            <a:ext cx="5950113" cy="3062471"/>
          </a:xfrm>
          <a:prstGeom prst="rect">
            <a:avLst/>
          </a:prstGeom>
          <a:noFill/>
          <a:ln cap="flat" cmpd="sng" w="9525">
            <a:solidFill>
              <a:schemeClr val="dk1"/>
            </a:solidFill>
            <a:prstDash val="solid"/>
            <a:round/>
            <a:headEnd len="sm" w="sm" type="none"/>
            <a:tailEnd len="sm" w="sm" type="none"/>
          </a:ln>
        </p:spPr>
      </p:pic>
      <p:sp>
        <p:nvSpPr>
          <p:cNvPr id="228" name="Google Shape;228;p9"/>
          <p:cNvSpPr txBox="1"/>
          <p:nvPr/>
        </p:nvSpPr>
        <p:spPr>
          <a:xfrm>
            <a:off x="2710036" y="6389744"/>
            <a:ext cx="3600400" cy="468256"/>
          </a:xfrm>
          <a:prstGeom prst="rect">
            <a:avLst/>
          </a:prstGeom>
          <a:solidFill>
            <a:schemeClr val="lt1"/>
          </a:solidFill>
          <a:ln>
            <a:noFill/>
          </a:ln>
        </p:spPr>
        <p:txBody>
          <a:bodyPr anchorCtr="0" anchor="t" bIns="60925" lIns="121875" spcFirstLastPara="1" rIns="121875" wrap="square" tIns="60925">
            <a:noAutofit/>
          </a:bodyPr>
          <a:lstStyle/>
          <a:p>
            <a:pPr indent="0" lvl="0" marL="0" marR="0" rtl="0" algn="l">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Result of Moore Machine</a:t>
            </a:r>
            <a:endParaRPr b="1" sz="24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36">
      <a:dk1>
        <a:srgbClr val="000000"/>
      </a:dk1>
      <a:lt1>
        <a:srgbClr val="FFFFFF"/>
      </a:lt1>
      <a:dk2>
        <a:srgbClr val="1F497D"/>
      </a:dk2>
      <a:lt2>
        <a:srgbClr val="EEECE1"/>
      </a:lt2>
      <a:accent1>
        <a:srgbClr val="C79C2F"/>
      </a:accent1>
      <a:accent2>
        <a:srgbClr val="2B1E5C"/>
      </a:accent2>
      <a:accent3>
        <a:srgbClr val="9C319F"/>
      </a:accent3>
      <a:accent4>
        <a:srgbClr val="00BC82"/>
      </a:accent4>
      <a:accent5>
        <a:srgbClr val="5D92BB"/>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2013-09-12T13:05:01Z</dcterms:created>
  <dc:creator>Julian</dc:creator>
</cp:coreProperties>
</file>