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1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1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5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8F56-D589-49C4-87B1-534F6A138282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3BEB24-C605-4875-9169-DFEA5967302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44CD-107A-4B2C-AD80-227AFF2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WoSafe</a:t>
            </a:r>
            <a:r>
              <a:rPr lang="en-US" dirty="0"/>
              <a:t>- </a:t>
            </a:r>
            <a:br>
              <a:rPr lang="en-US" dirty="0"/>
            </a:br>
            <a:r>
              <a:rPr lang="en-US" sz="2400" dirty="0"/>
              <a:t>Your Security Is our priority</a:t>
            </a:r>
            <a:endParaRPr lang="en-IN" sz="2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21393E-94C0-4D06-89DF-24BA9739C8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7" r="6262" b="64836"/>
          <a:stretch/>
        </p:blipFill>
        <p:spPr>
          <a:xfrm>
            <a:off x="8213289" y="1878569"/>
            <a:ext cx="2616405" cy="10745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DEBCF-A2EE-4203-BE7F-9FAC7F25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app provides all types of security-helps bundled at one corner . </a:t>
            </a:r>
            <a:r>
              <a:rPr lang="en-IN" dirty="0"/>
              <a:t>The app is mainly designed for places like India where a women steps outside along with a fear of insecurity.</a:t>
            </a:r>
          </a:p>
          <a:p>
            <a:r>
              <a:rPr lang="en-IN" dirty="0"/>
              <a:t>The app begins  with a welcome note with our POLICY documentation and a button to register a new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7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38B8-0B41-41BC-8198-32547893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042B79-FAAC-4AAE-A2D3-BA51BFAC0E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7" b="1659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90D9-D29F-44D4-9C4C-07ED4EB1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the user can log in.  After logging in once, here the user will get a ‘Remember me’ checkbox</a:t>
            </a:r>
            <a:r>
              <a:rPr lang="en-IN" dirty="0"/>
              <a:t>. This  </a:t>
            </a:r>
            <a:r>
              <a:rPr lang="en-IN" dirty="0" err="1"/>
              <a:t>checkbosx</a:t>
            </a:r>
            <a:r>
              <a:rPr lang="en-IN" dirty="0"/>
              <a:t> will help the user to avoid log in again and again.</a:t>
            </a:r>
          </a:p>
          <a:p>
            <a:r>
              <a:rPr lang="en-IN" dirty="0"/>
              <a:t>Just a single click, the user will be redirected to the main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8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835-906A-4627-8BE9-B203AF40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892299"/>
            <a:ext cx="5127394" cy="647701"/>
          </a:xfrm>
        </p:spPr>
        <p:txBody>
          <a:bodyPr>
            <a:noAutofit/>
          </a:bodyPr>
          <a:lstStyle/>
          <a:p>
            <a:r>
              <a:rPr lang="en-US" dirty="0"/>
              <a:t>Just One click and Security services  will be at your </a:t>
            </a:r>
            <a:r>
              <a:rPr lang="en-US" dirty="0" err="1"/>
              <a:t>dootsteps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E8D75D-318E-47AC-AC72-C985B48D49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254" r="-1820" b="14026"/>
          <a:stretch/>
        </p:blipFill>
        <p:spPr>
          <a:xfrm>
            <a:off x="8124389" y="1122542"/>
            <a:ext cx="2791171" cy="38663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484D-6F85-4D6F-B1ED-539D975F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206" y="3429000"/>
            <a:ext cx="5432193" cy="2425700"/>
          </a:xfrm>
        </p:spPr>
        <p:txBody>
          <a:bodyPr>
            <a:normAutofit/>
          </a:bodyPr>
          <a:lstStyle/>
          <a:p>
            <a:r>
              <a:rPr lang="en-US" sz="3000" dirty="0"/>
              <a:t>The next page shows four button-blocks, whose function are briefed on next pages</a:t>
            </a:r>
            <a:r>
              <a:rPr lang="en-US" sz="4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2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CB8A-7200-46E5-9C84-372F1492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0FBC-D07D-4118-B8D6-F24230FB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SOS (Police)</a:t>
            </a:r>
            <a:r>
              <a:rPr lang="en-IN" dirty="0"/>
              <a:t> – If the woman is feeling a </a:t>
            </a:r>
            <a:r>
              <a:rPr lang="en-IN" dirty="0" err="1"/>
              <a:t>sence</a:t>
            </a:r>
            <a:r>
              <a:rPr lang="en-IN" dirty="0"/>
              <a:t> of insecurity , then she can click on this button . An immediate message will be </a:t>
            </a:r>
            <a:r>
              <a:rPr lang="en-IN" dirty="0" err="1"/>
              <a:t>droped</a:t>
            </a:r>
            <a:r>
              <a:rPr lang="en-IN" dirty="0"/>
              <a:t> at the nearest police station in her location zone.</a:t>
            </a:r>
          </a:p>
          <a:p>
            <a:endParaRPr lang="en-IN" dirty="0"/>
          </a:p>
          <a:p>
            <a:r>
              <a:rPr lang="en-IN" dirty="0"/>
              <a:t>2. Medical Emergency – Most of the women die because they do not manage to contact for help during medical emergencies. After pressing this button, a sudden call will reach to the nearest authorised hospitals/clinics.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2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9FB3-3B8A-4E74-B739-681D1ECA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B5B-173F-4FA2-82CD-C8FD1E34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Send Location – During high emergency situations, a call along with currant location will reach to the near-by police stations and guardians.</a:t>
            </a:r>
          </a:p>
          <a:p>
            <a:endParaRPr lang="en-US" dirty="0"/>
          </a:p>
          <a:p>
            <a:r>
              <a:rPr lang="en-US" dirty="0"/>
              <a:t>4. Safest Route – This button utilizes Google Maps and will help the women to get a safest route to reach her destination.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3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F172-8271-47C4-90AF-5567AFE01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69321" cy="2575902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15437-E5FD-4BF5-9A6A-83071697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796320" cy="1663096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Since we do not had much time to take the app at a slight advanced level.  It is just a representation of an revolutionary idea.</a:t>
            </a:r>
          </a:p>
          <a:p>
            <a:r>
              <a:rPr lang="en-IN" dirty="0"/>
              <a:t>                                                 -Team Binary Beasts</a:t>
            </a:r>
          </a:p>
        </p:txBody>
      </p:sp>
    </p:spTree>
    <p:extLst>
      <p:ext uri="{BB962C8B-B14F-4D97-AF65-F5344CB8AC3E}">
        <p14:creationId xmlns:p14="http://schemas.microsoft.com/office/powerpoint/2010/main" val="3634257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306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Gill Sans MT</vt:lpstr>
      <vt:lpstr>Gallery</vt:lpstr>
      <vt:lpstr>WoSafe-  Your Security Is our priority</vt:lpstr>
      <vt:lpstr>PowerPoint Presentation</vt:lpstr>
      <vt:lpstr>Just One click and Security services  will be at your dootsteps.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Sahay</dc:creator>
  <cp:lastModifiedBy>Shubham Sahay</cp:lastModifiedBy>
  <cp:revision>9</cp:revision>
  <dcterms:created xsi:type="dcterms:W3CDTF">2021-04-10T23:21:22Z</dcterms:created>
  <dcterms:modified xsi:type="dcterms:W3CDTF">2021-04-11T00:29:44Z</dcterms:modified>
</cp:coreProperties>
</file>