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81" d="100"/>
          <a:sy n="81" d="100"/>
        </p:scale>
        <p:origin x="2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3EE0-DD97-459E-922F-44A1DE08AD5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EC59-E5D4-4B4D-A9CE-0475D0A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7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433-1CAE-477E-8C32-8B79F303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388939"/>
            <a:ext cx="8455025" cy="962025"/>
          </a:xfrm>
        </p:spPr>
        <p:txBody>
          <a:bodyPr wrap="square"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362E7-E657-4773-B0DE-8B661C3F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8" y="1360489"/>
            <a:ext cx="6400800" cy="606425"/>
          </a:xfrm>
        </p:spPr>
        <p:txBody>
          <a:bodyPr wrap="square">
            <a:normAutofit/>
          </a:bodyPr>
          <a:lstStyle>
            <a:lvl1pPr marL="0" indent="0" algn="l">
              <a:buNone/>
              <a:defRPr sz="3200">
                <a:solidFill>
                  <a:srgbClr val="FFCC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F58B-1BB1-47AE-907D-015CB0E6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608C-8BC9-475A-B4E3-59D77FB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608A-7B5D-4178-BB43-1CB2E2D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7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44-9AB0-4610-B81D-30CA5469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6BF0F-6098-4BD5-B472-7ED76233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5B0D-6FF3-49AB-B363-5E22C8BF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BF87-0CE2-4CB0-BA36-2E6B56B8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526C-E9AE-4F6A-8DC1-C048D090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5E2C9-501A-4B4D-92FB-1FDAB9FF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683D-983A-443D-8768-C42A6CDE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B092-9ED9-4D2C-A219-76771BC0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88D6-9D15-43C3-BAFF-DCC3877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3F9-8F57-4551-BF8F-9707D7ED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D1A0-31A3-4EA7-8D84-828F8419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760A-FC17-437C-9A43-2BE933CC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CD50-0C67-4CA6-A288-14DD6526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B2CE-FBA9-4F05-A590-D14307A7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8FE9-108E-4FD8-9E19-E80BDC21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A9B1-A214-4D72-9629-CF61CC9E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9"/>
            <a:ext cx="8229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02552-F2B8-401D-AF33-F60C94D6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4"/>
            <a:ext cx="8229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65D7-E5C9-4A2E-901B-D1B8F936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73BE-5E4D-48CB-9F50-6AD9EBC2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BD73-F1E6-4A61-9094-5B079F86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A356-6F8C-480A-A714-90AC3674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CE66-C769-4392-9D37-0C8888B2C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102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6F996-2645-48F9-83AB-D75E4A58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4700" y="1825625"/>
            <a:ext cx="4102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800F-7DB9-4F38-A156-AF2AC47C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71F5-3D72-460D-81E8-747A5943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438A-108C-4C6B-86A4-A441DDF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D0C6-B890-4CC8-845D-3124EF06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0556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F85E-5E67-4BAC-9F99-0794F479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22425"/>
            <a:ext cx="4102100" cy="635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950D-9FC6-45C6-B303-7E2DA51C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70125"/>
            <a:ext cx="4102100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9DF54-A3E5-4D1A-B02F-79CC327A6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4699" y="1622425"/>
            <a:ext cx="4102100" cy="635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9FD7-61A0-498E-A849-8FE26DC4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4699" y="2270125"/>
            <a:ext cx="4102100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A27EF-BF96-4C40-9DB3-7485787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5B1C2-253A-4E54-B4F6-3964B576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85552-8B28-42ED-98B8-C088EDE8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756D-E7A3-4F10-813F-3D1927E9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A0DD-49A9-4590-8AC8-4A0AEF0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D0FD0-7125-4F74-9EB4-C0DDBFB6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834E-D582-453B-BC55-A9657026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A91E-9A3E-44AD-8322-CB3578A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8BABB-901B-4853-A951-24232876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1467-89AA-47CC-9921-435743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CBE3-7499-4604-BB77-94DCF77A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9100"/>
            <a:ext cx="8229600" cy="1055688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3CAB-10F0-4B5A-917C-6D2F8415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778" y="1851025"/>
            <a:ext cx="462915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4C22-0A97-4D5A-B697-9E9DDE3C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1025"/>
            <a:ext cx="2949178" cy="4351338"/>
          </a:xfrm>
        </p:spPr>
        <p:txBody>
          <a:bodyPr tIns="864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B5C8-BC4A-4122-B8D1-324E2D18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D4018-2C8E-4E13-815A-04988366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D6A3-5ADC-4047-9EB4-8CF5AF4B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4E-0112-4388-9E28-74BBDBB5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9100"/>
            <a:ext cx="8229600" cy="1055688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0C37-339F-49EE-9872-381D65F6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0508" y="1825625"/>
            <a:ext cx="5242984" cy="3932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574E-7496-4B63-8D17-D81C7E06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000" y="5783263"/>
            <a:ext cx="6350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89EFE-5D3D-45B1-91D2-32B90AD7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5EBD-6E2C-4733-87AD-3A1B3B1C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665FE-E926-431C-B6D7-8F65994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31AC-D821-4D45-86AE-9DF70C74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0556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F8B2-EC91-421F-9512-17A08B2B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3589-AF80-4982-BC15-2AD0A18D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382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D72329-1DDB-4EFD-B18E-180334A8D4EF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A16D-7C57-4B41-BBF9-07B74CD6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82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B4F6-58AD-4E4A-8C29-997EBD56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382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DD17A0F-4821-4802-8EF4-96BC11F9F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           08/18/20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Yelp Data Analysis 2020</a:t>
            </a:r>
          </a:p>
        </p:txBody>
      </p:sp>
    </p:spTree>
    <p:extLst>
      <p:ext uri="{BB962C8B-B14F-4D97-AF65-F5344CB8AC3E}">
        <p14:creationId xmlns:p14="http://schemas.microsoft.com/office/powerpoint/2010/main" val="33288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Kelly McClendon</a:t>
            </a:r>
          </a:p>
          <a:p>
            <a:r>
              <a:rPr lang="en-US" dirty="0"/>
              <a:t>Prateetya Bajracharya</a:t>
            </a:r>
          </a:p>
          <a:p>
            <a:r>
              <a:rPr lang="en-US" dirty="0"/>
              <a:t>Roma Patel</a:t>
            </a:r>
          </a:p>
          <a:p>
            <a:r>
              <a:rPr lang="en-US" dirty="0"/>
              <a:t>Wenxuan Gu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7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1257" y="1436913"/>
            <a:ext cx="8425543" cy="465273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downloaded the Yelp Academic Dataset from: </a:t>
            </a:r>
            <a:r>
              <a:rPr lang="en-US" dirty="0">
                <a:hlinkClick r:id="rId2"/>
              </a:rPr>
              <a:t>https://www.yelp.com/dataset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extracted the downloaded TAR file into 5 json files and one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used only one of the 5 json files containing business data for 209,343 businesses.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loaded the dataset into a Pandas </a:t>
            </a:r>
            <a:r>
              <a:rPr lang="en-US" dirty="0" err="1"/>
              <a:t>dataframe</a:t>
            </a:r>
            <a:r>
              <a:rPr lang="en-US" dirty="0"/>
              <a:t>, and used that to view, manipulate, and clean up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chose to filter the very large dataset to open restaurants in the city of Las Vegas, NV.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returned a little over 25,000 records.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64240"/>
            <a:ext cx="7713023" cy="107267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107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30502-88BD-498B-A6F7-8BD59EE081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71638"/>
            <a:ext cx="8229600" cy="43513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BD897-BE3E-4DB8-A2A2-51F295C7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9" y="429508"/>
            <a:ext cx="8144962" cy="59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9FD-0D94-4CE8-8BE5-290A91F3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D1DF-2763-44D1-ADD5-FECEC6CB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788"/>
            <a:ext cx="8473044" cy="4878511"/>
          </a:xfrm>
        </p:spPr>
        <p:txBody>
          <a:bodyPr/>
          <a:lstStyle/>
          <a:p>
            <a:r>
              <a:rPr lang="en-US" sz="2000" dirty="0"/>
              <a:t>We then created a dictionary of the filtered dataset in json format</a:t>
            </a:r>
          </a:p>
          <a:p>
            <a:r>
              <a:rPr lang="en-US" sz="2000" dirty="0"/>
              <a:t>We loaded the dictionary into Mongo DB as a database named yelpBusiness: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1EA1D-4A00-4CFD-B498-BE41C3AB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2" y="2530476"/>
            <a:ext cx="7517081" cy="38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529D-6E15-4C9F-9B06-68C5AEE3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1507-65CE-45B1-9436-488B8396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had the database created, we built a Python Flask server to bring in our Yelp business data for our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06A2-467C-4110-84C9-251F4C9A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8D8D-48B1-42BA-A9B6-411B10A4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9418"/>
            <a:ext cx="8229600" cy="45975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Yelp dataset is quite large and is in a bit of a strange format. Although the files, said they were json, the file had to be manipulated in a Pandas </a:t>
            </a:r>
            <a:r>
              <a:rPr lang="en-US" dirty="0" err="1"/>
              <a:t>dataframe</a:t>
            </a:r>
            <a:r>
              <a:rPr lang="en-US" dirty="0"/>
              <a:t> in order to load into Mongo as individual records</a:t>
            </a:r>
          </a:p>
          <a:p>
            <a:r>
              <a:rPr lang="en-US" dirty="0"/>
              <a:t>Bringing in the data from the Mongo database was a little difficult</a:t>
            </a:r>
          </a:p>
          <a:p>
            <a:r>
              <a:rPr lang="en-US" dirty="0"/>
              <a:t>Getting the Flask server up and pulling in the data was also a challenge. We had to understand the structure of the data array and figure out how to pull in the data we needed for our visualizations</a:t>
            </a:r>
          </a:p>
          <a:p>
            <a:r>
              <a:rPr lang="en-US" dirty="0"/>
              <a:t>This was a big project and getting it all done and working in the time we had was a huge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52AC-7E15-4F8B-8A02-2C795D3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EB625-A35F-4192-B284-920FA93FD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262" y="1825625"/>
            <a:ext cx="5413475" cy="4351338"/>
          </a:xfrm>
        </p:spPr>
      </p:pic>
    </p:spTree>
    <p:extLst>
      <p:ext uri="{BB962C8B-B14F-4D97-AF65-F5344CB8AC3E}">
        <p14:creationId xmlns:p14="http://schemas.microsoft.com/office/powerpoint/2010/main" val="54769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Vegas_co_21_PowerPlugs_Template.v17.10.s_trial.potx" id="{3A50111C-9CB1-46F8-80EC-8C4066E13655}" vid="{510841F6-18AC-4AA4-B5D4-35A2E52B9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LasVegas_co_21_PowerPlugs_Template.v18.01.s_trial</Template>
  <TotalTime>16</TotalTime>
  <Words>287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Yelp Data Analysis 2020</vt:lpstr>
      <vt:lpstr>Team Members</vt:lpstr>
      <vt:lpstr>Project Overview</vt:lpstr>
      <vt:lpstr>PowerPoint Presentation</vt:lpstr>
      <vt:lpstr>Project Overview</vt:lpstr>
      <vt:lpstr>Project Overview</vt:lpstr>
      <vt:lpstr>Obstacles Encountered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 2020</dc:title>
  <dc:creator>Roma Patel</dc:creator>
  <cp:lastModifiedBy>Roma Patel</cp:lastModifiedBy>
  <cp:revision>2</cp:revision>
  <dcterms:created xsi:type="dcterms:W3CDTF">2020-08-18T20:55:17Z</dcterms:created>
  <dcterms:modified xsi:type="dcterms:W3CDTF">2020-08-18T21:11:58Z</dcterms:modified>
</cp:coreProperties>
</file>