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88" r:id="rId4"/>
    <p:sldId id="297" r:id="rId5"/>
    <p:sldId id="290" r:id="rId6"/>
    <p:sldId id="289" r:id="rId7"/>
    <p:sldId id="295" r:id="rId8"/>
    <p:sldId id="296" r:id="rId9"/>
    <p:sldId id="258" r:id="rId10"/>
    <p:sldId id="259" r:id="rId11"/>
    <p:sldId id="260" r:id="rId12"/>
    <p:sldId id="261" r:id="rId13"/>
    <p:sldId id="298" r:id="rId14"/>
    <p:sldId id="299" r:id="rId15"/>
    <p:sldId id="263" r:id="rId16"/>
    <p:sldId id="262" r:id="rId17"/>
    <p:sldId id="265" r:id="rId18"/>
    <p:sldId id="266" r:id="rId19"/>
    <p:sldId id="269" r:id="rId20"/>
    <p:sldId id="267" r:id="rId21"/>
    <p:sldId id="270" r:id="rId22"/>
    <p:sldId id="271" r:id="rId23"/>
    <p:sldId id="268" r:id="rId24"/>
    <p:sldId id="272" r:id="rId25"/>
    <p:sldId id="275" r:id="rId26"/>
    <p:sldId id="273" r:id="rId27"/>
    <p:sldId id="274" r:id="rId28"/>
    <p:sldId id="277"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1.351"/>
    </inkml:context>
    <inkml:brush xml:id="br0">
      <inkml:brushProperty name="width" value="0.05" units="cm"/>
      <inkml:brushProperty name="height" value="0.05" units="cm"/>
    </inkml:brush>
  </inkml:definitions>
  <inkml:trace contextRef="#ctx0" brushRef="#br0">206 51 668 0 0,'0'0'3356'0'0,"3"-1"-2014"0"0,-2 1-1186 0 0,0 0 0 0 0,0 0-1 0 0,0 0 1 0 0,0 0-1 0 0,0-1 1 0 0,0 1-1 0 0,0 0 1 0 0,-1-1 0 0 0,1 1-1 0 0,0 0 1 0 0,0-1-1 0 0,0 0 1 0 0,0 1-1 0 0,-1-1 1 0 0,1 1 0 0 0,0-1-1 0 0,-1 0 1 0 0,1 1-1 0 0,0-1 1 0 0,-1 0-1 0 0,1 0 1 0 0,-1 0 0 0 0,1 1-1 0 0,-1-1 1 0 0,1 0-1 0 0,-1 0 1 0 0,0 0-1 0 0,1 0 1 0 0,-1-1 0 0 0,1-1 1188 0 0,-5-25 2164 0 0,7 67-3482 0 0,1-1 0 0 0,3 0 0 0 0,1 0 1 0 0,15 42-1 0 0,3 17-12 0 0,-8-22-69 0 0,-1-7 34 0 0,-2 0 0 0 0,-3 0 1 0 0,4 87-1 0 0,-17-146 26 0 0,1-5 11 0 0,-1 1 1 0 0,1-1-1 0 0,-1 0 0 0 0,0 0 0 0 0,0 0 1 0 0,0-1-1 0 0,-1 1 0 0 0,1 0 0 0 0,-1 0 1 0 0,0-1-1 0 0,0 1 0 0 0,-1-1 0 0 0,1 1 0 0 0,-1-1 1 0 0,1 0-1 0 0,-1 0 0 0 0,0 0 0 0 0,0 0 1 0 0,0-1-1 0 0,-1 1 0 0 0,1-1 0 0 0,0 0 1 0 0,-1 0-1 0 0,0 0 0 0 0,0 0 0 0 0,1-1 1 0 0,-1 0-1 0 0,0 1 0 0 0,0-1 0 0 0,0-1 1 0 0,0 1-1 0 0,0 0 0 0 0,-7-1 0 0 0,-3 2 65 0 0,-4 1-112 0 0,0-2 0 0 0,-1 0 1 0 0,1-1-1 0 0,-1-1 0 0 0,1-1 1 0 0,-1 0-1 0 0,1-1 0 0 0,0-1 1 0 0,-32-12-1 0 0,46 15-333 0 0,0 0 0 0 0,1-1 1 0 0,-1 1-1 0 0,1-1 0 0 0,0 1 0 0 0,0-1 1 0 0,-1 0-1 0 0,1-1 0 0 0,0 1 0 0 0,-4-5 0 0 0,6 6 40 0 0,0-1-1 0 0,0 1 1 0 0,0-1 0 0 0,0 1-1 0 0,1-1 1 0 0,-1 0-1 0 0,1 1 1 0 0,-1-1 0 0 0,1 0-1 0 0,-1 1 1 0 0,1-1-1 0 0,0 0 1 0 0,0 0-1 0 0,0 1 1 0 0,0-1 0 0 0,0-2-1 0 0,1-1-2398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8.918"/>
    </inkml:context>
    <inkml:brush xml:id="br0">
      <inkml:brushProperty name="width" value="0.05" units="cm"/>
      <inkml:brushProperty name="height" value="0.05" units="cm"/>
    </inkml:brush>
  </inkml:definitions>
  <inkml:trace contextRef="#ctx0" brushRef="#br0">1 95 192 0 0,'138'-93'8735'0'0,"-135"91"-7908"0"0,5 6-506 0 0,-7-4-311 0 0,0 0-1 0 0,-1 0 0 0 0,1 0 0 0 0,0 0 0 0 0,0 0 0 0 0,-1 0 0 0 0,1 0 0 0 0,0 0 1 0 0,0 0-1 0 0,-1 0 0 0 0,1 0 0 0 0,0 1 0 0 0,-1-1 0 0 0,1 0 0 0 0,0 1 0 0 0,-1-1 1 0 0,1 0-1 0 0,-1 1 0 0 0,1-1 0 0 0,0 1 0 0 0,-1-1 0 0 0,1 1 0 0 0,-1-1 0 0 0,1 1 1 0 0,-1 0-1 0 0,0-1 0 0 0,1 2 0 0 0,7 33 59 0 0,-1 1 1 0 0,-2 1-1 0 0,-1-1 0 0 0,-3 46 1 0 0,2-13-66 0 0,-2 359-737 0 0,-7-407 15 0 0,-2-29 554 0 0,-4-28 149 0 0,6-3 60 0 0,2-1 0 0 0,1 1-1 0 0,3-49 1 0 0,1 72 34 0 0,0 0-1 0 0,1 0 1 0 0,1 0-1 0 0,0 0 1 0 0,1 1-1 0 0,1 0 1 0 0,1 0 0 0 0,0 0-1 0 0,0 0 1 0 0,16-23-1 0 0,-19 35-64 0 0,0-1 0 0 0,0 1-1 0 0,0 0 1 0 0,1 0 0 0 0,-1 0 0 0 0,1 0-1 0 0,0 1 1 0 0,0-1 0 0 0,0 1-1 0 0,0 0 1 0 0,0 0 0 0 0,0 0 0 0 0,0 1-1 0 0,1 0 1 0 0,-1-1 0 0 0,1 2 0 0 0,-1-1-1 0 0,1 0 1 0 0,-1 1 0 0 0,1 0-1 0 0,-1 0 1 0 0,1 0 0 0 0,0 1 0 0 0,5 0-1 0 0,-7 0-15 0 0,0 0 0 0 0,0-1 0 0 0,0 1 0 0 0,0 0 1 0 0,0 1-1 0 0,0-1 0 0 0,-1 0 0 0 0,1 1 0 0 0,0 0 0 0 0,-1-1 0 0 0,1 1 0 0 0,-1 0 0 0 0,0 0 0 0 0,1 1 0 0 0,-1-1 0 0 0,0 0 0 0 0,0 1 0 0 0,-1-1 0 0 0,1 1 0 0 0,0 0 0 0 0,-1-1 0 0 0,0 1 0 0 0,1 0 0 0 0,-1 0 0 0 0,0 3 1 0 0,1 1-11 0 0,0 0 1 0 0,-1 1 0 0 0,1-1 0 0 0,-2 0-1 0 0,1 1 1 0 0,-1-1 0 0 0,0 0 0 0 0,-3 14 0 0 0,-19 44 27 0 0,14-46-72 0 0,7-16-33 0 0,2-9-307 0 0,0 1 375 0 0,0-1 0 0 0,1 1 0 0 0,0 0 0 0 0,0-1 0 0 0,0 1 0 0 0,0 0-1 0 0,1 0 1 0 0,0 0 0 0 0,5-5 0 0 0,37-45 42 0 0,-34 42 48 0 0,1 1 0 0 0,0 1 0 0 0,1 0 0 0 0,0 1 0 0 0,1 0 0 0 0,0 1 0 0 0,1 0 0 0 0,-1 1 0 0 0,2 1 0 0 0,15-6 0 0 0,-29 13-68 0 0,0-1 0 0 0,0 0 1 0 0,1 1-1 0 0,-1-1 0 0 0,0 1 0 0 0,0 0 0 0 0,0 0 0 0 0,0 0 0 0 0,0 0 0 0 0,0 0 0 0 0,0 0 0 0 0,1 0 0 0 0,-1 1 0 0 0,0-1 1 0 0,0 1-1 0 0,0 0 0 0 0,0-1 0 0 0,0 1 0 0 0,0 0 0 0 0,0 0 0 0 0,-1 0 0 0 0,1 0 0 0 0,0 1 0 0 0,0-1 0 0 0,-1 0 0 0 0,1 1 1 0 0,-1-1-1 0 0,1 1 0 0 0,-1 0 0 0 0,0-1 0 0 0,0 1 0 0 0,0 0 0 0 0,0 0 0 0 0,0 0 0 0 0,0 0 0 0 0,0 0 0 0 0,0 0 0 0 0,-1 0 1 0 0,1 0-1 0 0,0 4 0 0 0,0 5-9 0 0,1 1 1 0 0,-2 0 0 0 0,1 0-1 0 0,-2 0 1 0 0,-2 17 0 0 0,3-26-40 0 0,-1-2 49 0 0,1 0-1 0 0,0 0 0 0 0,0-1 0 0 0,-1 1 1 0 0,1 0-1 0 0,0 0 0 0 0,0 0 1 0 0,0-1-1 0 0,0 1 0 0 0,0 0 0 0 0,0 0 1 0 0,0 0-1 0 0,0-1 0 0 0,0 1 0 0 0,1 0 1 0 0,-1 0-1 0 0,0 0 0 0 0,1 1 1 0 0,9-10 15 0 0,0 0 1 0 0,-1 0 0 0 0,0-1 0 0 0,-1 0-1 0 0,0-1 1 0 0,13-19 0 0 0,15-17 36 0 0,-17 25-111 0 0,-3 2 142 0 0,2 0 1 0 0,0 1-1 0 0,0 1 1 0 0,2 0-1 0 0,33-20 1 0 0,-51 35-33 0 0,-1 2-56 0 0,0 0 1 0 0,0 0-1 0 0,-1 0 1 0 0,1 0-1 0 0,0 0 1 0 0,0 0-1 0 0,0 1 0 0 0,0-1 1 0 0,-1 0-1 0 0,1 0 1 0 0,0 1-1 0 0,0-1 0 0 0,0 0 1 0 0,-1 1-1 0 0,1-1 1 0 0,0 1-1 0 0,-1-1 1 0 0,1 1-1 0 0,0-1 0 0 0,-1 1 1 0 0,1-1-1 0 0,-1 1 1 0 0,1 0-1 0 0,0-1 0 0 0,-1 1 1 0 0,0 0-1 0 0,1 0 1 0 0,-1-1-1 0 0,1 1 1 0 0,-1 1-1 0 0,0 1-37 0 0,0-1 0 0 0,0 0 0 0 0,0 0 0 0 0,0 0 1 0 0,0 0-1 0 0,-1 1 0 0 0,1-1 0 0 0,-1 0 0 0 0,0 0 0 0 0,0 0 0 0 0,1 0 0 0 0,-3 2 1 0 0,-2 5-1338 0 0,-1 1 0 0 0,-1 0 1 0 0,-14 15-1 0 0,19-22-288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9.692"/>
    </inkml:context>
    <inkml:brush xml:id="br0">
      <inkml:brushProperty name="width" value="0.05" units="cm"/>
      <inkml:brushProperty name="height" value="0.05" units="cm"/>
    </inkml:brush>
  </inkml:definitions>
  <inkml:trace contextRef="#ctx0" brushRef="#br0">1 36 788 0 0,'14'-13'2352'0'0,"-13"12"-2179"0"0,0-1 0 0 0,0 0 0 0 0,0 1 0 0 0,0-1 0 0 0,1 1 0 0 0,-1-1 0 0 0,1 1 0 0 0,-1 0 0 0 0,1 0 0 0 0,0-1 0 0 0,-1 1 0 0 0,1 0 0 0 0,0 1 0 0 0,0-1 0 0 0,0 0 0 0 0,0 0 0 0 0,0 1 0 0 0,0-1 0 0 0,-1 1 0 0 0,1 0 0 0 0,0 0 0 0 0,0-1 0 0 0,0 1 0 0 0,1 0 0 0 0,-1 1 0 0 0,0-1 0 0 0,2 1 0 0 0,-2 0-160 0 0,-1 0 0 0 0,0 1 0 0 0,1-1-1 0 0,-1 0 1 0 0,0 1 0 0 0,0-1 0 0 0,0 1 0 0 0,0 0 0 0 0,0-1 0 0 0,-1 1-1 0 0,1 0 1 0 0,0-1 0 0 0,-1 1 0 0 0,1 0 0 0 0,-1 0 0 0 0,0 0-1 0 0,1 0 1 0 0,-1-1 0 0 0,0 1 0 0 0,-1 3 0 0 0,2-1 24 0 0,3 46 24 0 0,-2 91 0 0 0,-4-23-59 0 0,2-115 24 0 0,0-2-26 0 0,0 0 0 0 0,0-1 0 0 0,0 1-1 0 0,0-1 1 0 0,1 1 0 0 0,-1 0-1 0 0,0-1 1 0 0,0 1 0 0 0,1-1 0 0 0,-1 1-1 0 0,0-1 1 0 0,1 1 0 0 0,-1-1-1 0 0,0 1 1 0 0,1-1 0 0 0,-1 1-1 0 0,1-1 1 0 0,-1 0 0 0 0,0 1 0 0 0,1-1-1 0 0,-1 0 1 0 0,1 1 0 0 0,-1-1-1 0 0,2 1 1 0 0,23-21 48 0 0,0 0 0 0 0,27-30-1 0 0,-30 28 9 0 0,0 1-1 0 0,1 1 1 0 0,33-20-1 0 0,-26 21 144 0 0,57-24-1 0 0,-83 41-174 0 0,1 2-3 0 0,-2 0-20 0 0,0 0 1 0 0,0 0-1 0 0,0 0 0 0 0,0 0 1 0 0,0 0-1 0 0,0 1 1 0 0,0-1-1 0 0,0 1 0 0 0,0 0 1 0 0,0 0-1 0 0,-1 0 1 0 0,1 0-1 0 0,0 0 0 0 0,-1 1 1 0 0,1-1-1 0 0,0 1 1 0 0,-1 0-1 0 0,0 0 0 0 0,1 0 1 0 0,-1 0-1 0 0,0 0 0 0 0,0 0 1 0 0,0 0-1 0 0,-1 1 1 0 0,1-1-1 0 0,2 4 0 0 0,-1-1 1 0 0,-3-4-2 0 0,8 11-82 0 0,1 1 1 0 0,0-1-1 0 0,22 21 1 0 0,-28-30 61 0 0,1 1-1 0 0,0-1 1 0 0,0-1-1 0 0,0 1 1 0 0,0-1 0 0 0,1 1-1 0 0,-1-1 1 0 0,1 0-1 0 0,-1-1 1 0 0,1 1 0 0 0,0-1-1 0 0,0 0 1 0 0,-1 0-1 0 0,1-1 1 0 0,0 1 0 0 0,0-1-1 0 0,9-1 1 0 0,-3 0 27 0 0,0-1 0 0 0,1-1 0 0 0,-1 0 0 0 0,0 0-1 0 0,0-1 1 0 0,-1-1 0 0 0,1 0 0 0 0,-1 0 0 0 0,0-1 0 0 0,0 0 0 0 0,-1-1 0 0 0,0 0 0 0 0,0-1 0 0 0,0 1 0 0 0,-1-2 0 0 0,13-16 0 0 0,11-16 1300 0 0,-31 39-751 0 0,1 4-556 0 0,0 0-1 0 0,-1 0 1 0 0,1 0-1 0 0,-1 0 0 0 0,0 1 1 0 0,0-1-1 0 0,0 0 1 0 0,0 0-1 0 0,0 1 1 0 0,0-1-1 0 0,-1 1 0 0 0,1-1 1 0 0,0 4-1 0 0,35 206-11 0 0,58 291 90 0 0,-62-390-18 0 0,-21-82-45 0 0,-1 1-1 0 0,-2 0 0 0 0,-1 1 0 0 0,-2-1 0 0 0,-1 1 0 0 0,0 42 1 0 0,-4-70-12 0 0,-1 1 1 0 0,0 0-1 0 0,0-1 1 0 0,0 1-1 0 0,-1-1 1 0 0,-3 8-1 0 0,5-12 18 0 0,-1 1-1 0 0,0-1 0 0 0,1 1 1 0 0,-1-1-1 0 0,0 1 1 0 0,0-1-1 0 0,0 0 1 0 0,0 0-1 0 0,0 0 1 0 0,-1 1-1 0 0,1-1 1 0 0,0 0-1 0 0,0 0 1 0 0,-1-1-1 0 0,1 1 1 0 0,-1 0-1 0 0,1 0 0 0 0,-1-1 1 0 0,1 1-1 0 0,-1-1 1 0 0,1 1-1 0 0,-1-1 1 0 0,1 1-1 0 0,-1-1 1 0 0,0 0-1 0 0,1 0 1 0 0,-4 0-1 0 0,-9-3 76 0 0,0 0 0 0 0,0-1 0 0 0,0-1 0 0 0,0 0-1 0 0,1-1 1 0 0,0-1 0 0 0,0 0 0 0 0,0 0 0 0 0,1-1 0 0 0,1-1 0 0 0,-1 0-1 0 0,-11-12 1 0 0,-6-7 5 0 0,1-1 0 0 0,2-1 0 0 0,-32-48 0 0 0,50 66-112 0 0,1 1 0 0 0,0-1 0 0 0,1 0 0 0 0,0-1 0 0 0,1 0 0 0 0,1 0 0 0 0,0 0 0 0 0,1 0 0 0 0,0 0 0 0 0,1-1 0 0 0,0 1 0 0 0,1-1 0 0 0,2-24 0 0 0,1 22-154 0 0,1-1-1 0 0,0 2 0 0 0,1-1 0 0 0,1 0 0 0 0,1 1 0 0 0,0 0 0 0 0,1 0 0 0 0,0 0 1 0 0,1 1-1 0 0,1 1 0 0 0,12-16 0 0 0,14-14-1059 0 0,2 2-1 0 0,2 2 1 0 0,2 1-1 0 0,52-37 1 0 0,-32 29-553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0.292"/>
    </inkml:context>
    <inkml:brush xml:id="br0">
      <inkml:brushProperty name="width" value="0.05" units="cm"/>
      <inkml:brushProperty name="height" value="0.05" units="cm"/>
    </inkml:brush>
  </inkml:definitions>
  <inkml:trace contextRef="#ctx0" brushRef="#br0">1 403 1300 0 0,'35'-28'5653'0'0,"7"-4"-1024"0"0,-51 55-4273 0 0,-6 19-469 0 0,2 1-1 0 0,2 0 1 0 0,2 0-1 0 0,2 1 0 0 0,1 0 1 0 0,3 1-1 0 0,3 79 1 0 0,1-116-157 0 0,-1-1 0 0 0,1 0-1 0 0,1 0 1 0 0,-1 0 0 0 0,1 0 0 0 0,0 0 0 0 0,1 0 0 0 0,0 0 0 0 0,0-1 0 0 0,6 11 0 0 0,-7-15-91 0 0,20-31-469 0 0,-16 9 779 0 0,0-1-1 0 0,-1 0 1 0 0,-1 0-1 0 0,-2-1 1 0 0,1-26-1 0 0,-6-115 672 0 0,0 105-355 0 0,0-21 139 0 0,-2 13 186 0 0,4 1-1 0 0,2-1 0 0 0,12-70 1 0 0,-11 130-571 0 0,0 1 0 0 0,0-1 0 0 0,0 1 0 0 0,1-1 0 0 0,0 1 0 0 0,0 0 0 0 0,1 0 0 0 0,-1 1 0 0 0,1-1 0 0 0,0 1 0 0 0,5-5 0 0 0,-6 7-19 0 0,2 2 40 0 0,-2-1-39 0 0,1 2 1 0 0,-1-1-1 0 0,0 0 1 0 0,1 1-1 0 0,-1-1 1 0 0,0 1-1 0 0,0 0 0 0 0,0 0 1 0 0,1 0-1 0 0,-1 1 1 0 0,0-1-1 0 0,0 1 1 0 0,-1 0-1 0 0,1 0 1 0 0,0 0-1 0 0,0 0 1 0 0,-1 0-1 0 0,0 0 1 0 0,1 1-1 0 0,-1-1 1 0 0,0 1-1 0 0,0 0 1 0 0,0-1-1 0 0,0 1 1 0 0,-1 0-1 0 0,3 5 1 0 0,0 2 25 0 0,-1 0 1 0 0,0 1 0 0 0,0-1-1 0 0,-1 0 1 0 0,-1 1-1 0 0,0 0 1 0 0,0-1 0 0 0,-1 1-1 0 0,-1 18 1 0 0,-4 6 19 0 0,-15 55 0 0 0,12-60-67 0 0,-8 58 0 0 0,17-79 26 0 0,0-3-7 0 0,1 0 1 0 0,0 0 0 0 0,0 0 0 0 0,1 0-1 0 0,-1 0 1 0 0,1-1 0 0 0,1 1 0 0 0,-1-1-1 0 0,1 1 1 0 0,0-1 0 0 0,0-1 0 0 0,0 1-1 0 0,1 0 1 0 0,-1-1 0 0 0,1 0-1 0 0,1 0 1 0 0,-1 0 0 0 0,9 4 0 0 0,15 12 15 0 0,-23-15-12 0 0,0 0 0 0 0,0 0-1 0 0,0 0 1 0 0,-1 1 0 0 0,0-1 0 0 0,0 2-1 0 0,0-1 1 0 0,-1 0 0 0 0,0 1 0 0 0,0 0-1 0 0,4 11 1 0 0,-8-15 15 0 0,0 0-1 0 0,-1 1 1 0 0,1-1-1 0 0,-1 0 1 0 0,0 1-1 0 0,0-1 1 0 0,0 0 0 0 0,0 0-1 0 0,0 0 1 0 0,-1 0-1 0 0,1 0 1 0 0,-1 0-1 0 0,0 0 1 0 0,0 0 0 0 0,0-1-1 0 0,-4 5 1 0 0,-11 9-179 0 0,1-1 0 0 0,-2 0 0 0 0,0-1 0 0 0,-38 22 0 0 0,44-29-304 0 0,10-6-189 0 0,22-5-4310 0 0,-17 3 3644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0.948"/>
    </inkml:context>
    <inkml:brush xml:id="br0">
      <inkml:brushProperty name="width" value="0.05" units="cm"/>
      <inkml:brushProperty name="height" value="0.05" units="cm"/>
    </inkml:brush>
  </inkml:definitions>
  <inkml:trace contextRef="#ctx0" brushRef="#br0">1 246 296 0 0,'24'-14'1840'0'0,"0"-1"0"0"0,-1-1 0 0 0,34-30-1 0 0,-55 44-1480 0 0,-2 2-343 0 0,1 0 0 0 0,-1 0 0 0 0,0 0 0 0 0,0 0 1 0 0,0 0-1 0 0,1 0 0 0 0,-1 0 0 0 0,0 0 0 0 0,0 0 0 0 0,0 0 0 0 0,1 0 0 0 0,-1 0 0 0 0,0 0 1 0 0,0 0-1 0 0,0 0 0 0 0,1-1 0 0 0,-1 1 0 0 0,0 0 0 0 0,0 0 0 0 0,0 0 0 0 0,0 0 0 0 0,1 0 1 0 0,-1-1-1 0 0,0 1 0 0 0,0 0 0 0 0,0 0 0 0 0,0 0 0 0 0,0 0 0 0 0,0-1 0 0 0,1 1 0 0 0,-1 0 0 0 0,0 0 1 0 0,0 0-1 0 0,0-1 0 0 0,0 1 0 0 0,0 0 0 0 0,0 0 0 0 0,0 0 0 0 0,0-1 0 0 0,0 1 0 0 0,0 0 1 0 0,0 0-1 0 0,0-1 0 0 0,0 1 0 0 0,0 0 0 0 0,0 0 0 0 0,0 0 0 0 0,0-1 0 0 0,0 1 0 0 0,-1 0 0 0 0,1 0 1 0 0,0 0-1 0 0,0 0 0 0 0,0-1 0 0 0,0 1 0 0 0,0 0 0 0 0,0 0 0 0 0,-1 0 0 0 0,1 0 0 0 0,0-1 1 0 0,0 1-1 0 0,0 0 0 0 0,0 0 0 0 0,-1 0 0 0 0,1 0 0 0 0,0 0 0 0 0,0 0 0 0 0,-1 0 0 0 0,0-1 5 0 0,0 1-1 0 0,0 0 0 0 0,0 0 0 0 0,-1 0 1 0 0,1 0-1 0 0,0 0 0 0 0,0 1 0 0 0,0-1 1 0 0,0 0-1 0 0,0 0 0 0 0,-1 1 0 0 0,1-1 1 0 0,0 1-1 0 0,0-1 0 0 0,0 1 0 0 0,0-1 1 0 0,0 1-1 0 0,-1 1 0 0 0,-7 5 3 0 0,0 1 0 0 0,0 1-1 0 0,1 0 1 0 0,0 0-1 0 0,1 0 1 0 0,0 1 0 0 0,0 0-1 0 0,1 0 1 0 0,0 1 0 0 0,1 0-1 0 0,-5 14 1 0 0,8-20-39 0 0,0 1 0 0 0,1-1 0 0 0,0 0 1 0 0,0 0-1 0 0,0 1 0 0 0,0-1 0 0 0,1 1 0 0 0,0-1 0 0 0,0 0 1 0 0,0 1-1 0 0,1-1 0 0 0,0 1 0 0 0,0-1 0 0 0,0 0 0 0 0,0 0 0 0 0,1 0 1 0 0,0 1-1 0 0,0-2 0 0 0,1 1 0 0 0,-1 0 0 0 0,1 0 0 0 0,0-1 0 0 0,0 1 1 0 0,1-1-1 0 0,-1 0 0 0 0,1 0 0 0 0,7 5 0 0 0,-8-6-43 0 0,0-1-1 0 0,0 0 1 0 0,0 0-1 0 0,0 0 0 0 0,1 0 1 0 0,-1-1-1 0 0,1 0 1 0 0,-1 1-1 0 0,1-1 1 0 0,0 0-1 0 0,-1 0 0 0 0,1-1 1 0 0,0 1-1 0 0,0-1 1 0 0,-1 0-1 0 0,1 0 1 0 0,0 0-1 0 0,0-1 1 0 0,0 1-1 0 0,-1-1 0 0 0,1 0 1 0 0,0 0-1 0 0,-1 0 1 0 0,1 0-1 0 0,-1-1 1 0 0,1 0-1 0 0,-1 1 1 0 0,0-1-1 0 0,0 0 0 0 0,1-1 1 0 0,-1 1-1 0 0,3-4 1 0 0,1 0 65 0 0,-1-1 0 0 0,0 1 0 0 0,0-1 0 0 0,0-1 0 0 0,-1 1 0 0 0,0-1 0 0 0,-1 0 1 0 0,0 0-1 0 0,0 0 0 0 0,-1 0 0 0 0,0-1 0 0 0,2-9 0 0 0,-1-10 546 0 0,-2 0 0 0 0,0 0 1 0 0,-4-34-1 0 0,1 9 78 0 0,1 51-629 0 0,0 0-1 0 0,1 0 1 0 0,-1 0 0 0 0,1 0 0 0 0,0 0-1 0 0,-1 0 1 0 0,1 1 0 0 0,0-1 0 0 0,0 0-1 0 0,0 0 1 0 0,0 1 0 0 0,1-1-1 0 0,-1 1 1 0 0,0-1 0 0 0,1 1 0 0 0,-1 0-1 0 0,1-1 1 0 0,-1 1 0 0 0,1 0 0 0 0,3-2-1 0 0,-3 2 3 0 0,0-1 21 0 0,3 3-54 0 0,-2-2 26 0 0,19 0-26 0 0,-19 2 29 0 0,1 0-1 0 0,-1 1 1 0 0,0-1-1 0 0,0 1 0 0 0,0 0 1 0 0,0 0-1 0 0,0 0 1 0 0,0 0-1 0 0,0 0 1 0 0,-1 1-1 0 0,1-1 1 0 0,2 4-1 0 0,1 1-3 0 0,-1 1-1 0 0,1 0 1 0 0,-2 0 0 0 0,1 0 0 0 0,-1 0-1 0 0,0 1 1 0 0,0 0 0 0 0,-1 0 0 0 0,2 13-1 0 0,2 12-44 0 0,2 44 1 0 0,4 20-11 0 0,-12-95 61 0 0,-1 0 1 0 0,1 1-1 0 0,0-1 1 0 0,0 0-1 0 0,1 0 1 0 0,-1 0-1 0 0,1 0 1 0 0,-1 0-1 0 0,1 0 1 0 0,0-1-1 0 0,0 1 1 0 0,0 0-1 0 0,1-1 1 0 0,-1 0-1 0 0,5 5 1 0 0,-4-6 1 0 0,-1 0 0 0 0,0 0 0 0 0,0 0 0 0 0,0-1 0 0 0,1 1 0 0 0,-1 0 0 0 0,0-1 0 0 0,1 0 0 0 0,-1 1 0 0 0,1-1 0 0 0,-1 0 0 0 0,1 0 0 0 0,-1 0 0 0 0,0-1 0 0 0,1 1 0 0 0,-1-1 0 0 0,3 0 0 0 0,3-2 30 0 0,-1 0 0 0 0,0 0 0 0 0,0-1 0 0 0,0 0 0 0 0,0 0 0 0 0,-1-1 0 0 0,0 0 0 0 0,0 0 0 0 0,0-1 0 0 0,0 1 0 0 0,6-10 0 0 0,1-4 88 0 0,0 1 1 0 0,-2-2-1 0 0,-1 1 0 0 0,16-41 0 0 0,-22 48-53 0 0,0 0 0 0 0,0 0 0 0 0,-1 0 0 0 0,-1 0-1 0 0,0 0 1 0 0,-1 0 0 0 0,0-1 0 0 0,-1 1-1 0 0,-1-1 1 0 0,-1-15 0 0 0,0 22-49 0 0,1 1 1 0 0,-1-1-1 0 0,0 1 0 0 0,-1 0 1 0 0,1 0-1 0 0,-1 0 0 0 0,0 0 1 0 0,0 0-1 0 0,-1 0 0 0 0,1 1 1 0 0,-1 0-1 0 0,0-1 1 0 0,0 2-1 0 0,0-1 0 0 0,-1 0 1 0 0,0 1-1 0 0,1 0 0 0 0,-1 0 1 0 0,0 0-1 0 0,0 0 0 0 0,-1 1 1 0 0,1 0-1 0 0,0 0 0 0 0,-9-1 1 0 0,-5-1-624 0 0,1 1 0 0 0,0 1 0 0 0,-1 1 0 0 0,1 1 0 0 0,-1 0 0 0 0,-21 4 0 0 0,30-3-1684 0 0,-9 2-559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1.309"/>
    </inkml:context>
    <inkml:brush xml:id="br0">
      <inkml:brushProperty name="width" value="0.05" units="cm"/>
      <inkml:brushProperty name="height" value="0.05" units="cm"/>
    </inkml:brush>
  </inkml:definitions>
  <inkml:trace contextRef="#ctx0" brushRef="#br0">80 33 1368 0 0,'3'-3'2008'0'0,"2"-2"-893"0"0,0 1-1 0 0,0-1 1 0 0,0 1-1 0 0,0 0 1 0 0,8-3 0 0 0,-11 24-980 0 0,-1 1 1 0 0,0-1 0 0 0,-2 1 0 0 0,0-1 0 0 0,-1 1 0 0 0,-8 31 0 0 0,3-2 67 0 0,-41 221-23 0 0,8-56-1320 0 0,34-186 509 0 0,-2 15-3532 0 0,6-23 1683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1.720"/>
    </inkml:context>
    <inkml:brush xml:id="br0">
      <inkml:brushProperty name="width" value="0.05" units="cm"/>
      <inkml:brushProperty name="height" value="0.05" units="cm"/>
    </inkml:brush>
  </inkml:definitions>
  <inkml:trace contextRef="#ctx0" brushRef="#br0">52 177 2340 0 0,'-2'-3'1811'0'0,"-42"-54"4302"0"0,42 54-5610 0 0,0-5 150 0 0,2 8-639 0 0,0-1 1 0 0,0 1-1 0 0,-1-1 0 0 0,1 1 0 0 0,0-1 0 0 0,0 1 0 0 0,0-1 0 0 0,0 1 0 0 0,0-1 0 0 0,0 0 1 0 0,0 1-1 0 0,0-1 0 0 0,0 1 0 0 0,0-1 0 0 0,0 1 0 0 0,0-1 0 0 0,0 1 0 0 0,0-1 0 0 0,0 1 0 0 0,0-1 1 0 0,1 1-1 0 0,-1-1 0 0 0,0 1 0 0 0,0-1 0 0 0,1 1 0 0 0,-1-1 0 0 0,0 1 0 0 0,1-1 0 0 0,-1 1 1 0 0,1-1-1 0 0,-1 1 0 0 0,0 0 0 0 0,1-1 0 0 0,-1 1 0 0 0,1 0 0 0 0,-1 0 0 0 0,1-1 0 0 0,-1 1 1 0 0,1 0-1 0 0,-1 0 0 0 0,1-1 0 0 0,-1 1 0 0 0,2 0 0 0 0,36-14-830 0 0,1 1 1 0 0,1 1-1 0 0,58-7 0 0 0,-7 0-2865 0 0,-52 9 1568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2.072"/>
    </inkml:context>
    <inkml:brush xml:id="br0">
      <inkml:brushProperty name="width" value="0.05" units="cm"/>
      <inkml:brushProperty name="height" value="0.05" units="cm"/>
    </inkml:brush>
  </inkml:definitions>
  <inkml:trace contextRef="#ctx0" brushRef="#br0">105 75 940 0 0,'-9'-9'2119'0'0,"-2"0"0"0"0,1 1 0 0 0,-1 0 0 0 0,-19-10 0 0 0,28 17-1300 0 0,-30-20 2768 0 0,41 22-3559 0 0,205 39 326 0 0,-181-32-316 0 0,0 2 1 0 0,0 1 0 0 0,-1 1-1 0 0,43 24 1 0 0,-69-33-24 0 0,0 1 1 0 0,0 0-1 0 0,0 0 1 0 0,-1 0-1 0 0,0 1 1 0 0,1 0-1 0 0,-2 0 1 0 0,1 0-1 0 0,0 0 1 0 0,-1 1-1 0 0,0 0 1 0 0,5 11 0 0 0,-7-12 18 0 0,0 0 0 0 0,-1 0 0 0 0,0 0 0 0 0,0 0 1 0 0,0 0-1 0 0,-1 0 0 0 0,0 1 0 0 0,0-1 0 0 0,0 0 1 0 0,0 0-1 0 0,-1 0 0 0 0,0 0 0 0 0,0 0 1 0 0,0 0-1 0 0,-1 0 0 0 0,0 0 0 0 0,0 0 0 0 0,-3 6 1 0 0,-7 11 36 0 0,-1-1 0 0 0,-1 1 0 0 0,-1-2 0 0 0,-23 25 0 0 0,-79 70 178 0 0,73-75-2381 0 0,-59 71 1 0 0,98-106 1579 0 0,-2 2-208 0 0,3 2-3386 0 0,-1 11-1121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12.540"/>
    </inkml:context>
    <inkml:brush xml:id="br0">
      <inkml:brushProperty name="width" value="0.05" units="cm"/>
      <inkml:brushProperty name="height" value="0.05" units="cm"/>
    </inkml:brush>
  </inkml:definitions>
  <inkml:trace contextRef="#ctx0" brushRef="#br0">59 142 2096 0 0,'-3'-3'1601'0'0,"1"2"-1444"0"0,-4-3 360 0 0,1 0 0 0 0,0 0 0 0 0,0-1 0 0 0,0 0 0 0 0,0 0 0 0 0,1 0 0 0 0,-1 0 0 0 0,1 0 0 0 0,-4-10-1 0 0,6 13-201 0 0,4-9 109 0 0,-3 11-413 0 0,1-1-1 0 0,0 1 0 0 0,0-1 0 0 0,0 1 0 0 0,-1-1 1 0 0,1 1-1 0 0,0-1 0 0 0,0 1 0 0 0,0-1 0 0 0,0 1 1 0 0,0-1-1 0 0,0 1 0 0 0,0-1 0 0 0,0 1 0 0 0,0-1 0 0 0,0 1 1 0 0,0-1-1 0 0,1 1 0 0 0,-1-1 0 0 0,0 1 0 0 0,0 0 1 0 0,0-1-1 0 0,1 1 0 0 0,-1-1 0 0 0,0 1 0 0 0,0-1 1 0 0,1 1-1 0 0,-1 0 0 0 0,0-1 0 0 0,1 1 0 0 0,-1 0 1 0 0,1-1-1 0 0,0 0 0 0 0,7-5 40 0 0,1 0-1 0 0,1 0 1 0 0,-1 1 0 0 0,1 0-1 0 0,-1 1 1 0 0,1 0 0 0 0,1 1 0 0 0,-1 0-1 0 0,0 0 1 0 0,1 1 0 0 0,0 0-1 0 0,12 0 1 0 0,0 1 19 0 0,1 2-1 0 0,-1 0 1 0 0,1 1 0 0 0,36 8-1 0 0,-58-9-46 0 0,0-1 0 0 0,0 0 0 0 0,0 1 0 0 0,0-1 0 0 0,-1 1 0 0 0,1-1 0 0 0,0 1 0 0 0,0 0 0 0 0,-1 0 0 0 0,1 0 0 0 0,0 0 0 0 0,-1 0 0 0 0,1 0-1 0 0,-1 0 1 0 0,0 0 0 0 0,1 1 0 0 0,-1-1 0 0 0,0 0 0 0 0,0 1 0 0 0,0-1 0 0 0,0 1 0 0 0,0 0 0 0 0,0-1 0 0 0,1 4 0 0 0,-1-2 38 0 0,-1 0-1 0 0,0 0 1 0 0,0 0 0 0 0,0 0 0 0 0,-1 0 0 0 0,1 0-1 0 0,-1 0 1 0 0,1 0 0 0 0,-1 0 0 0 0,0 0 0 0 0,0-1-1 0 0,0 1 1 0 0,-4 5 0 0 0,-3 6 142 0 0,-2-1 0 0 0,1 0 0 0 0,-2 0-1 0 0,-13 12 1 0 0,11-13-124 0 0,1 1 0 0 0,0 0 0 0 0,1 1 0 0 0,0 0 0 0 0,-14 27 0 0 0,24-37-65 0 0,1-1 1 0 0,-1 1-1 0 0,1 0 0 0 0,0 0 0 0 0,0 0 0 0 0,1 0 0 0 0,-1 0 0 0 0,1 0 1 0 0,0-1-1 0 0,0 1 0 0 0,0 0 0 0 0,0 0 0 0 0,1-1 0 0 0,-1 1 0 0 0,1-1 1 0 0,0 1-1 0 0,0-1 0 0 0,1 0 0 0 0,-1 0 0 0 0,4 4 0 0 0,11 10 50 0 0,0 0 1 0 0,1-2-1 0 0,1 0 0 0 0,0-1 0 0 0,32 17 0 0 0,-13-8 80 0 0,44 36-1 0 0,-81-58-106 0 0,0 0 0 0 0,0 0 0 0 0,0 0 0 0 0,0 0 0 0 0,0 0-1 0 0,0 0 1 0 0,0 0 0 0 0,-1 0 0 0 0,1 1 0 0 0,0-1 0 0 0,-1 0 0 0 0,1 0-1 0 0,-1 1 1 0 0,0-1 0 0 0,1 0 0 0 0,-1 1 0 0 0,0-1 0 0 0,0 1 0 0 0,0-1-1 0 0,0 0 1 0 0,0 1 0 0 0,0-1 0 0 0,0 0 0 0 0,0 1 0 0 0,0-1 0 0 0,-1 0-1 0 0,1 1 1 0 0,-1-1 0 0 0,1 0 0 0 0,-1 1 0 0 0,1-1 0 0 0,-1 0 0 0 0,0 0-1 0 0,0 0 1 0 0,1 0 0 0 0,-1 1 0 0 0,0-1 0 0 0,0 0 0 0 0,0-1 0 0 0,0 1-1 0 0,0 0 1 0 0,-1 0 0 0 0,0 1 0 0 0,-5 4 90 0 0,-1-1-1 0 0,1 1 1 0 0,-1-1 0 0 0,-14 7 0 0 0,-17 3-638 0 0,-1-1 0 0 0,0-3 0 0 0,-1-1 0 0 0,-67 8 1 0 0,98-16-756 0 0,8-2 995 0 0,-1 1 1 0 0,1-1-1 0 0,-1 0 0 0 0,1 0 1 0 0,-1 0-1 0 0,1 0 0 0 0,-1 0 1 0 0,1 0-1 0 0,-1-1 0 0 0,1 1 1 0 0,-5-2-1 0 0,-1 0-1777 0 0,-18-5-2940 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7-07T06:56:23.881"/>
    </inkml:context>
    <inkml:brush xml:id="br0">
      <inkml:brushProperty name="width" value="0.05292" units="cm"/>
      <inkml:brushProperty name="height" value="0.05292" units="cm"/>
      <inkml:brushProperty name="color" value="#FF0000"/>
    </inkml:brush>
  </inkml:definitions>
  <inkml:trace contextRef="#ctx0" brushRef="#br0">7536 11056 655 0,'0'0'442'0,"0"0"-43"16,0 0-147-16,0 0-15 0,0 0-84 16,0 0 4-16,-14 3-66 0,14-3 16 0,0 0-56 0,0 0 22 15,0 0-45-15,0 0 30 0,0 0-40 16,0 0 38-16,0 0-52 0,-14 5 41 0,14-5-39 0,0 0 45 15,1 12-52-15,-1-12 14 0,5 21-1 16,-1-8-6-16,0 3-3 0,1 2 8 0,2 2-4 16,-1-2-37-16,4 0 42 0,-1-1-38 0,0-1 42 15,5-1-34-15,0-3 64 0,4 0-13 0,0-7 41 16,5 0-28-16,3-3 22 0,3-4-18 0,8-4 13 16,0-4-22-16,5-4 6 0,7-5-2 0,-1 3 5 15,1-7-4-15,-3 1 0 0,0 0 38 0,-1-2-55 16,-10 3 41-16,0 1-59 0,2 2-2 0,-4-1-8 15,-1 1 1-15,-1 3 4 0,-3 0-3 16,-4 2-1-16,-5 3-5 0,-1 1-4 0,-2 5-20 16,-5-2-27-16,-11 6-8 0,19-4-8 0,-19 4-16 15,18 1-26-15,-18-1-24 0,13 10-46 16,-4-3-88-16,-3 2-55 0,-2 2-394 0,1 4-242 16</inkml:trace>
  <inkml:trace contextRef="#ctx0" brushRef="#br0" timeOffset="873.99">14352 11807 42 0,'1'-10'616'16,"-1"10"-206"-16,0 0-78 0,0 0-86 0,2-14-62 16,-2 14-36-16,0 0-26 0,0 0-26 0,0 0-18 15,2-8-11-15,-2 8-23 0,0 0 3 16,0 0-6-16,0 0-13 0,0 0-5 0,0 0-3 16,0 0 2-16,0 0 0 0,0 0 3 0,12 10 30 15,-12-10-38-15,10 15 34 0,-5-6-36 16,1 2 6-16,1-1-7 0,-2 3 4 0,4-2 5 15,-1 0 3-15,-2 0 2 0,2-1-3 0,2 0-1 16,-1-1 7-16,1-1 11 0,3-3 10 0,0 2-3 16,2-2-7-16,2-5 6 0,6 0-4 0,2-1-15 15,10-7 1-15,2-4-6 0,3 0 46 0,9-6-64 16,5-3 8-16,-2-1 4 0,-1-2 4 16,2 1 1-16,-2-1-3 0,-1-2 5 0,-2 3-6 15,-2 0-3-15,-9 3-6 0,0 3 4 16,-5 0-14-16,0 1 13 0,-2 2-15 0,-2 3 15 15,-9 2-20-15,-4 2 17 0,-1 1-12 0,-4 2 10 0,-10 4-16 16,17-8 12-16,-17 8-11 0,14-6 15 16,-14 6-16-16,0 0 14 0,14-7-10 0,-14 7 2 15,0 0-15-15,0 0-39 0,0 0-47 0,9 7-36 16,-9-7-81-16,0 0-100 0,-9 10-493 0,9-10-373 16</inkml:trace>
  <inkml:trace contextRef="#ctx0" brushRef="#br0" timeOffset="2719.33">8718 12564 144 0,'0'0'308'0,"0"0"-113"0,0 0-41 15,0 0-46-15,0 0-27 0,0 0-19 0,0 0-16 16,0 0-13-16,0 0-7 0,0 0-6 0,0 0 1 16,0 0-7-16,0 0-9 0,0 0-3 15,0 0-15-15,0 0 9 0,0 0-10 0,0 0-11 16,0 0-7-16,0 0-4 0,0 0 7 0,0 0-6 15,0 0 6-15,0 0 3 0,0 0-4 0,0 0-3 16,0 0 8-16,0 0-8 0,0 0-3 0,0 0-17 16,0 0-19-16,0 0 1 0,0 0-111 0,0 0 31 15</inkml:trace>
  <inkml:trace contextRef="#ctx0" brushRef="#br0" timeOffset="4431.32">8615 12676 393 0,'0'0'376'0,"0"0"-89"0,0 0-41 0,0 0-32 16,0 0-53-16,0 0-4 0,0 0-18 15,-7-8-6-15,7 8-12 0,0 0-14 0,0 0-10 16,0 0-10-16,-7-5-11 0,7 5-18 0,0 0-5 15,0 0-9-15,0 0-6 0,0 0-4 0,0 0-9 16,-5-9-5-16,5 9-7 0,0 0 1 0,0 0-5 16,0 0-12-16,0 0 10 0,0 0-7 0,0 0-1 15,0 0-34-15,0 0 45 0,0 0-4 0,0 0 1 16,0 0-2-16,0 0 0 0,0 0-2 0,0 0 0 16,-7 9 1-16,7-9-4 0,0 0-5 0,0 0 6 15,0 9-4-15,0-9 6 0,0 0 1 16,0 0-2-16,0 0 2 0,0 0 2 0,0 11 2 0,0-11 5 15,0 0 1-15,0 0-3 16,0 0 5-16,0 0 11 0,0 0-8 0,0 0-1 16,0 0 0-16,0 0-3 0,0 0-3 0,0 0-3 15,0 0-2-15,0 0-1 0,-8-7 0 0,8 7-2 16,-4-8 0-16,4 8 0 0,0 0-3 0,-4-10 3 16,4 10 5-16,0 0-10 0,-4-7-2 0,4 7 10 15,0 0-4-15,0 0-2 0,0 0 2 0,-5-9-5 16,5 9 1-16,0 0 0 0,0 0 6 0,0 0-10 15,-6 13 4-15,6-13 0 0,-2 16-5 0,-2-7 3 16,3 3-3-16,-2 1-29 0,-2 0 45 0,1 2-35 16,0 0 36-16,3-1-33 0,-3-3 36 15,2 0-35-15,-1 0 30 0,3-11-27 0,-2 14 31 16,2-14-31-16,-3 13 18 0,3-13-19 0,-3 11 45 16,3-11-37-16,0 0 33 0,0 0-37 0,0 0 36 15,0 0-37-15,0 0 39 0,6-12-40 0,-4 0 33 16,2 2-1-16,-1-5 1 0,-1-2-12 15,1 1 8-15,1-1-9 0,-2 3 6 0,-1 1-2 16,3 1 0-16,-4 1-1 0,0 11-1 0,4-16-3 16,-4 16 0-16,3-13-2 0,-3 13-5 0,0 0 1 15,1-13-1-15,-1 13 0 0,0 0 6 0,0 0-5 16,-4 9 2-16,3 1 6 0,-2 2-1 0,-2 5 3 16,0 2-28-16,1 3 38 0,-2 1-32 15,1-2 31-15,1 1-33 0,-2-1-10 0,0 1 24 16,4-5 26-16,-1 0-25 0,-1-7 29 0,2 4-35 15,2-14 25-15,-3 18-29 0,3-18 38 0,-2 15-32 16,2-15 34-16,-3 11-27 0,3-11 30 0,0 0-27 16,0 0 21-16,0 0-28 0,0 0 23 0,0 0-26 15,0 0 30-15,9-17-37 0,-4 5 31 0,-1-4-27 16,1-5 26-16,3 1-3 0,-3-3-38 0,0-1 41 16,0 2 0-16,-1 0-8 0,1 0 0 0,-4 8 1 15,3-1-2-15,-1 1-13 0,-2 6 10 16,-1 8-2-16,4-16-2 0,-4 16-3 0,1-11 0 15,-1 11 0-15,0 0 1 0,0 0 2 16,0 0-7-16,0 0 6 0,0 18 2 0,-2-4 0 16,-1 3-20-16,-1 2 9 0,-1 6-15 0,1-3 34 15,0-1-26-15,2 3 28 0,-2-2-27 0,1-5 29 16,2 1-27-16,0-4 26 0,0-2-29 0,-1 2 29 16,1-5-22-16,1-9 25 0,0 16-24 0,0-16 22 15,-1 11-17-15,1-11 25 0,0 0-21 0,0 13 18 16,0-13-24-16,0 0 25 0,0 0-30 0,5-7 25 15,-5 7-19-15,5-19 17 0,0 4-22 0,-2-2 15 16,1-3-15-16,-1-3 21 0,2 0 5 0,-1-1-8 16,-1 1-38-16,1-2 42 0,-3 1-1 15,2 6-2-15,-2 1 0 0,0 3-4 16,-1 2-1-16,3 2-8 0,-3 10 4 0,1-16 0 16,-1 16-3-16,0 0 1 0,0-13 0 0,0 13 0 15,0 0 1-15,0 0 3 0,-1 13-1 0,-2-5-5 16,2 3 5-16,-3 6-21 0,3 0 23 0,-3-1-28 15,1 2 32-15,1-2-23 0,-1 1 26 0,2-4-27 16,-3-1 28-16,4 1-25 0,-1-2 23 0,1-11-25 16,-1 15 30-16,1-15-21 0,-3 14 21 0,3-14-30 15,0 10 31-15,0-10-23 0,0 0 23 0,0 0-26 16,0 0 23-16,0 0-25 0,0 0 25 0,0 0-22 16,9-8 25-16,-8-4-24 0,3 1 16 15,0-4 6-15,0-3-3 0,0 2-2 0,-2-1-2 16,3-3 0-16,-1 4-1 0,0-1 1 0,0 2-7 15,-2 3 0-15,-1 0 3 0,-1 12-4 16,3-15 2-16,-3 15-14 0,3-13 5 0,-3 13 8 16,0 0 1-16,2-9-3 0,-2 9 3 0,0 0 0 15,0 0-2-15,-1 10 4 0,1-10-1 0,-1 15-2 16,1-15-15-16,-4 17 14 0,4-17-17 0,-3 19 28 16,3-19-27-16,-2 17 30 0,2-17-27 0,-3 14 27 15,3-14-27-15,-1 9 30 0,1-9-19 16,0 0 20-16,-4 11-25 0,4-11 18 0,0 0-18 0,0 0 23 15,0 0-4-15,0 0-1 0,0 0-3 16,6-15-1-16,-2 3-3 0,-3-1 3 0,2 1 1 16,1-3-4-16,-1-1 0 0,-1-1-6 0,1 2 6 15,-2 3-22-15,2-1 26 0,-3 13-24 0,3-17 25 16,-3 17-26-16,1-13 25 0,-1 13-25 0,3-12 23 16,-3 12-24-16,0 0 28 0,0 0-20 15,0 0 23-15,0 0-11 0,-4 12 7 0,4-12-1 16,-7 20-15-16,3-3-29 0,-1 3-26 0,-2 3-32 15,2-1-51-15,-2 2-40 0,1 0-58 0,0-1-115 16,2 0-270-16,-1 0-162 0</inkml:trace>
  <inkml:trace contextRef="#ctx0" brushRef="#br0" timeOffset="5719.32">10147 13365 187 0,'1'-10'455'0,"-1"10"-132"0,4-15-56 0,-4 15-30 15,5-14-57-15,-5 14 1 0,1-10-61 0,-1 10 14 16,0 0-40-16,3-12 13 0,-3 12-52 16,0 0 20-16,0 0-48 0,1-12 26 0,-1 12-43 15,0 0 17-15,0 0-34 0,0 0 42 0,0 0-43 16,3 8 36-16,-3-8-5 0,0 24-7 0,0-9-1 15,-2 4-3-15,1 4 0 0,-3 2-9 0,3 2 12 16,-4-3-39-16,1 2 42 0,2-1-34 0,-1-2 33 16,-1 0-33-16,3-6 35 0,0-2-35 15,-1-1 33-15,2-14-40 0,-2 20 42 0,2-20-41 16,-3 14 44-16,3-14-41 0,0 13 45 0,0-13-36 16,0 0 36-16,0 0-37 0,0 0 35 0,0 0-37 15,0 0 35-15,8-7-42 0,-4-4 40 16,-2-1-40-16,2-3 40 0,0-1-3 0,0 1-3 15,-2-5 0-15,2 3-3 0,-1 1-2 0,-1 3 0 16,1 1 0-16,-2 2-9 0,-1 10 8 0,4-17-3 16,-4 17-4-16,3-12 0 0,-3 12 0 0,0 0-34 15,2-12 40-15,-2 12-1 0,0 0-1 0,0 0-11 16,0 0 13-16,5 8-3 0,-5-8-1 0,0 17-32 16,1-8 41-16,1 1-36 0,-2 2 40 15,1 1-38-15,-1-2 28 0,0-1-24 0,0 0 43 16,1 0-45-16,-1-10 40 0,0 19-38 0,0-19 43 15,0 12-47-15,0-12 36 0,1 9-47 0,-1-9 7 16,0 0-62-16,0 0-49 0,0 0-52 16,0 0-52-16,0 0-66 0,0-9-205 0,-1-2 18 15</inkml:trace>
  <inkml:trace contextRef="#ctx0" brushRef="#br0" timeOffset="6641.32">9421 14240 42 0,'0'0'399'0,"0"-14"-93"16,0 14-54-16,0 0-34 0,0-12-33 0,0 12-50 16,0 0-12-16,0-12-30 0,0 12-19 0,0 0-10 15,0 0-10-15,0 0-11 0,0 0 0 0,0 0-10 16,-4 10 5-16,4-10-20 0,-2 20 18 0,-1-6-12 16,2 2 4-16,-2 2-7 0,1 3 1 0,-1 1-14 15,0 0-1-15,2-3-1 0,-1-1-8 0,-2-2 6 16,3-1 0-16,-1-3-1 0,1 2-2 0,1-14 1 15,-1 18 2-15,1-18 0 0,0 13 2 16,0-13 4-16,0 0 1 0,0 10-17 0,0-10 15 16,0 0-2-16,0 0-2 0,2-9-3 15,-2 9 18-15,4-21-22 0,0 5 17 0,-3-2-16 16,3-3 15-16,-3-2-29 0,2 1 40 0,-2 2-27 16,-1 3 31-16,1-1-23 0,1 4 31 0,-2 3-29 15,1-1 34-15,-1 12-36 0,0-17 29 0,0 17-42 16,0-9 36-16,0 9-43 0,0 0 38 0,0 0-33 15,0 0 29-15,0 0 0 0,0 9-5 0,0-9-31 16,0 21 31-16,0-8-40 0,-1 1 42 0,-1-2-36 16,2 2 39-16,-1 0-34 0,1-2 32 15,0-12-32-15,0 21 29 0,0-21-30 0,0 14 34 16,0-14-43-16,0 14 44 0,0-14-38 16,0 0 41-16,0 14-35 0,0-14 32 0,0 0-35 15,0 0 33-15,0 0-41 0,0 0 33 0,0-14-39 16,0 14 52-16,1-23-36 0,1 11 35 0,-2-3-4 15,0 1-3-15,0 1-34 0,1 0 35 0,-1 13-41 16,0-19 48-16,0 19-46 0,-1-16 38 0,1 16-32 16,0-10 29-16,0 10-33 0,0 0 37 0,0 0-6 15,0 0 1-15,0 0-2 0,-5 10-16 16,2 0-28-16,2 4 3 0,-2 1-53 0,1 3-42 0,-1 1-49 16,2 4-50-16,0-5-62 0,1 3-209 15,0 1 42-15</inkml:trace>
  <inkml:trace contextRef="#ctx0" brushRef="#br0" timeOffset="7555.32">10482 14930 106 0,'0'0'86'15,"0"0"10"-15,10-5-46 0,-10 5 112 0,0 0 25 16,11-9-1-16,-11 9-3 0,0 0-10 0,11-4-9 15,-11 4-37-15,0 0-13 0,0 0-5 0,11-5-32 16,-11 5 29-16,0 0-10 0,0 0 15 0,0 0-44 16,0 0 18-16,0 0-40 0,0 0 21 0,12 5-51 15,-12-5 42-15,1 16-48 0,0-8 36 0,-1 3-42 16,0 1 36-16,0 4-9 0,0-3-39 0,0 3 32 16,0 0-32-16,-1 1 29 0,0-2-36 15,-1-1 35-15,1 0-33 0,0-3 32 16,1-11-34-16,-3 18 35 0,3-18-35 0,0 16 24 15,0-16-21-15,-1 12 35 0,1-12-35 0,0 0 43 16,-3 14-31-16,3-14 38 0,0 0-41 0,0 0 37 16,0 0-43-16,0 0 34 0,0 0-36 0,-2-15 36 15,2 15-3-15,0-20-3 0,1 6-39 0,0 0 38 16,-1 1-43-16,0-1 36 0,1 2-25 0,1 1 38 16,-2 11-37-16,1-16 40 0,-1 16-45 15,0-14 41-15,0 14-42 0,0 0 41 0,3-11-42 0,-3 11 31 16,0 0-28-16,0 0 31 0,0 0-29 15,0 11 43-15,0-11-7 0,0 17-40 16,-2-5 41-16,1 0-42 0,0 1 38 0,-2 4-38 16,3 1 41-16,-2 0-45 0,-1 0 46 0,-1 0-42 15,3-2 40-15,0 1-38 0,0-1 38 0,-2-4-40 16,3 1 33-16,-1-4-35 0,1-9 41 0,-3 18-36 16,3-18 41-16,0 14-40 0,0-14 38 0,0 10-38 15,0-10 41-15,0 0-28 0,0 0 42 0,0 0-51 16,0 0 39-16,0 0-46 0,4-9 54 0,0-3-48 15,-2-3 43-15,2-4-44 0,0-3 43 0,0-2-1 16,-3-1-47-16,4 0 42 0,-2 0-29 16,1 1 38-16,0 2-30 0,-2 5 40 15,3 2-52-15,-4 1 53 0,-1 14-34 0,4-17 26 16,-4 17-38-16,0-15 26 0,0 15-32 0,0 0 27 16,0 0-27-16,0 0 39 0,0 0-42 0,0 0 35 15,0 0-38-15,0 20 37 0,-4-5-15 0,0 3-48 16,-2 2 18-16,1 1-55 0,0 1 17 0,-3 3-45 15,-1 3-30-15,0 0-59 0,0 0-58 0,-1-1-71 16,0-5-221-16,1 5-45 0</inkml:trace>
  <inkml:trace contextRef="#ctx0" brushRef="#br0" timeOffset="8493.33">10238 15052 3 0,'0'0'326'16,"2"-11"-89"-16,-2 11-71 0,3-10-42 15,-3 10-30-15,0 0-43 0,1-11-25 16,-1 11-32-16,0 0-18 0,0 0-49 0,4-11-19 16,-4 11-156-16,0 0 71 0</inkml:trace>
  <inkml:trace contextRef="#ctx0" brushRef="#br0" timeOffset="9415.33">10396 15020 156 0,'0'0'460'16,"0"0"-131"-16,0 0-76 0,0 0-47 0,4-12-63 16,-4 12-31-16,0 0-23 0,0 0-15 0,0 0-7 15,0 0-7-15,0 0-7 0,0 0 14 16,0 0-23-16,0 0 4 0,13 9-15 0,-13-9 5 15,9 13-18-15,-3-6 13 0,-1 3-46 16,0 0 56-16,0-1-36 0,-2 4 37 0,1-2-32 16,0-1 31-16,-2 2-32 0,2 0 28 0,0-3-34 15,-2 3 22-15,-2-12-38 0,4 14 30 0,-4-14-23 16,4 13 37-16,-4-13-20 0,5 9 53 0,-5-9-41 16,0 0 53-16,19 1-40 0,-6-8 26 0,6-5-48 15,4-5 38-15,4-7-18 0,0-3 1 0,10-10-52 16,-1-2 50-16,2-3-34 0,-1-2 41 0,4 1-23 15,-3 0 34-15,1 3-21 0,-5 3 18 0,1 4-29 16,-10 7 18-16,-2 5-29 16,-3 3 10-16,-4 4-17 0,-1 1 16 0,-6 6-34 15,-9 7 28-15,12-5-57 0,-12 5 8 0,0 0-48 16,1 9 35-16,-5 1-51 0,-5 7 38 0,-1 1-31 16,-8 6 12-16,-1 2-30 0,-3-1-28 0,-1 3-20 15,-4 1-11-15,-5 6-10 0,-1-2 5 0,1 1 37 16,5-8 0-16,1 2 6 0,-1-3 25 0,3 0-6 15,-1-3 38-15,2-3-11 0,3 1 32 0,3-6-1 16,-1-1 30-16,3-1 0 0,-2-4 49 0,4 0 1 16,-1-3 37-16,14-5 16 0,-21 5 7 0,21-5 7 15,-21-1-9-15,21 1 3 0,-24-9-2 16,14 1-12-16,-3 1 4 0,4-2 15 16,0-1 7-16,-1 0 3 0,2 1 14 0,3 1-33 15,0-1 31-15,0 0-35 0,5 9 31 0,-8-12-56 16,8 12 33-16,-5-10-59 0,5 10 27 0,0 0-44 15,-5-10 28-15,5 10-42 0,0 0 38 0,0 0-37 16,0 0 43-16,0 0-1 0,5 11-3 0,-5-11-48 16,7 18 45-16,-5-2-50 0,3-1 45 0,0 2-53 15,-1 3 52-15,-1-2-44 0,1 2 42 0,-1-4-45 16,0-1 43-16,2 0-43 0,0-4 36 16,-1 0-35-16,0-2 37 0,0 1-34 0,2-4 51 15,-6-6-22-15,14 9 63 0,-14-9-20 0,18 0 25 16,-3-4-27-16,3-5 6 0,6-7-32 0,2-2 18 15,2-5-28-15,3-2 23 0,5-6 2 16,-2-3-3-16,2-1-7 0,1 0-12 0,-4 2 16 16,0 1-16-16,-6 5 4 0,-1 4-14 0,-4 1 11 15,-1 3-18-15,-7 4 12 0,2 2-16 0,-5 1 2 16,-1 4-10-16,-10 8 9 0,12-12-37 0,-12 12-7 16,9-6-46-16,-9 6 21 0,0 0-62 0,0 0 37 15,0 0-41-15,0 0-13 0,-8 11-29 0,3-4-53 16,-5 5-64-16,-7 1-9 0,-1 1-244 15,-2 5-49-15</inkml:trace>
  <inkml:trace contextRef="#ctx0" brushRef="#br0" timeOffset="10869.33">8262 15874 386 0,'3'-15'268'0,"-3"15"-56"16,2-11-43-16,-2 11-32 0,0-11-8 15,0 11-32-15,1-11-2 0,-1 11-24 0,0 0 16 16,2-14-14-16,-2 14 32 0,0 0-19 0,1-10-11 16,-1 10-11-16,0 0-12 0,0 0-11 0,0 0-16 15,0 0-1-15,0 0 8 0,0 0-3 16,6 13 22-16,-6 0-25 0,0 0-2 0,0 8-1 15,0-2-6-15,0 5-10 0,1-1-30 0,-1 3 47 16,0-1-37-16,2-6 38 0,-2-1-35 0,0-3 36 16,1-1-37-16,-1-1 36 0,0-13-37 0,0 17 27 15,0-17-26-15,3 17 49 0,-3-17-28 0,1 10 23 16,-1-10-7-16,0 0-1 0,0 0-10 0,0 0-3 16,10-14-7-16,-6 3 5 0,1-4-18 15,0-6 11-15,-1 0 5 0,1-4 34 0,-2 1-38 16,-1-1 32-16,2-1-42 0,-1 3 35 0,-2 5-38 15,0 1 2-15,2 3-5 0,-2 2 9 16,-1 2 2-16,0 10-4 0,3-15 3 0,-3 15 1 16,0 0-8-16,0 0 50 0,0 0-48 0,0 0 31 15,-3 10-40-15,2 2 43 0,-3 3-39 0,3 3 2 16,-2 3 2-16,-1 3-3 0,3-4 6 0,0-1-4 16,-2-3 7-16,3 4 1 0,-1-8 0 0,0 0 0 15,-1-3 0-15,2-9 3 0,-1 16-4 0,1-16 4 16,0 12 2-16,0-12 12 0,0 0-11 15,0 0 7-15,0 0-1 0,0 0-2 0,0 0-2 16,0 0-2-16,-1-14-2 0,1 3-4 0,-2-1 0 16,1 0 15-16,1-3-43 0,0 4 19 15,-2 1-38-15,2 10-2 0,-3-16-44 0,3 16-40 16,0 0-39-16,0 0-10 0,0 0-56 0,-10 5 6 16,6 10-232-16,0 6 102 0</inkml:trace>
  <inkml:trace contextRef="#ctx0" brushRef="#br0" timeOffset="11508.33">8262 16745 46 0,'-1'-15'486'16,"1"15"-126"-16,-3-14-105 0,3 14-49 0,-1-9-39 15,1 9-36-15,0 0-26 0,-3-12-16 0,3 12-10 16,0 0-15-16,0 0-10 0,0 0-7 0,-1-10-5 16,1 10-17-16,0 0 9 0,0 0-36 15,3 17-4-15,-2-9 38 0,0 4-41 16,-1 3 37-16,0 1-41 0,3 2 41 0,-3 1-54 15,0-1 53-15,1 0-48 0,-1 0 46 0,0-4-43 16,0 0 42-16,1 0-43 0,-1-14 41 0,0 17-41 16,0-17 44-16,2 14-52 0,-2-14 53 0,0 12-47 15,0-12 57-15,0 0-36 0,0 0 39 0,1 11-42 16,-1-11 36-16,0 0-45 0,4-9 39 0,-4 9-47 16,3-19 47-16,0 5-42 0,-2-4 39 0,2-5-4 15,-2-1-7-15,3-1-2 0,-3 2 0 0,2 0 0 16,-2 3-8-16,2 4 11 0,-2 4-1 15,2 0-3-15,-2 2 1 0,-1 10-8 16,1-12 3-16,-1 12-2 0,0 0 3 0,0 0-2 16,0 0-10-16,0 0 0 0,0 17-5 0,0-6 9 15,0 2 12-15,0 2-43 0,-1 0 45 0,1 3-49 16,0-1 47-16,-1 1-35 0,1-3 37 0,0-1-34 16,0 0 43-16,0-1-37 0,0-4 33 0,0-9-33 15,0 19 34-15,0-19-35 0,0 13 35 0,0-13-36 16,0 11 38-16,0-11-35 0,0 0 38 0,0 0-28 15,0 0 32-15,0 0-33 0,0 0 28 0,0 0-33 16,0 0 31-16,0 0-27 0,2-11 30 16,-2 11-11-16,0 0 8 0,1-10-6 0,-1 10 3 15,0 0-12-15,0 0-19 0,0 0 17 0,0 0-15 16,0 0 15-16,5 14-15 0,-5 0 18 0,2 6-40 16,-4 3 7-16,1 3-94 0,0 5-51 0,-2-2-158 15,2 8-228-15,1-2-69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6:14:32.928"/>
    </inkml:context>
    <inkml:brush xml:id="br0">
      <inkml:brushProperty name="width" value="0.05" units="cm"/>
      <inkml:brushProperty name="height" value="0.05" units="cm"/>
    </inkml:brush>
  </inkml:definitions>
  <inkml:trace contextRef="#ctx0" brushRef="#br0">0 1 520 0 0,'0'0'4124'0'0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1.704"/>
    </inkml:context>
    <inkml:brush xml:id="br0">
      <inkml:brushProperty name="width" value="0.05" units="cm"/>
      <inkml:brushProperty name="height" value="0.05" units="cm"/>
    </inkml:brush>
  </inkml:definitions>
  <inkml:trace contextRef="#ctx0" brushRef="#br0">0 70 2236 0 0,'2'-4'1545'0'0,"6"-27"1401"0"0,-7 28-2341 0 0,2-17 781 0 0,-1 9-1213 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7-21T06:47:45.388"/>
    </inkml:context>
    <inkml:brush xml:id="br0">
      <inkml:brushProperty name="width" value="0.05292" units="cm"/>
      <inkml:brushProperty name="height" value="0.05292" units="cm"/>
      <inkml:brushProperty name="color" value="#FF0000"/>
    </inkml:brush>
  </inkml:definitions>
  <inkml:trace contextRef="#ctx0" brushRef="#br0">9749 15608 448 0,'-7'-13'456'15,"-4"0"-91"-15,3-2-111 0,-1 5-49 0,1-2-57 16,-2 3 13-16,2 1-65 0,2 0 23 0,-1-1-49 16,-2 2 49-16,3 0-38 0,6 7 47 0,-9-10-31 15,9 10 27-15,-8-8-34 0,8 8 12 16,-7-9-37-16,7 9 3 0,0 0-41 0,-8-5 18 0,8 5-27 15,0 0 21-15,0 0-24 0,0 0 22 0,15 12-23 16,-6-1 19-16,3 5-6 16,4 6 13-16,1 0-8 0,2 2 2 0,0 2-8 15,2-1-3-15,-1-1-3 0,1 0-3 0,-1-1 43 16,1-2-67-16,0-3 67 0,0-2-41 0,-1-4 58 16,2-6-53-16,2-3 49 0,1-3-55 0,5-8 50 15,3-6-52-15,6-12-2 0,0-8 6 0,2-8 1 16,3-7 1-16,-1-7 0 0,3-4 7 0,8-14 2 15,-11 14 6-15,2-1 39 0,-3 3-48 0,0 2 21 16,-1 5-35-16,-4 5-2 0,-5 4-7 16,-6 13 1-16,-6 4-3 0,-2 4-14 0,-6 8-21 0,-2 4-16 15,-10 9-12-15,9-6-27 0,-9 6-28 16,0 0-32-16,-7 15 14 0,-2 2-71 16,-7 4 5-16,-5 5-34 0,-1 5-9 0,-7 7-40 15,-4 1 3-15,-4 2 4 0,0 2 23 0,-3 1 34 16,3-3 46-16,-2 0-3 0,-1-2 43 0,0-1 18 15,-3-2 21-15,-1-3 27 0,0-2 24 0,0-2 23 16,-2-5 12-16,1 1 19 0,0-4 20 0,-3-1 23 16,11-6 15-16,-1 1 16 0,1-2 15 0,1-2-17 15,1-1 21-15,3-1 2 0,7-2 5 0,2-1 7 16,5-2 0-16,0-1 7 0,3-1-29 0,15-2 21 16,-22 3-6-16,22-3-34 0,0 0-4 15,-23 0-8-15,23 0-14 0,0 0-10 16,0 0-10-16,-11-4 7 0,11 4-3 0,0 0 18 15,0 0-3-15,11 5-12 0,-11-5 10 0,18 12-5 16,-4 1 7-16,3 3 3 0,1 5 51 0,2 4-57 16,3 3-3-16,-2 1-6 0,2 1-7 0,-2 0-1 15,0 1-23-15,2-1 19 0,-3-3-26 0,3 0 26 16,-4-4-22-16,3-3 32 0,0-2-10 0,-6-6 16 16,5-2 2-16,0 0 5 0,-1-10 6 0,4-2 8 15,0-7 7-15,6-7 6 0,-1-7 4 0,7-9-2 16,0-6 1-16,2-4 30 15,0-6-48-15,2 0-3 0,0-6-4 0,-1 0-4 16,2 0-4-16,-4 1-3 0,3 1-7 0,-3 6-1 16,-3 4-14-16,-3 3-10 0,-7 12 3 0,-3 2-2 15,-2 4-6-15,-6 5-3 0,-2 4-4 0,-2 3-6 16,-9 9 2-16,12-13-4 0,-12 13-5 0,10-6-1 16,-10 6-13-16,0 0-32 0,0 0-33 0,0 0-32 15,11 5-30-15,-11-5-31 0,2 9-23 0,-2-9-40 16,1 14 7-16,-1-14-43 0,0 15-41 0,0-15-97 15,0 17-239-15,0-17-189 0</inkml:trace>
  <inkml:trace contextRef="#ctx0" brushRef="#br0" timeOffset="1149.99">20764 14587 14 0,'-10'-6'506'0,"0"0"-151"15,1 1-64-15,1 0-22 0,8 5-60 0,-12-10 19 16,12 10-46-16,-11-9 7 0,11 9-24 16,-8-7-13-16,8 7-34 0,0 0-18 0,-10-7-17 15,10 7-13-15,0 0-13 0,0 0-11 0,0 0 7 16,0 0 3-16,0 0 26 0,0 0-2 0,0 0 2 16,16 13-6-16,-5-4-18 0,6 3 6 0,-1 1-12 15,9 3-9-15,0 2-11 0,-1-1-3 0,3 1-6 16,0 0-3-16,1-1-4 0,-3 0-7 0,0-2 4 15,3-1 0-15,-1-2-2 0,-1-3-4 0,-1-5 5 16,3-1 5-16,2-6-2 0,8-5 6 0,2-6-9 16,9-10 5-16,5-7-4 15,0-4-4-15,2-6 2 0,3-5 1 0,1-1 4 0,10-12 46 16,-12 11-2-16,-3 3-54 0,-2 2 50 16,-5 0-56-16,-2 6 48 0,-7 4-55 0,-1 4 1 15,-13 8 0-15,-4 3 0 0,-3 6-4 0,-7 3 28 16,-2 3-54-16,-9 6 29 0,0 0-90 0,0 0 11 15,0 0-96-15,-7 8 17 0,-6 4-61 0,-6 6-31 16,-6 3-9-16,-3 1-19 0,-2 1-6 0,-11 9-40 16,0-1 3-16,-5 1-161 0,0 1 58 0</inkml:trace>
  <inkml:trace contextRef="#ctx0" brushRef="#br0" timeOffset="1567">21039 14766 146 0,'0'0'495'15,"-15"5"-137"-15,15-5-56 0,0 0-74 0,-18 1-26 16,18-1-69-16,0 0 33 0,-14-6-63 0,14 6 45 16,0 0-71-16,-9-4 41 0,9 4-64 0,0 0 34 15,0 0-64-15,-8-8 38 0,8 8-57 16,0 0 49-16,0 0-59 0,0 0 60 0,0 0-4 16,9 10 0-16,-9-10 2 0,11 15 0 0,-3-4 4 15,1 4 0-15,3 1-3 0,-2 2-12 0,0 1-1 16,1 2 50-16,2 2-61 0,-2-3 52 15,1 0-63-15,-1 0 46 0,1 0-32 0,0-5 52 16,1 0-61-16,3-2 55 0,1-4-63 0,3-1 67 16,5-5-47-16,1-6 38 0,10-6-46 0,3-7 46 15,12-7-59-15,2-8 0 0,3-3-1 0,2-5 1 16,5-3 3-16,-4 0 4 0,-1 0 4 16,1 0 1-16,-4 2-7 0,-3 3 3 0,-3 3 0 15,-4 3-7-15,-6 5-3 0,-8 4-1 0,-4 6-3 16,-3 0-1-16,-9 6-3 0,-2 0-1 0,0 3 0 15,-4 0-1-15,-9 7-2 0,14-8-2 0,-14 8-3 16,10-4 2-16,-10 4 0 0,0 0-9 0,0 0-33 16,0 0-30-16,0 0-46 0,0 0-41 15,0 0-36-15,-6 12-15 0,-2-6-38 0,0 1-47 16,0 0-74-16,-5 1-67 0,1 0-203 0,-2 2-172 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6:16:07.108"/>
    </inkml:context>
    <inkml:brush xml:id="br0">
      <inkml:brushProperty name="width" value="0.05" units="cm"/>
      <inkml:brushProperty name="height" value="0.05" units="cm"/>
    </inkml:brush>
  </inkml:definitions>
  <inkml:trace contextRef="#ctx0" brushRef="#br0">3 16 852 0 0,'0'0'3548'0'0,"-2"-16"-4008"0"0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6:16:30.202"/>
    </inkml:context>
    <inkml:brush xml:id="br0">
      <inkml:brushProperty name="width" value="0.05" units="cm"/>
      <inkml:brushProperty name="height" value="0.05" units="cm"/>
    </inkml:brush>
  </inkml:definitions>
  <inkml:trace contextRef="#ctx0" brushRef="#br0">804 7 12 0 0,'-4'-1'1595'0'0,"-34"-4"3719"0"0,30 4-5096 0 0,0 1 0 0 0,1 0 0 0 0,-1 1 0 0 0,1 0 0 0 0,-1 0 0 0 0,-9 3 0 0 0,-15 5 4 0 0,0 3 0 0 0,1 0 0 0 0,0 2-1 0 0,1 1 1 0 0,1 2 0 0 0,0 1 0 0 0,1 1 0 0 0,-36 32 0 0 0,43-31-166 0 0,0 0 0 0 0,2 1 0 0 0,0 1-1 0 0,2 1 1 0 0,0 0 0 0 0,2 2 0 0 0,0-1 0 0 0,2 2 0 0 0,1 0-1 0 0,-13 41 1 0 0,23-61-36 0 0,0 1 0 0 0,0 0 0 0 0,1 0 0 0 0,0 0 0 0 0,0 0 0 0 0,1 0 1 0 0,0 0-1 0 0,0 0 0 0 0,1 0 0 0 0,0 0 0 0 0,0 0 0 0 0,0 0 0 0 0,1 0 0 0 0,0 0 0 0 0,1-1 0 0 0,-1 1 0 0 0,5 7 0 0 0,5 4 22 0 0,0-2-1 0 0,0 0 1 0 0,2 0 0 0 0,23 21 0 0 0,-18-18 26 0 0,-13-13-60 0 0,0 0 0 0 0,-1 0 0 0 0,0 0 0 0 0,-1 1 0 0 0,0 0 0 0 0,0 0 0 0 0,0 0 0 0 0,0 0 0 0 0,-1 1 0 0 0,-1-1 0 0 0,1 1 0 0 0,-1 0-1 0 0,0 0 1 0 0,-1 0 0 0 0,0 0 0 0 0,0 11 0 0 0,-2-6 25 0 0,0-1 0 0 0,-1 1 0 0 0,0-1 0 0 0,-1 0 0 0 0,0 0 0 0 0,-1 0 0 0 0,0 0 0 0 0,-1 0 0 0 0,-12 20-1 0 0,-13 18 53 0 0,-2-3 0 0 0,-2 0-1 0 0,-2-2 1 0 0,-65 62 0 0 0,99-105-85 0 0,-4 14 124 0 0,8-11-112 0 0,0 0-1 0 0,0 0 0 0 0,0 0 0 0 0,1 0 1 0 0,-1-1-1 0 0,1 1 0 0 0,0-1 0 0 0,5 6 1 0 0,-3-5-32 0 0,-1 0 0 0 0,0 1 1 0 0,0 0-1 0 0,0 0 1 0 0,-1 0-1 0 0,0 0 0 0 0,0 0 1 0 0,2 9-1 0 0,0 6 0 0 0,-1 1 0 0 0,-1-1-1 0 0,-1 1 1 0 0,-1 0 0 0 0,-1 0 0 0 0,-1 0-1 0 0,0-1 1 0 0,-7 29 0 0 0,-9 27 215 0 0,-26 75 0 0 0,-1-2 358 0 0,27-75-338 0 0,3 1 1 0 0,4 0 0 0 0,2 1-1 0 0,5 0 1 0 0,2 0-1 0 0,19 150 1 0 0,-16-213-255 0 0,1 0 1 0 0,1 1-1 0 0,0-1 1 0 0,0-1 0 0 0,1 1-1 0 0,1 0 1 0 0,0-1-1 0 0,13 19 1 0 0,-14-26-200 0 0,-1-1 0 0 0,1 1 0 0 0,0-1 0 0 0,0 0 0 0 0,0-1 1 0 0,1 1-1 0 0,-1-1 0 0 0,9 4 0 0 0,-8-5-309 0 0,1 0-1 0 0,-1 0 1 0 0,1-1 0 0 0,-1 0-1 0 0,1 0 1 0 0,0-1 0 0 0,0 0-1 0 0,-1 0 1 0 0,12 0 0 0 0,23-3-3412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30T06:18:27.185"/>
    </inkml:context>
    <inkml:brush xml:id="br0">
      <inkml:brushProperty name="width" value="0.05" units="cm"/>
      <inkml:brushProperty name="height" value="0.05" units="cm"/>
    </inkml:brush>
  </inkml:definitions>
  <inkml:trace contextRef="#ctx0" brushRef="#br0">143 0 420 0 0,'18'244'8329'0'0,"-10"-179"-7140"0"0,-2 1 1 0 0,-3-1-1 0 0,-9 102 1 0 0,5-161-1258 0 0,0 0 1 0 0,0 0 0 0 0,0 0 0 0 0,-1 0 0 0 0,0 0 0 0 0,0-1 0 0 0,0 1 0 0 0,-1-1 0 0 0,0 1 0 0 0,0-1 0 0 0,0 0 0 0 0,-1 0 0 0 0,1 0-1 0 0,-1 0 1 0 0,0-1 0 0 0,-1 0 0 0 0,1 0 0 0 0,-6 4 0 0 0,3-4-494 0 0,1 0 0 0 0,-1-1 0 0 0,0 0 0 0 0,0 0 0 0 0,0-1 0 0 0,0 0 0 0 0,0 0 0 0 0,-1-1 0 0 0,-10 1 0 0 0,-15 1-3077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2.192"/>
    </inkml:context>
    <inkml:brush xml:id="br0">
      <inkml:brushProperty name="width" value="0.05" units="cm"/>
      <inkml:brushProperty name="height" value="0.05" units="cm"/>
    </inkml:brush>
  </inkml:definitions>
  <inkml:trace contextRef="#ctx0" brushRef="#br0">239 488 412 0 0,'0'0'2016'0'0,"5"-20"2226"0"0,-2 4-3662 0 0,-3 12-31 0 0,0 0-65 0 0,0-34 1364 0 0,0 35-1529 0 0,0-1-51 0 0,-4-29 925 0 0,4 30-899 0 0,0 3-283 0 0,-1-1-1 0 0,1 0 0 0 0,0 1 1 0 0,-1-1-1 0 0,1 0 1 0 0,-1 1-1 0 0,1-1 1 0 0,-1 1-1 0 0,1-1 1 0 0,-1 1-1 0 0,1-1 0 0 0,-1 1 1 0 0,0-1-1 0 0,1 1 1 0 0,-1-1-1 0 0,0 1 1 0 0,1 0-1 0 0,-1-1 1 0 0,0 1-1 0 0,0 0 0 0 0,1 0 1 0 0,-1 0-1 0 0,-1-1 1 0 0,-8 4-15 0 0,0-1 0 0 0,0 1 0 0 0,0 1-1 0 0,1 0 1 0 0,0 0 0 0 0,0 1 0 0 0,0 0 0 0 0,0 1 0 0 0,1 0 0 0 0,0 0 0 0 0,0 1 0 0 0,0 0 0 0 0,1 0 0 0 0,0 1 0 0 0,-8 11 0 0 0,4-4-6 0 0,1 0 1 0 0,0 0 0 0 0,1 1 0 0 0,1 0 0 0 0,1 1-1 0 0,0 0 1 0 0,-9 34 0 0 0,15-48 1 0 0,0 1 0 0 0,1-1 0 0 0,-1 0 0 0 0,1 0 0 0 0,-1 1 0 0 0,1-1 0 0 0,0 0 1 0 0,0 1-1 0 0,1-1 0 0 0,-1 0 0 0 0,1 0 0 0 0,-1 1 0 0 0,1-1 0 0 0,0 0 0 0 0,0 0 0 0 0,1 0 0 0 0,-1 0 0 0 0,1 0 0 0 0,-1 0 0 0 0,1 0 0 0 0,0 0 0 0 0,0-1 0 0 0,0 1 0 0 0,0-1 0 0 0,1 0 0 0 0,-1 1 0 0 0,1-1 1 0 0,-1 0-1 0 0,1 0 0 0 0,0 0 0 0 0,0-1 0 0 0,0 1 0 0 0,0-1 0 0 0,0 0 0 0 0,0 1 0 0 0,4-1 0 0 0,2 2-46 0 0,0-1 1 0 0,0-1-1 0 0,1 0 0 0 0,-1 0 0 0 0,1-1 1 0 0,-1 0-1 0 0,1-1 0 0 0,-1 0 1 0 0,1 0-1 0 0,-1-1 0 0 0,12-4 0 0 0,-8 2 31 0 0,-1-1 0 0 0,1 0-1 0 0,-1-1 1 0 0,-1 0 0 0 0,1-1 0 0 0,-1-1-1 0 0,0 1 1 0 0,-1-2 0 0 0,0 1-1 0 0,0-2 1 0 0,-1 1 0 0 0,12-16-1 0 0,-12 12 8 0 0,-1-1-1 0 0,0-1 0 0 0,0 0 0 0 0,-2 0 0 0 0,1 0 0 0 0,-2-1 0 0 0,0 1 0 0 0,4-33 0 0 0,-5 4 509 0 0,-2 0 0 0 0,-2 0-1 0 0,-2 0 1 0 0,-1 1-1 0 0,-3-1 1 0 0,-20-75 0 0 0,18 85-7 0 0,-1 20-212 0 0,9 14-266 0 0,-1 1 0 0 0,1-1 0 0 0,-1 0 0 0 0,1 1 0 0 0,-1-1-1 0 0,1 1 1 0 0,-1-1 0 0 0,1 1 0 0 0,-1-1 0 0 0,1 1-1 0 0,-1-1 1 0 0,1 1 0 0 0,0-1 0 0 0,-1 1 0 0 0,1-1-1 0 0,0 1 1 0 0,0 0 0 0 0,-1-1 0 0 0,1 1 0 0 0,0 0-1 0 0,0-1 1 0 0,0 1 0 0 0,0-1 0 0 0,0 1 0 0 0,0 0-1 0 0,0-1 1 0 0,0 2 0 0 0,-6 51 30 0 0,2-1 0 0 0,5 103 0 0 0,1-93-45 0 0,-1-36-46 0 0,9 207-1359 0 0,13-81-2317 0 0,-9-113-339 0 0,-3-24 902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2.528"/>
    </inkml:context>
    <inkml:brush xml:id="br0">
      <inkml:brushProperty name="width" value="0.05" units="cm"/>
      <inkml:brushProperty name="height" value="0.05" units="cm"/>
    </inkml:brush>
  </inkml:definitions>
  <inkml:trace contextRef="#ctx0" brushRef="#br0">0 193 1336 0 0,'8'-86'5578'0'0,"-5"62"-4087"0"0,0 0 1 0 0,-2-35-1 0 0,16 97-1217 0 0,-9 28-432 0 0,-4 0 0 0 0,-2 0-1 0 0,-13 114 1 0 0,3-50-3630 0 0,9-109 1768 0 0,1-1-217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2.886"/>
    </inkml:context>
    <inkml:brush xml:id="br0">
      <inkml:brushProperty name="width" value="0.05" units="cm"/>
      <inkml:brushProperty name="height" value="0.05" units="cm"/>
    </inkml:brush>
  </inkml:definitions>
  <inkml:trace contextRef="#ctx0" brushRef="#br0">248 126 1788 0 0,'1'-9'608'0'0,"1"1"66"0"0,0-1 0 0 0,-1 1 1 0 0,0 0-1 0 0,0-1 0 0 0,-1 1 1 0 0,0-1-1 0 0,-1 1 0 0 0,1-1 1 0 0,-4-11-1 0 0,3 19-628 0 0,1 0 0 0 0,-1-1 0 0 0,0 1 1 0 0,0 0-1 0 0,0 0 0 0 0,1 0 0 0 0,-1 0 0 0 0,0-1 0 0 0,-1 1 1 0 0,1 0-1 0 0,0 1 0 0 0,0-1 0 0 0,0 0 0 0 0,0 0 0 0 0,-1 0 1 0 0,1 1-1 0 0,0-1 0 0 0,-1 1 0 0 0,1-1 0 0 0,-1 1 0 0 0,1-1 1 0 0,0 1-1 0 0,-1 0 0 0 0,1 0 0 0 0,-1 0 0 0 0,1 0 0 0 0,-1 0 1 0 0,1 0-1 0 0,-1 0 0 0 0,1 0 0 0 0,-1 1 0 0 0,1-1 0 0 0,0 0 1 0 0,-1 1-1 0 0,-1 0 0 0 0,-11 6-16 0 0,1 1 1 0 0,-1 1-1 0 0,1 0 1 0 0,1 0-1 0 0,-1 1 0 0 0,2 1 1 0 0,-1 0-1 0 0,2 1 0 0 0,-1 0 1 0 0,2 0-1 0 0,0 1 1 0 0,0 0-1 0 0,1 1 0 0 0,1 0 1 0 0,0 0-1 0 0,1 1 0 0 0,0 0 1 0 0,2 0-1 0 0,-5 19 1 0 0,7-24-48 0 0,0 1 0 0 0,0 0 0 0 0,1-1 0 0 0,0 1 1 0 0,1 0-1 0 0,0 0 0 0 0,1 0 0 0 0,0-1 1 0 0,1 1-1 0 0,0 0 0 0 0,1-1 0 0 0,0 0 1 0 0,0 1-1 0 0,1-1 0 0 0,1 0 0 0 0,-1-1 1 0 0,2 1-1 0 0,-1-1 0 0 0,1 0 0 0 0,1 0 1 0 0,-1-1-1 0 0,2 0 0 0 0,-1 0 0 0 0,1-1 0 0 0,0 1 1 0 0,0-2-1 0 0,1 1 0 0 0,0-1 0 0 0,11 5 1 0 0,-6-5-524 0 0,1 1 1 0 0,0-2 0 0 0,1 0 0 0 0,-1-1 0 0 0,1-1 0 0 0,0 0-1 0 0,0-1 1 0 0,0-1 0 0 0,28-1 0 0 0,-5-2-1991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3.239"/>
    </inkml:context>
    <inkml:brush xml:id="br0">
      <inkml:brushProperty name="width" value="0.05" units="cm"/>
      <inkml:brushProperty name="height" value="0.05" units="cm"/>
    </inkml:brush>
  </inkml:definitions>
  <inkml:trace contextRef="#ctx0" brushRef="#br0">51 316 76 0 0,'-17'-6'4363'0'0,"12"4"-1067"0"0,-6-2-2649 0 0,-7-4 1823 0 0,19 7-2448 0 0,0 1 0 0 0,0-1 0 0 0,-1 0 0 0 0,1 1 0 0 0,0-1 0 0 0,0 1 0 0 0,0-1-1 0 0,0 1 1 0 0,0-1 0 0 0,0 1 0 0 0,0 0 0 0 0,0-1 0 0 0,0 1 0 0 0,0 0 0 0 0,0 0 0 0 0,0 0 0 0 0,0 0 0 0 0,0 0 0 0 0,0 0 0 0 0,0 0 0 0 0,0 0 0 0 0,1 0 0 0 0,0 1 0 0 0,157-17-328 0 0,-49-5-4858 0 0,-78 13 2239 0 0</inkml:trace>
  <inkml:trace contextRef="#ctx0" brushRef="#br0" timeOffset="1">667 44 2180 0 0,'-13'-14'6262'0'0,"13"14"-6252"0"0,-21-24 3619 0 0,9 19-1592 0 0,11 5-2025 0 0,1 1 1 0 0,-1-1-1 0 0,1 1 0 0 0,0-1 0 0 0,-1 1 0 0 0,1-1 0 0 0,0 1 1 0 0,-1-1-1 0 0,1 1 0 0 0,0-1 0 0 0,0 1 0 0 0,-1 0 1 0 0,1-1-1 0 0,0 1 0 0 0,0-1 0 0 0,0 1 0 0 0,0 0 1 0 0,0-1-1 0 0,0 1 0 0 0,0-1 0 0 0,0 1 0 0 0,0 0 1 0 0,0-1-1 0 0,0 1 0 0 0,0-1 0 0 0,1 2 0 0 0,1 226-58 0 0,0 7-1739 0 0,-2-229 1220 0 0,1 0-1 0 0,0 0 0 0 0,0 0 0 0 0,1 0 0 0 0,0-1 0 0 0,0 1 0 0 0,0 0 0 0 0,1-1 0 0 0,-1 0 0 0 0,1 1 0 0 0,4 4 0 0 0,-4-7-2275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3.580"/>
    </inkml:context>
    <inkml:brush xml:id="br0">
      <inkml:brushProperty name="width" value="0.05" units="cm"/>
      <inkml:brushProperty name="height" value="0.05" units="cm"/>
    </inkml:brush>
  </inkml:definitions>
  <inkml:trace contextRef="#ctx0" brushRef="#br0">44 239 712 0 0,'-7'-54'6817'0'0,"-27"-102"-1"0"0,33 153-6540 0 0,1-2-17 0 0,-1 5-248 0 0,1-1 0 0 0,0 0 0 0 0,0 1 0 0 0,0-1 0 0 0,-1 1 0 0 0,1-1 0 0 0,0 1 0 0 0,0-1 0 0 0,0 0 0 0 0,0 1 0 0 0,0-1 0 0 0,0 0 0 0 0,0 1 0 0 0,0-1 0 0 0,0 1 0 0 0,0-1 0 0 0,1 0 0 0 0,-1 1 0 0 0,0-1 0 0 0,0 1 0 0 0,1-1-1 0 0,-1 1 1 0 0,0-1 0 0 0,0 1 0 0 0,1-1 0 0 0,-1 1 0 0 0,1-1 0 0 0,-1 1 0 0 0,0-1 0 0 0,1 1 0 0 0,-1-1 0 0 0,1 1 0 0 0,-1 0 0 0 0,1-1 0 0 0,-1 1 0 0 0,1 0 0 0 0,0 0 0 0 0,-1-1 0 0 0,1 1 0 0 0,-1 0 0 0 0,1 0 0 0 0,-1 0 0 0 0,1 0 0 0 0,0 0 0 0 0,-1 0-1 0 0,1-1 1 0 0,0 2 0 0 0,-1-1 0 0 0,1 0 0 0 0,-1 0 0 0 0,1 0 0 0 0,0 0 0 0 0,0 0 0 0 0,90 13-34 0 0,-16-3-139 0 0,143 38 0 0 0,-215-47 166 0 0,0 0 1 0 0,0 0 0 0 0,0 0 0 0 0,0 1-1 0 0,0-1 1 0 0,0 1 0 0 0,0-1-1 0 0,-1 1 1 0 0,1 0 0 0 0,-1 0 0 0 0,1 0-1 0 0,-1 1 1 0 0,0-1 0 0 0,0 1 0 0 0,0-1-1 0 0,0 1 1 0 0,0-1 0 0 0,-1 1-1 0 0,1 0 1 0 0,-1 0 0 0 0,1 0 0 0 0,-1 0-1 0 0,0 0 1 0 0,0 0 0 0 0,-1 0-1 0 0,1 1 1 0 0,-1-1 0 0 0,1 0 0 0 0,-1 0-1 0 0,0 0 1 0 0,0 1 0 0 0,-2 5-1 0 0,0 8 17 0 0,-2 1-1 0 0,0-1 1 0 0,-1 0-1 0 0,-12 28 1 0 0,9-25-21 0 0,-59 138-63 0 0,16-45-1304 0 0,10 4-3651 0 0,39-98 2385 0 0,3-3-685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4.095"/>
    </inkml:context>
    <inkml:brush xml:id="br0">
      <inkml:brushProperty name="width" value="0.05" units="cm"/>
      <inkml:brushProperty name="height" value="0.05" units="cm"/>
    </inkml:brush>
  </inkml:definitions>
  <inkml:trace contextRef="#ctx0" brushRef="#br0">122 50 2476 0 0,'-4'-2'1838'0'0,"-72"-30"5466"0"0,72 31-6526 0 0,-2-2 173 0 0,-20-8 1424 0 0,20 12-1705 0 0,13 10-839 0 0,2-4 213 0 0,-1-2-1 0 0,1 1 1 0 0,0-1-1 0 0,0 0 1 0 0,0-1-1 0 0,1 0 1 0 0,0 0-1 0 0,16 3 1 0 0,-2 1 68 0 0,212 54 678 0 0,-166-47-479 0 0,0 3-1 0 0,84 34 0 0 0,-150-51-287 0 0,0 1 0 0 0,0-1 0 0 0,-1 1 0 0 0,1 0-1 0 0,-1 0 1 0 0,0 1 0 0 0,1-1 0 0 0,-1 0 0 0 0,0 1 0 0 0,0 0-1 0 0,-1 0 1 0 0,1 0 0 0 0,-1 0 0 0 0,1 0 0 0 0,-1 1-1 0 0,0-1 1 0 0,0 1 0 0 0,0-1 0 0 0,-1 1 0 0 0,1 0-1 0 0,0 4 1 0 0,-1-3 15 0 0,-1 0 0 0 0,0 1-1 0 0,0-1 1 0 0,-1 0 0 0 0,1 0-1 0 0,-1 0 1 0 0,0 0 0 0 0,-1 1-1 0 0,1-1 1 0 0,-1-1 0 0 0,0 1-1 0 0,0 0 1 0 0,-1 0 0 0 0,1-1-1 0 0,-1 1 1 0 0,-4 3-1 0 0,-18 22 25 0 0,-1-1 0 0 0,-2-1 0 0 0,-1-2 1 0 0,-1 0-1 0 0,-59 37 0 0 0,18-12-307 0 0,-35 27-915 0 0,-29 22-2157 0 0,47-31-2642 0 0,47-34-339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7T06:49:08.174"/>
    </inkml:context>
    <inkml:brush xml:id="br0">
      <inkml:brushProperty name="width" value="0.05" units="cm"/>
      <inkml:brushProperty name="height" value="0.05" units="cm"/>
    </inkml:brush>
  </inkml:definitions>
  <inkml:trace contextRef="#ctx0" brushRef="#br0">235 156 1244 0 0,'0'0'6458'0'0,"19"-12"-5770"0"0,167-106 1086 0 0,-183 116-1607 0 0,1-8 64 0 0,-3 10-227 0 0,-1-1 1 0 0,0 1 0 0 0,0 0-1 0 0,0 0 1 0 0,1-1 0 0 0,-1 1-1 0 0,0 0 1 0 0,0 0 0 0 0,0-1 0 0 0,0 1-1 0 0,0 0 1 0 0,1 0 0 0 0,-1-1-1 0 0,0 1 1 0 0,0 0 0 0 0,0-1 0 0 0,0 1-1 0 0,0 0 1 0 0,0 0 0 0 0,0-1-1 0 0,0 1 1 0 0,0 0 0 0 0,0-1 0 0 0,0 1-1 0 0,0 0 1 0 0,0-1 0 0 0,0 1-1 0 0,-1 0 1 0 0,1 0 0 0 0,0-1 0 0 0,0 1-1 0 0,0 0 1 0 0,0 0 0 0 0,0-1-1 0 0,-1 1 1 0 0,1 0 0 0 0,0 0 0 0 0,0-1-1 0 0,0 1 1 0 0,-1 0 0 0 0,1 0-1 0 0,0 0 1 0 0,0 0 0 0 0,-1-1-1 0 0,1 1 1 0 0,0 0 0 0 0,-1 0 0 0 0,1 0-1 0 0,-2-2 49 0 0,-4 3-16 0 0,-11 2-23 0 0,0 1 1 0 0,1 1-1 0 0,-1 0 1 0 0,1 1-1 0 0,0 1 0 0 0,1 0 1 0 0,-29 19-1 0 0,34-20-13 0 0,-1 1 0 0 0,1 1-1 0 0,0 0 1 0 0,1 0-1 0 0,0 1 1 0 0,0 0-1 0 0,1 1 1 0 0,0 0 0 0 0,0 0-1 0 0,1 1 1 0 0,-11 22-1 0 0,17-28-4 0 0,0 1 0 0 0,0-1 0 0 0,0 0 0 0 0,0 1 0 0 0,1-1 0 0 0,0 1 0 0 0,0-1 0 0 0,0 1 0 0 0,1-1 0 0 0,0 1 0 0 0,0-1-1 0 0,0 0 1 0 0,0 1 0 0 0,1-1 0 0 0,0 0 0 0 0,0 0 0 0 0,1 0 0 0 0,-1 0 0 0 0,1-1 0 0 0,0 1 0 0 0,1-1 0 0 0,-1 1 0 0 0,1-1 0 0 0,-1 0-1 0 0,1 0 1 0 0,7 4 0 0 0,8 8 14 0 0,0-2 0 0 0,1 0 0 0 0,0-1 0 0 0,36 16 0 0 0,4-2-25 0 0,-30-15 24 0 0,-1 2-1 0 0,30 20 1 0 0,-58-34-8 0 0,0 1 1 0 0,0-1-1 0 0,0 1 0 0 0,0-1 0 0 0,0 1 1 0 0,-1 0-1 0 0,1-1 0 0 0,0 1 1 0 0,0 0-1 0 0,-1 0 0 0 0,1 0 0 0 0,-1-1 1 0 0,1 1-1 0 0,-1 0 0 0 0,1 0 1 0 0,-1 0-1 0 0,1 0 0 0 0,-1 0 0 0 0,0 0 1 0 0,0 0-1 0 0,1 0 0 0 0,-1 0 0 0 0,0 0 1 0 0,0 0-1 0 0,0 0 0 0 0,0 2 1 0 0,-1-1 0 0 0,0 0 1 0 0,1 0 0 0 0,-1 0 0 0 0,0 0-1 0 0,0 0 1 0 0,-1-1 0 0 0,1 1 0 0 0,0 0-1 0 0,0-1 1 0 0,-1 1 0 0 0,1 0 0 0 0,-3 1 0 0 0,-50 31 42 0 0,53-33-44 0 0,-42 19 8 0 0,1-2 1 0 0,-2-3-1 0 0,0-1 0 0 0,-1-2 1 0 0,-1-2-1 0 0,-70 7 1 0 0,109-17-209 0 0,0 1 0 0 0,-1-1 0 0 0,1-1 0 0 0,0 1 0 0 0,0-1 0 0 0,0-1 0 0 0,-12-3 0 0 0,18 5 134 0 0,0-1 0 0 0,0 1-1 0 0,0-1 1 0 0,1 0 0 0 0,-1 1-1 0 0,0-1 1 0 0,1 0 0 0 0,-1 1 0 0 0,0-1-1 0 0,1 0 1 0 0,-1 0 0 0 0,1 0-1 0 0,-1 1 1 0 0,1-1 0 0 0,-1 0 0 0 0,1 0-1 0 0,0 0 1 0 0,0 0 0 0 0,-1 0-1 0 0,1 0 1 0 0,0 0 0 0 0,0 0 0 0 0,0 0-1 0 0,0 0 1 0 0,0 0 0 0 0,0 0-1 0 0,0 1 1 0 0,0-1 0 0 0,0 0 0 0 0,1 0-1 0 0,-1 0 1 0 0,1-1 0 0 0,10-27-1450 0 0,8 3-58 0 0,6-5 253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F8A96A-89E0-4C8F-AEA3-2A1471AEF49E}"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57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98068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18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27180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A96A-89E0-4C8F-AEA3-2A1471AEF49E}"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7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8A96A-89E0-4C8F-AEA3-2A1471AEF49E}"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36815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8A96A-89E0-4C8F-AEA3-2A1471AEF49E}"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33871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8A96A-89E0-4C8F-AEA3-2A1471AEF49E}"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88496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A96A-89E0-4C8F-AEA3-2A1471AEF49E}"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249784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A96A-89E0-4C8F-AEA3-2A1471AEF49E}"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89719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8A96A-89E0-4C8F-AEA3-2A1471AEF49E}"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62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F8A96A-89E0-4C8F-AEA3-2A1471AEF49E}" type="datetimeFigureOut">
              <a:rPr lang="en-US" smtClean="0"/>
              <a:t>8/19/2024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7F10E2D-B0B8-46DD-A422-FC6571E24BD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528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ustomXml" Target="../ink/ink19.xml"/><Relationship Id="rId1" Type="http://schemas.openxmlformats.org/officeDocument/2006/relationships/slideLayout" Target="../slideLayouts/slideLayout2.xml"/><Relationship Id="rId5"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ustomXml" Target="../ink/ink21.xml"/><Relationship Id="rId16" Type="http://schemas.openxmlformats.org/officeDocument/2006/relationships/customXml" Target="../ink/ink22.xml"/><Relationship Id="rId1" Type="http://schemas.openxmlformats.org/officeDocument/2006/relationships/slideLayout" Target="../slideLayouts/slideLayout2.xml"/><Relationship Id="rId15" Type="http://schemas.openxmlformats.org/officeDocument/2006/relationships/image" Target="../media/image53.png"/><Relationship Id="rId23" Type="http://schemas.openxmlformats.org/officeDocument/2006/relationships/image" Target="../media/image8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5" Type="http://schemas.openxmlformats.org/officeDocument/2006/relationships/image" Target="../media/image134.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3.png"/><Relationship Id="rId34" Type="http://schemas.openxmlformats.org/officeDocument/2006/relationships/customXml" Target="../ink/ink16.xml"/><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2.png"/><Relationship Id="rId31" Type="http://schemas.openxmlformats.org/officeDocument/2006/relationships/image" Target="../media/image18.png"/><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8"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AB136-1321-47B3-8AF9-A8140222B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D0636-38DD-EB87-AF30-1EB4DF5F713F}"/>
              </a:ext>
            </a:extLst>
          </p:cNvPr>
          <p:cNvSpPr>
            <a:spLocks noGrp="1"/>
          </p:cNvSpPr>
          <p:nvPr>
            <p:ph type="ctrTitle"/>
          </p:nvPr>
        </p:nvSpPr>
        <p:spPr>
          <a:xfrm>
            <a:off x="643466" y="1534475"/>
            <a:ext cx="6992351" cy="3861558"/>
          </a:xfrm>
        </p:spPr>
        <p:txBody>
          <a:bodyPr anchor="ctr">
            <a:normAutofit/>
          </a:bodyPr>
          <a:lstStyle/>
          <a:p>
            <a:r>
              <a:rPr lang="en-US" sz="6000"/>
              <a:t>Spring Framework</a:t>
            </a:r>
          </a:p>
        </p:txBody>
      </p:sp>
      <p:sp>
        <p:nvSpPr>
          <p:cNvPr id="10" name="Rectangle 9">
            <a:extLst>
              <a:ext uri="{FF2B5EF4-FFF2-40B4-BE49-F238E27FC236}">
                <a16:creationId xmlns:a16="http://schemas.microsoft.com/office/drawing/2014/main" id="{3A29AB2E-91A6-4F11-8765-A410A013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3" name="Subtitle 2">
            <a:extLst>
              <a:ext uri="{FF2B5EF4-FFF2-40B4-BE49-F238E27FC236}">
                <a16:creationId xmlns:a16="http://schemas.microsoft.com/office/drawing/2014/main" id="{3F1C8EB6-651F-5155-03D4-10EE4AD5AE40}"/>
              </a:ext>
            </a:extLst>
          </p:cNvPr>
          <p:cNvSpPr>
            <a:spLocks noGrp="1"/>
          </p:cNvSpPr>
          <p:nvPr>
            <p:ph type="subTitle" idx="1"/>
          </p:nvPr>
        </p:nvSpPr>
        <p:spPr>
          <a:xfrm>
            <a:off x="8596797" y="1534475"/>
            <a:ext cx="2727369" cy="3861558"/>
          </a:xfrm>
        </p:spPr>
        <p:txBody>
          <a:bodyPr anchor="ctr">
            <a:normAutofit/>
          </a:bodyPr>
          <a:lstStyle/>
          <a:p>
            <a:r>
              <a:rPr lang="en-US" sz="2000">
                <a:solidFill>
                  <a:srgbClr val="FFFFFF"/>
                </a:solidFill>
              </a:rPr>
              <a:t>Mentor : Rahul Dixit</a:t>
            </a:r>
          </a:p>
        </p:txBody>
      </p:sp>
    </p:spTree>
    <p:extLst>
      <p:ext uri="{BB962C8B-B14F-4D97-AF65-F5344CB8AC3E}">
        <p14:creationId xmlns:p14="http://schemas.microsoft.com/office/powerpoint/2010/main" val="400321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00EA81-FD1C-0F23-F1F1-89D758658C95}"/>
              </a:ext>
            </a:extLst>
          </p:cNvPr>
          <p:cNvSpPr>
            <a:spLocks noGrp="1"/>
          </p:cNvSpPr>
          <p:nvPr>
            <p:ph type="title"/>
          </p:nvPr>
        </p:nvSpPr>
        <p:spPr/>
        <p:txBody>
          <a:bodyPr/>
          <a:lstStyle/>
          <a:p>
            <a:r>
              <a:rPr lang="en-US" dirty="0"/>
              <a:t>Field Injection</a:t>
            </a:r>
          </a:p>
        </p:txBody>
      </p:sp>
      <p:sp>
        <p:nvSpPr>
          <p:cNvPr id="3" name="Content Placeholder 2">
            <a:extLst>
              <a:ext uri="{FF2B5EF4-FFF2-40B4-BE49-F238E27FC236}">
                <a16:creationId xmlns:a16="http://schemas.microsoft.com/office/drawing/2014/main" id="{A8929E14-A96C-6F46-E1A3-4782E76704B3}"/>
              </a:ext>
            </a:extLst>
          </p:cNvPr>
          <p:cNvSpPr>
            <a:spLocks noGrp="1"/>
          </p:cNvSpPr>
          <p:nvPr>
            <p:ph sz="half" idx="1"/>
          </p:nvPr>
        </p:nvSpPr>
        <p:spPr/>
        <p:txBody>
          <a:bodyPr>
            <a:normAutofit fontScale="92500" lnSpcReduction="20000"/>
          </a:bodyPr>
          <a:lstStyle/>
          <a:p>
            <a:pPr algn="l"/>
            <a:r>
              <a:rPr lang="en-US" sz="1800" dirty="0">
                <a:solidFill>
                  <a:srgbClr val="646464"/>
                </a:solidFill>
                <a:latin typeface="Consolas" panose="020B0609020204030204" pitchFamily="49" charset="0"/>
              </a:rPr>
              <a:t>@Component</a:t>
            </a:r>
          </a:p>
          <a:p>
            <a:pPr algn="l"/>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@Autowired</a:t>
            </a:r>
          </a:p>
          <a:p>
            <a:pPr algn="l"/>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@Autowired</a:t>
            </a:r>
          </a:p>
          <a:p>
            <a:pPr algn="l"/>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toString</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BussinesLogic</a:t>
            </a:r>
            <a:r>
              <a:rPr lang="en-US" sz="1800" b="1" dirty="0">
                <a:solidFill>
                  <a:srgbClr val="2A00FF"/>
                </a:solidFill>
                <a:latin typeface="Consolas" panose="020B0609020204030204" pitchFamily="49" charset="0"/>
              </a:rPr>
              <a:t> [dependency1="</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dependency2="</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dependency2</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p:txBody>
      </p:sp>
      <p:sp>
        <p:nvSpPr>
          <p:cNvPr id="5" name="Content Placeholder 4">
            <a:extLst>
              <a:ext uri="{FF2B5EF4-FFF2-40B4-BE49-F238E27FC236}">
                <a16:creationId xmlns:a16="http://schemas.microsoft.com/office/drawing/2014/main" id="{065CBA0E-5705-2DF3-C668-AEDF66605746}"/>
              </a:ext>
            </a:extLst>
          </p:cNvPr>
          <p:cNvSpPr>
            <a:spLocks noGrp="1"/>
          </p:cNvSpPr>
          <p:nvPr>
            <p:ph sz="half" idx="2"/>
          </p:nvPr>
        </p:nvSpPr>
        <p:spPr/>
        <p:txBody>
          <a:bodyPr>
            <a:normAutofit fontScale="92500" lnSpcReduction="20000"/>
          </a:bodyPr>
          <a:lstStyle/>
          <a:p>
            <a:pPr marL="0" indent="0" algn="l">
              <a:buNone/>
            </a:pPr>
            <a:endParaRPr lang="en-US" sz="2800" dirty="0">
              <a:solidFill>
                <a:srgbClr val="000000"/>
              </a:solidFill>
              <a:latin typeface="Consolas" panose="020B0609020204030204" pitchFamily="49" charset="0"/>
            </a:endParaRPr>
          </a:p>
          <a:p>
            <a:pPr algn="l"/>
            <a:r>
              <a:rPr lang="en-US" sz="2800" dirty="0">
                <a:solidFill>
                  <a:srgbClr val="646464"/>
                </a:solidFill>
                <a:latin typeface="Consolas" panose="020B0609020204030204" pitchFamily="49" charset="0"/>
              </a:rPr>
              <a:t>@Component</a:t>
            </a:r>
          </a:p>
          <a:p>
            <a:pPr algn="l"/>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Dependency1{}</a:t>
            </a:r>
          </a:p>
          <a:p>
            <a:pPr algn="l"/>
            <a:r>
              <a:rPr lang="en-US" sz="2800" dirty="0">
                <a:solidFill>
                  <a:srgbClr val="646464"/>
                </a:solidFill>
                <a:latin typeface="Consolas" panose="020B0609020204030204" pitchFamily="49" charset="0"/>
              </a:rPr>
              <a:t>@Component</a:t>
            </a:r>
          </a:p>
          <a:p>
            <a:pPr algn="l"/>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Dependency2{}</a:t>
            </a:r>
            <a:endParaRPr lang="en-US" dirty="0"/>
          </a:p>
          <a:p>
            <a:endParaRPr lang="en-US" dirty="0"/>
          </a:p>
        </p:txBody>
      </p:sp>
    </p:spTree>
    <p:extLst>
      <p:ext uri="{BB962C8B-B14F-4D97-AF65-F5344CB8AC3E}">
        <p14:creationId xmlns:p14="http://schemas.microsoft.com/office/powerpoint/2010/main" val="5064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3EB5-6A2B-86DF-F0AF-29B4DAF85277}"/>
              </a:ext>
            </a:extLst>
          </p:cNvPr>
          <p:cNvSpPr>
            <a:spLocks noGrp="1"/>
          </p:cNvSpPr>
          <p:nvPr>
            <p:ph type="title"/>
          </p:nvPr>
        </p:nvSpPr>
        <p:spPr/>
        <p:txBody>
          <a:bodyPr/>
          <a:lstStyle/>
          <a:p>
            <a:r>
              <a:rPr lang="en-US" dirty="0"/>
              <a:t>Setter Injection</a:t>
            </a:r>
          </a:p>
        </p:txBody>
      </p:sp>
      <p:sp>
        <p:nvSpPr>
          <p:cNvPr id="3" name="Content Placeholder 2">
            <a:extLst>
              <a:ext uri="{FF2B5EF4-FFF2-40B4-BE49-F238E27FC236}">
                <a16:creationId xmlns:a16="http://schemas.microsoft.com/office/drawing/2014/main" id="{2DC0F652-D5FE-3BE5-38AC-A12857432200}"/>
              </a:ext>
            </a:extLst>
          </p:cNvPr>
          <p:cNvSpPr>
            <a:spLocks noGrp="1"/>
          </p:cNvSpPr>
          <p:nvPr>
            <p:ph sz="half" idx="1"/>
          </p:nvPr>
        </p:nvSpPr>
        <p:spPr/>
        <p:txBody>
          <a:bodyPr>
            <a:noAutofit/>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@Autowired</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setDependency1(Dependency1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 {</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"Setter of Dependency 1"</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EF34A084-1273-DA97-07E5-0E65E92ADDE5}"/>
              </a:ext>
            </a:extLst>
          </p:cNvPr>
          <p:cNvSpPr>
            <a:spLocks noGrp="1"/>
          </p:cNvSpPr>
          <p:nvPr>
            <p:ph sz="half" idx="2"/>
          </p:nvPr>
        </p:nvSpPr>
        <p:spPr>
          <a:xfrm>
            <a:off x="6386732" y="1825625"/>
            <a:ext cx="4967068" cy="4351338"/>
          </a:xfrm>
        </p:spPr>
        <p:txBody>
          <a:bodyPr>
            <a:normAutofit fontScale="55000" lnSpcReduction="20000"/>
          </a:bodyPr>
          <a:lstStyle/>
          <a:p>
            <a:pPr marL="0" indent="0" algn="l">
              <a:buNone/>
            </a:pPr>
            <a:r>
              <a:rPr lang="en-US" sz="2800" dirty="0">
                <a:solidFill>
                  <a:srgbClr val="646464"/>
                </a:solidFill>
                <a:latin typeface="Consolas" panose="020B0609020204030204" pitchFamily="49" charset="0"/>
              </a:rPr>
              <a:t>@Autowired</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void</a:t>
            </a:r>
            <a:r>
              <a:rPr lang="en-US" sz="2800" b="1" dirty="0">
                <a:solidFill>
                  <a:srgbClr val="000000"/>
                </a:solidFill>
                <a:latin typeface="Consolas" panose="020B0609020204030204" pitchFamily="49" charset="0"/>
              </a:rPr>
              <a:t> setDependency2(Dependency2 </a:t>
            </a:r>
            <a:r>
              <a:rPr lang="en-US" sz="2800" b="1" dirty="0">
                <a:solidFill>
                  <a:srgbClr val="6A3E3E"/>
                </a:solidFill>
                <a:latin typeface="Consolas" panose="020B0609020204030204" pitchFamily="49" charset="0"/>
              </a:rPr>
              <a:t>dependency2</a:t>
            </a:r>
            <a:r>
              <a:rPr lang="en-US" sz="2800" b="1" dirty="0">
                <a:solidFill>
                  <a:srgbClr val="000000"/>
                </a:solidFill>
                <a:latin typeface="Consolas" panose="020B0609020204030204" pitchFamily="49" charset="0"/>
              </a:rPr>
              <a:t>) {</a:t>
            </a:r>
          </a:p>
          <a:p>
            <a:pPr marL="0" indent="0" algn="l">
              <a:buNone/>
            </a:pPr>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.println</a:t>
            </a:r>
            <a:r>
              <a:rPr lang="en-US" sz="2800" b="1" i="1" dirty="0">
                <a:solidFill>
                  <a:srgbClr val="000000"/>
                </a:solidFill>
                <a:latin typeface="Consolas" panose="020B0609020204030204" pitchFamily="49" charset="0"/>
              </a:rPr>
              <a:t>(</a:t>
            </a:r>
            <a:r>
              <a:rPr lang="en-US" sz="2800" b="1" i="1" dirty="0">
                <a:solidFill>
                  <a:srgbClr val="2A00FF"/>
                </a:solidFill>
                <a:latin typeface="Consolas" panose="020B0609020204030204" pitchFamily="49" charset="0"/>
              </a:rPr>
              <a:t>"Setter of Dependency 2"</a:t>
            </a:r>
            <a:r>
              <a:rPr lang="en-US" sz="2800" b="1" i="1" dirty="0">
                <a:solidFill>
                  <a:srgbClr val="000000"/>
                </a:solidFill>
                <a:latin typeface="Consolas" panose="020B0609020204030204" pitchFamily="49" charset="0"/>
              </a:rPr>
              <a:t>);</a:t>
            </a:r>
          </a:p>
          <a:p>
            <a:pPr marL="0" indent="0" algn="l">
              <a:buNone/>
            </a:pPr>
            <a:r>
              <a:rPr lang="en-US" sz="2800" b="1" dirty="0">
                <a:solidFill>
                  <a:srgbClr val="7F0055"/>
                </a:solidFill>
                <a:latin typeface="Consolas" panose="020B0609020204030204" pitchFamily="49" charset="0"/>
              </a:rPr>
              <a:t>this</a:t>
            </a:r>
            <a:r>
              <a:rPr lang="en-US" sz="2800" b="1" dirty="0">
                <a:solidFill>
                  <a:srgbClr val="000000"/>
                </a:solidFill>
                <a:latin typeface="Consolas" panose="020B0609020204030204" pitchFamily="49" charset="0"/>
              </a:rPr>
              <a:t>.</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6A3E3E"/>
                </a:solidFill>
                <a:latin typeface="Consolas" panose="020B0609020204030204" pitchFamily="49" charset="0"/>
              </a:rPr>
              <a:t>dependency2</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p>
          <a:p>
            <a:pPr marL="0" indent="0" algn="l">
              <a:buNone/>
            </a:pPr>
            <a:r>
              <a:rPr lang="en-US" sz="2800" dirty="0">
                <a:solidFill>
                  <a:srgbClr val="646464"/>
                </a:solidFill>
                <a:latin typeface="Consolas" panose="020B0609020204030204" pitchFamily="49" charset="0"/>
              </a:rPr>
              <a:t>@Override</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String </a:t>
            </a:r>
            <a:r>
              <a:rPr lang="en-US" sz="2800" b="1" dirty="0" err="1">
                <a:solidFill>
                  <a:srgbClr val="000000"/>
                </a:solidFill>
                <a:latin typeface="Consolas" panose="020B0609020204030204" pitchFamily="49" charset="0"/>
              </a:rPr>
              <a:t>toString</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2A00FF"/>
                </a:solidFill>
                <a:latin typeface="Consolas" panose="020B0609020204030204" pitchFamily="49" charset="0"/>
              </a:rPr>
              <a:t>"</a:t>
            </a:r>
            <a:r>
              <a:rPr lang="en-US" sz="2800" b="1" dirty="0" err="1">
                <a:solidFill>
                  <a:srgbClr val="2A00FF"/>
                </a:solidFill>
                <a:latin typeface="Consolas" panose="020B0609020204030204" pitchFamily="49" charset="0"/>
              </a:rPr>
              <a:t>BussinesLogic</a:t>
            </a:r>
            <a:r>
              <a:rPr lang="en-US" sz="2800" b="1" dirty="0">
                <a:solidFill>
                  <a:srgbClr val="2A00FF"/>
                </a:solidFill>
                <a:latin typeface="Consolas" panose="020B0609020204030204" pitchFamily="49" charset="0"/>
              </a:rPr>
              <a:t> [dependency1="</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dependency1</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 dependency2="</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67438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20D7-6E9B-26DA-17D0-BEDFD86AACD3}"/>
              </a:ext>
            </a:extLst>
          </p:cNvPr>
          <p:cNvSpPr>
            <a:spLocks noGrp="1"/>
          </p:cNvSpPr>
          <p:nvPr>
            <p:ph type="title"/>
          </p:nvPr>
        </p:nvSpPr>
        <p:spPr/>
        <p:txBody>
          <a:bodyPr/>
          <a:lstStyle/>
          <a:p>
            <a:r>
              <a:rPr lang="en-US" dirty="0"/>
              <a:t>Constructor Injection :- </a:t>
            </a:r>
            <a:r>
              <a:rPr lang="en-US" sz="2000" dirty="0"/>
              <a:t>Executed with @Autowired Managed By Spring</a:t>
            </a:r>
            <a:endParaRPr lang="en-US" dirty="0"/>
          </a:p>
        </p:txBody>
      </p:sp>
      <p:sp>
        <p:nvSpPr>
          <p:cNvPr id="3" name="Content Placeholder 2">
            <a:extLst>
              <a:ext uri="{FF2B5EF4-FFF2-40B4-BE49-F238E27FC236}">
                <a16:creationId xmlns:a16="http://schemas.microsoft.com/office/drawing/2014/main" id="{BA3AB695-F020-BB33-F7FE-5B0DAB0FA05D}"/>
              </a:ext>
            </a:extLst>
          </p:cNvPr>
          <p:cNvSpPr>
            <a:spLocks noGrp="1"/>
          </p:cNvSpPr>
          <p:nvPr>
            <p:ph sz="half" idx="1"/>
          </p:nvPr>
        </p:nvSpPr>
        <p:spPr/>
        <p:txBody>
          <a:bodyPr>
            <a:normAutofit fontScale="92500" lnSpcReduction="2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@Autowired</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(Dependency1 </a:t>
            </a:r>
            <a:r>
              <a:rPr lang="en-US" sz="1800" b="1" dirty="0" err="1">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 Dependency2 </a:t>
            </a:r>
            <a:r>
              <a:rPr lang="en-US" sz="1800" b="1" dirty="0">
                <a:solidFill>
                  <a:srgbClr val="6A3E3E"/>
                </a:solidFill>
                <a:latin typeface="Consolas" panose="020B0609020204030204" pitchFamily="49" charset="0"/>
              </a:rPr>
              <a:t>dependency2</a:t>
            </a:r>
            <a:r>
              <a:rPr lang="en-US" sz="1800" b="1" dirty="0">
                <a:solidFill>
                  <a:srgbClr val="000000"/>
                </a:solidFill>
                <a:latin typeface="Consolas" panose="020B0609020204030204" pitchFamily="49" charset="0"/>
              </a:rPr>
              <a:t>) {</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"Constructor Injection"</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dependency2</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dependency2</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74B6D785-3EBA-1307-2A44-972359782A15}"/>
              </a:ext>
            </a:extLst>
          </p:cNvPr>
          <p:cNvSpPr>
            <a:spLocks noGrp="1"/>
          </p:cNvSpPr>
          <p:nvPr>
            <p:ph sz="half" idx="2"/>
          </p:nvPr>
        </p:nvSpPr>
        <p:spPr/>
        <p:txBody>
          <a:bodyPr>
            <a:normAutofit fontScale="92500" lnSpcReduction="20000"/>
          </a:bodyPr>
          <a:lstStyle/>
          <a:p>
            <a:pPr marL="0" indent="0" algn="l">
              <a:buNone/>
            </a:pPr>
            <a:r>
              <a:rPr lang="en-US" sz="2800" dirty="0">
                <a:solidFill>
                  <a:srgbClr val="646464"/>
                </a:solidFill>
                <a:latin typeface="Consolas" panose="020B0609020204030204" pitchFamily="49" charset="0"/>
              </a:rPr>
              <a:t>@Override</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String </a:t>
            </a:r>
            <a:r>
              <a:rPr lang="en-US" sz="2800" b="1" dirty="0" err="1">
                <a:solidFill>
                  <a:srgbClr val="000000"/>
                </a:solidFill>
                <a:latin typeface="Consolas" panose="020B0609020204030204" pitchFamily="49" charset="0"/>
              </a:rPr>
              <a:t>toString</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2A00FF"/>
                </a:solidFill>
                <a:latin typeface="Consolas" panose="020B0609020204030204" pitchFamily="49" charset="0"/>
              </a:rPr>
              <a:t>"</a:t>
            </a:r>
            <a:r>
              <a:rPr lang="en-US" sz="2800" b="1" dirty="0" err="1">
                <a:solidFill>
                  <a:srgbClr val="2A00FF"/>
                </a:solidFill>
                <a:latin typeface="Consolas" panose="020B0609020204030204" pitchFamily="49" charset="0"/>
              </a:rPr>
              <a:t>BussinesLogic</a:t>
            </a:r>
            <a:r>
              <a:rPr lang="en-US" sz="2800" b="1" dirty="0">
                <a:solidFill>
                  <a:srgbClr val="2A00FF"/>
                </a:solidFill>
                <a:latin typeface="Consolas" panose="020B0609020204030204" pitchFamily="49" charset="0"/>
              </a:rPr>
              <a:t> [dependency1="</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dependency1</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 dependency2="</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a:p>
            <a:pPr marL="0" indent="0" algn="l">
              <a:buNone/>
            </a:pPr>
            <a:r>
              <a:rPr lang="en-US" sz="2800" dirty="0">
                <a:solidFill>
                  <a:srgbClr val="000000"/>
                </a:solidFill>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403650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9FF8-250C-FF51-1AC0-56D70496CE9F}"/>
              </a:ext>
            </a:extLst>
          </p:cNvPr>
          <p:cNvSpPr>
            <a:spLocks noGrp="1"/>
          </p:cNvSpPr>
          <p:nvPr>
            <p:ph type="title"/>
          </p:nvPr>
        </p:nvSpPr>
        <p:spPr/>
        <p:txBody>
          <a:bodyPr/>
          <a:lstStyle/>
          <a:p>
            <a:r>
              <a:rPr lang="en-US" dirty="0"/>
              <a:t>Exploring auto-wiring in depth</a:t>
            </a:r>
          </a:p>
        </p:txBody>
      </p:sp>
      <p:sp>
        <p:nvSpPr>
          <p:cNvPr id="3" name="Content Placeholder 2">
            <a:extLst>
              <a:ext uri="{FF2B5EF4-FFF2-40B4-BE49-F238E27FC236}">
                <a16:creationId xmlns:a16="http://schemas.microsoft.com/office/drawing/2014/main" id="{7D55BD0A-B1D7-6E1B-5BE3-E644305EE834}"/>
              </a:ext>
            </a:extLst>
          </p:cNvPr>
          <p:cNvSpPr>
            <a:spLocks noGrp="1"/>
          </p:cNvSpPr>
          <p:nvPr>
            <p:ph idx="1"/>
          </p:nvPr>
        </p:nvSpPr>
        <p:spPr/>
        <p:txBody>
          <a:bodyPr>
            <a:normAutofit/>
          </a:bodyPr>
          <a:lstStyle/>
          <a:p>
            <a:r>
              <a:rPr lang="en-US" dirty="0"/>
              <a:t>When a dependency needs to be @Autowired, IOC container looks for matches/candidates (by name and/or type)</a:t>
            </a:r>
          </a:p>
          <a:p>
            <a:pPr marL="514350" indent="-514350">
              <a:buFont typeface="+mj-lt"/>
              <a:buAutoNum type="arabicPeriod"/>
            </a:pPr>
            <a:r>
              <a:rPr lang="en-US" b="1" dirty="0"/>
              <a:t>If no match is found Result: </a:t>
            </a:r>
            <a:r>
              <a:rPr lang="en-US" dirty="0"/>
              <a:t>Exception is thrown </a:t>
            </a:r>
          </a:p>
          <a:p>
            <a:pPr marL="514350" indent="-514350">
              <a:buFont typeface="+mj-lt"/>
              <a:buAutoNum type="arabicPeriod"/>
            </a:pPr>
            <a:r>
              <a:rPr lang="en-US" b="1" dirty="0"/>
              <a:t>One match is found Result</a:t>
            </a:r>
            <a:r>
              <a:rPr lang="en-US" dirty="0"/>
              <a:t>: Autowiring is successful </a:t>
            </a:r>
          </a:p>
          <a:p>
            <a:pPr marL="514350" indent="-514350">
              <a:buFont typeface="+mj-lt"/>
              <a:buAutoNum type="arabicPeriod"/>
            </a:pPr>
            <a:r>
              <a:rPr lang="en-US" b="1" dirty="0"/>
              <a:t>Multiple candidates Result: </a:t>
            </a:r>
            <a:r>
              <a:rPr lang="en-US" dirty="0"/>
              <a:t>Exception is thrown </a:t>
            </a:r>
          </a:p>
          <a:p>
            <a:pPr marL="514350" indent="-514350">
              <a:buFont typeface="+mj-lt"/>
              <a:buAutoNum type="arabicPeriod"/>
            </a:pPr>
            <a:r>
              <a:rPr lang="en-US" dirty="0"/>
              <a:t>You need to help Spring Framework choose between the candidates </a:t>
            </a:r>
          </a:p>
          <a:p>
            <a:pPr marL="457200" lvl="1" indent="0">
              <a:buNone/>
            </a:pPr>
            <a:r>
              <a:rPr lang="en-US" dirty="0"/>
              <a:t>@Primary &amp; @Qualifier Comes Into a Picture </a:t>
            </a:r>
          </a:p>
        </p:txBody>
      </p:sp>
    </p:spTree>
    <p:extLst>
      <p:ext uri="{BB962C8B-B14F-4D97-AF65-F5344CB8AC3E}">
        <p14:creationId xmlns:p14="http://schemas.microsoft.com/office/powerpoint/2010/main" val="2092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B883-344C-12E4-1E66-D98C43C00874}"/>
              </a:ext>
            </a:extLst>
          </p:cNvPr>
          <p:cNvSpPr>
            <a:spLocks noGrp="1"/>
          </p:cNvSpPr>
          <p:nvPr>
            <p:ph type="title"/>
          </p:nvPr>
        </p:nvSpPr>
        <p:spPr/>
        <p:txBody>
          <a:bodyPr/>
          <a:lstStyle/>
          <a:p>
            <a:r>
              <a:rPr lang="en-US" dirty="0"/>
              <a:t>@Primary vs @Qualifier - Which one to use?</a:t>
            </a:r>
          </a:p>
        </p:txBody>
      </p:sp>
      <p:sp>
        <p:nvSpPr>
          <p:cNvPr id="3" name="Content Placeholder 2">
            <a:extLst>
              <a:ext uri="{FF2B5EF4-FFF2-40B4-BE49-F238E27FC236}">
                <a16:creationId xmlns:a16="http://schemas.microsoft.com/office/drawing/2014/main" id="{2078A453-796D-7018-490C-B4AFD2277C08}"/>
              </a:ext>
            </a:extLst>
          </p:cNvPr>
          <p:cNvSpPr>
            <a:spLocks noGrp="1"/>
          </p:cNvSpPr>
          <p:nvPr>
            <p:ph idx="1"/>
          </p:nvPr>
        </p:nvSpPr>
        <p:spPr/>
        <p:txBody>
          <a:bodyPr>
            <a:normAutofit/>
          </a:bodyPr>
          <a:lstStyle/>
          <a:p>
            <a:r>
              <a:rPr lang="en-US" sz="3600" dirty="0"/>
              <a:t>@Primary - A bean should be given preference when multiple candidates are qualified </a:t>
            </a:r>
          </a:p>
          <a:p>
            <a:r>
              <a:rPr lang="en-US" sz="3600" dirty="0"/>
              <a:t>@Qualifier - A specific bean should be auto-wired (name of the bean can be used as qualifier)</a:t>
            </a:r>
          </a:p>
          <a:p>
            <a:pPr marL="971550" lvl="1" indent="-514350">
              <a:buFont typeface="+mj-lt"/>
              <a:buAutoNum type="arabicPeriod"/>
            </a:pPr>
            <a:r>
              <a:rPr lang="en-US" sz="3200" dirty="0"/>
              <a:t>Just @Autowired: Give me (preferred Bean)</a:t>
            </a:r>
          </a:p>
          <a:p>
            <a:pPr marL="971550" lvl="1" indent="-514350">
              <a:buFont typeface="+mj-lt"/>
              <a:buAutoNum type="arabicPeriod"/>
            </a:pPr>
            <a:r>
              <a:rPr lang="en-US" sz="3200" dirty="0"/>
              <a:t>@Autowired + @Qualifier</a:t>
            </a:r>
          </a:p>
          <a:p>
            <a:pPr lvl="2"/>
            <a:r>
              <a:rPr lang="en-US" sz="2400" dirty="0"/>
              <a:t>@Qualifier has higher priority then @Primary </a:t>
            </a:r>
          </a:p>
        </p:txBody>
      </p:sp>
    </p:spTree>
    <p:extLst>
      <p:ext uri="{BB962C8B-B14F-4D97-AF65-F5344CB8AC3E}">
        <p14:creationId xmlns:p14="http://schemas.microsoft.com/office/powerpoint/2010/main" val="418301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E560-261D-1CE1-B95B-6613AE99ABCB}"/>
              </a:ext>
            </a:extLst>
          </p:cNvPr>
          <p:cNvSpPr>
            <a:spLocks noGrp="1"/>
          </p:cNvSpPr>
          <p:nvPr>
            <p:ph type="title"/>
          </p:nvPr>
        </p:nvSpPr>
        <p:spPr/>
        <p:txBody>
          <a:bodyPr/>
          <a:lstStyle/>
          <a:p>
            <a:r>
              <a:rPr lang="en-US" dirty="0"/>
              <a:t>Inversion Of Control </a:t>
            </a:r>
          </a:p>
        </p:txBody>
      </p:sp>
      <p:sp>
        <p:nvSpPr>
          <p:cNvPr id="3" name="Content Placeholder 2">
            <a:extLst>
              <a:ext uri="{FF2B5EF4-FFF2-40B4-BE49-F238E27FC236}">
                <a16:creationId xmlns:a16="http://schemas.microsoft.com/office/drawing/2014/main" id="{E8B651C7-1325-A520-EA89-D1DB3C020FF4}"/>
              </a:ext>
            </a:extLst>
          </p:cNvPr>
          <p:cNvSpPr>
            <a:spLocks noGrp="1"/>
          </p:cNvSpPr>
          <p:nvPr>
            <p:ph idx="1"/>
          </p:nvPr>
        </p:nvSpPr>
        <p:spPr/>
        <p:txBody>
          <a:bodyPr/>
          <a:lstStyle/>
          <a:p>
            <a:r>
              <a:rPr lang="en-US" dirty="0"/>
              <a:t>In Our Initial Program We Explicitly create an Object and Inject It Explicitly. But Here everything is managed by Spring Called IoC (Inversion Of Control)</a:t>
            </a:r>
          </a:p>
        </p:txBody>
      </p:sp>
    </p:spTree>
    <p:extLst>
      <p:ext uri="{BB962C8B-B14F-4D97-AF65-F5344CB8AC3E}">
        <p14:creationId xmlns:p14="http://schemas.microsoft.com/office/powerpoint/2010/main" val="263817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DA52DD-6CEB-50F0-04DA-3A2E98A069D7}"/>
              </a:ext>
            </a:extLst>
          </p:cNvPr>
          <p:cNvSpPr>
            <a:spLocks noGrp="1"/>
          </p:cNvSpPr>
          <p:nvPr>
            <p:ph type="title"/>
          </p:nvPr>
        </p:nvSpPr>
        <p:spPr/>
        <p:txBody>
          <a:bodyPr/>
          <a:lstStyle/>
          <a:p>
            <a:r>
              <a:rPr lang="en-US" dirty="0"/>
              <a:t>Spring Framework - Important Terminology</a:t>
            </a:r>
          </a:p>
        </p:txBody>
      </p:sp>
      <p:sp>
        <p:nvSpPr>
          <p:cNvPr id="8" name="Content Placeholder 7">
            <a:extLst>
              <a:ext uri="{FF2B5EF4-FFF2-40B4-BE49-F238E27FC236}">
                <a16:creationId xmlns:a16="http://schemas.microsoft.com/office/drawing/2014/main" id="{05AAE7AF-8526-ED17-6FEC-902344486742}"/>
              </a:ext>
            </a:extLst>
          </p:cNvPr>
          <p:cNvSpPr>
            <a:spLocks noGrp="1"/>
          </p:cNvSpPr>
          <p:nvPr>
            <p:ph idx="1"/>
          </p:nvPr>
        </p:nvSpPr>
        <p:spPr/>
        <p:txBody>
          <a:bodyPr>
            <a:normAutofit/>
          </a:bodyPr>
          <a:lstStyle/>
          <a:p>
            <a:r>
              <a:rPr lang="en-US" b="1" dirty="0"/>
              <a:t>@Component (..)</a:t>
            </a:r>
            <a:r>
              <a:rPr lang="en-US" dirty="0"/>
              <a:t>: An instance of class will be managed by Spring framework </a:t>
            </a:r>
          </a:p>
          <a:p>
            <a:r>
              <a:rPr lang="en-US" b="1" dirty="0"/>
              <a:t>Dependency:</a:t>
            </a:r>
            <a:r>
              <a:rPr lang="en-US" dirty="0"/>
              <a:t> Drawing needs </a:t>
            </a:r>
          </a:p>
          <a:p>
            <a:pPr lvl="1"/>
            <a:r>
              <a:rPr lang="en-US" dirty="0"/>
              <a:t>Shape </a:t>
            </a:r>
            <a:r>
              <a:rPr lang="en-US" dirty="0" err="1"/>
              <a:t>impl</a:t>
            </a:r>
            <a:r>
              <a:rPr lang="en-US" dirty="0"/>
              <a:t>! Shape </a:t>
            </a:r>
            <a:r>
              <a:rPr lang="en-US" dirty="0" err="1"/>
              <a:t>Impl</a:t>
            </a:r>
            <a:r>
              <a:rPr lang="en-US" dirty="0"/>
              <a:t> (Ex: Circle) is a dependency of Drawing</a:t>
            </a:r>
          </a:p>
          <a:p>
            <a:r>
              <a:rPr lang="en-US" b="1" dirty="0"/>
              <a:t>Component Scan: </a:t>
            </a:r>
            <a:r>
              <a:rPr lang="en-US" dirty="0"/>
              <a:t>How does Spring Framework find component classes? </a:t>
            </a:r>
          </a:p>
          <a:p>
            <a:pPr lvl="1"/>
            <a:r>
              <a:rPr lang="en-US" dirty="0"/>
              <a:t>It scans packages! (@ComponentScan(“packageName")) </a:t>
            </a:r>
          </a:p>
          <a:p>
            <a:r>
              <a:rPr lang="en-US" b="1" dirty="0"/>
              <a:t>Dependency Injection</a:t>
            </a:r>
            <a:r>
              <a:rPr lang="en-US" dirty="0"/>
              <a:t>: Identify beans, their dependencies and wire them together (provides IOC - Inversion of Control) </a:t>
            </a:r>
          </a:p>
          <a:p>
            <a:pPr lvl="1"/>
            <a:r>
              <a:rPr lang="en-US" dirty="0"/>
              <a:t>Spring Beans: An object managed by Spring Framework </a:t>
            </a:r>
          </a:p>
          <a:p>
            <a:pPr lvl="1"/>
            <a:r>
              <a:rPr lang="en-US" dirty="0"/>
              <a:t>IoC container: Manages the lifecycle of beans and dependencies Types: </a:t>
            </a:r>
            <a:r>
              <a:rPr lang="en-US" dirty="0" err="1"/>
              <a:t>ApplicationContext</a:t>
            </a:r>
            <a:r>
              <a:rPr lang="en-US" dirty="0"/>
              <a:t> (complex), </a:t>
            </a:r>
            <a:r>
              <a:rPr lang="en-US" dirty="0" err="1"/>
              <a:t>BeanFactory</a:t>
            </a:r>
            <a:r>
              <a:rPr lang="en-US" dirty="0"/>
              <a:t> (simpler features - rarely used)</a:t>
            </a:r>
          </a:p>
          <a:p>
            <a:pPr lvl="1"/>
            <a:r>
              <a:rPr lang="en-US" dirty="0" err="1"/>
              <a:t>Autowiring</a:t>
            </a:r>
            <a:r>
              <a:rPr lang="en-US" dirty="0"/>
              <a:t>: Process of wiring in dependencies for a Spring Bean </a:t>
            </a:r>
          </a:p>
        </p:txBody>
      </p:sp>
    </p:spTree>
    <p:extLst>
      <p:ext uri="{BB962C8B-B14F-4D97-AF65-F5344CB8AC3E}">
        <p14:creationId xmlns:p14="http://schemas.microsoft.com/office/powerpoint/2010/main" val="232437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1000"/>
                                        <p:tgtEl>
                                          <p:spTgt spid="8">
                                            <p:txEl>
                                              <p:pRg st="5" end="5"/>
                                            </p:txEl>
                                          </p:spTgt>
                                        </p:tgtEl>
                                      </p:cBhvr>
                                    </p:animEffect>
                                    <p:anim calcmode="lin" valueType="num">
                                      <p:cBhvr>
                                        <p:cTn id="2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1000"/>
                                        <p:tgtEl>
                                          <p:spTgt spid="8">
                                            <p:txEl>
                                              <p:pRg st="6" end="6"/>
                                            </p:txEl>
                                          </p:spTgt>
                                        </p:tgtEl>
                                      </p:cBhvr>
                                    </p:animEffect>
                                    <p:anim calcmode="lin" valueType="num">
                                      <p:cBhvr>
                                        <p:cTn id="3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fade">
                                      <p:cBhvr>
                                        <p:cTn id="38" dur="1000"/>
                                        <p:tgtEl>
                                          <p:spTgt spid="8">
                                            <p:txEl>
                                              <p:pRg st="7" end="7"/>
                                            </p:txEl>
                                          </p:spTgt>
                                        </p:tgtEl>
                                      </p:cBhvr>
                                    </p:animEffect>
                                    <p:anim calcmode="lin" valueType="num">
                                      <p:cBhvr>
                                        <p:cTn id="3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fade">
                                      <p:cBhvr>
                                        <p:cTn id="43" dur="1000"/>
                                        <p:tgtEl>
                                          <p:spTgt spid="8">
                                            <p:txEl>
                                              <p:pRg st="8" end="8"/>
                                            </p:txEl>
                                          </p:spTgt>
                                        </p:tgtEl>
                                      </p:cBhvr>
                                    </p:animEffect>
                                    <p:anim calcmode="lin" valueType="num">
                                      <p:cBhvr>
                                        <p:cTn id="4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3AED-5628-47E7-18DD-B39946F8F44D}"/>
              </a:ext>
            </a:extLst>
          </p:cNvPr>
          <p:cNvSpPr>
            <a:spLocks noGrp="1"/>
          </p:cNvSpPr>
          <p:nvPr>
            <p:ph type="title"/>
          </p:nvPr>
        </p:nvSpPr>
        <p:spPr/>
        <p:txBody>
          <a:bodyPr/>
          <a:lstStyle/>
          <a:p>
            <a:r>
              <a:rPr lang="en-US" dirty="0"/>
              <a:t>Why do we have a lot of Dependencies?</a:t>
            </a:r>
          </a:p>
        </p:txBody>
      </p:sp>
      <p:sp>
        <p:nvSpPr>
          <p:cNvPr id="3" name="Content Placeholder 2">
            <a:extLst>
              <a:ext uri="{FF2B5EF4-FFF2-40B4-BE49-F238E27FC236}">
                <a16:creationId xmlns:a16="http://schemas.microsoft.com/office/drawing/2014/main" id="{33775C1A-2444-DCAB-609D-A9EE4F3A78A3}"/>
              </a:ext>
            </a:extLst>
          </p:cNvPr>
          <p:cNvSpPr>
            <a:spLocks noGrp="1"/>
          </p:cNvSpPr>
          <p:nvPr>
            <p:ph sz="half" idx="1"/>
          </p:nvPr>
        </p:nvSpPr>
        <p:spPr>
          <a:xfrm>
            <a:off x="633046" y="1927274"/>
            <a:ext cx="5145961" cy="4382086"/>
          </a:xfrm>
        </p:spPr>
        <p:txBody>
          <a:bodyPr>
            <a:normAutofit/>
          </a:bodyPr>
          <a:lstStyle/>
          <a:p>
            <a:r>
              <a:rPr lang="en-US" sz="2600" dirty="0"/>
              <a:t>In Drawing Hello World App, we have very few classes </a:t>
            </a:r>
          </a:p>
          <a:p>
            <a:r>
              <a:rPr lang="en-US" sz="2600" dirty="0"/>
              <a:t>BUT </a:t>
            </a:r>
            <a:r>
              <a:rPr lang="en-US" sz="2600" dirty="0" err="1"/>
              <a:t>RealWorld</a:t>
            </a:r>
            <a:r>
              <a:rPr lang="en-US" sz="2600" dirty="0"/>
              <a:t> applications are much more complex: </a:t>
            </a:r>
          </a:p>
          <a:p>
            <a:pPr lvl="1"/>
            <a:r>
              <a:rPr lang="en-US" sz="2200" dirty="0"/>
              <a:t>Multiple Layers (Web, Business, Data </a:t>
            </a:r>
            <a:r>
              <a:rPr lang="en-US" sz="2200" dirty="0" err="1"/>
              <a:t>etc</a:t>
            </a:r>
            <a:r>
              <a:rPr lang="en-US" sz="2200" dirty="0"/>
              <a:t>) </a:t>
            </a:r>
          </a:p>
          <a:p>
            <a:pPr lvl="1"/>
            <a:r>
              <a:rPr lang="en-US" sz="2200" dirty="0"/>
              <a:t>Each layer is dependent on the layer below it! </a:t>
            </a:r>
          </a:p>
          <a:p>
            <a:pPr lvl="2"/>
            <a:r>
              <a:rPr lang="en-US" sz="1700" dirty="0"/>
              <a:t>Example: Business Layer class talks to a data layer class</a:t>
            </a:r>
          </a:p>
          <a:p>
            <a:pPr lvl="3"/>
            <a:r>
              <a:rPr lang="en-US" sz="1700" dirty="0"/>
              <a:t>Data Layer class is a dependency of Business Layer class </a:t>
            </a:r>
          </a:p>
          <a:p>
            <a:pPr lvl="2"/>
            <a:r>
              <a:rPr lang="en-US" sz="1700" dirty="0"/>
              <a:t>There are thousands of such dependencies in every application</a:t>
            </a:r>
            <a:r>
              <a:rPr lang="en-US" dirty="0"/>
              <a:t>! </a:t>
            </a:r>
          </a:p>
        </p:txBody>
      </p:sp>
      <p:sp>
        <p:nvSpPr>
          <p:cNvPr id="4" name="Content Placeholder 3">
            <a:extLst>
              <a:ext uri="{FF2B5EF4-FFF2-40B4-BE49-F238E27FC236}">
                <a16:creationId xmlns:a16="http://schemas.microsoft.com/office/drawing/2014/main" id="{D6EEF5C3-C3E5-E67F-8794-A298E36CBFB5}"/>
              </a:ext>
            </a:extLst>
          </p:cNvPr>
          <p:cNvSpPr>
            <a:spLocks noGrp="1"/>
          </p:cNvSpPr>
          <p:nvPr>
            <p:ph sz="half" idx="2"/>
          </p:nvPr>
        </p:nvSpPr>
        <p:spPr>
          <a:xfrm>
            <a:off x="5989320" y="1927274"/>
            <a:ext cx="5145960" cy="4382086"/>
          </a:xfrm>
        </p:spPr>
        <p:txBody>
          <a:bodyPr>
            <a:normAutofit/>
          </a:bodyPr>
          <a:lstStyle/>
          <a:p>
            <a:r>
              <a:rPr lang="en-US" sz="2800" dirty="0"/>
              <a:t>With Spring Framework: </a:t>
            </a:r>
          </a:p>
          <a:p>
            <a:pPr lvl="1"/>
            <a:r>
              <a:rPr lang="en-US" sz="2400" dirty="0"/>
              <a:t>INSTEAD of FOCUSING on objects, their dependencies and wiring </a:t>
            </a:r>
          </a:p>
          <a:p>
            <a:pPr lvl="2"/>
            <a:r>
              <a:rPr lang="en-US" sz="1800" dirty="0"/>
              <a:t>You can focus on the business logic of your application! </a:t>
            </a:r>
          </a:p>
          <a:p>
            <a:pPr lvl="1"/>
            <a:r>
              <a:rPr lang="en-US" sz="2400" dirty="0"/>
              <a:t>Spring Framework manages the lifecycle of objects: </a:t>
            </a:r>
          </a:p>
          <a:p>
            <a:pPr lvl="2"/>
            <a:r>
              <a:rPr lang="en-US" sz="1800" dirty="0"/>
              <a:t>Mark components using annotations: @Component (and others..) </a:t>
            </a:r>
          </a:p>
          <a:p>
            <a:pPr lvl="2"/>
            <a:r>
              <a:rPr lang="en-US" sz="1800" dirty="0"/>
              <a:t>Mark dependencies using @Autowired </a:t>
            </a:r>
          </a:p>
          <a:p>
            <a:pPr lvl="2"/>
            <a:r>
              <a:rPr lang="en-US" sz="1800" dirty="0"/>
              <a:t>Allow Spring Framework to do its magic! </a:t>
            </a:r>
          </a:p>
          <a:p>
            <a:r>
              <a:rPr lang="en-US" sz="2800" dirty="0"/>
              <a:t>Ex: </a:t>
            </a:r>
            <a:r>
              <a:rPr lang="en-US" sz="2800" dirty="0" err="1"/>
              <a:t>BusinessCalculationService</a:t>
            </a:r>
            <a:endParaRPr lang="en-US" sz="2800" dirty="0"/>
          </a:p>
          <a:p>
            <a:endParaRPr lang="en-US" dirty="0"/>
          </a:p>
        </p:txBody>
      </p:sp>
    </p:spTree>
    <p:extLst>
      <p:ext uri="{BB962C8B-B14F-4D97-AF65-F5344CB8AC3E}">
        <p14:creationId xmlns:p14="http://schemas.microsoft.com/office/powerpoint/2010/main" val="220836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39CF-A476-E59D-3352-9CF2A84F9213}"/>
              </a:ext>
            </a:extLst>
          </p:cNvPr>
          <p:cNvSpPr>
            <a:spLocks noGrp="1"/>
          </p:cNvSpPr>
          <p:nvPr>
            <p:ph type="title"/>
          </p:nvPr>
        </p:nvSpPr>
        <p:spPr/>
        <p:txBody>
          <a:bodyPr/>
          <a:lstStyle/>
          <a:p>
            <a:r>
              <a:rPr lang="en-US" dirty="0"/>
              <a:t>E.g.</a:t>
            </a:r>
          </a:p>
        </p:txBody>
      </p:sp>
      <p:sp>
        <p:nvSpPr>
          <p:cNvPr id="10" name="Content Placeholder 9">
            <a:extLst>
              <a:ext uri="{FF2B5EF4-FFF2-40B4-BE49-F238E27FC236}">
                <a16:creationId xmlns:a16="http://schemas.microsoft.com/office/drawing/2014/main" id="{75076670-682B-3C02-241B-23A162858C09}"/>
              </a:ext>
            </a:extLst>
          </p:cNvPr>
          <p:cNvSpPr>
            <a:spLocks noGrp="1"/>
          </p:cNvSpPr>
          <p:nvPr>
            <p:ph sz="half" idx="1"/>
          </p:nvPr>
        </p:nvSpPr>
        <p:spPr/>
        <p:txBody>
          <a:bodyPr>
            <a:normAutofit fontScale="92500" lnSpcReduction="20000"/>
          </a:bodyPr>
          <a:lstStyle/>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RealWorldExampleContextLauncher</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RealWorldExampleContextLauncher.</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Arrays.</a:t>
            </a:r>
            <a:r>
              <a:rPr lang="en-US" sz="1800" i="1" dirty="0" err="1">
                <a:solidFill>
                  <a:srgbClr val="000000"/>
                </a:solidFill>
                <a:latin typeface="Consolas" panose="020B0609020204030204" pitchFamily="49" charset="0"/>
              </a:rPr>
              <a:t>stream</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context</a:t>
            </a:r>
            <a:r>
              <a:rPr lang="en-US" sz="1800" i="1" dirty="0" err="1">
                <a:solidFill>
                  <a:srgbClr val="000000"/>
                </a:solidFill>
                <a:latin typeface="Consolas" panose="020B0609020204030204" pitchFamily="49" charset="0"/>
              </a:rPr>
              <a:t>.getBeanDefinitionNames</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forEach</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BussinessService.</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findMax</a:t>
            </a:r>
            <a:r>
              <a:rPr lang="en-US" sz="1800" b="1" i="1" dirty="0">
                <a:solidFill>
                  <a:srgbClr val="000000"/>
                </a:solidFill>
                <a:latin typeface="Consolas" panose="020B0609020204030204" pitchFamily="49" charset="0"/>
              </a:rPr>
              <a:t>());</a:t>
            </a:r>
          </a:p>
        </p:txBody>
      </p:sp>
      <p:sp>
        <p:nvSpPr>
          <p:cNvPr id="11" name="Content Placeholder 10">
            <a:extLst>
              <a:ext uri="{FF2B5EF4-FFF2-40B4-BE49-F238E27FC236}">
                <a16:creationId xmlns:a16="http://schemas.microsoft.com/office/drawing/2014/main" id="{70B2BE07-4D9F-07B5-AD69-1C238A591AD7}"/>
              </a:ext>
            </a:extLst>
          </p:cNvPr>
          <p:cNvSpPr>
            <a:spLocks noGrp="1"/>
          </p:cNvSpPr>
          <p:nvPr>
            <p:ph sz="half" idx="2"/>
          </p:nvPr>
        </p:nvSpPr>
        <p:spPr/>
        <p:txBody>
          <a:bodyPr>
            <a:normAutofit fontScale="92500" lnSpcReduction="20000"/>
          </a:bodyPr>
          <a:lstStyle/>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DataService</a:t>
            </a:r>
            <a:r>
              <a:rPr lang="en-US" sz="1800" b="1" dirty="0">
                <a:solidFill>
                  <a:srgbClr val="000000"/>
                </a:solidFill>
                <a:latin typeface="Consolas" panose="020B0609020204030204" pitchFamily="49" charset="0"/>
              </a:rPr>
              <a:t> {</a:t>
            </a:r>
          </a:p>
          <a:p>
            <a:pPr marL="0" indent="0" algn="l">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retrieveData</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1584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FB69D2-D3A1-B7B9-B7D2-5C334C00F86B}"/>
              </a:ext>
            </a:extLst>
          </p:cNvPr>
          <p:cNvSpPr>
            <a:spLocks noGrp="1"/>
          </p:cNvSpPr>
          <p:nvPr>
            <p:ph idx="1"/>
          </p:nvPr>
        </p:nvSpPr>
        <p:spPr>
          <a:xfrm>
            <a:off x="461421" y="1266092"/>
            <a:ext cx="11510185" cy="5416061"/>
          </a:xfrm>
        </p:spPr>
        <p:txBody>
          <a:bodyPr>
            <a:normAutofit fontScale="25000" lnSpcReduction="20000"/>
          </a:bodyPr>
          <a:lstStyle/>
          <a:p>
            <a:pPr marL="0" indent="0" algn="l">
              <a:buNone/>
            </a:pPr>
            <a:r>
              <a:rPr lang="en-US" sz="9600" dirty="0">
                <a:solidFill>
                  <a:srgbClr val="646464"/>
                </a:solidFill>
                <a:latin typeface="Consolas" panose="020B0609020204030204" pitchFamily="49" charset="0"/>
              </a:rPr>
              <a:t>@Component</a:t>
            </a: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a:solidFill>
                  <a:srgbClr val="7F0055"/>
                </a:solidFill>
                <a:latin typeface="Consolas" panose="020B0609020204030204" pitchFamily="49" charset="0"/>
              </a:rPr>
              <a:t>class</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BussinessService</a:t>
            </a:r>
            <a:r>
              <a:rPr lang="en-US" sz="9600" b="1" dirty="0">
                <a:solidFill>
                  <a:srgbClr val="000000"/>
                </a:solidFill>
                <a:latin typeface="Consolas" panose="020B0609020204030204" pitchFamily="49" charset="0"/>
              </a:rPr>
              <a:t> {</a:t>
            </a:r>
          </a:p>
          <a:p>
            <a:pPr marL="0" indent="0" algn="l">
              <a:buNone/>
            </a:pPr>
            <a:r>
              <a:rPr lang="en-US" sz="9600" b="1" dirty="0">
                <a:solidFill>
                  <a:srgbClr val="7F0055"/>
                </a:solidFill>
                <a:latin typeface="Consolas" panose="020B0609020204030204" pitchFamily="49" charset="0"/>
              </a:rPr>
              <a:t>private</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DataService</a:t>
            </a:r>
            <a:r>
              <a:rPr lang="en-US" sz="9600" b="1" dirty="0">
                <a:solidFill>
                  <a:srgbClr val="000000"/>
                </a:solidFill>
                <a:latin typeface="Consolas" panose="020B0609020204030204" pitchFamily="49" charset="0"/>
              </a:rPr>
              <a:t> </a:t>
            </a:r>
            <a:r>
              <a:rPr lang="en-US" sz="9600" b="1" dirty="0" err="1">
                <a:solidFill>
                  <a:srgbClr val="0000C0"/>
                </a:solidFill>
                <a:latin typeface="Consolas" panose="020B0609020204030204" pitchFamily="49" charset="0"/>
              </a:rPr>
              <a:t>dataService</a:t>
            </a:r>
            <a:r>
              <a:rPr lang="en-US" sz="9600" b="1" dirty="0">
                <a:solidFill>
                  <a:srgbClr val="000000"/>
                </a:solidFill>
                <a:latin typeface="Consolas" panose="020B0609020204030204" pitchFamily="49" charset="0"/>
              </a:rPr>
              <a:t>;</a:t>
            </a:r>
          </a:p>
          <a:p>
            <a:pPr marL="0" indent="0" algn="l">
              <a:buNone/>
            </a:pPr>
            <a:endParaRPr lang="en-US" sz="9600" dirty="0">
              <a:latin typeface="Consolas" panose="020B0609020204030204" pitchFamily="49" charset="0"/>
            </a:endParaRPr>
          </a:p>
          <a:p>
            <a:pPr marL="0" indent="0" algn="l">
              <a:buNone/>
            </a:pPr>
            <a:r>
              <a:rPr lang="en-US" sz="9600" dirty="0">
                <a:solidFill>
                  <a:srgbClr val="646464"/>
                </a:solidFill>
                <a:latin typeface="Consolas" panose="020B0609020204030204" pitchFamily="49" charset="0"/>
              </a:rPr>
              <a:t>@Autowired</a:t>
            </a: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BussinessService</a:t>
            </a:r>
            <a:r>
              <a:rPr lang="en-US" sz="9600" b="1" dirty="0">
                <a:solidFill>
                  <a:srgbClr val="000000"/>
                </a:solidFill>
                <a:latin typeface="Consolas" panose="020B0609020204030204" pitchFamily="49" charset="0"/>
              </a:rPr>
              <a:t>(</a:t>
            </a:r>
            <a:r>
              <a:rPr lang="en-US" sz="9600" b="1" dirty="0" err="1">
                <a:solidFill>
                  <a:srgbClr val="000000"/>
                </a:solidFill>
                <a:latin typeface="Consolas" panose="020B0609020204030204" pitchFamily="49" charset="0"/>
              </a:rPr>
              <a:t>DataService</a:t>
            </a:r>
            <a:r>
              <a:rPr lang="en-US" sz="9600" b="1" dirty="0">
                <a:solidFill>
                  <a:srgbClr val="000000"/>
                </a:solidFill>
                <a:latin typeface="Consolas" panose="020B0609020204030204" pitchFamily="49" charset="0"/>
              </a:rPr>
              <a:t> </a:t>
            </a:r>
            <a:r>
              <a:rPr lang="en-US" sz="9600" b="1" dirty="0" err="1">
                <a:solidFill>
                  <a:srgbClr val="6A3E3E"/>
                </a:solidFill>
                <a:latin typeface="Consolas" panose="020B0609020204030204" pitchFamily="49" charset="0"/>
              </a:rPr>
              <a:t>dataService</a:t>
            </a:r>
            <a:r>
              <a:rPr lang="en-US" sz="9600" b="1" dirty="0">
                <a:solidFill>
                  <a:srgbClr val="000000"/>
                </a:solidFill>
                <a:latin typeface="Consolas" panose="020B0609020204030204" pitchFamily="49" charset="0"/>
              </a:rPr>
              <a:t>) {</a:t>
            </a:r>
          </a:p>
          <a:p>
            <a:pPr marL="0" indent="0" algn="l">
              <a:buNone/>
            </a:pPr>
            <a:r>
              <a:rPr lang="en-US" sz="9600" b="1" dirty="0">
                <a:solidFill>
                  <a:srgbClr val="7F0055"/>
                </a:solidFill>
                <a:latin typeface="Consolas" panose="020B0609020204030204" pitchFamily="49" charset="0"/>
              </a:rPr>
              <a:t>super</a:t>
            </a:r>
            <a:r>
              <a:rPr lang="en-US" sz="9600" b="1" dirty="0">
                <a:solidFill>
                  <a:srgbClr val="000000"/>
                </a:solidFill>
                <a:latin typeface="Consolas" panose="020B0609020204030204" pitchFamily="49" charset="0"/>
              </a:rPr>
              <a:t>();</a:t>
            </a:r>
          </a:p>
          <a:p>
            <a:pPr marL="0" indent="0" algn="l">
              <a:buNone/>
            </a:pPr>
            <a:r>
              <a:rPr lang="en-US" sz="9600" b="1" dirty="0" err="1">
                <a:solidFill>
                  <a:srgbClr val="7F0055"/>
                </a:solidFill>
                <a:latin typeface="Consolas" panose="020B0609020204030204" pitchFamily="49" charset="0"/>
              </a:rPr>
              <a:t>this</a:t>
            </a:r>
            <a:r>
              <a:rPr lang="en-US" sz="9600" b="1" dirty="0" err="1">
                <a:solidFill>
                  <a:srgbClr val="000000"/>
                </a:solidFill>
                <a:latin typeface="Consolas" panose="020B0609020204030204" pitchFamily="49" charset="0"/>
              </a:rPr>
              <a:t>.</a:t>
            </a:r>
            <a:r>
              <a:rPr lang="en-US" sz="9600" b="1" dirty="0" err="1">
                <a:solidFill>
                  <a:srgbClr val="0000C0"/>
                </a:solidFill>
                <a:latin typeface="Consolas" panose="020B0609020204030204" pitchFamily="49" charset="0"/>
              </a:rPr>
              <a:t>dataService</a:t>
            </a:r>
            <a:r>
              <a:rPr lang="en-US" sz="9600" b="1" dirty="0">
                <a:solidFill>
                  <a:srgbClr val="000000"/>
                </a:solidFill>
                <a:latin typeface="Consolas" panose="020B0609020204030204" pitchFamily="49" charset="0"/>
              </a:rPr>
              <a:t> = </a:t>
            </a:r>
            <a:r>
              <a:rPr lang="en-US" sz="9600" b="1" dirty="0" err="1">
                <a:solidFill>
                  <a:srgbClr val="6A3E3E"/>
                </a:solidFill>
                <a:latin typeface="Consolas" panose="020B0609020204030204" pitchFamily="49" charset="0"/>
              </a:rPr>
              <a:t>dataService</a:t>
            </a:r>
            <a:r>
              <a:rPr lang="en-US" sz="9600" b="1" dirty="0">
                <a:solidFill>
                  <a:srgbClr val="000000"/>
                </a:solidFill>
                <a:latin typeface="Consolas" panose="020B0609020204030204" pitchFamily="49" charset="0"/>
              </a:rPr>
              <a:t>;</a:t>
            </a:r>
          </a:p>
          <a:p>
            <a:pPr marL="0" indent="0" algn="l">
              <a:buNone/>
            </a:pPr>
            <a:r>
              <a:rPr lang="en-US" sz="9600" dirty="0">
                <a:solidFill>
                  <a:srgbClr val="000000"/>
                </a:solidFill>
                <a:latin typeface="Consolas" panose="020B0609020204030204" pitchFamily="49" charset="0"/>
              </a:rPr>
              <a:t>}</a:t>
            </a:r>
          </a:p>
          <a:p>
            <a:pPr marL="0" indent="0" algn="l">
              <a:buNone/>
            </a:pPr>
            <a:endParaRPr lang="en-US" sz="9600" dirty="0">
              <a:latin typeface="Consolas" panose="020B0609020204030204" pitchFamily="49" charset="0"/>
            </a:endParaRP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a:solidFill>
                  <a:srgbClr val="7F0055"/>
                </a:solidFill>
                <a:latin typeface="Consolas" panose="020B0609020204030204" pitchFamily="49" charset="0"/>
              </a:rPr>
              <a:t>int</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findMax</a:t>
            </a:r>
            <a:r>
              <a:rPr lang="en-US" sz="9600" b="1" dirty="0">
                <a:solidFill>
                  <a:srgbClr val="000000"/>
                </a:solidFill>
                <a:latin typeface="Consolas" panose="020B0609020204030204" pitchFamily="49" charset="0"/>
              </a:rPr>
              <a:t>() { </a:t>
            </a:r>
          </a:p>
          <a:p>
            <a:pPr marL="0" indent="0" algn="l">
              <a:buNone/>
            </a:pPr>
            <a:r>
              <a:rPr lang="en-US" sz="9600" b="1" dirty="0">
                <a:solidFill>
                  <a:srgbClr val="7F0055"/>
                </a:solidFill>
                <a:latin typeface="Consolas" panose="020B0609020204030204" pitchFamily="49" charset="0"/>
              </a:rPr>
              <a:t>return</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Arrays.</a:t>
            </a:r>
            <a:r>
              <a:rPr lang="en-US" sz="9600" b="1" i="1" dirty="0" err="1">
                <a:solidFill>
                  <a:srgbClr val="000000"/>
                </a:solidFill>
                <a:latin typeface="Consolas" panose="020B0609020204030204" pitchFamily="49" charset="0"/>
              </a:rPr>
              <a:t>stream</a:t>
            </a:r>
            <a:r>
              <a:rPr lang="en-US" sz="9600" b="1" i="1" dirty="0">
                <a:solidFill>
                  <a:srgbClr val="000000"/>
                </a:solidFill>
                <a:latin typeface="Consolas" panose="020B0609020204030204" pitchFamily="49" charset="0"/>
              </a:rPr>
              <a:t>(</a:t>
            </a:r>
            <a:r>
              <a:rPr lang="en-US" sz="9600" b="1" i="1" dirty="0" err="1">
                <a:solidFill>
                  <a:srgbClr val="0000C0"/>
                </a:solidFill>
                <a:latin typeface="Consolas" panose="020B0609020204030204" pitchFamily="49" charset="0"/>
              </a:rPr>
              <a:t>dataService</a:t>
            </a:r>
            <a:r>
              <a:rPr lang="en-US" sz="9600" b="1" i="1" dirty="0" err="1">
                <a:solidFill>
                  <a:srgbClr val="000000"/>
                </a:solidFill>
                <a:latin typeface="Consolas" panose="020B0609020204030204" pitchFamily="49" charset="0"/>
              </a:rPr>
              <a:t>.retrieveData</a:t>
            </a:r>
            <a:r>
              <a:rPr lang="en-US" sz="9600" b="1" i="1" dirty="0">
                <a:solidFill>
                  <a:srgbClr val="000000"/>
                </a:solidFill>
                <a:latin typeface="Consolas" panose="020B0609020204030204" pitchFamily="49" charset="0"/>
              </a:rPr>
              <a:t>()).max().</a:t>
            </a:r>
            <a:r>
              <a:rPr lang="en-US" sz="9600" b="1" i="1" dirty="0" err="1">
                <a:solidFill>
                  <a:srgbClr val="000000"/>
                </a:solidFill>
                <a:latin typeface="Consolas" panose="020B0609020204030204" pitchFamily="49" charset="0"/>
              </a:rPr>
              <a:t>orElse</a:t>
            </a:r>
            <a:r>
              <a:rPr lang="en-US" sz="9600" b="1" i="1" dirty="0">
                <a:solidFill>
                  <a:srgbClr val="000000"/>
                </a:solidFill>
                <a:latin typeface="Consolas" panose="020B0609020204030204" pitchFamily="49" charset="0"/>
              </a:rPr>
              <a:t>(0);}</a:t>
            </a:r>
            <a:r>
              <a:rPr lang="en-US" sz="96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28137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A227-3D3E-ABDB-116A-374335A16E8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C532C2B4-A669-96F0-3746-633B49858D1A}"/>
              </a:ext>
            </a:extLst>
          </p:cNvPr>
          <p:cNvSpPr>
            <a:spLocks noGrp="1"/>
          </p:cNvSpPr>
          <p:nvPr>
            <p:ph idx="1"/>
          </p:nvPr>
        </p:nvSpPr>
        <p:spPr/>
        <p:txBody>
          <a:bodyPr/>
          <a:lstStyle/>
          <a:p>
            <a:r>
              <a:rPr lang="en-US" dirty="0"/>
              <a:t>Terminology:-Dependency Injection, IOC, Auto wiring, Auto configuration, Starter Projects.</a:t>
            </a:r>
          </a:p>
          <a:p>
            <a:r>
              <a:rPr lang="en-US" dirty="0"/>
              <a:t>Application :- Web app, REST API, Full Stack </a:t>
            </a:r>
          </a:p>
          <a:p>
            <a:r>
              <a:rPr lang="en-US" dirty="0"/>
              <a:t>Variety of other framework, tool and platform integrations: Maven, Spring Data, JPA, Hibernate, Docker and Cloud</a:t>
            </a:r>
          </a:p>
        </p:txBody>
      </p:sp>
    </p:spTree>
    <p:extLst>
      <p:ext uri="{BB962C8B-B14F-4D97-AF65-F5344CB8AC3E}">
        <p14:creationId xmlns:p14="http://schemas.microsoft.com/office/powerpoint/2010/main" val="311551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0C3-17E4-37DC-3E16-C7A6F2295F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6F1D4E-6858-C6EC-509A-53E3A44DBC73}"/>
              </a:ext>
            </a:extLst>
          </p:cNvPr>
          <p:cNvSpPr>
            <a:spLocks noGrp="1"/>
          </p:cNvSpPr>
          <p:nvPr>
            <p:ph sz="half" idx="1"/>
          </p:nvPr>
        </p:nvSpPr>
        <p:spPr/>
        <p:txBody>
          <a:bodyPr>
            <a:normAutofit fontScale="85000" lnSpcReduction="20000"/>
          </a:bodyPr>
          <a:lstStyle/>
          <a:p>
            <a:pPr marL="0" indent="0" algn="l">
              <a:buNone/>
            </a:pPr>
            <a:r>
              <a:rPr lang="en-US" sz="2800" dirty="0">
                <a:solidFill>
                  <a:srgbClr val="646464"/>
                </a:solidFill>
                <a:latin typeface="Consolas" panose="020B0609020204030204" pitchFamily="49" charset="0"/>
              </a:rPr>
              <a:t>@Component</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MongoDbDataService</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implements</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DataService</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retrieveData</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 {1,2,3,4,5,6,7,8,9};</a:t>
            </a:r>
          </a:p>
          <a:p>
            <a:pPr marL="0" indent="0" algn="l">
              <a:buNone/>
            </a:pPr>
            <a:r>
              <a:rPr lang="en-US" sz="2800" dirty="0">
                <a:solidFill>
                  <a:srgbClr val="000000"/>
                </a:solidFill>
                <a:latin typeface="Consolas" panose="020B0609020204030204" pitchFamily="49" charset="0"/>
              </a:rPr>
              <a:t>}</a:t>
            </a:r>
          </a:p>
          <a:p>
            <a:pPr marL="0" indent="0" algn="l">
              <a:buNone/>
            </a:pPr>
            <a:endParaRPr lang="en-US" sz="2800" dirty="0">
              <a:latin typeface="Consolas" panose="020B0609020204030204" pitchFamily="49" charset="0"/>
            </a:endParaRPr>
          </a:p>
          <a:p>
            <a:pPr marL="0" indent="0" algn="l">
              <a:buNone/>
            </a:pPr>
            <a:r>
              <a:rPr lang="en-US" sz="2800" dirty="0">
                <a:solidFill>
                  <a:srgbClr val="000000"/>
                </a:solidFill>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8CB2BE37-A9A0-05D3-D2B0-19A6804FF0F5}"/>
              </a:ext>
            </a:extLst>
          </p:cNvPr>
          <p:cNvSpPr>
            <a:spLocks noGrp="1"/>
          </p:cNvSpPr>
          <p:nvPr>
            <p:ph sz="half" idx="2"/>
          </p:nvPr>
        </p:nvSpPr>
        <p:spPr/>
        <p:txBody>
          <a:bodyPr>
            <a:normAutofit fontScale="85000" lnSpcReduction="20000"/>
          </a:bodyPr>
          <a:lstStyle/>
          <a:p>
            <a:pPr marL="0" indent="0" algn="l">
              <a:buNone/>
            </a:pPr>
            <a:r>
              <a:rPr lang="en-US" sz="2600" dirty="0">
                <a:solidFill>
                  <a:srgbClr val="646464"/>
                </a:solidFill>
                <a:latin typeface="Consolas" panose="020B0609020204030204" pitchFamily="49" charset="0"/>
              </a:rPr>
              <a:t>@Component</a:t>
            </a:r>
          </a:p>
          <a:p>
            <a:pPr marL="0" indent="0" algn="l">
              <a:buNone/>
            </a:pPr>
            <a:r>
              <a:rPr lang="en-US" sz="2600" dirty="0">
                <a:solidFill>
                  <a:srgbClr val="646464"/>
                </a:solidFill>
                <a:latin typeface="Consolas" panose="020B0609020204030204" pitchFamily="49" charset="0"/>
              </a:rPr>
              <a:t>@Primary</a:t>
            </a:r>
          </a:p>
          <a:p>
            <a:pPr marL="0" indent="0" algn="l">
              <a:buNone/>
            </a:pPr>
            <a:r>
              <a:rPr lang="en-US" sz="2600" b="1" dirty="0">
                <a:solidFill>
                  <a:srgbClr val="7F0055"/>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class</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MySqlDataService</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implements</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DataService</a:t>
            </a:r>
            <a:r>
              <a:rPr lang="en-US" sz="2600" b="1" dirty="0">
                <a:solidFill>
                  <a:srgbClr val="000000"/>
                </a:solidFill>
                <a:latin typeface="Consolas" panose="020B0609020204030204" pitchFamily="49" charset="0"/>
              </a:rPr>
              <a:t> {</a:t>
            </a:r>
          </a:p>
          <a:p>
            <a:pPr marL="0" indent="0" algn="l">
              <a:buNone/>
            </a:pPr>
            <a:r>
              <a:rPr lang="en-US" sz="2600" b="1" dirty="0">
                <a:solidFill>
                  <a:srgbClr val="7F0055"/>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int</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retrieveData</a:t>
            </a:r>
            <a:r>
              <a:rPr lang="en-US" sz="2600" b="1" dirty="0">
                <a:solidFill>
                  <a:srgbClr val="000000"/>
                </a:solidFill>
                <a:latin typeface="Consolas" panose="020B0609020204030204" pitchFamily="49" charset="0"/>
              </a:rPr>
              <a:t>() {</a:t>
            </a:r>
          </a:p>
          <a:p>
            <a:pPr marL="0" indent="0" algn="l">
              <a:buNone/>
            </a:pPr>
            <a:r>
              <a:rPr lang="en-US" sz="2600" b="1" dirty="0">
                <a:solidFill>
                  <a:srgbClr val="7F0055"/>
                </a:solidFill>
                <a:latin typeface="Consolas" panose="020B0609020204030204" pitchFamily="49" charset="0"/>
              </a:rPr>
              <a:t>return</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new</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int</a:t>
            </a:r>
            <a:r>
              <a:rPr lang="en-US" sz="2600" b="1" dirty="0">
                <a:solidFill>
                  <a:srgbClr val="000000"/>
                </a:solidFill>
                <a:latin typeface="Consolas" panose="020B0609020204030204" pitchFamily="49" charset="0"/>
              </a:rPr>
              <a:t> [] {11,22,33,44,55,66,77,88,99};</a:t>
            </a:r>
          </a:p>
          <a:p>
            <a:pPr marL="0" indent="0" algn="l">
              <a:buNone/>
            </a:pPr>
            <a:r>
              <a:rPr lang="en-US" sz="2600" dirty="0">
                <a:solidFill>
                  <a:srgbClr val="000000"/>
                </a:solidFill>
                <a:latin typeface="Consolas" panose="020B0609020204030204" pitchFamily="49" charset="0"/>
              </a:rPr>
              <a:t>}</a:t>
            </a:r>
          </a:p>
          <a:p>
            <a:pPr marL="0" indent="0" algn="l">
              <a:buNone/>
            </a:pPr>
            <a:endParaRPr lang="en-US" sz="2600" dirty="0">
              <a:latin typeface="Consolas" panose="020B0609020204030204" pitchFamily="49" charset="0"/>
            </a:endParaRPr>
          </a:p>
          <a:p>
            <a:pPr marL="0" indent="0" algn="l">
              <a:buNone/>
            </a:pPr>
            <a:r>
              <a:rPr lang="en-US" sz="26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49031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BCD662-0C81-8A19-6846-D813C396E4E8}"/>
              </a:ext>
            </a:extLst>
          </p:cNvPr>
          <p:cNvSpPr>
            <a:spLocks noGrp="1"/>
          </p:cNvSpPr>
          <p:nvPr>
            <p:ph type="title"/>
          </p:nvPr>
        </p:nvSpPr>
        <p:spPr>
          <a:xfrm>
            <a:off x="677333" y="323557"/>
            <a:ext cx="10168857" cy="1195753"/>
          </a:xfrm>
        </p:spPr>
        <p:txBody>
          <a:bodyPr>
            <a:normAutofit fontScale="90000"/>
          </a:bodyPr>
          <a:lstStyle/>
          <a:p>
            <a:r>
              <a:rPr lang="en-US" b="1" dirty="0"/>
              <a:t>Exploring Lazy Initialization of Spring Beans</a:t>
            </a:r>
          </a:p>
        </p:txBody>
      </p:sp>
      <p:sp>
        <p:nvSpPr>
          <p:cNvPr id="6" name="Content Placeholder 5">
            <a:extLst>
              <a:ext uri="{FF2B5EF4-FFF2-40B4-BE49-F238E27FC236}">
                <a16:creationId xmlns:a16="http://schemas.microsoft.com/office/drawing/2014/main" id="{A3751B41-2754-84C8-6C8E-271E7DA77F16}"/>
              </a:ext>
            </a:extLst>
          </p:cNvPr>
          <p:cNvSpPr>
            <a:spLocks noGrp="1"/>
          </p:cNvSpPr>
          <p:nvPr>
            <p:ph idx="1"/>
          </p:nvPr>
        </p:nvSpPr>
        <p:spPr>
          <a:xfrm>
            <a:off x="838200" y="1519310"/>
            <a:ext cx="10515600" cy="4867421"/>
          </a:xfrm>
        </p:spPr>
        <p:txBody>
          <a:bodyPr>
            <a:noAutofit/>
          </a:bodyPr>
          <a:lstStyle/>
          <a:p>
            <a:r>
              <a:rPr lang="en-US" sz="2800" dirty="0"/>
              <a:t>Default initialization for Spring Beans: </a:t>
            </a:r>
          </a:p>
          <a:p>
            <a:r>
              <a:rPr lang="en-US" sz="2800" dirty="0"/>
              <a:t>Eager </a:t>
            </a:r>
            <a:r>
              <a:rPr lang="en-US" sz="2800" dirty="0" err="1"/>
              <a:t>Eager</a:t>
            </a:r>
            <a:r>
              <a:rPr lang="en-US" sz="2800" dirty="0"/>
              <a:t> initialization is recommended: </a:t>
            </a:r>
          </a:p>
          <a:p>
            <a:pPr lvl="1"/>
            <a:r>
              <a:rPr lang="en-US" sz="2400" dirty="0"/>
              <a:t>Errors in the configuration are discovered immediately at application startup </a:t>
            </a:r>
          </a:p>
          <a:p>
            <a:r>
              <a:rPr lang="en-US" sz="2800" dirty="0"/>
              <a:t>However, you can configure beans to be lazily initialized using Lazy annotation: </a:t>
            </a:r>
          </a:p>
          <a:p>
            <a:pPr lvl="1"/>
            <a:r>
              <a:rPr lang="en-US" sz="2400" dirty="0"/>
              <a:t>NOT recommended (AND) Not frequently used </a:t>
            </a:r>
          </a:p>
          <a:p>
            <a:r>
              <a:rPr lang="en-US" sz="2800" dirty="0"/>
              <a:t>Lazy annotation: </a:t>
            </a:r>
          </a:p>
          <a:p>
            <a:pPr lvl="1"/>
            <a:r>
              <a:rPr lang="en-US" sz="2400" dirty="0"/>
              <a:t>Can be used almost everywhere @Component and @Bean are used </a:t>
            </a:r>
          </a:p>
          <a:p>
            <a:pPr lvl="1"/>
            <a:r>
              <a:rPr lang="en-US" sz="2400" dirty="0"/>
              <a:t>Lazy-resolution proxy will be injected instead of actual dependency </a:t>
            </a:r>
          </a:p>
          <a:p>
            <a:pPr lvl="1"/>
            <a:r>
              <a:rPr lang="en-US" sz="2400" dirty="0"/>
              <a:t>Can be used on Configuration (@Configuration) class: </a:t>
            </a:r>
          </a:p>
          <a:p>
            <a:pPr lvl="2"/>
            <a:r>
              <a:rPr lang="en-US" sz="1800" dirty="0"/>
              <a:t>All @Bean methods within the @Configuration will be lazily initialized</a:t>
            </a:r>
          </a:p>
        </p:txBody>
      </p:sp>
    </p:spTree>
    <p:extLst>
      <p:ext uri="{BB962C8B-B14F-4D97-AF65-F5344CB8AC3E}">
        <p14:creationId xmlns:p14="http://schemas.microsoft.com/office/powerpoint/2010/main" val="15924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A753-B252-EA87-EEE6-1DECF2EB574F}"/>
              </a:ext>
            </a:extLst>
          </p:cNvPr>
          <p:cNvSpPr>
            <a:spLocks noGrp="1"/>
          </p:cNvSpPr>
          <p:nvPr>
            <p:ph type="title"/>
          </p:nvPr>
        </p:nvSpPr>
        <p:spPr/>
        <p:txBody>
          <a:bodyPr/>
          <a:lstStyle/>
          <a:p>
            <a:r>
              <a:rPr lang="en-US" dirty="0"/>
              <a:t>Comparing Lazy Initialization vs Eager Initialization</a:t>
            </a:r>
          </a:p>
        </p:txBody>
      </p:sp>
      <p:graphicFrame>
        <p:nvGraphicFramePr>
          <p:cNvPr id="4" name="Content Placeholder 3">
            <a:extLst>
              <a:ext uri="{FF2B5EF4-FFF2-40B4-BE49-F238E27FC236}">
                <a16:creationId xmlns:a16="http://schemas.microsoft.com/office/drawing/2014/main" id="{88E3EF9A-A2E8-2C59-98E5-4502358889B9}"/>
              </a:ext>
            </a:extLst>
          </p:cNvPr>
          <p:cNvGraphicFramePr>
            <a:graphicFrameLocks noGrp="1"/>
          </p:cNvGraphicFramePr>
          <p:nvPr>
            <p:ph idx="1"/>
            <p:extLst>
              <p:ext uri="{D42A27DB-BD31-4B8C-83A1-F6EECF244321}">
                <p14:modId xmlns:p14="http://schemas.microsoft.com/office/powerpoint/2010/main" val="903084736"/>
              </p:ext>
            </p:extLst>
          </p:nvPr>
        </p:nvGraphicFramePr>
        <p:xfrm>
          <a:off x="838200" y="1690687"/>
          <a:ext cx="10781714" cy="5169919"/>
        </p:xfrm>
        <a:graphic>
          <a:graphicData uri="http://schemas.openxmlformats.org/drawingml/2006/table">
            <a:tbl>
              <a:tblPr>
                <a:tableStyleId>{5C22544A-7EE6-4342-B048-85BDC9FD1C3A}</a:tableStyleId>
              </a:tblPr>
              <a:tblGrid>
                <a:gridCol w="2360494">
                  <a:extLst>
                    <a:ext uri="{9D8B030D-6E8A-4147-A177-3AD203B41FA5}">
                      <a16:colId xmlns:a16="http://schemas.microsoft.com/office/drawing/2014/main" val="4125186332"/>
                    </a:ext>
                  </a:extLst>
                </a:gridCol>
                <a:gridCol w="3126059">
                  <a:extLst>
                    <a:ext uri="{9D8B030D-6E8A-4147-A177-3AD203B41FA5}">
                      <a16:colId xmlns:a16="http://schemas.microsoft.com/office/drawing/2014/main" val="3260385907"/>
                    </a:ext>
                  </a:extLst>
                </a:gridCol>
                <a:gridCol w="5295161">
                  <a:extLst>
                    <a:ext uri="{9D8B030D-6E8A-4147-A177-3AD203B41FA5}">
                      <a16:colId xmlns:a16="http://schemas.microsoft.com/office/drawing/2014/main" val="2176005184"/>
                    </a:ext>
                  </a:extLst>
                </a:gridCol>
              </a:tblGrid>
              <a:tr h="282482">
                <a:tc>
                  <a:txBody>
                    <a:bodyPr/>
                    <a:lstStyle/>
                    <a:p>
                      <a:pPr algn="ctr" fontAlgn="ctr"/>
                      <a:r>
                        <a:rPr lang="en-US" sz="2400" b="1" u="none" strike="noStrike" dirty="0">
                          <a:effectLst/>
                        </a:rPr>
                        <a:t>Heading</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Lazy Initialization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Eager Initialization</a:t>
                      </a:r>
                      <a:endParaRPr lang="en-US" sz="2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1942710"/>
                  </a:ext>
                </a:extLst>
              </a:tr>
              <a:tr h="1129926">
                <a:tc>
                  <a:txBody>
                    <a:bodyPr/>
                    <a:lstStyle/>
                    <a:p>
                      <a:pPr algn="ctr" fontAlgn="ctr"/>
                      <a:r>
                        <a:rPr lang="en-US" sz="2000" b="1" u="none" strike="noStrike" dirty="0">
                          <a:effectLst/>
                        </a:rPr>
                        <a:t>Initialization time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Bean initialized when it is first made use of in the application</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Bean initialized at startup of the application</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1031086"/>
                  </a:ext>
                </a:extLst>
              </a:tr>
              <a:tr h="282482">
                <a:tc>
                  <a:txBody>
                    <a:bodyPr/>
                    <a:lstStyle/>
                    <a:p>
                      <a:pPr algn="ctr" fontAlgn="ctr"/>
                      <a:r>
                        <a:rPr lang="en-US" sz="2000" b="1" u="none" strike="noStrike">
                          <a:effectLst/>
                        </a:rPr>
                        <a:t>Default</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NOT Default</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Default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9020095"/>
                  </a:ext>
                </a:extLst>
              </a:tr>
              <a:tr h="667882">
                <a:tc>
                  <a:txBody>
                    <a:bodyPr/>
                    <a:lstStyle/>
                    <a:p>
                      <a:pPr algn="ctr" fontAlgn="ctr"/>
                      <a:r>
                        <a:rPr lang="en-US" sz="2000" b="1" u="none" strike="noStrike" dirty="0">
                          <a:effectLst/>
                        </a:rPr>
                        <a:t>Code Snippet</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@Lazy OR @Lazy(value=true)</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@Lazy(value=false) OR (Absence of @Lazy)</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6251834"/>
                  </a:ext>
                </a:extLst>
              </a:tr>
              <a:tr h="1129926">
                <a:tc>
                  <a:txBody>
                    <a:bodyPr/>
                    <a:lstStyle/>
                    <a:p>
                      <a:pPr algn="ctr" fontAlgn="ctr"/>
                      <a:r>
                        <a:rPr lang="en-US" sz="2000" b="1" u="none" strike="noStrike" dirty="0">
                          <a:effectLst/>
                        </a:rPr>
                        <a:t>What happens if there are errors in initializing?</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Errors will result in runtime exceptions</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Errors will prevent application from starting up</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379439"/>
                  </a:ext>
                </a:extLst>
              </a:tr>
              <a:tr h="282482">
                <a:tc>
                  <a:txBody>
                    <a:bodyPr/>
                    <a:lstStyle/>
                    <a:p>
                      <a:pPr algn="ctr" fontAlgn="ctr"/>
                      <a:r>
                        <a:rPr lang="en-US" sz="2000" b="1" u="none" strike="noStrike" dirty="0">
                          <a:effectLst/>
                        </a:rPr>
                        <a:t>Usage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Rarely used</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Very frequently used</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1376768"/>
                  </a:ext>
                </a:extLst>
              </a:tr>
              <a:tr h="564963">
                <a:tc>
                  <a:txBody>
                    <a:bodyPr/>
                    <a:lstStyle/>
                    <a:p>
                      <a:pPr algn="ctr" fontAlgn="ctr"/>
                      <a:r>
                        <a:rPr lang="en-US" sz="2000" b="1" u="none" strike="noStrike" dirty="0">
                          <a:effectLst/>
                        </a:rPr>
                        <a:t>Memory Consumption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Less (until bean is initialized)</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All beans are initialized at startup</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5294013"/>
                  </a:ext>
                </a:extLst>
              </a:tr>
              <a:tr h="564963">
                <a:tc>
                  <a:txBody>
                    <a:bodyPr/>
                    <a:lstStyle/>
                    <a:p>
                      <a:pPr algn="ctr" fontAlgn="ctr"/>
                      <a:r>
                        <a:rPr lang="en-US" sz="2000" b="1" u="none" strike="noStrike" dirty="0">
                          <a:effectLst/>
                        </a:rPr>
                        <a:t>Recommended Scenario</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Beans very rarely used in your app</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Most of your beans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7501522"/>
                  </a:ext>
                </a:extLst>
              </a:tr>
            </a:tbl>
          </a:graphicData>
        </a:graphic>
      </p:graphicFrame>
    </p:spTree>
    <p:extLst>
      <p:ext uri="{BB962C8B-B14F-4D97-AF65-F5344CB8AC3E}">
        <p14:creationId xmlns:p14="http://schemas.microsoft.com/office/powerpoint/2010/main" val="31009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AF1-F196-B835-B990-97EADDF5D36D}"/>
              </a:ext>
            </a:extLst>
          </p:cNvPr>
          <p:cNvSpPr>
            <a:spLocks noGrp="1"/>
          </p:cNvSpPr>
          <p:nvPr>
            <p:ph type="title"/>
          </p:nvPr>
        </p:nvSpPr>
        <p:spPr/>
        <p:txBody>
          <a:bodyPr/>
          <a:lstStyle/>
          <a:p>
            <a:r>
              <a:rPr lang="en-US" dirty="0"/>
              <a:t>E.g. @Lazy</a:t>
            </a:r>
          </a:p>
        </p:txBody>
      </p:sp>
      <p:sp>
        <p:nvSpPr>
          <p:cNvPr id="3" name="Content Placeholder 2">
            <a:extLst>
              <a:ext uri="{FF2B5EF4-FFF2-40B4-BE49-F238E27FC236}">
                <a16:creationId xmlns:a16="http://schemas.microsoft.com/office/drawing/2014/main" id="{6E8E46EB-4E80-0BE1-1318-FA7FF9CAA3A5}"/>
              </a:ext>
            </a:extLst>
          </p:cNvPr>
          <p:cNvSpPr>
            <a:spLocks noGrp="1"/>
          </p:cNvSpPr>
          <p:nvPr>
            <p:ph sz="half" idx="1"/>
          </p:nvPr>
        </p:nvSpPr>
        <p:spPr/>
        <p:txBody>
          <a:bodyPr>
            <a:normAutofit fontScale="70000" lnSpcReduction="20000"/>
          </a:bodyPr>
          <a:lstStyle/>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LazyInitializationExample</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LazyInitializationExample.</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Arrays.</a:t>
            </a:r>
            <a:r>
              <a:rPr lang="en-US" sz="1800" i="1" dirty="0" err="1">
                <a:solidFill>
                  <a:srgbClr val="000000"/>
                </a:solidFill>
                <a:latin typeface="Consolas" panose="020B0609020204030204" pitchFamily="49" charset="0"/>
              </a:rPr>
              <a:t>stream</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context</a:t>
            </a:r>
            <a:r>
              <a:rPr lang="en-US" sz="1800" i="1" dirty="0" err="1">
                <a:solidFill>
                  <a:srgbClr val="000000"/>
                </a:solidFill>
                <a:latin typeface="Consolas" panose="020B0609020204030204" pitchFamily="49" charset="0"/>
              </a:rPr>
              <a:t>.getBeanDefinitionNames</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forEach</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"All set for Lazy Initialization"</a:t>
            </a:r>
            <a:r>
              <a:rPr lang="en-US" sz="1800" b="1" i="1" dirty="0">
                <a:solidFill>
                  <a:srgbClr val="000000"/>
                </a:solidFill>
                <a:latin typeface="Consolas" panose="020B0609020204030204" pitchFamily="49" charset="0"/>
              </a:rPr>
              <a:t>);</a:t>
            </a:r>
          </a:p>
          <a:p>
            <a:pPr marL="0" indent="0" algn="l">
              <a:buNone/>
            </a:pPr>
            <a:r>
              <a:rPr lang="en-US" sz="1800" dirty="0" err="1">
                <a:solidFill>
                  <a:srgbClr val="6A3E3E"/>
                </a:solidFill>
                <a:latin typeface="Consolas" panose="020B0609020204030204" pitchFamily="49" charset="0"/>
              </a:rPr>
              <a:t>context</a:t>
            </a:r>
            <a:r>
              <a:rPr lang="en-US" sz="1800" dirty="0" err="1">
                <a:solidFill>
                  <a:srgbClr val="000000"/>
                </a:solidFill>
                <a:latin typeface="Consolas" panose="020B0609020204030204" pitchFamily="49" charset="0"/>
              </a:rPr>
              <a:t>.getBean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endParaRPr lang="en-US" sz="1800" dirty="0">
              <a:latin typeface="Consolas" panose="020B0609020204030204" pitchFamily="49" charset="0"/>
            </a:endParaRPr>
          </a:p>
        </p:txBody>
      </p:sp>
      <p:sp>
        <p:nvSpPr>
          <p:cNvPr id="4" name="Content Placeholder 3">
            <a:extLst>
              <a:ext uri="{FF2B5EF4-FFF2-40B4-BE49-F238E27FC236}">
                <a16:creationId xmlns:a16="http://schemas.microsoft.com/office/drawing/2014/main" id="{C5DA2DB4-2515-0A3E-CDFE-E5176D923058}"/>
              </a:ext>
            </a:extLst>
          </p:cNvPr>
          <p:cNvSpPr>
            <a:spLocks noGrp="1"/>
          </p:cNvSpPr>
          <p:nvPr>
            <p:ph sz="half" idx="2"/>
          </p:nvPr>
        </p:nvSpPr>
        <p:spPr/>
        <p:txBody>
          <a:bodyPr>
            <a:normAutofit fontScale="70000" lnSpcReduction="2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@Component</a:t>
            </a:r>
          </a:p>
          <a:p>
            <a:pPr marL="0" indent="0" algn="l">
              <a:buNone/>
            </a:pPr>
            <a:r>
              <a:rPr lang="en-US" sz="1800" dirty="0">
                <a:solidFill>
                  <a:srgbClr val="646464"/>
                </a:solidFill>
                <a:latin typeface="Consolas" panose="020B0609020204030204" pitchFamily="49" charset="0"/>
              </a:rPr>
              <a:t>@Lazy</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B{</a:t>
            </a:r>
          </a:p>
          <a:p>
            <a:pPr marL="0" indent="0" algn="l">
              <a:buNone/>
            </a:pPr>
            <a:r>
              <a:rPr lang="en-US" sz="1800" dirty="0">
                <a:solidFill>
                  <a:srgbClr val="000000"/>
                </a:solidFill>
                <a:latin typeface="Consolas" panose="020B0609020204030204" pitchFamily="49" charset="0"/>
              </a:rPr>
              <a:t>A </a:t>
            </a:r>
            <a:r>
              <a:rPr lang="en-US" sz="1800" dirty="0" err="1">
                <a:solidFill>
                  <a:srgbClr val="0000C0"/>
                </a:solidFill>
                <a:latin typeface="Consolas" panose="020B0609020204030204" pitchFamily="49" charset="0"/>
              </a:rPr>
              <a:t>a</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B(A </a:t>
            </a:r>
            <a:r>
              <a:rPr lang="en-US" sz="1800" dirty="0">
                <a:solidFill>
                  <a:srgbClr val="6A3E3E"/>
                </a:solidFill>
                <a:latin typeface="Consolas" panose="020B0609020204030204" pitchFamily="49" charset="0"/>
              </a:rPr>
              <a:t>a</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"Dependency Injected"</a:t>
            </a:r>
            <a:r>
              <a:rPr lang="en-US" sz="1800" b="1" i="1" dirty="0">
                <a:solidFill>
                  <a:srgbClr val="000000"/>
                </a:solidFill>
                <a:latin typeface="Consolas" panose="020B0609020204030204" pitchFamily="49" charset="0"/>
              </a:rPr>
              <a:t>);</a:t>
            </a:r>
          </a:p>
          <a:p>
            <a:pPr marL="0" indent="0" algn="l">
              <a:buNone/>
            </a:pPr>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a</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a:t>
            </a:r>
            <a:r>
              <a:rPr lang="en-US"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2927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AD6148-FA8A-D539-35F1-68652E077884}"/>
              </a:ext>
            </a:extLst>
          </p:cNvPr>
          <p:cNvSpPr>
            <a:spLocks noGrp="1"/>
          </p:cNvSpPr>
          <p:nvPr>
            <p:ph type="title"/>
          </p:nvPr>
        </p:nvSpPr>
        <p:spPr/>
        <p:txBody>
          <a:bodyPr/>
          <a:lstStyle/>
          <a:p>
            <a:r>
              <a:rPr lang="en-US" dirty="0"/>
              <a:t>Spring Bean Scopes</a:t>
            </a:r>
          </a:p>
        </p:txBody>
      </p:sp>
      <p:sp>
        <p:nvSpPr>
          <p:cNvPr id="6" name="Content Placeholder 5">
            <a:extLst>
              <a:ext uri="{FF2B5EF4-FFF2-40B4-BE49-F238E27FC236}">
                <a16:creationId xmlns:a16="http://schemas.microsoft.com/office/drawing/2014/main" id="{CF615980-CF29-3D56-D24B-515C963F5407}"/>
              </a:ext>
            </a:extLst>
          </p:cNvPr>
          <p:cNvSpPr>
            <a:spLocks noGrp="1"/>
          </p:cNvSpPr>
          <p:nvPr>
            <p:ph idx="1"/>
          </p:nvPr>
        </p:nvSpPr>
        <p:spPr>
          <a:xfrm>
            <a:off x="1024128" y="1772529"/>
            <a:ext cx="9720073" cy="4536831"/>
          </a:xfrm>
        </p:spPr>
        <p:txBody>
          <a:bodyPr>
            <a:normAutofit fontScale="92500" lnSpcReduction="10000"/>
          </a:bodyPr>
          <a:lstStyle/>
          <a:p>
            <a:r>
              <a:rPr lang="en-US" sz="3200" dirty="0"/>
              <a:t>Spring Beans are defined to be used in a specific scope: </a:t>
            </a:r>
          </a:p>
          <a:p>
            <a:pPr lvl="1"/>
            <a:r>
              <a:rPr lang="en-US" sz="2800" dirty="0"/>
              <a:t>Singleton - One object instance per Spring IoC container </a:t>
            </a:r>
          </a:p>
          <a:p>
            <a:pPr lvl="1"/>
            <a:r>
              <a:rPr lang="en-US" sz="2800" dirty="0"/>
              <a:t>Prototype - Possibly many object instances per Spring IoC container </a:t>
            </a:r>
          </a:p>
          <a:p>
            <a:pPr lvl="1"/>
            <a:r>
              <a:rPr lang="en-US" sz="2800" dirty="0"/>
              <a:t>Scopes applicable ONLY for web-aware Spring </a:t>
            </a:r>
            <a:r>
              <a:rPr lang="en-US" sz="2800" dirty="0" err="1"/>
              <a:t>ApplicationContext</a:t>
            </a:r>
            <a:r>
              <a:rPr lang="en-US" sz="2800" dirty="0"/>
              <a:t> </a:t>
            </a:r>
          </a:p>
          <a:p>
            <a:pPr lvl="2"/>
            <a:r>
              <a:rPr lang="en-US" sz="2000" dirty="0"/>
              <a:t>Request - One object instance per single HTTP request </a:t>
            </a:r>
          </a:p>
          <a:p>
            <a:pPr lvl="2"/>
            <a:r>
              <a:rPr lang="en-US" sz="2000" dirty="0"/>
              <a:t>Session - One object instance per user HTTP Session </a:t>
            </a:r>
          </a:p>
          <a:p>
            <a:pPr lvl="2"/>
            <a:r>
              <a:rPr lang="en-US" sz="2000" dirty="0"/>
              <a:t>Application - One object instance per web application runtime </a:t>
            </a:r>
          </a:p>
          <a:p>
            <a:pPr lvl="2"/>
            <a:r>
              <a:rPr lang="en-US" sz="2000" dirty="0" err="1"/>
              <a:t>Websocket</a:t>
            </a:r>
            <a:r>
              <a:rPr lang="en-US" sz="2000" dirty="0"/>
              <a:t> - One object instance per WebSocket instance </a:t>
            </a:r>
          </a:p>
          <a:p>
            <a:r>
              <a:rPr lang="en-US" sz="3200" dirty="0"/>
              <a:t>Java Singleton  vs Spring Singleton </a:t>
            </a:r>
          </a:p>
          <a:p>
            <a:pPr lvl="1"/>
            <a:r>
              <a:rPr lang="en-US" sz="2800" dirty="0"/>
              <a:t>Spring Singleton: One object instance per Spring IoC container </a:t>
            </a:r>
          </a:p>
          <a:p>
            <a:pPr lvl="1"/>
            <a:r>
              <a:rPr lang="en-US" sz="2800" dirty="0"/>
              <a:t>Java Singleton : One object instance per JVM</a:t>
            </a:r>
          </a:p>
        </p:txBody>
      </p:sp>
    </p:spTree>
    <p:extLst>
      <p:ext uri="{BB962C8B-B14F-4D97-AF65-F5344CB8AC3E}">
        <p14:creationId xmlns:p14="http://schemas.microsoft.com/office/powerpoint/2010/main" val="58534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FE65-90E4-EC95-0120-20F1AACC137E}"/>
              </a:ext>
            </a:extLst>
          </p:cNvPr>
          <p:cNvSpPr>
            <a:spLocks noGrp="1"/>
          </p:cNvSpPr>
          <p:nvPr>
            <p:ph type="title"/>
          </p:nvPr>
        </p:nvSpPr>
        <p:spPr/>
        <p:txBody>
          <a:bodyPr/>
          <a:lstStyle/>
          <a:p>
            <a:r>
              <a:rPr lang="en-US" dirty="0"/>
              <a:t>E.g.</a:t>
            </a:r>
          </a:p>
        </p:txBody>
      </p:sp>
      <p:sp>
        <p:nvSpPr>
          <p:cNvPr id="3" name="Content Placeholder 2">
            <a:extLst>
              <a:ext uri="{FF2B5EF4-FFF2-40B4-BE49-F238E27FC236}">
                <a16:creationId xmlns:a16="http://schemas.microsoft.com/office/drawing/2014/main" id="{62309817-205C-EE02-D779-A9FF0A6464C4}"/>
              </a:ext>
            </a:extLst>
          </p:cNvPr>
          <p:cNvSpPr>
            <a:spLocks noGrp="1"/>
          </p:cNvSpPr>
          <p:nvPr>
            <p:ph idx="1"/>
          </p:nvPr>
        </p:nvSpPr>
        <p:spPr>
          <a:xfrm>
            <a:off x="838200" y="1603082"/>
            <a:ext cx="10515600" cy="5254918"/>
          </a:xfrm>
        </p:spPr>
        <p:txBody>
          <a:bodyPr numCol="2">
            <a:normAutofit lnSpcReduction="1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NormalClass</a:t>
            </a:r>
            <a:r>
              <a:rPr lang="en-US" sz="1800" b="1"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@Component</a:t>
            </a:r>
          </a:p>
          <a:p>
            <a:pPr marL="0" indent="0" algn="l">
              <a:buNone/>
            </a:pPr>
            <a:r>
              <a:rPr lang="en-US" sz="1800" dirty="0">
                <a:solidFill>
                  <a:srgbClr val="646464"/>
                </a:solidFill>
                <a:latin typeface="Consolas" panose="020B0609020204030204" pitchFamily="49" charset="0"/>
              </a:rPr>
              <a:t>@Scope</a:t>
            </a:r>
            <a:r>
              <a:rPr lang="en-US" sz="1800" dirty="0">
                <a:solidFill>
                  <a:srgbClr val="000000"/>
                </a:solidFill>
                <a:latin typeface="Consolas" panose="020B0609020204030204" pitchFamily="49" charset="0"/>
              </a:rPr>
              <a:t>(value = </a:t>
            </a:r>
            <a:r>
              <a:rPr lang="en-US" sz="1800" dirty="0" err="1">
                <a:solidFill>
                  <a:srgbClr val="000000"/>
                </a:solidFill>
                <a:latin typeface="Consolas" panose="020B0609020204030204" pitchFamily="49" charset="0"/>
              </a:rPr>
              <a:t>ConfigurableBeanFactory.</a:t>
            </a:r>
            <a:r>
              <a:rPr lang="en-US" sz="1800" b="1" i="1" dirty="0" err="1">
                <a:solidFill>
                  <a:srgbClr val="0000C0"/>
                </a:solidFill>
                <a:latin typeface="Consolas" panose="020B0609020204030204" pitchFamily="49" charset="0"/>
              </a:rPr>
              <a:t>SCOPE_PROTOTYPE</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PrototypeClass</a:t>
            </a:r>
            <a:r>
              <a:rPr lang="en-US" sz="1800" b="1"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SimpleSpringContextLauncher</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SimpleSpringContextLauncher.</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 </a:t>
            </a:r>
            <a:endParaRPr lang="en-US"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3D7C8BE7-7ADC-8D28-A91E-2D96A7D7A6AF}"/>
                  </a:ext>
                </a:extLst>
              </p14:cNvPr>
              <p14:cNvContentPartPr/>
              <p14:nvPr/>
            </p14:nvContentPartPr>
            <p14:xfrm>
              <a:off x="864305" y="2808388"/>
              <a:ext cx="360" cy="360"/>
            </p14:xfrm>
          </p:contentPart>
        </mc:Choice>
        <mc:Fallback xmlns="">
          <p:pic>
            <p:nvPicPr>
              <p:cNvPr id="13" name="Ink 12">
                <a:extLst>
                  <a:ext uri="{FF2B5EF4-FFF2-40B4-BE49-F238E27FC236}">
                    <a16:creationId xmlns:a16="http://schemas.microsoft.com/office/drawing/2014/main" id="{3D7C8BE7-7ADC-8D28-A91E-2D96A7D7A6AF}"/>
                  </a:ext>
                </a:extLst>
              </p:cNvPr>
              <p:cNvPicPr/>
              <p:nvPr/>
            </p:nvPicPr>
            <p:blipFill>
              <a:blip r:embed="rId5"/>
              <a:stretch>
                <a:fillRect/>
              </a:stretch>
            </p:blipFill>
            <p:spPr>
              <a:xfrm>
                <a:off x="855305" y="2799748"/>
                <a:ext cx="18000" cy="18000"/>
              </a:xfrm>
              <a:prstGeom prst="rect">
                <a:avLst/>
              </a:prstGeom>
            </p:spPr>
          </p:pic>
        </mc:Fallback>
      </mc:AlternateContent>
    </p:spTree>
    <p:extLst>
      <p:ext uri="{BB962C8B-B14F-4D97-AF65-F5344CB8AC3E}">
        <p14:creationId xmlns:p14="http://schemas.microsoft.com/office/powerpoint/2010/main" val="2671608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55E8-9463-EA06-3E64-19D6C14EF661}"/>
              </a:ext>
            </a:extLst>
          </p:cNvPr>
          <p:cNvSpPr>
            <a:spLocks noGrp="1"/>
          </p:cNvSpPr>
          <p:nvPr>
            <p:ph type="title"/>
          </p:nvPr>
        </p:nvSpPr>
        <p:spPr/>
        <p:txBody>
          <a:bodyPr/>
          <a:lstStyle/>
          <a:p>
            <a:r>
              <a:rPr lang="en-US" dirty="0"/>
              <a:t>Prototype vs Singleton Bean Scope</a:t>
            </a:r>
          </a:p>
        </p:txBody>
      </p:sp>
      <p:graphicFrame>
        <p:nvGraphicFramePr>
          <p:cNvPr id="4" name="Content Placeholder 3">
            <a:extLst>
              <a:ext uri="{FF2B5EF4-FFF2-40B4-BE49-F238E27FC236}">
                <a16:creationId xmlns:a16="http://schemas.microsoft.com/office/drawing/2014/main" id="{56BFD22F-2DBB-716A-E663-057AC3310354}"/>
              </a:ext>
            </a:extLst>
          </p:cNvPr>
          <p:cNvGraphicFramePr>
            <a:graphicFrameLocks noGrp="1"/>
          </p:cNvGraphicFramePr>
          <p:nvPr>
            <p:ph idx="1"/>
            <p:extLst>
              <p:ext uri="{D42A27DB-BD31-4B8C-83A1-F6EECF244321}">
                <p14:modId xmlns:p14="http://schemas.microsoft.com/office/powerpoint/2010/main" val="3044625112"/>
              </p:ext>
            </p:extLst>
          </p:nvPr>
        </p:nvGraphicFramePr>
        <p:xfrm>
          <a:off x="478302" y="1434906"/>
          <a:ext cx="11043138" cy="5511369"/>
        </p:xfrm>
        <a:graphic>
          <a:graphicData uri="http://schemas.openxmlformats.org/drawingml/2006/table">
            <a:tbl>
              <a:tblPr>
                <a:effectLst>
                  <a:outerShdw blurRad="50800" dist="38100" dir="2700000" algn="tl" rotWithShape="0">
                    <a:prstClr val="black">
                      <a:alpha val="40000"/>
                    </a:prstClr>
                  </a:outerShdw>
                  <a:reflection endPos="0" dist="50800" dir="5400000" sy="-100000" algn="bl" rotWithShape="0"/>
                </a:effectLst>
                <a:tableStyleId>{5C22544A-7EE6-4342-B048-85BDC9FD1C3A}</a:tableStyleId>
              </a:tblPr>
              <a:tblGrid>
                <a:gridCol w="3450980">
                  <a:extLst>
                    <a:ext uri="{9D8B030D-6E8A-4147-A177-3AD203B41FA5}">
                      <a16:colId xmlns:a16="http://schemas.microsoft.com/office/drawing/2014/main" val="1171336882"/>
                    </a:ext>
                  </a:extLst>
                </a:gridCol>
                <a:gridCol w="3779813">
                  <a:extLst>
                    <a:ext uri="{9D8B030D-6E8A-4147-A177-3AD203B41FA5}">
                      <a16:colId xmlns:a16="http://schemas.microsoft.com/office/drawing/2014/main" val="4176129544"/>
                    </a:ext>
                  </a:extLst>
                </a:gridCol>
                <a:gridCol w="3812345">
                  <a:extLst>
                    <a:ext uri="{9D8B030D-6E8A-4147-A177-3AD203B41FA5}">
                      <a16:colId xmlns:a16="http://schemas.microsoft.com/office/drawing/2014/main" val="3645226935"/>
                    </a:ext>
                  </a:extLst>
                </a:gridCol>
              </a:tblGrid>
              <a:tr h="347941">
                <a:tc>
                  <a:txBody>
                    <a:bodyPr/>
                    <a:lstStyle/>
                    <a:p>
                      <a:pPr algn="ctr" fontAlgn="b"/>
                      <a:r>
                        <a:rPr lang="en-US" sz="3600" b="1" u="none" strike="noStrike" dirty="0">
                          <a:effectLst/>
                        </a:rPr>
                        <a:t>Heading</a:t>
                      </a:r>
                      <a:endParaRPr lang="en-US" sz="3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600" b="1" u="none" strike="noStrike">
                          <a:effectLst/>
                        </a:rPr>
                        <a:t>Prototype</a:t>
                      </a:r>
                      <a:endParaRPr lang="en-US" sz="3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600" b="1" u="none" strike="noStrike" dirty="0">
                          <a:effectLst/>
                        </a:rPr>
                        <a:t>Singleton</a:t>
                      </a:r>
                      <a:endParaRPr lang="en-US" sz="3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055322"/>
                  </a:ext>
                </a:extLst>
              </a:tr>
              <a:tr h="1043823">
                <a:tc>
                  <a:txBody>
                    <a:bodyPr/>
                    <a:lstStyle/>
                    <a:p>
                      <a:pPr algn="ctr" fontAlgn="b"/>
                      <a:r>
                        <a:rPr lang="en-US" sz="2400" b="1" u="none" strike="noStrike" dirty="0">
                          <a:effectLst/>
                        </a:rPr>
                        <a:t>Instances</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Possibly Many per Spring IOC Container</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One per Spring IOC Container</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90389347"/>
                  </a:ext>
                </a:extLst>
              </a:tr>
              <a:tr h="1391763">
                <a:tc>
                  <a:txBody>
                    <a:bodyPr/>
                    <a:lstStyle/>
                    <a:p>
                      <a:pPr algn="ctr" fontAlgn="b"/>
                      <a:r>
                        <a:rPr lang="en-US" sz="2400" b="1" u="none" strike="noStrike" dirty="0">
                          <a:effectLst/>
                        </a:rPr>
                        <a:t>Beans</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New bean instance created every time the bean is referred to</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Same bean instance reused</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75823447"/>
                  </a:ext>
                </a:extLst>
              </a:tr>
              <a:tr h="347941">
                <a:tc>
                  <a:txBody>
                    <a:bodyPr/>
                    <a:lstStyle/>
                    <a:p>
                      <a:pPr algn="ctr" fontAlgn="b"/>
                      <a:r>
                        <a:rPr lang="en-US" sz="2400" b="1" u="none" strike="noStrike" dirty="0">
                          <a:effectLst/>
                        </a:rPr>
                        <a:t>Default</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NOT Default</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Default</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24021780"/>
                  </a:ext>
                </a:extLst>
              </a:tr>
              <a:tr h="1391763">
                <a:tc>
                  <a:txBody>
                    <a:bodyPr/>
                    <a:lstStyle/>
                    <a:p>
                      <a:pPr algn="ctr" fontAlgn="b"/>
                      <a:r>
                        <a:rPr lang="en-US" sz="2400" b="1" u="none" strike="noStrike" dirty="0">
                          <a:effectLst/>
                        </a:rPr>
                        <a:t>Code Snippet</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@Scope(value= </a:t>
                      </a:r>
                      <a:r>
                        <a:rPr lang="en-US" sz="2000" u="none" strike="noStrike" dirty="0" err="1">
                          <a:effectLst/>
                        </a:rPr>
                        <a:t>ConfigurableBeanFactory.SCOPE_PROTOTYPE</a:t>
                      </a:r>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@Scope(value= </a:t>
                      </a:r>
                      <a:r>
                        <a:rPr lang="en-US" sz="2000" u="none" strike="noStrike" dirty="0" err="1">
                          <a:effectLst/>
                        </a:rPr>
                        <a:t>ConfigurableBeanFactory.SCOPE_SINGLETON</a:t>
                      </a:r>
                      <a:r>
                        <a:rPr lang="en-US" sz="2000" u="none" strike="noStrike" dirty="0">
                          <a:effectLst/>
                        </a:rPr>
                        <a:t> OR Default</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264667"/>
                  </a:ext>
                </a:extLst>
              </a:tr>
              <a:tr h="347941">
                <a:tc>
                  <a:txBody>
                    <a:bodyPr/>
                    <a:lstStyle/>
                    <a:p>
                      <a:pPr algn="ctr" fontAlgn="b"/>
                      <a:r>
                        <a:rPr lang="en-US" sz="2400" b="1" u="none" strike="noStrike" dirty="0">
                          <a:effectLst/>
                        </a:rPr>
                        <a:t>Usage</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Rarely used</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Very frequently used</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17488996"/>
                  </a:ext>
                </a:extLst>
              </a:tr>
              <a:tr h="347941">
                <a:tc>
                  <a:txBody>
                    <a:bodyPr/>
                    <a:lstStyle/>
                    <a:p>
                      <a:pPr algn="ctr" fontAlgn="b"/>
                      <a:r>
                        <a:rPr lang="en-US" sz="2400" b="1" u="none" strike="noStrike" dirty="0">
                          <a:effectLst/>
                        </a:rPr>
                        <a:t>Recommended Scenario</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Stateful beans</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Stateless beans</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6009202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BC7E53F-224C-A977-0D94-B2A71C330205}"/>
                  </a:ext>
                </a:extLst>
              </p14:cNvPr>
              <p14:cNvContentPartPr/>
              <p14:nvPr/>
            </p14:nvContentPartPr>
            <p14:xfrm>
              <a:off x="3449160" y="5077800"/>
              <a:ext cx="4532760" cy="730440"/>
            </p14:xfrm>
          </p:contentPart>
        </mc:Choice>
        <mc:Fallback xmlns="">
          <p:pic>
            <p:nvPicPr>
              <p:cNvPr id="3" name="Ink 2">
                <a:extLst>
                  <a:ext uri="{FF2B5EF4-FFF2-40B4-BE49-F238E27FC236}">
                    <a16:creationId xmlns:a16="http://schemas.microsoft.com/office/drawing/2014/main" id="{CBC7E53F-224C-A977-0D94-B2A71C330205}"/>
                  </a:ext>
                </a:extLst>
              </p:cNvPr>
              <p:cNvPicPr/>
              <p:nvPr/>
            </p:nvPicPr>
            <p:blipFill>
              <a:blip r:embed="rId3"/>
              <a:stretch>
                <a:fillRect/>
              </a:stretch>
            </p:blipFill>
            <p:spPr>
              <a:xfrm>
                <a:off x="3439800" y="5068440"/>
                <a:ext cx="4551480" cy="749160"/>
              </a:xfrm>
              <a:prstGeom prst="rect">
                <a:avLst/>
              </a:prstGeom>
            </p:spPr>
          </p:pic>
        </mc:Fallback>
      </mc:AlternateContent>
    </p:spTree>
    <p:extLst>
      <p:ext uri="{BB962C8B-B14F-4D97-AF65-F5344CB8AC3E}">
        <p14:creationId xmlns:p14="http://schemas.microsoft.com/office/powerpoint/2010/main" val="234376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CE96-467C-53B1-1981-8BA4F5C52C01}"/>
              </a:ext>
            </a:extLst>
          </p:cNvPr>
          <p:cNvSpPr>
            <a:spLocks noGrp="1"/>
          </p:cNvSpPr>
          <p:nvPr>
            <p:ph type="title"/>
          </p:nvPr>
        </p:nvSpPr>
        <p:spPr/>
        <p:txBody>
          <a:bodyPr/>
          <a:lstStyle/>
          <a:p>
            <a:r>
              <a:rPr lang="en-US" dirty="0"/>
              <a:t>@PostConstruct &amp; @PreDestroy</a:t>
            </a:r>
          </a:p>
        </p:txBody>
      </p:sp>
      <p:sp>
        <p:nvSpPr>
          <p:cNvPr id="3" name="Content Placeholder 2">
            <a:extLst>
              <a:ext uri="{FF2B5EF4-FFF2-40B4-BE49-F238E27FC236}">
                <a16:creationId xmlns:a16="http://schemas.microsoft.com/office/drawing/2014/main" id="{05B15B9F-40A1-E45E-48BE-F051A8F649E4}"/>
              </a:ext>
            </a:extLst>
          </p:cNvPr>
          <p:cNvSpPr>
            <a:spLocks noGrp="1"/>
          </p:cNvSpPr>
          <p:nvPr>
            <p:ph idx="1"/>
          </p:nvPr>
        </p:nvSpPr>
        <p:spPr/>
        <p:txBody>
          <a:bodyPr numCol="2">
            <a:normAutofit fontScale="70000" lnSpcReduction="20000"/>
          </a:bodyPr>
          <a:lstStyle/>
          <a:p>
            <a:pPr marL="0" indent="0" algn="l">
              <a:buNone/>
            </a:pPr>
            <a:r>
              <a:rPr lang="en-US" sz="1800" dirty="0">
                <a:solidFill>
                  <a:srgbClr val="646464"/>
                </a:solidFill>
                <a:latin typeface="Consolas" panose="020B0609020204030204" pitchFamily="49" charset="0"/>
              </a:rPr>
              <a:t>@</a:t>
            </a:r>
            <a:r>
              <a:rPr lang="en-US" sz="2200" dirty="0">
                <a:solidFill>
                  <a:srgbClr val="646464"/>
                </a:solidFill>
                <a:latin typeface="Consolas" panose="020B0609020204030204" pitchFamily="49" charset="0"/>
              </a:rPr>
              <a:t>Component</a:t>
            </a:r>
          </a:p>
          <a:p>
            <a:pPr marL="0" indent="0" algn="l">
              <a:buNone/>
            </a:pP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SomeClass</a:t>
            </a:r>
            <a:r>
              <a:rPr lang="en-US" sz="2200" b="1" dirty="0">
                <a:solidFill>
                  <a:srgbClr val="000000"/>
                </a:solidFill>
                <a:latin typeface="Consolas" panose="020B0609020204030204" pitchFamily="49" charset="0"/>
              </a:rPr>
              <a:t>{</a:t>
            </a:r>
          </a:p>
          <a:p>
            <a:pPr marL="0" indent="0" algn="l">
              <a:buNone/>
            </a:pPr>
            <a:r>
              <a:rPr lang="en-US" sz="2200" dirty="0" err="1">
                <a:solidFill>
                  <a:srgbClr val="000000"/>
                </a:solidFill>
                <a:latin typeface="Consolas" panose="020B0609020204030204" pitchFamily="49" charset="0"/>
              </a:rPr>
              <a:t>SomeDependency</a:t>
            </a:r>
            <a:r>
              <a:rPr lang="en-US" sz="2200" dirty="0">
                <a:solidFill>
                  <a:srgbClr val="000000"/>
                </a:solidFill>
                <a:latin typeface="Consolas" panose="020B0609020204030204" pitchFamily="49" charset="0"/>
              </a:rPr>
              <a:t> </a:t>
            </a:r>
            <a:r>
              <a:rPr lang="en-US" sz="2200" dirty="0" err="1">
                <a:solidFill>
                  <a:srgbClr val="0000C0"/>
                </a:solidFill>
                <a:latin typeface="Consolas" panose="020B0609020204030204" pitchFamily="49" charset="0"/>
              </a:rPr>
              <a:t>someDependency</a:t>
            </a:r>
            <a:r>
              <a:rPr lang="en-US" sz="2200" dirty="0">
                <a:solidFill>
                  <a:srgbClr val="000000"/>
                </a:solidFill>
                <a:latin typeface="Consolas" panose="020B0609020204030204" pitchFamily="49" charset="0"/>
              </a:rPr>
              <a:t>;</a:t>
            </a:r>
          </a:p>
          <a:p>
            <a:pPr marL="0" indent="0" algn="l">
              <a:buNone/>
            </a:pPr>
            <a:endParaRPr lang="en-US" sz="2200" dirty="0">
              <a:latin typeface="Consolas" panose="020B0609020204030204" pitchFamily="49" charset="0"/>
            </a:endParaRPr>
          </a:p>
          <a:p>
            <a:pPr marL="0" indent="0" algn="l">
              <a:buNone/>
            </a:pP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SomeClass</a:t>
            </a:r>
            <a:r>
              <a:rPr lang="en-US" sz="2200" b="1" dirty="0">
                <a:solidFill>
                  <a:srgbClr val="000000"/>
                </a:solidFill>
                <a:latin typeface="Consolas" panose="020B0609020204030204" pitchFamily="49" charset="0"/>
              </a:rPr>
              <a:t>(</a:t>
            </a:r>
            <a:r>
              <a:rPr lang="en-US" sz="2200" b="1" dirty="0" err="1">
                <a:solidFill>
                  <a:srgbClr val="000000"/>
                </a:solidFill>
                <a:latin typeface="Consolas" panose="020B0609020204030204" pitchFamily="49" charset="0"/>
              </a:rPr>
              <a:t>SomeDependency</a:t>
            </a:r>
            <a:r>
              <a:rPr lang="en-US" sz="2200" b="1" dirty="0">
                <a:solidFill>
                  <a:srgbClr val="000000"/>
                </a:solidFill>
                <a:latin typeface="Consolas" panose="020B0609020204030204" pitchFamily="49" charset="0"/>
              </a:rPr>
              <a:t> </a:t>
            </a:r>
            <a:r>
              <a:rPr lang="en-US" sz="2200" b="1" dirty="0" err="1">
                <a:solidFill>
                  <a:srgbClr val="6A3E3E"/>
                </a:solidFill>
                <a:latin typeface="Consolas" panose="020B0609020204030204" pitchFamily="49" charset="0"/>
              </a:rPr>
              <a:t>someDependency</a:t>
            </a:r>
            <a:r>
              <a:rPr lang="en-US" sz="2200" b="1" dirty="0">
                <a:solidFill>
                  <a:srgbClr val="000000"/>
                </a:solidFill>
                <a:latin typeface="Consolas" panose="020B0609020204030204" pitchFamily="49" charset="0"/>
              </a:rPr>
              <a:t>) {</a:t>
            </a:r>
          </a:p>
          <a:p>
            <a:pPr marL="0" indent="0" algn="l">
              <a:buNone/>
            </a:pPr>
            <a:r>
              <a:rPr lang="en-US" sz="2200" b="1" dirty="0">
                <a:solidFill>
                  <a:srgbClr val="7F0055"/>
                </a:solidFill>
                <a:latin typeface="Consolas" panose="020B0609020204030204" pitchFamily="49" charset="0"/>
              </a:rPr>
              <a:t>super</a:t>
            </a:r>
            <a:r>
              <a:rPr lang="en-US" sz="2200" b="1" dirty="0">
                <a:solidFill>
                  <a:srgbClr val="000000"/>
                </a:solidFill>
                <a:latin typeface="Consolas" panose="020B0609020204030204" pitchFamily="49" charset="0"/>
              </a:rPr>
              <a:t>();</a:t>
            </a:r>
          </a:p>
          <a:p>
            <a:pPr marL="0" indent="0" algn="l">
              <a:buNone/>
            </a:pPr>
            <a:r>
              <a:rPr lang="en-US" sz="2200" b="1" dirty="0" err="1">
                <a:solidFill>
                  <a:srgbClr val="7F0055"/>
                </a:solidFill>
                <a:latin typeface="Consolas" panose="020B0609020204030204" pitchFamily="49" charset="0"/>
              </a:rPr>
              <a:t>this</a:t>
            </a:r>
            <a:r>
              <a:rPr lang="en-US" sz="2200" b="1" dirty="0" err="1">
                <a:solidFill>
                  <a:srgbClr val="000000"/>
                </a:solidFill>
                <a:latin typeface="Consolas" panose="020B0609020204030204" pitchFamily="49" charset="0"/>
              </a:rPr>
              <a:t>.</a:t>
            </a:r>
            <a:r>
              <a:rPr lang="en-US" sz="2200" b="1" dirty="0" err="1">
                <a:solidFill>
                  <a:srgbClr val="0000C0"/>
                </a:solidFill>
                <a:latin typeface="Consolas" panose="020B0609020204030204" pitchFamily="49" charset="0"/>
              </a:rPr>
              <a:t>someDependency</a:t>
            </a:r>
            <a:r>
              <a:rPr lang="en-US" sz="2200" b="1" dirty="0">
                <a:solidFill>
                  <a:srgbClr val="000000"/>
                </a:solidFill>
                <a:latin typeface="Consolas" panose="020B0609020204030204" pitchFamily="49" charset="0"/>
              </a:rPr>
              <a:t> = </a:t>
            </a:r>
            <a:r>
              <a:rPr lang="en-US" sz="2200" b="1" dirty="0" err="1">
                <a:solidFill>
                  <a:srgbClr val="6A3E3E"/>
                </a:solidFill>
                <a:latin typeface="Consolas" panose="020B0609020204030204" pitchFamily="49" charset="0"/>
              </a:rPr>
              <a:t>someDependency</a:t>
            </a:r>
            <a:r>
              <a:rPr lang="en-US" sz="2200" b="1" dirty="0">
                <a:solidFill>
                  <a:srgbClr val="000000"/>
                </a:solidFill>
                <a:latin typeface="Consolas" panose="020B0609020204030204" pitchFamily="49" charset="0"/>
              </a:rPr>
              <a:t>;</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"All Dependencies are Ready"</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endParaRPr lang="en-US" sz="2200" dirty="0">
              <a:latin typeface="Consolas" panose="020B0609020204030204" pitchFamily="49" charset="0"/>
            </a:endParaRPr>
          </a:p>
          <a:p>
            <a:pPr marL="0" indent="0" algn="l">
              <a:buNone/>
            </a:pPr>
            <a:r>
              <a:rPr lang="en-US" sz="2200" dirty="0">
                <a:solidFill>
                  <a:srgbClr val="646464"/>
                </a:solidFill>
                <a:latin typeface="Consolas" panose="020B0609020204030204" pitchFamily="49" charset="0"/>
              </a:rPr>
              <a:t>@PostConstruct</a:t>
            </a:r>
          </a:p>
          <a:p>
            <a:pPr marL="0" indent="0" algn="l">
              <a:buNone/>
            </a:pP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initialize()</a:t>
            </a:r>
            <a:r>
              <a:rPr lang="en-US" sz="2200" dirty="0">
                <a:solidFill>
                  <a:srgbClr val="000000"/>
                </a:solidFill>
                <a:latin typeface="Consolas" panose="020B0609020204030204" pitchFamily="49" charset="0"/>
              </a:rPr>
              <a:t>{</a:t>
            </a:r>
          </a:p>
          <a:p>
            <a:pPr marL="0" indent="0" algn="l">
              <a:buNone/>
            </a:pPr>
            <a:r>
              <a:rPr lang="en-US" sz="2200" dirty="0" err="1">
                <a:solidFill>
                  <a:srgbClr val="0000C0"/>
                </a:solidFill>
                <a:latin typeface="Consolas" panose="020B0609020204030204" pitchFamily="49" charset="0"/>
              </a:rPr>
              <a:t>someDependency</a:t>
            </a:r>
            <a:r>
              <a:rPr lang="en-US" sz="2200" dirty="0" err="1">
                <a:solidFill>
                  <a:srgbClr val="000000"/>
                </a:solidFill>
                <a:latin typeface="Consolas" panose="020B0609020204030204" pitchFamily="49" charset="0"/>
              </a:rPr>
              <a:t>.getReady</a:t>
            </a:r>
            <a:r>
              <a:rPr lang="en-US" sz="2200" dirty="0">
                <a:solidFill>
                  <a:srgbClr val="000000"/>
                </a:solidFill>
                <a:latin typeface="Consolas" panose="020B0609020204030204" pitchFamily="49" charset="0"/>
              </a:rPr>
              <a:t>();}</a:t>
            </a:r>
          </a:p>
          <a:p>
            <a:pPr marL="0" indent="0" algn="l">
              <a:buNone/>
            </a:pPr>
            <a:r>
              <a:rPr lang="en-US" sz="2200" dirty="0">
                <a:solidFill>
                  <a:srgbClr val="646464"/>
                </a:solidFill>
                <a:latin typeface="Consolas" panose="020B0609020204030204" pitchFamily="49" charset="0"/>
              </a:rPr>
              <a:t>@PreDestroy</a:t>
            </a:r>
          </a:p>
          <a:p>
            <a:pPr marL="0" indent="0" algn="l">
              <a:buNone/>
            </a:pP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cleanUp</a:t>
            </a:r>
            <a:r>
              <a:rPr lang="en-US" sz="2200" b="1" dirty="0">
                <a:solidFill>
                  <a:srgbClr val="000000"/>
                </a:solidFill>
                <a:latin typeface="Consolas" panose="020B0609020204030204" pitchFamily="49" charset="0"/>
              </a:rPr>
              <a:t>() {</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t>
            </a:r>
            <a:r>
              <a:rPr lang="en-US" sz="2200" b="1" i="1" dirty="0" err="1">
                <a:solidFill>
                  <a:srgbClr val="2A00FF"/>
                </a:solidFill>
                <a:latin typeface="Consolas" panose="020B0609020204030204" pitchFamily="49" charset="0"/>
              </a:rPr>
              <a:t>CleanUp</a:t>
            </a:r>
            <a:r>
              <a:rPr lang="en-US" sz="2200" b="1" i="1" dirty="0">
                <a:solidFill>
                  <a:srgbClr val="2A00FF"/>
                </a:solidFill>
                <a:latin typeface="Consolas" panose="020B0609020204030204" pitchFamily="49" charset="0"/>
              </a:rPr>
              <a:t> Activity is Done"</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p>
          <a:p>
            <a:pPr marL="0" indent="0" algn="l">
              <a:buNone/>
            </a:pPr>
            <a:r>
              <a:rPr lang="en-US" sz="2200" dirty="0">
                <a:solidFill>
                  <a:srgbClr val="646464"/>
                </a:solidFill>
                <a:latin typeface="Consolas" panose="020B0609020204030204" pitchFamily="49" charset="0"/>
              </a:rPr>
              <a:t>@Component</a:t>
            </a:r>
          </a:p>
          <a:p>
            <a:pPr marL="0" indent="0" algn="l">
              <a:buNone/>
            </a:pP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SomeDependency</a:t>
            </a:r>
            <a:r>
              <a:rPr lang="en-US" sz="2200" b="1" dirty="0">
                <a:solidFill>
                  <a:srgbClr val="000000"/>
                </a:solidFill>
                <a:latin typeface="Consolas" panose="020B0609020204030204" pitchFamily="49" charset="0"/>
              </a:rPr>
              <a:t>{</a:t>
            </a:r>
            <a:endParaRPr lang="en-US" sz="2200" dirty="0">
              <a:latin typeface="Consolas" panose="020B0609020204030204" pitchFamily="49" charset="0"/>
            </a:endParaRPr>
          </a:p>
          <a:p>
            <a:pPr marL="0" indent="0" algn="l">
              <a:buNone/>
            </a:pP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getReady</a:t>
            </a:r>
            <a:r>
              <a:rPr lang="en-US" sz="2200" b="1" dirty="0">
                <a:solidFill>
                  <a:srgbClr val="000000"/>
                </a:solidFill>
                <a:latin typeface="Consolas" panose="020B0609020204030204" pitchFamily="49" charset="0"/>
              </a:rPr>
              <a:t>() {</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"All Initialization is done"</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endParaRPr lang="en-US" sz="3500" dirty="0"/>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A44E467C-C396-9607-08CF-F7B91A332AB1}"/>
                  </a:ext>
                </a:extLst>
              </p14:cNvPr>
              <p14:cNvContentPartPr/>
              <p14:nvPr/>
            </p14:nvContentPartPr>
            <p14:xfrm>
              <a:off x="1380905" y="5627188"/>
              <a:ext cx="1080" cy="6120"/>
            </p14:xfrm>
          </p:contentPart>
        </mc:Choice>
        <mc:Fallback xmlns="">
          <p:pic>
            <p:nvPicPr>
              <p:cNvPr id="12" name="Ink 11">
                <a:extLst>
                  <a:ext uri="{FF2B5EF4-FFF2-40B4-BE49-F238E27FC236}">
                    <a16:creationId xmlns:a16="http://schemas.microsoft.com/office/drawing/2014/main" id="{A44E467C-C396-9607-08CF-F7B91A332AB1}"/>
                  </a:ext>
                </a:extLst>
              </p:cNvPr>
              <p:cNvPicPr/>
              <p:nvPr/>
            </p:nvPicPr>
            <p:blipFill>
              <a:blip r:embed="rId15"/>
              <a:stretch>
                <a:fillRect/>
              </a:stretch>
            </p:blipFill>
            <p:spPr>
              <a:xfrm>
                <a:off x="1372265" y="5618188"/>
                <a:ext cx="187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0391A2A8-77EF-3B6D-C103-50F1C4852F0D}"/>
                  </a:ext>
                </a:extLst>
              </p14:cNvPr>
              <p14:cNvContentPartPr/>
              <p14:nvPr/>
            </p14:nvContentPartPr>
            <p14:xfrm>
              <a:off x="5604425" y="3009628"/>
              <a:ext cx="289800" cy="1050840"/>
            </p14:xfrm>
          </p:contentPart>
        </mc:Choice>
        <mc:Fallback xmlns="">
          <p:pic>
            <p:nvPicPr>
              <p:cNvPr id="17" name="Ink 16">
                <a:extLst>
                  <a:ext uri="{FF2B5EF4-FFF2-40B4-BE49-F238E27FC236}">
                    <a16:creationId xmlns:a16="http://schemas.microsoft.com/office/drawing/2014/main" id="{0391A2A8-77EF-3B6D-C103-50F1C4852F0D}"/>
                  </a:ext>
                </a:extLst>
              </p:cNvPr>
              <p:cNvPicPr/>
              <p:nvPr/>
            </p:nvPicPr>
            <p:blipFill>
              <a:blip r:embed="rId23"/>
              <a:stretch>
                <a:fillRect/>
              </a:stretch>
            </p:blipFill>
            <p:spPr>
              <a:xfrm>
                <a:off x="5595425" y="3000628"/>
                <a:ext cx="307440" cy="1068480"/>
              </a:xfrm>
              <a:prstGeom prst="rect">
                <a:avLst/>
              </a:prstGeom>
            </p:spPr>
          </p:pic>
        </mc:Fallback>
      </mc:AlternateContent>
    </p:spTree>
    <p:extLst>
      <p:ext uri="{BB962C8B-B14F-4D97-AF65-F5344CB8AC3E}">
        <p14:creationId xmlns:p14="http://schemas.microsoft.com/office/powerpoint/2010/main" val="176280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3108-2E42-B21B-29EC-5882722E4915}"/>
              </a:ext>
            </a:extLst>
          </p:cNvPr>
          <p:cNvSpPr>
            <a:spLocks noGrp="1"/>
          </p:cNvSpPr>
          <p:nvPr>
            <p:ph type="title"/>
          </p:nvPr>
        </p:nvSpPr>
        <p:spPr>
          <a:xfrm>
            <a:off x="751114" y="599284"/>
            <a:ext cx="10515600" cy="1499616"/>
          </a:xfrm>
        </p:spPr>
        <p:txBody>
          <a:bodyPr/>
          <a:lstStyle/>
          <a:p>
            <a:r>
              <a:rPr lang="en-US" dirty="0"/>
              <a:t>Jakarta Contexts &amp; Dependency Injection (CDI)</a:t>
            </a:r>
          </a:p>
        </p:txBody>
      </p:sp>
      <p:sp>
        <p:nvSpPr>
          <p:cNvPr id="3" name="Content Placeholder 2">
            <a:extLst>
              <a:ext uri="{FF2B5EF4-FFF2-40B4-BE49-F238E27FC236}">
                <a16:creationId xmlns:a16="http://schemas.microsoft.com/office/drawing/2014/main" id="{F1421A3A-514C-1B88-A038-D233212B51C0}"/>
              </a:ext>
            </a:extLst>
          </p:cNvPr>
          <p:cNvSpPr>
            <a:spLocks noGrp="1"/>
          </p:cNvSpPr>
          <p:nvPr>
            <p:ph idx="1"/>
          </p:nvPr>
        </p:nvSpPr>
        <p:spPr>
          <a:xfrm>
            <a:off x="838200" y="1690688"/>
            <a:ext cx="10515600" cy="4699855"/>
          </a:xfrm>
        </p:spPr>
        <p:txBody>
          <a:bodyPr>
            <a:normAutofit/>
          </a:bodyPr>
          <a:lstStyle/>
          <a:p>
            <a:r>
              <a:rPr lang="en-US" dirty="0"/>
              <a:t>Spring Framework V1 was released in 2004 </a:t>
            </a:r>
          </a:p>
          <a:p>
            <a:r>
              <a:rPr lang="en-US" dirty="0"/>
              <a:t>CDI specification introduced into Java EE 6 platform in December 2009 </a:t>
            </a:r>
          </a:p>
          <a:p>
            <a:r>
              <a:rPr lang="en-US" dirty="0"/>
              <a:t>Now called Jakarta Contexts and Dependency Injection (CDI) </a:t>
            </a:r>
          </a:p>
          <a:p>
            <a:r>
              <a:rPr lang="en-US" dirty="0"/>
              <a:t>CDI is a specification (interface) </a:t>
            </a:r>
          </a:p>
          <a:p>
            <a:pPr lvl="1"/>
            <a:r>
              <a:rPr lang="en-US" dirty="0"/>
              <a:t>Spring Framework implements CDI </a:t>
            </a:r>
          </a:p>
          <a:p>
            <a:r>
              <a:rPr lang="en-US" dirty="0"/>
              <a:t>Important Inject API Annotations: </a:t>
            </a:r>
          </a:p>
          <a:p>
            <a:pPr lvl="1"/>
            <a:r>
              <a:rPr lang="en-US" dirty="0"/>
              <a:t>Inject (~</a:t>
            </a:r>
            <a:r>
              <a:rPr lang="en-US" dirty="0" err="1"/>
              <a:t>Autowired</a:t>
            </a:r>
            <a:r>
              <a:rPr lang="en-US" dirty="0"/>
              <a:t> in Spring) </a:t>
            </a:r>
          </a:p>
          <a:p>
            <a:pPr lvl="1"/>
            <a:r>
              <a:rPr lang="en-US" dirty="0"/>
              <a:t>Named (~Component in Spring) </a:t>
            </a:r>
          </a:p>
          <a:p>
            <a:pPr lvl="1"/>
            <a:r>
              <a:rPr lang="en-US" dirty="0"/>
              <a:t>Qualifier </a:t>
            </a:r>
          </a:p>
          <a:p>
            <a:pPr lvl="1"/>
            <a:r>
              <a:rPr lang="en-US" dirty="0"/>
              <a:t>Scope </a:t>
            </a:r>
          </a:p>
          <a:p>
            <a:pPr lvl="1"/>
            <a:r>
              <a:rPr lang="en-US" dirty="0"/>
              <a:t>Singleton </a:t>
            </a:r>
          </a:p>
        </p:txBody>
      </p:sp>
      <p:sp>
        <p:nvSpPr>
          <p:cNvPr id="4" name="Content Placeholder 2">
            <a:extLst>
              <a:ext uri="{FF2B5EF4-FFF2-40B4-BE49-F238E27FC236}">
                <a16:creationId xmlns:a16="http://schemas.microsoft.com/office/drawing/2014/main" id="{2626A9BF-CB88-C5F2-9BF0-F0136405CEFE}"/>
              </a:ext>
            </a:extLst>
          </p:cNvPr>
          <p:cNvSpPr txBox="1">
            <a:spLocks/>
          </p:cNvSpPr>
          <p:nvPr/>
        </p:nvSpPr>
        <p:spPr>
          <a:xfrm>
            <a:off x="6008914" y="3428999"/>
            <a:ext cx="5704115" cy="30638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To Add Jakarta Annotation:-</a:t>
            </a:r>
          </a:p>
          <a:p>
            <a:pPr lvl="1"/>
            <a:r>
              <a:rPr lang="en-US" sz="1900" dirty="0"/>
              <a:t>Add Libraries By Simply Adding Dependencies in pom.xml</a:t>
            </a:r>
          </a:p>
          <a:p>
            <a:pPr marL="0" indent="0" algn="l">
              <a:buNone/>
            </a:pPr>
            <a:r>
              <a:rPr lang="en-US" sz="1900" b="1" dirty="0">
                <a:solidFill>
                  <a:srgbClr val="93A1A1"/>
                </a:solidFill>
                <a:latin typeface="Consolas" panose="020B0609020204030204" pitchFamily="49" charset="0"/>
              </a:rPr>
              <a:t>&lt;!-- https://mvnrepository.com/artifact/jakarta.inject/jakarta.inject-api --&gt;</a:t>
            </a:r>
          </a:p>
          <a:p>
            <a:pPr marL="0" indent="0" algn="l">
              <a:buNone/>
            </a:pPr>
            <a:r>
              <a:rPr lang="en-US" sz="1900" b="1" dirty="0">
                <a:solidFill>
                  <a:srgbClr val="000000"/>
                </a:solidFill>
                <a:latin typeface="Consolas" panose="020B0609020204030204" pitchFamily="49" charset="0"/>
              </a:rPr>
              <a:t>&lt;</a:t>
            </a:r>
            <a:r>
              <a:rPr lang="en-US" sz="1900" b="1" u="sng" dirty="0">
                <a:solidFill>
                  <a:srgbClr val="000000"/>
                </a:solidFill>
                <a:latin typeface="Consolas" panose="020B0609020204030204" pitchFamily="49" charset="0"/>
              </a:rPr>
              <a:t>dependency&gt;</a:t>
            </a:r>
          </a:p>
          <a:p>
            <a:pPr marL="0" indent="0" algn="l">
              <a:buNone/>
            </a:pPr>
            <a:r>
              <a:rPr lang="en-US" sz="1900" b="1" dirty="0">
                <a:solidFill>
                  <a:srgbClr val="000000"/>
                </a:solidFill>
                <a:latin typeface="Consolas" panose="020B0609020204030204" pitchFamily="49" charset="0"/>
              </a:rPr>
              <a:t>    &lt;</a:t>
            </a:r>
            <a:r>
              <a:rPr lang="en-US" sz="1900" b="1" dirty="0" err="1">
                <a:solidFill>
                  <a:srgbClr val="268BD2"/>
                </a:solidFill>
                <a:latin typeface="Consolas" panose="020B0609020204030204" pitchFamily="49" charset="0"/>
              </a:rPr>
              <a:t>groupId</a:t>
            </a:r>
            <a:r>
              <a:rPr lang="en-US" sz="1900" b="1" dirty="0">
                <a:solidFill>
                  <a:srgbClr val="000000"/>
                </a:solidFill>
                <a:latin typeface="Consolas" panose="020B0609020204030204" pitchFamily="49" charset="0"/>
              </a:rPr>
              <a:t>&gt;</a:t>
            </a:r>
            <a:r>
              <a:rPr lang="en-US" sz="1900" b="1" dirty="0" err="1">
                <a:solidFill>
                  <a:srgbClr val="000000"/>
                </a:solidFill>
                <a:latin typeface="Consolas" panose="020B0609020204030204" pitchFamily="49" charset="0"/>
              </a:rPr>
              <a:t>jakarta.inject</a:t>
            </a:r>
            <a:r>
              <a:rPr lang="en-US" sz="1900" b="1" dirty="0">
                <a:solidFill>
                  <a:srgbClr val="000000"/>
                </a:solidFill>
                <a:latin typeface="Consolas" panose="020B0609020204030204" pitchFamily="49" charset="0"/>
              </a:rPr>
              <a:t>&lt;/</a:t>
            </a:r>
            <a:r>
              <a:rPr lang="en-US" sz="1900" b="1" dirty="0" err="1">
                <a:solidFill>
                  <a:srgbClr val="268BD2"/>
                </a:solidFill>
                <a:latin typeface="Consolas" panose="020B0609020204030204" pitchFamily="49" charset="0"/>
              </a:rPr>
              <a:t>groupId</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    &lt;</a:t>
            </a:r>
            <a:r>
              <a:rPr lang="en-US" sz="1900" b="1" dirty="0" err="1">
                <a:solidFill>
                  <a:srgbClr val="268BD2"/>
                </a:solidFill>
                <a:latin typeface="Consolas" panose="020B0609020204030204" pitchFamily="49" charset="0"/>
              </a:rPr>
              <a:t>artifactId</a:t>
            </a:r>
            <a:r>
              <a:rPr lang="en-US" sz="1900" b="1" dirty="0">
                <a:solidFill>
                  <a:srgbClr val="000000"/>
                </a:solidFill>
                <a:latin typeface="Consolas" panose="020B0609020204030204" pitchFamily="49" charset="0"/>
              </a:rPr>
              <a:t>&gt;</a:t>
            </a:r>
            <a:r>
              <a:rPr lang="en-US" sz="1900" b="1" dirty="0" err="1">
                <a:solidFill>
                  <a:srgbClr val="000000"/>
                </a:solidFill>
                <a:latin typeface="Consolas" panose="020B0609020204030204" pitchFamily="49" charset="0"/>
              </a:rPr>
              <a:t>jakarta.inject-api</a:t>
            </a:r>
            <a:r>
              <a:rPr lang="en-US" sz="1900" b="1" dirty="0">
                <a:solidFill>
                  <a:srgbClr val="000000"/>
                </a:solidFill>
                <a:latin typeface="Consolas" panose="020B0609020204030204" pitchFamily="49" charset="0"/>
              </a:rPr>
              <a:t>&lt;/</a:t>
            </a:r>
            <a:r>
              <a:rPr lang="en-US" sz="1900" b="1" dirty="0" err="1">
                <a:solidFill>
                  <a:srgbClr val="268BD2"/>
                </a:solidFill>
                <a:latin typeface="Consolas" panose="020B0609020204030204" pitchFamily="49" charset="0"/>
              </a:rPr>
              <a:t>artifactId</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    &lt;</a:t>
            </a:r>
            <a:r>
              <a:rPr lang="en-US" sz="1900" b="1" dirty="0">
                <a:solidFill>
                  <a:srgbClr val="268BD2"/>
                </a:solidFill>
                <a:latin typeface="Consolas" panose="020B0609020204030204" pitchFamily="49" charset="0"/>
              </a:rPr>
              <a:t>version</a:t>
            </a:r>
            <a:r>
              <a:rPr lang="en-US" sz="1900" b="1" dirty="0">
                <a:solidFill>
                  <a:srgbClr val="000000"/>
                </a:solidFill>
                <a:latin typeface="Consolas" panose="020B0609020204030204" pitchFamily="49" charset="0"/>
              </a:rPr>
              <a:t>&gt;2.0.1&lt;/</a:t>
            </a:r>
            <a:r>
              <a:rPr lang="en-US" sz="1900" b="1" dirty="0">
                <a:solidFill>
                  <a:srgbClr val="268BD2"/>
                </a:solidFill>
                <a:latin typeface="Consolas" panose="020B0609020204030204" pitchFamily="49" charset="0"/>
              </a:rPr>
              <a:t>version</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&lt;/</a:t>
            </a:r>
            <a:r>
              <a:rPr lang="en-US" sz="1900" b="1" dirty="0">
                <a:solidFill>
                  <a:srgbClr val="268BD2"/>
                </a:solidFill>
                <a:latin typeface="Consolas" panose="020B0609020204030204" pitchFamily="49" charset="0"/>
              </a:rPr>
              <a:t>dependency</a:t>
            </a:r>
            <a:r>
              <a:rPr lang="en-US" sz="1900" b="1" dirty="0">
                <a:solidFill>
                  <a:srgbClr val="000000"/>
                </a:solidFill>
                <a:latin typeface="Consolas" panose="020B0609020204030204" pitchFamily="49" charset="0"/>
              </a:rPr>
              <a:t>&gt;</a:t>
            </a:r>
          </a:p>
          <a:p>
            <a:pPr lvl="1"/>
            <a:endParaRPr lang="en-US" b="1" dirty="0"/>
          </a:p>
        </p:txBody>
      </p:sp>
    </p:spTree>
    <p:extLst>
      <p:ext uri="{BB962C8B-B14F-4D97-AF65-F5344CB8AC3E}">
        <p14:creationId xmlns:p14="http://schemas.microsoft.com/office/powerpoint/2010/main" val="415414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E680-73EC-EEE2-106E-19AF28035CF4}"/>
              </a:ext>
            </a:extLst>
          </p:cNvPr>
          <p:cNvSpPr>
            <a:spLocks noGrp="1"/>
          </p:cNvSpPr>
          <p:nvPr>
            <p:ph type="title"/>
          </p:nvPr>
        </p:nvSpPr>
        <p:spPr/>
        <p:txBody>
          <a:bodyPr/>
          <a:lstStyle/>
          <a:p>
            <a:r>
              <a:rPr lang="en-US" dirty="0"/>
              <a:t>Spring Stereotype Annotations - @Component &amp; more..</a:t>
            </a:r>
          </a:p>
        </p:txBody>
      </p:sp>
      <p:sp>
        <p:nvSpPr>
          <p:cNvPr id="3" name="Content Placeholder 2">
            <a:extLst>
              <a:ext uri="{FF2B5EF4-FFF2-40B4-BE49-F238E27FC236}">
                <a16:creationId xmlns:a16="http://schemas.microsoft.com/office/drawing/2014/main" id="{49490075-A569-9FC2-3575-2116A1EB3E90}"/>
              </a:ext>
            </a:extLst>
          </p:cNvPr>
          <p:cNvSpPr>
            <a:spLocks noGrp="1"/>
          </p:cNvSpPr>
          <p:nvPr>
            <p:ph idx="1"/>
          </p:nvPr>
        </p:nvSpPr>
        <p:spPr>
          <a:xfrm>
            <a:off x="534572" y="2084832"/>
            <a:ext cx="11507373" cy="4773168"/>
          </a:xfrm>
        </p:spPr>
        <p:txBody>
          <a:bodyPr>
            <a:normAutofit fontScale="92500" lnSpcReduction="20000"/>
          </a:bodyPr>
          <a:lstStyle/>
          <a:p>
            <a:r>
              <a:rPr lang="en-US" sz="3600" dirty="0"/>
              <a:t>@Component - Generic annotation applicable for any class </a:t>
            </a:r>
          </a:p>
          <a:p>
            <a:pPr lvl="1"/>
            <a:r>
              <a:rPr lang="en-US" sz="3100" dirty="0"/>
              <a:t>Base for all Spring Stereotype Annotations </a:t>
            </a:r>
          </a:p>
          <a:p>
            <a:pPr lvl="1"/>
            <a:r>
              <a:rPr lang="en-US" sz="3100" dirty="0"/>
              <a:t>Specializations of @Component: </a:t>
            </a:r>
          </a:p>
          <a:p>
            <a:pPr lvl="2"/>
            <a:r>
              <a:rPr lang="en-US" sz="2300" dirty="0"/>
              <a:t>@Service - Indicates that an annotated class has business logic </a:t>
            </a:r>
          </a:p>
          <a:p>
            <a:pPr lvl="2"/>
            <a:r>
              <a:rPr lang="en-US" sz="2300" dirty="0"/>
              <a:t>@Controller - Indicates that an annotated class is a "Controller" (e.g. a web controller) Used to define controllers in your web applications and REST API </a:t>
            </a:r>
          </a:p>
          <a:p>
            <a:pPr lvl="2"/>
            <a:r>
              <a:rPr lang="en-US" sz="2300" dirty="0"/>
              <a:t>@Repository - Indicates that an annotated class is used to retrieve and/or manipulate data in a database </a:t>
            </a:r>
          </a:p>
          <a:p>
            <a:r>
              <a:rPr lang="en-US" sz="3600" dirty="0"/>
              <a:t>What should you use? </a:t>
            </a:r>
          </a:p>
          <a:p>
            <a:pPr lvl="1"/>
            <a:r>
              <a:rPr lang="en-US" sz="3100" dirty="0"/>
              <a:t>Use the most specific annotation possible </a:t>
            </a:r>
          </a:p>
          <a:p>
            <a:pPr lvl="1"/>
            <a:r>
              <a:rPr lang="en-US" sz="3100" dirty="0"/>
              <a:t>Why? </a:t>
            </a:r>
          </a:p>
          <a:p>
            <a:pPr lvl="2"/>
            <a:r>
              <a:rPr lang="en-US" sz="2300" dirty="0"/>
              <a:t>By using a specific annotation, you are giving more information to the framework about your intentions. </a:t>
            </a:r>
          </a:p>
          <a:p>
            <a:pPr lvl="2"/>
            <a:r>
              <a:rPr lang="en-US" sz="2300" dirty="0"/>
              <a:t>You can use AOP at a later point to add additional behavior </a:t>
            </a:r>
          </a:p>
          <a:p>
            <a:pPr lvl="3"/>
            <a:r>
              <a:rPr lang="en-US" sz="1800" dirty="0"/>
              <a:t>Example: For @Repository, Spring automatically wires in JDBC Exception translation features </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D08933BA-F81F-C558-6693-F79EE2ACF6FB}"/>
                  </a:ext>
                </a:extLst>
              </p14:cNvPr>
              <p14:cNvContentPartPr/>
              <p14:nvPr/>
            </p14:nvContentPartPr>
            <p14:xfrm>
              <a:off x="10413305" y="3647188"/>
              <a:ext cx="64440" cy="266040"/>
            </p14:xfrm>
          </p:contentPart>
        </mc:Choice>
        <mc:Fallback xmlns="">
          <p:pic>
            <p:nvPicPr>
              <p:cNvPr id="22" name="Ink 21">
                <a:extLst>
                  <a:ext uri="{FF2B5EF4-FFF2-40B4-BE49-F238E27FC236}">
                    <a16:creationId xmlns:a16="http://schemas.microsoft.com/office/drawing/2014/main" id="{D08933BA-F81F-C558-6693-F79EE2ACF6FB}"/>
                  </a:ext>
                </a:extLst>
              </p:cNvPr>
              <p:cNvPicPr/>
              <p:nvPr/>
            </p:nvPicPr>
            <p:blipFill>
              <a:blip r:embed="rId25"/>
              <a:stretch>
                <a:fillRect/>
              </a:stretch>
            </p:blipFill>
            <p:spPr>
              <a:xfrm>
                <a:off x="10404305" y="3638188"/>
                <a:ext cx="82080" cy="283680"/>
              </a:xfrm>
              <a:prstGeom prst="rect">
                <a:avLst/>
              </a:prstGeom>
            </p:spPr>
          </p:pic>
        </mc:Fallback>
      </mc:AlternateContent>
    </p:spTree>
    <p:extLst>
      <p:ext uri="{BB962C8B-B14F-4D97-AF65-F5344CB8AC3E}">
        <p14:creationId xmlns:p14="http://schemas.microsoft.com/office/powerpoint/2010/main" val="228381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A2B7-E99A-4CE7-7CB4-1BEFDA659C98}"/>
              </a:ext>
            </a:extLst>
          </p:cNvPr>
          <p:cNvSpPr>
            <a:spLocks noGrp="1"/>
          </p:cNvSpPr>
          <p:nvPr>
            <p:ph type="title"/>
          </p:nvPr>
        </p:nvSpPr>
        <p:spPr/>
        <p:txBody>
          <a:bodyPr/>
          <a:lstStyle/>
          <a:p>
            <a:r>
              <a:rPr lang="en-US" dirty="0"/>
              <a:t>Getting Started with Spring Framework - Why?</a:t>
            </a:r>
          </a:p>
        </p:txBody>
      </p:sp>
      <p:sp>
        <p:nvSpPr>
          <p:cNvPr id="3" name="Content Placeholder 2">
            <a:extLst>
              <a:ext uri="{FF2B5EF4-FFF2-40B4-BE49-F238E27FC236}">
                <a16:creationId xmlns:a16="http://schemas.microsoft.com/office/drawing/2014/main" id="{C7A3D7F8-ECAB-D1E8-F84A-38CDA778E674}"/>
              </a:ext>
            </a:extLst>
          </p:cNvPr>
          <p:cNvSpPr>
            <a:spLocks noGrp="1"/>
          </p:cNvSpPr>
          <p:nvPr>
            <p:ph idx="1"/>
          </p:nvPr>
        </p:nvSpPr>
        <p:spPr/>
        <p:txBody>
          <a:bodyPr>
            <a:normAutofit fontScale="92500" lnSpcReduction="10000"/>
          </a:bodyPr>
          <a:lstStyle/>
          <a:p>
            <a:r>
              <a:rPr lang="en-US" sz="3200" dirty="0"/>
              <a:t>You can build a variety of applications using Java, Spring and Spring Boot:</a:t>
            </a:r>
          </a:p>
          <a:p>
            <a:pPr lvl="1"/>
            <a:r>
              <a:rPr lang="en-US" sz="2800" dirty="0"/>
              <a:t>Web </a:t>
            </a:r>
          </a:p>
          <a:p>
            <a:pPr lvl="1"/>
            <a:r>
              <a:rPr lang="en-US" sz="2800" dirty="0"/>
              <a:t>REST API </a:t>
            </a:r>
          </a:p>
          <a:p>
            <a:pPr lvl="1"/>
            <a:r>
              <a:rPr lang="en-US" sz="2800" dirty="0"/>
              <a:t>Full Stack </a:t>
            </a:r>
          </a:p>
          <a:p>
            <a:pPr lvl="1"/>
            <a:r>
              <a:rPr lang="en-US" sz="2800" dirty="0"/>
              <a:t>Microservices </a:t>
            </a:r>
          </a:p>
          <a:p>
            <a:r>
              <a:rPr lang="en-US" sz="3200" dirty="0"/>
              <a:t>Irrespective of the app you are building: </a:t>
            </a:r>
          </a:p>
          <a:p>
            <a:pPr lvl="1"/>
            <a:r>
              <a:rPr lang="en-US" sz="2800" dirty="0"/>
              <a:t>Spring framework provides all the core features</a:t>
            </a:r>
          </a:p>
          <a:p>
            <a:pPr lvl="2"/>
            <a:r>
              <a:rPr lang="en-US" sz="2000" dirty="0"/>
              <a:t>Understanding Spring helps you learn Spring Boot easily </a:t>
            </a:r>
          </a:p>
          <a:p>
            <a:pPr lvl="2"/>
            <a:r>
              <a:rPr lang="en-US" sz="2000" dirty="0"/>
              <a:t>Helps in debugging problems quickly </a:t>
            </a:r>
          </a:p>
        </p:txBody>
      </p:sp>
    </p:spTree>
    <p:extLst>
      <p:ext uri="{BB962C8B-B14F-4D97-AF65-F5344CB8AC3E}">
        <p14:creationId xmlns:p14="http://schemas.microsoft.com/office/powerpoint/2010/main" val="1730601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1E12-28EB-EE52-E2BF-43DAF63A7B6E}"/>
              </a:ext>
            </a:extLst>
          </p:cNvPr>
          <p:cNvSpPr>
            <a:spLocks noGrp="1"/>
          </p:cNvSpPr>
          <p:nvPr>
            <p:ph type="title"/>
          </p:nvPr>
        </p:nvSpPr>
        <p:spPr>
          <a:xfrm>
            <a:off x="838199" y="416404"/>
            <a:ext cx="11175609" cy="1499616"/>
          </a:xfrm>
        </p:spPr>
        <p:txBody>
          <a:bodyPr>
            <a:normAutofit/>
          </a:bodyPr>
          <a:lstStyle/>
          <a:p>
            <a:r>
              <a:rPr lang="en-US" sz="4000" b="1" dirty="0"/>
              <a:t>Quick Review of Important Spring Annotations</a:t>
            </a:r>
          </a:p>
        </p:txBody>
      </p:sp>
      <p:sp>
        <p:nvSpPr>
          <p:cNvPr id="3" name="Content Placeholder 2">
            <a:extLst>
              <a:ext uri="{FF2B5EF4-FFF2-40B4-BE49-F238E27FC236}">
                <a16:creationId xmlns:a16="http://schemas.microsoft.com/office/drawing/2014/main" id="{17E190E2-1E76-6E1C-D6CC-986697FD31CF}"/>
              </a:ext>
            </a:extLst>
          </p:cNvPr>
          <p:cNvSpPr>
            <a:spLocks noGrp="1"/>
          </p:cNvSpPr>
          <p:nvPr>
            <p:ph idx="1"/>
          </p:nvPr>
        </p:nvSpPr>
        <p:spPr>
          <a:xfrm>
            <a:off x="838200" y="1690689"/>
            <a:ext cx="10515600" cy="5061804"/>
          </a:xfrm>
        </p:spPr>
        <p:txBody>
          <a:bodyPr>
            <a:normAutofit fontScale="92500" lnSpcReduction="10000"/>
          </a:bodyPr>
          <a:lstStyle/>
          <a:p>
            <a:r>
              <a:rPr lang="en-US" b="1" dirty="0"/>
              <a:t>@Configuration:-  </a:t>
            </a:r>
            <a:r>
              <a:rPr lang="en-US" dirty="0"/>
              <a:t>Indicates that a class declares one or more @Bean methods and may be processed by the Spring container to generate bean definitions </a:t>
            </a:r>
          </a:p>
          <a:p>
            <a:r>
              <a:rPr lang="en-US" b="1" dirty="0"/>
              <a:t>@ComponentScan :- </a:t>
            </a:r>
            <a:r>
              <a:rPr lang="en-US" dirty="0"/>
              <a:t>Define specific packages to scan for components. If specific packages are not defined, scanning will occur from the package of the class that declares this annotation</a:t>
            </a:r>
          </a:p>
          <a:p>
            <a:r>
              <a:rPr lang="en-US" b="1" dirty="0"/>
              <a:t>@Bean:- </a:t>
            </a:r>
            <a:r>
              <a:rPr lang="en-US" dirty="0"/>
              <a:t>Indicates that a method produces a bean to be managed by the Spring container.</a:t>
            </a:r>
          </a:p>
          <a:p>
            <a:r>
              <a:rPr lang="en-US" b="1" dirty="0"/>
              <a:t>@Component:- </a:t>
            </a:r>
            <a:r>
              <a:rPr lang="en-US" dirty="0"/>
              <a:t>Indicates that an annotated class is a "component“</a:t>
            </a:r>
          </a:p>
          <a:p>
            <a:r>
              <a:rPr lang="en-US" b="1" dirty="0"/>
              <a:t>@Service:- </a:t>
            </a:r>
            <a:r>
              <a:rPr lang="en-US" dirty="0"/>
              <a:t>Specialization of @Component indicating that an annotated class has business logic</a:t>
            </a:r>
          </a:p>
          <a:p>
            <a:r>
              <a:rPr lang="en-US" b="1" dirty="0"/>
              <a:t>@Controller:- </a:t>
            </a:r>
            <a:r>
              <a:rPr lang="en-US" dirty="0"/>
              <a:t>Specialization of @Component indicating that an annotated class is a "Controller" (e.g. a web controller). Used to define controllers in your web applications and REST API @Repository Specialization of </a:t>
            </a:r>
          </a:p>
          <a:p>
            <a:r>
              <a:rPr lang="en-US" b="1" dirty="0"/>
              <a:t>@Repository:- </a:t>
            </a:r>
            <a:r>
              <a:rPr lang="en-US" dirty="0"/>
              <a:t>indicating that an annotated class is used to retrieve and/or manipulate data in a database.</a:t>
            </a:r>
          </a:p>
          <a:p>
            <a:r>
              <a:rPr lang="en-US" b="1" dirty="0"/>
              <a:t>@Primary :- </a:t>
            </a:r>
            <a:r>
              <a:rPr lang="en-US" dirty="0"/>
              <a:t>Indicates that a bean should be given preference when multiple candidates are qualified to </a:t>
            </a:r>
            <a:r>
              <a:rPr lang="en-US" dirty="0" err="1"/>
              <a:t>autowire</a:t>
            </a:r>
            <a:r>
              <a:rPr lang="en-US" dirty="0"/>
              <a:t> a single valued dependency.</a:t>
            </a:r>
          </a:p>
        </p:txBody>
      </p:sp>
    </p:spTree>
    <p:extLst>
      <p:ext uri="{BB962C8B-B14F-4D97-AF65-F5344CB8AC3E}">
        <p14:creationId xmlns:p14="http://schemas.microsoft.com/office/powerpoint/2010/main" val="2477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B2379-945A-BCD8-0F2E-E340D4C9C497}"/>
              </a:ext>
            </a:extLst>
          </p:cNvPr>
          <p:cNvSpPr>
            <a:spLocks noGrp="1"/>
          </p:cNvSpPr>
          <p:nvPr>
            <p:ph idx="1"/>
          </p:nvPr>
        </p:nvSpPr>
        <p:spPr>
          <a:xfrm>
            <a:off x="838200" y="604911"/>
            <a:ext cx="10515600" cy="5572052"/>
          </a:xfrm>
        </p:spPr>
        <p:txBody>
          <a:bodyPr>
            <a:normAutofit lnSpcReduction="10000"/>
          </a:bodyPr>
          <a:lstStyle/>
          <a:p>
            <a:r>
              <a:rPr lang="en-US" b="1" dirty="0"/>
              <a:t>@Qualifier:- </a:t>
            </a:r>
            <a:r>
              <a:rPr lang="en-US" dirty="0"/>
              <a:t>Used on a field or parameter as a qualifier for candidate beans when </a:t>
            </a:r>
            <a:r>
              <a:rPr lang="en-US" dirty="0" err="1"/>
              <a:t>autowiring</a:t>
            </a:r>
            <a:r>
              <a:rPr lang="en-US" dirty="0"/>
              <a:t>.</a:t>
            </a:r>
          </a:p>
          <a:p>
            <a:r>
              <a:rPr lang="en-US" b="1" dirty="0"/>
              <a:t>@Lazy :- </a:t>
            </a:r>
            <a:r>
              <a:rPr lang="en-US" dirty="0"/>
              <a:t>Indicates that a bean has to be lazily initialized. Absence of @Lazy annotation will lead to eager initialization.</a:t>
            </a:r>
          </a:p>
          <a:p>
            <a:r>
              <a:rPr lang="en-US" b="1" dirty="0"/>
              <a:t>@Scope :- </a:t>
            </a:r>
            <a:r>
              <a:rPr lang="en-US" dirty="0"/>
              <a:t>(value = </a:t>
            </a:r>
            <a:r>
              <a:rPr lang="en-US" dirty="0" err="1"/>
              <a:t>ConfigurableBeanFactory.SCOPE_PROTOTYPE</a:t>
            </a:r>
            <a:r>
              <a:rPr lang="en-US" dirty="0"/>
              <a:t>) Defines a bean to be a prototype - a new instance will be created every time you refer to the bean. Default scope is singleton - one instance per IOC container.</a:t>
            </a:r>
          </a:p>
          <a:p>
            <a:r>
              <a:rPr lang="en-US" b="1" dirty="0"/>
              <a:t>@PostConstruct :- </a:t>
            </a:r>
            <a:r>
              <a:rPr lang="en-US" dirty="0"/>
              <a:t>Identifies the method that will be executed after dependency injection is done to perform any initialization.</a:t>
            </a:r>
          </a:p>
          <a:p>
            <a:r>
              <a:rPr lang="en-US" b="1" dirty="0"/>
              <a:t>@PreDestroy :- </a:t>
            </a:r>
            <a:r>
              <a:rPr lang="en-US" dirty="0"/>
              <a:t>Identifies the method that will receive the callback notification to signal that the instance is in the process of being removed by the container. Typically used to release resources that it has been holding.</a:t>
            </a:r>
          </a:p>
          <a:p>
            <a:r>
              <a:rPr lang="en-US" b="1" dirty="0"/>
              <a:t>@Named :- </a:t>
            </a:r>
            <a:r>
              <a:rPr lang="en-US" dirty="0"/>
              <a:t>Jakarta Contexts &amp; Dependency Injection (CDI) Annotation similar to Component.</a:t>
            </a:r>
          </a:p>
          <a:p>
            <a:r>
              <a:rPr lang="en-US" b="1" dirty="0"/>
              <a:t>@Inject :- </a:t>
            </a:r>
            <a:r>
              <a:rPr lang="en-US" dirty="0"/>
              <a:t>Jakarta Contexts &amp; Dependency Injection (CDI) Annotation similar to </a:t>
            </a:r>
            <a:r>
              <a:rPr lang="en-US" dirty="0" err="1"/>
              <a:t>Autowired</a:t>
            </a:r>
            <a:endParaRPr lang="en-US" dirty="0"/>
          </a:p>
        </p:txBody>
      </p:sp>
    </p:spTree>
    <p:extLst>
      <p:ext uri="{BB962C8B-B14F-4D97-AF65-F5344CB8AC3E}">
        <p14:creationId xmlns:p14="http://schemas.microsoft.com/office/powerpoint/2010/main" val="3178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E14B-CE51-4B4E-B4BC-9AA83417889A}"/>
              </a:ext>
            </a:extLst>
          </p:cNvPr>
          <p:cNvSpPr>
            <a:spLocks noGrp="1"/>
          </p:cNvSpPr>
          <p:nvPr>
            <p:ph type="title"/>
          </p:nvPr>
        </p:nvSpPr>
        <p:spPr>
          <a:xfrm>
            <a:off x="1024128" y="585216"/>
            <a:ext cx="10680192" cy="1499616"/>
          </a:xfrm>
        </p:spPr>
        <p:txBody>
          <a:bodyPr>
            <a:normAutofit/>
          </a:bodyPr>
          <a:lstStyle/>
          <a:p>
            <a:r>
              <a:rPr lang="en-US" sz="4400" b="1" dirty="0"/>
              <a:t>Quick Review of Important Spring Concepts</a:t>
            </a:r>
          </a:p>
        </p:txBody>
      </p:sp>
      <p:sp>
        <p:nvSpPr>
          <p:cNvPr id="3" name="Content Placeholder 2">
            <a:extLst>
              <a:ext uri="{FF2B5EF4-FFF2-40B4-BE49-F238E27FC236}">
                <a16:creationId xmlns:a16="http://schemas.microsoft.com/office/drawing/2014/main" id="{85BAE5CB-B0F3-6A80-2D00-5FF96ABF2DAE}"/>
              </a:ext>
            </a:extLst>
          </p:cNvPr>
          <p:cNvSpPr>
            <a:spLocks noGrp="1"/>
          </p:cNvSpPr>
          <p:nvPr>
            <p:ph idx="1"/>
          </p:nvPr>
        </p:nvSpPr>
        <p:spPr/>
        <p:txBody>
          <a:bodyPr>
            <a:normAutofit fontScale="92500" lnSpcReduction="10000"/>
          </a:bodyPr>
          <a:lstStyle/>
          <a:p>
            <a:r>
              <a:rPr lang="en-US" b="1" dirty="0"/>
              <a:t>Dependency Injection :- </a:t>
            </a:r>
            <a:r>
              <a:rPr lang="en-US" dirty="0"/>
              <a:t>Identify beans, their dependencies and wire them together (provides IOC - Inversion of Control).</a:t>
            </a:r>
          </a:p>
          <a:p>
            <a:r>
              <a:rPr lang="en-US" b="1" dirty="0"/>
              <a:t>Constr. injection :- </a:t>
            </a:r>
            <a:r>
              <a:rPr lang="en-US" dirty="0"/>
              <a:t>Dependencies are set by creating the Bean using its Constructor.</a:t>
            </a:r>
          </a:p>
          <a:p>
            <a:r>
              <a:rPr lang="en-US" b="1" dirty="0"/>
              <a:t>Setter injection :- </a:t>
            </a:r>
            <a:r>
              <a:rPr lang="en-US" dirty="0"/>
              <a:t>Dependencies are set by calling setter methods on your beans.</a:t>
            </a:r>
          </a:p>
          <a:p>
            <a:r>
              <a:rPr lang="en-US" b="1" dirty="0"/>
              <a:t>Field injection :- </a:t>
            </a:r>
            <a:r>
              <a:rPr lang="en-US" dirty="0"/>
              <a:t>No setter or constructor. Dependency is injected using reflection.</a:t>
            </a:r>
          </a:p>
          <a:p>
            <a:r>
              <a:rPr lang="en-US" b="1" dirty="0"/>
              <a:t>IOC Container :- </a:t>
            </a:r>
            <a:r>
              <a:rPr lang="en-US" dirty="0"/>
              <a:t>Spring IOC Context that manages Spring beans &amp; their lifecycle.</a:t>
            </a:r>
          </a:p>
          <a:p>
            <a:r>
              <a:rPr lang="en-US" b="1" dirty="0"/>
              <a:t>Bean Factory :- </a:t>
            </a:r>
            <a:r>
              <a:rPr lang="en-US" dirty="0"/>
              <a:t>Basic Spring IOC Container.</a:t>
            </a:r>
          </a:p>
          <a:p>
            <a:r>
              <a:rPr lang="en-US" b="1" dirty="0"/>
              <a:t>Application Context :- </a:t>
            </a:r>
            <a:r>
              <a:rPr lang="en-US" dirty="0"/>
              <a:t>Advanced Spring IOC Container with enterprise-specific features - Easy to use in web applications with internationalization features and good integration with Spring AOP.</a:t>
            </a:r>
          </a:p>
          <a:p>
            <a:r>
              <a:rPr lang="en-US" b="1" dirty="0"/>
              <a:t>Spring Beans :- </a:t>
            </a:r>
            <a:r>
              <a:rPr lang="en-US" dirty="0"/>
              <a:t>Objects managed by Spring</a:t>
            </a:r>
          </a:p>
        </p:txBody>
      </p:sp>
    </p:spTree>
    <p:extLst>
      <p:ext uri="{BB962C8B-B14F-4D97-AF65-F5344CB8AC3E}">
        <p14:creationId xmlns:p14="http://schemas.microsoft.com/office/powerpoint/2010/main" val="8267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F656-4751-AB1A-A2D4-33E1E18BE92B}"/>
              </a:ext>
            </a:extLst>
          </p:cNvPr>
          <p:cNvSpPr>
            <a:spLocks noGrp="1"/>
          </p:cNvSpPr>
          <p:nvPr>
            <p:ph type="title"/>
          </p:nvPr>
        </p:nvSpPr>
        <p:spPr/>
        <p:txBody>
          <a:bodyPr/>
          <a:lstStyle/>
          <a:p>
            <a:r>
              <a:rPr lang="en-US" b="1" dirty="0"/>
              <a:t>Framework, Modules and Projects</a:t>
            </a:r>
          </a:p>
        </p:txBody>
      </p:sp>
      <p:sp>
        <p:nvSpPr>
          <p:cNvPr id="3" name="Content Placeholder 2">
            <a:extLst>
              <a:ext uri="{FF2B5EF4-FFF2-40B4-BE49-F238E27FC236}">
                <a16:creationId xmlns:a16="http://schemas.microsoft.com/office/drawing/2014/main" id="{A144E3E2-8AD5-8D13-627E-6A1E5843E26E}"/>
              </a:ext>
            </a:extLst>
          </p:cNvPr>
          <p:cNvSpPr>
            <a:spLocks noGrp="1"/>
          </p:cNvSpPr>
          <p:nvPr>
            <p:ph idx="1"/>
          </p:nvPr>
        </p:nvSpPr>
        <p:spPr/>
        <p:txBody>
          <a:bodyPr>
            <a:normAutofit fontScale="92500" lnSpcReduction="10000"/>
          </a:bodyPr>
          <a:lstStyle/>
          <a:p>
            <a:r>
              <a:rPr lang="en-US" sz="2800" b="1" dirty="0"/>
              <a:t>Spring Core </a:t>
            </a:r>
            <a:r>
              <a:rPr lang="en-US" sz="2800" dirty="0"/>
              <a:t>: IOC Container, Dependency Injection, Auto Wiring, .. </a:t>
            </a:r>
          </a:p>
          <a:p>
            <a:pPr lvl="1"/>
            <a:r>
              <a:rPr lang="en-US" sz="2400" dirty="0"/>
              <a:t>These are the fundamental building blocks to: </a:t>
            </a:r>
          </a:p>
          <a:p>
            <a:pPr lvl="2"/>
            <a:r>
              <a:rPr lang="en-US" sz="1800" dirty="0"/>
              <a:t>Building web applications </a:t>
            </a:r>
          </a:p>
          <a:p>
            <a:pPr lvl="2"/>
            <a:r>
              <a:rPr lang="en-US" sz="1800" dirty="0"/>
              <a:t>Creating REST API </a:t>
            </a:r>
          </a:p>
          <a:p>
            <a:pPr lvl="2"/>
            <a:r>
              <a:rPr lang="en-US" sz="1800" dirty="0"/>
              <a:t>Implementing authentication and authorization </a:t>
            </a:r>
          </a:p>
          <a:p>
            <a:pPr lvl="2"/>
            <a:r>
              <a:rPr lang="en-US" sz="1800" dirty="0"/>
              <a:t>Talking to a database </a:t>
            </a:r>
          </a:p>
          <a:p>
            <a:pPr lvl="2"/>
            <a:r>
              <a:rPr lang="en-US" sz="1800" dirty="0"/>
              <a:t>Integrating with other systems </a:t>
            </a:r>
          </a:p>
          <a:p>
            <a:pPr lvl="2"/>
            <a:r>
              <a:rPr lang="en-US" sz="1800" dirty="0"/>
              <a:t>Writing great unit tests </a:t>
            </a:r>
          </a:p>
          <a:p>
            <a:r>
              <a:rPr lang="en-US" sz="2800" dirty="0"/>
              <a:t>Let's now get a Spring: </a:t>
            </a:r>
          </a:p>
          <a:p>
            <a:pPr lvl="1"/>
            <a:r>
              <a:rPr lang="en-US" sz="2400" dirty="0"/>
              <a:t>Spring Framework </a:t>
            </a:r>
          </a:p>
          <a:p>
            <a:pPr lvl="1"/>
            <a:r>
              <a:rPr lang="en-US" sz="2400" dirty="0"/>
              <a:t>Spring Modules </a:t>
            </a:r>
          </a:p>
          <a:p>
            <a:pPr lvl="1"/>
            <a:r>
              <a:rPr lang="en-US" sz="2400" dirty="0"/>
              <a:t>Spring Projects</a:t>
            </a:r>
          </a:p>
        </p:txBody>
      </p:sp>
    </p:spTree>
    <p:extLst>
      <p:ext uri="{BB962C8B-B14F-4D97-AF65-F5344CB8AC3E}">
        <p14:creationId xmlns:p14="http://schemas.microsoft.com/office/powerpoint/2010/main" val="2510069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387-71FB-E423-1B41-F67CF3E5EFFD}"/>
              </a:ext>
            </a:extLst>
          </p:cNvPr>
          <p:cNvSpPr>
            <a:spLocks noGrp="1"/>
          </p:cNvSpPr>
          <p:nvPr>
            <p:ph type="title"/>
          </p:nvPr>
        </p:nvSpPr>
        <p:spPr/>
        <p:txBody>
          <a:bodyPr/>
          <a:lstStyle/>
          <a:p>
            <a:r>
              <a:rPr lang="en-US" b="1" dirty="0"/>
              <a:t>Framework and Modules</a:t>
            </a:r>
          </a:p>
        </p:txBody>
      </p:sp>
      <p:sp>
        <p:nvSpPr>
          <p:cNvPr id="3" name="Content Placeholder 2">
            <a:extLst>
              <a:ext uri="{FF2B5EF4-FFF2-40B4-BE49-F238E27FC236}">
                <a16:creationId xmlns:a16="http://schemas.microsoft.com/office/drawing/2014/main" id="{DF073969-D1F8-2767-3468-B0B4769A748D}"/>
              </a:ext>
            </a:extLst>
          </p:cNvPr>
          <p:cNvSpPr>
            <a:spLocks noGrp="1"/>
          </p:cNvSpPr>
          <p:nvPr>
            <p:ph idx="1"/>
          </p:nvPr>
        </p:nvSpPr>
        <p:spPr>
          <a:xfrm>
            <a:off x="838200" y="2131254"/>
            <a:ext cx="10515600" cy="4726746"/>
          </a:xfrm>
        </p:spPr>
        <p:txBody>
          <a:bodyPr>
            <a:normAutofit/>
          </a:bodyPr>
          <a:lstStyle/>
          <a:p>
            <a:r>
              <a:rPr lang="en-US" sz="2800" b="1" dirty="0"/>
              <a:t>Spring Framework contains multiple Spring Modules: </a:t>
            </a:r>
          </a:p>
          <a:p>
            <a:pPr lvl="1"/>
            <a:r>
              <a:rPr lang="en-US" sz="2400" b="1" dirty="0"/>
              <a:t>Fundamental Features</a:t>
            </a:r>
            <a:r>
              <a:rPr lang="en-US" sz="2400" dirty="0"/>
              <a:t>: Core (IOC Container, Dependency Injection, Auto Wiring, ..) </a:t>
            </a:r>
          </a:p>
          <a:p>
            <a:pPr lvl="1"/>
            <a:r>
              <a:rPr lang="en-US" sz="2400" b="1" dirty="0"/>
              <a:t>Web</a:t>
            </a:r>
            <a:r>
              <a:rPr lang="en-US" sz="2400" dirty="0"/>
              <a:t>: Spring MVC </a:t>
            </a:r>
            <a:r>
              <a:rPr lang="en-US" sz="2400" dirty="0" err="1"/>
              <a:t>etc</a:t>
            </a:r>
            <a:r>
              <a:rPr lang="en-US" sz="2400" dirty="0"/>
              <a:t> (Web applications, REST API) </a:t>
            </a:r>
          </a:p>
          <a:p>
            <a:pPr lvl="1"/>
            <a:r>
              <a:rPr lang="en-US" sz="2400" b="1" dirty="0"/>
              <a:t>Web Reactive</a:t>
            </a:r>
            <a:r>
              <a:rPr lang="en-US" sz="2400" dirty="0"/>
              <a:t>: Spring </a:t>
            </a:r>
            <a:r>
              <a:rPr lang="en-US" sz="2400" dirty="0" err="1"/>
              <a:t>WebFlux</a:t>
            </a:r>
            <a:r>
              <a:rPr lang="en-US" sz="2400" dirty="0"/>
              <a:t> </a:t>
            </a:r>
            <a:r>
              <a:rPr lang="en-US" sz="2400" dirty="0" err="1"/>
              <a:t>etc</a:t>
            </a:r>
            <a:r>
              <a:rPr lang="en-US" sz="2400" dirty="0"/>
              <a:t> </a:t>
            </a:r>
          </a:p>
          <a:p>
            <a:pPr lvl="1"/>
            <a:r>
              <a:rPr lang="en-US" sz="2400" b="1" dirty="0"/>
              <a:t>Data Access</a:t>
            </a:r>
            <a:r>
              <a:rPr lang="en-US" sz="2400" dirty="0"/>
              <a:t>: JDBC, JPA </a:t>
            </a:r>
            <a:r>
              <a:rPr lang="en-US" sz="2400" dirty="0" err="1"/>
              <a:t>etc</a:t>
            </a:r>
            <a:r>
              <a:rPr lang="en-US" sz="2400" dirty="0"/>
              <a:t> </a:t>
            </a:r>
          </a:p>
          <a:p>
            <a:pPr lvl="1"/>
            <a:r>
              <a:rPr lang="en-US" sz="2400" b="1" dirty="0"/>
              <a:t>Integration:</a:t>
            </a:r>
            <a:r>
              <a:rPr lang="en-US" sz="2400" dirty="0"/>
              <a:t> JMS (Java Message Services) </a:t>
            </a:r>
            <a:r>
              <a:rPr lang="en-US" sz="2400" dirty="0" err="1"/>
              <a:t>etc</a:t>
            </a:r>
            <a:r>
              <a:rPr lang="en-US" sz="2400" dirty="0"/>
              <a:t> </a:t>
            </a:r>
          </a:p>
          <a:p>
            <a:pPr lvl="1"/>
            <a:r>
              <a:rPr lang="en-US" sz="2400" b="1" dirty="0"/>
              <a:t>Testing:</a:t>
            </a:r>
            <a:r>
              <a:rPr lang="en-US" sz="2400" dirty="0"/>
              <a:t> Mock Objects, Spring MVC Test </a:t>
            </a:r>
            <a:r>
              <a:rPr lang="en-US" sz="2400" dirty="0" err="1"/>
              <a:t>etc</a:t>
            </a:r>
            <a:r>
              <a:rPr lang="en-US" sz="2400" dirty="0"/>
              <a:t> </a:t>
            </a:r>
          </a:p>
          <a:p>
            <a:r>
              <a:rPr lang="en-US" sz="2800" dirty="0"/>
              <a:t>Why is Spring Framework divided into Modules? </a:t>
            </a:r>
          </a:p>
          <a:p>
            <a:pPr lvl="1"/>
            <a:r>
              <a:rPr lang="en-US" sz="2400" dirty="0"/>
              <a:t>Each application can choose modules they want to make use of </a:t>
            </a:r>
          </a:p>
          <a:p>
            <a:pPr lvl="1"/>
            <a:r>
              <a:rPr lang="en-US" sz="2400" dirty="0"/>
              <a:t>They do not need to make use of everything in Spring framework!</a:t>
            </a:r>
          </a:p>
        </p:txBody>
      </p:sp>
    </p:spTree>
    <p:extLst>
      <p:ext uri="{BB962C8B-B14F-4D97-AF65-F5344CB8AC3E}">
        <p14:creationId xmlns:p14="http://schemas.microsoft.com/office/powerpoint/2010/main" val="591437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FE09-DA22-E5A9-448C-05C1B9C47956}"/>
              </a:ext>
            </a:extLst>
          </p:cNvPr>
          <p:cNvSpPr>
            <a:spLocks noGrp="1"/>
          </p:cNvSpPr>
          <p:nvPr>
            <p:ph type="title"/>
          </p:nvPr>
        </p:nvSpPr>
        <p:spPr/>
        <p:txBody>
          <a:bodyPr/>
          <a:lstStyle/>
          <a:p>
            <a:r>
              <a:rPr lang="en-US" b="1" dirty="0"/>
              <a:t>Spring Projects</a:t>
            </a:r>
          </a:p>
        </p:txBody>
      </p:sp>
      <p:sp>
        <p:nvSpPr>
          <p:cNvPr id="3" name="Content Placeholder 2">
            <a:extLst>
              <a:ext uri="{FF2B5EF4-FFF2-40B4-BE49-F238E27FC236}">
                <a16:creationId xmlns:a16="http://schemas.microsoft.com/office/drawing/2014/main" id="{EF9A63FE-9767-DE96-FF39-8B8E43EA9558}"/>
              </a:ext>
            </a:extLst>
          </p:cNvPr>
          <p:cNvSpPr>
            <a:spLocks noGrp="1"/>
          </p:cNvSpPr>
          <p:nvPr>
            <p:ph idx="1"/>
          </p:nvPr>
        </p:nvSpPr>
        <p:spPr/>
        <p:txBody>
          <a:bodyPr>
            <a:normAutofit/>
          </a:bodyPr>
          <a:lstStyle/>
          <a:p>
            <a:r>
              <a:rPr lang="en-US" dirty="0"/>
              <a:t>Application architectures evolve continuously </a:t>
            </a:r>
          </a:p>
          <a:p>
            <a:pPr lvl="1"/>
            <a:r>
              <a:rPr lang="en-US" dirty="0"/>
              <a:t>Web &gt; REST API &gt; Microservices &gt; Cloud &gt; ... </a:t>
            </a:r>
          </a:p>
          <a:p>
            <a:r>
              <a:rPr lang="en-US" dirty="0"/>
              <a:t>Spring evolves through Spring Projects: </a:t>
            </a:r>
          </a:p>
          <a:p>
            <a:pPr lvl="1"/>
            <a:r>
              <a:rPr lang="en-US" b="1" dirty="0"/>
              <a:t>First Project: </a:t>
            </a:r>
            <a:r>
              <a:rPr lang="en-US" dirty="0"/>
              <a:t>Spring Framework </a:t>
            </a:r>
          </a:p>
          <a:p>
            <a:pPr lvl="1"/>
            <a:r>
              <a:rPr lang="en-US" b="1" dirty="0"/>
              <a:t>Spring Security: </a:t>
            </a:r>
            <a:r>
              <a:rPr lang="en-US" dirty="0"/>
              <a:t>Secure your web application or REST API or microservice </a:t>
            </a:r>
          </a:p>
          <a:p>
            <a:pPr lvl="1"/>
            <a:r>
              <a:rPr lang="en-US" b="1" dirty="0"/>
              <a:t>Spring Data: </a:t>
            </a:r>
            <a:r>
              <a:rPr lang="en-US" dirty="0"/>
              <a:t>Integrate the same way with different types of databases : NoSQL and Relational </a:t>
            </a:r>
          </a:p>
          <a:p>
            <a:pPr lvl="1"/>
            <a:r>
              <a:rPr lang="en-US" b="1" dirty="0"/>
              <a:t>Spring Integration: </a:t>
            </a:r>
            <a:r>
              <a:rPr lang="en-US" dirty="0"/>
              <a:t>Address challenges with integration with other applications </a:t>
            </a:r>
          </a:p>
          <a:p>
            <a:pPr lvl="1"/>
            <a:r>
              <a:rPr lang="en-US" b="1" dirty="0"/>
              <a:t>Spring Boot: </a:t>
            </a:r>
            <a:r>
              <a:rPr lang="en-US" dirty="0"/>
              <a:t>Popular framework to build microservices </a:t>
            </a:r>
          </a:p>
          <a:p>
            <a:pPr lvl="1"/>
            <a:r>
              <a:rPr lang="en-US" b="1" dirty="0"/>
              <a:t>Spring Cloud: </a:t>
            </a:r>
            <a:r>
              <a:rPr lang="en-US" dirty="0"/>
              <a:t>Build cloud native applications</a:t>
            </a:r>
          </a:p>
        </p:txBody>
      </p:sp>
    </p:spTree>
    <p:extLst>
      <p:ext uri="{BB962C8B-B14F-4D97-AF65-F5344CB8AC3E}">
        <p14:creationId xmlns:p14="http://schemas.microsoft.com/office/powerpoint/2010/main" val="2079950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A714-6DD5-BD03-AEAF-D4E8C662370A}"/>
              </a:ext>
            </a:extLst>
          </p:cNvPr>
          <p:cNvSpPr>
            <a:spLocks noGrp="1"/>
          </p:cNvSpPr>
          <p:nvPr>
            <p:ph type="title"/>
          </p:nvPr>
        </p:nvSpPr>
        <p:spPr/>
        <p:txBody>
          <a:bodyPr/>
          <a:lstStyle/>
          <a:p>
            <a:r>
              <a:rPr lang="en-US" b="1" dirty="0"/>
              <a:t>Framework, Modules and Projects</a:t>
            </a:r>
          </a:p>
        </p:txBody>
      </p:sp>
      <p:sp>
        <p:nvSpPr>
          <p:cNvPr id="3" name="Content Placeholder 2">
            <a:extLst>
              <a:ext uri="{FF2B5EF4-FFF2-40B4-BE49-F238E27FC236}">
                <a16:creationId xmlns:a16="http://schemas.microsoft.com/office/drawing/2014/main" id="{E4088EF6-712A-A441-4ABB-400476DB9F97}"/>
              </a:ext>
            </a:extLst>
          </p:cNvPr>
          <p:cNvSpPr>
            <a:spLocks noGrp="1"/>
          </p:cNvSpPr>
          <p:nvPr>
            <p:ph idx="1"/>
          </p:nvPr>
        </p:nvSpPr>
        <p:spPr/>
        <p:txBody>
          <a:bodyPr>
            <a:normAutofit/>
          </a:bodyPr>
          <a:lstStyle/>
          <a:p>
            <a:r>
              <a:rPr lang="en-US" b="1" dirty="0"/>
              <a:t>Hierarchy: </a:t>
            </a:r>
            <a:r>
              <a:rPr lang="en-US" dirty="0"/>
              <a:t>Spring Projects &gt; Spring Framework &gt; Spring Modules </a:t>
            </a:r>
          </a:p>
          <a:p>
            <a:r>
              <a:rPr lang="en-US" dirty="0"/>
              <a:t>Why is Spring Eco system popular? </a:t>
            </a:r>
          </a:p>
          <a:p>
            <a:pPr lvl="1"/>
            <a:r>
              <a:rPr lang="en-US" b="1" dirty="0"/>
              <a:t>Loose Coupling</a:t>
            </a:r>
            <a:r>
              <a:rPr lang="en-US" dirty="0"/>
              <a:t>: Spring manages creation and wiring of beans and dependencies </a:t>
            </a:r>
          </a:p>
          <a:p>
            <a:pPr lvl="2"/>
            <a:r>
              <a:rPr lang="en-US" dirty="0"/>
              <a:t>Makes it easy to build loosely coupled applications </a:t>
            </a:r>
          </a:p>
          <a:p>
            <a:pPr lvl="2"/>
            <a:r>
              <a:rPr lang="en-US" dirty="0"/>
              <a:t>Make writing unit tests easy! (Spring Unit Testing) </a:t>
            </a:r>
          </a:p>
          <a:p>
            <a:pPr lvl="1"/>
            <a:r>
              <a:rPr lang="en-US" b="1" dirty="0"/>
              <a:t>Reduced Boilerplate Code: </a:t>
            </a:r>
            <a:r>
              <a:rPr lang="en-US" dirty="0"/>
              <a:t>Focus on Business Logic Example: No need for exception handling in each method! All Checked Exceptions are converted to Runtime or Unchecked Exceptions </a:t>
            </a:r>
          </a:p>
          <a:p>
            <a:pPr lvl="1"/>
            <a:r>
              <a:rPr lang="en-US" b="1" dirty="0"/>
              <a:t>Architectural Flexibility: </a:t>
            </a:r>
            <a:r>
              <a:rPr lang="en-US" dirty="0"/>
              <a:t>Spring Modules and Projects You can pick and choose which ones to use (You DON'T need to use all of them!) </a:t>
            </a:r>
          </a:p>
          <a:p>
            <a:pPr lvl="1"/>
            <a:r>
              <a:rPr lang="en-US" b="1" dirty="0"/>
              <a:t>Evolution with Time: </a:t>
            </a:r>
            <a:r>
              <a:rPr lang="en-US" dirty="0"/>
              <a:t>Microservices and Cloud Spring Boot, Spring Cloud </a:t>
            </a:r>
            <a:r>
              <a:rPr lang="en-US" dirty="0" err="1"/>
              <a:t>etc</a:t>
            </a:r>
            <a:r>
              <a:rPr lang="en-US" dirty="0"/>
              <a:t>!</a:t>
            </a:r>
          </a:p>
        </p:txBody>
      </p:sp>
    </p:spTree>
    <p:extLst>
      <p:ext uri="{BB962C8B-B14F-4D97-AF65-F5344CB8AC3E}">
        <p14:creationId xmlns:p14="http://schemas.microsoft.com/office/powerpoint/2010/main" val="94263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E0EC-58F4-B510-A63D-60B9331F25F0}"/>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58EAE716-B1B7-993C-B4BC-12D817CB91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50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37D-E73C-9F76-41A9-D9615A94887E}"/>
              </a:ext>
            </a:extLst>
          </p:cNvPr>
          <p:cNvSpPr>
            <a:spLocks noGrp="1"/>
          </p:cNvSpPr>
          <p:nvPr>
            <p:ph type="title"/>
          </p:nvPr>
        </p:nvSpPr>
        <p:spPr>
          <a:xfrm>
            <a:off x="838200" y="365125"/>
            <a:ext cx="10515600" cy="647749"/>
          </a:xfrm>
        </p:spPr>
        <p:txBody>
          <a:bodyPr>
            <a:normAutofit fontScale="90000"/>
          </a:bodyPr>
          <a:lstStyle/>
          <a:p>
            <a:r>
              <a:rPr lang="en-US" dirty="0"/>
              <a:t>Why is Coupling Important?</a:t>
            </a:r>
          </a:p>
        </p:txBody>
      </p:sp>
      <p:sp>
        <p:nvSpPr>
          <p:cNvPr id="3" name="Content Placeholder 2">
            <a:extLst>
              <a:ext uri="{FF2B5EF4-FFF2-40B4-BE49-F238E27FC236}">
                <a16:creationId xmlns:a16="http://schemas.microsoft.com/office/drawing/2014/main" id="{25A582F3-B72D-C7B6-559D-243AABA40FFD}"/>
              </a:ext>
            </a:extLst>
          </p:cNvPr>
          <p:cNvSpPr>
            <a:spLocks noGrp="1"/>
          </p:cNvSpPr>
          <p:nvPr>
            <p:ph idx="1"/>
          </p:nvPr>
        </p:nvSpPr>
        <p:spPr>
          <a:xfrm>
            <a:off x="838200" y="858129"/>
            <a:ext cx="10515600" cy="5634746"/>
          </a:xfrm>
        </p:spPr>
        <p:txBody>
          <a:bodyPr>
            <a:normAutofit fontScale="92500" lnSpcReduction="20000"/>
          </a:bodyPr>
          <a:lstStyle/>
          <a:p>
            <a:r>
              <a:rPr lang="en-US" sz="3200" b="1" dirty="0"/>
              <a:t>Coupling: How much work is involved in changing something? </a:t>
            </a:r>
            <a:r>
              <a:rPr lang="en-US" sz="3200" dirty="0"/>
              <a:t>	</a:t>
            </a:r>
          </a:p>
          <a:p>
            <a:pPr lvl="1"/>
            <a:r>
              <a:rPr lang="en-US" sz="2800" b="1" dirty="0"/>
              <a:t>Coupling is important everywhere: </a:t>
            </a:r>
          </a:p>
          <a:p>
            <a:pPr lvl="2"/>
            <a:r>
              <a:rPr lang="en-US" sz="2000" dirty="0"/>
              <a:t>An engine is tightly coupled to a Car </a:t>
            </a:r>
          </a:p>
          <a:p>
            <a:pPr lvl="2"/>
            <a:r>
              <a:rPr lang="en-US" sz="2000" dirty="0"/>
              <a:t>A wheel is loosely coupled to a Car </a:t>
            </a:r>
          </a:p>
          <a:p>
            <a:pPr lvl="2"/>
            <a:r>
              <a:rPr lang="en-US" sz="2000" dirty="0"/>
              <a:t>You can take a laptop anywhere you go A computer, on the other hand, is a little bit more difficult to move </a:t>
            </a:r>
          </a:p>
          <a:p>
            <a:pPr lvl="1"/>
            <a:r>
              <a:rPr lang="en-US" sz="2800" b="1" dirty="0"/>
              <a:t>Coupling is even more important in building great software Only thing constant in technology is change </a:t>
            </a:r>
          </a:p>
          <a:p>
            <a:pPr lvl="2"/>
            <a:r>
              <a:rPr lang="en-US" sz="2000" dirty="0"/>
              <a:t>Business requirements change </a:t>
            </a:r>
          </a:p>
          <a:p>
            <a:pPr lvl="2"/>
            <a:r>
              <a:rPr lang="en-US" sz="2000" dirty="0"/>
              <a:t>Frameworks change </a:t>
            </a:r>
          </a:p>
          <a:p>
            <a:pPr lvl="2"/>
            <a:r>
              <a:rPr lang="en-US" sz="2000" dirty="0"/>
              <a:t>Code changes </a:t>
            </a:r>
          </a:p>
          <a:p>
            <a:pPr lvl="1"/>
            <a:r>
              <a:rPr lang="en-US" sz="2800" dirty="0"/>
              <a:t>We want Loose Coupling as much as possible </a:t>
            </a:r>
          </a:p>
          <a:p>
            <a:pPr lvl="1"/>
            <a:r>
              <a:rPr lang="en-US" sz="2800" dirty="0"/>
              <a:t>We want to make functional changes with as less code changes as possible </a:t>
            </a:r>
          </a:p>
          <a:p>
            <a:r>
              <a:rPr lang="en-US" sz="3200" b="1" dirty="0"/>
              <a:t>Let's explore how Java Interfaces and Spring Framework help with Loose Coupling!</a:t>
            </a:r>
          </a:p>
        </p:txBody>
      </p:sp>
    </p:spTree>
    <p:extLst>
      <p:ext uri="{BB962C8B-B14F-4D97-AF65-F5344CB8AC3E}">
        <p14:creationId xmlns:p14="http://schemas.microsoft.com/office/powerpoint/2010/main" val="364767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0397-3594-713B-FEB3-AB82115232A3}"/>
              </a:ext>
            </a:extLst>
          </p:cNvPr>
          <p:cNvSpPr>
            <a:spLocks noGrp="1"/>
          </p:cNvSpPr>
          <p:nvPr>
            <p:ph type="title"/>
          </p:nvPr>
        </p:nvSpPr>
        <p:spPr/>
        <p:txBody>
          <a:bodyPr/>
          <a:lstStyle/>
          <a:p>
            <a:r>
              <a:rPr lang="en-US"/>
              <a:t>Getting Started with Spring Framework</a:t>
            </a:r>
            <a:endParaRPr lang="en-US" dirty="0"/>
          </a:p>
        </p:txBody>
      </p:sp>
      <p:sp>
        <p:nvSpPr>
          <p:cNvPr id="28" name="Text Placeholder 27">
            <a:extLst>
              <a:ext uri="{FF2B5EF4-FFF2-40B4-BE49-F238E27FC236}">
                <a16:creationId xmlns:a16="http://schemas.microsoft.com/office/drawing/2014/main" id="{7F69338A-1C13-BA53-8B9D-483D812C922C}"/>
              </a:ext>
            </a:extLst>
          </p:cNvPr>
          <p:cNvSpPr>
            <a:spLocks noGrp="1"/>
          </p:cNvSpPr>
          <p:nvPr>
            <p:ph type="body" idx="1"/>
          </p:nvPr>
        </p:nvSpPr>
        <p:spPr>
          <a:xfrm>
            <a:off x="1024128" y="1813876"/>
            <a:ext cx="8978001" cy="822960"/>
          </a:xfrm>
        </p:spPr>
        <p:txBody>
          <a:bodyPr>
            <a:normAutofit fontScale="70000" lnSpcReduction="20000"/>
          </a:bodyPr>
          <a:lstStyle/>
          <a:p>
            <a:r>
              <a:rPr lang="en-US" sz="4600" dirty="0"/>
              <a:t>Design </a:t>
            </a:r>
            <a:r>
              <a:rPr lang="en-US" sz="4600" dirty="0" err="1"/>
              <a:t>DrawingApp</a:t>
            </a:r>
            <a:r>
              <a:rPr lang="en-US" sz="4600" dirty="0"/>
              <a:t> to draw  (Circle, Rectangle, Square </a:t>
            </a:r>
            <a:r>
              <a:rPr lang="en-US" sz="4600" dirty="0" err="1"/>
              <a:t>etc</a:t>
            </a:r>
            <a:r>
              <a:rPr lang="en-US" sz="4600" dirty="0"/>
              <a:t>) in an iterative approach: </a:t>
            </a:r>
          </a:p>
          <a:p>
            <a:endParaRPr lang="en-US" dirty="0"/>
          </a:p>
        </p:txBody>
      </p:sp>
      <p:sp>
        <p:nvSpPr>
          <p:cNvPr id="3" name="Content Placeholder 2">
            <a:extLst>
              <a:ext uri="{FF2B5EF4-FFF2-40B4-BE49-F238E27FC236}">
                <a16:creationId xmlns:a16="http://schemas.microsoft.com/office/drawing/2014/main" id="{0860EA1D-9A2E-7378-BAF7-25BE5B8DC06C}"/>
              </a:ext>
            </a:extLst>
          </p:cNvPr>
          <p:cNvSpPr>
            <a:spLocks noGrp="1"/>
          </p:cNvSpPr>
          <p:nvPr>
            <p:ph sz="half" idx="2"/>
          </p:nvPr>
        </p:nvSpPr>
        <p:spPr>
          <a:xfrm>
            <a:off x="478302" y="2967788"/>
            <a:ext cx="5617698" cy="3341572"/>
          </a:xfrm>
        </p:spPr>
        <p:txBody>
          <a:bodyPr>
            <a:normAutofit fontScale="92500" lnSpcReduction="10000"/>
          </a:bodyPr>
          <a:lstStyle/>
          <a:p>
            <a:r>
              <a:rPr lang="en-US" sz="2800" dirty="0"/>
              <a:t>Iteration 1: Tightly Coupled Java Code </a:t>
            </a:r>
          </a:p>
          <a:p>
            <a:pPr lvl="1"/>
            <a:r>
              <a:rPr lang="en-US" sz="2400" dirty="0"/>
              <a:t>Drawing class </a:t>
            </a:r>
          </a:p>
          <a:p>
            <a:pPr lvl="2"/>
            <a:r>
              <a:rPr lang="en-US" sz="1800" dirty="0"/>
              <a:t>Draw method</a:t>
            </a:r>
          </a:p>
          <a:p>
            <a:pPr lvl="1"/>
            <a:r>
              <a:rPr lang="en-US" sz="2400" dirty="0"/>
              <a:t>Shape classes: Circle, Rectangle, Square </a:t>
            </a:r>
            <a:r>
              <a:rPr lang="en-US" sz="2400" dirty="0" err="1"/>
              <a:t>etc</a:t>
            </a:r>
            <a:r>
              <a:rPr lang="en-US" sz="2400" dirty="0"/>
              <a:t> </a:t>
            </a:r>
          </a:p>
          <a:p>
            <a:r>
              <a:rPr lang="en-US" sz="2800" dirty="0"/>
              <a:t>Iteration 2: Loose Coupling - Interfaces </a:t>
            </a:r>
          </a:p>
          <a:p>
            <a:pPr lvl="1"/>
            <a:r>
              <a:rPr lang="en-US" sz="2400" dirty="0"/>
              <a:t>Drawing class Shape interface </a:t>
            </a:r>
          </a:p>
          <a:p>
            <a:pPr lvl="1"/>
            <a:r>
              <a:rPr lang="en-US" sz="2400" dirty="0"/>
              <a:t>Shape classes: Circle, Rectangle, Square </a:t>
            </a:r>
            <a:r>
              <a:rPr lang="en-US" sz="2400" dirty="0" err="1"/>
              <a:t>etc</a:t>
            </a:r>
            <a:r>
              <a:rPr lang="en-US" sz="2400" dirty="0"/>
              <a:t> </a:t>
            </a:r>
          </a:p>
        </p:txBody>
      </p:sp>
      <p:sp>
        <p:nvSpPr>
          <p:cNvPr id="30" name="Content Placeholder 29">
            <a:extLst>
              <a:ext uri="{FF2B5EF4-FFF2-40B4-BE49-F238E27FC236}">
                <a16:creationId xmlns:a16="http://schemas.microsoft.com/office/drawing/2014/main" id="{48FBFD3F-A1CD-880D-FABC-F8C66A45567C}"/>
              </a:ext>
            </a:extLst>
          </p:cNvPr>
          <p:cNvSpPr>
            <a:spLocks noGrp="1"/>
          </p:cNvSpPr>
          <p:nvPr>
            <p:ph sz="quarter" idx="4"/>
          </p:nvPr>
        </p:nvSpPr>
        <p:spPr>
          <a:xfrm>
            <a:off x="5990887" y="2967788"/>
            <a:ext cx="5488349" cy="3341572"/>
          </a:xfrm>
        </p:spPr>
        <p:txBody>
          <a:bodyPr>
            <a:normAutofit fontScale="92500" lnSpcReduction="10000"/>
          </a:bodyPr>
          <a:lstStyle/>
          <a:p>
            <a:r>
              <a:rPr lang="en-US" sz="3000" dirty="0"/>
              <a:t>Iteration 3: Loose Coupling - Spring Level 1 </a:t>
            </a:r>
          </a:p>
          <a:p>
            <a:pPr lvl="1"/>
            <a:r>
              <a:rPr lang="en-US" sz="2200" dirty="0"/>
              <a:t>Spring Beans </a:t>
            </a:r>
          </a:p>
          <a:p>
            <a:pPr lvl="1"/>
            <a:r>
              <a:rPr lang="en-US" sz="2200" dirty="0"/>
              <a:t>Spring framework will manage objects and wiring </a:t>
            </a:r>
          </a:p>
          <a:p>
            <a:r>
              <a:rPr lang="en-US" sz="3000" dirty="0"/>
              <a:t>Iteration 4: Loose Coupling - Spring Level 2 </a:t>
            </a:r>
          </a:p>
          <a:p>
            <a:pPr lvl="1"/>
            <a:r>
              <a:rPr lang="en-US" sz="2200" dirty="0"/>
              <a:t>Spring Annotations </a:t>
            </a:r>
          </a:p>
          <a:p>
            <a:pPr lvl="1"/>
            <a:r>
              <a:rPr lang="en-US" sz="2200" dirty="0"/>
              <a:t>Spring framework will create, manage &amp; auto-wire objects</a:t>
            </a:r>
          </a:p>
          <a:p>
            <a:endParaRPr lang="en-US" dirty="0"/>
          </a:p>
        </p:txBody>
      </p:sp>
      <p:grpSp>
        <p:nvGrpSpPr>
          <p:cNvPr id="23" name="Group 22">
            <a:extLst>
              <a:ext uri="{FF2B5EF4-FFF2-40B4-BE49-F238E27FC236}">
                <a16:creationId xmlns:a16="http://schemas.microsoft.com/office/drawing/2014/main" id="{7B163FFD-FB29-ACFA-B6C7-D705E14529E4}"/>
              </a:ext>
            </a:extLst>
          </p:cNvPr>
          <p:cNvGrpSpPr/>
          <p:nvPr/>
        </p:nvGrpSpPr>
        <p:grpSpPr>
          <a:xfrm>
            <a:off x="8061425" y="150148"/>
            <a:ext cx="2498400" cy="1037520"/>
            <a:chOff x="8061425" y="150148"/>
            <a:chExt cx="2498400" cy="10375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49DB262-A118-02D6-5FA5-FB682968DFD2}"/>
                    </a:ext>
                  </a:extLst>
                </p14:cNvPr>
                <p14:cNvContentPartPr/>
                <p14:nvPr/>
              </p14:nvContentPartPr>
              <p14:xfrm>
                <a:off x="8061425" y="217828"/>
                <a:ext cx="135360" cy="313920"/>
              </p14:xfrm>
            </p:contentPart>
          </mc:Choice>
          <mc:Fallback xmlns="">
            <p:pic>
              <p:nvPicPr>
                <p:cNvPr id="5" name="Ink 4">
                  <a:extLst>
                    <a:ext uri="{FF2B5EF4-FFF2-40B4-BE49-F238E27FC236}">
                      <a16:creationId xmlns:a16="http://schemas.microsoft.com/office/drawing/2014/main" id="{549DB262-A118-02D6-5FA5-FB682968DFD2}"/>
                    </a:ext>
                  </a:extLst>
                </p:cNvPr>
                <p:cNvPicPr/>
                <p:nvPr/>
              </p:nvPicPr>
              <p:blipFill>
                <a:blip r:embed="rId5"/>
                <a:stretch>
                  <a:fillRect/>
                </a:stretch>
              </p:blipFill>
              <p:spPr>
                <a:xfrm>
                  <a:off x="8052785" y="209188"/>
                  <a:ext cx="1530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8EE999B-E574-95FB-3DA3-E1DB88451061}"/>
                    </a:ext>
                  </a:extLst>
                </p14:cNvPr>
                <p14:cNvContentPartPr/>
                <p14:nvPr/>
              </p14:nvContentPartPr>
              <p14:xfrm>
                <a:off x="8298665" y="239428"/>
                <a:ext cx="6120" cy="25200"/>
              </p14:xfrm>
            </p:contentPart>
          </mc:Choice>
          <mc:Fallback xmlns="">
            <p:pic>
              <p:nvPicPr>
                <p:cNvPr id="6" name="Ink 5">
                  <a:extLst>
                    <a:ext uri="{FF2B5EF4-FFF2-40B4-BE49-F238E27FC236}">
                      <a16:creationId xmlns:a16="http://schemas.microsoft.com/office/drawing/2014/main" id="{88EE999B-E574-95FB-3DA3-E1DB88451061}"/>
                    </a:ext>
                  </a:extLst>
                </p:cNvPr>
                <p:cNvPicPr/>
                <p:nvPr/>
              </p:nvPicPr>
              <p:blipFill>
                <a:blip r:embed="rId7"/>
                <a:stretch>
                  <a:fillRect/>
                </a:stretch>
              </p:blipFill>
              <p:spPr>
                <a:xfrm>
                  <a:off x="8289665" y="230788"/>
                  <a:ext cx="237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71E8B3D-E439-2A80-8AA6-533A60576BA3}"/>
                    </a:ext>
                  </a:extLst>
                </p14:cNvPr>
                <p14:cNvContentPartPr/>
                <p14:nvPr/>
              </p14:nvContentPartPr>
              <p14:xfrm>
                <a:off x="8252945" y="208828"/>
                <a:ext cx="147600" cy="289080"/>
              </p14:xfrm>
            </p:contentPart>
          </mc:Choice>
          <mc:Fallback xmlns="">
            <p:pic>
              <p:nvPicPr>
                <p:cNvPr id="7" name="Ink 6">
                  <a:extLst>
                    <a:ext uri="{FF2B5EF4-FFF2-40B4-BE49-F238E27FC236}">
                      <a16:creationId xmlns:a16="http://schemas.microsoft.com/office/drawing/2014/main" id="{371E8B3D-E439-2A80-8AA6-533A60576BA3}"/>
                    </a:ext>
                  </a:extLst>
                </p:cNvPr>
                <p:cNvPicPr/>
                <p:nvPr/>
              </p:nvPicPr>
              <p:blipFill>
                <a:blip r:embed="rId9"/>
                <a:stretch>
                  <a:fillRect/>
                </a:stretch>
              </p:blipFill>
              <p:spPr>
                <a:xfrm>
                  <a:off x="8243945" y="199828"/>
                  <a:ext cx="1652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333BCB7-40DF-B9A5-55B0-20413FBAE1EA}"/>
                    </a:ext>
                  </a:extLst>
                </p14:cNvPr>
                <p14:cNvContentPartPr/>
                <p14:nvPr/>
              </p14:nvContentPartPr>
              <p14:xfrm>
                <a:off x="8536985" y="204148"/>
                <a:ext cx="16560" cy="211680"/>
              </p14:xfrm>
            </p:contentPart>
          </mc:Choice>
          <mc:Fallback xmlns="">
            <p:pic>
              <p:nvPicPr>
                <p:cNvPr id="8" name="Ink 7">
                  <a:extLst>
                    <a:ext uri="{FF2B5EF4-FFF2-40B4-BE49-F238E27FC236}">
                      <a16:creationId xmlns:a16="http://schemas.microsoft.com/office/drawing/2014/main" id="{5333BCB7-40DF-B9A5-55B0-20413FBAE1EA}"/>
                    </a:ext>
                  </a:extLst>
                </p:cNvPr>
                <p:cNvPicPr/>
                <p:nvPr/>
              </p:nvPicPr>
              <p:blipFill>
                <a:blip r:embed="rId11"/>
                <a:stretch>
                  <a:fillRect/>
                </a:stretch>
              </p:blipFill>
              <p:spPr>
                <a:xfrm>
                  <a:off x="8527985" y="195148"/>
                  <a:ext cx="342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3025DA67-B24D-C49D-09C4-F97CC0172A64}"/>
                    </a:ext>
                  </a:extLst>
                </p14:cNvPr>
                <p14:cNvContentPartPr/>
                <p14:nvPr/>
              </p14:nvContentPartPr>
              <p14:xfrm>
                <a:off x="8599265" y="235468"/>
                <a:ext cx="128880" cy="209160"/>
              </p14:xfrm>
            </p:contentPart>
          </mc:Choice>
          <mc:Fallback xmlns="">
            <p:pic>
              <p:nvPicPr>
                <p:cNvPr id="9" name="Ink 8">
                  <a:extLst>
                    <a:ext uri="{FF2B5EF4-FFF2-40B4-BE49-F238E27FC236}">
                      <a16:creationId xmlns:a16="http://schemas.microsoft.com/office/drawing/2014/main" id="{3025DA67-B24D-C49D-09C4-F97CC0172A64}"/>
                    </a:ext>
                  </a:extLst>
                </p:cNvPr>
                <p:cNvPicPr/>
                <p:nvPr/>
              </p:nvPicPr>
              <p:blipFill>
                <a:blip r:embed="rId13"/>
                <a:stretch>
                  <a:fillRect/>
                </a:stretch>
              </p:blipFill>
              <p:spPr>
                <a:xfrm>
                  <a:off x="8590265" y="226828"/>
                  <a:ext cx="1465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4351A20-42D0-CE4A-D60D-E9AA9F97A72E}"/>
                    </a:ext>
                  </a:extLst>
                </p14:cNvPr>
                <p14:cNvContentPartPr/>
                <p14:nvPr/>
              </p14:nvContentPartPr>
              <p14:xfrm>
                <a:off x="8837225" y="260668"/>
                <a:ext cx="240480" cy="200160"/>
              </p14:xfrm>
            </p:contentPart>
          </mc:Choice>
          <mc:Fallback xmlns="">
            <p:pic>
              <p:nvPicPr>
                <p:cNvPr id="10" name="Ink 9">
                  <a:extLst>
                    <a:ext uri="{FF2B5EF4-FFF2-40B4-BE49-F238E27FC236}">
                      <a16:creationId xmlns:a16="http://schemas.microsoft.com/office/drawing/2014/main" id="{A4351A20-42D0-CE4A-D60D-E9AA9F97A72E}"/>
                    </a:ext>
                  </a:extLst>
                </p:cNvPr>
                <p:cNvPicPr/>
                <p:nvPr/>
              </p:nvPicPr>
              <p:blipFill>
                <a:blip r:embed="rId15"/>
                <a:stretch>
                  <a:fillRect/>
                </a:stretch>
              </p:blipFill>
              <p:spPr>
                <a:xfrm>
                  <a:off x="8828225" y="252028"/>
                  <a:ext cx="2581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F0F32BCE-477C-C9CC-2490-04BFAF8827FA}"/>
                    </a:ext>
                  </a:extLst>
                </p14:cNvPr>
                <p14:cNvContentPartPr/>
                <p14:nvPr/>
              </p14:nvContentPartPr>
              <p14:xfrm>
                <a:off x="9159785" y="220348"/>
                <a:ext cx="165960" cy="257760"/>
              </p14:xfrm>
            </p:contentPart>
          </mc:Choice>
          <mc:Fallback xmlns="">
            <p:pic>
              <p:nvPicPr>
                <p:cNvPr id="11" name="Ink 10">
                  <a:extLst>
                    <a:ext uri="{FF2B5EF4-FFF2-40B4-BE49-F238E27FC236}">
                      <a16:creationId xmlns:a16="http://schemas.microsoft.com/office/drawing/2014/main" id="{F0F32BCE-477C-C9CC-2490-04BFAF8827FA}"/>
                    </a:ext>
                  </a:extLst>
                </p:cNvPr>
                <p:cNvPicPr/>
                <p:nvPr/>
              </p:nvPicPr>
              <p:blipFill>
                <a:blip r:embed="rId17"/>
                <a:stretch>
                  <a:fillRect/>
                </a:stretch>
              </p:blipFill>
              <p:spPr>
                <a:xfrm>
                  <a:off x="9150785" y="211348"/>
                  <a:ext cx="1836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1D8B2421-DD33-E506-B866-A9A7F8E4151A}"/>
                    </a:ext>
                  </a:extLst>
                </p14:cNvPr>
                <p14:cNvContentPartPr/>
                <p14:nvPr/>
              </p14:nvContentPartPr>
              <p14:xfrm>
                <a:off x="9553985" y="150148"/>
                <a:ext cx="260280" cy="325080"/>
              </p14:xfrm>
            </p:contentPart>
          </mc:Choice>
          <mc:Fallback xmlns="">
            <p:pic>
              <p:nvPicPr>
                <p:cNvPr id="12" name="Ink 11">
                  <a:extLst>
                    <a:ext uri="{FF2B5EF4-FFF2-40B4-BE49-F238E27FC236}">
                      <a16:creationId xmlns:a16="http://schemas.microsoft.com/office/drawing/2014/main" id="{1D8B2421-DD33-E506-B866-A9A7F8E4151A}"/>
                    </a:ext>
                  </a:extLst>
                </p:cNvPr>
                <p:cNvPicPr/>
                <p:nvPr/>
              </p:nvPicPr>
              <p:blipFill>
                <a:blip r:embed="rId19"/>
                <a:stretch>
                  <a:fillRect/>
                </a:stretch>
              </p:blipFill>
              <p:spPr>
                <a:xfrm>
                  <a:off x="9544985" y="141508"/>
                  <a:ext cx="2779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4A5FFA5D-8517-002F-CDA4-0EF23ABC3350}"/>
                    </a:ext>
                  </a:extLst>
                </p14:cNvPr>
                <p14:cNvContentPartPr/>
                <p14:nvPr/>
              </p14:nvContentPartPr>
              <p14:xfrm>
                <a:off x="8098505" y="714628"/>
                <a:ext cx="192240" cy="250920"/>
              </p14:xfrm>
            </p:contentPart>
          </mc:Choice>
          <mc:Fallback xmlns="">
            <p:pic>
              <p:nvPicPr>
                <p:cNvPr id="14" name="Ink 13">
                  <a:extLst>
                    <a:ext uri="{FF2B5EF4-FFF2-40B4-BE49-F238E27FC236}">
                      <a16:creationId xmlns:a16="http://schemas.microsoft.com/office/drawing/2014/main" id="{4A5FFA5D-8517-002F-CDA4-0EF23ABC3350}"/>
                    </a:ext>
                  </a:extLst>
                </p:cNvPr>
                <p:cNvPicPr/>
                <p:nvPr/>
              </p:nvPicPr>
              <p:blipFill>
                <a:blip r:embed="rId21"/>
                <a:stretch>
                  <a:fillRect/>
                </a:stretch>
              </p:blipFill>
              <p:spPr>
                <a:xfrm>
                  <a:off x="8089865" y="705628"/>
                  <a:ext cx="2098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D5ABBD7-6777-52E7-C15C-C493F856E28F}"/>
                    </a:ext>
                  </a:extLst>
                </p14:cNvPr>
                <p14:cNvContentPartPr/>
                <p14:nvPr/>
              </p14:nvContentPartPr>
              <p14:xfrm>
                <a:off x="8331065" y="730108"/>
                <a:ext cx="344880" cy="272880"/>
              </p14:xfrm>
            </p:contentPart>
          </mc:Choice>
          <mc:Fallback xmlns="">
            <p:pic>
              <p:nvPicPr>
                <p:cNvPr id="15" name="Ink 14">
                  <a:extLst>
                    <a:ext uri="{FF2B5EF4-FFF2-40B4-BE49-F238E27FC236}">
                      <a16:creationId xmlns:a16="http://schemas.microsoft.com/office/drawing/2014/main" id="{FD5ABBD7-6777-52E7-C15C-C493F856E28F}"/>
                    </a:ext>
                  </a:extLst>
                </p:cNvPr>
                <p:cNvPicPr/>
                <p:nvPr/>
              </p:nvPicPr>
              <p:blipFill>
                <a:blip r:embed="rId23"/>
                <a:stretch>
                  <a:fillRect/>
                </a:stretch>
              </p:blipFill>
              <p:spPr>
                <a:xfrm>
                  <a:off x="8322425" y="721108"/>
                  <a:ext cx="362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235150DE-BA0E-34F4-6967-A4701A209B23}"/>
                    </a:ext>
                  </a:extLst>
                </p14:cNvPr>
                <p14:cNvContentPartPr/>
                <p14:nvPr/>
              </p14:nvContentPartPr>
              <p14:xfrm>
                <a:off x="8704745" y="717148"/>
                <a:ext cx="398880" cy="470520"/>
              </p14:xfrm>
            </p:contentPart>
          </mc:Choice>
          <mc:Fallback xmlns="">
            <p:pic>
              <p:nvPicPr>
                <p:cNvPr id="16" name="Ink 15">
                  <a:extLst>
                    <a:ext uri="{FF2B5EF4-FFF2-40B4-BE49-F238E27FC236}">
                      <a16:creationId xmlns:a16="http://schemas.microsoft.com/office/drawing/2014/main" id="{235150DE-BA0E-34F4-6967-A4701A209B23}"/>
                    </a:ext>
                  </a:extLst>
                </p:cNvPr>
                <p:cNvPicPr/>
                <p:nvPr/>
              </p:nvPicPr>
              <p:blipFill>
                <a:blip r:embed="rId25"/>
                <a:stretch>
                  <a:fillRect/>
                </a:stretch>
              </p:blipFill>
              <p:spPr>
                <a:xfrm>
                  <a:off x="8696105" y="708148"/>
                  <a:ext cx="416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3834FDC-C2C6-97F4-9F80-EF65A7A9A222}"/>
                    </a:ext>
                  </a:extLst>
                </p14:cNvPr>
                <p14:cNvContentPartPr/>
                <p14:nvPr/>
              </p14:nvContentPartPr>
              <p14:xfrm>
                <a:off x="9276065" y="583948"/>
                <a:ext cx="124200" cy="318240"/>
              </p14:xfrm>
            </p:contentPart>
          </mc:Choice>
          <mc:Fallback xmlns="">
            <p:pic>
              <p:nvPicPr>
                <p:cNvPr id="17" name="Ink 16">
                  <a:extLst>
                    <a:ext uri="{FF2B5EF4-FFF2-40B4-BE49-F238E27FC236}">
                      <a16:creationId xmlns:a16="http://schemas.microsoft.com/office/drawing/2014/main" id="{73834FDC-C2C6-97F4-9F80-EF65A7A9A222}"/>
                    </a:ext>
                  </a:extLst>
                </p:cNvPr>
                <p:cNvPicPr/>
                <p:nvPr/>
              </p:nvPicPr>
              <p:blipFill>
                <a:blip r:embed="rId27"/>
                <a:stretch>
                  <a:fillRect/>
                </a:stretch>
              </p:blipFill>
              <p:spPr>
                <a:xfrm>
                  <a:off x="9267425" y="574948"/>
                  <a:ext cx="1418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914E3076-E0EB-CA6F-7059-DE7617661E3F}"/>
                    </a:ext>
                  </a:extLst>
                </p14:cNvPr>
                <p14:cNvContentPartPr/>
                <p14:nvPr/>
              </p14:nvContentPartPr>
              <p14:xfrm>
                <a:off x="9479465" y="707788"/>
                <a:ext cx="242640" cy="166320"/>
              </p14:xfrm>
            </p:contentPart>
          </mc:Choice>
          <mc:Fallback xmlns="">
            <p:pic>
              <p:nvPicPr>
                <p:cNvPr id="18" name="Ink 17">
                  <a:extLst>
                    <a:ext uri="{FF2B5EF4-FFF2-40B4-BE49-F238E27FC236}">
                      <a16:creationId xmlns:a16="http://schemas.microsoft.com/office/drawing/2014/main" id="{914E3076-E0EB-CA6F-7059-DE7617661E3F}"/>
                    </a:ext>
                  </a:extLst>
                </p:cNvPr>
                <p:cNvPicPr/>
                <p:nvPr/>
              </p:nvPicPr>
              <p:blipFill>
                <a:blip r:embed="rId29"/>
                <a:stretch>
                  <a:fillRect/>
                </a:stretch>
              </p:blipFill>
              <p:spPr>
                <a:xfrm>
                  <a:off x="9470825" y="699148"/>
                  <a:ext cx="260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596D4F2C-86BD-BAF4-A3F4-5402CA2688FB}"/>
                    </a:ext>
                  </a:extLst>
                </p14:cNvPr>
                <p14:cNvContentPartPr/>
                <p14:nvPr/>
              </p14:nvContentPartPr>
              <p14:xfrm>
                <a:off x="9811745" y="575308"/>
                <a:ext cx="45000" cy="276480"/>
              </p14:xfrm>
            </p:contentPart>
          </mc:Choice>
          <mc:Fallback xmlns="">
            <p:pic>
              <p:nvPicPr>
                <p:cNvPr id="19" name="Ink 18">
                  <a:extLst>
                    <a:ext uri="{FF2B5EF4-FFF2-40B4-BE49-F238E27FC236}">
                      <a16:creationId xmlns:a16="http://schemas.microsoft.com/office/drawing/2014/main" id="{596D4F2C-86BD-BAF4-A3F4-5402CA2688FB}"/>
                    </a:ext>
                  </a:extLst>
                </p:cNvPr>
                <p:cNvPicPr/>
                <p:nvPr/>
              </p:nvPicPr>
              <p:blipFill>
                <a:blip r:embed="rId31"/>
                <a:stretch>
                  <a:fillRect/>
                </a:stretch>
              </p:blipFill>
              <p:spPr>
                <a:xfrm>
                  <a:off x="9802745" y="566668"/>
                  <a:ext cx="626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9029E79D-DAFB-89E3-BF18-B7D731B13C3E}"/>
                    </a:ext>
                  </a:extLst>
                </p14:cNvPr>
                <p14:cNvContentPartPr/>
                <p14:nvPr/>
              </p14:nvContentPartPr>
              <p14:xfrm>
                <a:off x="9786185" y="714628"/>
                <a:ext cx="128880" cy="64080"/>
              </p14:xfrm>
            </p:contentPart>
          </mc:Choice>
          <mc:Fallback xmlns="">
            <p:pic>
              <p:nvPicPr>
                <p:cNvPr id="20" name="Ink 19">
                  <a:extLst>
                    <a:ext uri="{FF2B5EF4-FFF2-40B4-BE49-F238E27FC236}">
                      <a16:creationId xmlns:a16="http://schemas.microsoft.com/office/drawing/2014/main" id="{9029E79D-DAFB-89E3-BF18-B7D731B13C3E}"/>
                    </a:ext>
                  </a:extLst>
                </p:cNvPr>
                <p:cNvPicPr/>
                <p:nvPr/>
              </p:nvPicPr>
              <p:blipFill>
                <a:blip r:embed="rId33"/>
                <a:stretch>
                  <a:fillRect/>
                </a:stretch>
              </p:blipFill>
              <p:spPr>
                <a:xfrm>
                  <a:off x="9777545" y="705628"/>
                  <a:ext cx="1465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DD642BA0-C1F5-00E1-3CDA-940AD9D7CAC5}"/>
                    </a:ext>
                  </a:extLst>
                </p14:cNvPr>
                <p14:cNvContentPartPr/>
                <p14:nvPr/>
              </p14:nvContentPartPr>
              <p14:xfrm>
                <a:off x="10019105" y="577828"/>
                <a:ext cx="183240" cy="263160"/>
              </p14:xfrm>
            </p:contentPart>
          </mc:Choice>
          <mc:Fallback xmlns="">
            <p:pic>
              <p:nvPicPr>
                <p:cNvPr id="21" name="Ink 20">
                  <a:extLst>
                    <a:ext uri="{FF2B5EF4-FFF2-40B4-BE49-F238E27FC236}">
                      <a16:creationId xmlns:a16="http://schemas.microsoft.com/office/drawing/2014/main" id="{DD642BA0-C1F5-00E1-3CDA-940AD9D7CAC5}"/>
                    </a:ext>
                  </a:extLst>
                </p:cNvPr>
                <p:cNvPicPr/>
                <p:nvPr/>
              </p:nvPicPr>
              <p:blipFill>
                <a:blip r:embed="rId35"/>
                <a:stretch>
                  <a:fillRect/>
                </a:stretch>
              </p:blipFill>
              <p:spPr>
                <a:xfrm>
                  <a:off x="10010105" y="569188"/>
                  <a:ext cx="2008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C57E854B-E266-7D09-579F-8CD853B8D88E}"/>
                    </a:ext>
                  </a:extLst>
                </p14:cNvPr>
                <p14:cNvContentPartPr/>
                <p14:nvPr/>
              </p14:nvContentPartPr>
              <p14:xfrm>
                <a:off x="10386665" y="535348"/>
                <a:ext cx="173160" cy="253440"/>
              </p14:xfrm>
            </p:contentPart>
          </mc:Choice>
          <mc:Fallback xmlns="">
            <p:pic>
              <p:nvPicPr>
                <p:cNvPr id="22" name="Ink 21">
                  <a:extLst>
                    <a:ext uri="{FF2B5EF4-FFF2-40B4-BE49-F238E27FC236}">
                      <a16:creationId xmlns:a16="http://schemas.microsoft.com/office/drawing/2014/main" id="{C57E854B-E266-7D09-579F-8CD853B8D88E}"/>
                    </a:ext>
                  </a:extLst>
                </p:cNvPr>
                <p:cNvPicPr/>
                <p:nvPr/>
              </p:nvPicPr>
              <p:blipFill>
                <a:blip r:embed="rId37"/>
                <a:stretch>
                  <a:fillRect/>
                </a:stretch>
              </p:blipFill>
              <p:spPr>
                <a:xfrm>
                  <a:off x="10377665" y="526348"/>
                  <a:ext cx="190800" cy="271080"/>
                </a:xfrm>
                <a:prstGeom prst="rect">
                  <a:avLst/>
                </a:prstGeom>
              </p:spPr>
            </p:pic>
          </mc:Fallback>
        </mc:AlternateContent>
      </p:grpSp>
    </p:spTree>
    <p:extLst>
      <p:ext uri="{BB962C8B-B14F-4D97-AF65-F5344CB8AC3E}">
        <p14:creationId xmlns:p14="http://schemas.microsoft.com/office/powerpoint/2010/main" val="79434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F172-794A-4CD9-7745-8FD548328C38}"/>
              </a:ext>
            </a:extLst>
          </p:cNvPr>
          <p:cNvSpPr>
            <a:spLocks noGrp="1"/>
          </p:cNvSpPr>
          <p:nvPr>
            <p:ph type="title"/>
          </p:nvPr>
        </p:nvSpPr>
        <p:spPr/>
        <p:txBody>
          <a:bodyPr/>
          <a:lstStyle/>
          <a:p>
            <a:r>
              <a:rPr lang="en-US" dirty="0"/>
              <a:t>Getting Started with Spring Framework - Goals</a:t>
            </a:r>
          </a:p>
        </p:txBody>
      </p:sp>
      <p:sp>
        <p:nvSpPr>
          <p:cNvPr id="3" name="Content Placeholder 2">
            <a:extLst>
              <a:ext uri="{FF2B5EF4-FFF2-40B4-BE49-F238E27FC236}">
                <a16:creationId xmlns:a16="http://schemas.microsoft.com/office/drawing/2014/main" id="{8D842599-AE6A-EE06-9D9C-9D377AF114FE}"/>
              </a:ext>
            </a:extLst>
          </p:cNvPr>
          <p:cNvSpPr>
            <a:spLocks noGrp="1"/>
          </p:cNvSpPr>
          <p:nvPr>
            <p:ph idx="1"/>
          </p:nvPr>
        </p:nvSpPr>
        <p:spPr>
          <a:xfrm>
            <a:off x="1024128" y="2286000"/>
            <a:ext cx="10933410" cy="4023360"/>
          </a:xfrm>
        </p:spPr>
        <p:txBody>
          <a:bodyPr>
            <a:normAutofit fontScale="85000" lnSpcReduction="20000"/>
          </a:bodyPr>
          <a:lstStyle/>
          <a:p>
            <a:r>
              <a:rPr lang="en-US" sz="2800" dirty="0"/>
              <a:t>Goal: Understand core features of Spring Framework </a:t>
            </a:r>
          </a:p>
          <a:p>
            <a:r>
              <a:rPr lang="en-US" sz="2800" dirty="0"/>
              <a:t>Approach: Build a Loose Coupled Hello World Drawing App with Modern Spring Approach </a:t>
            </a:r>
          </a:p>
          <a:p>
            <a:pPr lvl="1"/>
            <a:r>
              <a:rPr lang="en-US" sz="2400" dirty="0"/>
              <a:t>Get Hands-on with Spring and understand:</a:t>
            </a:r>
          </a:p>
          <a:p>
            <a:pPr lvl="1"/>
            <a:r>
              <a:rPr lang="en-US" sz="2400" dirty="0"/>
              <a:t>Why Spring? </a:t>
            </a:r>
          </a:p>
          <a:p>
            <a:pPr lvl="1"/>
            <a:r>
              <a:rPr lang="en-US" sz="2400" dirty="0"/>
              <a:t>Terminology </a:t>
            </a:r>
          </a:p>
          <a:p>
            <a:pPr lvl="2"/>
            <a:r>
              <a:rPr lang="en-US" sz="2400" dirty="0"/>
              <a:t>Tight Coupling and Loose Coupling </a:t>
            </a:r>
          </a:p>
          <a:p>
            <a:pPr lvl="2"/>
            <a:r>
              <a:rPr lang="en-US" sz="2400" dirty="0"/>
              <a:t>IOC Container </a:t>
            </a:r>
          </a:p>
          <a:p>
            <a:pPr lvl="2"/>
            <a:r>
              <a:rPr lang="en-US" sz="2400" dirty="0"/>
              <a:t>Application Context </a:t>
            </a:r>
          </a:p>
          <a:p>
            <a:pPr lvl="2"/>
            <a:r>
              <a:rPr lang="en-US" sz="2400" dirty="0"/>
              <a:t>Component Scan </a:t>
            </a:r>
          </a:p>
          <a:p>
            <a:pPr lvl="2"/>
            <a:r>
              <a:rPr lang="en-US" sz="2400" dirty="0"/>
              <a:t>Dependency Injection </a:t>
            </a:r>
          </a:p>
          <a:p>
            <a:pPr lvl="2"/>
            <a:r>
              <a:rPr lang="en-US" sz="2400" dirty="0"/>
              <a:t>Spring Beans </a:t>
            </a:r>
          </a:p>
          <a:p>
            <a:pPr lvl="2"/>
            <a:r>
              <a:rPr lang="en-US" sz="2400" dirty="0"/>
              <a:t>Auto Wiring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1451CC7-9BB9-38E8-A298-ECCF9F38AEEC}"/>
                  </a:ext>
                </a:extLst>
              </p14:cNvPr>
              <p14:cNvContentPartPr/>
              <p14:nvPr/>
            </p14:nvContentPartPr>
            <p14:xfrm>
              <a:off x="2702880" y="3943440"/>
              <a:ext cx="2856600" cy="2220120"/>
            </p14:xfrm>
          </p:contentPart>
        </mc:Choice>
        <mc:Fallback xmlns="">
          <p:pic>
            <p:nvPicPr>
              <p:cNvPr id="4" name="Ink 3">
                <a:extLst>
                  <a:ext uri="{FF2B5EF4-FFF2-40B4-BE49-F238E27FC236}">
                    <a16:creationId xmlns:a16="http://schemas.microsoft.com/office/drawing/2014/main" id="{E1451CC7-9BB9-38E8-A298-ECCF9F38AEEC}"/>
                  </a:ext>
                </a:extLst>
              </p:cNvPr>
              <p:cNvPicPr/>
              <p:nvPr/>
            </p:nvPicPr>
            <p:blipFill>
              <a:blip r:embed="rId3"/>
              <a:stretch>
                <a:fillRect/>
              </a:stretch>
            </p:blipFill>
            <p:spPr>
              <a:xfrm>
                <a:off x="2693520" y="3934080"/>
                <a:ext cx="2875320" cy="2238840"/>
              </a:xfrm>
              <a:prstGeom prst="rect">
                <a:avLst/>
              </a:prstGeom>
            </p:spPr>
          </p:pic>
        </mc:Fallback>
      </mc:AlternateContent>
    </p:spTree>
    <p:extLst>
      <p:ext uri="{BB962C8B-B14F-4D97-AF65-F5344CB8AC3E}">
        <p14:creationId xmlns:p14="http://schemas.microsoft.com/office/powerpoint/2010/main" val="231036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EF54-BB60-7BF1-5608-74D40A2E782C}"/>
              </a:ext>
            </a:extLst>
          </p:cNvPr>
          <p:cNvSpPr>
            <a:spLocks noGrp="1"/>
          </p:cNvSpPr>
          <p:nvPr>
            <p:ph type="title"/>
          </p:nvPr>
        </p:nvSpPr>
        <p:spPr/>
        <p:txBody>
          <a:bodyPr/>
          <a:lstStyle/>
          <a:p>
            <a:r>
              <a:rPr lang="en-US" dirty="0"/>
              <a:t>Spring Questions You Might Be Thinking About</a:t>
            </a:r>
          </a:p>
        </p:txBody>
      </p:sp>
      <p:sp>
        <p:nvSpPr>
          <p:cNvPr id="3" name="Content Placeholder 2">
            <a:extLst>
              <a:ext uri="{FF2B5EF4-FFF2-40B4-BE49-F238E27FC236}">
                <a16:creationId xmlns:a16="http://schemas.microsoft.com/office/drawing/2014/main" id="{4FD24DBC-1763-DB07-BC66-651F45E60F64}"/>
              </a:ext>
            </a:extLst>
          </p:cNvPr>
          <p:cNvSpPr>
            <a:spLocks noGrp="1"/>
          </p:cNvSpPr>
          <p:nvPr>
            <p:ph idx="1"/>
          </p:nvPr>
        </p:nvSpPr>
        <p:spPr/>
        <p:txBody>
          <a:bodyPr/>
          <a:lstStyle/>
          <a:p>
            <a:r>
              <a:rPr lang="en-US" dirty="0"/>
              <a:t>Question 1: Spring Container vs Spring Context vs IOC Container vs Application Context </a:t>
            </a:r>
          </a:p>
          <a:p>
            <a:r>
              <a:rPr lang="en-US" dirty="0"/>
              <a:t>Question 2: Java Bean vs Spring Bean </a:t>
            </a:r>
          </a:p>
          <a:p>
            <a:r>
              <a:rPr lang="en-US" dirty="0"/>
              <a:t>Question 3: How can I list all beans managed by Spring Framework? </a:t>
            </a:r>
          </a:p>
          <a:p>
            <a:r>
              <a:rPr lang="en-US" dirty="0"/>
              <a:t>Question 4: What if multiple matching beans are available? </a:t>
            </a:r>
          </a:p>
          <a:p>
            <a:r>
              <a:rPr lang="en-US" dirty="0"/>
              <a:t>Question 5: Spring is managing objects and performing auto-wiring. </a:t>
            </a:r>
          </a:p>
          <a:p>
            <a:pPr lvl="1"/>
            <a:r>
              <a:rPr lang="en-US" dirty="0"/>
              <a:t>BUT aren't we writing the code to create objects? </a:t>
            </a:r>
          </a:p>
          <a:p>
            <a:pPr lvl="1"/>
            <a:r>
              <a:rPr lang="en-US" dirty="0"/>
              <a:t>How do we get Spring to create objects for us? </a:t>
            </a:r>
          </a:p>
          <a:p>
            <a:r>
              <a:rPr lang="en-US" dirty="0"/>
              <a:t>Question 6: Is Spring really making things easy?</a:t>
            </a:r>
          </a:p>
        </p:txBody>
      </p:sp>
    </p:spTree>
    <p:extLst>
      <p:ext uri="{BB962C8B-B14F-4D97-AF65-F5344CB8AC3E}">
        <p14:creationId xmlns:p14="http://schemas.microsoft.com/office/powerpoint/2010/main" val="376171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AEC7-D000-5191-64E1-DEEF70B0E964}"/>
              </a:ext>
            </a:extLst>
          </p:cNvPr>
          <p:cNvSpPr>
            <a:spLocks noGrp="1"/>
          </p:cNvSpPr>
          <p:nvPr>
            <p:ph type="title"/>
          </p:nvPr>
        </p:nvSpPr>
        <p:spPr/>
        <p:txBody>
          <a:bodyPr/>
          <a:lstStyle/>
          <a:p>
            <a:r>
              <a:rPr lang="en-US" dirty="0"/>
              <a:t>What is Spring Container?</a:t>
            </a:r>
          </a:p>
        </p:txBody>
      </p:sp>
      <p:sp>
        <p:nvSpPr>
          <p:cNvPr id="3" name="Content Placeholder 2">
            <a:extLst>
              <a:ext uri="{FF2B5EF4-FFF2-40B4-BE49-F238E27FC236}">
                <a16:creationId xmlns:a16="http://schemas.microsoft.com/office/drawing/2014/main" id="{68D02A34-2FCA-5644-88DE-DE1C07387466}"/>
              </a:ext>
            </a:extLst>
          </p:cNvPr>
          <p:cNvSpPr>
            <a:spLocks noGrp="1"/>
          </p:cNvSpPr>
          <p:nvPr>
            <p:ph idx="1"/>
          </p:nvPr>
        </p:nvSpPr>
        <p:spPr/>
        <p:txBody>
          <a:bodyPr>
            <a:normAutofit fontScale="92500"/>
          </a:bodyPr>
          <a:lstStyle/>
          <a:p>
            <a:r>
              <a:rPr lang="en-US" sz="2800" dirty="0"/>
              <a:t>Spring Container: Manages Spring beans &amp; their lifecycle </a:t>
            </a:r>
          </a:p>
          <a:p>
            <a:pPr marL="457200" lvl="1" indent="0">
              <a:buNone/>
            </a:pPr>
            <a:r>
              <a:rPr lang="en-US" sz="2400" dirty="0"/>
              <a:t>1: </a:t>
            </a:r>
            <a:r>
              <a:rPr lang="en-US" sz="2400" b="1" dirty="0"/>
              <a:t>Bean Factory</a:t>
            </a:r>
            <a:r>
              <a:rPr lang="en-US" sz="2400" dirty="0"/>
              <a:t>: Basic Spring Container </a:t>
            </a:r>
          </a:p>
          <a:p>
            <a:pPr marL="457200" lvl="1" indent="0">
              <a:buNone/>
            </a:pPr>
            <a:r>
              <a:rPr lang="en-US" sz="2400" dirty="0"/>
              <a:t>2: </a:t>
            </a:r>
            <a:r>
              <a:rPr lang="en-US" sz="2400" b="1" dirty="0"/>
              <a:t>Application Context</a:t>
            </a:r>
            <a:r>
              <a:rPr lang="en-US" sz="2400" dirty="0"/>
              <a:t>: Advanced Spring Container with enterprise-specific features </a:t>
            </a:r>
          </a:p>
          <a:p>
            <a:pPr lvl="1"/>
            <a:r>
              <a:rPr lang="en-US" sz="2400" dirty="0"/>
              <a:t>	Easy to use in web applications </a:t>
            </a:r>
          </a:p>
          <a:p>
            <a:pPr lvl="1"/>
            <a:r>
              <a:rPr lang="en-US" sz="2400" dirty="0"/>
              <a:t>	Easy internationalization </a:t>
            </a:r>
          </a:p>
          <a:p>
            <a:pPr lvl="1"/>
            <a:r>
              <a:rPr lang="en-US" sz="2400" dirty="0"/>
              <a:t>	Easy integration with Spring AOP </a:t>
            </a:r>
          </a:p>
          <a:p>
            <a:r>
              <a:rPr lang="en-US" sz="2800" dirty="0"/>
              <a:t>Which one to use?: Most enterprise applications use Application Context </a:t>
            </a:r>
          </a:p>
          <a:p>
            <a:pPr lvl="1"/>
            <a:r>
              <a:rPr lang="en-US" sz="2400" dirty="0"/>
              <a:t>Recommended for web applications, web services - REST API and microservices</a:t>
            </a:r>
          </a:p>
        </p:txBody>
      </p:sp>
    </p:spTree>
    <p:extLst>
      <p:ext uri="{BB962C8B-B14F-4D97-AF65-F5344CB8AC3E}">
        <p14:creationId xmlns:p14="http://schemas.microsoft.com/office/powerpoint/2010/main" val="313188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4B23-BD2E-2E38-2189-811148AF5ABC}"/>
              </a:ext>
            </a:extLst>
          </p:cNvPr>
          <p:cNvSpPr>
            <a:spLocks noGrp="1"/>
          </p:cNvSpPr>
          <p:nvPr>
            <p:ph type="title"/>
          </p:nvPr>
        </p:nvSpPr>
        <p:spPr/>
        <p:txBody>
          <a:bodyPr/>
          <a:lstStyle/>
          <a:p>
            <a:r>
              <a:rPr lang="en-US" dirty="0"/>
              <a:t>Exploring Spring Dependency Injection</a:t>
            </a:r>
          </a:p>
        </p:txBody>
      </p:sp>
      <p:sp>
        <p:nvSpPr>
          <p:cNvPr id="3" name="Content Placeholder 2">
            <a:extLst>
              <a:ext uri="{FF2B5EF4-FFF2-40B4-BE49-F238E27FC236}">
                <a16:creationId xmlns:a16="http://schemas.microsoft.com/office/drawing/2014/main" id="{F45376A7-86CD-E326-6E4F-561C397591EE}"/>
              </a:ext>
            </a:extLst>
          </p:cNvPr>
          <p:cNvSpPr>
            <a:spLocks noGrp="1"/>
          </p:cNvSpPr>
          <p:nvPr>
            <p:ph idx="1"/>
          </p:nvPr>
        </p:nvSpPr>
        <p:spPr/>
        <p:txBody>
          <a:bodyPr>
            <a:normAutofit/>
          </a:bodyPr>
          <a:lstStyle/>
          <a:p>
            <a:r>
              <a:rPr lang="en-US" sz="2400" b="1" dirty="0"/>
              <a:t>Constructor Injection </a:t>
            </a:r>
            <a:r>
              <a:rPr lang="en-US" sz="2400" dirty="0"/>
              <a:t>: - Dependencies are set by Creating the bean using its constructor</a:t>
            </a:r>
          </a:p>
          <a:p>
            <a:r>
              <a:rPr lang="en-US" sz="2400" b="1" dirty="0"/>
              <a:t>Setter Injection </a:t>
            </a:r>
            <a:r>
              <a:rPr lang="en-US" sz="2400" dirty="0"/>
              <a:t>:- Dependencies are set by calling setter methods on your beans</a:t>
            </a:r>
          </a:p>
          <a:p>
            <a:r>
              <a:rPr lang="en-US" sz="2400" b="1" dirty="0"/>
              <a:t>Field</a:t>
            </a:r>
            <a:r>
              <a:rPr lang="en-US" sz="2400" dirty="0"/>
              <a:t> :- No setter or constructor .Dependency Injected using reflection.</a:t>
            </a:r>
          </a:p>
          <a:p>
            <a:r>
              <a:rPr lang="en-US" sz="2400" dirty="0"/>
              <a:t>Q Which is better to inject Dependencies </a:t>
            </a:r>
          </a:p>
          <a:p>
            <a:pPr lvl="1"/>
            <a:r>
              <a:rPr lang="en-US" sz="2000" dirty="0"/>
              <a:t>Spring Team Recommends Constructor based Injection. Because all Initialization Done By Only One Method i.e. Constructor </a:t>
            </a:r>
          </a:p>
        </p:txBody>
      </p:sp>
    </p:spTree>
    <p:extLst>
      <p:ext uri="{BB962C8B-B14F-4D97-AF65-F5344CB8AC3E}">
        <p14:creationId xmlns:p14="http://schemas.microsoft.com/office/powerpoint/2010/main" val="106409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1872</TotalTime>
  <Words>3342</Words>
  <Application>Microsoft Office PowerPoint</Application>
  <PresentationFormat>Widescreen</PresentationFormat>
  <Paragraphs>450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Consolas</vt:lpstr>
      <vt:lpstr>Tw Cen MT</vt:lpstr>
      <vt:lpstr>Tw Cen MT Condensed</vt:lpstr>
      <vt:lpstr>Wingdings 3</vt:lpstr>
      <vt:lpstr>Integral</vt:lpstr>
      <vt:lpstr>Spring Framework</vt:lpstr>
      <vt:lpstr>Terminology</vt:lpstr>
      <vt:lpstr>Getting Started with Spring Framework - Why?</vt:lpstr>
      <vt:lpstr>Why is Coupling Important?</vt:lpstr>
      <vt:lpstr>Getting Started with Spring Framework</vt:lpstr>
      <vt:lpstr>Getting Started with Spring Framework - Goals</vt:lpstr>
      <vt:lpstr>Spring Questions You Might Be Thinking About</vt:lpstr>
      <vt:lpstr>What is Spring Container?</vt:lpstr>
      <vt:lpstr>Exploring Spring Dependency Injection</vt:lpstr>
      <vt:lpstr>Field Injection</vt:lpstr>
      <vt:lpstr>Setter Injection</vt:lpstr>
      <vt:lpstr>Constructor Injection :- Executed with @Autowired Managed By Spring</vt:lpstr>
      <vt:lpstr>Exploring auto-wiring in depth</vt:lpstr>
      <vt:lpstr>@Primary vs @Qualifier - Which one to use?</vt:lpstr>
      <vt:lpstr>Inversion Of Control </vt:lpstr>
      <vt:lpstr>Spring Framework - Important Terminology</vt:lpstr>
      <vt:lpstr>Why do we have a lot of Dependencies?</vt:lpstr>
      <vt:lpstr>E.g.</vt:lpstr>
      <vt:lpstr>PowerPoint Presentation</vt:lpstr>
      <vt:lpstr>PowerPoint Presentation</vt:lpstr>
      <vt:lpstr>Exploring Lazy Initialization of Spring Beans</vt:lpstr>
      <vt:lpstr>Comparing Lazy Initialization vs Eager Initialization</vt:lpstr>
      <vt:lpstr>E.g. @Lazy</vt:lpstr>
      <vt:lpstr>Spring Bean Scopes</vt:lpstr>
      <vt:lpstr>E.g.</vt:lpstr>
      <vt:lpstr>Prototype vs Singleton Bean Scope</vt:lpstr>
      <vt:lpstr>@PostConstruct &amp; @PreDestroy</vt:lpstr>
      <vt:lpstr>Jakarta Contexts &amp; Dependency Injection (CDI)</vt:lpstr>
      <vt:lpstr>Spring Stereotype Annotations - @Component &amp; more..</vt:lpstr>
      <vt:lpstr>Quick Review of Important Spring Annotations</vt:lpstr>
      <vt:lpstr>PowerPoint Presentation</vt:lpstr>
      <vt:lpstr>Quick Review of Important Spring Concepts</vt:lpstr>
      <vt:lpstr>Framework, Modules and Projects</vt:lpstr>
      <vt:lpstr>Framework and Modules</vt:lpstr>
      <vt:lpstr>Spring Projects</vt:lpstr>
      <vt:lpstr>Framework, Modules and Projects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 dixit</cp:lastModifiedBy>
  <cp:revision>60</cp:revision>
  <dcterms:created xsi:type="dcterms:W3CDTF">2023-01-07T13:52:12Z</dcterms:created>
  <dcterms:modified xsi:type="dcterms:W3CDTF">2024-08-19T09:27:33Z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2023-09-03T11:46:41Z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373b4d14-cd13-457d-9ba3-54b55863d490</vt:lpwstr>
  </property>
  <property fmtid="{D5CDD505-2E9C-101B-9397-08002B2CF9AE}" pid="8" name="MSIP_Label_defa4170-0d19-0005-0004-bc88714345d2_ContentBits">
    <vt:lpwstr>0</vt:lpwstr>
  </property>
</Properties>
</file>