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2.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comments/comment1.xml" ContentType="application/vnd.openxmlformats-officedocument.presentationml.comment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8"/>
  </p:notesMasterIdLst>
  <p:sldIdLst>
    <p:sldId id="256" r:id="rId2"/>
    <p:sldId id="279" r:id="rId3"/>
    <p:sldId id="283" r:id="rId4"/>
    <p:sldId id="280" r:id="rId5"/>
    <p:sldId id="281" r:id="rId6"/>
    <p:sldId id="282" r:id="rId7"/>
    <p:sldId id="294" r:id="rId8"/>
    <p:sldId id="284" r:id="rId9"/>
    <p:sldId id="285" r:id="rId10"/>
    <p:sldId id="286" r:id="rId11"/>
    <p:sldId id="295" r:id="rId12"/>
    <p:sldId id="296" r:id="rId13"/>
    <p:sldId id="297" r:id="rId14"/>
    <p:sldId id="287" r:id="rId15"/>
    <p:sldId id="288" r:id="rId16"/>
    <p:sldId id="289" r:id="rId17"/>
    <p:sldId id="290" r:id="rId18"/>
    <p:sldId id="298" r:id="rId19"/>
    <p:sldId id="299" r:id="rId20"/>
    <p:sldId id="301" r:id="rId21"/>
    <p:sldId id="303" r:id="rId22"/>
    <p:sldId id="305" r:id="rId23"/>
    <p:sldId id="306" r:id="rId24"/>
    <p:sldId id="304" r:id="rId25"/>
    <p:sldId id="302" r:id="rId26"/>
    <p:sldId id="312" r:id="rId27"/>
    <p:sldId id="311" r:id="rId28"/>
    <p:sldId id="313" r:id="rId29"/>
    <p:sldId id="293" r:id="rId30"/>
    <p:sldId id="314" r:id="rId31"/>
    <p:sldId id="315" r:id="rId32"/>
    <p:sldId id="316" r:id="rId33"/>
    <p:sldId id="300" r:id="rId34"/>
    <p:sldId id="307" r:id="rId35"/>
    <p:sldId id="267" r:id="rId36"/>
    <p:sldId id="308" r:id="rId37"/>
  </p:sldIdLst>
  <p:sldSz cx="12192000" cy="6858000"/>
  <p:notesSz cx="6858000" cy="9144000"/>
  <p:embeddedFontLst>
    <p:embeddedFont>
      <p:font typeface="Candara" panose="020E0502030303020204" pitchFamily="34" charset="0"/>
      <p:regular r:id="rId39"/>
      <p:bold r:id="rId40"/>
      <p:italic r:id="rId41"/>
      <p:boldItalic r:id="rId42"/>
    </p:embeddedFont>
    <p:embeddedFont>
      <p:font typeface="Century" panose="02040604050505020304" pitchFamily="18" charset="0"/>
      <p:regular r:id="rId43"/>
    </p:embeddedFont>
    <p:embeddedFont>
      <p:font typeface="Consolas" panose="020B0609020204030204" pitchFamily="49" charset="0"/>
      <p:regular r:id="rId44"/>
      <p:bold r:id="rId45"/>
      <p:italic r:id="rId46"/>
      <p:boldItalic r:id="rId47"/>
    </p:embeddedFont>
    <p:embeddedFont>
      <p:font typeface="Corbel" panose="020B050302020402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2" roundtripDataSignature="AMtx7mjO4cZSmuOvsU0F1O8Z0nrhYMLQT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hul dixit" initials="rd" lastIdx="1" clrIdx="0">
    <p:extLst>
      <p:ext uri="{19B8F6BF-5375-455C-9EA6-DF929625EA0E}">
        <p15:presenceInfo xmlns:p15="http://schemas.microsoft.com/office/powerpoint/2012/main" userId="S::rahul@geturgoal.onmicrosoft.com::46af9a3f-a528-47dd-9156-63521f0a32e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9" autoAdjust="0"/>
    <p:restoredTop sz="94660"/>
  </p:normalViewPr>
  <p:slideViewPr>
    <p:cSldViewPr snapToGrid="0">
      <p:cViewPr varScale="1">
        <p:scale>
          <a:sx n="62" d="100"/>
          <a:sy n="62" d="100"/>
        </p:scale>
        <p:origin x="966" y="66"/>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customschemas.google.com/relationships/presentationmetadata" Target="metadata"/></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5-04T12:53:28.576" idx="1">
    <p:pos x="7680" y="1"/>
    <p:text/>
    <p:extLst>
      <p:ext uri="{C676402C-5697-4E1C-873F-D02D1690AC5C}">
        <p15:threadingInfo xmlns:p15="http://schemas.microsoft.com/office/powerpoint/2012/main" timeZoneBias="-330"/>
      </p:ext>
    </p:extLst>
  </p:cm>
</p:cmLst>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4-07T05:29:37.919"/>
    </inkml:context>
    <inkml:brush xml:id="br0">
      <inkml:brushProperty name="width" value="0.05292" units="cm"/>
      <inkml:brushProperty name="height" value="0.05292" units="cm"/>
      <inkml:brushProperty name="color" value="#FF0000"/>
    </inkml:brush>
  </inkml:definitions>
  <inkml:trace contextRef="#ctx0" brushRef="#br0">7458 2871 374 0,'0'0'247'0,"-20"0"-41"0,20 0 6 15,-22-2-30-15,22 2-25 0,-19-3-30 0,19 3-19 16,-18-4-5-16,18 4-11 0,0 0-13 16,-17-3-12-16,17 3-11 0,0 0-9 0,-12-4-4 15,12 4-10-15,0 0-8 0,-7-8-5 0,7 8 10 16,5-10-14-16,2 1 3 0,4-1 1 0,5-3 0 16,8-5-5-16,3-2-1 0,6-1 3 0,12-9-4 15,6 0 1-15,6-1-3 0,2-5-1 0,6 2-1 16,3-1 4-16,19-12-3 0,-16 11 31 0,15-5-29 15,-13 4 27-15,0 3-30 0,1 0 23 16,-1 1-32-16,-3 1-2 0,1 1 1 0,-4 2 2 16,-3 2-1-16,-3 1 0 0,-6 4 0 0,-1 2 0 15,-7 3-8-15,-11 3 7 0,-3 3 1 0,-4 3-1 16,-6-2-4-16,-2 5 0 0,-7 0-4 0,-14 5 3 16,22-5-4-16,-22 5-6 0,0 0-18 0,0 0-72 15,0 0 46-15,5 8-109 0,-14-3 90 0,-4 2-120 16,-2 2 116-16,-6-1-104 0,1 0 113 0,-3-1-102 15,-3 0 103-15,2 0-74 0,-2-5 107 0,3 2-72 16,-1-2 102-16,5-2-75 0,-1 0 97 16,2-4-79-16,0 0 116 0,1 1-98 0,1-2 132 0,0-2-105 15,2 1 140-15,3-1-113 0,-3 2 135 16,2-3-117-16,3 2 119 0,-1-1-89 0,10 7 89 16,-14-9-99-16,14 9 74 0,-13-10-88 0,13 10 62 15,-8-7-85-15,8 7 66 0,0 0-81 0,-3-10 69 16,3 10-79-16,6-7 71 0,-6 7-73 0,20-7 73 15,-2 2-71-15,3-1 67 0,3 2-70 0,4 0 67 16,0 1-70-16,3 1 71 0,0 2-70 0,-1 2 70 16,1 1-72-16,2 1 62 0,0 1-61 0,-6 2 60 15,-1 0-55-15,-3 3 55 0,-4-1-50 0,0 2 52 16,-4 1 0-16,-1 5 9 0,-3-5-27 0,-4 5-2 16,-3-1 5-16,-5 0-10 0,-3 6-4 0,-5-1 35 15,-2 4-42-15,-6 4 34 0,-2-3-71 16,-3 1-50-16,-1 2-64 0,0-1-170 0,0-3-190 15,0-2 19-15</inkml:trace>
  <inkml:trace contextRef="#ctx0" brushRef="#br0" timeOffset="791.97">10657 1378 208 0,'-4'-12'469'0,"1"1"-196"0,1 2 0 15,2 9-111-15,-4-16-38 0,4 16 21 0,-5-9-81 16,5 9 38-16,0 0-75 0,0 0-6 0,0 0-5 16,0 0 52-16,-8 6-62 0,8 6 46 0,0 5-12 15,3 11-55-15,-1 5 61 0,3 3-60 16,2 5 56-16,-2 3-62 0,1 2 55 0,1-2-59 15,1 13 55-15,0-1-71 0,-1-10 29 0,-2 1-123 16,2-1 50-16,0-1-139 0,-2-6 46 0,-1-1-259 16,1-4 156-16</inkml:trace>
  <inkml:trace contextRef="#ctx0" brushRef="#br0" timeOffset="1626.97">10538 2094 251 0,'-17'-2'384'0,"2"-1"-229"0,15 3 62 16,-27-2-152-16,27 2 95 0,-22-2-129 0,22 2 94 16,-14-3-129-16,14 3 96 0,0 0-109 15,-9-9 94-15,9 9-109 0,12-14 103 0,2 1-111 16,8-3 100-16,2-3-110 0,3 0 108 0,2 0-107 16,2-2 105-16,-1 3-108 0,1-3 101 0,0-1-101 15,-3 3 104-15,0-1-104 0,-4 2 101 16,-2 0-96-16,-4 6 99 0,-4 0-104 0,1 0 107 15,-4 3-97-15,-1 1 99 0,-10 8-102 0,14-11 94 16,-14 11-98-16,10-7 104 0,-10 7-105 0,0 0 101 16,17-2-101-16,-17 2 101 0,9 5-102 0,-9-5 97 15,12 15-97-15,-8-6 109 0,3 4-107 0,-1 0 101 16,-1 1-99-16,5 4 101 0,-3-1-103 0,0 0 101 16,1 0-102-16,-2-2 101 0,1-1-104 0,-2-1 93 15,0-2-87-15,-1-1 100 0,0-3-99 16,-4-7 97-16,7 13-94 0,-7-13 102 0,0 0-105 15,4 9 98-15,-4-9-92 0,0 0 108 16,0 0-81-16,1-11 73 0,-1 11-75 0,-1-16 77 16,1 16-79-16,0-21 79 0,3 9-82 0,-3 0 81 15,2-3-83-15,0 1 69 0,0 2-76 0,1 2 78 16,1-2-83-16,-2 2 64 0,3 1-67 0,0 1 76 16,3 2-75-16,-8 6 75 0,14-9-78 0,-14 9 54 15,19-4-57-15,-19 4 80 0,28 0-109 0,-28 0 78 16,32 2-126-16,-11 1 107 0,-3-2-118 0,2 1 110 15,-1-1-102-15,0-1 113 0,-1-1-116 16,1-2 134-16,1 0-112 0,-1 1 129 0,-4-4-116 0,2 0 133 16,-5 1-125-16,1-4 141 0,-1 2-116 0,-3-1 133 15,-2-4-120-15,-2 4 131 16,-1-2-109-16,-3-1 131 0,1 1-115 0,-4-1 11 16,1 0 116-16,-4 1-106 0,1-2 76 0,-2 2-88 15,1 1 84-15,-2 0-97 0,1 2 84 0,-3 0-93 16,9 7 85-16,-15-5-92 0,15 5 87 0,-19 0-90 15,19 0 83-15,-21 5-91 0,7 3 74 0,4 0-72 16,-4 6 84-16,1-2-88 0,4 5 11 0,-1-2 81 16,5-1-86-16,0 1 87 0,1-1-91 0,1 0 85 15,3 0-90-15,3-2 78 0,-2 1-74 0,4-3 86 16,-1 1-87-16,4-2 86 0,3 0-86 0,-2-4 98 16,-9-5-102-16,23 7 85 0,-23-7-86 0,28-1 89 15,-11-5-90-15,2-1 80 0,0-2-79 16,-1-2 78-16,-1-1-77 0,-2 0 88 15,2-2-84-15,-6-1 82 0,3 1-85 0,-2 1 85 16,-3 1-71-16,-1 1 98 0,-1 2-47 0,-7 9 49 16,9-12-11-16,-9 12-14 0,6-8-40 0,-6 8 35 15,0 0-41-15,0 0 33 0,0 0-44 0,0 0 41 16,0 0-42-16,12 9 38 0,-12-9-46 0,0 19 40 16,1-7-40-16,-1 0 37 0,0 1-40 0,3 1 40 15,-1-2-64-15,1 3 32 0,1-1-123 0,1-2 82 16,1-1-135-16,-1-2 71 0,4-2-111 0,-9-7 18 15,17 10-139-15,-17-10 239 0</inkml:trace>
  <inkml:trace contextRef="#ctx0" brushRef="#br0" timeOffset="1879.97">11790 1622 363 0,'0'0'228'0,"-2"-13"43"15,2 13-147-15,-7-13 73 0,7 13-111 0,-6-8 86 16,6 8-123-16,-13-4 71 0,13 4-103 0,0 0 69 15,-17-3-90-15,17 3 74 0,-15 7-79 0,9 0 59 16,-3 3-74-16,2 1 76 0,0 1-81 0,0 4 79 16,3-1-82-16,2 2 74 0,1-2-78 0,1-1 80 15,1 3-79-15,3 0 78 0,0-1-69 16,3 1 51-16,2 0-64 0,3-2 75 0,0-3-72 16,2-1 73-16,2-4-96 0,-1-3 70 0,4-1-136 15,1-5 82-15,5-2-138 0,6-5 74 0,-2-5-96 16,2-4 23-16,-2-1-113 0,1-5 84 0</inkml:trace>
  <inkml:trace contextRef="#ctx0" brushRef="#br0" timeOffset="2279.96">12140 1264 146 0,'-5'-22'346'0,"0"1"-85"0,-1 2-46 16,-1 6-39-16,1 1-28 0,1 1-24 0,-2 4-28 16,7 7-26-16,-12-8-13 0,12 8-10 0,0 0-1 15,-19 9-7-15,12 1-8 0,3 5-1 16,-2 5 46-16,2 3-66 0,3 4 46 0,1 4-15 15,1 6-4-15,3 2-1 0,2 1-57 0,1 2 56 16,1-1-55-16,3 0 48 0,2-6-68 0,-1-1 52 16,4-6-118-16,0-1 79 0,3-4-128 0,-2-8 70 15,2-3-106-15,2-7 85 0,-1-3-47 0,3-6-28 16,1-3 18-16,3-5 28 0,-3-6 80 16,1-2-23-16,-5-4 115 0,-2-3-108 0,-1-6 174 15,-3 1-118-15,-3-4 167 0,-2-1-114 0,-2-1 156 16,-2 3-129-16,0 2 48 0,-3 9 7 0,-2-1-6 15,0 7-19-15,-2 1-14 0,-3 3-21 16,0 4-8-16,-2 2-7 0,7 8-11 0,-19-4-11 16,19 4-3-16,-28 10-1 0,9 1 44 0,-3 6-58 15,3 1 42-15,-2 4-6 0,4-1-9 0,2 1-6 16,4-1-5-16,2-1-5 0,5 1-35 0,-1-1 41 16,5-1-48-16,1-1 49 0,3 3-45 0,3-1 74 15,-1-1-80-15,5 0 44 0,2 0-43 0,2-4 49 16,5 4-46-16,-2-4 36 0,3 2-34 0,-3-6 36 15,5-1-80-15,-2-2 46 0,0-1-136 16,2-2 65-16,-1-5-137 0,5-3 72 0,0-4-277 16,5-4 159-16</inkml:trace>
  <inkml:trace contextRef="#ctx0" brushRef="#br0" timeOffset="2506.96">13021 1085 274 0,'2'-22'380'0,"-2"3"-83"0,0 5-52 16,0-1-37-16,-2 2-31 0,-1-2-13 0,-1 4-8 15,4 11-24-15,-2-16-19 0,2 16-33 0,-7-8-15 16,7 8-14-16,0 0-10 0,0 0-9 0,-7 13-5 16,4-1-8-16,3 7 1 0,-1 6-13 0,2 1 8 15,-1 3-2-15,5 7 4 0,-1 0-19 0,2 0-9 16,1-1 3-16,-1-1-5 0,1-1-26 16,-1-2-17-16,2 0-28 0,-3-6-111 0,-1-2 85 15,1-2-117-15,-3-4 92 0,2 0-68 16,-1-8 54-16,0 1-53 0,-3-10 69 0,4 10-150 15,-4-10 83-15</inkml:trace>
  <inkml:trace contextRef="#ctx0" brushRef="#br0" timeOffset="2963.98">13074 1480 654 0,'0'0'43'0,"9"-7"149"0,-9 7-115 16,-5-10 119-16,5 10-20 0,-5-10-22 0,5 10-29 15,-9-8-19-15,9 8-11 0,-10-11-7 0,10 11-16 16,-8-8-9-16,8 8-14 0,0 0-5 0,-9-12-20 16,9 12-10-16,0 0-32 0,0-14 34 0,0 14-43 15,13-15 37-15,-3 3-96 0,4-2 60 0,4-3-128 16,3-3-14-16,3 0-3 0,-1-2 18 0,0-3 1 15,1 2 33-15,-2-3 25 0,-3 0 24 16,2 2 28-16,-5 2 28 0,-3 5 56 16,-3-2 47-16,0 5 11 0,-6 0 8 0,1 4 25 15,-1 0-1-15,-4 10-1 0,4-15-15 0,-4 15-17 16,3-12-12-16,-3 12-24 0,0 0-15 0,0 0-8 16,0 0-9-16,0 0-8 0,0 0-4 0,0 0-2 15,-4 19 1-15,1-1-1 0,3 3-10 0,-2 3 17 16,0 2-4-16,1 2 0 0,1-1-28 0,0-1 22 15,0 1 0-15,1 1-2 0,1-4-3 0,0-1-2 16,-1 0-1-16,2-4-2 0,0-2 2 16,-1-2-10-16,-2-3 7 0,4-1 0 0,-4-11 3 0,4 15 1 15,-4-15-5-15,0 0 0 0,10 5-2 16,-10-5-2-16,10-6 5 0,-1-2 0 0,0-2 0 16,3-5-7-16,-1-1 1 0,1-1 7 15,0 0-23-15,0 2 25 0,-1-2-24 0,2 3 26 16,-4 3-26-16,0 1 28 0,-1 2-28 0,-8 8 24 15,11-8-16-15,-11 8 21 0,0 0-24 0,0 0 24 16,20 1-26-16,-20-1 25 0,11 9-26 0,-11-9 26 16,9 16-4-16,-4-6-8 0,1-2-25 0,1 2-21 15,-1-1-24-15,1-1-14 0,-1-1-38 0,3 0-120 16,-9-7 86-16,18 8-85 0,-18-8-146 0,20 0 202 16</inkml:trace>
  <inkml:trace contextRef="#ctx0" brushRef="#br0" timeOffset="3279.97">13833 1226 343 0,'5'-12'326'16,"-5"12"-91"-16,0 0-54 0,6-10-29 16,-6 10-33-16,0 0-25 0,0 0-28 0,0 0-13 15,0 0-11-15,0 0-9 0,0 0-4 0,0 0-4 16,0 0-8-16,9 9-4 0,-9-9 60 0,7 14-74 16,-7-14 67-16,9 12-79 0,-1-5 66 0,-8-7-73 15,14 9 70-15,-14-9-72 0,13 9 68 16,-13-9-68-16,15 3 65 0,-15-3-74 0,0 0 69 0,20-3-70 15,-20 3 73-15,18-12-75 0,-11 5 6 16,-2-3 8-16,1 1 1 0,-3-4 5 0,0 0 16 16,-1-1-12-16,-2-1 0 0,0-3-1 0,-3 4-9 15,1 1 34-15,-1 1 1 0,-1 1-1 0,-1 1-3 16,5 10-3-16,-9-9 4 0,9 9 2 0,0 0 20 16,-29 4 16-16,12 8 25 0,2 2-1 0,-4 3-1 15,1 4-10-15,1 4 2 0,1-4-20 16,2 4-9-16,5-3-7 0,0 0-4 0,5-2-8 15,3-1-1-15,3-2-73 0,2 2 9 16,10-2-15-16,8 0-14 0,6-5-59 0,6-3-152 0,6-1 75 16,5-6-269-16,3-2 69 0</inkml:trace>
  <inkml:trace contextRef="#ctx0" brushRef="#br0" timeOffset="4062.97">14757 1159 171 0,'7'-15'329'0,"-1"1"-110"0,-2 1-42 0,0 1-30 15,-2-1-2-15,-2 3-7 0,3 1-11 0,-3 9-25 16,-3-18-14-16,3 18-8 0,-6-15-23 0,6 15-10 16,-13-8-9-16,13 8-4 0,0 0-7 15,-27 5-6-15,13 4-5 0,-2 4-2 0,-1 1-4 16,-2 6-1-16,2 4-5 0,1-3 6 0,1 1-5 15,4-2 38-15,3 1-49 0,3-1 44 16,3-3-46-16,2-3 43 0,1-2-6 0,4 1-7 16,0-1-3-16,4 0-6 0,1-6-3 0,2 0-2 15,-2-3 3-15,-10-3-49 0,27 1 47 0,-27-1-39 16,28-7 49-16,-13 2-47 0,-1-5 51 0,2-1-51 16,-5-2 7-16,2-1 5 0,-5 0 3 0,-2 1 10 15,-1 1-6-15,-1-1 8 0,2 2 41 0,-5 2 10 16,-1 9 7-16,4-15-3 0,-4 15-13 0,4-11-12 15,-4 11-6-15,0 0-5 0,3-8 3 16,-3 8-5-16,0 0-9 0,0 0-1 0,2 8-4 16,-2-8 1-16,4 13 3 0,-2-3-3 0,0 0-2 15,1 2 0-15,3-2-3 0,-1 3-5 16,0-2-24-16,2-2 6 0,-1-1-72 0,3-1 50 16,1-2-104-16,-10-5 70 0,19 2-131 0,-19-2 100 15,26-7-91-15,-8-2 9 0,-2-5 22 0,-3-2 32 16,3-6 26-16,-2-2 31 0,-3-2 22 0,-1-6 23 15,-5-2 46-15,1-5 8 0,-4-4 17 0,-2 0 20 16,0-4 17-16,0 2 25 0,-1 3 34 0,0 4 91 16,-2 10-58-16,0 2 20 0,2 2-28 0,-2 8-33 15,2 2-22-15,0 3-10 0,1 11-31 0,0 0-5 16,0 0-14-16,0 0 1 0,-9 19 10 0,9 6 18 16,3 12 12-16,-2 5 8 0,5 9 4 15,-1 15-12-15,2 2 0 0,1 6-41 16,0 1 12-16,0 4-9 0,1 1-9 0,-1-2-13 15,3-3-25-15,-2-2-17 0,0-5-15 0,1-5-14 16,-1-3-9-16,0-16-7 0,-1-3-14 0,-2-2-4 16,3-10-5-16,-5-5-13 0,4-7-9 0,-2-4-44 15,-6-13-108-15,9 7 85 0,-9-7-69 0,10-7 59 16,-5-4-192-16,3-3 212 0</inkml:trace>
  <inkml:trace contextRef="#ctx0" brushRef="#br0" timeOffset="4498.96">15152 1216 293 0,'-6'-24'292'0,"-1"4"-64"0,3 4-57 16,-1-1-26-16,3 5-22 0,-1 2-18 0,-1-2-14 16,4 12-28-16,-2-15-9 0,2 15-22 0,1-13-5 15,-1 13-2-15,9-8-9 0,-9 8-2 16,18-1-2-16,-18 1-1 0,28 8-5 0,-9 1 2 16,-2 2-1-16,1 3-3 0,-3 1-2 0,0 1 1 15,-3 2 4-15,-3 0 66 0,-3-1-77 0,-2-2 68 16,-3-1-79-16,-3 1 73 0,-5 0-9 0,0 1-21 15,-1 1-14-15,-4-2-2 0,1-6 5 0,1-2-14 16,-2-2-21-16,12-5-10 0,-16 5-98 0,16-5 98 16,-17-7-123-16,12-3 108 0,0-2-123 15,0-7-5-15,5-7 11 0,0-4 5 0,1-13 29 16,4-1-3-16,2-12 15 0,4 3 36 0,-1 11 39 16,-1 2 46-16,0 4 28 0,1 4 33 0,-2 3 60 15,-3 7-1-15,1 5 85 0,-2 1-104 0,-1 4 67 16,-3 12-129-16,5-17-6 0,-5 17-9 15,5-9-6-15,-5 9-6 0,0 0-2 0,0 0 1 16,19 9-1-16,-12 4 0 0,2 7-3 0,1 8 0 16,-1 6 1-16,0 4 1 0,0 5 9 0,2 12 8 15,1 1-3-15,-1 2 59 0,-2-1-17 0,3 0-8 16,-1 1-13-16,-1 0-8 0,2-1-54 0,-1-1 30 16,0-2-83-16,-2-10 66 0,1-1-116 15,-3-4 86-15,1-1-121 0,-1-3 87 0,0-4-115 16,-2-7 125-16,-1 0-124 0,-1-8 86 0,-1-3-69 15,-2-13-3-15,3 17-89 0,-3-17 74 0</inkml:trace>
  <inkml:trace contextRef="#ctx0" brushRef="#br0" timeOffset="4832.96">15441 1163 62 0,'-3'-29'215'15,"2"4"-32"-15,-1 1-70 0,2 5-28 0,2 0-10 16,-1 2-16-16,6-3-14 0,-2 3-12 0,1 3-5 15,2 2-1-15,1 0-13 0,-3 5 3 16,-6 7 2-16,19-6-7 0,-19 6-5 0,20 10-4 16,-9-2 6-16,-1 5-2 0,-1 3 0 0,-1 4-4 15,-2-1 2-15,-2 3-7 0,-3 1-2 0,1 0 9 16,-4 0 1-16,1 2 113 0,-2-2-142 0,2 2 122 16,-1-3-126-16,0 2 112 0,-3 0-122 0,4-2 125 15,-2-4-128-15,2 0 109 0,1-1-119 0,-1-2 132 16,0-1-134-16,2-2 121 0,-1 1-125 15,0-13 125-15,1 19-124 0,-1-19 123 0,7 13-126 16,-7-13 118-16,10 8-141 0,-10-8 103 0,0 0-142 16,25-5 116-16,-13-2-119 0,2-3 104 0,2-6-114 15,4-4 94-15,-4-2-72 0,1-7 3 16,-2-2 7-16,-1-5 6 0,-1-3 21 0,0-13-82 16</inkml:trace>
  <inkml:trace contextRef="#ctx0" brushRef="#br0" timeOffset="5195.99">15765 996 390 0,'3'-37'70'15,"-3"1"8"-15,-4 2 35 0,0 2-2 0,-1 1-8 16,-3 7 0-16,1 0 3 0,-3 5 94 0,1-1-105 15,-4 2 59-15,5 3-91 0,-1 3 52 0,0-1-70 16,0 5 41-16,3 1-73 0,6 7 54 0,-13-7-69 16,13 7 57-16,0 0-70 0,-19 10 12 0,13 2-1 15,-1 8 0-15,0 1-1 0,3 4 0 16,1 4 2-16,3 1 2 0,2 5-1 0,-1 2 5 16,4 1-4-16,1-2 0 0,2 1 1 0,0-1 4 15,4-2-4-15,-1-2 46 0,0-2-66 16,4-3 53-16,1-2-102 0,-1-4 73 0,1-5-119 15,0-3 87-15,-2-2-128 0,3-7 105 0,-17-4-113 16,29 1 92-16,-13-2-88 0,-1-6 97 0,3-3-64 16,0-2 40-16,-3-5 9 0,2-5 57 0,-1-2 7 15,-2-3 31-15,-2 0 32 0,-1 1 28 0,-4 4 42 16,-1 0 23-16,-1 3 18 0,0 4 5 0,-2 4-6 16,-1 1-13-16,-2 10-21 0,3-15-37 0,-3 15-9 15,0 0-25-15,0 0-10 0,0 0-6 0,0 0-11 16,-8 9 2-16,3 2-13 0,3 4-2 0,-2 7-2 15,1-1 8-15,1 1-14 16,0 2 5-16,2 0-16 0,0 1 0 0,2 1-23 16,0-5-17-16,1 1-35 0,1-2-24 0,-1-3-123 15,4-5 77-15,-4-2-83 0,-3-10 27 0,10 11-176 16,-10-11 210-16</inkml:trace>
  <inkml:trace contextRef="#ctx0" brushRef="#br0" timeOffset="5340.96">16061 810 64 0,'-7'-22'338'0,"3"3"1"0,-2 2-199 16,0 4 64-16,0 2-142 0,0 4 95 0,6 7-140 16,-9-11 100-16,9 11-130 0,0 0 103 15,0 0-113-15,-20 7 3 0,20-7-3 0,-7 19-26 16,7-5-40-16,0 4-9 0,4 4-20 16,1 0 0-16,2 1 1 0,3 1-6 0,1 1-94 15,2-3 51-15</inkml:trace>
  <inkml:trace contextRef="#ctx0" brushRef="#br0" timeOffset="5888.96">16257 1027 158 0,'11'-7'160'0,"0"0"8"0,0-4-27 0,0 3-4 0,-2-2-5 15,0-1 4-15,-3 3 0 0,-6 8 7 0,9-13-6 16,-9 13-41-16,5-12-20 0,-5 12-14 0,0 0-11 16,0 0-9-16,0 0-8 0,0 0-1 0,-14 3-10 15,6 7-2-15,-4 6-4 0,0 0 1 16,-1 1-5-16,3 2-1 0,1 2 0 0,-1-2 52 15,5 0-40-15,1-2 30 0,3 0-44 16,1-4 29-16,2 3-37 0,5-3 32 0,3-2-53 16,1-1 22-16,7-2-73 0,2-4 51 0,0-1-95 15,2-3 95-15,2-5-112 0,7-2 6 0,-2-3 10 16,-1-1 19-16,0-2 10 0,-2-2 15 0,-3 1 24 16,-3-5 0-16,-2 2 32 0,-3 0 15 0,-2 1 26 15,-2 0 33-15,-3 0 9 0,-4 2 16 0,0 3-5 16,-1-1 1-16,-3 12-4 0,-2-18-6 0,2 18-2 15,-6-13-3-15,6 13-16 0,-13-8-1 16,13 8-5-16,-18 2-5 0,18-2-6 0,-25 11-7 16,8 0-4-16,0 2-3 0,2 1-5 0,1 4 1 15,0-2 4-15,3 3-9 0,1-1 2 0,3 0 13 16,3-2-16-16,3 0 19 0,1-2-24 16,1-2 15-16,7 1-26 0,-2-4 19 0,6 1-52 15,-1-3 39-15,1-4-60 0,-12-3 60 0,28 2-74 16,-13-6 74-16,7-2-67 0,-2-3 85 0,-2-3-71 15,1-1 8-15,3-4 13 0,-4-2 9 0,-3 5 20 16,-2-1 26-16,-2 1 34 0,-3-1 29 16,1 6 15-16,-5 1 59 0,2-1-68 0,-6 9 40 0,9-9-83 15,-9 9 38-15,0 0-65 0,0 0 34 16,0 0-53-16,0 0 41 0,-5 8-44 0,5-8 36 16,-5 17-47-16,0-7 40 0,2 0-37 0,2-1 25 15,0 4-64-15,1-13-13 0,-1 16-13 0,1-16-65 16,3 17 59-16,-3-17-148 0,8 8 93 0,-8-8-128 15,0 0 81-15,23 0-79 0,-10-8-142 0,1-3 191 16</inkml:trace>
  <inkml:trace contextRef="#ctx0" brushRef="#br0" timeOffset="6061.96">16921 836 340 0,'7'-34'175'0,"1"0"134"0,0 0-149 16,-3 2 91-16,1 8-5 0,-2 2-27 0,-3 4-19 16,2 3 16-16,-1 2-22 0,0 1-46 0,-2 12-34 15,2-14-36-15,-2 14-18 0,0 0-14 16,0 0 1-16,0 0-5 0,0 0-8 0,-1 22-14 15,1-5-11-15,-1 7 42 0,-1 2-52 0,2 3 37 16,0 3-49-16,0 5 43 0,2 2-50 0,-2 2-14 16,0-3-62-16,0 1-51 0,-2 0 30 0,2-10-136 15,0 0 79-15,-1-4-120 0,0-2 62 0,-2-6-251 16,2-5 68-16</inkml:trace>
  <inkml:trace contextRef="#ctx0" brushRef="#br0" timeOffset="6227.96">16998 989 276 0,'0'-12'359'16,"2"2"-85"-16,-2-1-39 0,0 11 15 0,0-21-99 16,0 21 4-16,1-16-68 0,-1 16 12 0,0-14-51 15,0 14 23-15,4-13-48 0,-4 13 21 0,8-11-60 16,-8 11-35-16,15-11-55 0,-5 6-51 0,1 0-35 16,4 0-2-16,0 1-17 0,0-1-119 0,6-2 261 15</inkml:trace>
  <inkml:trace contextRef="#ctx0" brushRef="#br0" timeOffset="6374.96">17309 784 318 0,'18'-4'298'0,"-18"4"-73"0,0 0-44 0,0 0-16 16,14 4-9-16,-14-4-12 0,0 0-14 0,1 14-16 15,-1-14-19-15,-1 18-17 0,0-6-13 16,-2 5-6-16,2-2-20 0,-2 3-6 0,2 2-8 16,-2 2 3-16,2 0-15 0,-1 0 1 0,0-2-10 15,2-3 23-15,0-3-89 0,0-1 49 0,0-1-133 16,0-2 71-16,0-10-129 0,2 14-21 0,-2-14-218 15,0 0 146-15</inkml:trace>
  <inkml:trace contextRef="#ctx0" brushRef="#br0" timeOffset="6517.96">17442 707 30 0,'0'-21'224'0,"-4"2"97"0,3 1-220 0,-3 4 102 16,0 2-169-16,2 2 105 0,-4 2-149 15,6 8 120-15,-10-8-138 0,10 8 122 16,0 0-145-16,-15 3 111 0,15-3-188 0,-12 14 92 15,8-2-102-15,1 0-135 0,0-1 85 0</inkml:trace>
  <inkml:trace contextRef="#ctx0" brushRef="#br0" timeOffset="6798.96">17595 872 156 0,'0'0'152'0,"9"12"-3"0,-9-12-39 0,7 14-10 16,-6-3-6-16,0 0-9 0,-1 3-28 0,0-1-12 15,-2 5-2-15,0-2-4 0,1 4-6 16,0-5-6-16,1 3 106 0,0-5-133 16,0 1 120-16,1-2-123 0,3 0 117 0,0-2-125 15,1-2 72-15,2-1-80 0,-7-7 103 0,21 7-109 16,-21-7 111-16,26-2-107 0,-9-2 106 0,5-2-86 16,-3-3 81-16,0-2-73 0,-2-1 33 0,0-2 16 15,-6-3 30-15,2-2-4 0,-4-1-21 0,-3 1-3 16,-2-3-9-16,-3 5 1 0,-1-2-13 0,-1 3-6 15,-7-3-10-15,-1 3-5 0,-3 1-2 0,-2 3-7 16,-3 3 0-16,-1 1-36 0,4 3-75 16,-1 1-47-16,15 4-57 0,-23-6-46 0,23 6 8 0,-18-5-171 15,18 5 177-15</inkml:trace>
  <inkml:trace contextRef="#ctx0" brushRef="#br0" timeOffset="7108.98">17943 701 171 0,'23'0'372'0,"-23"0"-246"0,17 4 113 16,-6 0-165-16,-11-4 105 0,15 13-132 0,-6-4 3 16,-2 2-12-16,-2 3 1 0,-1 0-5 0,-1 0-4 15,1 0-5-15,-1 2-5 0,-2-3-5 0,-1 1-3 16,0-3-2-16,0-11 0 0,0 20-5 0,0-20 49 16,-2 18-57-16,2-18 13 0,-4 13 18 0,4-13 14 15,0 0-2-15,-4 9-9 0,4-9-7 16,0 0-4-16,0 0-7 0,1-14-2 0,4 5-7 15,0-7 6-15,4-4-5 0,4-5-4 0,2-1 58 16,-2-5-81-16,6 2 72 0,-2 2-73 16,1 1 73-16,-1 4-71 0,-2 4 70 0,0 4-69 15,-1 2 58-15,-2 3-11 0,-12 9 2 0,19-5-6 16,-19 5-63-16,15 7 72 0,-5 3-69 0,-6 4 71 16,0 10-75-16,-3 0 7 0,-2 6-9 0,-4 8-33 15,-9 3-63-15,-3 13-44 0,-8-2-32 0,-6 5-161 16,-5 0 215-16</inkml:trace>
  <inkml:trace contextRef="#ctx0" brushRef="#br0" timeOffset="7498.96">16578 1636 156 0,'-4'-9'576'0,"-1"-1"-209"16,5 10-79-16,-8-14-84 0,8 14-43 0,-6-9-39 0,6 9-26 15,0 0-13-15,0 0-12 0,0 0-11 16,0 0-5-16,-2 15-4 0,4-2-6 0,1 7-1 16,-1 1-2-16,1 5 0 0,-1 4-5 0,-2 6-11 15,1 1-10-15,-1 1 4 0,0 1-7 0,2-3-3 16,-2-6 16-16,1-2-25 0,2 1 20 0,1-2-20 15,-1-2 16-15,4-5-19 0,2 1 16 0,2-2-16 16,2-4 19-16,6-3-11 0,4-4-7 0,9-1 14 16,5-3-4-16,4-2 0 0,10-6-13 15,12-2 11-15,5-1-16 0,4-2 15 0,1-3-14 16,1 0 5-16,-1 2-6 0,-1-4-2 0,-1 2 0 16,-7-1 9-16,-4 3 15 0,-4-3-24 0,-13 2-10 15,-5-1-18-15,-2 0-23 0,-6 1-20 16,-8 3-25-16,-3-4-139 0,-6 2 111 0,-3 0-129 15,-3 3 43-15,-7 7-223 0,2-16 139 0</inkml:trace>
  <inkml:trace contextRef="#ctx0" brushRef="#br0" timeOffset="7733.96">17655 1734 238 0,'0'0'516'16,"0"0"-177"-16,0 0-75 0,0 0-70 0,0 0-45 15,0 0-25-15,10-5-22 0,-10 5-8 16,12 5-3-16,-12-5-12 0,17 11-3 0,-6-3-11 16,1 2-10-16,-2 0-7 0,3 3-14 0,-2 1-4 15,3-1 0-15,-2 2-6 0,-3 2-9 0,0-1-6 16,-3 0-4-16,2 0 3 0,-6 0-3 0,1 0 0 16,-5 1 11-16,-1 3-23 0,-5 1 4 0,-1-2-80 15,-6 4-25-15,-4-2-118 0,-4-3-88 16,-3 3-229-16,-2-4-42 0</inkml:trace>
  <inkml:trace contextRef="#ctx0" brushRef="#br0" timeOffset="11051.97">18579 1962 538 0,'0'0'296'15,"4"-8"-19"-15,-4 8-123 0,0 0 40 16,0 0-57-16,0 19-28 0,-1-3-23 0,-2 7-17 15,-1 3-14-15,-1 8-14 0,-4 0 19 0,4 2-35 16,-1 1 32-16,-2-3-52 0,4 1 6 0,-3-2-3 16,3-5-4-16,1-3 0 0,-2-4-1 0,3-5-4 15,0 0 2-15,0-3 1 0,-1-4 0 16,3-9-27-16,-2 14 34 0,2-14-14 0,0 0 0 16,0 0 4-16,-7-7-3 0,6-5 43 0,1-6-53 15,1-8 45-15,2-2-38 0,-1-13 3 0,1-6-1 16,1-11-4-16,2-2-64 0,1-2 83 0,1 3-72 15,1 1 79-15,2 2-69 0,-1 12 80 0,0 3-70 16,0 2 75-16,4 6-18 0,-2 2 1 0,2 4-5 16,-4 7-2-16,2 3 7 0,0 5-5 0,-3 2-1 15,2 6-4-15,-11 4-64 0,17 1 57 0,-6 7-43 16,0 7 77-16,-3 7-72 0,-3 0 74 0,-2 4-71 16,-3 3 71-16,-4 7-64 0,-2 3 61 0,0 0-4 15,-1-2-7-15,-1 1-3 0,0-4-3 16,2-4-2-16,0-5-9 0,2-2 4 0,0-1 33 15,2-6-38-15,4-4 33 0,-1 1-44 0,4-2 38 16,3-1-39-16,1 0 37 0,4-2-42 0,4 3 6 16,6-4 0-16,-1 0 1 0,2 1-4 0,6 1 0 15,-1-2 2-15,1 3 35 0,-7-2-34 0,-1 0 39 16,-1 1-44-16,-2 0 42 0,-3 1-37 0,-2-2 33 16,-4 1-36-16,0 1 42 0,-5-2-38 15,0 0 47-15,-5-8-48 0,0 20 3 0,-4-11-1 16,-1 4 10-16,-6-2-14 0,-1 2 4 0,-4-1 7 15,0-3-2-15,-3-1 1 0,1-1-4 16,-1-2 18-16,1-5-60 0,2 0-14 0,-2-3-22 16,0-4-23-16,1-3-1 0,3-3-2 0,4-3 5 15,6-4-12-15,2-2 28 0,4-2-86 0,3-6 126 16,7 0-81-16,2 0 115 0,2 2-94 0,2-3 125 16,4 4-100-16,1 1 133 0,0 2-110 0,0 0 132 15,0 2-114-15,3 5 132 0,-2 2-126 0,-5 1 128 16,3 5-129-16,-2-2 142 0,1 6-145 0,-1-1 131 15,-1 3-123-15,-3 0 119 0,-16 3-129 16,30 0 127-16,-15 3-128 0,2-1 119 0,-3 1-123 0,2 3 115 16,-2 0-117-16,-2 2 127 0,1-2-126 0,-1 2 119 15,-2 1-117-15,0-2 112 0,-2 1-109 16,-8-8 103-16,13 10-107 0,-13-10 104 0,12 9-106 16,-12-9 106-16,0 0-89 0,12 7 97 0,-12-7-95 15,0 0 91-15,0 0-100 0,14-9 108 0,-14 9-117 16,6-16 100-16,-6 7-103 0,2-3 104 0,-4-2-105 15,0-1 104-15,-5-2-105 0,2 1 104 0,-2-1-99 16,-2 3 103-16,-1 1-101 0,-1 3 100 0,2 1-102 16,-3 4 91-16,12 5-89 0,-25-3 93 0,9 6-86 15,-5 5 97-15,-1 1-97 0,-2 11 102 0,-1 0-89 16,2 5 89-16,2 2-83 0,1 3 84 16,1 2-12-16,3-3-11 0,2 3-10 0,5-4-7 15,5-5 31-15,0 3-43 0,4-6 30 16,4 1-41-16,4-3-1 0,1 3-7 0,6-6-1 15,8 2 10-15,-1-5-14 0,7-2-23 0,1-6-22 16,1-4-22-16,9-1-28 0,3-6-20 0,0-1-28 16,9-7-71-16,3-5 65 0,-5-4-155 0,3-2 283 15</inkml:trace>
  <inkml:trace contextRef="#ctx0" brushRef="#br0" timeOffset="12054.96">19908 1852 229 0,'-1'-11'236'0,"1"11"-75"0,-8-14-27 0,8 14 81 16,-18-8-144-16,18 8 99 0,-25-1-123 0,8 3 92 15,-6 4-121-15,1 2 88 0,-4 3-107 16,-1 4 86-16,0 2-98 0,1 7 83 0,3-3-91 16,-1 4 83-16,2 4-15 0,3 0-10 0,3 0-6 15,0-3-7-15,5 3 19 0,3-7-34 16,3-2 25-16,2-1-43 0,5-2 39 0,0-2-36 0,7-2 29 16,0-2-35-16,8-3 11 0,-1-2-39 0,2-3-4 15,5-3-24-15,1-2-16 0,3-5-15 0,5-1-89 16,-2-4 91-16,-2-3-71 0,-3-2 112 0,1-2-67 15,-3 2 108-15,-3-5-70 0,-4 2 126 16,-2 0-85-16,-3 2 162 0,-2 4-108 0,-1 1 147 0,-3 4-90 16,-1-1 100-16,-4 10-121 0,5-12 56 0,-5 12-87 15,0 0 74-15,0 0-97 0,0 0 82 16,0 0-92-16,-9 7 85 0,4 3-95 0,-3 2 79 16,2 2-83-16,-1 1 79 0,2-1-10 15,1 1-6-15,-1-1-10 0,4-1-12 0,0-1-17 16,1-12-22-16,1 20-20 0,-1-20-18 0,10 12-24 15,-10-12-104-15,16 6 78 0,-16-6-73 0,25-2 71 16,-4-6-38-16,-2-1 54 0,4-8-2 0,0 1 96 16,0-4-53-16,-3-1 136 0,1-4-133 0,-2 3 197 15,-4-2-121-15,2 2 136 0,-4 3-120 0,-2 2 132 16,1 3-113-16,-5 3 99 0,0 2-125 0,0 0 93 16,-7 9-122-16,9-8 87 0,-9 8-99 0,0 0 88 15,0 0-100-15,0 0 94 0,10 7-101 16,-10-7 98-16,3 16-100 0,0-4 91 0,-1 1-97 15,1-1 97-15,-1 1-99 0,2 3 105 0,0-3-107 16,0 1 94-16,2 0-10 0,-2-6-7 0,1 2-6 16,1-3-8-16,1 2-1 0,-7-9-16 0,13 8 1 15,-13-8 11-15,16 2-12 0,-16-2 5 0,16-1-79 16,-16 1 102-16,19-6-96 0,-19 6 102 0,20-7-92 16,-20 7 101-16,17-7-99 0,-17 7 103 0,15-6-98 15,-15 6 91-15,12-3-88 0,-12 3 93 0,0 0-91 16,0 0 97-16,23 2-102 0,-23-2 99 0,12 6-94 15,-12-6 96-15,18 8-96 0,-9-1 85 16,4-2 5-16,0 0-12 0,3-1-7 0,1 0-7 16,2-1-6-16,3-2-106 0,4-2 93 0,2-3-126 15,4 0 97-15,0-4-118 0,0-5 115 0,-1 1-119 16,0-3 142-16,0 0-96 0,-4-1 126 0,-2-2-97 16,-3 0 153-16,-7 4-96 0,-1-3 151 0,-2 0-95 15,-1 0 119-15,-3-1-98 0,-2-1 85 0,-2 3-57 16,-3-1 52-16,2 2 4 0,-2 1-9 0,-1 1 5 15,2 3 10-15,-2 10-9 0,0-19 8 0,0 19-68 16,1-13 16-16,-1 13-65 0,2-11 32 0,-2 11-51 16,0 0 36-16,4-9-45 0,-4 9 37 0,0 0-46 15,0 0 36-15,26 4-46 0,-26-4 38 16,25 8-44-16,-8-3-9 0,2 2-1 0,-1 1-2 16,1 0 6-16,-1 0 2 0,0 2-3 0,0 2-2 15,-5-2 9-15,-2-1 6 0,-1 1 3 0,-3-3 1 16,-4 3 5-16,-3-10-1 0,3 17 2 0,-3-17 2 15,-5 21 2-15,-3-11-1 0,-2 2 4 0,-3 1 2 16,-2-1 2-16,0-1-2 0,-3-1-1 0,0-1 2 16,-1-3-3-16,3-1-20 0,0-2-15 15,16-3-12-15,-28-2-60 0,17-2 48 0,-3-3-86 16,4-3 93-16,1-1-130 0,5-4 114 0,1-2-106 16,1 2 135-16,2-2-95 0,0 0 130 15,0 5-96-15,0 1 132 0,0 11-106 0,0-16 103 16,0 16-94-16,-1-11 124 0,1 11-116 0,0 0 132 15,0 0-127-15,-15 9 121 0,2 3-119 0,-1 5 115 16,-5 6-119-16,-2 3 109 0,-2 5-137 0,-6 8 79 16,-3-1-185-16,-1 1 110 0,-7 1-241 0,2 1 274 15</inkml:trace>
  <inkml:trace contextRef="#ctx0" brushRef="#br0" timeOffset="17238.97">20357 1366 165 0,'-37'-14'175'0,"-2"1"-36"16,-4 1-52-16,-12-5-18 0,-4 5-18 15,-1 1-5-15,-8 0-13 0,-2 4-4 16,-3 2-4-16,-2 1-2 0,-6 3 8 0,-4 1 19 16,-3 2 3-16,-3 4 12 0,-4 2-12 0,-1 3 2 15,-1 1 95-15,-18 7-123 0,4 3 98 0,24 0-111 16,-19 9 87-16,0 4-99 0,5 4 76 0,1 4-83 15,4 7 3-15,6 1 1 0,3 3 4 0,5 4 2 16,7 5 78-16,6 4-95 0,6 2 75 0,17-12-85 16,5 3 73-16,8 3-8 0,5 3-10 0,7 2 6 15,8 2-79-15,9 2 82 0,6 1-77 16,11-1 71-16,6-2-10 0,9 1-3 0,7-3 28 16,20 10-48-16,7-9 46 0,10-3-53 0,7-9 43 15,7-8-47-15,4-5 35 0,8-8-36 0,6-7 39 16,10-10-38-16,5-5 40 0,-14-10-48 15,28-4 34-15,2-8-32 0,0-5 21 0,6-6-38 16,0-7 50-16,3-4 5 0,-1-6-43 0,-4-3 36 16,5-8-30-16,0-2 1 0,1-5 2 0,0-5-1 15,-2-7-1-15,-2 0-11 0,-6-4 5 0,-1-2 8 16,-3-1 13-16,-7-4-1 0,-7-6-72 0,-9 1 92 16,-8-2-63-16,-10 1 45 0,-10 3 54 0,-11 1-27 15,-10 1 34-15,-21 15-7 0,-6 3 2 0,-6-4 0 16,-9 3-2-16,-7-1 11 0,-8 2-32 0,-8 0 15 15,-4 2-11-15,-13 0-14 0,-5 4-7 16,-9 2-6-16,-11 2-4 0,-7 5-2 0,-12 4-3 16,-24-3-2-16,-7 8 8 0,-10 8 1 0,-7 10-9 15,-11 7-2-15,-8 9-6 0,-6 9-5 0,-2 9-5 16,-4 7-5-16,-5 7-5 0,-1 8-36 0,2 3-56 16,4 6-36-16,6 6-33 0,8-2-33 0,7 4 77 15,9 2-105-15,8 2 11 0,14-1-133 0,12 0 223 16</inkml:trace>
  <inkml:trace contextRef="#ctx0" brushRef="#br0" timeOffset="17816.98">24433 1184 217 0,'-8'-9'375'16,"1"0"-117"-16,7 9-73 0,-11-13-40 0,11 13-26 15,-10-5-29-15,10 5-20 0,0 0-20 0,-15 4-4 16,10 4-12-16,0 7-2 0,-2 6 66 0,0 4-84 15,0 9 73-15,3 4-31 0,0 3-8 0,2 3-59 16,1 4 54-16,1 1-50 0,0 2 48 0,2-2-138 16,1-1 87-16,1 0-141 0,2-2 69 0,-1-3-117 15,4-2 31-15,-3-7-208 0,2-2 215 16</inkml:trace>
  <inkml:trace contextRef="#ctx0" brushRef="#br0" timeOffset="18156.97">24517 1669 422 0,'0'-27'353'0,"-1"3"-86"16,-2 2-54-16,0 3-39 0,0 3-48 0,1 3-25 16,0 0-14-16,0 4-21 0,2 9-14 0,-3-17-11 15,3 17-12-15,0-12-2 0,0 12-7 16,0 0-6-16,3-10-6 0,-3 10 2 0,0 0-8 0,16-7-14 16,-16 7-25-16,22-7-18 0,-7 2-11 0,1 0-9 15,4-1 4-15,-1 0-6 0,0-6-83 16,1 4 110-16,-1-2-83 0,-4-1 125 0,0-2-100 15,-2 1 130-15,-2-2-107 0,-3 2 130 0,-4-3-112 16,1-1 139-16,-3 1-119 0,-1-3 153 0,-1 0-118 16,-1 1 34-16,-1-2 19 0,-2 1 22 0,2 4 4 15,-1 1 7-15,1 1 2 0,-2 1-4 0,4 11-12 16,-5-14-10-16,5 14-12 0,-7-8-13 0,7 8-1 16,0 0-6-16,-12 12 63 0,4 0-80 0,0 7 53 15,1 5-65-15,-2 6 56 0,1 6-3 0,-1 0-9 16,3 5-6-16,-1 1-7 0,1 6-2 0,2-3-58 15,0 1 61-15,-1-2-98 0,5 0 69 16,0-4-138-16,3-1 84 0,1-4-139 0,1-2 68 16,2-9-94-16,0-4-142 0,2-3 223 0</inkml:trace>
  <inkml:trace contextRef="#ctx0" brushRef="#br0" timeOffset="18904.97">24956 1593 151 0,'1'-13'468'0,"-1"13"-177"15,-1-19-55-15,1 19-45 0,-4-16-37 0,4 16-41 16,-4-11-22-16,4 11-28 0,0 0-4 0,-8-8-13 16,8 8-9-16,0 0-6 0,-9 9-77 0,9-9 82 15,-2 17-77-15,0-8 79 0,4 1-77 16,0 3 77-16,2-1-77 0,1 2 79 0,2-1-79 16,0 0 82-16,2-2-83 0,1 1 82 0,-1-3-82 15,0-1 83-15,3-2-83 0,-12-6 81 0,18 6-79 16,-18-6 77-16,18 3-66 0,-18-3 66 0,16-6-81 15,-6 2 79-15,-2-1-77 0,1-8 68 0,-1 2-68 16,-2-2 69-16,-1-1 2 0,-2-2-6 0,-1 0 35 16,-2 0-56-16,-1-1-2 0,-2 0 1 0,2 2-2 15,-3 3 7-15,0 1-2 0,1 2 2 0,-5 0-5 16,8 9-2-16,-13-10 1 0,13 10-1 0,-16 0 1 16,16 0 0-16,-22 9 6 0,9-1 2 0,0 4 4 15,1 2-38-15,-1 1 46 0,4 2-62 16,-1 2 70-16,3-1-58 0,2 3 63 0,3-1-64 15,2 0 61-15,0-2-59 0,3 2 57 0,5-3-66 16,1 0 45-16,6-2-81 0,2-1 65 0,2-6-92 16,5-3 82-16,3-2-126 0,4-3 93 0,5-4-110 15,1-3 105-15,2-4-103 0,0-3 116 0,-2 0-77 16,-1-6 110-16,-2-1-92 0,-3 0 113 0,-2-4-94 16,-6 2 128-16,0 0-91 0,-7-2 147 0,-1 0 4 15,-8 4 8-15,1 2 5 0,-5 2-14 0,-3 3-10 16,-1 2-10-16,-2-1-10 0,-2 4-11 0,-2-1-15 15,0 5-2-15,-5 0-5 0,12 5-4 16,-24-2-8-16,6 5-6 0,-2 4-2 0,0 1-2 16,0 1-11-16,-2 8 3 0,-1 0 0 0,5 2 5 15,1 3-4-15,4-5 6 0,2 2-43 0,1 0 36 16,1 1-30-16,5-6 45 0,2 1-43 0,2-1 45 16,1-2-7-16,4-1-8 0,2-2 2 0,2 0-6 15,2-4-1-15,1-2-4 0,-12-3-2 0,28 0 2 16,-8-5-6-16,3-3-6 0,-4-1 6 15,4-3-6-15,0-3 3 0,-2-2 0 0,-3 3 4 16,-3-1-2-16,0 1 1 0,-3 0 11 0,-1 4 15 16,-4 2 22-16,-1 0 25 0,-6 8-31 0,10-11 11 15,-10 11-31-15,9-7 12 0,-9 7-21 16,0 0 9-16,0 0-18 0,0 0 0 0,1 11-5 16,-1-11 2-16,-1 15-1 0,-1-5-2 0,0 0-1 15,2 4-1-15,-2-2 5 0,2 2-2 0,0 0 4 16,1-3-5-16,0 3-1 0,2-4-14 0,-2 2-20 15,3-4-8-15,1 4-15 0,-5-12-15 0,12 9-126 16,-12-9 72-16,18 4-121 0,-18-4 70 0,21-5-77 16,-5-3-132-16,2-4 206 0</inkml:trace>
  <inkml:trace contextRef="#ctx0" brushRef="#br0" timeOffset="19264.97">25823 1037 318 0,'-4'-27'274'0,"-1"4"-53"0,-1 3-54 0,-2 0-23 15,2 4-13-15,-2 3-9 0,2 1-16 0,-1 3-20 16,2 1-15-16,5 8-15 0,-9-12-10 0,9 12-9 16,-10-6-9-16,10 6-6 0,0 0 0 0,0 0-5 15,-11 6 1-15,11-6-4 0,-6 14-3 0,4-3-6 16,-2 1 2-16,3 8 1 0,-2 2 11 0,2 3 12 16,-2 4 3-16,2 5 28 0,0 6-30 0,-2-2 23 15,1 3-7-15,-1 1-8 0,2 1 32 0,-2 4-43 16,1 0-4-16,-1-1-1 0,3 3-8 0,0-1 2 15,1 1-4-15,2-4-3 0,1 1-4 16,2-3-2-16,1-1-4 0,1-4-1 0,3-1-3 16,-1-3-8-16,3-3 0 0,0-4 8 0,-2-1-5 15,1-7-14-15,-3-2 17 0,1-2 5 0,-1-5-2 16,-3 2 1-16,1-7 0 0,-7-5 2 0,10 10-1 16,-10-10 2-16,0 0-1 0,0 0-2 0,0 0-5 15,15-3 0-15,-15 3-9 0,1-12-12 0,-1 12-9 16,-2-21-6-16,-1 10-99 0,1-3 73 0,-4-2-130 15,0 3 76-15,1-2-118 0,-3-2 32 0,3 3-175 16,-2 0 211-16</inkml:trace>
  <inkml:trace contextRef="#ctx0" brushRef="#br0" timeOffset="19754.97">25656 2030 361 0,'0'0'311'16,"1"13"-90"-16,-1-13-55 0,3 8-24 0,-3-8-5 16,0 0-12-16,14 5-23 0,-14-5-11 0,15-3-14 15,-2-4-13-15,2-1-12 0,6-4-10 16,0-5-9-16,1-3-77 0,2 0 82 0,-2-5-85 15,0 1 87-15,-3-3-83 0,0-4 80 0,-4-1-83 16,2-4 86-16,-5-5-92 0,0-1 84 0,-3-3-12 16,0-11 2-16,-5-1-12 0,1 6-75 0,-5 0 101 15,-2-12-86-15,-2 2 15 0,-1 1 15 0,-3 4 15 16,0 11 11-16,-2 4 19 0,1 1 4 0,-2 6-1 16,-2 4 6-16,1 4 2 0,-3 2 0 0,5 6-5 15,-2 3-6-15,2 4-2 0,0 4-5 0,10 7-1 16,-19-4-6-16,7 9 0 0,1 6-1 0,-2 7 0 15,-1 7 3-15,1 7-4 0,2 5 30 16,-1 4-36-16,3 3 24 0,0 11-6 0,3 0 3 16,1-6-3-16,0 10 0 0,3-9-2 0,4 1 3 15,0-3 3-15,3 1-3 0,2-3-2 0,2-2 1 16,2-2-2-16,3-2-1 0,2-2-6 0,1-4-6 16,4-2 2-16,-1-5 0 0,5-3-16 0,-1-3-6 15,1-5-18-15,2-7-40 0,-1-2-8 0,-1-5-54 16,2-7-145-16,6-4 34 0,3-3-241 0,-3-5 62 15</inkml:trace>
  <inkml:trace contextRef="#ctx0" brushRef="#br0" timeOffset="19938.97">26407 988 472 0,'-10'-15'335'15,"1"6"-32"-15,1 1-125 0,-1 2 22 0,9 6-111 16,-17-3-17-16,17 3-16 0,-19 9-6 0,8 2-7 15,1 3-4-15,1 7-4 0,-1 7 41 0,1 3-62 16,4 3 42-16,-1 2-56 0,3 3 45 0,0 3-12 16,3 1 35-16,0 3-62 0,0 0-31 0,2-1-38 15,1 0-161-15,0-2 79 0,1 0-102 0,-2-5-189 16,3-1 152-16</inkml:trace>
  <inkml:trace contextRef="#ctx0" brushRef="#br0" timeOffset="20391.97">26335 1678 106 0,'2'-10'479'0,"-2"10"-116"16,-4-18-130-16,4 18-27 0,0-20-18 0,0 20-76 16,-2-20-26-16,2 20-20 0,-2-17-18 0,2 17-11 15,2-18-7-15,0 7 2 0,3-1-9 0,-1 1-10 16,2-3-18-16,3-1-21 0,5-1-15 0,-2-2-18 16,4-1-6-16,1-6-117 0,2 3 120 0,-2-2-113 15,1-2 141-15,-2 0-100 0,-3-4 147 0,0 0-119 16,-2-3 28-16,-3 0 22 0,0 0 45 0,-2 1 40 15,-1 6 36-15,-4 0 33 0,1 3 6 16,-2 3 35-16,0 1-34 0,-2 1 7 0,1 6 4 16,1-1-3-16,-2 4-16 0,2 9-17 0,-3-18-17 15,3 18-12-15,0 0-8 0,0 0-19 0,0 0-2 16,0 0-4-16,-13 16 2 0,11 2-4 0,-1 4-2 16,-1 5-10-16,4 2 13 0,-1 7-18 0,1 0 14 15,1 1-3-15,-1 0-5 0,3-3 1 0,0 1-3 16,-1-7 2-16,1 0-3 0,1-4 0 15,-1-3 0-15,1-3-2 0,0-3 2 0,-3-3 0 16,2-1-1-16,-3-11 1 0,6 14-1 0,-6-14 1 16,0 0 1-16,0 0-4 0,21-3 1 0,-14-2 0 15,5-7 34-15,0-1-42 0,3-1 4 16,-1-1 2-16,0 2 2 0,1-1 0 0,-2 3-14 16,-3 0 14-16,2 5-16 0,-2-1 14 0,-10 7 7 15,18-7-12-15,-18 7-6 0,16 4 14 0,-8 1-1 16,2 5 3-16,-1 2-1 0,-2 2-5 0,-2 1-39 15,0 6-25-15,-3 1-46 0,-2 3-147 0,-4 3 95 16,-2 4-101-16,-3 2-172 0,-1 0 149 0</inkml:trace>
  <inkml:trace contextRef="#ctx0" brushRef="#br0" timeOffset="20752.97">25041 2343 251 0,'-29'2'538'0,"3"-1"-226"0,5 4-24 0,3-5-119 15,0 1 4-15,18-1-64 0,-24 3 14 16,24-3-61-16,0 0 22 0,0 0-50 0,0 0 14 16,13-11-31-16,18 1 27 0,10-3-16 0,19-3 5 15,10-1-36-15,7-2 33 0,10-3-41 16,29-4 38-16,6-2-41 0,4-1 8 0,3-1-5 15,0 2 5-15,0 0-1 0,2 2-3 0,-4 1 6 16,-1 1-2-16,-6 2-43 0,-5 2 51 0,-27 3-46 16,-4 3 75-16,-7 0-28 0,-4 1-48 0,-7 1 61 15,-8 2-49-15,-15 1 46 0,-6 4-34 0,-2-2 39 16,-13 2-32-16,-1 2 44 0,-5-1-35 0,-16 4 33 16,20-5-40-16,-20 5 30 0,0 0-31 0,0 0 27 15,0 0-32-15,0 0 37 0,0 0-7 0,0 0-14 16,-18 5-34-16,5-1-133 0,-1 1 41 0,0 0-128 15,-1 0-229-15,1-1 65 0</inkml:trace>
  <inkml:trace contextRef="#ctx0" brushRef="#br0" timeOffset="21547.5">28348 1364 195 0,'-4'-9'456'0,"0"-2"-147"16,4 11-30-16,-6-14-110 0,6 14 3 15,-6-7-86-15,6 7 35 0,0 0-76 0,-12 9 37 16,6 3-64-16,-2 3 46 0,1 3-11 0,-3 3-10 15,-1 8-53-15,1 3 44 0,0-2-48 16,-2 4 48-16,3-2-49 0,0 0 38 0,-2-2-39 16,2-1 41-16,2-7-45 0,0-2 52 0,-1-3-55 15,4-3 49-15,-1-2-48 0,3-2 44 0,2-10-32 16,-4 12 68-16,4-12-69 0,0 0 33 0,0 0-38 16,0 0 40-16,5-17-41 0,-1 0 34 0,1-2-36 15,2-11 31-15,2-1-32 0,0-6 37 0,0-3 0 16,5-2-40-16,-1-10 42 0,5 3-42 0,-3 0 3 15,1 9 8-15,-2 5 1 0,1 2 3 0,-1 6 2 16,0 2 1-16,-2 7 6 0,0 4 0 0,-3 4 0 16,-1 5-2-16,-8 5-2 0,0 0 2 0,27 5-4 15,-18 4 4-15,0 3 2 0,-2 5 2 16,1 3 32-16,-3 0-31 0,-1 3 28 0,2 1 0 16,-4-1-9-16,-1 0 2 0,-2 2-27 0,-1 0 16 15,-2 0-24-15,0-3 27 0,-2-2-26 0,1-1 21 16,1-5-23-16,2-1 30 0,-1-3-29 0,3-10 23 15,-5 16-16-15,5-16 15 0,0 0-21 0,-1 10 19 16,1-10-20-16,0 0 18 0,8-10-10 0,-2 2 6 16,3-7-1-16,2-3 5 0,4-5 2 0,0 0-28 15,0-1 26-15,-1-2-20 0,0 1 3 0,0 6 5 16,-2 0 9-16,-2 1 5 0,3 2 15 16,-4 1 5-16,0 3 5 0,0 0-9 0,-2 4-4 15,-2 0-6-15,-5 8-6 0,13-12 2 0,-13 12-8 16,12-4 0-16,-12 4-10 0,0 0 12 0,15 7-6 15,-10 1 2-15,0 1-10 0,0 6 14 0,-2 3-10 16,-2 4 2-16,-3 4 5 0,-2 7-14 0,-4-1-43 16,1 4-20-16,-2-2-124 0,0 1-42 0,0 1-8 15,2-6-1-15,2-3-185 0,3-4 163 0</inkml:trace>
  <inkml:trace contextRef="#ctx0" brushRef="#br0" timeOffset="21938.5">28859 1398 265 0,'4'-10'356'16,"0"0"-36"-16,-4 10-155 0,5-15 48 0,-5 15-123 15,5-11 48-15,-5 11-97 0,0 0 57 0,0 0-90 16,0 0 68-16,0 0-83 0,0 0 70 0,8 7-14 16,-8-7-10-16,2 22-8 0,-2-11-3 0,2 2-73 15,0 1 75-15,-1-2-70 0,3 1 76 0,-1-1-74 16,-1-1 76-16,2-1-71 0,-4-10 71 0,6 15-70 15,-6-15 73-15,7 12-66 0,-7-12 55 0,0 0-54 16,0 0 53-16,12 5-54 0,-12-5 61 0,7-9-7 16,-3-2-12-16,2 2-8 0,-2-7 5 0,3-2-49 15,-1-3 50-15,-1-4-85 0,-1 1 7 0,1-4 15 16,-2 1 4-16,-3 1 11 0,0 0 12 16,-2 4 9-16,0 5 9 0,-3 1 3 0,0 7-1 15,-2 0 1-15,7 9 1 0,-18-4 0 0,18 4 2 16,-23 10 1-16,7 4-1 0,-2 5-1 0,0 1 65 15,0 6-76-15,5 2 68 0,2-1-10 0,-1 1-68 16,5 3 54-16,0-7-58 0,7 2 60 0,0-1-61 16,3-3 65-16,3-1-80 0,3-2 63 0,5-3-107 15,2-4 75-15,4-3-143 0,3-3 92 0,2-6-136 16,1-3 46-16,10-5-237 0,0-4 208 16</inkml:trace>
  <inkml:trace contextRef="#ctx0" brushRef="#br0" timeOffset="22592.51">29404 1003 137 0,'-3'-9'325'0,"3"9"-114"0,-7-13-49 16,7 13-49-16,0 0-15 0,0 0-26 0,-22 3-10 15,12 7-4-15,2 2-6 0,-3 4 3 0,1 6 0 16,1 0 0-16,2 7-12 0,0 2-5 16,-1 2-9-16,2 2-5 0,1 1 67 0,1-2-88 15,-1 3 73-15,0-1-109 0,0 0 67 0,1-4-122 16,2-3-9-16,-2-3-15 0,1 0 0 15,-1-3 21-15,2-6 21 0,-1-4 8 0,3 0 18 0,-3-4 6 16,3-9-1-16,-2 10-3 0,2-10-6 16,0 0 22-16,0 0-3 0,0 0 11 0,5-9 124 15,-5 9-132-15,5-16 133 0,-3 5-120 0,2-4 114 16,-1 1-120-16,1 0 137 0,0 2-129 0,1-2 119 16,3 1-140-16,-2 3 128 0,1-2-138 0,0 2 128 15,2 0-136-15,0 2 130 0,0 2-124 0,1 0 116 16,-1 0-133-16,2 1 119 0,1 1-108 0,-2 1 121 15,-10 3-114-15,22-5 112 0,-22 5-111 0,21-2 106 16,-21 2-107-16,20 2 105 0,-20-2-111 0,19 8 109 16,-19-8-98-16,14 9 94 0,-7-1-101 15,0 1 104-15,-3 1-83 0,-1 0 95 0,-1 2-97 0,0 0 93 16,0 1-98-16,-2-4 90 0,-1 3-93 16,0-3 4-16,1 2 15 0,0-11-7 0,-2 19 6 15,2-19 3-15,-1 15-6 0,1-15 2 0,0 12 2 16,0-12-6-16,0 0-11 0,5 7-4 0,-5-7 4 15,0 0 111-15,19-8-117 0,-10 1 102 0,0-4-107 16,5-3 102-16,-3-1-104 0,-1 1 114 0,1-4-102 16,-2 0 109-16,2-1-85 0,-1 1 98 0,-3 0-72 15,0 3 15-15,-1 3 13 0,0 0 4 0,-2 2 9 16,1 0-19-16,-5 10-11 0,7-14-4 16,-7 14-7-16,8-11-6 0,-8 11 0 0,12-8-5 15,-12 8-1-15,0 0 0 0,20-3-4 0,-20 3 44 0,19 11-46 16,-9-4 12-16,1 4-13 0,-2 1 30 15,2 3 3-15,-1 2-4 0,-1 0-28 0,-2 4 24 16,1-3-20-16,-2 3 20 0,1-2-22 0,-3 1 22 16,-1-3-24-16,1 0 22 0,-4 0-23 0,2-3 18 15,-2-2-22-15,0 3 20 0,-2-3-36 0,1-1 11 16,-3 0-107-16,4-11-46 0,-6 15-45 16,6-15 59-16,-7 11-86 0,7-11-175 0,0 0 186 15</inkml:trace>
  <inkml:trace contextRef="#ctx0" brushRef="#br0" timeOffset="22764.5">30003 1264 229 0,'0'0'441'16,"9"-9"-148"-16,-9 9-76 0,0 0-46 0,0 0-39 16,0 0-33-16,0 0-16 0,0 0-16 0,15 9-14 15,-15-9-9-15,0 16-13 0,0-7 43 0,-1 5-70 16,-2 3 37-16,1-1-96 0,-1 2 30 0,-1 1-153 15,-1 0 76-15,-4 0-133 0,6-4-175 0,-4-3 182 16</inkml:trace>
  <inkml:trace contextRef="#ctx0" brushRef="#br0" timeOffset="22928.5">29935 1096 318 0,'-2'-23'292'16,"-1"4"-82"-16,2 2-59 0,0 3-37 0,-1 1-21 15,2 13-34-15,-2-16-33 0,2 16-10 0,0 0-10 16,0-13-18-16,0 13-36 0,0 0-22 0,5 12-24 16,-3-2-54-16,4 7 32 0,-1 3-122 0,5 3 65 15</inkml:trace>
  <inkml:trace contextRef="#ctx0" brushRef="#br0" timeOffset="23172.5">30326 1437 55 0,'9'-6'374'0,"-1"0"-246"0,-2-2 119 0,2 1-134 16,-2-1 112-16,-2-2-106 0,-4 10 9 0,6-15-12 15,-6 15-17-15,4-14-15 0,-4 14-12 0,2-9-19 16,-2 9-12-16,0 0-6 0,-3-10-6 0,3 10-6 16,0 0-8-16,0 0-3 0,-20 7 42 0,11 1-54 15,-1-1 42-15,-1 3-52 0,2 2 48 0,-1 0-55 16,1 0 51-16,4 2-51 0,0-2 45 0,1 1-50 15,1-1 6-15,3-2-6 0,2 1-11 16,0-1-8-16,2-2-23 0,4-1-24 0,-8-7-21 0,22 10-31 16,-22-10-21-16,30 1-19 0,-7-2 20 15,0-5 39-15,3-1-162 0,5-3 85 0</inkml:trace>
  <inkml:trace contextRef="#ctx0" brushRef="#br0" timeOffset="23503.53">30728 1327 135 0,'11'-17'308'0,"-3"8"-92"0,-5-3-27 16,1 4-32-16,-4 8-16 0,0-14-17 0,0 14 4 15,-6-14-23-15,6 14-20 0,-14-7-9 0,14 7-17 16,-17-3-9-16,17 3-11 0,-23 5-12 0,10 2-4 16,-2 0-6-16,4 2-2 0,-2 4-2 0,3-2 48 15,1 0-63-15,2 1 47 0,2 0-56 0,0 0 50 16,5 0-63-16,0-3 49 0,0 1-75 16,5 2 72-16,0-4-74 0,4 1 78 0,0 0-81 15,0-3 83-15,3-1-79 0,-1 0 86 0,-1-1-82 16,2 1 82-16,-2 0-80 0,-10-5 80 0,19 7-80 15,-19-7 73-15,16 7-67 0,-16-7 11 0,16 8 6 16,-16-8 3-16,14 8 3 0,-14-8 1 0,13 9 5 16,-13-9 4-16,10 12 0 0,-10-12 3 0,9 12 2 15,-9-12 2-15,7 12 2 0,-7-12 3 0,1 12-2 16,-1-12-4-16,-3 14 0 0,3-14 2 16,-10 17-3-16,2-12-6 0,1 2-16 15,-3-1-36-15,10-6-35 0,-18 7-33 0,18-7-38 16,-21 4-19-16,21-4 35 0,-18-2-128 0,18 2 82 15</inkml:trace>
  <inkml:trace contextRef="#ctx0" brushRef="#br0" timeOffset="23623.5">30671 1398 265 0,'0'-10'320'0,"0"10"-79"0,-2-19-57 0,2 19-32 16,-1-15-22-16,1 15-34 0,-6-10-19 0,6 10-20 16,0 0-12-16,0 0 59 0,-19 6-88 0,10 3 62 15,-4 3-80-15,-2 2 63 0,2 3-106 0,-6 4 44 16,1 2-180-16,-1 2-21 0,-1 1-8 0,-1 3-134 15,-2-3 249-15</inkml:trace>
  <inkml:trace contextRef="#ctx0" brushRef="#br0" timeOffset="23857.5">29638 2173 258 0,'-25'8'398'15,"2"-3"-125"-15,3 0-56 0,4 0-38 0,1 0-22 16,15-5-27-16,-23 4-26 0,23-4-13 0,-14 4-19 15,14-4-10-15,0 0-12 0,0 0-8 0,0 0-5 16,0 0-3-16,15-7-17 0,7 1-3 0,9-3-1 16,6-2-3-16,6-1-1 0,13-4-54 0,6-1 65 15,4-1-60-15,3-1 6 0,5 0 6 0,1-1 7 16,2-1 2-16,-1 1 5 0,-4 3-6 16,-5 1-5-16,-2 1-14 0,-5 3-12 0,-15 2-50 15,-4 1-48-15,-7 1-22 0,-7 3-9 0,-11 0-4 16,-16 5-125-16,16-4 298 0</inkml:trace>
  <inkml:trace contextRef="#ctx0" brushRef="#br0" timeOffset="24045.51">29736 2227 249 0,'0'0'273'0,"-13"9"-107"0,13-9-8 0,0 0-30 0,5 10-2 15,-5-10-3-15,22 4-4 0,-3-4-10 16,8-3-36-16,9 0-10 0,3-2-1 0,5 0-9 15,3-2-78-15,11-4 90 0,-1 0-94 0,0 0 85 16,1-2-94-16,-4 1 88 0,-8 2-95 0,-3 1 83 16,-1-3-157-16,-3 2 47 0,-6 1-171 0,-2-1-153 15,-8 3 198-15</inkml:trace>
  <inkml:trace contextRef="#ctx0" brushRef="#br0" timeOffset="29236.22">25269 3286 497 0,'0'0'506'16,"0"0"-114"-16,-5-8-111 0,5 8-53 0,0 0-48 15,0 0-37-15,-7-8-31 0,7 8-30 16,0 0-10-16,0 0-18 0,0 0-16 0,0 0-6 16,0 0-5-16,0 0-6 0,-2 15-17 15,3-1 12-15,3 7-11 0,-2 4 5 0,1 4-5 16,1 5 2-16,-1 0-11 0,1 1-13 0,-4 1-19 16,3-1-21-16,-2-6-46 0,0 0-90 0,-1-1-59 15,-1-3-7-15,-3-2-262 0,3-2-3 0</inkml:trace>
  <inkml:trace contextRef="#ctx0" brushRef="#br0" timeOffset="29593.23">24978 3297 112 0,'-28'-11'509'15,"0"0"-141"-15,4 4-124 0,0-1-10 0,1 3-95 16,1 0 18-16,4 1-39 0,3 0 27 0,2 0-23 15,13 4-22-15,-18-4-24 0,18 4-18 0,-13-4-8 16,13 4-8-16,0 0-7 0,0 0-9 0,22-1-4 16,5 1-4-16,5 0-12 0,10 0-19 0,8 0 22 15,2-2-22-15,6 4 26 0,8-2-2 16,3 1-2-16,-5 0-1 0,-9 2-10 0,8 0 5 16,-15 2-10-16,0-1-22 0,-4 3 31 15,-7 3-42-15,-3 1 43 0,-6 1-30 0,-7 4 24 16,-8 1-19-16,-6 2 31 0,-5 0-27 0,-6 4 34 15,-6 7-34-15,-6 2 35 0,-5-3-3 0,-10 11-8 16,-5-1 0-16,-2 0 5 0,-1 0-2 0,-4 0 2 16,0-3 30-16,-2 3-46 0,1-3 38 0,1 3-40 15,1-4-3-15,5 2 3 0,5-1 6 0,8-8 2 16,6 3-25-16,3-5-73 0,8-4-18 16,6-4-72-16,5-3-25 0,2-4-103 0,11-2-167 15,6-2 69-15</inkml:trace>
  <inkml:trace contextRef="#ctx0" brushRef="#br0" timeOffset="29991.22">26001 3592 292 0,'0'-14'549'0,"-3"2"-219"0,1-4-40 16,-3 3-107-16,-3 1-9 0,-1 4-61 0,-4-2 17 15,0 3-51-15,-2 3-10 0,0 1-10 0,15 3 14 16,-36 4-40-16,14 4 12 0,-1 0-30 0,0 6 18 15,0 2-27-15,3 1 25 0,1 1-7 0,5 0-5 16,2-1-4-16,2 3-10 0,2-4 6 0,3-2-9 16,1 2 4-16,4-4-2 0,0 0-3 15,4-2-3-15,0 2-4 0,2-5-15 0,1-1 8 16,-7-6-10-16,18 9-3 0,-18-9-4 0,21 0-1 16,-21 0 0-16,30-5-27 0,-12-5 31 15,-1-1-18-15,0-1 46 0,2-4-33 0,0-1 41 16,-1-2-33-16,-4 0 41 0,-1 1-34 0,-1 0 48 15,0 0-32-15,-4 1 57 0,1 2-24 0,0 4 29 16,-4 1-12-16,0 1 13 0,-5 9-27 0,7-12-2 16,-7 12-26-16,0 0 20 0,0 0-21 0,0 0 13 15,0 0-20-15,5 8 17 0,-8 4-4 0,1 4 0 16,-2 4-13-16,-1 1 8 0,-2 4-9 0,3-3-11 16,-2 3-25-16,2-2-48 15,-1 0-76-15,3-3-79 0,0-2-60 0,2-5-236 16,2-3-31-16</inkml:trace>
  <inkml:trace contextRef="#ctx0" brushRef="#br0" timeOffset="30163.22">26241 3184 356 0,'4'-18'521'0,"-2"3"-164"16,-2 3-76-16,0 12-79 0,0-17-41 15,0 17-44-15,0-9-16 0,0 9-19 16,0 0-13-16,0 0-16 0,0 0-11 0,-1 12-5 0,1 1-30 15,0 8-8-15,0 4 23 0,0 2-35 16,1 8 32-16,-1 4-69 0,-1 1-5 0,0 2-78 16,-3-1-68-16,2-2-40 0,-2-1-265 0,0-1 25 15</inkml:trace>
  <inkml:trace contextRef="#ctx0" brushRef="#br0" timeOffset="30679.22">26201 3641 513 0,'0'0'288'15,"-3"-17"-19"-15,3 17-78 0,-4-17 4 0,4 17-79 16,-3-15 7-16,3 15-53 0,0-14 12 0,0 14-46 16,3-11 18-16,-3 11-38 0,6-12 27 15,3 7-41-15,1-3 30 0,2 0-37 0,3 3 24 16,3-3-49-16,2 0 26 0,2 2-33 0,-1-1-19 16,2 0 3-16,-2 2-6 0,1-2 3 15,-1 1-5-15,0-2 6 0,-3 3 14 0,-3-2 14 16,0-1 1-16,-1 3 21 0,-3-3 14 0,-1-1 17 15,-3 1 11-15,-1 1 0 0,-1-2 18 0,-1 0-3 16,-4 9 32-16,5-16-35 0,-5 16 23 0,0-14-33 16,0 14 31-16,-5-13-50 0,5 13 39 0,-9-11-45 15,9 11 38-15,-13-4-41 0,13 4 30 0,-18 1-40 16,8 2 8-16,-4 6-9 0,-1 3 33 0,-2 3-39 16,-1 5 34-16,0 2-41 15,3 0 39-15,0 3-42 0,2 0 29 0,2-3-25 16,3-1 32-16,1-1-35 0,3-3 36 0,2 0-14 15,2-5-2-15,4 0-2 0,0-3-11 0,1-1 15 16,3 0-11-16,-8-8-44 0,19 1 39 0,-19-1-34 16,28-4 35-16,-13-2-28 0,2-6 28 0,-2 1-30 15,2-4 22-15,-3 0 34 0,2-1-29 0,-3-2 41 16,0 1-26-16,-3-1 40 0,-1 3-33 0,1 2 44 16,-5 4-23-16,0 0 25 0,-5 9-43 15,10-14 25-15,-10 14-36 0,0 0 21 0,0 0-27 16,0 0 23-16,0 0-24 0,2 14 26 15,-4-1-33-15,-2 2 28 0,-2 3-32 0,1 4 25 16,0-1-25-16,-2 0 15 0,2-1-65 0,1 0-9 16,1-3-74-16,1-6-64 0,2-11-48 0,0 20-247 15,0-20 24-15</inkml:trace>
  <inkml:trace contextRef="#ctx0" brushRef="#br0" timeOffset="31091.23">26784 3173 128 0,'3'-16'601'0,"-3"3"-268"16,0 3-31-16,0-2-106 0,0 12-16 0,0-14-71 16,0 14 12-16,0 0-62 0,0 0 27 15,0 0-23-15,0 0-5 0,-12 9-47 0,8 6 31 16,0 3-41-16,1 3 35 0,-1 4-48 0,-1 3 40 16,1 6-38-16,1 0 31 0,-2 1-55 0,3 0 2 15,-2 1-54-15,1 0-14 0,-1-8-21 16,1-2 0-16,0-2 10 0,3-5 13 0,0-4 20 15,0-1 23-15,0-4 7 0,0-10 4 0,6 12 7 16,-6-12 3-16,0 0 8 0,13 4 8 0,-13-4 4 16,13-8 3-16,-2 1 2 0,2-5-1 0,3-1-6 15,-2-1 29-15,2-1-2 0,-3-2 19 0,4 5 3 16,-3-1 11-16,1 0-6 0,-5 3 5 0,1 1-7 16,-3 3 1-16,-8 6-15 0,16-10-4 15,-16 10 4-15,10-5-8 0,-10 5-6 16,0 0 8-16,19 3-2 0,-19-3-8 0,11 11 6 15,-5-4-3-15,-2 4 0 0,-2-2 0 0,2 3-12 16,-3 1 13-16,-1-1-3 0,-2 1-3 0,-2 3 5 16,-4 1-2-16,-2 0 12 0,-3-2-28 0,1 0 25 15,-3 1-15-15,0-4 9 0,0 1-2 0,-2-5 1 16,4 0-14-16,3-5 9 0,10-3-37 0,-20 4-30 16,20-4-27-16,-17-5-53 0,17 5-48 15,-9-14-178-15,7 3 223 0</inkml:trace>
  <inkml:trace contextRef="#ctx0" brushRef="#br0" timeOffset="31497.22">27274 3237 322 0,'16'-7'259'16,"-16"7"-76"-16,0 0-28 0,0 0-20 15,0 0-7-15,0 0-9 0,0 12 4 0,-6-4-34 16,-2 1 15-16,-3 2-52 0,-1 3 26 0,-2 2-40 15,1 0 17-15,2 2-34 0,-3 0-16 0,3 1 12 16,-1 1 6-16,0-1-17 0,3-1 0 0,-1 1 24 16,2-2-32-16,3-3 26 0,0 0-38 15,1-3 35-15,3-1-42 0,1-10 12 0,1 14-27 16,-1-14-5-16,5 10-17 0,-5-10-15 0,0 0-1 16,22-3-6-16,-10-1 6 0,-1-2 14 0,6-5 4 15,-3 1 15-15,2-2 17 0,-3-2 20 16,1 1 28-16,-2 0 23 0,-3 4 12 0,1-3 20 15,-2 3 20-15,-2 1-2 0,-6 8 24 0,10-11-59 16,-10 11 26-16,5-7-46 0,-5 7 23 0,0 0-49 16,0 0 33-16,0 0-45 0,0 10 22 0,0-10-24 15,-10 17 27-15,6-5-38 0,-2 0 35 0,1 1-40 16,1 1 36-16,-2 1-42 0,3-3-8 0,0-1-38 16,3-11 3-16,-1 18-37 0,1-18-12 15,7 13-11-15,-7-13-5 0,15 8-28 16,-15-8-78-16,28 1 74 0,-11-6-6 0,7 1 34 15,0-4-98-15,4-5 60 0</inkml:trace>
  <inkml:trace contextRef="#ctx0" brushRef="#br0" timeOffset="31786.23">27631 3335 361 0,'6'-9'347'0,"0"0"-92"0,-6 9-45 16,6-13-25-16,-6 13-38 0,3-10-53 0,-3 10-5 16,0 0-17-16,0 0-12 0,0 0-11 0,0 0-10 15,0 0-9-15,0 0-4 0,0 0-14 16,0 0 1-16,-7 12 3 0,7-12-6 0,4 13-3 15,-4-13 3-15,7 16-2 0,0-6-13 16,2 0 8-16,0 2-2 0,3 1-2 0,2 2 1 16,-1-1-1-16,2-2-1 0,-2 2 4 0,1-2-14 15,-3 0 3-15,-2-1 11 0,1-1-2 0,-5-2 12 16,-1 0-12-16,-4-8 1 0,2 15 3 0,-2-15-13 16,-6 15 10-16,1-7 4 0,-5-1-2 0,1-2 1 15,-1 1-1-15,-3 1-5 0,-2-3-7 16,-2-1 13-16,2-1-7 0,15-2-14 0,-30-1-17 15,15-2-24-15,1-1-41 0,1-5-32 0,4-1-97 16,3-4 6-16,1-2-142 0,1-4 231 0</inkml:trace>
  <inkml:trace contextRef="#ctx0" brushRef="#br0" timeOffset="31909.23">27625 3312 418 0,'0'0'329'0,"-1"-13"-81"16,1 13-44-16,0 0-49 0,-7-7-26 0,7 7-26 15,-12 5-16-15,4 2-10 0,-1 1-25 16,-3 5 5-16,2 0-16 0,-1 4-6 0,-3 3-4 15,3-1-11-15,-4 4-4 0,4 2-3 0,0 0-12 16,0-4 35-16,2 1-78 0,1 0-65 0,3-4-65 16,0-2-84-16,4-7-183 0,1-9 149 0</inkml:trace>
  <inkml:trace contextRef="#ctx0" brushRef="#br0" timeOffset="32311.23">27883 3292 12 0,'6'-7'548'16,"-6"7"-175"-16,11-10-135 0,-11 10-7 0,0 0-94 16,0 0 3-16,0 0-73 0,16 5-6 0,-16-5-7 15,5 16-14-15,-5-16-6 0,4 20-6 0,-3-8-5 16,3 1-17-16,-1-2 13 0,0 0-9 0,2 1 6 16,0-3-7-16,0 2-1 0,1-3 0 15,-1-1-3-15,-5-7-8 0,9 12-3 0,-9-12 22 16,12 5-9-16,-12-5-4 0,0 0 2 0,14-2-3 15,-14 2-1-15,12-12-29 0,-6 4 32 16,-1-2 2-16,1-3-3 0,-3-2 35 0,1 0-43 16,-1-2 37-16,-1 3-52 0,-1 2 47 0,-2-1-41 15,-1 1 38-15,-1 2-38 0,3 10 38 0,-7-15-38 16,7 15 39-16,-13-6-46 0,13 6 45 0,-19 3-42 16,6 4 5-16,-2 2 5 0,0 4 2 15,0 1 4-15,0 0-1 0,1 4-9 0,3 1 6 16,0-2 7-16,3 0-1 0,3 2 0 0,1-4-2 15,2 1 0-15,2-4-14 0,4 1 9 0,0 3-17 16,3-6-12-16,1 2-15 0,3-2-13 0,0-3-16 16,2 0-16-16,0-1 4 0,3-1 18 15,0 0 17-15,-16-5-2 0,27 4-65 0,-27-4-104 16,21 1-90-16,-21-1 278 0</inkml:trace>
  <inkml:trace contextRef="#ctx0" brushRef="#br0" timeOffset="32751.23">27277 3925 529 0,'-20'10'367'0,"5"-2"-97"0,4-1-48 16,11-7-48-16,-16 9-23 0,16-9 0 0,0 0-5 16,0 0-10-16,0 0-16 15,0 0-2-15,18 0-21 0,5-9-10 0,11 0-14 16,8-5-10-16,16-1 8 0,2-4-4 0,4 1-12 15,3 1-3-15,-1-3-12 0,3 3 3 0,-3-2 0 16,4 2-9-16,-3 0-13 0,-1 1 0 0,-2 1-6 16,-3 0-8-16,-3 3-22 0,-16 2-49 0,-2 1-18 15,-6 2-37-15,-12 0-2 0,-5 2-1 0,-17 5-8 16,13-5-11-16,-13 5 0 0,0 0-2 0,-15 4 27 16,-8 1 21-16,-6 3 8 0,-7 1 18 0,-5 1 5 15,-11 4 12-15,-3 1 5 0,-2 0 15 16,0 0-2-16,2 0 16 0,2 0-2 0,9-2 8 15,3 0-6-15,4-1 15 0,5 0-5 16,4-2 1-16,6-2-8 0,6-1-4 0,3-2-2 16,13-5 14-16,-12 6-8 0,12-6 14 0,0 0-4 15,0 0 7-15,26-4-2 0,-5-3 3 0,8-1-12 16,3-1 29-16,5-4-4 0,3 1 15 0,0-2 11 16,13-4-6-16,-1 0-3 0,-2 0-11 0,1 0 0 15,0 1-8-15,-10 3-21 0,-2-2-47 16,-1 0-153-16,-5 0-14 0,-2 1-90 0,-3 0 295 15</inkml:trace>
  <inkml:trace contextRef="#ctx0" brushRef="#br0" timeOffset="34108.21">24055 1196 3 0,'-12'8'151'0,"-1"1"-19"16,-5 4-5-16,1-1-37 0,-5 7 114 0,0 0-146 15,-2 1 104-15,0 2-133 0,2 2 110 0,-2 0-128 16,2 1 116-16,0 1-122 0,4 1 97 16,-1 0-114-16,5 0 6 0,0 1 10 0,6-7-4 15,3 3 2-15,3-1 5 0,3-4-1 0,1 3-1 16,6-1 0-16,2 0 105 0,6 4-120 0,3-4 2 16,1 1 0-16,6-4 4 0,1 1-1 0,2-1 5 15,3 0-5-15,1-1 5 0,-1 0-1 0,0-2 5 16,0 2 87-16,-2-3-109 0,-5 1 96 15,1 0-107-15,-9-1 95 0,-1 3-102 0,-5-3 85 16,-2 4-85-16,-5 0 98 0,-4-1-83 0,-4 8 92 16,-10-1-11-16,-4 3-21 0,-6 2-1 15,-11 4 21-15,-4 4-29 0,-2-1-7 0,-1-2 0 16,-3 4 0-16,3-4 1 0,0-1-2 0,2 0-4 16,3-1 1-16,10-6-3 0,1-5-10 0,6 1 4 15,1 0 1-15,5-4-5 0,5-2 2 0,5-1 0 16,2-3-3-16,2 0 1 0,5 2-6 0,3-1 1 15,4 1-1-15,5-1 0 0,2-1 2 0,9 2-1 16,0-2 2-16,4 0-10 0,0 0 0 0,0 2 5 16,1-2 7-16,1 2-3 0,-2 0 0 15,-2-1-1-15,-3 2-3 0,-1 2-7 16,-3 0 11-16,-8-2-3 0,0 2 0 0,-4-1 30 16,-4 1-37-16,1 0 39 0,-4 1-41 0,-3-3 22 15,-1 3 9-15,-1 0 6 0,-2 3-42 0,-2 1 37 16,1-1-31-16,-2 2 25 0,1-2-27 0,-2 3 35 15,3-2-40-15,-2-1 38 0,4 1-38 0,0 2 39 16,2-7-39-16,0 2 40 0,4 2-39 0,4-2 26 16,-1-2-30-16,2 1 46 0,4-3-46 0,0 0 43 15,2-2-38-15,1 0 38 0,1-2-40 16,0 0 38-16,1 0-40 0,-3-2 29 0,2 1-26 16,-4-2 37-16,-1 1-40 0,-1 0 39 15,-2-1-31-15,1 1 31 0,-4 5-35 0,-1 0 42 16,-1-1-36-16,-3 4 44 0,1 0-36 0,-2 4 39 15,-3 4-4-15,1-3-2 0,-1 5-4 0,-1-1-4 16,0 7 19-16,-1-8-33 0,2 5 36 0,1-1-33 16,2-3-2-16,3 1 9 0,2-1 2 0,1 4-2 15,4-3 1-15,3-1 0 0,1-2-5 0,4-2-4 16,3-1-3-16,2-4 0 0,0 0-2 16,2-2-6-16,3-3-18 0,0-2-15 0,-5-2-27 15,3-3-20-15,0 1-90 0,0-4-112 0,-1-2-363 16,-5 0-171-16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6-26T04:05:42.138"/>
    </inkml:context>
    <inkml:brush xml:id="br0">
      <inkml:brushProperty name="width" value="0.05292" units="cm"/>
      <inkml:brushProperty name="height" value="0.05292" units="cm"/>
      <inkml:brushProperty name="color" value="#FF0000"/>
    </inkml:brush>
  </inkml:definitions>
  <inkml:trace contextRef="#ctx0" brushRef="#br0">22697 8383 188 0,'-24'-6'223'15,"-2"1"-60"-15,4-1-17 0,1 0-25 0,0-1-30 16,2 3-18-16,2-3-1 0,3 4-14 0,-2-3-3 16,0 1-3-16,4 2-6 0,12 3-13 0,-23-4-66 15,23 4-54-15,-20 5 59 0,5 2 2 0,-2 2 3 16,-2 4-16-16,-6 4-25 0,-3 2-64 15,-2 2-137-15,-7 8 82 0</inkml:trace>
  <inkml:trace contextRef="#ctx0" brushRef="#br0" timeOffset="2035.15">20184 10158 500 0,'0'0'366'16,"0"0"-75"-16,-19-1-19 0,19 1-51 0,0 0-20 15,-18-2-31-15,18 2-13 0,0 0-23 16,-15-4-6-16,15 4-7 0,0 0-24 0,0 0-23 0,0 0-6 15,-18-2-19-15,18 2-5 0,0 0-7 16,0 0 6-16,0 0 29 0,0 0 18 0,0 0-19 16,0 0-14-16,0 0-4 0,28-3 5 0,-11-2-10 15,3-3-8-15,3 1-9 0,8-4-3 0,2-3-24 16,6-2 17-16,8-3-16 0,0-1 10 0,4-2-18 16,0-1 19-16,0-1-21 0,2-1 14 15,-2 1-15-15,-2-1 12 0,-2 2-12 0,-2 0 16 16,-11 6-16-16,2-1 12 0,-6 3-12 0,-5 1 14 15,-5 6-14-15,-2-1 13 0,-6 2-17 0,-12 7 17 16,19-7-11-16,-19 7 9 0,0 0-15 0,0 0 19 16,0 0-18-16,0 12 17 0,-10-3-17 0,-7 4 11 15,-5 5-12-15,-6 0 19 0,-4 2-17 16,-1 3 10-16,-11 2-13 0,-3 1 21 0,-4 1-18 16,1 2 18-16,-5-1-20 0,0 1 21 0,-1-2-1 15,2 0-5-15,-2-1-3 0,5-1 6 0,2-2-14 16,5-1 22-16,9-6-2 0,1-3-5 15,4 1 4-15,2-3 6 0,7-1 8 0,1 1-1 16,5-7-1-16,2 3-2 0,13-7-3 0,-20 7-7 16,20-7-10-16,-13 4 0 0,13-4-1 0,0 0 0 15,0 0-4-15,0 0 1 0,0 0 2 0,9-6 2 16,4-2-1-16,7-2-5 0,8-2 7 16,0-3 0-16,6 1-2 0,0-2-3 0,3-3 3 15,3 4-11-15,7-7 13 0,2-1-12 0,-3 3 7 16,1-1-5-16,-9 3 12 0,-2 3-14 0,-1 2 11 15,-3-1-9-15,-4 3 11 0,-7 2-12 16,-3 1 14-16,-2 3-15 0,-5 0 4 0,-11 5 7 16,18-6-1-16,-18 6 0 0,0 0 0 0,0 0 1 15,0 0-3-15,0 0 11 0,-10 9-15 0,-11 0 12 16,-7 3-11-16,-4 3 4 0,-1 1-13 0,-5 0 13 16,-11 7-5-16,2-3-3 0,-3 3-5 0,0-1-6 15,3-1 6-15,7-5 2 0,4 2 0 0,5-4-1 16,1-1 5-16,10-2-1 0,-1-3 2 15,8-3-3-15,-1 1-13 0,14-6-6 0,-14 8 4 0,14-8 4 16,0 0 0-16,0 0 9 0,0 0 6 16,20-8 1-16,0 0 3 0,5-5-2 15,6-2 7-15,1-1 1 0,3-3-16 0,8-3 14 16,4-3-11-16,-2 0 18 0,2 0-18 0,-2 0 3 16,2 0-2-16,-3 1 6 0,-10 4 1 0,2 1-3 15,-5 3 1-15,-3 1 0 0,-6 4 0 0,-5 1 2 16,-2 2 1-16,-3 2 5 0,-12 6-1 0,14-6 2 15,-14 6-3-15,0 0-2 0,0 0 0 0,-15 13 0 16,-4 0-3-16,-9 5-1 0,-5 0 10 16,-10 6-8-16,-4 2 10 0,2-1-15 0,-2 0 10 0,2 0-4 15,1 0-1-15,8-7-2 16,3 0-1-16,3 0-5 0,2-3 3 0,8-4-3 16,2-1-5-16,4-2 1 0,2-1-7 0,3-2-9 15,9-5 3-15,-11 6 6 0,11-6-2 0,0 0 14 16,0 0 2-16,16-7-11 0,1-2 19 0,7-6-2 15,3-1-16-15,4-3 22 0,1-2-20 0,9-7 21 16,-2 2-15-16,2-2 6 0,0 0-6 0,0 0 4 16,-3 2 3-16,-8 4 0 0,-1 2 2 0,-4-1-1 15,-1 7 0-15,-8 1 8 0,0 3-1 0,-4 3-3 16,-3-1 7-16,-9 8-6 0,13-9-1 16,-13 9-2-16,0 0-4 0,0 0 2 15,-14 9 1-15,-3 1-3 0,-7 5-2 0,-5 3-3 16,-5 2 1-16,-8 5 13 0,0 0-25 0,1 0 17 15,-1 1-15-15,9-6 14 0,2 0-17 0,3-2 13 16,6-4-19-16,3-2 20 0,5-2-33 0,3-2 22 16,11-8-26-16,-9 9 37 0,9-9-20 0,0 0 28 15,0 0-30-15,25-2 37 0,-6-6-26 0,10-6 26 16,1-2-25-16,5-3 24 0,7-4-21 0,-1-2 7 16,-2 0-2-16,-5 4-3 0,-4 0 6 0,0 3 2 15,-5 1-1-15,-4 3 1 0,-6 5-2 16,0 0 5-16,-4 1 4 0,-11 8-4 15,14-8-2-15,-14 8-1 0,0 0-7 0,0 0-17 16,0 0-21-16,-23 7-50 0,2 6 30 0,-7 1-43 16,-4 6-27-16,-1 1-29 0,-9 6-49 0,-3 2-58 15,2-3-350-15,-2 3-152 0</inkml:trace>
  <inkml:trace contextRef="#ctx0" brushRef="#br0" timeOffset="34802.96">18398 13466 167 0,'0'0'337'0,"0"0"-58"0,0 0-52 0,0 0-40 16,0 0-17-16,0 0-25 0,0 0-20 0,0 0-3 15,0 0-7-15,0 0 17 0,0 0-63 16,0 0 44-16,16-1-53 0,-16 1 25 16,0 0-47-16,0 0 21 0,0 0-39 0,0 0 25 15,0 0-56-15,0 0 50 0,0 0-43 0,0 0 37 16,0 0-36-16,0 0 31 0,0 0-35 0,0 0 31 15,0 0-48-15,0 0 54 0,0 0-38 0,0 0 48 16,0 0-42-16,0 0 46 0,0 0-32 0,0 0 46 16,0 0-39-16,0 0 41 0,0 0-34 0,0 0 32 15,0 0-31-15,0 0 38 0,0 0-28 0,0 0 24 16,0 0-25-16,0 0 17 0,0 0-24 16,0 0 22-16,0 0-1 0,0 0-12 15,0 0-16-15,0 0 13 0,19 1-21 0,-19-1 16 16,0 0-23-16,11 9 17 0,-11-9-11 0,11 9 15 15,-4-1-20-15,1 2 18 0,0 2-15 0,1-1 14 16,4 4-15-16,-3 1 11 0,0 0-13 0,2 2 13 16,-2-1-16-16,2 2 2 0,0 1 14 0,-1 0-3 15,0-2-2-15,-1 3-1 0,-1-3-3 0,-1 1 0 16,2-2 0-16,-1 1-3 0,-2-3-1 0,1-2 23 16,-3-2-28-16,2-1 1 0,-3-3 8 0,1 1 34 15,-5-8 5-15,9 13 24 0,-9-13 26 16,6 8 37-16,-6-8-44 0,0 0 3 0,19 0-12 15,-9-5 2-15,7-6-37 0,5-8-24 16,2-3 12-16,8-11-22 0,4-5 11 0,1 0-20 16,5-4-2-16,4-4 2 0,0 3 4 0,3-2-8 15,1 1-4-15,-2 1 16 0,-2 5-16 0,0-1 11 16,-1 5-13-16,-4 2 14 0,-3 1-17 0,-6 9 23 16,-4 2-24-16,-2 0 18 0,-1 3-21 0,-2 1 19 15,-5 3-14-15,-3 2 33 0,1 0-39 0,-3 2 18 16,-2 1-11-16,-2 2 11 15,0 0-18-15,-9 6 18 0,13-10-14 0,-13 10 15 0,10-8-13 16,-10 8 15-16,10-6-14 0,-10 6 26 16,0 0-16-16,11-6 26 0,-11 6-20 0,0 0 21 15,0 0-24-15,9-5 19 0,-9 5-29 0,0 0 22 16,0 0-19-16,0 0 13 0,0 0-25 0,10-7 20 16,-10 7-20-16,0 0 19 0,0 0-23 0,0 0 20 15,0 0-21-15,0 0 25 0,0 0-29 0,0 0 21 16,0 0-26-16,0 0 19 0,9-4-19 0,-9 4 15 15,0 0-17-15,0 0 16 0,0 0-12 0,0 0 9 16,0 0-17-16,0 0 12 0,0 0-23 16,0 0-3-16,0 0-12 0,0 0-13 15,0 0-15-15,0 0-48 0,0 0-41 0,0 0-58 16,0 0-6-16,0 0-47 0,0 0-41 0,-19 1-103 0,19-1-382 16,0 0-368-16</inkml:trace>
  <inkml:trace contextRef="#ctx0" brushRef="#br0" timeOffset="116983.47">21563 6611 267 0,'4'-10'353'0,"0"1"-89"0,2-1-38 16,1-4-6-16,-3 5-37 0,2-5-23 0,-2 3-14 16,3-3-24-16,-3 1 21 0,1-1-51 0,0 3 23 15,1-3-39-15,0 3 48 0,0 0-65 0,-2 0 43 16,3 2-12-16,-2 0 52 0,0 2-48 0,-5 7 20 15,9-11-28-15,-9 11 3 0,6-9-27 0,-6 9 2 16,5-8-26-16,-5 8 6 0,0 0-22 0,7-8 7 16,-7 8-19-16,0 0 12 0,0 0-21 15,6-7 17-15,-6 7-16 0,0 0 12 0,10 8-15 16,-10-8 17-16,11 16-11 0,-4-3 18 16,0 7-12-16,3 1 8 0,-3 8 0 0,2 0 7 15,2 4 4-15,-2 1 2 0,-2 0 7 0,2 2-15 16,0-2 4-16,-2-2-13 0,0-1 2 0,1-1-5 15,-2-6 5-15,2-3-14 0,0 1 12 0,1-6 13 16,3 0 27-16,1-5 27 0,4-3 4 0,1-6-5 16,10-3-15-16,10-9-16 0,13-7 0 0,7-8-17 15,6-7-2-15,5-5-14 0,20-16 0 0,3-3-12 16,0-1-1-16,0-2-11 0,3 0-3 16,-3 3 2-16,0 5 0 0,-4 2 0 0,-20 12 2 15,-1 3 2-15,-3 5-1 0,-9 1 3 0,-2 5-2 16,-7 1 3-16,-12 7-4 0,-6 3 5 15,-6 3 1-15,0 0-2 0,-6 3-1 0,-3 0 2 16,-13 6-3-16,20-5 8 0,-20 5-7 0,17-3 1 16,-17 3 0-16,0 0 3 0,19 1-4 0,-19-1 4 15,0 0-2-15,14 3 0 0,-14-3-1 0,0 0 2 16,0 0-5-16,16 4 5 0,-16-4-2 0,0 0 1 16,0 0-5-16,11 5-3 0,-11-5-14 0,0 0-26 15,0 0-37-15,0 0-50 0,0 0-44 16,7 7-89-16,-7-7 9 0,0 0-61 0,-9 10-44 15,9-10-98-15,-14 9-220 0,14-9-209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6-25T06:43:03.266"/>
    </inkml:context>
    <inkml:brush xml:id="br0">
      <inkml:brushProperty name="width" value="0.05292" units="cm"/>
      <inkml:brushProperty name="height" value="0.05292" units="cm"/>
      <inkml:brushProperty name="color" value="#FF0000"/>
    </inkml:brush>
  </inkml:definitions>
  <inkml:trace contextRef="#ctx0" brushRef="#br0">13573 8622 382 0,'0'0'344'0,"0"0"-58"0,0 0-80 0,0 0-252 16,0 0 101-16,3-10 167 0,-3 10 2 0,0 0-35 15,0 0-7-15,0 0-57 0,0 0 20 0,0 0-43 16,4-10 49-16,-4 10-69 0,0 0 50 0,0 0-54 16,0 0 43-16,0 0-56 0,0 0 43 15,2-9-58-15,-2 9 50 0,0 0-58 16,0 0 48-16,0 0-58 0,0 0 55 0,0 0-52 16,0 0 42-16,0 0-58 0,0 0 67 0,0 0-41 15,0 0 68-15,0 0-2 0,0 0-19 0,7 8-10 16,-7-8-5-16,0 0-19 0,0 0-7 0,-3 11 8 15,3-11 0-15,-1 9 0 0,1-9-11 0,-3 10-7 16,3-10-4-16,-2 11-9 0,2-11 12 0,-2 10 1 16,2-10-5-16,-5 14 0 0,5-14-5 0,-1 14-3 15,1-14-6-15,-3 17-6 0,3-17-2 0,-2 19-1 16,-2-10-1-16,4 1-2 0,-1 2-2 16,1 1 1-16,-2 1 18 0,1-2-27 0,1 2 0 15,0 3 4-15,-2-1 0 0,-1 2-6 0,3-1 2 16,-1 2 5-16,-2 0 0 0,3 0 1 0,-1-2-3 15,0 2 1-15,-2 0-2 0,3-2 0 0,-1 2 1 16,-1-3-2-16,1 2 0 0,1-1 2 0,-1-1-3 16,0 2 1-16,-1-2-4 0,1-1-4 15,1 0 10-15,0-1 0 0,-2 0-2 0,2 2 1 16,0-2-2-16,0-1-5 0,2 2 8 0,-2-1 25 16,0-1-32-16,3 1 28 0,-2-3-30 15,0 3 21-15,2-3-25 0,-2 0 23 0,3 0-22 16,-3-2 25-16,3 1-33 0,1-1 34 0,-5-9-29 15,8 14 30-15,-8-14-31 0,9 11 29 0,-9-11-32 16,10 9 32-16,-10-9-28 0,15 7 21 0,-15-7-22 16,13 5 23-16,-13-5-22 0,19 1 30 0,-19-1-36 15,18-2 36-15,-18 2-32 0,22-5 29 0,-22 5-27 16,23-8 1-16,-13 5-1 0,-1-4 7 0,4 0 0 16,-3-1-3-16,2-1-6 0,-1 1 8 0,2-5 6 15,-2 1 2-15,1-2-2 0,-2-1 0 0,3 0 0 16,-3-1 10-16,-1-2-11 0,1-1 6 0,-1 1-11 15,0-1 11-15,1-1-10 0,-1 0 19 0,-1 0-20 16,-2 0 12-16,3 1-14 16,-2 1 13-16,-1-4-8 0,1 3 11 0,-2 1-8 15,2-3 8-15,-3 3 4 0,2 0 8 0,-2 1 4 0,0 1 7 16,0-1-4-16,1 0-4 0,-2 1-2 16,-1-2-6-16,2 2 0 0,-1-1-3 0,-2-1 0 15,0 2 2-15,2-2-2 0,-2 1-2 0,2 1-6 16,-2 2 4-16,0 0-8 0,-1 2 5 0,3-1 4 15,-2 3 6-15,-1 0 7 0,0 10 0 0,4-16 0 16,-4 16-1-16,1-17-4 0,-1 17-1 0,1-11-3 16,-1 11-2-16,0-11-4 0,0 11-2 0,0 0 0 15,1-11-1-15,-1 11-1 0,0 0 5 0,2-10 13 16,-2 10-25-16,0 0 1 0,0 0 1 0,0 0 7 16,0-12-24-16,0 12-19 0,0 0-19 15,0 0-22-15,0 0-29 0,0 0-53 0,0 0-8 16,0 0-84-16,0 0 6 0,0 0-63 0,0 0 51 15,0 0-65-15,0 0-40 0,-2 12-40 0,2-12-435 16,-1 11-417-16</inkml:trace>
  <inkml:trace contextRef="#ctx0" brushRef="#br0" timeOffset="801.52">14161 8625 313 0,'0'0'522'0,"5"-13"-136"15,-5 13-53-15,3-9-54 0,-3 9-7 0,0 0 50 16,2-10-95-16,-2 10 7 0,0 0-82 0,0 0 22 16,4-10-78-16,-4 10 26 0,0 0-69 0,0 0 39 15,0 0-59-15,0 0 44 0,0 0-56 16,0 0 43-16,3 12-67 0,-3-12 63 0,0 19-57 15,0-7 45-15,0 3-59 0,-3 2 52 0,3 7-50 16,-1 1 50-16,-2 1-55 0,1 2 3 0,-1 5 2 16,-1 3-3-16,2-1 7 0,-2 0 0 0,0-2 3 15,-1 2-1-15,1-1 0 0,0 0 3 16,2-2-1-16,-3 2 2 0,2-6 42 0,2-1-54 16,-2-1 52-16,3 1-55 0,-2-2 51 0,2 2-57 15,0 1 54-15,0-2-6 0,0-1-6 0,1 0-51 16,0 0 54-16,-1 0-53 0,3-1 37 0,-2-2-37 15,0-2 58-15,1-2-54 0,0-1 51 0,-2-3-55 16,3-3 56-16,-2 2-53 0,-1-13 50 0,3 17-57 16,-3-17 50-16,2 14-58 0,-2-14 42 0,0 0-72 15,3 11 46-15,-3-11-49 16,0 0 54-16,0 0-43 0,0 0 55 0,2-15-54 16,-2 15 54-16,0-21-49 0,0 7 60 0,-1-3-52 15,1-5 60-15,0 0-54 0,0 0 58 0,-1-3-52 16,1 0 53-16,-1 1-55 0,-1-2 12 0,1 1-6 15,0 0 19-15,-2 0 3 0,2 0 3 0,-2 1 2 16,3 0 5-16,-2 0 2 0,2 0-1 0,-3 3 3 16,3 1 4-16,0 1-1 0,0 0 2 0,0-1 1 15,0 2-3-15,0 0 5 0,3 1 4 0,-1 0-1 16,1 0 0-16,1 0 3 0,-2 2 2 0,2-2 0 16,1 3 3-16,0 1 50 0,2-1-58 0,-2 2 44 15,1-1-56-15,2 2 42 0,-2-1-52 16,3 3 50-16,-2 1-53 0,-1 0 47 0,4 3-55 15,-10 5 53-15,14-9-56 0,-14 9 56 0,18-5-63 16,-18 5 57-16,0 0-52 0,27 1 51 16,-27-1-59-16,19 7 57 0,-9-1-48 0,2 1 6 15,-2 0 6-15,0 1 5 0,-1 2 1 0,0 0 1 16,-2 1 1-16,1-1-2 0,0 3 9 0,-4-3 4 16,1 1 9-16,-1 0 8 0,2-1 2 0,-3 1-1 15,-2-2-3-15,-1 3-4 0,0-12-2 0,0 19-1 16,-1-9-8-16,-2 2 3 0,-3-2-2 0,2 0-1 15,-5 2 2-15,3 0-6 0,-4-3-1 16,-2 0 3-16,3 0-5 0,-2 0-2 0,-1-2-5 0,-1 0-28 16,3-4-39-16,-1 2-37 0,11-5-30 15,-21 8-26-15,21-8-13 0,-18 3-17 0,18-3-43 16,-16 4-54-16,16-4-10 0,0 0-382 0,-17 0-211 16</inkml:trace>
  <inkml:trace contextRef="#ctx0" brushRef="#br0" timeOffset="1769.38">14833 8951 21 0,'8'-11'443'0,"-8"11"-113"0,4-10-80 15,-4 10-15-15,2-11-21 0,-2 11-49 0,3-9 7 16,-3 9-12-16,0 0-20 0,0-11-14 0,0 11-16 16,0 0-15-16,-4-13-7 0,4 13-14 0,0 0-2 15,-9-9-8-15,9 9-4 0,0 0 0 0,-11-5-7 16,11 5-2-16,0 0-6 0,-13-4-1 0,13 4 1 15,0 0 2-15,0 0-12 0,-23 1 6 16,23-1 0-16,-16 6-3 0,16-6-3 0,-16 8-3 16,8 0-1-16,-1-2-6 0,-2 3-3 0,1 1 3 15,1 1-3-15,-3 3-4 0,1 1-4 0,0-2-5 16,1 4 2-16,1-2-2 0,1 1-2 0,1-1 0 16,2 0-2-16,0 0-2 0,0 0 0 0,1 0 0 15,1 0-5-15,0-3 4 0,2 1 0 16,1-2-5-16,0 1 7 0,0-2-3 0,1 0 0 15,2-2 1-15,-3-8 0 0,5 17 0 0,-5-17-7 16,8 14 0-16,-8-14 4 0,9 10 1 16,-9-10-2-16,13 7-20 0,-13-7 18 0,0 0 3 15,21 1 8-15,-21-1-11 0,16-6 1 0,-16 6-1 16,19-10 0-16,-9 2 1 0,2-1 0 0,0-4-2 16,1-1 4-16,0-2 1 0,-3-1-1 0,2-3-4 15,-1 1 7-15,-2-3-2 0,3-4-2 0,-2 5 2 16,-2-3 0-16,-1 0 5 0,0 1-7 0,0-1-3 15,0 2 5-15,-1-2 43 0,-1 0-52 0,-1 0 49 16,1 1-59-16,-1 1 55 0,-3 0-54 0,3-1 52 16,-1 2-55-16,-3 1 50 0,1 1-52 0,0-1-5 15,-1 0 11-15,3-4 8 16,-3 4 2-16,0 2-1 0,1-2-3 0,-1 1 8 16,0 1 1-16,0 5 1 0,0-1 2 0,0 1 1 15,1 3 1-15,-1 10-1 0,0-18 11 0,0 18 5 16,-1-15-14-16,1 15 15 0,0-11 2 0,0 11-3 15,0 0-16-15,0-14 10 0,0 14-1 0,0 0-15 16,0 0 13-16,0-13-20 0,0 13 13 0,0 0-9 16,0 0 14-16,0 0-14 0,0 0-1 0,0 0 18 15,0 0-1-15,0 0-2 0,1 13 1 0,-1-13 0 16,0 15 1-16,0-15-5 0,-1 18 7 0,1-4 2 16,0 0 0-16,0 0 48 0,-1 3-60 15,1 1 52-15,0 2-55 0,-2 0 51 0,2 0-52 16,0 3 45-16,0 2-53 0,-1 0 4 0,1 2 3 15,0-1-1-15,0 0 5 0,0 2 5 0,0-2 4 16,-1 1-1-16,1 1-2 0,-1-1 1 16,1 0 1-16,0-1-1 0,-2 0 3 0,2 1-5 15,0-2-2-15,0 0-4 0,2 0 5 0,-2-3 2 16,1-2-3-16,0-1-2 0,-1-1 0 0,3 0 49 16,-2-1-57-16,2-1 46 0,-1-2-53 0,-2-1 48 15,3-1-68-15,-1-2 26 0,3 2-74 0,-5-12 21 16,4 14-86-16,-4-14 33 0,8 14-62 0,-8-14 33 15,8 10-34-15,-8-10-24 0,12 7-21 0,-12-7-14 16,0 0 5-16,21 2-18 0,-21-2 61 16,19-2-41-16,-19 2 0 0,20-6-180 0,-20 6 185 15</inkml:trace>
  <inkml:trace contextRef="#ctx0" brushRef="#br0" timeOffset="2469.48">15201 9177 144 0,'9'-10'331'0,"-1"0"-109"0,1-3-12 0,1 2-54 15,-2-3 13-15,0 2-19 0,-2-2 6 0,3 2-23 16,-3-2-14-16,1 0 37 0,-2 2-16 0,2-2-14 16,-4 3-3-16,-2 0-8 0,3-1 1 0,-3 4-6 15,-1 8 1-15,4-17-6 0,-4 17 4 0,0-13-13 16,0 13-10-16,-2-13-3 0,2 13-8 0,-3-9-12 16,3 9-14-16,-4-8 36 0,4 8-59 15,0 0-4-15,-10-8-3 0,10 8-3 0,0 0-3 16,0 0-4-16,-13-3 0 0,13 3-5 0,0 0 2 15,0 0 1-15,-19 3-3 0,19-3-3 16,-10 9 2-16,10-9 2 0,-12 13 0 0,3-5 2 16,3 0 1-16,0 1 1 0,-1 1-1 0,1-1-4 15,-2 2-2-15,3 0 5 0,1 0 0 0,-1-1-2 16,1 1-6-16,-2 1 4 0,3-3 0 0,1 0-1 16,2-9 0-16,-3 16-2 0,3-16 2 0,0 17-7 15,0-17 1-15,2 14 3 0,-2-14-2 16,3 11-2-16,-3-11-9 0,8 8 39 0,-8-8-60 15,8 8 49-15,-8-8-62 0,10 5-1 0,-10-5 4 16,0 0-1-16,18 3 2 0,-18-3 6 0,0 0 10 16,23-6 4-16,-23 6-3 0,14-4 14 0,-14 4 0 15,19-12 3-15,-19 12 2 0,15-11 2 0,-7 3 0 16,2 1 3-16,-2-2-3 0,0 0 3 16,-1 0 0-16,2-3-4 0,-4 2 9 0,0 0-1 15,1 0 1-15,-1 0-4 0,0-1 2 0,-3 1 5 16,1 1-3-16,-1-1 4 0,-2 10 3 0,4-16 8 15,-4 16-10-15,4-16 14 0,-4 16 10 0,1-13 9 16,-1 13 3-16,2-11 3 0,-2 11 0 0,0 0-10 16,2-10-3-16,-2 10-4 0,0 0-7 15,0 0 0-15,2-13-7 0,-2 13-5 0,0 0 0 16,0 0-1-16,0 0-2 0,0 0-2 0,0 0-1 16,0 0 2-16,0 0-10 0,0 0 7 0,-2 12 11 15,2-12 3-15,0 12 5 0,0-12 0 0,0 15 7 16,0-15 0-16,2 18-5 0,-2-18-2 0,1 20 1 15,0-9-6-15,0 1-6 0,1 1 3 0,1-1-2 16,-3 1 2-16,3 1-5 0,-2-2 0 16,2 1-4-16,-2-1-1 0,2 1 0 0,-1-2-2 15,-1 0 1-15,2 1-5 0,0-2 1 0,-3-10 48 16,2 17-56-16,-2-17 39 0,4 15-116 0,-4-15 9 16,4 11-88-16,-4-11-25 0,2 10-21 15,-2-10-50-15,0 0-54 0,3 13-6 0,-3-13-102 16,0 0-186-16,0 0-141 0</inkml:trace>
  <inkml:trace contextRef="#ctx0" brushRef="#br0" timeOffset="2872.52">15614 8642 457 0,'3'-15'457'0,"-2"4"-95"0,2 0-62 16,-3 11-57-16,2-16-5 0,-2 16-21 0,3-14-5 15,-3 14-43-15,1-10-26 0,-1 10-26 0,0 0-25 16,4-12-16-16,-4 12-13 0,0 0 8 0,0 0 3 16,0 0-2-16,0 0 45 0,4 9-58 0,-4-9 43 15,1 14-61-15,-1-14 54 0,1 21-49 0,0-8 55 16,1 3-54-16,0 1 42 0,-2 1-48 0,2 2 41 15,-2 0-45-15,1 0 27 0,-1 4-37 0,0-2 36 16,0 0-46-16,0 0-1 0,0 2 30 16,0-1-36-16,-1-3-4 0,1 2-1 15,-2-4 0-15,2 3-1 0,-1-2 0 0,0 0-2 16,-2 0 1-16,3 0-2 0,-1-3 0 0,0 0-6 16,-1-2-10-16,2 0 16 0,0-3-83 0,0 0-44 15,0-11-40-15,-2 19-32 0,2-19-12 0,0 12-6 16,0-12-18-16,1 13-14 0,-1-13 9 0,0 0-49 15,0 10 20-15,0-10-18 0,0 0-267 0,0 0-62 16</inkml:trace>
  <inkml:trace contextRef="#ctx0" brushRef="#br0" timeOffset="3804.63">15534 8983 457 0,'0'0'353'0,"-5"-7"-60"0,5 7-14 0,0 0-64 16,-6-9 5-16,6 9-27 0,0 0-6 0,0 0-11 15,-3-9-14-15,3 9-26 0,0 0-19 0,0 0-17 16,0 0-11-16,-2-11-4 0,2 11 7 0,0 0-2 16,0 0-1-16,8-7-7 0,-8 7 0 0,0 0-2 15,9-7-7-15,-9 7-12 0,0 0-10 16,15-2-10-16,-15 2-9 0,0 0-2 0,0 0 6 15,23 1 3-15,-23-1-8 0,16 1-4 16,-16-1-5-16,17 6-5 0,-17-6-3 0,17 3-4 16,-17-3-4-16,23 8-1 0,-23-8 2 0,22 6-5 15,-22-6-10-15,24 5-21 0,-24-5-40 0,23 4-21 16,-23-4-33-16,26 2-87 0,-26-2 62 0,27 0-4 16,-27 0-21-16,26 0-11 0,-26 0-9 0,28-3-36 15,-28 3 14-15,27-6-1 0,-27 6 19 0,26-7-29 16,-11 5 30-16,-3-4 1 0,-12 6 34 15,23-8 45-15,-23 8 58 0,20-9 22 0,-20 9 83 16,19-9 28-16,-19 9 59 0,18-11 10 0,-18 11 32 16,13-7 3-16,-13 7 10 0,13-8 6 0,-13 8 37 15,7-8-58-15,-7 8 56 0,0 0-86 16,11-7 41-16,-11 7-80 0,0 0 39 0,0 0-73 16,10-7 35-16,-10 7-71 0,0 0 42 0,0 0-68 15,0 0 52-15,0 0-53 0,0 0 62 0,14 3-67 16,-14-3 47-16,0 0-54 0,9 11 50 0,-9-11-57 15,9 14 54-15,-9-14-58 0,6 14-2 0,-2-6 3 16,1 3 10-16,-1-2 1 0,2-1-1 0,-2 1-2 16,-4-9 4-16,9 13 2 0,-9-13-1 0,8 14 0 15,-8-14 1-15,11 11 1 0,-11-11-5 16,8 8 5-16,-8-8 1 0,9 5 0 0,-9-5-1 0,0 0-6 16,0 0 5-16,24-4-1 0,-24 4 1 15,13-9 1-15,-13 9-1 0,14-13-1 0,-9 4 2 16,2-1-5-16,-2-1 5 0,-1 1-16 15,-1-1 19-15,0-2 42 0,-2 3-53 0,-1 0 52 16,0-1-59-16,-1 2 52 0,1 9-55 0,-4-17 62 16,4 17-69-16,-9-14 63 0,9 14-55 0,-9-11 52 15,9 11-54-15,-13-9 48 0,13 9-49 0,-14-5 53 16,14 5-55-16,-13-3 57 0,13 3-53 0,0 0 55 16,-22 6-45-16,22-6 53 0,-18 7-48 15,7 1 61-15,1 0-51 0,-4 3 10 0,3 3 1 16,-2 1 3-16,3 0 2 0,-2 2 0 0,2 1 5 15,0 1 0-15,1 0-3 0,1-1 6 0,-1 3-2 16,3-2-5-16,-1 0 34 0,2-3-50 0,4 1 15 16,-4 0-18-16,5-1 32 0,0-1-43 0,0 1 37 15,4 0-39-15,-2-3 38 0,2 1-40 0,1 0 37 16,0-2-7-16,3 0-11 0,2-1-1 0,-1-2 3 16,3-1-10-16,2 0 11 0,1-3-3 15,0 0-1-15,2-1-2 0,2-2-2 0,-1-1 0 16,0-1-33-16,1 0 38 0,-1 0-34 0,2-1 29 15,0-1-31-15,-4-1 40 0,2 1-34 0,-18 2 36 16,28-4-35-16,-28 4 37 0,21-4-44 16,-21 4 30-16,15-1-68 0,-15 1 18 0,0 0-94 15,17-4 8-15,-17 4-95 0,0 0 25 0,0 0-56 0,0 0-44 16,0 0-14-16,0 0-59 0,0 0-361 16,0 0-260-16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6-26T04:12:36.151"/>
    </inkml:context>
    <inkml:brush xml:id="br0">
      <inkml:brushProperty name="width" value="0.05292" units="cm"/>
      <inkml:brushProperty name="height" value="0.05292" units="cm"/>
      <inkml:brushProperty name="color" value="#FF0000"/>
    </inkml:brush>
  </inkml:definitions>
  <inkml:trace contextRef="#ctx0" brushRef="#br0">20437 4236 441 0,'0'0'250'0,"0"0"-50"0,0 0-44 0,0 0-20 16,0 0-15-16,0 0-13 0,0 0-4 0,0 0-1 15,-15-4-4-15,15 4-5 0,0 0-2 0,0 0-10 16,-4-7 10-16,4 7-27 0,0 0 20 15,0 0-45-15,0 0 37 0,-6-9-44 0,6 9 38 16,0 0-47-16,0 0 33 0,0 0-44 0,0 0 34 16,0 0-35-16,-10-7 27 0,10 7-39 15,0 0 34-15,0 0-38 0,0 0 26 0,0 0-33 16,0 0 41-16,0 0-39 0,0 0 38 0,-20 0-46 16,20 0 44-16,0 0-40 0,0 0 41 0,0 0-41 15,-15 2 41-15,15-2-41 0,0 0 32 0,0 0-30 16,0 0 36-16,-13 5-39 0,13-5 44 0,0 0-45 15,0 0 46-15,0 0-54 0,-15 2 53 0,15-2-43 16,0 0 44-16,0 0-37 0,0 0 49 0,-13 4-34 16,13-4 37-16,0 0-24 0,0 0 14 15,0 0-31-15,-13 5 24 0,13-5-32 0,0 0 40 16,0 0-37-16,-12 4 36 0,12-4-30 0,0 0 28 16,0 0-36-16,-13 4 25 0,13-4-25 0,0 0 25 15,-13 3-35-15,13-3 32 0,0 0-29 16,-13 4 26-16,13-4-28 0,0 0 22 15,-11 4-21-15,11-4 28 0,0 0-30 0,-12 4 31 0,12-4-34 16,0 0 24-16,0 0-22 0,-15 3 31 16,15-3-32-16,0 0 28 0,-13 6-27 0,13-6 31 15,0 0-33-15,0 0 29 0,-13 2-26 0,13-2 25 16,0 0-24-16,0 0 21 0,-15 4-36 0,15-4 46 16,0 0-32-16,0 0 29 0,0 0-29 0,-15 2 31 15,15-2-34-15,0 0 28 0,0 0-24 0,0 0 22 16,0 0-25-16,-17 3 22 0,17-3-26 0,0 0 34 15,0 0-29-15,0 0 28 0,0 0-29 0,-13 5 27 16,13-5-26-16,0 0 29 0,0 0-27 0,0 0 23 16,-15 3-25-16,15-3 21 0,0 0-22 15,0 0 31-15,-13 6-31 0,13-6 30 16,0 0-30-16,0 0 30 0,-16 4-30 0,16-4 27 16,0 0-28-16,0 0 30 0,-15 4-26 0,15-4 27 15,0 0-31-15,0 0 22 0,0 0-33 0,-14 4 45 16,14-4-31-16,0 0 28 0,0 0-28 0,0 0 28 15,-12 5-29-15,12-5 25 0,0 0-26 0,0 0 27 16,-11 5-27-16,11-5 30 0,0 0-36 0,0 0 36 16,-11 5-30-16,11-5 32 0,0 0-32 0,-9 6 29 15,9-6-29-15,0 0 26 0,-10 5-27 0,10-5 28 16,0 0-27-16,-13 6 31 0,13-6-37 0,0 0 36 16,-9 8-29-16,9-8 29 0,0 0-27 0,-9 6 26 15,9-6-33-15,0 0 33 0,-10 8-29 16,10-8 26-16,0 0-21 0,-8 6 23 0,8-6-35 0,0 0 37 15,-6 6-36-15,6-6 37 16,0 0-29-16,0 0 28 0,-9 9-35 0,9-9 38 16,0 0-34-16,0 0 32 0,-9 10-27 0,9-10 17 15,0 0-20-15,-5 6 30 0,5-6-32 0,0 0 30 16,-7 8-29-16,7-8 30 0,0 0-32 0,-5 7 32 16,5-7-28-16,0 0 27 0,-6 7-33 0,6-7 27 15,0 0-28-15,-5 8 37 0,5-8-32 0,0 0 31 16,-8 7-30-16,8-7 31 0,0 0-31 0,0 0 28 15,-6 8-26-15,6-8 24 0,0 0-27 16,0 0 23-16,-7 9-20 0,7-9 29 0,0 0-45 0,0 0 46 16,-5 9-29-16,5-9 25 0,0 0-30 15,0 0 39-15,-7 9-34 0,7-9 26 0,0 0-30 16,0 0 23-16,-5 8-21 0,5-8 29 16,0 0-31-16,-4 9 27 0,4-9-28 0,0 0 24 15,-3 11-21-15,3-11 27 0,0 0-23 0,-2 12 23 16,2-12-33-16,0 0 35 0,-3 11-31 0,3-11 30 15,0 0-4-15,-4 12 2 0,4-12-5 0,0 0-5 16,-1 13 1-16,1-13-2 0,0 0-6 0,-3 11 9 16,3-11-2-16,0 0 3 0,0 13-4 0,0-13-2 15,0 0 0-15,-2 11-1 0,2-11-2 16,0 0 3-16,0 12-1 0,0-12-1 0,0 0-1 0,0 10 3 16,0-10-7-16,0 0 11 0,0 11-6 15,0-11-1-15,0 0 6 0,0 13-1 0,0-13 0 16,0 0-2-16,1 12 1 0,-1-12-2 0,0 0-1 15,1 15 3-15,-1-15-7 0,0 0 9 16,0 16-3-16,0-16 1 0,-1 9-1 0,1-9-2 16,0 0 0-16,0 16 3 0,0-16-2 0,1 9 0 15,-1-9-4-15,0 0 0 0,0 16 9 0,0-16-4 16,0 11 4-16,0-11-3 0,1 10 0 0,-1-10-2 16,2 11-1-16,-2-11 2 0,1 10-1 0,-1-10-1 15,0 11 2-15,0-11-10 0,3 13 9 16,-3-13-23-16,0 10 31 0,0-10-31 0,2 12 33 15,-2-12-26-15,0 12 25 0,0-12-27 0,2 11 32 0,-2-11-25 16,1 11 25-16,-1-11-34 0,1 11 28 16,-1-11-20-16,3 11 28 0,-3-11-29 0,2 12 32 15,-2-12-33-15,2 11 26 0,-2-11-25 0,2 10 24 16,-2-10-26-16,3 11 24 0,-3-11-21 0,3 12 28 16,-3-12-27-16,3 9 20 0,-3-9-20 15,1 12 29-15,-1-12-34 0,4 11 29 0,-4-11-24 16,3 11 25-16,-3-11-21 0,3 11 22 0,-3-11-33 15,4 13 33-15,-4-13-27 0,4 12 35 16,-4-12-37-16,5 14 25 0,-5-14-26 0,7 13 30 0,-7-13-25 16,6 11 31-16,-6-11-21 0,5 11 28 15,-5-11-28-15,5 12 25 0,-5-12-29 0,7 10 21 16,-7-10-25-16,7 8 21 0,-7-8-19 0,9 10 23 16,-9-10-28-16,8 9 28 0,-8-9-26 0,9 7 8 15,-9-7-3-15,10 8 20 0,-10-8-23 0,9 8 18 16,-9-8-17-16,12 7 22 0,-12-7-21 0,12 8 18 15,-12-8-24-15,13 4 19 0,-13-4-15 0,13 7 21 16,-13-7-21-16,11 6 22 0,-11-6-23 16,14 6 18-16,-14-6-1 0,13 5 2 0,-13-5-3 15,13 7 0-15,-13-7-8 0,17 4 1 16,-17-4 6-16,12 5-2 0,-12-5 2 0,16 7-33 16,-16-7 33-16,15 3-3 0,-15-3 4 0,15 6-2 15,-15-6-1-15,16 3-1 0,-16-3-6 0,16 5 6 16,-16-5 1-16,13 3-3 0,-13-3 2 0,18 5 3 15,-18-5-3-15,0 0 7 0,23 2 0 0,-23-2 0 16,0 0-8-16,23 1 7 0,-23-1-1 0,0 0 2 16,27 1-5-16,-27-1 0 0,18 2 0 0,-18-2-5 15,18 1 4-15,-18-1 2 0,19 0-7 0,-19 0 4 16,20 0-1-16,-20 0 0 0,21 0-1 16,-21 0 1-16,20 0-2 0,-20 0-6 0,23 2 6 15,-23-2-1-15,21 0 1 0,-21 0-5 16,20 1-1-16,-20-1 6 0,22 2 1 0,-22-2 0 15,19 4-1-15,-19-4 0 0,22 1-5 0,-22-1 5 16,20 3 1-16,-20-3 1 0,19 1-12 0,-19-1 7 16,22 3 5-16,-22-3 0 0,27 1-1 0,-27-1-2 15,27 1-3-15,-27-1 1 0,26 0 3 0,-26 0 2 16,29 0 0-16,-29 0-7 0,29-1 5 0,-29 1 1 16,28-1-2-16,-12-2 1 0,-16 3-1 0,28-1-5 15,-28 1 1-15,28-3 8 0,-28 3-2 0,25-2-5 16,-25 2 4-16,28-4 3 0,-28 4-4 15,22-2 0-15,-22 2 2 0,23-3-8 16,-23 3 3-16,22-4 6 0,-22 4 1 0,22-3-1 16,-22 3-1-16,23-6-6 0,-23 6 2 0,23-5 6 15,-23 5-2-15,23-4 0 0,-23 4-1 0,20-7 0 16,-20 7-5-16,24-7 5 0,-24 7 2 0,25-8-3 16,-14 5-9-16,2-2-5 0,-2 1 15 0,2 0-13 15,0-1 19-15,-1 0-16 0,0 0 17 0,0 0-21 16,-2 0 21-16,5 1-14 0,-4-2 16 0,2 1-21 15,-2 0 14-15,-1 0-11 0,-10 5 17 0,23-9-16 16,-14 4 16-16,4-1-18 0,-3 1 17 0,-1 0-20 16,4-1 22-16,-4 0-15 0,1 2 17 0,0-1-20 15,-10 5 15-15,18-10-15 0,-8 3 19 16,-10 7-18-16,18-11 17 0,-8 6-16 0,-2-1 3 16,0 0-4-16,-1-2 19 0,2 2-13 15,-1-1 14-15,0 0-17 0,-2 1 9 0,4-1-11 16,-3-2 15-16,-1 1-17 0,3 0 17 0,0-1-18 15,-1 1 12-15,-1 0-10 0,1 0 17 0,-1-1-14 16,1 2 14-16,-1-1-17 0,-1 1 14 0,3-1-11 16,-3 1 24-16,-1-1 12 0,2-1 20 0,-2 2-11 15,1 0 10-15,-1-1-3 0,-5 8-8 0,9-14-5 16,-9 14-1-16,8-14-2 0,-8 14-2 0,10-13-4 16,-10 13-1-16,9-15-1 0,-5 6-7 0,1 0 1 15,-5 9 4-15,7-15 42 0,-7 15-46 0,7-14-1 16,-7 14-3-16,4-13 5 0,-4 13 4 15,5-14-2-15,-5 14 3 0,4-12-6 0,-4 12-1 16,3-15 0-16,-3 15-2 0,2-14 0 16,-2 14-6-16,2-14 6 0,-2 14 3 0,0-14 7 15,0 14-6-15,0-16-5 0,0 16 3 0,0-16 9 16,0 16-1-16,-2-18 2 0,2 18 4 0,-2-16-10 16,2 16-1-16,-3-17 6 0,3 17 4 0,-4-16 2 15,4 16-3-15,-5-16-5 0,5 16-2 0,-5-15-4 16,5 15-3-16,-8-13-2 0,8 13 25 0,-5-17-33 15,5 17 25-15,-6-15-29 0,6 15 21 0,-8-16-23 16,8 16 22-16,-5-15-25 0,5 15 24 0,-9-15-21 16,9 15 24-16,-8-16-22 0,8 16 17 15,-6-17-24-15,6 17 36 0,-8-14-39 0,8 14 26 16,-10-15-24-16,10 15 32 0,-9-14-16 16,3 6 30-16,1 1-26 0,-3 1 21 0,3-2-30 15,-1 1 20-15,-1 0-20 0,1 0 18 0,6 7-29 16,-12-10 32-16,6 2-35 0,6 8 27 0,-12-11-29 15,12 11 27-15,-14-14-26 0,14 14 25 0,-10-10-25 16,10 10 25-16,-15-11-19 0,15 11 22 0,-12-11-30 16,12 11 39-16,-15-11-40 0,7 5 24 0,8 6-26 15,-14-10 28-15,4 5-27 0,10 5 3 0,-14-8-2 16,14 8 6-16,-18-9 1 0,18 9 2 0,-18-8 6 16,18 8-8-16,-18-4 3 0,18 4 0 15,-18-6 0-15,18 6 0 0,-20-3 2 0,20 3-1 16,-20-3 0-16,20 3 2 0,-20-2-1 0,20 2 0 15,-19-2 1-15,19 2 9 0,-20-1-11 0,20 1 2 16,-21 0 2-16,21 0 0 0,-20 0-3 0,20 0 0 16,-22 0 0-16,22 0 4 0,-19-1-4 15,19 1 2-15,-19 0-2 0,19 0 2 0,-18 0 6 16,18 0 0-16,-19 0-2 0,19 0-9 0,0 0 1 16,-26 0 1-16,26 0 3 0,0 0-4 0,-23 1 0 15,23-1 0-15,0 0 2 0,-20 0-1 0,20 0 0 16,0 0 1-16,-22 3 24 0,22-3-22 15,-18 1 23-15,18-1-35 0,-14 4 32 0,14-4-31 16,-18 1 24-16,18-1-28 0,-15 2 30 0,15-2-30 16,-18 3 30-16,18-3-30 0,-18 3 31 0,18-3-31 15,-18 2 29-15,18-2-29 0,-17 4 33 0,17-4-34 16,-19 3 34-16,19-3-32 0,-19 3 25 0,19-3-28 16,-17 4 29-16,17-4-27 0,-17 3 26 0,17-3-25 15,-17 6 28-15,17-6-30 0,-19 4 30 0,19-4-30 16,-22 5 33-16,22-5-33 0,-19 8 33 0,19-8-33 15,-22 8 24-15,22-8-22 0,-23 7 26 16,12-3-29-16,0 1 30 0,-3-2-32 0,4 3 35 16,-3-3-33-16,1 3 29 0,1-2-22 15,-1 1 20-15,1 0-26 0,-1-1 1 0,0 1 6 16,2-1-1-16,-2 1 1 0,12-5 2 0,-19 7 1 16,19-7-2-16,-19 9 12 0,19-9 18 0,-15 5-31 15,15-5 0-15,-14 5 4 0,14-5 2 0,-12 4 0 16,12-4 0-16,-11 4 1 0,11-4 1 0,0 0 0 15,-16 4 0-15,16-4 8 0,0 0-10 0,-14 4 0 16,14-4 3-16,0 0 0 0,0 0-3 0,-14 5 3 16,14-5-1-16,0 0 2 0,0 0-1 0,-13 3 1 15,13-3-2-15,0 0 1 0,0 0-1 0,0 0 2 16,-16 2 5-16,16-2-7 0,0 0-1 0,0 0 2 16,0 0 0-16,-14 3 0 0,14-3 0 15,0 0-1-15,0 0 0 0,0 0 0 0,-17 4 0 16,17-4 1-16,0 0 0 0,0 0 7 15,0 0-9-15,0 0 1 0,-18 1 1 0,18-1-2 16,0 0 3-16,0 0-1 0,0 0-1 0,0 0 1 16,0 0 1-16,0 0 0 0,0 0-1 0,-15 1 10 15,15-1-11-15,0 0 2 0,0 0 1 0,0 0-1 16,0 0-3-16,0 0 4 0,0 0 0 0,0 0 2 16,0 0-4-16,0 0 0 0,0 0 4 0,0 0-17 15,0 0-12-15,0 0-39 0,0 0-46 16,0 0-60-16,0 0-54 0,0 0-57 0,0 0-60 15,0 0-41-15,-17-2-134 0,17 2-381 0,0 0-527 16</inkml:trace>
  <inkml:trace contextRef="#ctx0" brushRef="#br0" timeOffset="1701.95">21355 4536 24 0,'0'0'394'0,"0"0"-93"15,0 0-35-15,0 0-34 0,-6 6-28 0,6-6-46 16,0 0-31-16,0 0-28 0,0 0-12 0,0 0-6 16,0 0-12-16,0 0-8 0,-7 8-10 0,7-8 13 15,0 0-29-15,0 0 6 0,0 0-2 16,0 0 43-16,17-4-37 0,-17 4 30 0,22-6-37 16,-6 0 34-16,7-1-39 0,4-3 7 0,4-1 2 15,2-3-2-15,4 0 0 0,1-1-1 0,7-5-1 16,5 1 1-16,1-3-10 0,0-2 6 0,1 1-4 15,5-2 0-15,-1-2-4 0,5 1-4 16,-1-1-5-16,4-2 1 0,-1 0 2 0,1 3 2 16,-3-3 8-16,0 4 5 0,-2 0 4 0,-8 1 2 15,-1 3 11-15,-11 4-13 0,-5 2 19 16,-3 0-5-16,-2 4 21 0,-7-1-9 0,-2 3 9 16,-4 1-7-16,-1 2 1 0,-5-1-15 0,1 2-3 15,-11 5-11-15,17-7-3 0,-17 7-10 0,11-5-6 16,-11 5-7-16,0 0 2 0,13-8-8 0,-13 8 2 15,0 0-6-15,11-4 2 0,-11 4-6 0,0 0 4 16,0 0-8-16,0 0 6 0,10-6-4 0,-10 6 0 16,0 0-5-16,0 0 3 0,0 0-1 0,0 0-2 15,0 0-5-15,11-5 4 0,-11 5-10 16,0 0 5-16,0 0-12 0,0 0-6 16,0 0-11-16,0 0 5 0,0 0-11 0,0 0 5 0,0 0-19 15,0 0 5-15,0 0-12 0,0 0 16 16,0 0-16-16,-16-5 29 0,16 5-12 0,-10-6 36 15,10 6-25-15,-13-7 29 0,13 7-15 0,-17-12 18 16,8 7-13-16,9 5 24 0,-21-8-21 0,10 2 24 16,0 3-20-16,-2-2 20 0,13 5-14 0,-23-8 2 15,23 8 1-15,-22-6-5 0,22 6 9 0,-19-6 1 16,19 6 0-16,-19-4 3 0,19 4-1 0,-18-4-4 16,18 4 6-16,0 0 4 0,-18-2-7 0,18 2 6 15,0 0-4-15,-16-3-3 0,16 3 3 16,0 0-1-16,0 0-7 0,0 0 4 0,0 0 5 15,0 0 3-15,-18 3-5 0,18-3 25 16,0 0-26-16,5 7 18 0,-5-7-18 0,10 9 16 16,2-5-19-16,-2 2 16 0,3-2-14 0,3 1 15 15,-3 0-19-15,4 0 17 0,-2-2-20 0,2 2 20 16,-1-1-18-16,0 0 17 0,1 0-18 0,-4 0 18 16,-13-4-24-16,24 4 21 0,-24-4-12 0,22 5 13 15,-22-5-18-15,17 7 13 0,-17-7-12 0,16 5 19 16,-16-5-20-16,11 7 20 0,-11-7-19 0,6 10 16 15,-6-10-13-15,5 15 19 0,-5-15-12 0,0 18-1 16,-2-6 1-16,-1-1 0 0,-1 3 3 16,-2 1-2-16,1 0-2 0,-4 1 0 15,0 2-1-15,1-2 0 0,-1 0 4 0,0 2-6 16,2-2-15-16,0-1-44 0,0-1-60 0,0 0-28 16,2-2-36-16,2 1-60 0,2-2-76 0,-3-2-379 15,4-9-227-15</inkml:trace>
  <inkml:trace contextRef="#ctx0" brushRef="#br0" timeOffset="2336.29">23921 3625 347 0,'4'-12'403'0,"-3"4"-152"0,-1 8-14 0,2-18-68 16,-2 18-10-16,-4-15-54 0,4 15 32 0,-9-12-52 15,1 5 24-15,8 7-48 0,-19-8 12 0,19 8-3 16,-24-3-18-16,24 3-8 0,-31 7-9 0,11-1-5 16,0 2-5-16,1 3-9 0,0 0 0 0,1 3-14 15,3-1 0-15,1 2 5 0,1 3-2 0,3-2 3 16,1-1-3-16,2 0 0 0,2-1-1 15,3-2 24-15,2 2-30 0,0-2 25 0,2 2-39 16,5 0 37-16,0-1-32 0,0 0 31 0,3 1-30 16,3 0 29-16,0-2-29 0,2 1 28 15,-1-1-28-15,1 0 18 0,1-2-28 0,-1-1 39 0,0 1-63 16,-1-2 42-16,-2 1 1 0,-2-2 1 16,3 0-1-16,-4 0 0 0,0-2 1 0,-9-5-12 15,14 11 23-15,-14-11-16 0,9 10 8 0,-9-10-1 16,4 10 2-16,-4-10 15 0,-2 14 10 0,2-14 3 15,-9 12-1-15,0-4 27 0,-1 1-36 0,-1-1-2 16,-6 2-11-16,0 1 41 0,-2-1-44 16,1-2-2-16,-3 1-1 0,2-1-1 0,-1 0-2 15,1 0 2-15,1-1-4 0,4-2-6 16,3 0 7-16,11-5-3 0,-19 8-12 0,19-8-18 16,-16 5-18-16,16-5-47 0,0 0-67 0,0 0-28 15,0 0-20-15,0 0-21 0,0 0-34 0,0 0-174 16,10-12 146-16</inkml:trace>
  <inkml:trace contextRef="#ctx0" brushRef="#br0" timeOffset="2602.94">24071 3916 479 0,'11'-7'409'16,"0"0"-91"-16,-1 2-37 0,-10 5-83 0,14-10-1 15,-14 10-64-15,11-9 9 0,-11 9-42 0,7-6 15 16,-7 6-57-16,0 0 25 0,0 0-54 0,0 0 30 15,-2-10-46-15,2 10 29 0,0 0-39 16,-16 6 32-16,16-6-34 0,-14 10 13 0,5-3-26 16,-2 3 38-16,1 0-41 0,0 2 37 0,1 3-34 15,1-2 34-15,2-1-35 0,-2 1-3 0,3 1 2 16,1-5 2-16,2 4 9 0,2-3 0 0,0-10-2 16,0 18-2-16,0-18-6 0,6 16-8 15,-6-16-24-15,9 12-8 0,-9-12-27 0,16 8-34 16,-16-8-33-16,19 1-35 0,-19-1-15 0,24-4-65 15,-9-3-198-15,2-2 113 0</inkml:trace>
  <inkml:trace contextRef="#ctx0" brushRef="#br0" timeOffset="3037.4">24247 3785 496 0,'0'-21'308'0,"0"2"-25"16,0-1-63-16,-1 2-12 0,0-1-70 15,1 3 16-15,-2 3-36 0,2-1 17 0,0 3-13 16,0 11-19-16,0-20-16 0,0 20-15 0,0-14-16 15,0 14-12-15,-1-14-12 0,1 14-6 0,0 0-11 16,1-10 2-16,-1 10-4 0,0 0-2 0,0 0-2 16,0 0-2-16,9 8 0 0,-9-8-6 0,5 15 3 15,-1-5-5-15,-1 2 6 0,-1 1-2 0,0 3 0 16,0 0 36-16,1 0-43 0,-1 1 33 0,0 0-39 16,-1-1 29-16,0-1-30 0,2 1 34 15,0-2-36-15,-3 0 38 0,2-2-39 0,0 0 36 16,-2-12-39-16,3 19 39 0,-3-19-52 15,4 16 54-15,-4-16-40 0,3 12 40 0,-3-12-45 16,8 8 50-16,-8-8-45 0,10 5 36 0,-10-5-36 16,0 0 26-16,21 0-20 0,-21 0 23 0,18-8-32 15,-8 4 41-15,-10 4-40 0,19-8 40 0,-19 8-38 16,14-8 37-16,-14 8-39 0,13-5 31 0,-13 5-32 16,0 0 33-16,13-5-33 0,-13 5 39 0,0 0-38 15,0 0 38-15,16 4-38 0,-16-4 40 16,7 9-40-16,-7-9 39 0,6 11-44 0,-6-11 44 15,5 15-46-15,-5-15 43 0,4 16-38 16,-4-16 30-16,6 17-55 0,-6-17-9 0,7 13-33 16,-7-13-28-16,6 12-34 0,-6-12-33 0,7 9-11 15,-7-9-29-15,9 6-17 0,-9-6-213 0,0 0 126 16</inkml:trace>
  <inkml:trace contextRef="#ctx0" brushRef="#br0" timeOffset="3437.19">24595 3841 142 0,'7'-14'348'0,"-7"14"-94"0,4-9-33 0,-4 9-32 0,0 0-22 16,7-8-23-16,-7 8-40 0,0 0-21 16,0 0-12-16,0 0-14 0,0 0 1 15,0 0-7-15,0 0-16 0,0 0-2 0,12 6-6 0,-12-6-4 16,2 10-5-16,-2-10-2 0,2 11-1 16,-2-11 27-16,4 14-31 0,-4-14-10 0,4 14 3 15,-4-14-7-15,5 11 8 0,-5-11 1 0,4 9-2 16,-4-9-8-16,4 8 13 0,-4-8 13 0,0 0 4 15,5 9 27-15,-5-9-29 0,0 0 9 0,0 0-21 16,0 0 11-16,0 0-29 0,0 0 30 0,0 0-26 16,11-7 18-16,-11 7-16 0,2-11 12 15,-2 11-17-15,0-14 15 0,0 14-27 0,0-18 26 16,0 18-22-16,-2-16 9 0,2 16 0 0,-5-11-3 16,5 11 6-16,-3-12 1 0,3 12-3 15,0 0-4-15,-8-8 6 0,8 8-1 0,0 0 13 16,0 0-19-16,-18 4 21 0,18-4-17 0,-13 9 13 15,13-9-24-15,-10 17 26 0,6-9-16 0,0 1 16 16,0 1-16-16,2 2 15 0,2-12-15 0,-2 18 13 16,2-18-48-16,2 19 14 0,-2-19-21 0,3 16-28 15,-3-16-32-15,8 13-21 0,-8-13-19 16,12 9-2-16,-12-9-27 0,0 0-20 0,20 2-174 16,-20-2 223-16</inkml:trace>
  <inkml:trace contextRef="#ctx0" brushRef="#br0" timeOffset="4437.92">24775 3851 194 0,'9'-11'334'0,"-3"-1"-83"0,2 1-33 0,-3 3-47 16,3-1 34-16,-5 0-28 0,-3 9-19 16,8-14-16-16,-8 14-16 0,7-10-20 0,-7 10-20 15,5-7-17-15,-5 7-26 0,0 0 1 0,7-9-12 16,-7 9-4-16,0 0-1 0,0 0-10 16,0 0 5-16,9 9-12 0,-9-9 6 0,4 11-12 15,-4-11 26-15,5 16-33 0,-3-7 26 0,-1 2-30 16,-1-11 28-16,1 19-29 0,-1-19 27 0,1 19-39 15,-1-19 39-15,-1 18-36 0,1-18 36 0,3 15-32 16,-3-15 31-16,0 13-30 0,0-13 28 0,0 0-47 16,1 14 44-16,-1-14-20 0,0 0 29 15,0 0-33-15,0 0 31 0,0 0-34 0,0 0 32 16,19-4-31-16,-19 4 24 0,10-14-22 0,-1 3 32 16,-2 0-30-16,2-2-1 0,2-1 2 15,-2 3 3-15,-1 0-1 0,-1 2-7 0,2 1 11 16,-4 0-3-16,-5 8 5 0,9-11-2 0,-9 11 1 15,8-8 1-15,-8 8-9 0,0 0 8 0,0 0-8 16,13-5 3-16,-13 5 4 0,0 0 7 0,6 9-3 16,-6-9 27-16,3 9-32 0,-3-9 28 0,2 11-34 15,-2-11 22-15,2 13-27 0,-2-13 36 16,2 11-33-16,-2-11 31 0,0 10-32 0,0-10 30 16,2 10-32-16,-2-10 22 0,0 0-25 0,1 10 40 15,-1-10-36-15,0 0 32 0,0 0-55 16,7 7 61-16,-7-7-35 0,0 0 25 0,9-5-37 15,-9 5 53-15,12-6-33 0,-12 6 32 0,14-12-33 16,-8 3 30-16,3 1-27 0,1 0-12 0,-3-1 10 16,0 0-5-16,1 2 10 0,1-1-2 0,-3 0 2 15,2 2 0-15,-8 6-1 0,10-9-6 0,-10 9 6 16,11-6-4-16,-11 6 4 0,0 0-1 0,11-4 0 16,-11 4-1-16,0 0 1 0,12 7 29 0,-12-7-36 15,7 10 33-15,-7-10-41 0,7 14 38 0,-7-14-35 16,5 17 33-16,-3-8-41 15,2 2 42-15,-1-1-36 0,-2 1 22 0,5-2-43 16,-2 0 46-16,0 0-38 0,-4-9 20 0,8 13-32 16,-8-13 13-16,10 12-33 0,-10-12-12 0,15 7-14 15,-15-7-14-15,18 1 3 0,-18-1-11 0,18-1 2 16,-18 1 10-16,26-6 12 0,-13 1 20 0,0-3 14 16,0 2 10-16,2-5 11 0,0-1 3 0,-1 3 13 15,-3-4 14-15,2 1 19 0,0-2 12 0,-4 3 3 16,-2-2 18-16,4 1 10 0,-4 0 5 0,-3 2 5 15,1 0 4-15,-1 1-2 0,1 1-5 16,-5 8-8-16,6-15-17 0,-6 15-5 0,4-11-6 16,-4 11-5-16,0 0-8 0,0-12-3 0,0 12-4 15,0 0-5-15,0 0 3 0,-14-4-17 16,14 4 9-16,-11 7-5 0,11-7 5 0,-14 10-3 16,5-3-1-16,0 2 3 0,0 2 24 0,0 1-44 15,1-1 43-15,2 1-40 0,-1 1 36 0,2 1-35 16,0-3 30-16,3 0-31 0,1 2 32 0,-1-5-34 15,2-8 12-15,0 19-15 0,0-19 27 0,4 15-31 16,-4-15 20-16,6 12-24 0,-6-12 17 16,9 8-19-16,-9-8 12 0,11 4-14 15,-11-4 28-15,0 0-15 0,19-3 18 0,-19 3-12 16,15-6 18-16,-15 6-16 0,14-13 15 0,-6 7-8 16,-2-3 27-16,1 2-20 0,-1-2 30 0,-1 2-27 15,-5 7 32-15,8-14-33 0,-8 14 41 0,6-12-35 16,-6 12 29-16,4-8-44 0,-4 8 32 0,0 0-39 15,6-10 35-15,-6 10-36 0,0 0 34 0,0 0-37 16,0 0 8-16,0 0-5 0,0 0 30 0,0 0-33 16,11 5 34-16,-11-5-34 0,2 11 32 15,-2-11-35-15,0 14 33 0,0-14-35 0,3 16 23 16,-3-16-50-16,2 18 5 0,-2-18-53 0,4 16-64 16,-4-16-53-16,3 15-53 0,-3-15-32 0,2 10-180 15,-2-10 85-15</inkml:trace>
  <inkml:trace contextRef="#ctx0" brushRef="#br0" timeOffset="4705.26">25948 3528 172 0,'4'-8'588'0,"1"-1"-224"0,-5 9-53 0,5-15-90 0,-5 15-35 16,5-10-23-16,-5 10-34 0,4-10-25 0,-4 10-29 15,0 0-16-15,0 0-18 0,0 0-20 0,0 0 7 16,0 0 2-16,10 9-8 0,-10-9-4 0,0 18-3 16,0-4-2-16,-1-1-11 0,-3 4 4 0,3 0-7 15,-3 3-4-15,2-1-13 0,-2 2-15 16,1-3-22-16,-1-1-29 0,0-1-30 16,1-2-24-16,-2 0-14 0,1-1-9 0,0-4 8 15,-1 0-6-15,1-1 7 0,4-8-245 0,-8 9 197 16</inkml:trace>
  <inkml:trace contextRef="#ctx0" brushRef="#br0" timeOffset="5172.26">25797 3517 130 0,'-2'-30'401'0,"-2"-4"-124"0,0 2-10 0,4 3-71 0,0 1 16 16,0 5-24-16,0 2-20 0,1 2-27 16,1 4-18-16,-2 1-29 0,2 2-12 15,-2 12-22-15,3-18-9 0,-3 18-9 0,6-14-7 16,-6 14-9-16,9-6-3 0,-9 6-11 0,17 3 3 15,-6 2-16-15,3 4 15 0,3 3-4 0,1 0-1 16,-3 3-2-16,7 4-1 0,-3 1-8 0,0 1 1 16,1 0 1-16,-1-2 5 0,0 2 1 0,-4-6-3 15,2 1 0-15,-2 0-2 0,2-2 0 0,-3 0-6 16,2-3-17-16,0-1-1 0,-2-3-17 0,-3 1-32 16,-11-8-45-16,23 7 12 0,-23-7-17 15,20 0-7-15,-20 0 9 0,17-4 6 0,-17 4 29 16,15-8 10-16,-8-1 20 0,-2-1 4 0,0-4 17 15,-1-1-6-15,2-5 18 0,-2-4 6 16,3-1 27-16,0-4 16 0,0-4 12 0,0 2 29 16,2 0 12-16,-2 2 9 0,-2 5 13 0,0 0 4 15,1 3-5-15,-3 1-1 0,1 4-19 0,-2 3 7 16,1 1-25-16,-1 2 9 0,-2 10 38 0,3-17-71 16,-3 17 43-16,3-12-55 0,-3 12 27 0,2-11-46 15,-2 11 37-15,0 0-48 0,0 0 35 0,0 0-42 16,0 0 37-16,0 0-36 0,6 8 36 0,-6 4-40 15,0 0 32-15,-3 7-36 0,1 3 4 0,1 2 5 16,0 2 1-16,-2 2 2 0,2 1-4 16,-2 0 7-16,2 7 1 0,-3-9-1 15,3 3-9-15,-2-2-10 0,3-2-30 0,-2 0-18 16,2-1-27-16,-2-1-42 0,2-5-40 0,2-2-38 16,-1-2-16-16,0-2-277 0,2-2 21 0</inkml:trace>
  <inkml:trace contextRef="#ctx0" brushRef="#br0" timeOffset="5606.27">26514 3468 472 0,'11'-18'315'0,"-3"0"-33"0,-1 0-72 15,-2 4 2-15,-1-1-79 0,-2 2 21 16,2 1-21-16,-4 2-18 0,0-2-28 0,0 12-13 16,0-17-10-16,0 17-7 0,-4-14-12 0,4 14-10 15,-7-10-7-15,7 10-6 0,0 0-4 0,-17-5-13 16,17 5 4-16,-13 3 5 0,13-3-4 15,-19 11-2-15,8-3-2 0,0 3-1 0,0 2-2 16,-1 2-9-16,3 1 6 0,-1-1 5 0,1 1-2 16,3-3-2-16,1 2 2 0,0-1-3 0,2-3 1 15,1 0-12-15,0 0 7 0,2-11 1 0,2 16 1 16,-2-16 4-16,2 11-6 0,-2-11-4 16,9 8-2-16,-9-8-15 0,0 0-25 0,15 3 48 15,-15-3-35-15,16-4 42 0,-16 4-33 16,16-13 38-16,-7 3-32 0,0 0 50 0,0 0-54 0,0-1 57 15,-1-1-26-15,-1 3 37 0,0-1 4 16,-2 2-1-16,-5 8 10 0,8-14-5 0,-8 14-6 16,7-10-8-16,-7 10-14 0,5-8 0 0,-5 8-5 15,0 0-1-15,0 0 3 0,0 0-7 0,0 0-4 16,0 0-1-16,0 0 0 0,0 16-12 0,0-16 14 16,-5 19-4-16,3-8-3 0,-2 1-22 15,0 3 25-15,2-1-1 0,-1-1-9 0,-1 2-24 16,2-3-23-16,-1 1-28 0,0-2-50 0,1 0-76 15,-1-1-60-15,3-10 4 0,-2 14-259 0,2-14-2 16</inkml:trace>
  <inkml:trace contextRef="#ctx0" brushRef="#br0" timeOffset="6272.32">26705 3322 276 0,'9'-19'382'0,"1"3"-120"0,-3 4 5 16,1-2-31-16,-4 4-47 0,4 1-23 0,-8 9-27 15,7-14-27-15,-7 14-25 0,7-9-17 0,-7 9-23 16,0 0 21-16,0 0-30 0,0 0-5 0,11 6-6 16,-11-6 8-16,3 17-17 0,-3-6-30 0,0 3 30 15,0 3-39-15,-3 1 40 0,1 0-35 0,-1 0 36 16,2 5-35-16,-2-6 35 0,-2 5-37 16,3-3 26-16,-5-1-26 0,5-3 33 0,-3 0-34 15,1-4 39-15,1-1 1 0,3-10-2 16,-5 17-1-16,5-17 0 0,-4 12 19 0,4-12-6 15,0 0 3-15,-5 10-17 0,5-10 6 0,0 0-5 16,0 0 3-16,0 0-11 0,1-14-2 0,-1 14 0 16,5-21-5-16,2 6 3 0,1-3-9 0,0-3 11 15,3 0-1-15,-1 1 3 0,0 0 3 0,2 2-1 16,-3 1 11-16,2 1-2 0,-3 3 0 0,-2 2-6 16,1 3-4-16,-7 8-11 0,10-14-2 0,-10 14 9 15,9-11 0-15,-9 11-6 0,9-7-1 0,-9 7 0 16,0 0 1-16,0 0-3 0,14 5 0 0,-14-5 0 15,5 11 2-15,-5-11 10 0,2 17-11 16,-2-17-2-16,2 19 2 0,-5-7-10 0,3 0 3 16,-1 1 4-16,-2-2-1 0,1 1 7 15,-1-2 0-15,1 0-9 0,2-10 10 0,-7 16-1 16,7-16 0-16,-2 11 9 0,2-11 11 0,-3 10 29 16,3-10 12-16,0 0-8 0,0 0-1 0,0 0-22 15,0 0-3-15,0 0-10 0,0 0-3 0,14-14 4 16,-6 4-6-16,0-3 5 0,4-4 7 0,-1-1-3 15,3-5 0-15,2 0-4 0,0 1-7 0,3 1 6 16,1 1-7-16,-2 0 9 0,1 6-13 16,-5 0 10-16,2 3-15 0,-5 0 13 0,1 3-16 0,-3 2 7 15,0 1-12-15,-9 5 14 0,16-6-16 16,-16 6 10-16,0 0-10 0,21 4 2 0,-21-4 1 16,10 8 0-16,-10-8 2 0,9 17-1 15,-7-7-1-15,1 1 2 0,-2 1 2 0,-1 2 2 16,-1 1-1-16,-2 0-10 0,1 1-27 0,-1-1-52 15,-2 2-38-15,1-5-10 0,0 1-11 0,-2-3-44 16,4-2-7-16,2-8-46 0,-4 11-37 0,4-11-12 16,0 0-227-16,0 0 2 0</inkml:trace>
  <inkml:trace contextRef="#ctx0" brushRef="#br0" timeOffset="6674.11">27423 3095 245 0,'0'0'346'0,"0"0"-90"0,13-6-62 16,-13 6-28-16,0 0-27 0,0 0-18 0,6 7-43 16,-6-7 7-16,3 10-29 0,-3-10 18 0,0 16-38 15,-2-4 18-15,2-1-34 0,-1 3 21 0,1-2-32 16,0 2 14-16,0 0-21 0,0-2 26 0,0 2-33 16,1-3 27-16,1-1-27 0,-2-10 25 0,4 17-52 15,-4-17 56-15,5 14-38 0,-5-14 37 0,7 8-33 16,-7-8 30-16,0 0-29 0,0 0 27 15,22-1-36-15,-22 1 36 0,14-10-35 0,-9 0 30 16,4-1-26-16,-4 0 27 0,3-3-28 16,-2-1 26-16,-2 2-18 0,1-3 14 0,-1-1 7 15,2 2-8-15,-4 0 3 0,0 3-26 0,-2-1 28 16,0 13-27-16,0-18 19 0,0 18-18 0,-2-16 28 16,2 16-30-16,-9-9 31 0,9 9-28 0,-12-6 26 15,12 6 0-15,-16 1-10 0,4 4 14 0,1 1-8 16,-2 1-3-16,-1 3 3 0,-1 3 8 15,2-1-39-15,0 3 6 0,1 0 2 0,2 0 33 16,1 1-34-16,3 2 31 0,1-3-29 16,2 0 28-16,1 0-26 0,3-1 17 0,0 2-22 0,7 2 32 15,3-1-45-15,2-2-8 0,10 2-36 16,4-3-73-16,4-2-32 0,0-4-297 0,7 2 82 16</inkml:trace>
  <inkml:trace contextRef="#ctx0" brushRef="#br0" timeOffset="7073.65">28416 3511 374 0,'0'0'484'0,"0"0"-113"0,0 0-112 15,0 0-43-15,-19 1-70 0,19-1 4 0,-23 4-34 16,5 0 22-16,-6 1-20 0,-10 4 4 0,-4-1-7 15,-16 5-10-15,-8 3 3 0,-7 1 2 16,-11 4 13-16,-8-2-5 0,-27 10-8 0,-2-2-10 16,-6 5-9-16,-7-6-23 0,-3 0-1 0,-5-1-20 15,-3 0-3-15,1-1-11 0,-2 1 18 0,-5-1 6 16,-1-3 5-16,-1 2-12 0,5 1 4 0,-1-3-8 16,5 2-1-16,-1 0-7 0,7 2-4 0,4-1-10 15,5 2-2-15,9-1-2 0,8 0-4 0,25-4-5 16,6 0 1-16,2-1-3 0,7 1-4 15,5-4-1-15,5-1-6 0,8 1 4 0,10-8-2 16,8 0 0-16,0 0-6 0,12-3-9 0,-1 1-19 16,8-5-15-16,13-2-11 0,-23 6-14 0,23-6-32 15,0 0-44-15,-19 2-15 0,19-2-6 0,0 0 22 16,0 0 8-16,-6-9 9 0,6 9-6 16,0 0-20-16,6-14-42 0,-6 14-43 0,13-12-24 15,-8 3-51-15,4 1-185 0,0-3 35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4-07T05:35:41.030"/>
    </inkml:context>
    <inkml:brush xml:id="br0">
      <inkml:brushProperty name="width" value="0.05292" units="cm"/>
      <inkml:brushProperty name="height" value="0.05292" units="cm"/>
      <inkml:brushProperty name="color" value="#FF0000"/>
    </inkml:brush>
  </inkml:definitions>
  <inkml:trace contextRef="#ctx0" brushRef="#br0">8601 8112 229 0,'0'0'433'0,"0"0"-125"0,-21-1-77 0,21 1-40 16,0 0-43-16,0 0-24 0,-20-3-8 0,20 3-4 16,0 0-6-16,0 0-36 0,0 0 14 0,-7-8-26 15,7 8 29-15,7-7-52 0,-1-1 44 0,3 1-62 16,5 2 63-16,5-4-48 0,-1 1 36 0,5 1-57 15,3 0 51-15,6 0-43 0,1 0 44 0,3 1-42 16,2 2 50-16,7-3 6 0,0 2-11 0,15-2-8 16,2-2-5-16,7-1-13 0,3-1-5 0,8-1-4 15,2-2-4-15,6-4-6 0,18-8 54 16,-16 4-63-16,17-5 16 0,-2 1 11 0,-21 3-2 16,-1 3-1-16,0-1-5 0,-2 3-16 15,-7 1 27-15,-4 2-9 0,-7 4 8 0,-6-2-16 16,-11 7 9-16,-7 0-7 0,-4 1-3 0,-8 2-2 15,0 1-2-15,-8-1-2 0,-1 3-1 0,-18 0-1 16,28-1 1-16,-28 1 1 0,21-2 1 0,-21 2-1 16,0 0 2-16,21 0 1 0,-21 0 1 0,0 0-5 15,0 0-1-15,18 2-3 0,-18-2 2 0,0 0-6 16,0 0-1-16,11 5-1 0,-11-5-2 0,0 0-8 16,0 0-17-16,0 0-50 0,7 7-56 0,-7-7-45 15,0 0-33-15,0 0-77 0,0 0-67 0,0 0-5 16,0 0-392-16,0 0-268 0</inkml:trace>
  <inkml:trace contextRef="#ctx0" brushRef="#br0" timeOffset="1171">25023 3060 638 0,'-5'-11'475'15,"1"0"-144"-15,-1 0-41 0,1 2-106 0,-1 0 15 16,5 9-54-16,-7-15 41 0,7 15-32 0,-7-14 3 16,7 14-32-16,-4-9-28 0,4 9-20 0,0 0-16 15,-5-11-14-15,5 11-9 0,0 0-3 0,0 0-11 16,0 0 16-16,5 15-24 0,-1-5 14 0,1 7-19 16,4 6 16-16,0 4-27 0,3 5 6 0,-1 5 1 15,3 4 14-15,5 7-27 0,-2 1 24 16,2 1-23-16,0-2 21 0,-1 0-21 0,3-3 15 0,-6-7-17 15,2-4 20-15,-3 2-20 16,2-6 13-16,-3 0 10 0,1-1-5 0,-2-2-2 16,-6-8-1-16,3 1-4 0,-5-5 6 0,-2-1-24 15,-2-1 28-15,-2-1-5 0,-1-2 5 0,-7 1-1 16,0 1 5-16,-4-2 5 0,-4 0 4 0,-4-1 0 16,-1-1 1-16,-7 0-4 0,1-1-10 0,-4 1 1 15,1 0-4-15,0-1-4 0,2 2 0 0,4-1-3 16,4-3-2-16,-1 2-12 0,4-2-22 0,4 1-53 15,15-6-46-15,-21 6-18 0,21-6-26 0,-7 6-46 16,7-6-82-16,0 0-2 0,0 0-98 16,20-2-157-16,-2-5-75 0</inkml:trace>
  <inkml:trace contextRef="#ctx0" brushRef="#br0" timeOffset="1607.99">25698 3334 588 0,'8'-21'502'15,"-3"8"-157"-15,-3-1-47 0,-2 3-98 0,0 11 11 16,-6-15-84-16,6 15 26 0,-13-9-74 0,13 9 32 16,-20-1-43-16,20 1 31 0,-30 9-28 15,11 0 17-15,0 3-34 0,-3 8 16 0,2 0-37 16,3 3 16-16,-1 3-31 0,5 0 16 0,1 1-29 16,3 1 25-16,2-3-33 0,1-3 19 15,5 2-21-15,1-4 23 0,1-2-3 0,4-2-8 16,0 1-7-16,2-4-5 0,2-1-8 0,2-3-4 15,-1-2-58-15,-10-7 45 0,22 2-49 0,-22-2 41 16,29-7-39-16,-12-3 32 0,3-6-18 0,1-6 40 16,-3 0-25-16,0-9 38 0,-3-3-54 0,-1 0 37 15,-4-8 29-15,-2 0-22 0,-3-3 29 0,-5-1 23 16,0-4-41-16,-5-9 46 0,-3-2-35 16,-1 6 52-16,2 9-26 0,-4 5 22 0,4 6 39 15,-2 1 27-15,0 6-3 0,1 7-8 0,3 1-2 16,0 6-18-16,1 3-15 0,-1 0-14 0,5 11-13 15,-4-10-9-15,4 10 1 0,0 0 11 16,-5 12 10-16,6 1-9 0,2 4-8 0,1 7-3 16,3 7-10-16,1 5 8 0,1 2-11 0,4 3-7 15,1 9 0-15,2 0-5 0,1 1 1 0,2-2-15 16,-1 1-12-16,1-4-63 0,-3-8-71 0,0-3-80 16,1-1-12-16,-2-2-82 0,0-4-21 15,-4-7-453-15,2-5-341 0</inkml:trace>
  <inkml:trace contextRef="#ctx0" brushRef="#br0" timeOffset="1825.99">26055 2800 681 0,'-4'-28'506'0,"0"8"-92"16,0 3-115-16,-1 5-53 0,-2 2-48 0,1 3-38 16,6 7-38-16,-11-6-30 0,11 6-3 0,0 0 10 15,-13 11-7-15,8-1-1 0,2 7-9 16,2 0-16-16,2 9-10 0,-1 2-13 0,5 7 6 15,2 5-24-15,0 1 3 0,2 4-9 0,3 6-5 16,-1 3-61-16,-2-11-15 0,3 1-75 0,-3-4 22 16,0 0-62-16,1-5-25 0,-1 0-40 0,-3-6 3 15,1-7-14-15,-2-1 4 0,0-9-1 0,-1 1-195 16,-4-13 138-16</inkml:trace>
  <inkml:trace contextRef="#ctx0" brushRef="#br0" timeOffset="2364.98">26113 3264 354 0,'-2'-13'279'0,"-1"-1"-68"0,2 2-50 16,-2-1-29-16,1 1-24 0,-2 0-13 0,1-1-4 16,1 1-10-16,-3 1-18 0,2 1 11 0,1-2 0 15,-2-1 2-15,1-1-18 0,-1 0-14 0,-1 0-3 16,-2-1 0-16,2-3 1 0,-3 1-10 0,1-3 17 16,0-1-1-16,-1 0 8 0,-1 1 3 0,1-4 2 15,1 4-1-15,-1-3 6 0,2 2 25 0,-1 0-4 16,2 0 1-16,-2 1-3 15,3-1 9-15,1 4-6 0,1-3-12 0,3 3-12 16,2-7-11-16,2 1-12 0,2 0-10 0,7-4-5 16,2 1 8-16,2 0-9 0,3 1 4 0,2 1 2 15,0 5-2-15,4-2-5 0,-1 8-6 0,-3 1-4 16,-2 8 1-16,-3 3 3 0,0 4-3 0,0 8-4 16,-3 4 0-16,-4 7-3 0,-1 3 1 0,-8 8-1 15,-2 3 2-15,-5 3-7 0,-5 0 4 0,-3 1 2 16,-6 8 3-16,4-13-12 0,-2 3 18 0,-2-3-20 15,4-4 18-15,-2-1-21 0,3-4 19 16,2-7-19-16,2 0 11 0,3-1-14 0,0-5 12 16,5-3-15-16,2-10 16 0,0 17-16 15,0-17 11-15,11 15-11 0,-2-10 22 0,5 2-20 16,2-2 10-16,5-1-12 0,1 2 3 0,1-4 0 16,1 3 16-16,1-1-17 0,-1 0 18 0,-1 0-15 15,-1 1 14-15,-1 2-19 0,-2-2 18 0,-5 2-16 16,0 0 20-16,-2 3-15 0,-4-1 13 0,-1 1-7 15,-4 1 18-15,-3 0-17 0,-2 3 13 0,-4 3-4 16,-3 2 14-16,-5-1-15 0,-2 5 13 0,-3-3-17 16,-1 1 15-16,-3-2 3 0,0 2-25 15,0-4 0-15,0-3-3 0,7-2-15 0,-2-2-43 16,1-3-72-16,3-4-10 0,14-3-58 0,-19 0-50 16,19 0-40-16,-12-17-87 0,12 0-300 15,3-8-206-15</inkml:trace>
  <inkml:trace contextRef="#ctx0" brushRef="#br0" timeOffset="2597.98">26766 2479 656 0,'9'-10'473'16,"-4"2"-108"-16,-5 8-101 0,4-9-56 0,-4 9-57 16,0 0-2-16,-8 8-21 0,1 4 18 15,-7 5-17-15,-3 8-16 0,-3 5-4 0,-1 4-15 0,-2 9-12 16,0 2-11-16,5-7-15 0,6-1-12 15,1-1-10-15,4 0 14 0,4-3-30 0,3-4 16 16,5-4-29-16,4 0 20 0,3 0-26 0,4-3 0 16,4-2-55-16,-1-7-6 0,4-4-63 0,5 3 23 15,-5-7-63-15,4-1-38 0,-2-4-36 16,1 3-11-16,-5-3-48 0,-4-3-252 0,-17 3-54 16</inkml:trace>
  <inkml:trace contextRef="#ctx0" brushRef="#br0" timeOffset="2969">25320 4183 203 0,'-22'18'566'16,"7"-6"-142"-16,-2 2-139 0,6-3-27 0,0-3-92 15,11-8 26-15,-12 12-64 0,12-12 76 0,0 0-39 16,0 0 14-16,19-1-28 0,0-9 5 0,12-3-16 16,16-12 7-16,8-1-49 0,11-6-43 0,26-9-29 15,4-4 38-15,7-3-14 0,2 1 6 0,-2-2-22 16,4 0 4-16,-2 2-20 0,3 2-5 16,-3-3-1-16,-3 3-6 0,-5 0 6 15,-3 7-10-15,-24 4 7 0,-2 2-8 0,-8 4 2 16,-5 1 2-16,-5 3 2 0,-16 7 1 0,-3 0 9 15,-4 5 12-15,-7 1 23 0,-3 3 13 0,-5 1 10 16,-1 2-15-16,-4-1-12 0,-7 6-17 0,10-7-38 16,-10 7-37-16,0 0-44 0,0 0-38 0,-6-8-55 15,6 8-42-15,0 0-8 0,-22 2-58 0,10 2-60 16,12-4-11-16,-26 7-336 0,26-7-222 0</inkml:trace>
  <inkml:trace contextRef="#ctx0" brushRef="#br0" timeOffset="3420.99">27408 2828 236 0,'0'0'560'0,"0"0"-180"16,0 0-87-16,-11-6-57 0,11 6-75 0,0 0-7 16,-6-8-55-16,6 8 4 0,0 0-42 15,9-14 7-15,-1 7-32 0,5-6 21 0,6 0-36 16,6-4-6-16,5-2 4 0,1 0-9 0,5 1-7 15,-1-1-10-15,1 2-18 0,-2-2-20 0,-2 2-36 16,0 4-46-16,-6-3-53 0,-5 7-101 0,-2 1 75 16,-8-2-255-16,-2 3 108 0</inkml:trace>
  <inkml:trace contextRef="#ctx0" brushRef="#br0" timeOffset="3638.02">27733 2496 14 0,'-17'-3'508'0,"-1"-1"-162"15,1 1-83-15,-1 1-47 0,18 2-38 0,-28-4-32 16,28 4-22-16,-20-4-20 0,20 4-15 0,-17-1-14 15,17 1-16-15,0 0-11 0,0 0-7 16,0 0-4-16,0 0-8 0,0 0-2 0,15 2-8 16,2 1 3-16,6 1-2 0,1 0-1 0,2 2 10 15,-2 1-21-15,-1 1-1 0,0-1 0 16,0 3-1-16,-5 1 0 0,1 2-3 0,-5 0 4 16,-1 2-3-16,-5 3-2 0,-2-2 5 0,-6 1-11 15,0 0 3-15,-1 5 22 0,-4-1-61 0,-2-1-34 16,0 1-50-16,-2-1-62 0,0-3-35 0,-3 0-53 15,5-5-189-15,2-5 105 0</inkml:trace>
  <inkml:trace contextRef="#ctx0" brushRef="#br0" timeOffset="3860.99">28100 2135 258 0,'3'-15'603'16,"-3"1"-183"-16,0 2-106 0,-2 2-71 0,2 10-60 15,0-17-31-15,0 17-33 0,-1-12-26 0,1 12-18 16,0 0 21-16,0 0-19 0,0 0-7 0,8 13-20 16,-3 3-8-16,2 4-3 0,1 2-9 0,4 7 4 15,-2 3-17-15,3 3 0 0,-3 2-40 16,3 2-32-16,-2 0-64 0,0 1-42 0,-1-1-91 16,-1-2-78-16,-3-3 12 0,3-1-173 15,-1-9 54-15</inkml:trace>
  <inkml:trace contextRef="#ctx0" brushRef="#br0" timeOffset="4051.99">28104 2532 476 0,'-11'-7'441'0,"2"0"-82"0,9 7-116 0,-13-9-31 0,13 9-75 16,-12-8 1-16,12 8-59 0,0 0 16 0,-5-12-50 15,5 12 21-15,7-8-38 0,3 2 17 0,3 0-49 16,7-3 17-16,2-1-78 0,6-1-23 0,1-1-46 15,2 1-31-15,3 0-14 0,-3 0-82 16,0-3 29-16,-3 4-133 0,0-1 227 0</inkml:trace>
  <inkml:trace contextRef="#ctx0" brushRef="#br0" timeOffset="5099.99">28490 2278 130 0,'6'-7'457'16,"-6"7"-114"-16,7-12-72 0,-7 12-41 0,4-12-52 16,-4 12-29-16,0 0-23 0,1-12-26 0,-1 12-13 15,0 0-10-15,0 0-21 0,-1-12-14 0,1 12-8 16,0 0-6-16,0 0-9 0,0 0 23 0,0 0-33 15,-2 12 29-15,2-12-35 0,4 15 31 0,-2-6-41 16,1 2 26-16,1 0-29 0,1-1 1 0,0 2-7 16,2-1 16-16,-1-2-2 0,-1-1 1 15,3-1 0-15,0 0 1 0,-8-7-6 16,12 8 7-16,-12-8-1 0,16 6 3 0,-16-6 26 16,14-3-34-16,-14 3 23 0,16-10-28 0,-8 2 32 15,0-1-40-15,1-3 36 0,-4-2-38 0,0 0-1 16,-1-2 3-16,-2-1-3 0,0-2 10 0,-2 2 1 15,-2-1 4-15,0 4-3 0,-1 2 4 0,1 3 2 16,-2-1 0-16,4 10 0 0,-12-9-1 0,12 9 1 16,0 0-1-16,-23 7 2 0,13 0 0 0,-3 6 2 15,2 0 33-15,-1 2-41 0,3 2 33 0,2 0-31 16,2-2 37-16,2 2-45 0,2-5-1 0,3 0-2 16,3 0-14-16,4 0 0 0,0-3-18 15,5-1-12-15,0-5-16 0,4-1-19 0,0-2-36 16,1-1-4-16,4-3-28 0,0-4-26 15,0-1 14-15,-1-3 11 0,-2 0-7 0,2-4 63 16,-5 2-8-16,-2-2 120 0,-1-1-57 0,-2 1 179 16,-3 0-84-16,0 2 146 0,-3 2-92 0,-2 2 115 15,-4 10-25-15,5-16-36 0,-5 16-24 0,1-11-25 16,-1 11-17-16,0 0-15 0,0 0-15 0,0 0-11 16,0 0-8-16,0 0-8 0,0 0-6 0,0 0-2 15,-7 10-10-15,7-10-2 0,0 15 33 0,0-15-41 16,1 16 31-16,-1-16-29 0,2 20 33 0,2-10-40 15,-1 0 38-15,-1-1-42 0,-2-9 38 16,9 14-42-16,-9-14 29 0,10 11-30 0,-10-11 37 16,12 6-40-16,-12-6 42 0,0 0-42 0,19-2 43 15,-19 2-42-15,17-10 43 0,-10 2-42 0,1-1 3 16,1-4 1-16,-1 1 3 0,-1-1 5 0,1 1-1 16,-1 2 6-16,-1-2 5 0,0 4 1 0,-6 8-1 15,7-13-1-15,-7 13-1 0,7-8-2 0,-7 8 3 16,0 0 2-16,8-7 1 0,-8 7-11 0,0 0 2 15,0 0 5-15,10 4-7 0,-10-4 2 0,7 7 8 16,-7-7-5-16,7 8 2 0,-7-8-1 0,8 7 0 16,-8-7-1-16,0 0-1 0,11 7 15 15,-11-7-19-15,0 0-1 0,0 0 2 0,18-2-1 16,-18 2 3-16,14-8 0 0,-14 8-1 0,12-15-2 16,-5 7 4-16,0-2-32 0,-1-5 42 0,-1 5-21 15,1-2 41-15,0 3-5 0,-2-2 13 0,1 2 28 16,-1 0-14-16,-4 9-2 0,6-13-8 0,-6 13-10 15,8-11-13-15,-8 11-5 0,6-8-2 0,-6 8-4 16,0 0-2-16,15-4-2 0,-15 4-1 16,16 4 3-16,-16-4-1 0,19 9 1 0,-8-1-2 15,1-1-1-15,-2 1 0 0,2 2 0 0,-3-1-3 16,3 1-1-16,-3-1-11 0,2-1-13 0,-1-2-12 16,-10-6-14-16,15 10-18 0,-15-10-17 15,17 5-9-15,-17-5-107 0,0 0 100 0,22-7-110 16,-14 0 120-16,1-3-89 0,-1-8 123 0,-2-3-103 15,3 0 108-15,-4-5-125 0,-1-6 72 0,-1-6 24 16,-2-2 21-16,-1-3 139 0,-1-3-87 0,1-1 160 16,-1 0-97-16,1 4 136 0,-2 4 8 0,2 10-23 15,0 4-6-15,0 5-29 0,0 5-29 0,0 1-23 16,0 14-17-16,0-17-15 0,0 17-11 0,0 0-8 16,0 0-7-16,0 0-4 0,11 10-4 0,-3 10-2 15,-1 1 12-15,2 9-19 0,1 6 17 0,4 2-26 16,0 13 18-16,1 6-22 0,-2 3 0 0,2 2 2 15,-2-1-2-15,1 0 22 0,-1-1-26 16,-1-3 2-16,-1-2-43 0,-2-13-15 0,0 0-2 16,-3-4-12-16,1-3-9 0,-3-7-13 0,0-4-34 15,-1-4-114-15,1-4 114 0,-2-3-75 0,-2-13 65 16,2 10-89-16,-2-10-94 0,0 0 273 0</inkml:trace>
  <inkml:trace contextRef="#ctx0" brushRef="#br0" timeOffset="5890.99">29640 1952 245 0,'0'-18'243'16,"0"-3"40"-16,1 4-187 0,2 2 90 0,-1 3-149 16,0-2 94-16,0 4-123 0,2 0 117 15,1 1-126-15,0 2 111 0,-5 7-125 0,12-10 96 16,-12 10-112-16,13-4 93 0,-13 4-99 16,13 4 101-16,-13-4-108 0,13 14 102 0,-7-3-108 15,-4 1 106-15,2 3-112 0,-3 3 109 0,-1-1-104 16,-2 1 102-16,-1 4-99 0,3-3 102 0,-4 2-104 15,-1-5 102-15,3 3-105 0,-2-3 106 0,0 1-10 16,2-5-14-16,0 0 0 0,1-2-9 0,1-10-4 16,1 18-17-16,-1-18 12 0,6 13-3 0,-6-13-17 15,8 5-6-15,-8-5-11 0,0 0-109 0,24-3 118 16,-13-2-117-16,0-4 138 0,3-3-130 16,0-3 131-16,0-3-113 0,-1-5 132 15,4-4-105-15,-3-2 83 0,0-2-111 0,-1-6 10 16,-2-4 4-16,2-10 11 0,-3-3 123 0,-3-5-98 15,-1 1 131-15,-2 10-75 0,-2 1 170 0,1 4-99 16,-3 2 141-16,0 7-83 0,-1 5 23 0,-2 5-35 16,0 2 10-16,-2 2-12 0,0 4-39 0,0 4 18 15,0 4-44-15,-1-1 9 0,6 9-31 0,-12-5 13 16,12 5-24-16,-11 3 10 0,4 6-16 16,1 4 14-16,-2 5-4 0,3 6-3 0,3 3 2 15,0 12-10-15,0 0-12 0,2 3 16 0,2 2-22 16,1 1 13-16,2-2-58 0,1 0 42 0,3-2-72 15,2 0 69-15,1-4-107 0,2-3 81 16,4-7-107-16,0-1 121 0,4-7-109 0,-3-8 125 16,1-6-132-16,1-3 129 0,4-5-123 0,0-2 8 15,4-7 18-15,-2-3 23 0,0-4 20 0,0-2 23 16,-4-2 43-16,-2-1 4 0,-1-2 26 16,-4 1 144-16,-4-1-108 0,-2 6 117 0,-4 1-95 15,-1 4 68-15,-3 3-67 0,-2 12 34 0,2-17-60 16,-2 17 29-16,-4-12-54 0,4 12 30 0,0 0-39 15,-13-5 17-15,13 5-38 0,-17 8 36 0,8-3-46 16,-1 4 65-16,1 2-74 0,1 0 10 0,-2 4-6 16,5-6 1-16,1 4-6 0,1-1-10 15,1-1-2-15,2-11-5 0,0 18 4 0,0-18-5 16,5 17-5-16,-5-17-3 0,7 10-8 16,-7-10-10-16,0 0 0 0,20 2 4 0,-20-2 7 15,17-8 9-15,-8 1 8 0,0-2 9 0,1-1 21 16,-2-2 20-16,-1 1 18 0,-2 0 71 0,0 2-38 15,0-1 49-15,-5 10 19 0,6-15-24 0,-6 15 18 16,5-11-53-16,-5 11 20 0,4-8-56 0,-4 8 21 16,0 0-43-16,0 0 19 0,0 0-34 0,0 0 26 15,-4 16-32-15,4-16 31 0,-3 21-37 16,1-9 30-16,0 2-36 0,0-2 28 0,2 2-28 16,-1 1 1-16,2-6-23 0,-1 4-20 15,2-2-9-15,-2-11-70 0,5 16-28 0,-5-16-33 16,6 9-30-16,-6-9 8 0,0 0-11 0,19 0 6 15,-10-7-102-15,2-3 269 0</inkml:trace>
  <inkml:trace contextRef="#ctx0" brushRef="#br0" timeOffset="6078">30504 1273 377 0,'1'-16'471'0,"0"4"-90"0,2 1-84 16,-3 11-70-16,1-18-52 0,-1 18-39 0,0 0-26 15,0 0-36-15,0 0 0 0,0 0-28 0,0 0 16 16,0 14-36-16,-1-1 15 0,1 5-26 0,0 1-2 15,1 7 1-15,1 2-3 0,-1 0-4 16,0 7 1-16,2 2-7 0,-1-1 7 0,1 0-32 16,-1-1-59-16,1-7 26 0,-3 1-106 0,1-2-43 15,-2-2-32-15,1-6 20 0,0 0-1 16,0-5 7-16,-2-2-121 0,2-12 258 0</inkml:trace>
  <inkml:trace contextRef="#ctx0" brushRef="#br0" timeOffset="6515.01">30538 1681 488 0,'0'-17'318'15,"0"17"-9"-15,-2-10-76 0,2 10-24 16,0 0-72-16,-1-12-5 0,1 12-51 0,0 0 6 0,0-12-43 16,0 12 21-16,0 0-49 0,0 0 14 15,3-8-41-15,-3 8 31 0,0 0-76 16,18-8 49-16,-18 8-114 0,21-7 73 0,-21 7-104 16,27-9 110-16,-12 5-114 0,0-2 137 0,-1-1-105 15,4 1 134-15,-3-2-127 0,-2 1 162 0,1-1-115 16,0 2 140-16,0-2-100 0,-3 2 138 0,0 0-98 15,-1 0 100-15,-10 6-75 0,13-11 63 0,-13 11-66 16,12-5 53-16,-12 5-68 0,0 0 51 0,12-7-67 16,-12 7 52-16,0 0-58 0,0 0 46 15,16 3-49-15,-16-3 49 0,9 9-59 0,-9-9 57 16,10 10-59-16,-4-2 54 0,0 0-57 0,1 0 4 16,-2 1 7-16,4-2 0 0,-2 1 5 15,1-3 2-15,-1 2 9 0,-7-7-6 0,11 8 8 16,-11-8 10-16,14 4-2 0,-14-4-1 0,0 0 2 15,21-5 3-15,-12-1-4 0,-3-2 32 0,3-2 5 16,0-2-14-16,1-4-22 0,-2-4 14 0,-2 0 11 16,2 1-16-16,-2 0 8 0,-3 2 42 15,-2 5-18-15,2 2 38 0,-1 0-68 0,-2 10 32 16,-2-12-52-16,2 12 36 0,0 0-40 0,0 0-4 16,-21 7 3-16,12 2-2 0,-3 5-2 0,0 2-10 15,3 2-7-15,-2 1-44 0,3 3-66 0,0-1-34 16,3 1-58-16,-1 2-42 0,0 2 21 0,-2-3-226 15,5 0 95-15</inkml:trace>
  <inkml:trace contextRef="#ctx0" brushRef="#br0" timeOffset="8500.99">24341 4062 103 0,'0'-10'336'0,"0"10"-130"0,-7-15-35 16,7 15-50-16,-14-9-11 0,14 9-10 0,-22 0-4 15,6 2 4-15,-7 4-17 0,0 1 5 0,-5 7-26 16,0 0 11-16,0 0-28 0,0 4 6 0,-2 1-37 16,5 1 38-16,-1-2-36 0,3 0 19 15,1 0-27-15,6-5 19 0,2 4-25 0,0-5 11 16,2 0-14-16,2 0 21 0,4-2-25 0,-1 2 16 16,3 0-17-16,3 3 21 0,0 2-23 0,1 1 20 15,2 6-9-15,2 1 24 0,3 9 1 0,2 0-3 16,1 3 7-16,0 4 3 0,5 11-1 0,-2 5-17 15,2 3-22-15,-2 2 38 0,0 1-39 16,2 1 40-16,-2-4-42 0,1-1 38 0,-1-2-3 16,2-5-15-16,-7-9 12 0,4-2 21 15,0-1-32-15,0 0 23 0,-1-5-28 0,2 0 22 16,-3-1-20-16,2-2-18 0,-3-1 14 0,0-3-4 16,-3-5 3-16,4-1 2 0,-3-2-3 0,-1-1 3 15,1-1 2-15,-1-3-9 0,-2-1 10 0,1-5-2 16,-1 1 2-16,2-1 5 0,-1-2-26 0,5 0 45 15,-10-7 1-15,23 4 20 0,-23-4-37 0,37-4 34 16,-15-4-53-16,11-5 43 0,2 0-45 0,2-4 39 16,8-6-46-16,2-1 24 0,1 0 14 15,-2 0-45-15,2 1 42 0,-2 0-49 16,-9 6 49-16,0 0-44 0,-3 0 33 0,-2 1-44 16,-5 3 16-16,-8 1-36 0,0 4 1 0,-4 2-4 15,-5-1-16-15,-10 7-26 0,13-8-21 0,-13 8-5 16,0 0-15-16,0 0 19 0,-3-12 9 0,3 12 4 15,-14-5 15-15,14 5-4 0,-23-7 19 0,8 2 3 16,0-2 6-16,-1 0 0 0,-1-4 31 0,2 2 6 16,1-4 41-16,-1 2 33 0,2-1 31 0,2 2 27 15,1-2-11-15,1 4 37 0,2-1 2 16,-2 0-4-16,2 1-5 0,2 1-6 0,5 7-6 16,-10-14-8-16,10 14-3 0,-9-8-16 15,9 8-22-15,-6-8-21 0,6 8-4 0,0 0-8 16,0 0-7-16,-5-7-2 0,5 7-1 0,0 0-2 15,0 0-10-15,19 3-11 0,-19-3 13 0,24 10-3 16,-5-3-3-16,0 1 1 0,1 1-3 0,-1 1 3 16,0-1-4-16,-1 4 2 0,-2-4-4 0,-3 4 2 15,1 0 38-15,-2 2-45 0,-6-3 38 0,-1 3-40 16,-2 0 36-16,-3 2-41 0,-3 0 39 16,-2 4-25-16,0-1-55 0,-3 1 0 15,-2-1-68-15,1-2-76 0,1-2-50 0,3-4-25 0,-5 0-301 16,4-4-99-16</inkml:trace>
  <inkml:trace contextRef="#ctx0" brushRef="#br0" timeOffset="8848.99">25476 4817 469 0,'-3'-10'513'0,"3"10"-87"15,-5-15-157-15,5 15-30 0,-8-12-76 0,8 12 0 16,-10-5-65-16,10 5 15 0,0 0-58 16,0 0 24-16,-11 3-55 0,11-3 30 0,-4 15-45 15,1-1 31-15,3-1-41 0,1 8 35 0,2 5-40 16,-2-1 0-16,3 8 2 0,-1 1 2 0,-1 3 23 16,2 1-24-16,0-2 34 0,-2 1-44 15,2-2 49-15,-1 2-46 0,3-3 43 0,1-2-46 16,-1-1 51-16,4-4-13 0,2-6-11 0,-1-3 19 15,3-1-24-15,0-5 4 0,6-4-1 0,0-1-4 16,-1-5-39-16,5-3 33 0,3-3-50 0,5-4 19 16,1-4-46-16,1-2-13 0,-2-3-23 0,-3-3-41 15,-2 1-27-15,-2 0-14 0,-4-1-3 0,-6 6-50 16,-5-2 37-16,-3 1-210 0,-5 2 176 0</inkml:trace>
  <inkml:trace contextRef="#ctx0" brushRef="#br0" timeOffset="8980.99">25780 5141 438 0,'-21'1'298'15,"0"2"-23"-15,-2-1-54 0,0 1-33 0,6 0-41 16,-1 1-24-16,18-4-26 0,-27 5-37 0,27-5 34 16,-18 5-18-16,18-5-13 0,0 0-13 0,-19 1-10 15,19-1-5-15,0 0-10 0,0 0-18 0,5-10-8 16,3 2-28-16,2 0-57 0,2-6-26 0,2 3-31 16,-3-4-31-16,3 1-27 0,-5 0-243 0,-2-1 143 15</inkml:trace>
  <inkml:trace contextRef="#ctx0" brushRef="#br0" timeOffset="9138.99">25584 4895 304 0,'-16'-9'458'0,"0"-1"-135"16,0 1-47-16,4 0-65 0,0 1-40 0,1 1-2 15,2 2-56-15,-1-4 5 0,4 4-43 0,-1-3-8 16,7 8-28-16,-6-16 16 0,6 16-37 0,1-17 21 16,2 9-34-16,3-4 16 0,4 0-38 0,4-1-12 15,2 4-25-15,2-2-38 0,2 4-34 16,-1 1-39-16,0 4-12 0,-1 4-18 0,0 0-35 15,4 3-178-15,-2 0 185 0</inkml:trace>
  <inkml:trace contextRef="#ctx0" brushRef="#br0" timeOffset="9467.99">25919 4904 213 0,'10'12'386'0,"-1"-3"-117"0,0 2-31 16,-1 3-64-16,-2-2 7 0,3 2-73 0,-4 1 6 15,0 0-42-15,-1 1 20 0,1 0-50 16,-2 2 3-16,-2 0-21 0,2 0 37 0,-1-1-17 15,-2 1-28-15,3-2 19 0,-3-1-13 0,2-3-6 16,-2 0-5-16,0-12-4 0,2 17-3 0,-2-17-1 16,1 14-12-16,-1-14 13 0,0 0-1 0,0 0-4 15,0 0 1-15,0 0 1 0,6-12-27 0,-4-1 38 16,-1-5-46-16,0-3 55 0,0-4-35 0,2-4 46 16,0 2-2-16,-1 1 5 0,4 1 6 15,-2-1 0-15,3 4-13 0,-2 2 9 16,-1 3-7-16,1 2-9 0,2 2-4 0,-3 4-3 15,5 0-2-15,-2 2-2 0,-7 7-10 0,19-5-26 16,-19 5 40-16,21 1-2 0,-9 3-3 0,1 1 0 16,3 5-2-16,-1 0-23 0,-2 3 23 0,0 1-13 15,1 0-13-15,-5 0-22 0,0 1-25 0,-4-3-43 16,2 2-42-16,-4-4-27 0,1 0 3 0,-2 2-55 16,-2-12-223-16,2 13 129 0</inkml:trace>
  <inkml:trace contextRef="#ctx0" brushRef="#br0" timeOffset="10154.99">26268 4635 254 0,'1'-18'568'15,"-1"3"-176"-15,0 3-81 0,0 1-83 0,2 0-47 16,-2 11-35-16,0-13-40 0,0 13-40 0,0 0-5 16,0 0 8-16,0 0 21 0,12 7-52 0,-8 5 28 15,1 0-51-15,3 6 22 0,1 3-30 0,1 8 27 16,-2 0-38-16,2-1 18 0,-3 3-52 15,1-2-20-15,-4-1-38 0,3-3-39 0,-3-2-23 16,2 0-20-16,-4-2 20 0,1-4 0 16,-1-4 33-16,0-1 12 0,0-3 49 0,-2-9 12 15,0 12 22-15,0-12 18 0,0 0 12 0,0 0 26 16,0 0 31-16,0 0 27 0,0 0-8 0,0 0 23 16,0-12 8-16,0 12-16 0,0-14-17 0,0 14-6 15,3-19-19-15,-1 6-12 0,0 1-6 0,3-2-18 16,-2-1 4-16,5-2-3 0,1 0-9 15,1 0-9-15,1-1-11 0,0 2-17 0,4-1-11 16,-2 1 2-16,4 1 14 0,-3 1 3 0,0 1 1 16,-1 2 11-16,-3 2 4 0,-1 1 19 0,-3 0 21 15,-6 8 7-15,11-8 20 0,-11 8-4 0,10-8-4 16,-10 8-11-16,0 0 0 0,9-5-2 0,-9 5 20 16,0 0-35-16,0 0 29 0,7 9-44 15,-7-9 33-15,4 12-73 0,-4-12 39 0,5 16-4 16,-5-16-20-16,8 17 25 0,-4-9-5 15,2 2 3-15,-1-3-3 0,5 1-1 0,-2-1-5 16,1-2-3-16,-9-5-14 0,19 6 11 0,-19-6-2 16,18 0 3-16,-18 0 2 0,21-6 0 0,-10 1 0 15,-1-2 2-15,0-3 17 0,0 0-10 0,0-2 5 16,-3 3 8-16,-3-1 14 0,3-2 3 0,-4 4 5 16,4-1 4-16,-7 9 29 0,6-15-38 0,-6 15-12 15,5-12 0-15,-5 12-7 0,4-8-3 0,-4 8 2 16,0 0-5-16,7-8 0 0,-7 8-3 0,0 0 36 15,0 0-50-15,0 0 39 16,17 8-38-16,-17-8 41 0,9 11-42 0,-2-4 33 16,0 2-38-16,-2 1 39 0,3 2-47 0,-1-1 47 15,1 2-51-15,0-3 52 0,0 4-45 0,1 1 6 16,1 0 2-16,-1 1 3 0,0 1 1 0,0-2-2 16,-3 0 2-16,3-3-6 0,-2 2 13 0,0 1 1 15,1 1-1-15,0 1-1 0,-3-3-5 0,1 1-21 16,0 0-11-16,0 0-18 0,-4 2-38 0,3-1-112 15,-2 1-34-15,-1-1 15 0,2-5-324 0,-2 1-55 16</inkml:trace>
  <inkml:trace contextRef="#ctx0" brushRef="#br0" timeOffset="10387.99">27027 4100 7 0,'-5'-23'861'16,"0"5"-310"-16,1 1-134 0,1 5-105 16,1 0-40-16,2 12-87 0,-4-16-33 0,4 16-54 15,0 0 6-15,0 0-45 0,0 0-14 0,0 0-1 16,9 14-13-16,-1 5-5 0,4 8-6 0,-3 4-8 16,1 6-4-16,3 1-23 0,-3 3-52 15,1 3-34-15,0-1-21 0,-3 3-42 0,0-4-76 16,-1-1-15-16,1-3 23 0,-2-1-20 0,-2-3-1 15,-1-10-194-15,1 0 137 0</inkml:trace>
  <inkml:trace contextRef="#ctx0" brushRef="#br0" timeOffset="10672.99">27143 4611 242 0,'-1'-10'405'16,"1"10"-103"-16,-3-17-54 0,1 8-31 0,2 9-49 16,-3-20-42-16,3 20-14 0,-2-17-22 0,2 17-20 15,0-17-14-15,0 17-10 0,2-17-47 0,1 6 24 16,1 1-62-16,1 1 17 0,1-2-43 0,4-2-17 15,-2 0-12-15,2 0-7 0,2-1 18 16,-1 0 6-16,2 2 27 0,-3-1 19 16,-2 1 14-16,0 3 29 0,-1 1 28 0,-2-2 27 15,-1 3-5-15,-4 7 2 0,9-14-3 0,-9 14 44 16,5-11-48-16,-5 11 34 0,4-12-45 0,-4 12 29 16,3-8-50-16,-3 8 18 0,0 0-34 0,2-9 30 15,-2 9-50-15,0 0 22 0,0 0-50 0,5-9 24 16,-5 9-47-16,0 0-10 0,0 0-27 0,0 0-30 15,0 0-6-15,0 0 7 0,0 0-34 16,0 0-74-16,0 0-99 0,4 10 254 0</inkml:trace>
  <inkml:trace contextRef="#ctx0" brushRef="#br0" timeOffset="11662.99">27451 4302 242 0,'-4'-14'455'0,"-1"1"-115"15,-1-1-87-15,3 3-8 0,-1 2-46 0,-2-3-27 16,6 12-20-16,-4-13-20 0,4 13-17 0,-5-12-22 15,5 12-15-15,-4-9-20 0,4 9-15 0,0 0-8 16,-4-12-7-16,4 12-3 0,0 0-10 0,0 0-4 16,0 0 1-16,0 0-5 0,0 0 0 15,0 0-4-15,0 0 3 0,0 0-3 0,8 10 0 16,-8-10-4-16,5 11 8 0,-5-11-9 0,4 13 11 16,-4-13-16-16,8 14 9 0,-8-14-1 15,5 16 1-15,-1-5 5 0,-2-1-4 0,-1 2-7 16,2 0 4-16,0-1 2 0,-1 2-2 0,1-1-1 15,-2 2 1-15,4-4 1 0,-2 1-1 0,-1 1 2 16,3-1-4-16,-1-1 2 0,3-1 0 0,0 0-1 16,0-1 1-16,2-1 1 0,0-2-3 0,-9-5-4 15,20 4-10-15,-20-4 7 0,23 0-2 16,-10-4-6-16,3 0-2 0,-3-2 6 0,5-6-14 16,-3 0 12-16,-1 0-35 0,-1-2 46 0,0-5-28 15,-3 0 33-15,-1-1-33 0,-2-4 42 0,-3-1-38 16,0-1 38-16,-2-2 14 0,-2 3 6 0,0 3 19 15,0 2 31-15,0 6 40 0,0-1 12 16,-2 3-7-16,2 12-19 0,0-20-19 0,0 20-23 16,-1-10-14-16,1 10-10 0,0 0-7 0,0 0-7 15,-1 17 5-15,1 2-15 0,0 8 4 0,0 13-10 16,2 0 10-16,-2 5-13 0,2 5 0 16,0 12-3-16,1-3 18 0,-1 6-22 0,1-2 1 15,0 5-10-15,2-2-38 0,1-2-51 0,0-3-35 16,-1-5-6-16,3-8-12 0,-3-6-43 0,4-2-44 15,-2-5-60-15,0-2 32 0,0-13-315 16,0-6-114-16</inkml:trace>
  <inkml:trace contextRef="#ctx0" brushRef="#br0" timeOffset="14013.99">27987 3886 178 0,'-2'-15'548'0,"-2"0"-174"0,2 1-48 0,-1 2-72 16,-2 0-35-16,3 3-34 0,2 9-8 0,-5-17-30 15,5 17-30-15,-3-8-30 0,3 8-24 0,0 0-10 16,0 0-9-16,-8 12-16 0,6 3 41 16,-1 8-45-16,3 6-7 0,-1 8-4 15,0 4-6-15,1 2-1 0,0 1-1 0,0-1-15 16,2 3-36-16,1-4-10 0,-1-5-17 0,2 0-13 15,1-7-19-15,0-5-54 0,3-4 16 0,-2-2-17 16,0-5-8-16,-1-6 20 0,0-1-40 0,-5-7 13 16,0 0 5-16,0 0-5 0,16-8 26 0,-14-5 81 15,-2-5 43-15,-2-5 39 0,-3-5 27 0,1-6 21 16,-6-7 9-16,1 0 2 0,-2-10-11 16,-3 1 8-16,2 6 21 0,2 0 12 0,2 3 17 15,-1 5-30-15,2 2 23 0,0 8-36 0,4 4 31 16,-1 4-51-16,2 4 23 0,-1 2-53 0,3 12 31 15,0-14-54-15,0 14 41 0,0 0-50 16,0 0 43-16,0 0-44 0,21 5 37 0,-9 4 1 16,-1-1-13-16,5 3-22 0,0 0 5 0,2 0-9 15,1 0-10-15,1-2-11 0,1-2-3 0,1 0-20 16,0-4-4-16,-2-2 5 0,-1-2-16 0,5-2 16 16,-2-2-15-16,0-3 22 0,0-3 2 15,1-3 14-15,-3-2 2 0,-1-2 3 0,-5-1 25 16,0 1 11-16,-5-4 7 0,-2 3 13 0,-1-3 12 15,-2-1 4-15,-4 5-5 0,-2 1 8 16,-1 0-6-16,-2 2-3 0,1 6-6 0,-4-1-9 0,8 10-3 16,-16-7-5-16,16 7 21 0,-26 9-50 15,11 3 52-15,-6 6-44 0,3 3 38 0,-1 3-46 16,0 1 37-16,0 2-6 0,5 0-14 0,2-1 32 16,3-2-59-16,3-5-10 0,2-1-9 15,4-2-31-15,0-3-12 0,2-1-22 0,-2-12 13 16,8 13-2-16,-8-13 9 0,12 5 5 0,-12-5 14 15,18-4 18-15,-7-4 9 0,3-3 5 0,2-4 11 16,-3-2 16-16,3-6 8 0,-2 0 28 0,0-1 10 16,-5 3 14-16,1 1 2 0,0 2-8 0,-2 4 10 15,-4 4 9-15,1-2-16 0,-1 4-10 0,-4 8-9 16,10-7-6-16,-10 7-9 0,0 0 3 0,12 5 33 16,-7 4-48-16,2 2 36 15,0 3-43-15,1 4 38 0,-1 1-46 0,5 10 28 16,-5-7 7-16,4 6-6 0,1-3-3 0,0 1-4 15,-2-6-48-15,2 1 36 0,-1-2-43 0,-2-1 25 16,5-2-37-16,-2-2 21 0,-1-3-40 0,-1-3 7 16,1-2-33-16,-11-6-9 0,21 3-7 0,-21-3-6 15,27-7 28-15,-9-2-4 0,-1-3 28 0,-1-4 4 16,2-5 35-16,1-1 7 0,-6-4 30 0,2-2 28 16,-6-1 21-16,-1-1 14 0,0 5 24 15,-6 1 3-15,1-1 5 0,-3 4-6 0,0 4 0 16,-3 0-16-16,-1 1 1 0,-2 4-9 0,1 2-12 15,-1 2-10-15,6 8-10 0,-16-5-7 16,16 5 25-16,-18 4-48 0,6 5 33 0,-1 3-41 16,1 2 31-16,0 3-34 0,1 2 27 0,2 0-13 15,2 1-20-15,0 0 27 0,3 0-5 0,3-2-4 16,0-5-7-16,2 3-8 0,2-4-7 0,1-2-10 16,2 2 9-16,0-4 3 0,-6-8-14 15,17 9 6-15,-17-9 0 0,20 0 2 0,-20 0 5 16,20-8 5-16,-6 0-49 0,-3-1 53 0,0-4-36 15,0 0 43-15,-2-3-30 0,0-1 36 0,-3 2-42 16,-1 0 53-16,-1 3-40 0,0-1 58 0,-3 2-29 16,-1 11 34-16,8-16-37 0,-8 16 27 15,2-9-36-15,-2 9 27 0,0 0-34 0,0 0 32 16,0 0-35-16,4 9 32 0,-4-9-36 0,0 16 34 16,0-16-15-16,0 19 2 0,1-9 4 15,1 2-12-15,0-2 12 0,0-2-42 0,-2-8-16 16,3 19-49-16,-3-19 21 0,8 12-36 0,-8-12 6 15,10 6-12-15,-10-6 11 0,0 0 9 0,18-5 9 16,-9-2 19-16,0-2 16 0,-1-4 12 0,1-3 14 16,0-1 22-16,-2-4 13 0,0 0 14 0,-1 0 16 15,0-1 3-15,-2 3 20 0,1 2 12 0,-1 2 2 16,-2 4 0-16,0 1 34 0,-2 10-57 0,5-15 28 16,-5 15-51-16,0 0 25 15,0 0-40-15,0 0 31 0,0 0-46 0,9 7 38 16,-9-7-42-16,4 18 22 0,-3-9-32 0,2 3 39 15,-1 1-38-15,2-1 42 0,-3-3-45 0,3 4 43 16,0-4-47-16,0 1 26 0,-4-10-31 0,9 15 34 16,-9-15-44-16,10 12 32 0,-10-12-49 0,15 4 39 15,-15-4-39-15,15-3 29 0,-15 3-20 0,21-9 42 16,-10 4-30-16,1-3 7 0,-2-1 6 0,-10 9 8 16,17-9 1-16,-17 9 20 0,13-10 3 15,-13 10 7-15,9-6-3 0,-9 6-3 0,0 0 0 16,0 0-3-16,0 0-10 0,18 2 35 0,-18-2-35 15,7 7 35-15,-7-7-43 0,9 7 39 16,-9-7-44-16,13 8 40 0,-13-8-54 0,15 3 50 16,-15-3-63-16,25 1 29 0,-9-4-43 0,5-1-5 15,-1-4-12-15,2 0-15 0,-3-2 12 0,3-1 13 16,1-6 4-16,-3 0 16 0,-2 2 9 0,-4 1 11 16,2-2 10-16,-6-1 22 0,1 1 28 0,-4 4 17 15,-1-2 9-15,-2 5 3 0,-3-3-2 16,-1 12 1-16,2-16-8 0,-2 16-6 0,-2-13-14 15,2 13-3-15,-4-8-5 0,4 8-12 16,0 0-2-16,0 0-6 0,0 0-2 0,-16 0-14 0,16 0 12 16,-8 9-6-16,8-9-19 0,-6 13 1 15,6-13-38-15,-2 12-45 0,2-12 14 0,4 12-23 16,-4-12-26-16,10 11-99 0,-10-11 116 0,13 6-96 16,-13-6 77-16,22 0-35 0,-22 0 68 0,20-5-24 15,-20 5 87-15,23-5-32 0,-23 5 130 16,18-7-72-16,-18 7 166 0,13-8-80 0,-13 8 136 15,9-5-11-15,-9 5-23 0,0 0-36 0,0 0-26 16,14-4-23-16,-14 4-23 0,0 0-9 0,5 8-12 16,-5-8-8-16,5 12-8 0,-1-3-2 0,0 3-10 15,2 1-13-15,2 4 9 0,0 4-12 0,3 0-1 16,1 6 31-16,1 3-56 0,0 0 18 0,2 3-50 16,-1 2 11-16,0 0-35 0,1 4 6 15,-2-3-12-15,1 2 15 0,0-3 17 16,0 5 11-16,-1-6 23 0,1 1 41 0,0-1-5 15,-1-3 16-15,1-1-26 0,-3-2 20 0,-3-7-20 16,-1 0 21-16,0-2-18 0,-2-4 33 0,-1 0-29 16,-2-4 44-16,2 0-31 0,-4-11 50 0,2 17-42 15,-2-17 45-15,-2 12-54 0,2-12 44 0,-9 12-54 16,9-12 47-16,-15 5-48 0,15-5 38 0,-22 0-44 16,6-3 32-16,-2-3-46 0,-3-6 34 0,-2-4-68 15,-2-3 28-15,3-3-84 0,0-4-28 16,1-1-52-16,5-4-42 0,0-6-293 0,7 2 18 15</inkml:trace>
  <inkml:trace contextRef="#ctx0" brushRef="#br0" timeOffset="14701.99">29873 3255 384 0,'0'0'413'0,"-4"-17"-85"16,4 17-112-16,-9-7-10 0,9 7-91 0,0 0 19 15,-21 0-60-15,21 0 24 0,-21 7-58 0,10 1-7 16,2 1-15-16,-1-1-10 0,3 1 14 0,1-1-8 16,3 4-6-16,3-12-13 0,-2 14-16 15,2-14-13-15,7 14-12 0,-7-14-7 0,13 8-30 16,-13-8-11-16,21 3 1 0,-21-3-91 0,25-3 119 16,-11 0-102-16,2-1 143 0,-4 0-82 15,-12 4 164-15,20-5 50 0,-20 5 21 0,14-6-17 16,-14 6-18-16,0 0-28 0,0 0 11 0,18 3-16 15,-18-3 23-15,9 11-49 0,-5-1-6 0,2 3-6 16,-1 6-12-16,-1 3 6 0,1 4-6 0,1 6-2 16,2 4 1-16,-4 3-5 0,5 3 39 0,-4-1-44 15,2 2 13-15,0 1 6 0,1-3-54 0,0 2 33 16,2-1-26-16,3-2 42 0,1-1-34 0,4-4 40 16,-2-1-38-16,2-3 39 0,-1-3-40 15,-2-3 29-15,-5-7-27 0,2-2 39 16,-6-3-39-16,1-2 34 0,-3-3-17 0,-4-8 44 15,2 11-47-15,-2-11 47 0,0 0-48 0,0 0 56 16,0 0-51-16,-15-8 35 0,4-1-31 0,0-5 45 16,-1-3-27-16,-2-3 16 0,2-4-6 0,1-4-3 15,-1 1-1-15,4-5-15 0,0 2 1 0,6 3-30 16,0-1 35-16,2-4-39 0,4-3 37 0,3 0-39 16,0 0 3-16,5 1-1 0,-1-3-4 15,2 4 9-15,1-4 2 0,0 3 1 0,1-2 2 16,0 1-3-16,0-3-4 0,-2 2 6 0,-1-1-4 15,-1 1 0-15,-2 0 39 0,-3 2-42 16,2-2 47-16,-6 9-44 0,1 1 36 0,-3 1-28 16,0 6 14-16,-3 2 4 0,1 0 2 0,-2 1 8 15,-1 2 0-15,0 3 8 0,1 2-6 0,-3-1-7 16,2 4 4-16,5 6-5 0,-14-13 18 0,14 13-28 16,-14-5 18-16,14 5-16 0,0 0 5 0,-19 5-11 15,19-5 16-15,-13 14-16 0,9-5 15 16,-2 2-19-16,4 5 17 0,0 1-22 0,2 0 12 15,0 0-8-15,2 4 16 0,1 0-19 0,6-1 1 16,-4 0 1-16,4-2 4 0,0 0-15 0,5-3-14 16,-1-1-13-16,4-2-25 0,-2-4-23 15,5 0-37-15,0-4-60 0,-1-2-120 0,-1-4-219 16,7-4-12-16</inkml:trace>
  <inkml:trace contextRef="#ctx0" brushRef="#br0" timeOffset="15060.99">30634 2892 140 0,'-9'-11'518'0,"0"1"-182"0,-1 1-82 0,4 1-57 15,-1 1-45-15,7 7-26 0,-12-11-8 16,12 11-16-16,-7-9-17 0,7 9-19 0,-8-6-12 0,8 6-14 16,0 0-11-16,0 0-1 15,0 0-5-15,0 0-7 0,0 0-1 0,8 4-2 16,2 5 0-16,-1-1-4 0,2 0-8 0,4 4 8 15,-1 1-3-15,1 1-3 0,-1 2 0 0,3 0 35 16,-2 0-44-16,-1 2 17 0,-1-1-17 0,-1 3 34 16,0-5-40-16,-1 1 37 0,-2-1-42 0,-2-3 38 15,0-1-35-15,-4-3-8 0,3 2 12 0,-6-10 0 16,6 12 12-16,-6-12 39 0,0 0-24 0,5 11 30 16,-5-11 0-16,0 0 27 0,0 0 10 15,0 0-11-15,-11-9-12 0,11 9-10 0,-7-18-12 16,3 6-14-16,2-1 1 0,-1-3-1 0,2-2-12 15,1 3-14-15,1-2-13 0,0-1-33 16,3-3-24-16,0 2-22 0,3 3-16 0,-2 1-85 16,2 0 56-16,1 3-154 0,0 0 124 0,-2 2-115 15,4 0-189-15,-1 4 93 0</inkml:trace>
  <inkml:trace contextRef="#ctx0" brushRef="#br0" timeOffset="15342.99">31175 2721 17 0,'0'0'768'0,"0"0"-294"15,0 0-60-15,-7-8-137 0,7 8-3 0,0 0-90 16,-2-9 7-16,2 9-78 0,0 0 19 0,2-15-60 15,2 6 21-15,1-1-53 0,4-1 24 0,4-3-42 16,1 0 27-16,8-5-46 0,2 2 26 0,3-1-77 16,1 0-13-16,1 1-64 0,-2 0-49 0,0 1 36 15,1 1-123-15,-7 5 78 0,-5-1-108 0,0 5 120 16,-5-2-79-16,-1 2 63 0,-10 6-32 0,16-8-100 16,-16 8 276-16</inkml:trace>
  <inkml:trace contextRef="#ctx0" brushRef="#br0" timeOffset="15584.99">31508 2426 299 0,'0'0'119'0,"-16"-5"150"0,16 5-152 0,-22-5 116 15,22 5-100-15,-23-5 73 0,23 5-65 16,-23-5 24-16,23 5-6 0,-18-5-8 0,18 5-9 16,-17-1 2-16,17 1-25 0,0 0-11 0,-15-4-33 15,15 4-20-15,0 0-12 0,0 0-4 0,0 0-13 16,0 0-8-16,0 0 1 0,0 0 4 0,0 0-11 16,4 8-4-16,5-3 1 0,1 2-1 0,0-2-1 15,6 8 37-15,-4-6-45 0,1 4 38 0,1 1-49 16,-1 0 45-16,-3-1-48 0,-2 3 45 0,1-2-50 15,-3 0 48-15,-1 0-51 0,-1-1 50 16,-1 0-48-16,-2 1 50 0,0 0-62 0,-1-12-7 16,-1 18-55-16,1-18-66 0,-1 16 25 0,1-16-161 15,-1 13 86-15,1-13-78 0,0 0-215 0,0 0 33 16</inkml:trace>
  <inkml:trace contextRef="#ctx0" brushRef="#br0" timeOffset="15860.99">31701 1988 87 0,'-2'-18'635'0,"-2"0"-206"0,0 3-72 0,1 3-48 0,1 0-19 16,-1 0-16-16,3 12-52 0,-2-17-64 15,2 17-31-15,-3-11-32 0,3 11-20 0,0 0-14 16,0 0-11-16,0 0-5 0,0 0-13 16,14 8-2-16,-5 9-3 0,1-1-5 0,3 9-5 15,2 0-7-15,1 3-2 0,0-1 0 0,-1 0-2 16,2 2-34-16,-2-4 42 0,-2 1-40 0,0 0 8 15,0 1 40-15,-3-5-41 0,-2 0 38 0,-3 1-40 16,2-1 40-16,-3-2-4 0,-1-1-2 0,-2-1 8 16,-1 0-16-16,-2-2 0 0,-1 0-5 0,-2-2-7 15,0 1-28-15,-1-3-49 0,-1 0-49 0,1-2-18 16,-2-3-60-16,-1-2-49 0,9-5-42 0,-17 7 14 16,17-7 26-16,-17-2-227 0,17 2 62 15</inkml:trace>
  <inkml:trace contextRef="#ctx0" brushRef="#br0" timeOffset="16288.99">31961 1942 7 0,'2'-12'740'15,"2"0"-252"-15,-1 3-100 0,-3 9-86 0,2-18-57 16,-2 18-73-16,4-11-17 0,-4 11-35 0,0 0-32 16,6-8-14-16,-6 8-20 0,0 0-8 0,13 14-8 15,-6-2-5-15,3 6 0 0,-1 3-8 0,2 6-1 16,1 1-6-16,-1-1-4 0,-2 5-11 0,4-6-73 15,-4-1 16-15,0-1-35 0,1-4 9 16,-4 1-34-16,2-4 28 0,-3 0-64 0,0-5 78 16,0-2-73-16,-2 1 108 0,-3-11-76 0,2 10 103 15,-2-10-82-15,0 0 99 0,0 0-83 0,0 0 104 16,0 0-87-16,-19-5 83 0,8-7-71 0,-3-5 9 16,-2-9 8-16,1-3 6 0,-2-5 2 0,-2-2 23 15,0-12-11-15,3-1 22 0,0-4-11 0,2-1 23 16,5 0 7-16,0 11 26 0,4-3-9 0,0 5-4 15,1 0-10-15,4 5-4 0,0 0-8 0,0 5-3 16,5 4-2-16,-1 1-3 0,1 3-3 16,4-1-1-16,-1 5 0 0,0 2-4 0,3 0 1 15,-1 2 0-15,-1 6 2 0,3 1 1 0,-12 8 22 16,18-6-21-16,-18 6-1 0,19 8-1 0,-9 0-9 16,-1 7 2-16,-2 4-2 0,0 3 1 0,-4 0-2 15,-3 6-5-15,0-3 3 0,-3 4-62 0,-2 2-31 16,-3 1-54-16,3-6-28 0,-1-2-8 15,1 1-14-15,1-6 40 0,1-3-172 0,2-2 258 16</inkml:trace>
  <inkml:trace contextRef="#ctx0" brushRef="#br0" timeOffset="16676.99">32294 1555 8 0,'7'-8'464'15,"0"0"-146"-15,-7 8-83 0,14-12-56 0,-14 12-26 16,9-7-28-16,-9 7-27 0,0 0-14 0,19-2-15 15,-19 2-10-15,13 9-4 0,-4-1-11 0,1 5-14 16,-1 3 20-16,0 4-31 0,1-2 21 0,-3 5-32 16,0-2 21-16,1 1-21 0,0-2 24 0,-3 1-30 15,1-1 15-15,-2-4-21 0,-1-1 18 0,-1-4-25 16,0 0 27-16,-2-11-29 0,2 16 40 0,-2-16-26 16,0 0 29-16,0 11-22 0,0-11 40 0,0 0-24 15,0 0 36-15,-11-7-41 0,5-3 0 0,1-4-7 16,-3-5 0-16,2-4-4 0,-1-8-2 0,0-3-2 15,3-3-3-15,-2-6 3 0,4-1-1 16,0-1-7-16,2-2 3 0,3 1 30 0,0 1-39 16,5 3 45-16,-1 4-43 0,3 1 30 0,1 4-31 15,0 5 21-15,-2 6-31 0,1 6 36 0,0-1-34 16,-1 5 43-16,1 7-35 0,-10 5 53 0,19-4-29 16,-5 8 43-16,2 5-45 0,0 5 28 0,2 8-36 15,1-1 33-15,0 8-40 0,-2 1 3 0,2 4-2 16,-5 3 6-16,2 3 0 0,-2 8-15 0,-3-7-43 15,-2 0-35-15,0 2-86 0,0-4-45 0,-5 0-43 16,0-1 17-16,-3-1 34 0,-2-11-219 16,-1-1 168-16</inkml:trace>
  <inkml:trace contextRef="#ctx0" brushRef="#br0" timeOffset="16846.99">32382 1948 309 0,'-9'-6'331'16,"4"-6"-104"-16,0 3-47 0,5-3-54 0,0-3-14 16,5-4-40-16,5-1-8 0,5-4-28 0,2-1-10 15,3 3-42-15,3-2-61 0,2-2-56 0,3 3-20 16,0 1 9-16,-1 3-137 0,1 0 83 0</inkml:trace>
  <inkml:trace contextRef="#ctx0" brushRef="#br0" timeOffset="17216.99">31784 2796 97 0,'-9'10'509'0,"-1"-2"-227"16,10-8 11-16,-9 11-84 0,9-11-10 0,0 0-14 16,-6 9-9-16,6-9 52 0,10-6-56 0,4 0 32 15,9-7-42-15,10-5-23 0,12-9-14 0,6-2-14 16,5-4-9-16,7-3-13 0,3-4-13 0,17-10-15 16,2-1-16-16,0-2-5 0,2 1-38 15,0 0 30-15,-1 1-5 0,-3 0-5 0,-16 12-5 0,1-1-1 16,-4 5-3-16,0-1 4 0,-5 6-5 15,-7 3-2-15,-4 4 16 0,-14 6-24 0,-6 3 16 0,-5 4-26 16,-4 0 18-16,-6 3-26 0,0 5 16 16,-13 2-25-16,13-6 15 0,-13 6-61 0,0 0-45 15,0 0-50-15,-8 11-54 0,-9 1-26 0,-4 4-18 16,-6 1-62-16,-4 2 2 0,-6 0 49 16,-10 6-213-16,1-3 61 0</inkml:trace>
  <inkml:trace contextRef="#ctx0" brushRef="#br0" timeOffset="19289.99">24354 5960 233 0,'0'0'453'15,"0"0"-176"-15,5-8-42 0,-5 8-83 16,0 0-1-16,6 8-65 0,-1 0 7 0,-1 6-41 16,3 4 11-16,-1 3-10 0,3 8-15 0,0 5-10 15,0 0 10-15,2 7 1 0,2 13 1 0,-1 6-14 16,2 2-3-16,-3 2 3 0,4 3-11 0,-2 1-12 16,-1-3 14-16,-1-2 0 0,1-1 5 15,-1-3-8-15,2-5 13 0,-5-8-17 0,0-5 12 16,2 0-13-16,-1-4 7 0,-1-3-7 0,1-3 14 15,-2-7-19-15,-1-3 24 0,2-1-20 0,-3-5 30 16,0-1-26-16,0-2 23 0,0-4-22 0,2 0 48 16,-7-8-45-16,16 10 40 0,-16-10-48 15,22 0 31-15,-7-4-40 0,8-5 22 0,3-2-27 16,3-4 33-16,2-3-45 0,2 0 49 0,2-3-41 16,6-4 34-16,1 0-41 0,-8 5 14 0,-2 2-32 15,-1-1 7-15,-2 1-50 0,-3 4-31 16,-6 0-29-16,-2 5-33 0,-1 1-5 0,-6-1-2 15,-2 2 14-15,1 1-23 0,-10 6-38 0,11-10-118 16,-11 10 245-16</inkml:trace>
  <inkml:trace contextRef="#ctx0" brushRef="#br0" timeOffset="19499.99">25168 6784 548 0,'-5'-10'401'0,"-1"3"-74"16,6 7-57-16,-10-10-58 0,10 10-33 15,-7-12-16-15,7 12-47 0,-7-5-23 16,7 5-19-16,0 0-9 0,-6-9-11 0,6 9-21 15,0 0-6-15,0 0-14 0,0 0 4 0,0 0-2 16,13 11-4-16,-6-3-2 0,5 1-2 0,1 3 10 16,0 1-13-16,2 1 30 0,-1-1-38 0,-2 1 37 15,1 1-42-15,0-2 37 0,-3 4-42 0,-2 0 40 16,-2-2-41-16,-2 2 41 0,-3 0-15 0,-1 4 1 16,-5 4-41-16,1-1 16 0,-6 3-70 0,-1 1-99 15,-3 1-68-15,1-4-6 0,-5-3-311 0,3 1-90 16</inkml:trace>
  <inkml:trace contextRef="#ctx0" brushRef="#br0" timeOffset="21722.99">26292 6499 559 0,'0'0'411'15,"0"0"-101"-15,0-13-67 0,0 13-64 0,0 0-34 16,0 0-32-16,0-10-20 0,0 10-30 0,0 0-1 15,0 0-8-15,3-9-16 0,-3 9-8 16,6-8-7-16,-6 8 17 0,13-14-32 0,-4 4 10 16,1-2-15-16,5-2 26 0,-2-1-39 0,-1 0 27 15,-1 2-30-15,-2 0 22 0,-1 2-22 0,-4 0 19 16,-2 0-8-16,-2 11 19 0,0-19-28 0,0 19 19 16,-9-18-17-16,2 13 25 0,7 5-24 0,-16-11 0 15,16 11 7-15,-23-1 31 0,23 1-31 0,-27 1 26 16,13 6-28-16,-5 0 25 0,2 2-30 0,2 2 29 15,0 4-31-15,1 0-1 0,2 3 7 16,2 0 0-16,1 2 1 0,5 2 0 16,2-6 1-16,2 4-10 0,2 2 12 0,5 1-1 15,0-3 3-15,6 2-2 0,3-2 1 0,1-1 1 16,4 0-3-16,-1 0-2 0,1-4 3 0,-4-3-4 16,0 2 4-16,0-2 1 0,-2 1-1 0,-3-4 0 15,-2 1 0-15,-2-1-11 0,-1-1 25 0,-2 5-14 16,-4-4 14-16,1 0-7 0,-5 6 2 0,0-5-3 15,-4 4 0-15,1-2 21 0,-3 5-18 0,-4-2 27 16,0-1-42-16,-2-1 34 0,1 0-37 16,-3-3 32-16,2 2-36 0,-2 0 21 15,1-4-39-15,2 0-9 0,1-3-65 0,0-1-64 16,13-4-30-16,-18 9-35 0,18-9-45 0,0 0-178 16,-16-6 116-16</inkml:trace>
  <inkml:trace contextRef="#ctx0" brushRef="#br0" timeOffset="22598">26545 6234 495 0,'0'-14'494'16,"-1"2"-120"-16,-2 3-56 0,3 9-109 0,-3-16-6 16,3 16-78-16,-7-11 14 0,7 11-68 15,0 0 26-15,0 0-58 0,0 0 31 0,-8 14-52 16,8 0 44-16,4 10-58 0,0 5 45 0,5 8-59 15,4 1 10-15,2 16-21 0,4-1 23 0,2 4 3 16,-1 2-6-16,3-1-5 0,0 3 49 16,0-2-58-16,-1 0 51 0,0-2-43 0,-1 0 39 15,-1-2-55-15,-1-3 22 0,-4-4-36 0,0-12 32 16,-2-1-40-16,-3-4 3 0,-1-3 6 0,-1-6 4 16,-3-4 8-16,1-5-11 0,-2-3 3 15,-4-10 31-15,2 15-13 0,-2-15-8 0,0 0-6 0,0 0 6 16,0 0 4-16,-18-12-11 0,6-5 18 0,-4-4 21 15,-1-7-22-15,-2-3 22 0,-5-10-11 16,-2-5-7-16,4-5 6 0,-3-2-11 0,3-1 14 16,2-1 6-16,4-1 2 0,5 3 9 15,3 9 1-15,4 3-2 0,2 3 0 0,3 2-15 16,0 8 5-16,3 2 5 0,5 2 31 0,-1 0-48 16,1 7 39-16,3 2-37 0,-1 2 34 0,0 5-32 15,-1 3-15-15,-10 5 12 0,22-3-1 0,-22 3 3 16,23 10 1-16,-13-2-1 0,2 3-10 0,-6 2 13 15,1 3-7-15,-2 0 8 0,-2 0 1 0,-1 1-2 16,-2-3 2-16,-2 3-1 0,0-2-11 0,-2 0 14 16,2-1-7-16,-1-4 4 15,0-1 0-15,3-9 4 0,-3 15 0 0,3-15 0 16,0 0-14-16,-7 8 4 0,7-8-12 0,0 0 5 16,-2-16 0-16,2 3 2 0,2-6-9 0,1-4 35 15,2 1-39-15,1-2 16 0,2 0-1 0,1 2 2 16,0 2 3-16,-1-1 26 0,0 7-29 0,-1 0 24 15,-1 6-37-15,-3-2 38 0,-3 10-31 0,10-12-4 16,-10 12 15-16,0 0 0 0,17-3 0 0,-17 3 1 16,11 7-9-16,-11-7-3 0,14 13 15 15,-7-4 2-15,-1 3-4 0,-1-1 2 0,3-2-3 16,-3 3 1-16,0-4-13 0,-1 1 10 0,-4-9 4 16,8 12 1-16,-8-12 0 0,6 13-3 15,-6-13 2-15,6 7-3 0,-6-7-9 0,0 0 8 16,0 0 4-16,0 0-2 0,14-6 0 0,-8-2 1 15,2-1-2-15,-1-5 0 0,-1-3-12 0,3 0 47 16,1 0-40-16,-2 0 29 0,0 0-29 0,-1 3 27 16,0 2-34-16,-5 2 34 0,5-2-42 0,-2 3 48 15,-5 9-38-15,9-14 32 0,-9 14-32 16,7-12 32-16,-7 12-36 0,5-9 34 0,-5 9-45 16,8-6 48-16,-8 6-37 0,0 0 34 0,0 0-34 15,22 4 35-15,-22-4-35 0,15 9 37 0,-6-1-49 16,0 1 50-16,0-1-38 0,1 4 34 0,-1 2-42 15,0-3 12-15,1 3 2 0,-3-2 3 16,2 3-11-16,-4 0 9 0,1-1 6 0,-1 0 1 16,0 0 0-16,-3-1 0 0,0 0-8 0,-2 0-19 15,0-3-49-15,-2 2-41 0,-2 0-54 0,-4-3-23 16,1-1-13-16,-4-4-295 0,-1 1 35 16</inkml:trace>
  <inkml:trace contextRef="#ctx0" brushRef="#br0" timeOffset="22750.02">26798 6045 122 0,'-6'-26'479'0,"1"6"-93"0,2-1-136 0,-1 4-10 0,3 5-113 16,0-3 14-16,1 15-63 0,0-17 7 15,0 17-41-15,4-14 22 0,-4 14-49 16,0 0 28-16,15-3-45 0,-15 3 25 0,20 8-58 16,-3 2-9-16,-2 4-41 0,7 5-31 0,0 1-23 15,1 1-21-15,-1 2 13 0,-1-3-86 0,2-1-104 16,1 1 254-16</inkml:trace>
  <inkml:trace contextRef="#ctx0" brushRef="#br0" timeOffset="23417.99">27178 6142 46 0,'0'0'374'0,"20"0"-90"16,-20 0-73-16,0 0-25 0,23 0-27 0,-23 0-29 15,16 1-8-15,-16-1-32 0,16 6-17 16,-16-6-10-16,14 8-7 0,-4-3-11 0,-1 3-8 16,-2-1-17-16,0 2 10 0,2 4-9 15,0-4-8-15,-4 0 3 0,2 0-6 0,0-1 2 16,-3 2-34-16,1-2 34 0,-5-8 0 0,7 14-5 15,-7-14-4-15,6 9 4 0,-6-9-1 0,5 8 4 16,-5-8-12-16,0 0 9 0,0 0-1 0,0 0-6 16,0 0 2-16,9-5-4 0,-9 5 8 0,5-18-3 15,-1 7-9-15,0-4 9 0,1 1 1 0,3 1-4 16,-2-2-26-16,1 2 33 0,0 1-31 16,2 2 34-16,-1-2-43 0,-2 4 45 0,2 2-29 15,1 0 29-15,-9 6-27 0,15-5 27 0,-15 5-24 16,17-3 28-16,-17 3-45 0,18 3 50 0,-18-3-9 15,20 4-3-15,-20-4-10 0,24 1 10 16,-24-1-3-16,26 3 0 0,-26-3-5 0,26-3-2 16,-26 3-32-16,26-2 23 0,-9-4-23 0,-2 2 26 15,-1 0-18-15,-1-4 18 0,0 1-13 0,-2-1 39 16,-2-1-41-16,0 0 27 0,-1 1-17 16,-2-2 28-16,-3 1-16 0,-1 1 34 0,-2 8-16 15,4-17 44-15,-4 17-36 0,2-15 48 0,-2 15-44 16,0-11 37-16,0 11-50 0,0 0 23 0,-2-12-41 15,2 12 44-15,0 0-48 0,0 0 40 0,0 0-43 16,0 0 37-16,0 0-42 0,0 0 37 0,0 14-10 16,4-5 4-16,2 5-6 0,2 2-1 15,1 3-3-15,6 5-2 0,-2 1-10 0,4 5 40 16,2 6-39-16,5 7 38 0,1 3-39 16,1 2-5-16,1 0-2 0,1 3-5 0,0 0-20 15,-1-3 15-15,0 1-2 0,1-1-8 0,-1-3-2 16,-3-1 3-16,-3-9 6 0,-3-2 4 0,-1-1-8 15,-1-1 17-15,-1-3 7 0,-3-2-4 0,-3-7 5 16,0 0-4-16,-4-4 11 0,0-1 4 0,-1-2 22 16,-4-12 0-16,2 17 41 0,-2-17-36 0,-1 12 47 15,1-12-50-15,-10 11 47 0,10-11-53 16,-19 6 47-16,19-6-50 0,-26 0 40 0,9-2-37 0,-7-2 36 16,1-2-35-16,-5-4 38 15,2-4-44-15,-2 0 27 0,1-3-50 0,3-1 40 16,1-3-40-16,0-1-8 0,7-1-16 0,-1-2-2 15,4-2-19-15,4 0-18 0,-1-4-12 0,8 5-41 16,2-4-52-16,2-6-53 0,3 0-86 0,3-4-255 16,3-1-78-16</inkml:trace>
  <inkml:trace contextRef="#ctx0" brushRef="#br0" timeOffset="23629.01">28188 5641 302 0,'0'0'540'0,"-8"-14"-169"16,8 14-86-16,-8-7-71 0,8 7-44 0,0 0-34 16,-10-5-28-16,10 5-23 0,0 0-22 0,-8 11-5 15,7-1-19-15,1 3 0 0,3 9-9 0,3 2-12 16,1 9 2-16,2 1-8 0,3 3-35 0,-1-3-66 16,2 3-18-16,2-4-81 0,0 1-16 15,0-4 8-15,-2-2-297 0,2-4 49 0</inkml:trace>
  <inkml:trace contextRef="#ctx0" brushRef="#br0" timeOffset="23952.99">28047 5741 443 0,'-39'-32'376'0,"2"6"-122"0,5 9 25 0,0-4-57 16,2 5-40-16,0 2-26 0,2 2-27 15,8 1-24-15,1 3-19 0,4 0-23 0,1 3-3 16,14 5-19-16,-15-9-3 0,15 9-9 0,0 0-5 15,3-10-6-15,-3 10 17 0,25-10-34 0,-2 4 7 16,13-1 30-16,4 2-44 0,3-2 31 0,6 3-43 16,3 0-5-16,9-2-3 0,-8 4-20 0,0 0 13 15,0 2-4-15,-2 2-8 0,-5 3 0 0,-4 0 4 16,-1 4-24-16,-8 0 42 0,-1 4-37 0,-8 4 57 16,-3-2-35-16,-6 3 51 15,-6 1-39-15,-1 4 40 0,-4 1-34 0,-3 0 39 16,-4 3-43-16,-4 6 54 0,0 1-39 0,-3 1 42 15,-3-1-40-15,2 4 32 0,-1-4-44 0,0 1 48 16,1-1-25-16,1-1 14 0,1-2-6 0,4-6-3 16,1-1-5-16,3-5-26 0,1-1-29 0,1-3-22 15,4-1-25-15,2-5-27 0,3-4-18 0,0 0-41 16,-10-5-24-16,31-3-176 0,-11-4 210 0</inkml:trace>
  <inkml:trace contextRef="#ctx0" brushRef="#br0" timeOffset="24346.02">28850 5692 490 0,'5'-22'368'0,"-3"3"-53"0,-1 2-43 0,-1 0-68 16,-1 3-19-16,-1 2 11 0,2-1-70 0,-3 5 6 15,3 8-56-15,-7-16 21 0,7 16-60 0,-13-7 38 16,13 7-59-16,-15 3-3 0,5 1-3 0,-3 8-2 16,-2-1-8-16,2 5 4 0,0 4 0 0,2 1-2 15,-2 4-2-15,5-5 1 0,1 3-1 16,0-1-5-16,5-3-41 0,-1-1 23 0,1-3-36 15,5-1 35-15,-1-2-39 0,1-1 47 0,3-3-43 16,-6-8 37-16,12 8-24 0,-12-8 46 0,20-1-43 16,-20 1 47-16,24-11-40 0,-9 0 43 15,-1-3-38-15,0-2 29 0,0-2-22 0,-1 2 47 16,-3-2 2-16,2-2 12 0,-3 3 7 0,-1 0 6 16,-2 3 5-16,0 2 3 0,-1 2 60 0,-5 10-60 15,7-16 36-15,-7 16-63 0,5-11 0 16,-5 11-8-16,0 0-4 0,5-7-4 0,-5 7-2 15,0 0-4-15,9 7-1 0,-9-7-12 0,6 13 11 16,-3-4 0-16,1 2-4 0,0-2-7 0,-2 3-13 16,4 1-24-16,-2-4-24 0,0 3-47 0,0-3 10 15,0 2-60-15,1-4-32 0,-5-7 9 16,9 12-26-16,-9-12-15 0,0 0-233 0,0 0 116 0</inkml:trace>
  <inkml:trace contextRef="#ctx0" brushRef="#br0" timeOffset="24949.99">29023 5358 304 0,'-4'-38'394'0,"0"3"-50"16,0 7-87-16,2 3 4 0,-1 2-73 0,1 6-1 16,-1 4-52-16,2 1-15 0,1 12-36 0,-3-17 11 15,3 17-46-15,0 0 12 0,0 0-30 0,0 0 9 16,0 0-6-16,13 17-10 0,-8-2-3 0,2 5-4 16,0 3 2-16,2 6-9 0,0 1-5 0,-1 3 18 15,2-1-52-15,-2 1-48 0,1 0 3 16,-2-3-57-16,2 0 19 0,-2-9-10 0,-1 1 27 15,-1-4-2-15,0-3 35 0,-1-4 8 16,1-2 33-16,-5-9 10 0,5 13 23 0,-5-13-22 16,0 0 21-16,0 0-32 0,0 0 40 0,0 0-18 15,0 0 35-15,17-7-34 0,-17 7 29 0,7-11-36 16,-1 2 29-16,-1 1-15 0,1-1 11 0,3-3-10 16,1 1-13-16,1-2-12 0,4 0-35 0,-2-2-12 15,3 1-18-15,0-2-23 0,5-2 14 0,-3-1-21 16,1 2-10-16,-1 0 6 0,-4 2 11 15,3-1 18-15,-3-2 30 0,-2 2 31 0,0-1 43 16,-3 1 36-16,-2 4 48 0,0-2 23 0,-3 5 6 16,-1-4-5-16,-3 13-15 0,1-16 46 15,-1 16-55-15,-3-12 26 0,3 12-55 0,-6-10 22 16,6 10-46-16,-11-7-5 0,11 7-6 0,0 0 13 16,-23 3-33-16,12 2 24 0,2 2-38 0,-3 0 30 15,3 4-38-15,-2 4 23 0,4 2 4 0,-2-1-15 16,4-2 8-16,2 3-8 0,2-3-7 15,2 1-11-15,-1-3-14 0,5 3-19 0,-1-1 6 16,4-2-5-16,-1-3-12 0,0-1 1 0,1-3-7 16,-8-5-2-16,17 7-2 0,-17-7-23 0,0 0 42 15,26-3-7-15,-16-2 31 0,-1-2-6 0,3-2 14 16,-3 0-2-16,-2-2 44 0,2-1-23 0,-4 2 71 16,2-2-38-16,-2 3 48 0,0 0-36 15,-5 9 46-15,6-14-42 0,-6 14 25 0,7-11-33 16,-7 11 2-16,0 0-25 0,6-9 21 15,-6 9-32-15,0 0 15 0,0 0-6 0,0 0-8 16,10 9 0-16,-10-9-11 0,4 14 5 0,2-6-1 16,-6-8-8-16,6 17-19 0,-3-8-27 0,1 2-48 15,0 0-65-15,1-1-65 0,3-1-26 0,-3 1-294 16,1-2-42-16</inkml:trace>
  <inkml:trace contextRef="#ctx0" brushRef="#br0" timeOffset="25894.99">29957 4734 488 0,'-8'-10'419'0,"1"-1"-87"16,2 3-58-16,-1-1-58 0,6 9-35 0,-7-12-34 16,7 12-28-16,-7-9-22 0,7 9-26 15,-5-8-17-15,5 8-1 0,0 0-12 0,0 0-3 16,0 0-6-16,0 0-8 0,5 17-5 0,2-5-9 16,3 5-4-16,5 6-3 0,1 1 9 15,3 1-24-15,1-1 23 0,3 3-24 0,-1-2 19 16,0 1-24-16,-2 0 20 0,2-3-17 0,-2 0 17 15,-2-1-31-15,-4-4 33 0,0-2-33 0,-5-2 29 16,3 2-24-16,-6-3 29 0,-1-4-23 0,-3 2 35 16,-2-11-34-16,0 17 33 0,-3-5-32 0,-2-3 27 15,-5 0-27-15,0 1 29 0,-2-3-26 0,0 1 33 16,-2-1-35-16,0-2 36 0,0 0-40 0,14-5 19 16,-23 8-51-16,23-8 36 0,-18 1-72 15,18-1 2-15,0 0-74 0,-19-6-11 16,19 6-42-16,-1-12-46 0,2 3-180 0,4-6 149 15</inkml:trace>
  <inkml:trace contextRef="#ctx0" brushRef="#br0" timeOffset="26298">30303 4804 32 0,'14'-14'531'0,"-5"2"-109"0,0 2-92 0,-1 3-69 16,-2-1-64-16,-6 8-44 0,9-11-27 0,-9 11-22 16,9-5-18-16,-9 5-14 0,0 0-3 15,17 5-24-15,-11 3-7 0,2 0-37 0,-1 2 22 16,1 4-27-16,0 4 22 0,1-1-24 0,0 2 29 15,-2 1-35-15,2-1 31 0,-1 1-40 16,-2-2 19-16,-2-3-35 0,1 0 34 0,-1-1-41 16,-1-4 41-16,-3-10-49 0,4 18 55 0,-4-18-42 15,0 12 34-15,0-12-28 0,-7 6 52 0,7-6-52 16,0 0 49-16,-18-3-44 0,4-6 47 0,-3-3-47 16,0-1 37-16,-4-10-38 0,1 0 52 0,-1-6-45 15,0-4 42-15,-1-9-46 0,1-4 57 16,2 0-47-16,3-3 44 0,4 7-44 0,3 4 17 15,2-2 9-15,1 5 4 0,5 4 0 0,1 5-4 16,1 0-3-16,3 3 0 0,3 2-8 0,2 3 6 16,3 0 0-16,1 3-2 0,5 1-2 15,-1 4 0-15,2 5 2 0,-2 2-8 0,-17 3 5 16,33 6-1-16,-13 2 1 0,-3 3 1 0,-2 4 30 16,-2 2-52-16,-4 4 34 0,-1 3-60 0,-5 1 41 15,-1 1-65-15,-2-1 14 0,-3 4-39 16,-1-4-10-16,0 0-19 0,-1-1-8 0,3-4 9 15,-1-3 9-15,2-5 14 0,-3-2-10 0,4-10-4 16,4 12-13-16,-4-12-169 0,0 0 83 0</inkml:trace>
  <inkml:trace contextRef="#ctx0" brushRef="#br0" timeOffset="26639">30559 4599 183 0,'15'-13'296'0,"2"2"-73"0,-2 3-33 0,-2-2-25 16,-2 3-28-16,2-1 6 0,-1 4-26 15,-12 4-18-15,21-4-9 0,-21 4 17 16,21 2-50-16,-10 3 12 0,-2 1-35 0,2 2 32 15,-1 4-52-15,-1-3 34 0,-2 3-47 0,2 2 39 16,-2 0-47-16,-4 0 29 0,1-2-22 0,-1 0 36 16,-2-1-45-16,0 0 49 0,-1-11-45 0,2 16 53 15,-2-16-41-15,0 13 44 0,0-13-15 0,0 0 31 16,-3 10-8-16,3-10-13 0,0 0-6 0,0 0-10 16,-9-15-2-16,7 6-12 0,-3-7-19 0,2-7-3 15,-1-1 25-15,0-11-28 0,2-3 23 16,-1-5-25-16,3-3 0 0,0-3 6 0,0-1-10 15,5 1 8-15,-1 3 28 0,1 5-27 16,2 2 28-16,0 6-23 0,0 3 18 0,-1 6-18 16,2 4 11-16,-1 3-16 0,0 5 28 0,1 5-28 15,2 0 19-15,-10 7-23 0,22 0 18 0,-7 5-16 16,0 7-4-16,8 4 7 0,-1 4 2 0,1 2 0 16,-1 3 0-16,1 1 1 0,-2 5 3 0,0-2-16 15,-1 3-16-15,1 0-21 0,-5 1-21 16,1-1-41-16,-4 2-61 0,-1-4-32 0,-4 0-2 15,-3-6-295-15,-2 0 32 0</inkml:trace>
  <inkml:trace contextRef="#ctx0" brushRef="#br0" timeOffset="26816.99">30936 4618 81 0,'0'0'641'0,"-22"-7"-233"0,11 4-79 0,2-3-102 15,9 6-66-15,-14-10-6 0,14 10-61 16,-4-12 11-16,4 12-48 0,5-17 7 0,4 7-41 15,4-2 30-15,6-3-47 0,4-2-18 0,4 3-24 16,3-1-28-16,2 2-34 0,-2 4-68 0,0 1-147 16,-7 0 54-16,0 3-175 0,-5 2 158 0</inkml:trace>
  <inkml:trace contextRef="#ctx0" brushRef="#br0" timeOffset="27130.99">30069 5592 333 0,'-24'18'442'15,"1"-1"-194"-15,7-4 3 0,0-2-90 0,6-2 1 16,2-2-62-16,8-7 47 0,-6 7-45 0,6-7 30 16,0 0-12-16,22-11-25 0,4-3-1 0,17-10-5 15,9-5-11-15,9-6-8 0,6-1-11 16,24-14-2-16,3-4-8 0,5 0-11 0,7-1-3 15,0-3-13-15,2 3 0 0,-4-3-8 16,-1-1 2-16,-3 4-13 0,-7 3 9 0,-6 5-7 16,-20 10-1-16,-5 4-19 0,-4 2-14 0,-6 5-31 15,-8 3 13-15,-12 8-20 0,-6 2-29 0,-5 3 33 16,-6 4-42-16,-5-1 31 0,-10 7-42 0,0 0 27 16,0 0-37-16,0 0-9 0,0 0-11 0,-14 10 7 15,-4-1-23-15,-10 4-76 0,0 2-128 0,-6-1 225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4-07T05:36:23.542"/>
    </inkml:context>
    <inkml:brush xml:id="br0">
      <inkml:brushProperty name="width" value="0.05292" units="cm"/>
      <inkml:brushProperty name="height" value="0.05292" units="cm"/>
      <inkml:brushProperty name="color" value="#FF0000"/>
    </inkml:brush>
  </inkml:definitions>
  <inkml:trace contextRef="#ctx0" brushRef="#br0">25039 984 313 0,'-8'-11'494'0,"-2"2"-154"0,3 1-63 15,7 8-87-15,-14-10-34 0,14 10-32 0,0 0-13 16,-20 1-4-16,13 7 14 0,1 4 38 0,2 7 16 16,-1 5-25-16,5 6-17 0,0 11-13 0,3 5-21 15,3 16-6-15,7 8-14 0,-2 1-10 0,5 4-19 16,-1 6 0-16,2 2-20 0,-1 3 8 0,1 0-12 16,1-1-9-16,-3-8 12 0,0 0-30 0,-1-6-13 15,1-3-77-15,-1-5-9 0,-3-6-56 16,0-3-38-16,-2-13-68 0,1-5-56 0,-2-4-396 15,-1-8-240-15</inkml:trace>
  <inkml:trace contextRef="#ctx0" brushRef="#br0" timeOffset="317.95">25122 1839 313 0,'-12'-26'501'0,"3"5"-210"0,0-3-25 0,-1 2-100 15,1 1 8-15,5-2-63 0,-1 2 27 0,1-1-47 16,4 2 32-16,3 2-5 0,1-2-1 0,2 0-18 16,3 3-17-16,4 0-23 0,1 4-13 0,4 2-16 15,0 1-7-15,3 3 7 0,4 6-7 16,-1 1-5-16,-1 4-8 0,1 3-1 0,-2 3-12 16,2 6 6-16,-3 2-23 0,-2 2-22 0,-4 3-44 15,-3 2 41-15,-6-3-40 0,-2 1 15 0,-3-5 53 16,-6 5-40-16,1 0 20 0,-6 3-3 0,-4 3 17 15,0-2 6-15,-3-1 2 0,-1-2 39 16,-1 1-41-16,-1-3 40 0,0-2-47 0,0-1 52 16,5-4-64-16,1-2 5 0,2-5-88 0,1 1-84 15,11-9-31-15,-14 3-263 0,14-3 45 0</inkml:trace>
  <inkml:trace contextRef="#ctx0" brushRef="#br0" timeOffset="626.99">25547 1535 425 0,'0'0'425'0,"0"0"-169"0,-14 3-3 15,6 5-99-15,-2 1-7 0,1 8-58 0,-1 0-20 16,2 4-11-16,-2-1-18 0,3 5-10 0,1 1 2 16,4-2-9-16,-1 5-2 0,6-3 29 0,1 0-41 15,3 2 32-15,5-1-38 0,2-4 25 0,1-6-37 16,1-2 45-16,3-3-38 0,1-7 34 0,3-2-37 15,3-5 35-15,-1-2-39 0,6-5-3 16,-2-5 20-16,-3-1 2 0,-2-2 8 0,1-3 7 16,-6-2 14-16,-3 1 29 0,-2-3-26 15,-7 4 18-15,-3-3-19 0,-4 3 2 0,-4-1-24 16,-4-4 43-16,-5 2-55 0,-2 0 11 0,-5 4-16 16,0 1 12-16,-5 4-5 0,3 5-3 0,-2 3-7 15,-2 2-5-15,2 3-18 0,-2 2-23 0,1 3-12 16,-1 1-91-16,3 0-92 0,3 2-35 0,1-2-272 15,6 2-55-15</inkml:trace>
  <inkml:trace contextRef="#ctx0" brushRef="#br0" timeOffset="1188.99">25868 1425 372 0,'0'0'510'0,"16"-6"-222"0,-16 6-5 0,0 0-115 15,20 4 6-15,-20-4-70 0,15 11 14 0,-9-4-58 16,2 3 16-16,1 2-40 0,-3 2 23 0,2 1-49 16,1 2 40-16,1 0-46 0,-3 0 38 0,-1 2-46 15,-1-1-2-15,0-3 5 0,2-1-6 0,-5-1 8 16,3-1 1-16,-3-2-1 0,-2-10-1 16,5 15 2-16,-5-15-2 0,4 12 0 0,-4-12 4 15,0 0 0-15,0 0-2 0,0 0 41 16,0 0-34-16,0 0 24 0,5-16-20 0,-4 3 19 15,1-4-22-15,0-2 26 0,0-6-23 0,-1 1 26 16,3-1-6-16,2 2-9 0,-1-1 5 0,1 2-5 16,2 3 1-16,-1 1-23 0,0 4 24 0,-1 4-29 15,2 0 15-15,-8 10-17 0,13-10 12 0,-13 10-12 16,0 0 7-16,21 2-9 0,-21-2 21 0,18 12-1 16,-8-3-4-16,-2 3-1 0,-2 0-15 15,2 2 14-15,-4-1-9 0,2 2 11 0,-2 1-14 16,-3-1 5-16,1-1 4 0,-2-2 15 0,1-1-10 15,-1 0 12-15,0-11-8 0,-1 17 11 16,1-17 2-16,0 12 11 0,0-12 7 0,0 0-8 16,0 0-9-16,0 0-7 0,0 0-6 0,6-10 0 15,-3-4 0-15,3-3-7 0,2-2-8 0,-1-4 6 16,1 2-2-16,5-1 0 0,-4 3 3 0,0-1 4 16,2 4 6-16,-3 3 1 0,0 4-9 0,-1-1-5 15,1 3 2-15,1 2 2 0,-9 5 0 16,17-4 6-16,-17 4 7 0,20 6 2 0,-8 1 5 15,-1 3-2-15,-1 2-7 0,3 5 0 0,-4 0-8 16,0 5 2-16,-3 1-5 0,-1 2 0 0,-1 12-25 16,-4-8-49-16,-3 9-38 0,-1-1-51 0,-3 3-1 15,-2-1-87-15,-2 0-67 0,-3-7-55 16,-2 4-200-16,2-5-85 0</inkml:trace>
  <inkml:trace contextRef="#ctx0" brushRef="#br0" timeOffset="1504.99">25473 2343 10 0,'-23'9'655'0,"3"2"-232"0,-1-6-91 0,8 2-77 16,-1-4-44-16,14-3-7 0,-19 7 8 0,19-7-24 16,0 0-34-16,-15 4-20 0,15-4 9 0,0 0 3 15,20-14-8-15,-2 2 3 0,10-3-16 16,8-3-9-16,15-7-23 0,7 0-13 0,3-4-16 15,4-2-12-15,4-3-2 0,0 0-20 0,3-4 6 16,-3 4-21-16,0-1 10 0,-3 2-15 0,-1 2 7 16,-6 2-15-16,-3 4 11 0,-6 0-3 0,-13 7-2 15,-2 3-1-15,-6 1-2 0,-8 4-1 0,-1 0-1 16,-5 3 1-16,-2 2-2 0,-13 5-1 0,19-10 0 16,-19 10-1-16,14-4-5 0,-14 4-8 0,0 0-19 15,0 0-27-15,0 0-33 0,0 0-62 0,0 0-63 16,0 0 4-16,-9 5-63 0,9-5-64 0,-19 6-90 15,19-6-241-15,-23 6-200 16</inkml:trace>
  <inkml:trace contextRef="#ctx0" brushRef="#br0" timeOffset="1877.99">26688 1477 832 0,'4'-7'701'0,"-4"7"-202"16,0 0-89-16,0 0-114 0,0 0-67 0,0 0-59 16,3-10-31-16,-3 10-42 0,0 0-31 0,0 0-46 15,0 0-34-15,0 0-61 0,0 0-67 16,0 0-2-16,0 0-29 0,0 0-13 0,12-3-79 15,-12 3-59-15,0 0-295 0,17 3-152 0</inkml:trace>
  <inkml:trace contextRef="#ctx0" brushRef="#br0" timeOffset="2224.98">26996 1202 283 0,'0'0'514'15,"-11"-10"-165"-15,11 10-57 0,-9-8-87 0,9 8-40 16,0 0-29-16,-10-11-28 0,10 11-27 0,0 0-4 15,0 0 5-15,0 0-2 0,0 0 18 0,0 0 4 16,21 9-22-16,-9-2-14 0,3 2-12 16,4 3-6-16,-1-1-13 0,3 2-1 0,3 1-13 0,-1 2 0 15,0-1-11-15,0 0-5 0,-3-2-35 16,-3 0-16-16,1 1-34 0,-3-1-30 0,0 1-83 16,-2-2-64-16,1 0 3 0,-5-1-315 0,-1-4-92 15</inkml:trace>
  <inkml:trace contextRef="#ctx0" brushRef="#br0" timeOffset="2415.98">27282 1205 538 0,'-12'-16'463'0,"0"0"-116"0,-1 6-88 0,1 0-61 16,1 3-33-16,-1 4-30 0,12 3-25 0,-20-2-21 16,20 2-14-16,-25 10-12 0,10-1-11 0,0 6 14 15,2 2-34-15,-2 9 6 0,0-1-21 16,4 4 12-16,0 1-9 0,-1 3-6 0,1 1-13 15,4-1 1-15,0-1-57 0,0 0-2 0,2-6-109 16,3-4-96-16,0-2-79 0,2-7-191 0,2 0-22 16</inkml:trace>
  <inkml:trace contextRef="#ctx0" brushRef="#br0" timeOffset="3234.99">27369 1153 233 0,'4'-7'629'0,"-4"7"-203"0,7-12-118 15,-7 12-75-15,0 0-47 0,0 0-38 16,0 0-30-16,0 0-25 0,11 7-15 0,-11-7 1 16,3 19-29-16,0-4-7 0,-1-1-15 0,0 3 9 15,2 0-20-15,1 5 9 0,-1-3-20 0,3-2 12 16,0 3-11-16,-2-7-36 0,0 0 15 0,2-1-10 16,-3-3-27-16,1 2 18 0,-5-11-21 0,9 11 33 15,-9-11-22-15,0 0 56 0,9 6-48 0,-9-6 44 16,0 0-43-16,10-8 43 0,-4-1-39 0,-1-6 3 15,2-1 13-15,0-2 3 0,1-3 2 0,2 1 4 16,-1-2-1-16,0 1 0 0,1 1 1 16,-1 3 1-16,0 1 0 0,0 6 0 0,-2 0 2 15,-7 10 3-15,11-12 0 0,-11 12 0 0,0 0 3 16,0 0 0-16,24 4-2 0,-24-4-2 0,13 10 2 16,-7-5 0-16,2 3-2 0,-8-8 4 0,9 14-6 15,-2-7 5-15,-7-7-4 0,10 13 1 0,-10-13-2 16,7 11-2-16,-7-11 2 0,8 8-6 0,-8-8-2 15,0 0-11-15,0 0-4 0,17 2-1 0,-17-2-1 16,13-9 9-16,-13 9 6 0,16-13 3 0,-8 4 1 16,1-3 10-16,0 3 3 0,-2-2 6 0,0 3 8 15,-1 1 7-15,-6 7 5 0,10-11 5 0,-10 11-5 16,9-11-4-16,-9 11-5 0,0 0-4 16,8-6 0-16,-8 6-4 0,0 0-2 0,0 0-3 15,0 0 0-15,0 0-4 0,18 4 2 16,-18-4-1-16,0 0-1 0,14 5-4 0,-14-5-6 15,0 0-9-15,19 1-4 0,-19-1 0 0,17-4-1 16,-17 4 0-16,21-9-16 0,-8 2 13 0,0 0 3 16,-1-2 4-16,0 2-13 0,0-4 26 0,-1 4 2 15,-1 0-3-15,-2 0 2 0,-8 7 2 0,15-10-1 16,-15 10 2-16,11-6 6 0,-11 6 4 0,0 0-1 16,0 0-1-16,0 0 1 0,16 6-5 0,-16-6 2 15,9 6-3-15,-9-6 1 0,8 11-5 0,-8-11 0 16,9 10 3-16,-9-10-2 0,11 9 0 0,-11-9 0 15,14 7-4-15,-14-7 0 0,21 0-4 16,-21 0-4-16,28-4-1 0,-9-1 0 0,0-5 6 16,0 0 0-16,-1-2 0 0,5-4-6 0,0-2-26 15,-3 1 38-15,0-4-21 0,-1-1 41 0,-2-1 10 16,-1-1 1-16,-3-2 11 0,-3 0 2 0,1-6-2 16,-4 3 1-16,-2-2 22 0,-2 2-14 0,-2 0 17 15,-3 1 4-15,-1 2 15 0,-1 2 2 0,-2 3-5 16,-2 3-9-16,-3 1-7 0,0 5-11 0,0 2-7 15,-2 3-8-15,2 4-6 0,-6 2-6 0,17 1-4 16,-29 3-12-16,11 6 4 0,0 2-10 16,0 4 4-16,1 7-2 0,0 3-3 0,1 1-2 0,3 5-1 15,3 2-1-15,1-1-2 0,5 3-1 16,-2-1-6-16,4 0-22 0,2-6-46 0,1 2-59 16,0-1-18-16,5-1-12 0,-2 2 0 0,0-3-9 15,1-1-29-15,0-4-136 0,0 2 71 0,2-2-266 16,-2-1-18-16</inkml:trace>
  <inkml:trace contextRef="#ctx0" brushRef="#br0" timeOffset="3579.99">27486 1664 42 0,'-21'14'522'0,"5"-3"-173"0,0 2-81 0,2-4-44 15,3-1-57-15,2-1-30 0,1 1-18 16,8-8-13-16,-13 10 45 0,13-10 6 0,0 0 54 16,-2 8-3-16,2-8-19 0,0 0-24 0,28-4-25 15,-3-5-26-15,9-3-20 0,12-6-19 0,7-6-16 16,6-2-11-16,1-1-16 0,7-3 0 0,-1 0-12 16,4-1 2-16,1-1-9 0,-2 0 9 0,0 1-5 15,-2-1 0-15,-4 3 16 0,-4 3 17 0,-3-1 23 16,-5 4 13-16,-2-1 22 0,-11 6 23 0,-3 3-7 15,-5 1-17-15,-2 2-21 0,-6 4-11 16,-5-1-17-16,-3 4-12 0,-3-1-3 0,-11 6-10 16,18-6-5-16,-18 6-15 0,0 0-16 0,12-5-16 15,-12 5-18-15,0 0-34 0,0 0-56 0,-7 11-73 16,-1-4-77-16,0 0-52 0,-3 1-13 0,1 0-43 16,-4-1-501-16,1 1-506 0</inkml:trace>
  <inkml:trace contextRef="#ctx0" brushRef="#br0" timeOffset="4608.99">26476 2476 651 0,'0'0'460'0,"-11"-5"-116"15,11 5-93-15,0 0-56 0,-13-4-39 16,13 4-31-16,0 0-27 0,0 0-22 0,-5 8-12 16,5-8-17-16,5 21-3 0,1-1-9 0,-1 3-6 15,3 1-7-15,0 8-4 0,1 2-7 16,-2 0-3-16,0 3 3 0,-1-2-2 0,1 2 2 15,-1 1 34-15,-1-2-42 0,-1 2 37 0,1-5-39 16,0 0 39-16,0-3-37 0,0-3 40 0,0-1-24 16,2-4 33-16,-1 0-31 0,2-3 11 0,1 1 23 15,0-2 31-15,1-3 24 0,3-5-5 0,1 1-5 16,2-6-16-16,1-2-15 0,9-5-13 0,2-3-12 16,8-4-6-16,3-6-12 0,10-7 11 0,3-3-19 15,2-6-13-15,-2 0-39 16,4-3-27-16,2-3-41 0,-2 1-40 0,-2 0-29 15,-6 0 18-15,0 2-24 0,-8 4 27 0,-3-1-29 16,-12 9-11-16,-5 1 16 0,-6 6 24 0,-5 3 34 16,-5 2 23-16,-4 10 15 0,-5-14 18 0,5 14 16 15,-18-7 17-15,18 7 25 0,-29-3 33 0,9 3 9 16,-4 4 49-16,1-1-26 0,-2 0 53 0,2 2-45 16,1-3 50-16,4 1 4 0,3 1 8 0,15-4-4 15,-26 3-17-15,26-3-25 0,-18 5-16 0,18-5-17 16,-13 2-8-16,13-2-6 0,0 0 21 15,0 0 22-15,0 0 32 0,4 11 8 16,7-7 14-16,2 1-18 0,4 1 3 0,2 0-32 16,-1 2 5-16,3-1-30 0,-2 2 1 0,-2 2-29 15,0 0 10-15,-4 3-20 0,1 2-5 0,-4 2-4 16,-2 1-3-16,-2 1-1 0,-4 4-1 0,-2-5-13 16,-2 5-14-16,-4 1-53 0,0 1-118 0,-3 3-56 15,0 0-64-15,-3 3-121 0,1-8-15 0,-2 1-338 16,2-5-308-16</inkml:trace>
  <inkml:trace contextRef="#ctx0" brushRef="#br0" timeOffset="12409.99">27984 2341 226 0,'0'0'582'0,"-5"-9"-200"15,5 9-84-15,-4-9-90 0,4 9-35 16,0 0-31-16,-9-11-31 0,9 11-25 0,0 0-20 16,0 0-9-16,0 0-12 0,-4-7-42 0,4 7 31 15,0 0-26-15,4 12 30 0,4 0-29 16,-1 4 27-16,2 2-35 0,5 8 17 0,-1 3-18 16,0 0 19-16,4 5-22 0,-1 1-4 0,2-1 6 15,1 1 1-15,3 7 22 0,-3-6-23 0,0 1 22 16,-1-2-34-16,0-1 29 0,-1-1-30 0,-1 0 32 15,0-2-6-15,0-1 14 0,-3-2-24 0,0-2-1 16,-4-6 12-16,0-2-9 0,0 0 0 0,-4-4-1 16,0-3 1-16,-1-1-1 0,-2-1 0 15,-2-9 9-15,2 17 42 0,-2-17 7 0,-4 15 13 16,4-15-4-16,-12 13-9 0,0-7-10 0,-3-1-16 16,-1-1-1-16,-1-1-5 0,-1 0-14 0,0-1 2 15,-1 0-8-15,0-2-3 0,19 0-6 16,-32 2-17-16,32-2-15 0,-22 3-33 0,22-3-28 15,-20 0-28-15,20 0-33 0,0 0-50 0,-18 2-31 16,18-2 30-16,0 0-36 0,0 0 11 0,10-7-238 16,-1 0 96-16</inkml:trace>
  <inkml:trace contextRef="#ctx0" brushRef="#br0" timeOffset="12831.99">28436 2875 8 0,'13'-16'414'15,"-2"-1"-118"-15,-1-2-56 0,-3 2-44 0,-3 2-24 16,-1-1-4-16,-1 2-32 0,-2 3-7 0,-1-4-7 15,0 5-12-15,-2 1-12 0,3 9-13 16,-4-15-22-16,4 15-16 0,-9-9-5 0,9 9-7 16,0 0-8-16,-16 2-8 0,9 4-2 15,0 5-1-15,-1 3-7 0,0 2-8 0,1 2 41 16,1 0-43-16,4 0 26 0,-1 0-31 0,3-1 28 16,2-1-31-16,0 0 29 0,3-1-33 0,2-1 27 15,2-3-3-15,1-1 0 0,1-3-5 0,2-1-36 16,-13-6 30-16,25 2-32 0,-25-2 44 0,30-6-35 15,-13-3 35-15,-3-1-35 0,0-4 37 0,-3 1-37 16,-1-6 3-16,-2-1 1 0,-5-3 9 16,-2-3 4-16,-4-1 6 0,-2-8-3 0,-5-1 1 15,-1-2 2-15,-8-8-1 0,1 0 33 16,-4 0-26-16,0 2 36 0,0 1-10 0,5 4 29 16,0 4-31-16,0 2 25 0,3 2 17 0,0 4 23 15,5 8-6-15,-1-1-7 0,4 7-16 0,1 0-14 16,-1 3-14-16,3 3-13 0,3 7-7 0,-6-12-4 15,6 12-2-15,0 0-2 0,0 0-3 0,6 12 0 16,-1 2-3-16,4 3 5 0,3 9-5 0,1 4 7 16,1 4-6-16,0 0-3 0,3 4-1 0,1 8-3 15,0-2-8-15,-3-5-27 0,2-1-67 0,-3-1-8 16,2-3-41-16,-2-1-23 0,4-4-56 0,-4-1-25 16,4-8-97-16,-5-5-186 0,5-4-36 15</inkml:trace>
  <inkml:trace contextRef="#ctx0" brushRef="#br0" timeOffset="13289.99">28729 2363 42 0,'-10'-36'533'0,"-2"4"-165"0,2 0-64 0,0 5-40 15,1 4-27-15,1 5-43 0,1 4-14 0,1 2-10 16,3 2-25-16,-1-1-33 0,4 11-33 0,-7-13-22 16,7 13-14-16,0 0 1 0,0 0-7 0,0 0-12 15,0 10-6-15,3 2 4 0,5 7-12 16,-1 1 10-16,5 11-14 0,1-1 4 0,-2 4 2 15,6 2-11-15,-3 1-11 0,2 3-2 16,-3-2-8-16,4 2-34 0,-6-1 13 0,3-1-29 16,-2-4 23-16,-1 0-28 0,-2-2 40 0,0-6-42 15,0-5 50-15,-3-1-32 0,0-5 37 0,-3-3-19 16,1-1 49-16,-4-11-41 0,3 13 48 0,-3-13-42 16,0 0 45-16,0 0-44 0,0 0 1 0,0 0 12 15,-3-15 9-15,1 3 3 0,0 0 3 0,0-5 9 16,-1 0 7-16,1-1 10 0,2 2 0 15,-2 1-6-15,2 1 0 0,2 0 20 16,-1 1-33-16,0 1 23 0,3 1-32 0,-1 1 19 0,2 0-24 16,-5 10 19-16,10-9-22 0,-10 9 28 0,15-3-31 15,-15 3 0-15,16 2 5 0,-6 3 5 16,0 0-12-16,-3 4 8 0,1-1 1 0,-2 2 2 16,-1 2-3-16,-1-1 4 0,-2 2 14 0,-2-1-16 15,0 2 19-15,-2 1-21 0,-2 2 27 0,-1-4-32 16,-2 1 22-16,-3 1-50 0,1-4 11 15,-1-1-50-15,0-1-24 0,1-4-43 0,9-5-47 16,-17 3 3-16,17-3-103 0,-13-5-159 0,8-5 133 16</inkml:trace>
  <inkml:trace contextRef="#ctx0" brushRef="#br0" timeOffset="13489.02">29069 2295 103 0,'6'-7'604'0,"1"-1"-244"0,-7 8-37 0,7-12-116 15,-7 12-5-15,6-9-63 0,-6 9 4 0,0 0-45 16,0 0 3-16,0 0-24 0,0 0 5 0,-2 11-29 16,0 0 12-16,-3 4-31 0,-1 6 8 0,1-1-26 15,1 3 11-15,-2 1-20 0,4-2 13 0,-1 0-11 16,2-2-10-16,1-1 21 0,2-2-22 0,2 1 15 16,5 0-18-16,1-4 4 0,3-2-25 0,0-4-38 15,2-3-31-15,4-3-59 0,6-4-89 16,1-3-87-16,4-7-200 0,0 0-18 0</inkml:trace>
  <inkml:trace contextRef="#ctx0" brushRef="#br0" timeOffset="14509.99">29640 1741 270 0,'-5'-20'533'15,"-1"1"-176"-15,-1 5-68 0,5 2-87 0,-2 2-36 16,4 10-36-16,-8-11-23 0,8 11-5 16,0 0-10-16,0 0-8 0,-6 18-21 0,4-2 20 15,1 9-46-15,1 4 26 0,4 8-42 0,-1 4-8 16,1 2 3-16,3 3-9 0,-2-1-3 0,3 2 16 16,1-3-13-16,0-1 12 0,4 9-34 0,-4-9 0 15,1-4-52-15,-1-1-29 0,0-2-46 0,1-3-78 16,-1-3-100-16,-3-10-206 0,3 1-12 0</inkml:trace>
  <inkml:trace contextRef="#ctx0" brushRef="#br0" timeOffset="14672.99">29631 2330 354 0,'0'0'496'0,"-23"-8"-202"0,23 8-9 15,-22-5-127-15,22 5 10 0,-17-3-73 0,17 3 20 16,-13-4-63-16,13 4 25 0,0 0-59 0,-12-5 36 15,12 5-61-15,0 0 26 0,5-9-59 0,4 2-2 16,3-1-98-16,6-2 28 0,0-2-29 0,6-1-81 16,1-3 64-16,1-1-57 0,-1 0-104 0,-1 0 276 15</inkml:trace>
  <inkml:trace contextRef="#ctx0" brushRef="#br0" timeOffset="15031.99">29857 2038 197 0,'0'0'338'0,"0"-12"6"0,0 12-155 0,-5-7 44 16,5 7-104-16,0 0 22 0,-9-9-78 0,9 9 40 15,0 0-22-15,0 0-17 0,-17 4-17 0,17-4-8 16,-11 11-14-16,7-2-3 0,-2 0-9 0,1 3-4 16,1 1-3-16,0 3 1 0,2-3-4 0,2 1 30 15,1 1-43-15,0-2 37 0,3 3-49 0,1-2 44 16,0 1-45-16,3-4 46 0,0-1-40 0,-1-2 36 16,2-1-46-16,0-2 41 0,-9-5-42 15,19 5 44-15,-19-5-46 0,16 0 53 0,-16 0-50 16,16-3 39-16,-16 3-42 0,12-10 4 0,-5 2 3 15,-3-5-3-15,-1 3 5 0,-1-4 1 0,-2-1 13 16,-2-4-4-16,-2-1-1 0,-2-4-38 0,-1 5 44 16,1 0-22-16,-1 4 40 0,2 1-9 0,0 4 14 15,1 2-7-15,4 8-4 0,-9-12-1 0,9 12-6 16,0 0-3-16,-15 3-1 0,6 4-3 0,3 5 0 16,-1 5 2-16,-3 2-4 0,5 1 2 0,-1 1 33 15,2 2-39-15,0-3 36 0,1 2-38 0,3-2 24 16,0 0-29-16,2-5 33 0,0 3-53 0,5-5 34 15,0-1-70-15,3 0-15 16,-1-3-23-16,4-4-37 0,-13-5-49 0,30 3-17 16,-9-8-64-16,1-2-131 0,3-7 190 0</inkml:trace>
  <inkml:trace contextRef="#ctx0" brushRef="#br0" timeOffset="15568">30154 1927 327 0,'0'-11'423'0,"0"11"-203"16,0-15 31-16,0 15-121 0,0-14 36 0,0 14-102 15,0 0 48-15,0 0-82 0,0 0 57 0,0 0-82 16,0 0 62-16,-7 7-75 0,5 2 65 0,1 2-74 16,1 5 66-16,-2 1-70 0,4 0 64 0,-2 3-5 15,1-1-10-15,-1 0-6 0,2-2-3 16,0 3 0-16,0-4-4 0,1-2-8 0,-1-2-3 16,3-2-7-16,-5-10 2 0,4 16-2 0,-4-16 9 15,9 11 2-15,-9-11-5 0,0 0-12 0,12 5 11 16,-12-5 0-16,9-8 13 0,-4 0-18 0,1-1-51 15,-1-5 68-15,0-5-57 0,2-3 62 0,-2 0-61 16,1 0 64-16,-2-1-62 0,1 3 70 0,-1 0-62 16,1 6 67-16,-2 0-60 0,-1 3 57 0,-2 11-62 15,5-16 61-15,-5 16-64 0,4-10 62 16,-4 10-59-16,0 0 62 0,0 0-62 0,0 0 61 0,9 7-62 16,-9-7 54-16,3 12-46 0,-3-12 42 15,5 17-46-15,-5-17 60 0,2 17-59 0,-2-17 51 16,3 17-53-16,-3-17 55 0,1 12-51 0,-1-12 56 15,4 11-53-15,-4-11 58 0,0 0-43 0,0 0 40 16,5 7-47-16,-5-7 44 0,0 0-49 0,7-11 47 16,-7 11-49-16,7-18 46 0,-3 6-49 0,0-2 49 15,1 0-46-15,-1 0 46 0,2-1-38 16,-2 1 46-16,2 2-34 0,-2 0 37 0,1 3-23 16,-5 9 15-16,6-12-19 0,-6 12 9 0,6-8-14 15,-6 8 12-15,0 0-18 0,0 0 15 0,20 5-8 16,-15 2 3-16,2 1-12 0,0 3 7 0,0 1-8 15,-1 3 15-15,1-1-12 0,-1 1 13 16,0-1-6-16,-1 1-3 0,1-2-16 0,-1-2-23 16,-1-1-26-16,-4-10-126 0,7 15 89 0,-7-15-138 15,0 0 95-15,9 6-85 0,-9-6-177 0,7-9 191 16</inkml:trace>
  <inkml:trace contextRef="#ctx0" brushRef="#br0" timeOffset="15765.99">30497 1587 185 0,'-1'-37'224'0,"0"-1"101"0,0 10-152 0,1-1 88 15,0 3-93-15,0 7 29 0,0 1-87 0,0 4 17 16,0 14-67-16,1-17 27 0,-1 17-50 0,0 0 35 16,0 0-41-16,13 7 21 0,-7 3-7 0,4 8-3 15,1 3-16-15,1 10-2 0,0 1-28 16,-1 6 24-16,1 4-25 0,3 8 19 0,-2 6-27 16,1 3 26-16,-4 0-16 0,2 2 10 0,-3-3-4 15,-2-2-9-15,0-13-16 0,-2-1 35 0,0-6-60 16,-1 0-2-16,-2-7-4 0,2-5-9 0,-3-2-17 15,1-4-20-15,-1-7-35 0,-1-11-44 0,1 14-54 16,-1-14-160-16,0 0 200 0</inkml:trace>
  <inkml:trace contextRef="#ctx0" brushRef="#br0" timeOffset="16041">30643 1864 231 0,'-4'-17'354'15,"3"1"-234"-15,1 1 93 0,0 3-173 16,0-3 106-16,1 3-145 0,3 1 119 0,1 0-143 15,-1 0 117-15,1 1-131 0,0 1 119 0,2 1-129 16,2 1 127-16,0 2-132 0,-9 5 130 0,16-8-137 16,-16 8 147-16,21-2-155 0,-21 2 135 0,17 3-134 15,-6 1 17-15,-3 3 5 0,0-2 10 0,-3 4 8 16,-1 2 5-16,0-1 11 0,-4 1 115 0,-1 1-147 16,0 1 125-16,-2 1-135 0,-2 1 140 0,-3 4-129 15,1-1 118-15,-2 0-129 0,-2 2 125 0,0-2-126 16,-1 1 123-16,2-1-133 0,-1-2 130 0,0 2-133 15,3-6 112-15,0-1-147 0,3-4 98 16,5-7-151-16,-9 14 91 0,9-14-93 0,0 0-121 16,0 0 83-16</inkml:trace>
  <inkml:trace contextRef="#ctx0" brushRef="#br0" timeOffset="16735.99">30788 1942 445 0,'0'0'209'16,"0"0"59"-16,0 0-163 0,14-3 84 0,-14 3-120 15,0 0 98-15,0 0-112 0,0 0 81 0,0 0-60 16,10-7 37-16,-10 7-54 0,0 0 20 0,11-10-49 16,-11 10 28-16,18-12-49 0,-7 3-1 0,1-3-5 15,4 0-7-15,-1-3-6 0,0 0 3 16,-1-2-8-16,3-4-6 0,-2-2-8 0,-1-3-5 16,-2 0-4-16,-1-3 66 0,-3 0-81 0,-2-8 74 15,1 4-75-15,-4-2 95 0,-1-2-89 0,-2-3 88 16,-3 2-82-16,-1-1 20 0,-3 0 21 0,-1 3-3 15,-1 0 4-15,-2 5 6 0,0 2 13 0,2 6 8 16,-2 4 10-16,3 1 11 0,-1 3 0 0,3 4-2 16,-3 2-9-16,4 2-5 0,5 7-6 15,-12-5-3-15,12 5-8 0,-11 6 10 0,5 4-8 16,-1 3-2-16,3 6 10 0,-1 5-26 0,4 3 17 16,-2-1-5-16,3 6-5 0,0 6 0 0,2 1 0 15,0-1-10-15,3 2 18 0,-1-4-18 16,1 3 16-16,3-6-15 0,1 1 12 0,1-5-25 15,3 0-6-15,-2-4-3 0,2-8-21 0,1 0-11 16,2-4-14-16,1-2-1 0,-2-7-7 0,2-1-9 16,0-1-8-16,3-6 0 0,2-1 0 0,0-2 7 15,-2-1 11-15,1-6 12 0,0-2 8 0,-1-2 131 16,-2-1-122-16,-2-3 155 0,-2 5-134 0,-5 0 129 16,3 1-95-16,-5 0 99 0,-2 4-65 0,1 1 61 15,-6 11-40-15,5-15 31 0,-5 15-15 0,2-13-12 16,-2 13-38-16,0 0 23 0,0 0-30 0,0 0 15 15,0 0-25-15,0 0 20 0,-14 5-29 16,10 3 26-16,-2 4-33 0,-2 0 27 0,3 0-33 16,-1 3 5-16,1-1 4 0,1 1 1 0,1-3 0 15,2 0 2-15,-1 2-2 0,2-14 22 0,2 19-23 16,-2-19-3-16,4 17 1 0,-4-17-15 0,9 11-6 16,-9-11-8-16,10 5-10 0,-10-5-3 0,0 0-1 15,20-5 6-15,-11-1 8 0,2 1 19 0,-2-4-7 16,0-1 62-16,-2 0-52 0,2-2 65 0,-4 3-39 15,0 0 47-15,1 1-8 0,-6 8 18 0,8-12 26 16,-8 12-37-16,4-13 18 0,-4 13-43 0,5-8 17 16,-5 8-36-16,0 0 21 0,0 0-31 0,0 0 21 15,0 0-28-15,0 0 24 0,0 0-26 16,8 9 27-16,-8-9-31 0,0 13 27 0,0-13-36 16,1 14 6-16,-1-14-31 0,2 12-70 0,-2-12-47 15,2 11-34-15,-2-11-41 0,0 0-2 0,5 7 6 16,-5-7-192-16,0 0 173 0</inkml:trace>
  <inkml:trace contextRef="#ctx0" brushRef="#br0" timeOffset="16941">31435 1252 485 0,'-3'-24'383'0,"3"6"-80"0,-2 4-50 0,2 2-70 16,0 1-45-16,0 11-29 0,-1-14-21 15,1 14-18-15,0 0-10 0,0 0-10 0,0 0-13 16,0 0-3-16,1 18-7 0,3-6 5 0,-1 5-16 15,-1 5 7-15,2 2-12 0,-1 3 7 0,-1-3-4 16,3 9 0-16,-1-6-6 0,-1 2-14 0,-1-2-1 16,1 0-64-16,-1 0 35 0,-2-3-118 0,2-3 45 15,-2-4-122-15,-2 0 101 0,2-7-79 0,0-10-6 16,0 17-129-16,0-17 246 0</inkml:trace>
  <inkml:trace contextRef="#ctx0" brushRef="#br0" timeOffset="17380.99">31457 1467 235 0,'0'0'409'0,"0"-12"-217"0,0 12 49 16,0 0-138-16,-2-14 69 0,2 14-126 0,0 0 71 16,-2-11-107-16,2 11 69 0,0 0-87 0,0 0 71 15,4-11-82-15,-4 11 97 0,8-8-115 0,-8 8 62 16,11-9-83-16,-11 9 96 0,16-9-112 0,-6 4 111 16,-10 5-116-16,19-7 118 0,-19 7-119 0,19-5 119 15,-19 5-111-15,18-6 119 0,-18 6-113 0,17-6 119 16,-17 6-116-16,18-3 119 0,-18 3-118 0,15-2 121 15,-15 2-118-15,16-3 11 0,-16 3 8 0,17-1 15 16,-17 1 123-16,0 0-126 0,23 1 115 0,-23-1-111 16,15 3 112-16,-15-3-101 0,13 10 84 0,-13-10-77 15,11 7 73-15,-11-7-76 0,10 9 78 16,-10-9-92-16,9 7 82 0,-9-7-86 0,7 8 81 16,-7-8-76-16,12 9 82 0,-12-9-71 0,0 0 64 15,15 3-70-15,-15-3 67 0,0 0-66 0,22-3 66 16,-13-4-38-16,-1 2 38 0,0-3-52 0,-3 0 19 15,2 0 15-15,-3-4 5 0,0-1 15 0,-2 1 7 16,-2-1 19-16,2 0 25 0,-2 4 25 16,-2-3 4-16,1 3-15 0,1 9-17 0,-4-16-19 15,4 16-17-15,-6-9-9 0,6 9-10 16,0 0-10-16,-17 4-4 0,17-4-5 0,-15 13-5 0,6-1-6 16,-1 5-42-16,1 0 44 0,0 2-37 0,0 3 43 15,0 0-39-15,0 7 35 0,0-1-58 16,0 1-18-16,1 1-89 0,1-1-87 0,-1 0-66 15,-1 0-52-15,1-3 32 0,1 3-204 0,-3-2-6 16</inkml:trace>
  <inkml:trace contextRef="#ctx0" brushRef="#br0" timeOffset="17719.99">30394 2544 162 0,'-25'15'479'0,"1"2"-174"0,5-5-59 16,1-2-57-16,7-1-40 0,-1-2-27 0,4-2-11 16,8-5-2-16,-10 8 26 0,10-8 28 15,0 0 29-15,0 0-31 0,34-10-26 0,-5-6-21 16,16-8-13-16,7-3-8 0,8-6-8 0,8-2-6 16,20-12-6-16,10 1-2 0,-2-2-6 0,-2-4-14 15,2 0 25-15,-3-1-42 0,-4 0 46 0,-3 2-28 16,-18 14 44-16,-3-1-39 0,-4 3 50 0,-3 1-11 15,-5 4-4-15,-6 3-3 0,-4 1-51 0,-13 8 31 16,-3 2-52-16,-5 3 38 0,-4 4-49 0,-4 1 35 16,-3 1-49-16,-2 2 36 0,-9 5-52 0,13-7 34 15,-13 7-21-15,0 0-38 0,0 0-34 16,-9 7-37-16,-4 0-42 0,-6 3-54 0,-5 5-50 16,-4 2-64-16,-2 2-38 0,-3 3 64 0,-10 5-98 15,1 1-202-15,-3 2-136 0</inkml:trace>
  <inkml:trace contextRef="#ctx0" brushRef="#br0" timeOffset="18195.99">28638 3568 162 0,'0'0'551'15,"-16"9"-143"-15,16-9-126 0,-13 7-45 0,13-7-82 16,0 0 3-16,-14 8-64 0,14-8 17 0,0 0-44 15,0 0 26-15,0 0-18 0,0 0 43 16,16-10-10-16,4-1-13 0,10-7-9 0,14-6-9 16,2-5-3-16,7-4-22 0,7-2-3 0,4-2-8 15,4-3-4-15,18-9-7 0,-1 3-5 16,-18 8-4-16,2 1 3 0,0 2-7 16,-4-2-10-16,-1 4 5 0,-4 0-6 0,-4 4-1 0,-5 3-1 15,-5 0-1-15,-11 8 12 0,-5 2-14 0,-3 3 0 16,-7 3-3-16,-3 1-2 0,-3 0-1 0,-4 3 0 15,-10 6-6-15,12-5-7 0,-12 5-17 0,0 0-32 16,0 0-17-16,0 0-33 0,-17 11 30 0,1-2-45 16,-2 5 9-16,-8 1-67 0,1 2-61 0,-3 0 18 15,-2 0-326-15,2 3-73 0</inkml:trace>
  <inkml:trace contextRef="#ctx0" brushRef="#br0" timeOffset="19717.99">26672 3714 147 0,'-2'-12'357'0,"-1"1"-120"16,1 0-45-16,2 11-57 0,0-18-26 16,0 18-26-16,5-12-7 0,-5 12-3 0,0 0 20 15,16-3-13-15,-7 9 35 0,5 8-33 0,1 3 25 16,4 9-20-16,2 6-8 0,2 11 13 0,2 6-36 15,1 5-9-15,1 8-41 0,-1 1 39 16,1 5-39-16,1 0 41 0,-2 0-13 0,0-1 5 16,-1-2 28-16,1-2-36 0,-2-3 35 0,0-3-49 15,-5-2 31-15,4-4-40 0,-2-2 31 0,-6-12-38 16,2-2 0-16,-4-3-1 0,2-3 3 0,-4-3 0 16,0-6 2-16,-1-1 16 0,-1-5 17 15,-3-1 5-15,3-4 24 0,-3-2 26 0,2 0 4 16,-8-7-7-16,19 4-13 0,-19-4-15 0,30-6-8 15,-10-4-8-15,8-2-12 0,4-8-8 0,2-1-4 16,8-8-5-16,2 0-4 0,0 0 11 0,-1-1-20 16,2-2 16-16,-4 5-20 0,0-3-13 0,-2 4-25 15,-9 4-33-15,-3 2-46 0,-2 3-18 16,-1 1-7-16,-6 6-19 0,-4-2-8 0,-3 3-41 16,-3 5-50-16,-8 4 33 0,8-12-83 0,-8 12-190 15,0 0 38-15</inkml:trace>
  <inkml:trace contextRef="#ctx0" brushRef="#br0" timeOffset="19962">27869 4450 322 0,'-9'-7'439'0,"-2"2"-136"0,11 5 10 16,-16-9-90-16,16 9-21 0,-14-7-14 0,14 7-33 15,0 0-30-15,-14-8-27 0,14 8-20 0,0 0-16 16,0 0-16-16,0 0-4 0,0 0 14 16,-8 10-15-16,8-10 1 0,7 17-7 0,1-4 3 15,-1 4-12-15,2 1-8 0,0 2 41 16,1-1-51-16,0 2 35 0,1-2-53 0,0 1 44 15,1 5-38-15,-1-5 29 0,-2 1-37 0,1-1 2 16,-1-2 6-16,-2 1 0 0,0-1 0 0,-3-4-8 16,1 2 10-16,-1-3-3 0,-4 0-8 0,1-2-15 15,-1 0-28-15,-1-1-25 0,-1 0-44 0,-2-1-98 16,-1-2-70-16,5-7-22 0,-14 10-214 0,14-10-16 16</inkml:trace>
  <inkml:trace contextRef="#ctx0" brushRef="#br0" timeOffset="22213">28695 4175 407 0,'-4'-12'554'0,"0"0"-108"15,1 3-87-15,-1 1-58 0,4 8-47 0,-6-16-55 16,6 16-56-16,-6-8-30 0,6 8-23 0,0 0-1 15,0 0-10-15,-9 12-7 0,6 0-18 0,2 6-2 16,1 2-18-16,1 5-1 0,2 3-13 0,1 5 0 16,2 0-6-16,0 1-7 0,3-2-4 0,0 2-6 15,1-4-59-15,2 0-58 0,-2-1 7 16,4-4-80-16,-1-1-103 0,-2-3-23 0,0-3-335 16,0-4-183-16</inkml:trace>
  <inkml:trace contextRef="#ctx0" brushRef="#br0" timeOffset="22799.99">28471 4279 479 0,'-13'-9'453'0,"0"0"-156"0,0 1-23 0,-2 2-108 16,1 1 2-16,-1 1-45 0,3 0 23 0,-2-1-33 16,14 5 26-16,-20-8-9 0,20 8 3 15,-17-3-30-15,17 3-16 0,-13-5-25 0,13 5-16 16,0 0-6-16,4-11-10 0,5 4-7 0,10-3-2 15,9-3-7-15,4 1-1 0,4-2 3 0,6 2-16 16,12-5 4-16,1 3 1 0,-1-1-1 0,-8 6 0 16,1 1-8-16,-2 5 4 0,-3 2 2 0,-3 1-9 15,-3 4-4-15,-1 2 5 0,-7 2 17 16,-5 2-18-16,-5 4 3 0,-2 2-1 0,-3 2 5 16,-3 5 5-16,-6-1-12 0,-1 6 7 0,-6-1 4 15,-1 9 0-15,-6 1-4 0,1-1 0 16,-5 3 3-16,-2-3 33 0,-5 8-35 0,4-6 27 15,-7 3-31-15,5-7-2 0,4 0 3 0,-3 0-4 16,2-2-25-16,1-4-47 0,4-2-28 0,3-4-15 16,3-4-67-16,1-4-60 0,4-14-4 0,1 15-353 15,-1-15-140-15</inkml:trace>
  <inkml:trace contextRef="#ctx0" brushRef="#br0" timeOffset="23828.99">29335 4253 122 0,'5'-15'490'16,"-3"-2"-115"-16,-1 5-139 0,-2 0 6 0,1 2-98 16,-2-2 27-16,-1 3-60 0,-2-3 25 0,1 4-42 15,4 8 10-15,-13-12-40 0,13 12 13 0,-15-5-39 16,15 5 18-16,-18 3-37 0,6 2 18 0,-3 7-28 16,0 2 10-16,2 1-19 0,-3 7 23 0,2 2-18 15,2-5 13-15,5 5-7 0,1-4-7 16,1 2 6-16,4-3-15 0,1-1 5 0,1-2-2 15,4-2 0-15,2-2-3 0,-1 0 0 16,3-4-17-16,-9-8 12 0,18 9-3 0,-18-9-28 16,20 0 45-16,-7-4 5 0,1-1-8 0,-1-3-37 15,4-4 34-15,-4-1-26 0,-1-1 46 0,0-2-36 16,-2-1 41-16,-1 0-25 0,-1-2 31 0,-3 3-9 16,-1 1 38-16,-2 1 5 0,4 2 25 0,-4 2 24 15,-2 10 1-15,2-16-8 0,-2 16-27 16,4-14-13-16,-4 14-23 0,3-9-7 0,-3 9-6 15,0 0-2-15,0 0-12 0,0 0 1 0,7 6-8 16,-7-6 2-16,4 17-9 0,-1-9 4 0,-1 2-10 16,3 1-31-16,-2 1-67 0,1-2-35 0,0 0 18 15,-2-1-49-15,-2-9 25 0,9 13-45 16,-9-13-17-16,10 8 18 0,-10-8-4 0,0 0 17 16,12-4 12-16,-12 4 22 0,11-14 24 0,-4 0 65 15,-2-1 63-15,-3-3 44 0,1-2 29 0,-2-3 29 16,-3-6-26-16,-2-4 46 0,-1-1-49 15,-3-3 39-15,3 3 5 0,-1 1-9 0,0 2 16 16,1 5 30-16,3 7 4 0,-2 3-18 0,0 2-25 16,3 3-32-16,0-1-18 0,1 12-29 0,-3-13-6 15,3 13-8-15,0 0-6 0,0 0-7 0,0 0-7 16,9 6 3-16,-3 4-1 0,-1 6-7 0,3 3-4 16,-1 5 2-16,1 4-9 0,0 1-8 0,-3 2-28 15,2 1-37-15,-3-6-16 0,-2 0-19 16,4-1 32-16,-3-1-22 0,-1-3 44 0,2-5-25 15,-2-2 46-15,-1-2-29 0,0-1 44 16,-1-11-27-16,1 14 46 0,-1-14-36 0,0 0 45 16,0 0-43-16,0 0 41 0,0 0-32 0,0 0 46 15,14-9-43-15,-10 1 33 0,1-2-31 0,1-2 40 16,1 0-41-16,-2-1 29 0,4 1-28 0,2-4 33 16,-1 1-48-16,1 5 45 0,-2-4-50 0,5-1 42 15,-2 1-60-15,-1-1 41 0,1 2-28 0,-1 1 49 16,-2-1-40-16,1 1 47 0,-1-1-2 0,-1 4-3 15,-1-3 3-15,-3 0-6 16,2 2 8-16,-4 0 9 0,2 1 5 0,-3-4 8 16,-1 13 14-16,4-16 5 0,-4 16 0 0,-2-13-5 15,2 13-2-15,-3-12 6 0,3 12-8 0,-6-9-6 16,6 9-8-16,0 0-3 0,-14-5-5 0,14 5 1 16,-13 4-5-16,5 1-7 0,-1 4-10 0,2-1 11 15,-1 5-4-15,1 2-2 0,1 3 0 0,2 1-2 16,-1 1-17-16,4-1 11 0,1-2 10 0,0 2-19 15,2-2 19-15,4-3-19 0,0 1 18 16,0-2-2-16,3-4-5 0,-1 0-12 16,-8-9 7-16,18 8-6 0,-18-8-1 0,17 0-1 0,-17 0 1 15,22-12-5-15,-10 4 9 0,-3-4-2 16,0 2 9-16,2-6 4 0,-4-1 4 0,-1 0 5 16,-1 1 6-16,-2-1 39 0,1 1-25 0,-2 3 49 15,2 0-14-15,-4 13 5 0,2-16-5 0,-2 16-14 16,4-14-13-16,-4 14-10 0,0 0-8 0,3-8 2 15,-3 8 1-15,0 0-15 0,5 6 4 0,-5-6-3 16,3 16-1-16,-1-8-1 0,1 3-4 16,-1 3-6-16,0-2-13 0,0 1-52 0,3-2-35 15,-2 2-2-15,1-4-57 0,1 1-5 16,-5-10-71-16,9 12-10 0,-9-12-21 0,0 0-258 0,20-1-14 16</inkml:trace>
  <inkml:trace contextRef="#ctx0" brushRef="#br0" timeOffset="24220.99">29943 3633 277 0,'-3'-33'477'16,"1"8"-128"-16,1 1-47 0,-1 7-38 16,0 3-62-16,0 3-33 0,2 11-45 0,-1-20-9 15,1 20-42-15,0 0 4 0,-1-9-33 0,1 9 6 16,0 0-30-16,1 15 18 0,-1-3-25 0,1 2 12 16,1 6-19-16,0 3 16 0,0 5-23 15,0-3 12-15,-1 4-9 0,3 5-8 0,-1-5-14 0,-1-2-16 16,-1 0-21-16,3-1-69 0,-2-2-3 0,0 0-14 15,1-6-19-15,-1-2 6 0,0-3 25 16,0-2 5-16,-2-11 23 0,3 14 12 16,-3-14 19-16,0 0 11 0,7 8 13 0,-7-8 1 15,0 0 28-15,0 0-6 0,13-8 37 0,-13 8 4 16,8-13 23-16,-2 5 9 0,1 0 11 0,-1 0 16 16,2 2-1-16,-2-1 7 0,3-1-29 0,-3 2 12 15,-6 6-29-15,17-11 27 0,-17 11-28 0,19-5 15 16,-19 5 9-16,18-3-18 0,-18 3-33 0,17 1 23 15,-17-1-28-15,17 5 37 0,-17-5-43 0,15 9 39 16,-15-9-33-16,12 11 44 0,-12-11-40 16,4 15 36-16,-4-15-27 0,0 17 39 0,-2-8-51 15,-5 3 43-15,1 0-50 0,-2 1 40 16,-3 0-47-16,-2 3 30 0,0-4-43 0,-1 1 45 16,3-5-72-16,0 0-15 0,11-8-84 0,-17 9-57 15,17-9-48-15,0 0-198 0,-16-7 122 0</inkml:trace>
  <inkml:trace contextRef="#ctx0" brushRef="#br0" timeOffset="24852.99">30283 3560 525 0,'6'-10'393'16,"-6"10"-104"-16,0 0-61 0,5-9-68 0,-5 9-37 15,0 0-17-15,0 0-20 0,0 0-13 16,-2 11-21-16,2-11-10 0,-3 15-14 0,2-5 2 15,1 1 29-15,0 2-49 0,1-1 35 0,2 1-72 16,1 0 64-16,-2-2-61 0,3 1 7 16,-1-2-52-16,4-1 19 0,-1-3-38 0,-7-6 1 15,13 9-5-15,-13-9 0 0,14 5 7 0,-14-5 9 16,0 0 11-16,23-5 22 0,-23 5 1 0,14-9 22 16,-7 2 31-16,-1-1 21 0,-6 8 9 0,10-13 32 15,-10 13 10-15,7-12 10 0,-7 12-8 0,5-9-7 16,-5 9-13-16,5-7-13 0,-5 7-17 0,0 0-8 15,0 0 5-15,0 0-6 0,0 0-10 16,0 0 2-16,13 4 34 0,-13-4-59 16,3 12 48-16,-3-12-49 0,8 17 44 0,-5-6-49 15,3-2 42-15,2 0-53 0,-2 0 32 0,-1-1-72 16,3-1 36-16,1 0-46 0,-9-7-8 0,15 6-22 16,-15-6-19-16,18 2 0 0,-18-2-7 0,18-7 18 15,-5 0-33-15,-2-1 13 0,0-1-42 0,1-5 102 16,-3-2-30-16,0 0 133 0,0-4-88 0,-2-1 186 15,-1-1 9-15,-1 0-3 0,0-2 4 0,0 3-9 16,-2-1-11-16,-1 7-7 16,0-2-12-16,-2 5-5 0,0 0-11 0,0 12-6 0,2-17-14 15,-2 17-12-15,0-13-16 0,0 13-7 16,4-9-6-16,-4 9-10 0,0 0 5 0,0 0-3 16,0 0-2-16,0 0-2 0,22 2-6 0,-13 5 2 15,-3 0-1-15,4-1-4 0,1 2 0 0,0 3 0 16,-1-1 2-16,2-2-4 0,-3 3 0 0,0-1 0 15,-4 2 0-15,1-2-8 0,-5 0 12 0,1 0-2 16,-2-10 39-16,-3 21-46 0,-2-12 34 16,-3 5-41-16,-2-3 33 0,-1 3-34 0,-6-4 40 15,6-2-41-15,-2-1 38 0,1-4-52 0,1 3 21 16,11-6-77-16,-22 1-8 0,22-1-69 0,-20-9-38 16,13 0-69-16,1-3 35 0,2-3-177 0,1-2 182 15</inkml:trace>
  <inkml:trace contextRef="#ctx0" brushRef="#br0" timeOffset="24984.99">30623 3450 106 0,'0'0'435'0,"2"-16"-109"0,-2 16-75 0,0 0-34 16,-1-13-54-16,1 13-38 0,0 0-15 16,0 0-21-16,-11 4-7 0,4 6-3 0,3-2-13 15,-3 11-11-15,0-6-11 0,-2 5-7 0,2 2 18 16,0 1-37-16,1 3 28 0,-2-2-39 0,4 0 34 16,-1 1-47-16,1-1 34 0,3-1-33 0,0-2-60 15,2-6-72-15,2 0-72 0,1-4-1 0,-4-9-300 16,12 12 18-16</inkml:trace>
  <inkml:trace contextRef="#ctx0" brushRef="#br0" timeOffset="25330">30899 3338 574 0,'6'-12'375'16,"1"-1"-97"-16,-1 5-56 0,-6 8-74 0,7-13-27 15,-7 13-18-15,8-6-19 0,-8 6-15 0,0 0-12 16,0 0-11-16,19 6-13 0,-19-6-1 0,9 9-13 15,-5-1 2-15,3-1-3 0,1 0-2 0,-8-7-6 16,15 12 0-16,-15-12-7 0,15 11 3 16,-8-7 1-16,-7-4-3 0,17 5-1 0,-17-5 4 15,0 0-6-15,23-3-4 0,-23 3 27 16,17-9-35-16,-11 1 9 0,2 1 7 0,-3-1-7 16,0-3 2-16,-1 1-1 0,-3-2-3 0,-1 0 4 15,-1 0-1-15,-3 2 3 0,0 1 1 0,-1-1 0 16,-3 3-2-16,8 7 2 0,-15-6 3 15,15 6-5-15,-22 4 11 0,7 2-1 0,0 5-5 0,-2 2 0 16,2 2 2-16,1 3-3 0,0 3-1 16,-2 4-7-16,7-4 9 0,2 0-1 0,-1-1-5 15,4 1-16-15,2-2-24 0,0-1-46 16,4-5-30-16,0 1-51 0,2 0-113 0,4-4 68 0,1-2-216 16,2-1 168-16</inkml:trace>
  <inkml:trace contextRef="#ctx0" brushRef="#br0" timeOffset="25676.99">31392 3380 178 0,'0'0'181'0,"20"-5"108"15,-20 5-187-15,0 0 118 0,18 4-14 0,-18-4-29 16,7 9-19-16,-7-9-25 0,-7 21-12 0,-3-3-13 16,-5 7-3-16,-8 3-3 0,-8 9 9 0,-5-1 12 15,-7 6-7-15,-6 4 16 0,-6 1 18 0,-19 19 7 16,-6 1 9-16,-10 4 24 0,-2 4 8 0,-10 0 17 15,-4 1-34-15,-6 1 18 0,-5 0-34 16,3 1-17-16,-2-1-37 0,3 1-22 16,0-2 2-16,7-1-25 0,1-1-15 0,4 0 12 15,5-3-34-15,8-3-8 0,4-4-3 0,8-4 5 16,20-14-32-16,5-3 25 0,6-4-25 0,5-5 1 16,10-9-1-16,6-2-2 0,2-4-12 0,7-4-21 15,1-2-31-15,2-5-26 0,5 0-20 0,7-8-19 16,-11 9-4-16,11-9-31 0,0 0 20 0,0 0-48 15,0 0 16-15,0 0-7 0,0 0 44 0,-5-12-27 16,5 12-30-16,2-8-46 0,-2 8 5 0,0 0-72 16,1-12-242-16,-1 12-76 0</inkml:trace>
  <inkml:trace contextRef="#ctx0" brushRef="#br0" timeOffset="38955.85">18041 7775 103 0,'0'0'128'0,"-15"-8"-1"0,15 8-6 16,-18-6-20-16,18 6-11 0,-15-6 2 0,15 6-8 16,-21-6-1-16,21 6 0 0,-23-5-29 0,23 5 32 15,-25-4-25-15,25 4 25 0,-25-5-28 16,25 5 29-16,-28-2-3 0,28 2 18 0,-29-5-4 15,29 5-7-15,-31-2 1 0,31 2-11 0,-32-2 18 16,32 2-26-16,-31-6 20 0,31 6-28 0,-29 0-35 16,29 0 29-16,-31 0-4 0,31 0-9 0,-32 0-4 15,15 2-6-15,1 2-2 0,-3-2-5 16,0 1-1-16,2 1-1 0,-2 3-5 0,-4-3-1 16,5 1-12-16,-5 2 10 0,3-3-15 0,-2 2 15 15,2 1 3-15,-2-2 1 0,4 0-2 0,-4 2-1 16,2-2-2-16,3 1-9 0,-3 0 6 0,0-1 9 15,3 3 31-15,-2-1-41 0,1 1 42 0,-1-1-60 16,1 1 53-16,1 0-51 0,1 2 3 0,0 0 5 16,0 1 10-16,0-1 11 0,2 1 7 15,0 2 0-15,0-3-8 0,1 2 10 0,2 3-1 16,-3-1-1-16,2 1-1 0,1-1-3 0,-1 3 0 16,3-1-6-16,-1 0 0 0,1 0-17 0,1 1 15 15,2 0-9-15,0-2 7 0,1 0 9 16,1 2 2-16,1-2 0 0,1 0 8 0,-1 5 20 15,2-4 9-15,1 2 7 0,2 0 11 0,2 5-89 16,1-1-25-16,0-3-5 0,1-1 19 0,1 1-8 16,-2 0 14-16,2 0-2 0,-1-1 5 0,2 1 3 15,-2-2 2-15,2 3-2 0,0-2-3 0,2-1 3 16,0 0 2-16,0-1-1 0,0-1 1 0,3-1-6 16,0 1 9-16,2 0 0 0,-1-3-2 15,4 3-2-15,1-5 2 0,1 3-1 0,1-3 2 16,5 3-2-16,-2-4 1 0,-1-1-4 0,3 0 5 15,-1-2-1-15,3-1-2 0,-2 2 3 0,1-4-1 16,-1 1 1-16,0-2-1 0,2 1 0 16,-2-2-5-16,1 1 6 0,-2-2 1 0,3-2-3 15,-2-1-1-15,2 2 4 0,0-4-1 0,1 1 0 16,3-1-2-16,0-2 1 0,0 1-5 0,0-2 7 16,0 1-2-16,0-2-2 0,0-1 1 0,-1 0 2 15,1-2 0-15,0 2-1 0,-2-2-10 16,2 0 9-16,-2-2-7 0,0 1 11 0,0-2-10 15,-2 1 10-15,1-3-11 0,-1 2 12 0,-1-1-10 16,-1-1 10-16,-3 1-13 0,1-2 15 0,-2 2-11 16,-1-1 11-16,0-1-10 0,-2 0 10 0,-5 0-11 15,4-3 11-15,-5 3-10 0,-2-1 12 16,-1-2-14-16,1 1 16 0,-2 1-8 0,-2-3 17 16,-2 1-2-16,2 1 21 0,-3 0 10 0,1-1 8 15,-3 3 2-15,-2 2 0 0,1-2 2 0,-2 2-8 16,1-2-5-16,-4 2-3 0,-1 1-8 0,0-3-6 15,-1 0-3-15,-2 1 20 0,-2-3-30 0,1 3-4 16,-3 0 3-16,1 0-6 0,-2 0-3 16,2 2 1-16,-5 1 29 0,2-1-38 0,-1 1 0 15,0-1 7-15,-3 4-8 0,0-1 13 0,0-1-14 16,-2 3 8-16,0 1-9 0,-3 1 11 0,-1 0 19 16,-1 3-27-16,-1 2-8 0,-2 2 8 0,-3-1-6 15,1 4 37-15,-7-1-43 0,-2 6-1 16,1-3 4-16,-2 5 5 0,1-1-2 0,0 0 3 15,0 5-1-15,0-2 2 0,2 1 0 0,0 1 3 16,1 1-3-16,-2-2-3 0,5 2 3 0,-3 4-1 16,3-3 2-16,0 1-3 0,-2 2-2 0,4-2-8 15,1 2-27-15,0 0-71 0,1-1-94 0,1 0-49 16,2 2-56-16,2 0-78 0,2-3-56 16,6-4-402-16,-1 0-435 0</inkml:trace>
  <inkml:trace contextRef="#ctx0" brushRef="#br0" timeOffset="40428.85">18476 8390 525 0,'0'0'377'0,"-10"-8"-85"0,10 8-60 0,-8-7-42 15,8 7-31-15,-8-7-18 0,8 7-6 0,0 0 24 16,-11-7-54-16,11 7 28 0,0 0-66 0,0 0 23 16,-9-6-60-16,9 6 21 0,0 0-38 0,0 0 30 15,0 0-43-15,0 0 39 0,0 0-46 0,0 0 37 16,0 0-41-16,23-2 41 0,-23 2-45 0,35-1 43 15,-8 0-41-15,8-3 47 0,3-1-49 0,4-1 43 16,2-3-34-16,12 0 41 16,0-3-37-16,2-2 4 0,-1 3 2 0,-2-3 27 15,-1 0-31-15,-8 4 34 0,-3-1-39 0,-1 2 35 16,-5-3-36-16,1 3 32 0,-7-1-34 0,-1 1 32 16,-7 3-8-16,-5 1 41 0,-3 1-6 0,-2 0 26 15,-13 4-11-15,20-6 14 0,-20 6-29 0,11-5 5 16,-11 5-22-16,0 0 3 0,0 0-21 0,2-10-6 15,-2 10-1-15,0 0 9 0,-13-4-18 0,13 4 11 16,-19-3-24-16,19 3 12 0,-23-3-22 0,23 3 5 16,-26-3-33-16,26 3 18 0,-22-4-43 0,22 4 30 15,-19-4-31-15,19 4 41 16,-17-5-31-16,17 5 40 0,-14-5-20 0,14 5 34 16,-12-5-26-16,12 5 44 0,-10-9-34 0,10 9 42 15,-9-8-35-15,9 8 42 0,-9-8-24 0,9 8 41 16,0 0-22-16,-9-8 38 0,9 8-23 0,0 0 17 15,0 0-30-15,-9-9 9 0,9 9-21 0,0 0 23 16,0 0-27-16,0 0 11 0,0 0-20 0,0 0 27 16,0 0-25-16,0 0 23 0,0 0-24 0,14-4 13 15,-14 4-14-15,23 5 23 0,-7-3-24 0,0 3 17 16,2-3-16-16,-1 4 23 0,3-1-24 0,-2 2 23 16,1 0-22-16,-6 0 17 0,2 1-18 15,-4 1 23-15,0 0-26 0,-1 2 22 16,-3 3-16-16,-3-2 21 0,-2 1-23 0,1 1 22 15,-5 0-29-15,1 3 29 0,-3 0-24 0,-1 4 0 16,0-2-49-16,-4-1-7 0,4 1-76 0,-1-5-49 16,-1-1-74-16,3-2-124 0,-2-3-262 0,6-8-182 15</inkml:trace>
  <inkml:trace contextRef="#ctx0" brushRef="#br0" timeOffset="40985.85">20022 7795 441 0,'2'-10'337'16,"-2"10"-79"-16,0-18-33 0,0 18-35 0,-5-15-54 16,5 15-4-16,-5-12-12 0,5 12-12 15,-9-7-15-15,9 7-7 0,0 0 18 0,-23 0-43 16,13 6 22-16,-8 2-54 0,3 3 36 0,-7 6-42 16,4 5 36-16,-2 1-46 0,1 0 29 0,1 2-41 15,1 2 32-15,4 1-41 0,-1-2 41 0,7-5-51 16,0 1 39-16,6-2-40 0,-1-3 11 0,5 0 0 15,2-3 2-15,2 0 3 0,3-5-8 16,3 1 3-16,2-6 8 0,3-1 32 0,1-3-38 16,4-2 31-16,0-3-34 0,1-1 30 0,-1 0-35 15,-2-1 36-15,-1 0-43 0,-7 1 43 0,2 1-41 16,-15 5 44-16,18-7-30 0,-18 7 39 0,13-7-40 16,-13 7 27-16,0 0-31 0,0 0 46 0,0 0-48 15,0 0 51-15,0 0-40 0,-8 10 41 16,-2-1-40-16,-1 3 36 0,-1 0-41 0,-2 3 0 15,1 2 4-15,-1 1-8 0,-1 4 8 0,2-3 3 16,2 1 1-16,0 1-3 0,1-2 0 16,2 2 2-16,2-4 20 0,2 1-35 0,3-2 41 15,0-4-37-15,3 1 40 0,-1 0-45 0,5-2 40 16,-1-1-38-16,4-1 36 0,1-2-41 0,0-1 37 16,-10-6-58-16,28 4 34 0,-10-4-54 0,3-4-4 15,2-2-56-15,0-2-80 0,3-6-86 0,0-2-21 16,0-1-234-16,-1-1-35 0</inkml:trace>
  <inkml:trace contextRef="#ctx0" brushRef="#br0" timeOffset="41671.85">20322 7994 281 0,'0'0'511'16,"0"0"-158"-16,-4-12-25 0,4 12-107 0,0 0 11 16,-2-8-74-16,2 8 4 0,0 0-46 0,0 0-10 15,-3-10-18-15,3 10-56 0,0 0 29 0,0 0-46 16,0 0 33-16,0 0-47 0,2 13 37 0,-2-13-49 15,2 22 45-15,-2-10-53 0,4 3 47 0,-3 3-41 16,3-2 39-16,-2 2-41 0,1-1 27 0,0 2-27 16,-1-3 34-16,2-2-35 0,-1 0 40 0,-1-2-44 15,-2 0 42-15,3-2-41 0,-3-10 49 0,2 16-51 16,-2-16 42-16,5 11-37 0,-5-11 41 16,0 0-44-16,0 0 42 0,0 0-42 0,0 0 44 15,11-4-46-15,-9-5 44 0,2-2-47 16,-1-2 48-16,0-4-52 0,1 2 51 0,1-2-44 15,0 4 46-15,-1 0-47 0,0 1 36 0,-4 12-37 16,5-17 47-16,-5 17-56 0,4-13 55 0,-4 13-44 16,6-9 42-16,-6 9-42 0,0 0 20 0,5-7-17 15,-5 7 40-15,0 0-40 0,0 0 43 0,0 0-44 16,12 7 43-16,-12-7-44 0,8 5 43 0,-8-5-42 16,7 12 41-16,-7-12-47 0,5 8 47 15,-5-8-44-15,0 0 45 0,8 9-43 0,-8-9 43 16,0 0-43-16,9 8 44 0,-9-8-45 0,0 0 45 15,0 0-50-15,0 0 51 0,19-5-44 0,-19 5 44 16,12-15-46-16,-3 5 36 0,-2 0-33 16,1-1 45-16,0 0-53 0,1 0 54 0,-4 1-44 15,1 3 56-15,1-1-27 0,-7 8 37 0,8-14-41 16,-8 14 21-16,8-8-31 0,-8 8 27 0,0 0-29 16,12-6 34-16,-12 6-34 0,0 0 34 0,16 2-53 15,-16-2 54-15,10 11-35 0,-10-11 29 16,12 14-43-16,-4-6 42 0,-3 3-37 0,0-2 33 15,0 1-36-15,0 0 33 0,0 0-40 0,0 0 9 16,-1-2-66-16,-4-8 6 0,8 15-45 0,-8-15-21 16,9 7-43-16,-9-7-74 0,0 0 28 0,15-7-56 15,-9 0-215-15,1-2 38 0</inkml:trace>
  <inkml:trace contextRef="#ctx0" brushRef="#br0" timeOffset="42062.85">20735 7932 306 0,'-3'-27'353'0,"1"0"-36"15,-1 2-41-15,-1 0-31 0,2 4-42 0,-2 3-19 16,2 3 41-16,0 1-54 0,0 3 9 15,-1 2-76-15,3 9 8 0,-1-15-58 0,1 15 17 16,0 0-35-16,0 0 19 0,0 0-44 0,0 0 25 16,0 0-43-16,19 8 45 0,-11 6-40 0,1 0 37 15,3 6-11-15,-3 0-38 0,3 6 35 0,-1 0-28 16,1-1 19-16,-3 4-39 0,2-3 47 0,-3-2-43 16,0 4 39-16,-1-5-44 0,0-2 29 0,-2-1-52 15,-1-3 28-15,-1-1-37 0,1-5 34 16,0-1-32-16,-2 1 5 0,-2-11 13 0,6 10 0 15,-6-10-9-15,0 0 12 0,0 0 1 16,0 0 9-16,11-5 5 0,-11 5 3 0,9-18 6 16,-4 7 26-16,0-1-40 0,2-1 42 0,-1-1-29 15,1 2 29-15,0 0-22 0,0 3 27 0,-2-1-17 16,1 2 19-16,1 1-38 0,-7 7 46 0,11-10-36 16,-11 10 39-16,10-6-36 0,-10 6 35 0,0 0-36 15,18 0 34-15,-18 0-48 0,0 0 46 0,14 6-41 16,-14-6 37-16,8 10-34 0,-8-10 43 0,5 13-45 15,-5-13 26-15,0 14-36 0,-1-2 45 16,-4-2-41-16,1 0 41 0,-3 3-38 16,2-3 34-16,-4 2-34 0,3-2-14 0,-2-3-38 15,8-7-45-15,-11 11-95 0,11-11-43 0,0 0-51 16,-14-7-186-16,14 7 65 0</inkml:trace>
  <inkml:trace contextRef="#ctx0" brushRef="#br0" timeOffset="42425.85">21075 7872 315 0,'0'0'333'0,"0"0"-75"0,12-4-63 16,-12 4-15-16,0 0-35 0,11 4-21 0,-11-4-23 0,6 10-21 15,-6-10-4-15,7 13-7 0,-2-3-12 16,-2 0-12-16,3 0-12 0,-3 1 0 0,3 0 1 16,-3 0-22-16,4-2 12 0,-2 1-4 0,1-2-3 15,-1-1-7-15,-5-7 7 0,14 11-9 0,-14-11 2 16,12 4-20-16,-12-4 21 0,13-4-8 0,-13 4 4 15,15-10-4-15,-9 2 1 0,2-3-7 0,0-1 8 16,-2 0-9-16,-1-5 8 0,-1 1-1 16,-1 1 17-16,-1-2-26 0,-2 2 23 0,2 3-5 15,-2 2 36-15,0-2-25 0,0 12 16 16,-2-16-27-16,2 16 25 0,-5-9-33 0,5 9 24 0,0 0-30 16,0 0 34-16,-15 5-5 0,7 3-12 0,0 1 10 15,1 6-3-15,-1 2-34 0,-1 1 33 16,0 2-30-16,4 2 34 0,0 0-36 0,-1 0 22 15,3 0-21-15,2-5 31 0,1 0-35 0,2-2-18 16,5-2 6-16,0-1-1 0,0-4-41 0,3-6-41 16,-10-2-61-16,28 0-58 0,-7-6 11 15,3-6-286-15,1-3 35 0</inkml:trace>
  <inkml:trace contextRef="#ctx0" brushRef="#br0" timeOffset="42820.86">21526 7816 538 0,'6'-14'408'15,"2"2"-47"-15,-7 3-107 0,-1 9-8 0,5-15-79 16,-5 15 26-16,0 0-73 0,-5-10 31 15,5 10-59-15,0 0 26 0,-16 9-44 0,5 0 15 0,1 0-19 16,-3 7-9-16,3-1-6 0,-1 3-7 16,-1 0-43-16,4 2 22 0,0 0-34 15,1-2 35-15,3-1-35 0,2 1 23 0,0-4-27 16,4-1 32-16,-1-1-44 0,2-2 36 0,-1 1-42 16,-2-11 34-16,9 12-43 0,-9-12 31 0,14 3-59 15,-14-3 49-15,17-8-41 0,-8 1 42 0,0-4-36 16,1-4 28-16,-1-2 12 0,-3-3 2 0,2-2 0 15,-3-2-34-15,-2-2 35 0,1-9-31 0,-2-1 40 16,-6-3-43-16,2 1 15 0,-4 0 2 0,1 1 11 16,0 3 7-16,1 8 15 0,-1 2 7 0,0 4 24 15,0 3-3-15,2 4-3 16,2 3-15-16,1 10 2 0,-6-14-12 0,6 14 8 16,0 0-2-16,0 0-2 0,0 0-3 0,-14 10-3 15,13 1-1-15,-1 3 30 0,2 4-35 0,2 6 21 16,-1 1-47-16,0 3 66 0,5 5-47 0,-2 0 39 15,1 2-2-15,-1-1-46 0,3-1 33 0,0-1-48 16,0 1 39-16,0-6-63 0,1-2 1 0,1-4-45 16,0-4-42-16,0-4-50 0,2-2-45 0,-11-11 19 15,18 6-47-15,-18-6-210 0,24-8 85 0</inkml:trace>
  <inkml:trace contextRef="#ctx0" brushRef="#br0" timeOffset="43962.86">21788 7732 334 0,'6'-18'456'0,"-1"4"-116"0,-1 0-60 0,-1 5-63 15,-3 9-38-15,1-19-37 0,-1 19-8 0,0-13-28 16,0 13-7-16,-4-9 28 0,4 9-61 0,0 0 34 16,0 0-68-16,-13-3 27 0,13 3-45 0,-15 12 35 15,6 0-44-15,3 1 34 0,-3 3-43 0,-1 4 42 16,3-2-47-16,1 2 48 0,1-3-7 16,0 5-45-16,2-5 39 0,0 0-36 0,2-3 42 15,1-1-35-15,3 0 40 0,-2-2-40 0,3 0 35 16,-4-11-44-16,9 15 39 0,-9-15-39 0,11 5 30 15,-11-5-66-15,15-3 53 0,-4-2-11 0,-1-4-4 16,5-5-5-16,-3-1-36 0,1-3 44 16,-3-2-41-16,0-6 48 0,0-3-35 0,-1 1 39 15,-5-4-30-15,1-2 30 0,-5-1-35 0,0 3 6 16,0-2-3-16,-4 0 12 0,2 5 5 0,-1 5 46 16,-2 3-34-16,1 4 46 0,-1 2-43 0,1 2 36 15,1 4-38-15,-1-1 41 0,4 10-54 16,-7-10 14-16,7 10-5 0,0 0 6 0,0 0 3 15,-16 2-1-15,16-2 2 0,-7 18 4 0,2-6 1 16,4 5-7-16,-2 0 11 0,3 8 6 16,0 0 36-16,0 0-21 0,0 4 30 0,4 7-27 0,-3-1 15 15,3-1-11-15,0 0-11 0,0 1-1 16,2-1-5-16,-2-2-27 0,1-5 18 0,-1 1-31 16,3-6 2-16,-2 0-94 0,2-3 23 0,0-5-42 15,-1-3-44-15,2-4-54 0,-8-7-76 0,18 2 18 16,-18-2-6-16,25-12 31 0,-7 3 32 15,1-7 64-15,0-1 101 0,-2-4 72 0,1 1 42 16,-7 1 29-16,2-1 30 0,-4 2 25 0,1-1 1 16,-2 1 23-16,1 4-21 0,-3 0 35 0,-2 4-42 15,0 2 56-15,-4 8-38 0,7-15 0 0,-7 15-52 16,6-12-9-16,-6 12-38 0,0 0 14 0,5-9-37 16,-5 9 19-16,0 0-34 0,0 0 17 0,6 9-28 15,-6-9 22-15,4 15-35 0,-4-15 32 16,3 16-2-16,-1-6-4 0,1-1-6 0,-2 3-4 15,4-2-5-15,-1 0 7 0,-1 0-7 16,-3-10-15-16,7 15 16 0,-7-15 10 0,5 12 4 16,-5-12 2-16,7 8-2 0,-7-8-7 0,0 0 2 15,0 0-3-15,16-2-4 0,-16 2-9 0,13-11 6 16,-8 3-25-16,2-3 20 0,-1-2-29 0,-1-3 15 16,-1 0-31-16,-1 1 32 0,-1 0-30 0,-2 1 26 15,0 2-20-15,0 1 35 0,0 11-31 0,-1-17 32 16,1 17-32-16,-8-9 36 0,8 9-27 0,0 0 24 15,-15 3-26-15,6 4 43 0,-1 3-32 0,-2 4 33 16,-2 2-6-16,5 0-1 0,-1 3-4 16,0-2 4-16,2 1-8 0,3-3-17 15,0 0 22-15,1-3-1 0,3 1-3 0,1-4-14 16,0-9-25-16,5 17-14 0,-5-17-14 0,11 12-24 16,-11-12-8-16,18 3-12 0,-18-3-12 0,27-6 13 15,-5-2 14-15,1-1 6 0,4-4 23 0,2-4 13 16,-1-1 10-16,0-2 9 0,-2 0 6 15,-2-1 3-15,0-3 4 0,-6 2-3 0,-1-2 18 0,-3 1 19 16,-5 0 14-16,-1 2 7 0,-3-1-1 0,0-2 7 16,-3 2 5-16,1 3-4 0,-3 2 11 15,-2 2-4-15,1 3 55 0,1 2-59 16,0 10-9-16,-5-14-9 0,5 14-7 0,0 0-3 16,-9-8-1-16,9 8-2 0,-10 8 2 0,2-1-17 15,1 3 11-15,0 2-4 0,1 2-5 0,1 1 43 16,0-1-51-16,0 2 40 0,2-4-52 0,0-1 44 15,2 2-62-15,1-13 39 0,3 19-48 0,-3-19 32 16,5 11-19-16,-5-11-14 0,0 0-28 0,13 5 9 16,-13-5-4-16,10-8 13 0,-4 2 11 0,-1-4 12 15,0-1 4-15,1-4 0 0,-4-2 20 16,3-5 8-16,-2-2 4 0,-1-1 7 0,1-2 0 16,1-7 0-16,-2 0 8 0,-2 4 29 0,3 4-27 15,-1 0 62-15,0 8-55 0,-1 1 45 16,0 3-57-16,-1 14 40 0,1-15-28 0,-1 15 56 15,0 0-31-15,0 0 34 0,8 10-30 0,-5 2 10 16,-2 4-26-16,5 9-7 0,-4-1-5 0,0 5-8 16,2 4-3-16,-3 4 20 0,2-2-26 0,-2 5 9 15,2-2-30-15,-3 1-23 0,1 1-101 0,-2-2-86 16,-2 3-127-16,3-3-411 0,0 0-282 16</inkml:trace>
  <inkml:trace contextRef="#ctx0" brushRef="#br0" timeOffset="44393.85">22919 7370 240 0,'-9'-18'684'0,"0"2"-189"0,1 3-114 0,-1 0-49 15,3 2-92-15,0 3-22 0,0 0-85 0,6 8-11 16,-7-8-43-16,7 8 18 0,0 0-34 0,-9 8 12 16,7 4-42-16,0 4 19 0,0 6-31 0,0 3-8 15,4 3 12-15,0 1-21 0,2 5 13 16,-2 2-54-16,3-2-24 0,-1-3-69 15,4 1-8-15,-2-10-57 0,3 2-90 0,-1-7-29 16,-2-4-315-16,3-1-160 0</inkml:trace>
  <inkml:trace contextRef="#ctx0" brushRef="#br0" timeOffset="44717.85">22800 7299 535 0,'-24'-13'447'0,"3"2"-73"16,-2 1-127-16,-1 3-27 0,1 2-84 15,1 1 21-15,3 0-59 0,1 0 41 0,18 4-61 16,-22-5 30-16,22 5-69 0,-19-4 29 16,19 4-52-16,0 0 36 0,0 0-52 0,0 0 41 15,17-11-53-15,3 6 48 0,6 0-46 0,8 1 48 16,6-3-53-16,1 0 34 0,4 3-32 0,0 0 41 16,2 1-54-16,-2 0 53 0,-2 3-46 0,-3 3 42 15,-4 0-42-15,-9 1 32 0,-1 0-32 0,-4 5 40 16,-5 1-39-16,-4 2 48 0,-1 5-38 0,-7 0 47 15,-4 2-35-15,-5 6 6 0,-3 5 2 16,-4 3 4-16,-4 0 27 0,-3 1-43 0,-1 1 39 16,-4 6-39-16,-1 0 32 0,1 0-39 0,2-8 34 15,5 1-9-15,0-5-2 0,2 3-16 16,5-1-27-16,2-7-35 0,4-2-32 0,3-3-49 16,5-5-71-16,3 0-67 0,1-3-12 0,4-6-274 15,3 1-86-15</inkml:trace>
  <inkml:trace contextRef="#ctx0" brushRef="#br0" timeOffset="45117.85">23528 7395 388 0,'-1'-18'522'0,"-2"2"-90"16,-1 0-157-16,-1 3-3 0,-1-1-81 0,-2 4 23 16,1 1-59-16,0 4 19 0,-4 0-44 0,11 5-10 15,-19-6-49-15,19 6 13 0,-22 6-42 16,9-1 15-16,-2 7-36 0,3 0-9 0,-2 5-1 15,3 0 2-15,-1 3-6 0,5 1-6 0,0 1 4 16,3-1-4-16,0 1 24 0,3-5-34 0,1 1 17 16,3 0-45-16,1-2 21 0,1-2-34 15,1-2 34-15,3-3-31 0,-1-1 45 0,1-3-41 16,-9-5 42-16,20 2-42 0,-20-2 45 0,27-9-48 16,-13 1 48-16,4-3-49 0,-4-5 57 0,0 0-43 15,-2-1 47-15,-2-2-41 0,1-2 35 0,-4 1-31 16,-1-2 53-16,1 4-45 0,-1 3 70 0,-4 4-18 15,2-1 33-15,-4 12-29 0,5-15 16 0,-5 15-33 16,0 0 19-16,4-10-30 0,-4 10 10 16,0 0-17-16,0 13 24 0,0-13-32 0,-1 22 25 15,0-8-33-15,1 0 30 0,-2 4-28 16,2 0 22-16,2-1-45 0,-2 3-4 0,2-4-68 16,1-2 15-16,1 0-49 0,2-4-35 0,-1-1-50 15,-5-9-68-15,12 7 28 0,-12-7-298 0,15-2-72 16</inkml:trace>
  <inkml:trace contextRef="#ctx0" brushRef="#br0" timeOffset="46377.86">23719 7219 434 0,'0'-32'433'0,"-2"4"-57"0,1-3-80 0,1 6 5 15,-1 6-45-15,1 1 15 16,-1 4-55-16,1 2-53 0,0 12-60 0,-2-16 3 16,2 16-45-16,0 0 12 0,0 0-39 0,0 0 18 15,0 0-12-15,0 16-3 0,0-3-11 0,0 6-32 16,2 1 28-16,0 3-31 0,1 4 24 0,-1-1-39 15,3 1-8-15,-2 2-70 0,-1-3 27 0,2-1-34 16,-1-1 15-16,1 0-20 0,-2-7 4 0,-2 0 7 16,3-7 12-16,-2 1 14 0,-1-11 21 0,4 15 13 15,-4-15 9-15,0 0 18 0,2 11 10 0,-2-11 19 16,0 0 10-16,0 0 25 0,0 0-14 16,0 0 32-16,0 0-46 0,0 0 25 15,0 0-38-15,7-9 28 0,-7 9-39 0,5-12 18 16,-5 12-20-16,10-13 33 0,0 5-40 0,-1-2 34 15,0 1-35-15,6-2 30 0,0 2-34 0,0-4 12 16,0 2-24-16,2 2 8 0,-2-3-24 0,0 2 1 16,1 0 8-16,-1 1-1 0,-3-2 8 0,-1 1-4 15,-2 2 20-15,1-2 3 0,-2 0 3 0,2 0-1 16,-5 1 15-16,-1-1 2 0,0 0 32 0,1 1-26 16,-5 9 66-16,3-18 4 0,-3 18 1 15,1-14-9-15,-1 14-6 0,-1-10-8 0,1 10-7 16,-3-10-11-16,3 10-5 0,0 0-7 0,0 0-13 15,0 0 3-15,-17 3-52 0,17-3 53 0,-11 14-43 16,2-3 42-16,3 3-43 0,-1 3 43 16,0-1-44-16,2 1 40 0,1 0-31 0,0-2 32 15,1 2-30-15,2-1 47 0,0-3-43 0,2 0 40 16,0-1-44-16,1-1 39 0,-2-11-41 0,7 17 38 16,-7-17-52-16,9 9 47 0,-9-9-48 0,0 0 37 15,23 1-47-15,-11-6 42 0,-1 1-43 16,1-5 37-16,-1-2-32 0,3-1 50 0,-1-1-52 15,-3-1 55-15,1 2-46 0,-1 0 51 0,-3-1-47 16,-1 4 43-16,-1 1-29 0,-5 8 54 0,6-14-19 16,-6 14 38-16,10-11-35 0,-10 11 23 15,0 0-40-15,5-8 27 0,-5 8-32 0,0 0 25 16,0 0-53-16,0 0 49 0,-2 12-35 0,2-12 28 16,-3 11-34-16,3-11 28 0,-1 15-39 0,1-15 10 15,1 12-51-15,-1-12 31 0,7 14-43 0,-7-14 31 16,11 8-35-16,-11-8 21 0,17 6-38 15,-17-6 5-15,23-3-15 0,-10 0-10 0,2-2 8 16,-1-2 18-16,2-2 18 0,1-1 16 0,-2 0 5 16,0-4 31-16,-2 2 6 0,0-3-5 0,0 0 0 15,-1 2 40-15,-1-2 16 0,-3 2 14 16,1 1 10-16,-3 0-10 0,-1 1 13 0,0 3-4 0,-1-2 19 16,-4 10-33-16,8-14 39 0,-8 14-51 0,4-9 22 15,-4 9-38-15,0 0 33 0,2-11-53 16,-2 11 41-16,0 0-41 0,0 0 35 0,0 0-38 15,0 0 20-15,0 0 10 0,-16 6-16 16,16-6 10-16,0 0-5 0,-9 5-1 0,9-5-4 16,0 0-2-16,-9 6 1 0,9-6-3 0,0 0 1 15,0 0-12-15,0 0 13 0,0 0-5 0,0 0 2 16,0 0-37-16,-13-3 43 0,13 3-34 0,-1-11 29 16,1 11-42-16,-3-19 63 0,1 6-43 0,0 1 51 15,0-7-38-15,-2-1 49 0,0-1-25 0,0-1 10 16,-1 3 33-16,0 2 33 0,1 3 28 0,0-2 20 15,0 5 39-15,2 1-27 0,-1 2-12 0,3 8-26 16,-5-15-21-16,5 15-26 16,-3-9-20-16,3 9-8 0,0 0-7 0,0 0-7 15,0 0-6-15,-8 7-5 0,8-7-1 0,-1 21-4 16,1-6-5-16,0 4 2 0,0 4-1 0,2 4-2 16,-1 0 4-16,3 7-4 0,1-1-1 0,0 1-8 15,-1 0-7-15,1-5-17 0,-1 3-18 0,0-5-52 16,1-4-10-16,0 1-59 0,2-1 13 0,-4-3-40 15,1-5 3-15,0-1 8 0,1-4 0 0,-5-10-25 16,8 12-29-16,-8-12 7 0,0 0-1 0,0 0 41 16,15-3 18-16,-15 3 48 15,11-15 3-15,-4 5 49 0,-2-3 42 0,0-1 51 16,2 0 40-16,-2-1 33 0,4-1 13 0,-4 3-4 16,-1-1 17-16,1-1-16 0,-1 5 6 0,0 0-24 15,-1-2 14-15,-3 12-36 0,7-16 19 0,-7 16-56 16,6-12 45-16,-6 12-54 0,7-10 24 0,-7 10-38 15,10-8 34-15,-10 8-14 0,0 0-4 0,15-2-15 16,-15 2 10-16,0 0 0 0,19 6-5 0,-19-6-4 16,12 11-27-16,-12-11 34 0,6 14-31 0,-6-14 33 15,5 16-13-15,-5-16 48 0,-2 23-36 16,-1-12 42-16,-3 3-49 0,-2 0 46 0,-2-1-60 16,0 1 42-16,-1 0-48 0,0-4 39 0,2 0-43 15,1-3 30-15,1 0-67 0,7-7-31 16,-12 5-86-16,12-5-103 0,0 0-12 0,0 0-269 15,-1-13-65-15</inkml:trace>
  <inkml:trace contextRef="#ctx0" brushRef="#br0" timeOffset="46740.88">24659 6990 395 0,'6'-8'498'0,"-6"8"-106"0,7-12-103 0,-7 12-19 15,6-9-79-15,-6 9 13 0,0 0-71 0,0 0 20 16,0 0-74-16,0 0 25 0,0 0-56 0,0 0 29 15,-13 9-24-15,7 0-3 0,0 4-16 0,1 1-1 16,-1 0-7-16,3 1-6 0,-1 1-6 16,0 0-41-16,3-2 41 0,-1-2-52 0,4 1 35 15,-2-2-56-15,0-11 52 0,6 17-46 0,-6-17 46 16,6 15-42-16,-6-15 33 0,11 7-42 16,-11-7 54-16,0 0-7 0,20-3 0 0,-20 3-3 15,18-11 4-15,-8 3 4 0,0 0-11 0,1-3 15 16,-1 2 3-16,-2-1 1 0,-1 0 3 0,-7 10 8 15,10-12 5-15,-10 12 5 0,8-8-3 0,-8 8-3 16,8-7-9-16,-8 7-4 0,0 0 11 16,0 0 4-16,0 0-3 0,0 0-5 0,0 0 0 0,14 5-3 15,-14-5-3-15,0 0 1 0,4 10-13 16,-4-10-7-16,0 0 4 0,7 11-12 0,-7-11-34 16,0 0-50-16,13 6-68 0,-13-6-50 15,15-5-42-15,-3 3 18 0,2-5-265 0,1-4 12 16</inkml:trace>
  <inkml:trace contextRef="#ctx0" brushRef="#br0" timeOffset="47128.86">25050 6895 103 0,'10'-12'545'16,"-6"4"-163"-16,0-2-71 0,-4 10-62 0,5-16-47 15,-5 16 14-15,4-10-76 0,-4 10 24 0,3-10-80 16,-3 10 28-16,0 0-67 0,2-9 23 0,-2 9-48 16,0 0 35-16,0 0-50 0,0 0 34 15,9 7-43-15,-9-7 40 0,6 10-54 16,-6-10 50-16,11 15-44 0,-6-6 40 0,2 0-44 15,-2-1 32-15,2 3-34 0,1-1 41 0,-1 0-42 16,-1 0 46-16,0-2-47 0,-1 1 47 0,1 0-49 16,-6-9 51-16,5 15-46 0,-5-15 51 0,4 15 30 15,-4-15-1-15,-1 14 14 0,1-14-8 0,-6 13-11 16,-1-5-12-16,1-1-11 0,-2 0-8 0,-3-3-7 16,11-4-9-16,-20 7-21 0,20-7-22 0,-20 1-36 15,20-1-22-15,-18-5-23 0,9-2-43 16,5-4-26-16,-2 0-15 0,0-7-18 0,2 2 26 15,1 1 43-15,1-2 43 0,0 2 64 0,0 3 70 16,-1 2 51-16,3 10 12 0,-4-18 5 16,4 18-8-16,-6-14-10 0,6 14-9 0,0 0 39 15,-13-6-49-15,13 6 46 0,-10 5-54 0,10-5 43 16,-19 15-50-16,10-4 35 0,-4 4-46 0,4 2 23 16,-1 1-12-16,1 1-8 0,-1 2-7 0,3-1-10 15,0 2-2-15,0-1-55 0,4-1 16 0,0-1-82 16,2-3-9-16,2-1-70 0,2-4-96 15,0-3-53-15,-3-8-276 0,13 10-136 0</inkml:trace>
  <inkml:trace contextRef="#ctx0" brushRef="#br0" timeOffset="47469.85">25326 6818 24 0,'8'-6'620'15,"-8"6"-210"-15,7-9-62 0,-7 9-122 0,0 0-20 16,8-8-70-16,-8 8-27 0,0 0 8 15,0 0-45-15,7 11 27 0,-7-11-55 0,1 14 31 16,-1-14-53-16,1 17 35 0,-1-17-48 0,0 19 20 16,3-9-29-16,-3-10 36 0,6 16-42 0,-6-16 35 15,6 13-39-15,-6-13 39 0,5 8-41 0,-5-8 39 16,0 0-42-16,0 0 37 0,18 0-38 0,-18 0 41 16,12-8-41-16,-12 8 61 0,10-14-41 0,-6 3 48 15,2 1-49-15,-3-1 56 0,1-2-45 16,-2 2 39-16,1 1-33 0,-3 10 60 0,4-16-19 15,-4 16 23-15,2-14-38 0,-2 14 6 0,0 0-27 16,0 0 15-16,-6-8-28 0,6 8 11 16,-10 8-18-16,4-1 17 0,-4 4-25 0,1 0 19 15,0 3-40-15,-1 4 10 0,0-1-68 0,0 2 19 16,-2 0-63-16,3 1 29 0,-5 4-36 0,0 1-34 16,1 0-96-16,-3 0 1 0,0 0-27 0,-5 0-258 15,0 1-49-15</inkml:trace>
  <inkml:trace contextRef="#ctx0" brushRef="#br0" timeOffset="47817.85">24124 7841 404 0,'-35'16'428'16,"-2"2"-116"-16,5-1-20 0,-1 1-97 0,1 0-6 16,0-3-47-16,5 0 15 0,-1 1-38 0,8-7 49 15,0 1-29-15,8-3 44 0,-2 1-38 0,5-2 0 16,9-6-46-16,0 0-6 0,0 0-38 0,0 0 16 15,0 0-32-15,16-16 9 0,14-4-7 0,14-5 2 16,10-3 13-16,7-5 1 0,7-2-15 0,20-11 9 16,4-4-9-16,2 0 11 15,1-1-4-15,4-2 2 0,-2 0-3 0,-4 1 3 16,-3 2-2-16,-20 13 6 0,-6-1 7 0,-4 3 4 16,-7 1 8-16,-4 5 11 0,-4 3 13 0,-11 5 17 15,-2 1-18-15,-4 3-2 0,-1 3-20 0,-10 1 24 16,-1 5-21-16,-3 0 39 0,-4 2-30 0,-9 6 22 15,17-10-42-15,-17 10 4 0,10-4-48 0,-10 4-13 16,0 0-64-16,13-6-22 0,-13 6-41 0,0 0-74 16,0 0-64-16,0 11-93 0,0-11-82 0,-8 15-110 15,-3-6-476-15,0 4-750 0</inkml:trace>
  <inkml:trace contextRef="#ctx0" brushRef="#br0" timeOffset="51751.85">17036 10035 292 0,'0'0'302'0,"-16"-11"-20"0,7 4-29 16,3 1-29-16,6 6-49 0,-13-10-28 0,13 10-14 15,-11-10-26-15,11 10-7 0,-7-8-21 0,7 8-15 16,0 0-11-16,-9-8-12 0,9 8-1 16,0 0-17-16,0 0-4 0,-8-7-11 0,8 7 8 0,0 0-6 15,0 0 7-15,0 0 0 0,0 0 4 16,15-3 2-16,-15 3 4 0,0 0 5 0,25 0-8 15,-25 0 12-15,23 0-10 0,-23 0 5 0,33-2 1 16,-13 0 0-16,4-1 0 0,1 1-3 0,2-3-2 16,0 4-6-16,1-3-2 0,7 0-2 15,1-1-10-15,-2 2 7 0,3-4 7 0,1 4-10 16,1-2-1-16,-1 0-2 0,4-1 0 0,-1 5-1 16,1-5 2-16,3 3-10 0,0-1 8 0,3 3 0 15,0-3-1-15,3 1-2 0,1 0 0 0,4 1-2 16,8-3 3-16,-1 4-4 0,-8-3-3 0,7 0 5 15,-9 1 1-15,-1-2 0 0,2 1-1 0,7-2 30 16,-10 1-39-16,11 0 4 0,-12-2 0 16,10 1-7-16,-3-2 9 0,3 0 0 0,-1-1-1 15,-2 0-1-15,2 1 3 0,-3-2-3 16,3 1 4-16,-3 1-2 0,1-5 1 0,0 4 46 16,-8 0 18-16,8 0-30 0,1-1-2 0,-11 2-9 15,3 1 5-15,-3 0 7 0,4 2-4 0,-2 0 0 16,-1-2 0-16,2 4-3 0,-1-4-2 0,-2 2-2 15,0 1-2-15,-1-3 1 0,0 1 1 0,2 1-5 16,-3 0-3-16,2-2 14 0,0 2-18 0,0-2 11 16,-1-2-18-16,13 1 9 0,-2-1-11 0,1-3 16 15,2 3-18-15,-1-2 11 0,1 2-6 16,1 1 19-16,-2-2-9 0,-2 3 9 0,-7-1-15 16,0 1 4-16,-3 1-8 0,2 1 11 15,-3 1 12-15,0 1-19 0,-1-1-13 0,-1 0 11 16,-1 2-10-16,0-1 11 0,-1 1-14 0,-2 0 12 15,2-3-8-15,-1 3 6 0,2 1-7 0,-2-5 9 16,1 2-11-16,2 0 12 0,-1 0-14 0,2-3 8 16,-3 3-7-16,3-1 13 0,-2-1-5 0,2 0 0 15,0 1-8-15,-3 0 11 0,1 1-11 0,-2 1 12 16,-2 0-14-16,1-1 13 0,-4 0-10 0,1 3 9 16,-6-1-10-16,-2-2 11 0,1 3-10 15,-1-2 8-15,-1 0-10 0,0 2 1 0,-1-2 1 16,1 0 2-16,0 1 1 0,-2-1-1 15,1-1 0-15,0 1 0 0,1-4 0 0,0 3 0 16,-1 0 0-16,-1 0 2 0,3-3-1 0,-3 5 0 16,-1-4 0-16,2 0-2 0,-2 3 11 0,-2-2-13 15,1 3 12-15,0-4-12 0,-3 5 15 0,-2-2-16 16,1 0 10-16,-1 1-10 0,-2-1 12 0,1 2-14 16,2-4 3-16,-2 4 0 0,1-3-2 0,0 0 3 15,-3 3 2-15,4-1-1 0,-4-2 0 0,2 1-1 16,0-1 0-16,-3 2 1 0,2 0 2 0,-2-3-2 15,-15 5 2-15,27-3 1 0,-27 3 1 16,28-6-3-16,-28 6 2 0,26-3-1 16,-26 3 1-16,24-5 3 0,-24 5-4 0,22-2 2 15,-22 2-2-15,20-4 2 0,-20 4-1 0,18-3 1 16,-18 3-1-16,17-3 2 0,-17 3-1 0,16-1 3 16,-16 1 0-16,14-3 1 0,-14 3 2 0,18-3-2 15,-18 3 0-15,14-1-2 0,-14 1 1 0,0 0-1 16,23-4-1-16,-23 4 0 0,0 0-2 0,23-2 4 15,-23 2-4-15,0 0 0 0,20-1-1 0,-20 1 1 16,0 0-4-16,21 0 4 0,-21 0 0 16,0 0 0-16,0 0 1 0,22 0-2 15,-22 0 0-15,0 0-1 0,0 0 0 0,0 0-1 16,19-1 2-16,-19 1-1 0,0 0 6 0,0 0-5 16,0 0-3-16,0 0 0 0,0 0-2 0,19 1 1 15,-19-1 0-15,0 0-5 0,0 0-9 0,0 0-23 16,0 0-35-16,0 0-57 0,0 0-36 0,0 0-81 15,11-7-137-15,-11 7-454 0,0 0-423 0</inkml:trace>
  <inkml:trace contextRef="#ctx0" brushRef="#br0" timeOffset="57001.85">27128 7548 304 0,'-3'-19'347'0,"3"19"-96"0,-3-12-22 0,3 12-60 16,-2-9 4-16,2 9-84 0,0 0 31 0,-4-11-50 15,4 11 20-15,0 0-45 0,-2-8 27 0,2 8-48 16,0 0 29-16,0 0-56 0,0 0 47 16,0 0-44-16,0 0 36 0,0 0-37 0,-8 11 53 15,8 3-38-15,-1 4 37 0,2 7-11 0,-1 10 1 16,4 4 0-16,-1 7 49 0,0 12-43 0,1 7 42 16,1 3-58-16,0 7 5 0,-1 0 3 0,1 4 7 15,-3-1 10-15,2-1 9 0,-2-2-22 16,-1-2 39-16,3-3-43 0,-1 0 21 0,-1-7-36 15,1-2 20-15,-1-13-29 0,1-2 3 0,-2-1-9 16,2-4 2-16,-1 0 2 0,2-4 2 0,-3-2 20 16,2-7-26-16,-2-3 25 0,2 0-16 0,-1-2-8 15,1-4 12-15,-1-2-15 0,-2 0 22 16,3 0-19-16,-2-5 22 0,1 1-19 0,0 0 12 16,-2-2-5-16,3-2 6 0,-1 1-25 0,-2-10 17 15,4 16-18-15,-4-16 18 0,8 14-18 0,-8-14 39 16,11 11 2-16,-11-11 17 0,24 5-18 15,-7-3-2-15,11-5-8 0,6-3-5 0,6-2-3 16,3-1-5-16,10-2 5 0,5-3-8 0,0 1-1 16,1 0-1-16,0 1-2 0,4-3-1 0,-2 3-2 15,3 0 0-15,2-1-1 0,1 2-2 0,3 1-1 16,0-4-1-16,1 4 0 0,0 1 1 0,2-4-1 16,-3 3 0-16,-2 0-1 0,0 1 1 0,-4-2 0 15,-2 2 7-15,-4 0-11 0,-11 2 4 16,0 0-2-16,-1 2 0 0,-2-2 0 0,-1-1 0 15,-6 4 0-15,-1-3 2 0,0 1-1 16,-9 2 0-16,-2 0 5 0,-2 0-6 0,0 1 4 16,-7-1 12-16,0 2 28 0,-2-1 12 0,-14 3 16 15,21-4 9-15,-21 4 12 0,16-5 15 0,-16 5-26 16,0 0 14-16,18-4-42 0,-18 4 8 0,0 0-15 16,5-12-18-16,-5 12-56 0,-5-9-23 0,5 9-42 15,-11-11-54-15,-1 3-48 0,1-2-90 0,-5-2 15 16,1 1-63-16,-2-4-55 0,-2-4-34 0,0-2-366 15,2-1-324-15</inkml:trace>
  <inkml:trace contextRef="#ctx0" brushRef="#br0" timeOffset="57407.85">28802 7374 561 0,'-7'-20'476'0,"0"3"-123"0,0 4-70 16,2-1-71-16,1 3-51 0,-1 3 4 0,5 8-21 15,-6-15-21-15,6 15-27 0,-5-11-24 16,5 11-13-16,0 0 12 0,0 0-5 0,0 0-2 16,-4 12 0-16,7 6 9 0,0 8 9 0,6 11 1 15,0 8-15-15,3 10-4 0,2 8-11 0,-1 2-10 16,2 6 15-16,0 4-30 0,1 0-6 0,-2 4-5 15,1 1-4-15,-2-1 5 0,2 0 10 0,-3-2 7 16,-1-4 0-16,3-1 8 0,-4-4 1 0,3-7-20 16,-3-3 10-16,-1-5-15 0,0-11 1 15,-2-3 2-15,0-3 4 0,0-3-9 16,-2-7 1-16,1-5-4 0,-1 2-1 0,-2-6-3 0,1-3-2 16,-2-1 1-16,0-3-1 0,-2-10 3 15,2 16-3-15,-2-16 1 0,5 14-1 0,-5-14 0 16,2 10-1-16,-2-10-14 0,0 0-32 0,0 0-47 15,0 0-51-15,0 0 7 0,0 0-79 0,0 0 8 16,0 0-48-16,-7-11-58 0,7 11-34 0,-6-15-357 16,6 15-222-16</inkml:trace>
  <inkml:trace contextRef="#ctx0" brushRef="#br0" timeOffset="58484.85">26164 9101 74 0,'0'0'614'0,"-16"5"-219"0,16-5-88 0,0 0-80 15,-17 4-52-15,17-4-32 0,0 0-28 0,-14 4-28 16,14-4 1-16,0 0-16 0,0 0-13 16,0 0-9-16,0 0-11 0,-11-5-7 0,11 5-5 15,9-10-11-15,3 3 6 0,4-3 3 0,9-4-2 16,7-4 1-16,14-6 38 0,4-2-48 0,8 0 3 16,7-4-6-16,6 1 1 0,3-2-6 0,21-6 46 15,-17 7-60-15,1 2 55 0,0-1-41 0,0 3 39 16,-1 0-46-16,0 3 39 0,-5-1-42 15,-2 5 5-15,-4-1-3 0,-7 1 13 0,-5 5 9 16,-10-1-1-16,-7 5-2 0,-2-2 6 0,-5 3 10 16,-8 2 15-16,-3-1 3 0,-4 5 4 0,-1-3 19 15,-15 6 13-15,21-5 5 0,-21 5-14 16,15-8-16-16,-15 8-14 0,0 0-10 0,7-9-10 16,-7 9-6-16,0 0-10 0,0 0-7 0,-5-8-10 15,5 8-10-15,0 0-21 0,-15-6-11 0,15 6 2 16,0 0-24-16,-19-1-9 0,19 1-6 0,-11-6-18 15,11 6-2-15,-14-6 8 0,14 6 11 0,-12-10 14 16,12 10 20-16,-13-11 11 16,7 4 9-16,0 0 6 0,6 7 7 0,-10-11 9 0,10 11 7 15,-11-10 7-15,11 10 27 0,-9-7 2 0,9 7 22 16,-9-7-1-16,9 7 2 0,0 0-2 0,-12-7-7 16,12 7-5-16,0 0-3 0,0 0-10 0,-14-4-11 15,14 4 2-15,0 0-7 0,0 0-1 16,0 0-3-16,0 0-4 0,0 0 3 0,0 0 2 15,0 0-9-15,10 12 2 0,3-6 2 0,1-1-1 16,5 3 0-16,2-1 0 0,1 2-2 0,-1-1 13 16,1 1-5-16,-1 2-8 0,-2-3 3 15,-3 2 0-15,0 0 0 0,-6-1 3 0,-2 4 9 16,-2-1-13-16,-4 2 24 0,-4 3-22 0,-6 4 9 16,-6 8-19-16,-2-1 10 0,-5 4-100 0,-10 6-27 15,-1-1-91-15,-3 3-110 0,-5-1-481 0,4-3-349 16</inkml:trace>
  <inkml:trace contextRef="#ctx0" brushRef="#br0" timeOffset="80033.85">28287 9900 211 0,'-9'5'300'15,"9"-5"-64"-15,0 0-8 0,0 0-44 16,0 0 19-16,-13 5-84 0,13-5 19 0,0 0-61 15,0 0 34-15,0 0-54 0,0 0 37 0,0 0-10 16,-13 5-3-16,13-5-16 0,0 0 6 16,0 0-16-16,0 0 0 0,0 0-7 0,0 0-9 15,0 0-8-15,0 0-6 0,0 0-12 0,0 0-18 16,0 0 17-16,0 0 6 0,0 0-4 0,0 0 2 16,0 0-6-16,0 0-1 0,0 0-11 0,0 0 10 15,0 0-10-15,0 0 7 0,8-10-7 16,-8 10 8-16,18-8-3 0,-18 8 1 0,22-7-4 15,-22 7 2-15,24-5-9 0,-24 5 10 0,27-2-2 16,-27 2 0-16,29 2-1 0,-13 1 0 0,1 2-1 16,1 2 3-16,-1 1-9 0,-1 3 9 0,1 2 1 15,-2 1-2-15,0 1 0 0,-3 4-1 16,2 0 0-16,-3 0-5 0,1 6 42 0,-3 1-42 16,0-3 39-16,-1 7-43 0,-2 0 41 0,1 1-48 15,-3 3 43-15,-2 0-44 0,1 0 41 0,0 0-47 16,-1 2 7-16,-1 0 5 0,0 0 1 15,2-1 2-15,-1 0 1 0,2-1-4 0,0-1 8 16,1-6-6-16,0 5 7 0,2-8 1 0,-1 1 1 16,0-3 39-16,2 2-47 0,2-3 30 0,-3 0-33 15,0-1 41-15,0-2-44 0,0 0 45 0,-3-3-47 16,3 0 42-16,-1-1-44 0,-1 1 43 0,0-3-44 16,0 0 49-16,-1-1-58 0,0-2 52 15,-1 3-45-15,-1-3 44 0,-2-9-45 0,5 18 46 16,-5-18-5-16,4 17-4 0,-4-17-14 0,0 14 11 15,0-14-50-15,3 12 56 0,-3-12-43 16,-3 13 47-16,3-13-44 0,0 9 38 0,0-9-32 16,-5 9 43-16,5-9-40 0,-10 10 53 0,1-5-45 15,-3 2 53-15,-2 0-44 0,-6 0 54 0,-2 1-41 16,-9 6 44-16,-2-3-37 0,-1 2 39 0,-5-1-25 16,1 1 22-16,-3 3-34 0,0-3 21 0,-1 1-33 15,1 1 16-15,3 0-26 0,1-1 25 0,0 0-36 16,6-3 29-16,2 0-30 0,7-1 20 0,1-5-41 15,7 2-1-15,-1-2-87 0,15-5 23 0,-15 5-53 16,15-5-49-16,0 0-82 16,0 0-31-16,0 0-309 0,-8-10-149 0</inkml:trace>
  <inkml:trace contextRef="#ctx0" brushRef="#br0" timeOffset="80783.85">28445 10681 619 0,'-21'3'413'15,"21"-3"-89"-15,-18 1-70 0,18-1-67 0,-19 1-42 16,19-1-20-16,-21 0-2 0,21 0 47 0,-15 3-51 16,15-3 35-16,0 0-50 0,-19 0-13 0,19 0-19 15,0 0-14-15,0 0-10 0,0 0-14 16,-17 3-12-16,17-3 3 0,0 0-5 0,0 0-5 16,19-8 0-16,0 1-6 0,4-2 5 0,9-4-2 15,5-2-13-15,9-4 7 0,4-1 26 16,0-4-34-16,-1 3 30 0,2-1-32 0,-4 3 24 0,-7 1-23 15,-3 2 19-15,-2 2-34 0,1-2 28 0,-4 4-33 16,-3-1 30-16,-8 5-42 0,-1-2 34 16,-2 3-39-16,-2 0 30 0,-6 2-31 0,1 1 36 15,-11 4-39-15,13-8 33 0,-13 8-53 0,9-8 50 16,-9 8-50-16,0 0 52 0,2-12-45 0,-2 12 58 16,-6-9-51-16,6 9 59 0,-9-10-39 15,9 10 44-15,-13-12-1 0,3 5-2 0,10 7-2 16,-14-10-12-16,14 10 16 0,-14-10 0 0,14 10 15 15,-13-7 18-15,13 7 13 0,-9-7 10 0,9 7-10 16,0 0 14-16,-14-8-3 0,14 8-12 0,0 0-17 16,0 0-1-16,-10-5-10 0,10 5-8 0,0 0-5 15,0 0-4-15,0 0-5 0,0 0 9 16,0 0 5-16,0 0 1 0,7 8-8 0,-7-8 16 16,12 10-19-16,-3-3 11 0,2 1-18 0,-1 1 7 15,-1 0-8-15,0 0 13 0,-2 2-19 16,3-1 15-16,-4 3-17 0,-1-1 14 0,-3 1 3 15,1 2-12-15,-2-2-32 0,-2 1-7 0,-2 4-81 16,-2-2-2-16,1-1-52 0,0-1-25 0,-2-2-67 16,2-1-56-16,4-11-395 0,-7 7-243 0</inkml:trace>
  <inkml:trace contextRef="#ctx0" brushRef="#br0" timeOffset="81017.85">29330 10009 614 0,'7'-8'554'0,"-7"8"-152"0,10-9-98 0,-10 9-74 16,0 0-51-16,9-7-30 0,-9 7-34 0,0 0-25 15,9 14-10-15,-9-14-13 0,7 19-2 0,-5-4 22 16,-1 3-46-16,2 0 27 0,0 5-49 0,-1 0 28 16,2 3-11-16,-1-3-45 0,1 3 7 0,-1-4-67 15,1 0 32-15,-1-5-66 0,-1 0 11 0,1-2-33 16,-1-1-18-16,1-5-40 0,-3-9-14 15,2 13 2-15,-2-13-6 0,0 0-43 0,0 0-11 16,0 0-124-16,0 0 212 0</inkml:trace>
  <inkml:trace contextRef="#ctx0" brushRef="#br0" timeOffset="81196.85">29319 10137 427 0,'-14'-30'295'0,"0"0"-7"16,3 1-65-16,-1 4 29 0,5 3-55 0,-1 4-30 16,2 4-30-16,0 3-37 0,3 3-18 0,3 8-10 15,-4-13-14-15,4 13-9 0,0 0-6 0,0 0-7 16,0 0-9-16,16 5-18 0,-8 2 5 0,4 2 5 15,3 2-4-15,0 2-3 0,3-1-2 16,0 0-3-16,1-1 34 0,1 3-71 0,2-5 30 16,0-1-71-16,0-1-39 0,1-2-59 15,-3-5-56-15,1 0 28 0,0-4-70 0,1-2-182 16,0-1 133-16</inkml:trace>
  <inkml:trace contextRef="#ctx0" brushRef="#br0" timeOffset="81359.85">29696 9847 171 0,'0'-19'448'16,"-1"1"-111"-16,0 4-72 0,-2 2-25 0,-1 2-97 15,-1 1 14-15,5 9-26 0,-15-8-21 16,15 8-17-16,-21 1-13 0,5 6-39 0,-1 4 13 16,-1 2-14-16,-5 6-2 0,4 0-10 0,-1 3-5 15,2-2-4-15,6 1-5 0,-2-3-16 0,5 0 12 16,2-1-13-16,1-3-10 0,4-3-26 0,1-1-14 16,1-10-23-16,2 16-36 0,-2-16-34 0,7 5-45 15,-7-5 1-15,0 0-25 0,24-7-202 16,-10-3 178-16</inkml:trace>
  <inkml:trace contextRef="#ctx0" brushRef="#br0" timeOffset="81501.85">29691 9815 338 0,'15'-8'406'16,"-4"0"-106"-16,-2 1-61 0,-9 7-57 0,19-6-34 15,-19 6-21-15,15 3-18 0,-15-3-15 0,18 12-31 16,-8-2 5-16,0 5-12 0,-1 0-9 0,0 3-10 16,-1-1-9-16,2 4-4 0,-3-1-6 0,0 2-20 15,2-3 13-15,0 0-21 0,0 1-45 0,0-3-61 16,3-5-54-16,-3 2-25 0,-2-7-44 0,5-2-208 15,-12-5 132-15</inkml:trace>
  <inkml:trace contextRef="#ctx0" brushRef="#br0" timeOffset="81811.85">30179 9714 393 0,'0'0'428'15,"-6"-12"-114"-15,6 12-62 0,0 0-67 0,-20-1-36 16,9 6-26-16,0 3-15 0,-6 2-11 0,2 2-25 15,-2 2-5-15,4 1-5 0,-1 2-13 16,4 0-9-16,0-1-10 0,2 4-5 0,3-2-5 16,3 0-16-16,0 0 5 0,2 0 4 15,3-1-2-15,-1-2-2 0,5 4 1 0,2-2-3 16,-2-1-2-16,4-2-14 0,1-2 15 0,1-1-2 16,-1 0-1-16,2-6 2 0,0 2-1 0,0-2-1 15,-3-3-3-15,-11-2-11 0,26 7 15 0,-26-7-8 16,20 2 7-16,-20-2-1 0,0 0-1 0,20 2-2 15,-20-2 2-15,0 0-13 0,14 5 13 0,-14-5-6 16,0 0 6-16,0 0-8 0,-6 15 10 16,-5-6 33-16,-3 0-49 0,-4 2 4 0,0 2-35 15,-4-2-42-15,2-2-51 0,-2 1-64 0,4-4-72 16,3 0-237-16,15-6 19 0</inkml:trace>
  <inkml:trace contextRef="#ctx0" brushRef="#br0" timeOffset="82360.85">30478 9568 131 0,'0'0'550'16,"8"-11"-172"-16,-8 11-102 0,0 0-50 0,0 0-69 15,0 0-10-15,0 0-55 0,0 0 8 0,0 0-20 16,-8 12-6-16,4 0-15 0,2 3-9 0,-1-1-9 15,-1 6-9-15,2 1-18 0,-2 1 8 0,3 2-10 16,0-5 4-16,1-2-5 16,2 2 0-16,0-2-2 0,1-1-3 0,1-1-19 15,1-1 21-15,0-2-9 0,-1-3 6 0,4 0-6 16,1-2-3-16,-9-7-48 0,15 6 37 0,-15-6-43 16,24-1 43-16,-11-3-7 0,1-1-5 0,3-5 10 15,-2-4 5-15,1 1 2 0,-2-3 3 0,-3 0 4 16,-1-2 11-16,-1-2-33 0,-4 3 50 0,-2-1 8 15,-2 0 8-15,-1 3 45 0,-4 0-48 0,-1 1 47 16,0 2-62-16,-4 0 48 0,-1 3-57 0,-2 4 50 16,-3 1-62-16,15 4 50 15,-28-4-60-15,28 4 49 0,-31 4-55 0,15 2 48 16,0-3-57-16,4 4 55 0,-1 0-62 0,3 1 12 16,2-1 6-16,0 2 1 0,3-1 2 0,1 0-2 15,4-8-3-15,-2 18 11 0,2-18 0 0,4 19 1 16,0-10 0-16,3 0 0 0,1 3 6 0,-1-3-8 15,5 2-5-15,-3-2 10 0,1 0 0 0,3 0-1 16,-2-1 3-16,0-1-1 0,1 1-3 0,0-1-3 16,-1 3-17-16,0-3 26 0,-2 0 2 15,0-2-5-15,1 2-3 0,-3 0 3 0,1 1 0 16,2-1-4-16,-5 1 5 0,2 0-10 0,-1 0 8 16,-1 3 4-16,2-2 28 0,-2 0-66 0,-1 2-22 15,-2-2-47-15,-2-9-56 0,3 19-71 16,-3-19-22-16,-2 18-301 0,2-18-56 0</inkml:trace>
  <inkml:trace contextRef="#ctx0" brushRef="#br0" timeOffset="83002.85">30802 9914 563 0,'0'0'468'0,"0"0"-126"0,0 0-82 0,0 0-69 16,-3 8-31-16,3-8-32 0,0 0-24 0,0 0-22 16,0 0-15-16,12-10-15 0,-5 3-17 0,3-4-9 15,3-1 5-15,4-3-8 0,1-3-30 16,1-5 29-16,0-2-17 0,2 0-5 0,-2-3-11 16,-3-2 5-16,0-3 8 0,-5 1 44 0,-1-5-46 15,-1 2 38-15,-4-5-45 0,-5 2 4 16,-2 0 0-16,-2 1 17 0,-1 3 9 0,-3 5 33 15,1 5 13-15,0 2-1 0,-1 5 1 0,0 5-7 16,-1 0-8-16,0 7-2 0,9 5-1 0,-21-5-16 16,7 12-9-16,-2 1-1 0,-1 9-5 0,0 7 20 15,3 1-26-15,2 3 15 0,1 4-25 0,4 2 20 16,4-1-24-16,3-2-6 0,3 4 5 16,3-1-1-16,2-3-1 0,3 1-1 0,2-3-10 15,1-3-18-15,1-1-34 0,1-1-38 0,-1-7-16 16,-2 1-14-16,-2-3-71 0,2-1-55 0,-4-3-28 15,-4-3-321-15,1-1-140 0</inkml:trace>
  <inkml:trace contextRef="#ctx0" brushRef="#br0" timeOffset="83343.85">29811 10576 474 0,'-20'13'562'16,"3"-3"-194"-16,1 0-47 0,4-2-118 16,3-1 3-16,0-3-80 0,9-4 30 0,-11 8-33 0,11-8 37 15,0 0-9-15,0 0 5 0,15-3 2 16,6-5-43-16,10-8-23 0,19-8-16 0,8-3-15 16,9-4-13-16,24-10 0 0,5-1-19 15,1-2 5-15,4-1 0 0,-1 0-24 0,0 3 3 16,-5-2-19-16,-1 2-14 0,-22 9-22 0,-3-1-20 15,-1 3-2-15,-5 0 5 0,-2 4 16 0,-5 0 8 16,-3 3 6-16,-5 0 9 0,-9 8 7 0,-4 0 4 16,-5 4 14-16,-9 1-13 0,-1 3-7 0,-6 1-2 15,-14 7-14-15,15-6-9 0,-15 6-28 0,0 0-8 16,0 0-6-16,-9 6-3 0,-4-1-4 0,-8 6-22 16,-6 2-37-16,-4 3-15 0,-1 0-56 0,-4 0-35 15,-2 2-301-15,4-2-65 0</inkml:trace>
  <inkml:trace contextRef="#ctx0" brushRef="#br0" timeOffset="84235.85">29065 9973 133 0,'-9'-10'433'0,"1"-2"-64"0,1 3-81 0,-1 1-50 16,3 0-61-16,5 8-30 0,-10-11-28 16,10 11-23-16,-7-8-34 0,7 8-2 0,0 0-8 15,-8-9-15-15,8 9-2 0,0 0-1 0,0 0 1 16,3 17 7-16,2-2-10 0,3 5 4 0,2 6 4 15,4 3 37-15,-1 2-59 0,2 2 44 0,1 4-56 16,0-2 38-16,4 9-49 0,-4-7 43 16,6 9-55-16,-3-3 50 0,0 3-46 0,-2-10 1 15,-2 1 3-15,1 0 1 0,0-2 2 0,-2-1 0 16,0-2-5-16,-2-3 9 0,-1-2 0 16,-2-8 45-16,0-2-51 0,-4-1 43 0,0-3-49 15,2-1 46-15,-5-3-52 0,-2-9 50 0,7 13-55 16,-7-13 65-16,5 12-38 0,-5-12 58 0,4 9-38 15,-4-9 52-15,5 8-30 0,-5-8 9 0,0 0-3 16,2 9-2-16,-2-9-2 0,0 0-8 0,0 0-7 16,5 10-6-16,-5-10-7 0,0 0-1 0,0 0 2 15,0 0-13-15,0 0 0 0,4 10-1 16,-4-10 0-16,0 0-2 0,0 0-2 0,0 0 15 16,0 0-30-16,0 0-3 0,0 0-87 15,0 0 29-15,0 0-57 0,0 0-38 0,0 0-97 16,0 0-72-16,9-5-315 0,-9 5-182 0</inkml:trace>
  <inkml:trace contextRef="#ctx0" brushRef="#br0" timeOffset="86344.85">28862 9882 238 0,'0'0'420'0,"-3"-11"-165"0,3 11-3 0,-1-11-113 0,1 11-9 15,4-13-52-15,2 5 9 0,3-4-22 16,5 0-29-16,2-3 24 0,8-3-33 0,5 0 28 15,3-3-19-15,9-5 8 0,12 1-12 0,3-2-8 16,5-1-4-16,3-1-3 0,2-1-6 0,6-1 0 16,3-1-10-16,17-11 13 0,0 2-1 0,2-5-4 15,0 3-35-15,3-3 39 0,0-1-37 16,-2-1 37-16,-2 0-51 0,-1 0 61 0,-1 1-42 16,-4 1 34-16,-17 10-34 0,2 2 39 0,-9 0-37 15,0 3 43-15,-5 4-48 0,-6 1 65 0,-5 1-2 16,-10 9 0-16,-2 1 3 0,-4-2 0 15,-3 5 1-15,-3-1-9 0,-3 3-16 0,-4 2 3 0,0 0 4 16,-3 1-7-16,-1 1-4 0,2 1-1 16,-1 1-1-16,0 0 0 0,2-1-11 0,-2 4 9 15,-15 1 8-15,28-1 51 0,-28 1-58 16,32 6 45-16,-17-3-48 0,1 3 47 0,0 2-56 16,2 4-2-16,-2 2 10 0,0 1-5 0,1 4-20 15,-1 3 22-15,1 0 3 0,-2 3-7 0,2 0-14 16,-2 3 3-16,2 0 22 0,-3 0-24 0,-1 3 10 15,0 0-10-15,-2-2 12 0,1 2 1 0,0-1-1 16,-3-1 0-16,-1-1 1 0,2 1 8 0,-2-4-3 16,-2-1-4-16,0 2 1 0,0-3 50 0,-1 2-81 15,-3-2 77-15,4 0-64 0,-1 0 57 16,-1 1-67-16,2-3 62 0,-1 2-67 0,-1-2 11 16,1 1 6-16,0-2 3 0,0-1 1 0,3 1 2 15,-2 1 2-15,-1-4 6 0,2 0-8 0,-1-2 1 16,0 1 0-16,-2-3 1 0,0 1 1 0,1-2 1 15,-2-1 0-15,-2 0 0 0,-1-1 1 0,0-10 0 16,-4 20-1-16,-2-7 1 0,-7 2 16 0,-5 2-19 16,-5 0 0-16,-6 1 1 0,-7 3-16 0,-16 1 23 15,-7 3-2-15,-9 3-9 0,-10 1 11 16,-25 10-2-16,-8 2 49 0,-7 2-67 0,-6 5 18 0,-5 3-75 16,-8 6-95-16,-3 3-136 0,-1 1-73 15,6 6-154-15,6-2-19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4-07T05:38:26.387"/>
    </inkml:context>
    <inkml:brush xml:id="br0">
      <inkml:brushProperty name="width" value="0.05292" units="cm"/>
      <inkml:brushProperty name="height" value="0.05292" units="cm"/>
      <inkml:brushProperty name="color" value="#FF0000"/>
    </inkml:brush>
  </inkml:definitions>
  <inkml:trace contextRef="#ctx0" brushRef="#br0">16532 6975 309 0,'0'0'331'0,"0"0"-61"0,0 0-61 16,-18-1-16-16,18 1-36 0,0 0-34 0,0 0-18 15,-9-7-14-15,9 7 15 0,0 0-16 0,0 0 12 16,0 0-30-16,-10-6 19 0,10 6-41 0,0 0 17 15,0 0-18-15,0 0 41 0,0 0-14 0,0 0-3 16,5 14-11-16,0-7-10 0,0 3 7 16,3 6-3-16,1 1 0 0,1 3-3 0,-1 1-2 0,5 5-5 15,-1 0-29-15,0 1 21 16,-1-1-29-16,3-2 24 0,-1 0-22 0,-3-7 21 16,3 1-29-16,0-2 20 0,-1-1-22 0,2-3 23 15,1-3-24-15,-1-4 23 0,-1-1-24 0,-14-4 23 16,40-5 0-16,-15-6-5 0,6-5-3 0,-1-6-1 15,10-8-8-15,1-2 8 0,4-7 42 0,0-1-54 16,2 1-2-16,0-2-15 0,-1 0 18 0,-1 3-18 16,-2 4 21-16,-2 2-20 0,-10 8 19 0,-2 5-16 15,-5 3 16-15,-3 5-24 0,-3 1 24 0,-4 5-22 16,-14 5 18-16,22-2-34 0,-22 2-30 16,16 9-61-16,-8-1-19 0,-3 4-50 0,3 3-98 15,-6 0-44-15,-2 3-304 0,0-1-170 0</inkml:trace>
  <inkml:trace contextRef="#ctx0" brushRef="#br0" timeOffset="1317">16872 9244 119 0,'0'0'317'16,"0"0"-106"-16,0 0-45 0,0 0-42 0,0 0-12 15,0 0-6-15,0 0-13 0,0 0-5 0,-13-4 9 16,13 4-16-16,0 0-9 0,0 0-8 0,0 0-16 15,0 0-2-15,0 0-8 0,0 0-12 0,0 0-4 16,0 0-3-16,0 0-6 0,0 0-1 0,0 0-1 16,0 0-7-16,0 0 10 0,0 0-17 0,0 0 9 15,0 0 2-15,0 0-7 0,0 0 9 16,-9-7-7-16,9 7 5 0,0 0 5 16,0 0 4-16,0 0-7 0,0 0 6 0,0 0-1 0,0 0 1 15,0 0 1-15,0 0-9 0,0 0 9 16,0 0 3-16,0 0-4 0,0 0-2 0,0 0 3 15,0 0-5-15,0 0 1 0,0 0-8 0,0 0 1 16,0 0 0-16,0 0 3 0,0 0-7 0,0 0 14 16,0 0 13-16,0 0 16 0,0 0-29 0,7 11 25 15,-7-11-29-15,7 11 26 0,-7-11-24 0,8 13 38 16,-4-3-8-16,2-2-5 0,-2 3-4 0,4 0-9 16,-2 3-3-16,0-2-12 0,2 0 9 15,-3 0 30-15,3 1-43 0,0-1 30 0,-2-1-30 16,-1-3-9-16,4 1 34 0,-4-1-33 0,3 1-6 15,1-2 7-15,2-2 6 0,-11-5 20 0,22 4 5 16,-22-4-9-16,32-4 8 0,-12-3-4 16,7-2-2-16,1-6-3 0,-1-2-1 0,1-3-39 15,0-2 31-15,0-2-28 0,2-2 31 0,-4 1-25 16,2-1 30-16,-3 2-34 0,1-1 31 0,-2 2-35 16,-3 1 35-16,0 0-37 0,-4 7 31 0,-3 2-31 15,0-1 32-15,-5 5-33 0,-2 0 38 0,1 1-47 16,-8 8 42-16,12-8-46 0,-12 8 26 15,0 0-55-15,0 0-4 0,0 0-62 0,11 5-72 16,-11-5-69-16,-2 14-15 0,-2-3-261 0,1 1-45 16</inkml:trace>
  <inkml:trace contextRef="#ctx0" brushRef="#br0" timeOffset="2223.98">16900 11398 81 0,'0'0'493'0,"0"0"-169"0,0 0-77 15,0 0-46-15,5-8-42 0,-5 8-41 16,0 0-18-16,0 0-18 0,0 0-14 16,0 0-8-16,0 0-24 0,0 0 3 0,0 0-9 0,0 0-5 15,0 0-3-15,0 0 2 0,0 0-9 16,14 3 18-16,-14-3-4 0,14 12-1 0,-5-3-6 15,2 0 15-15,0 2-16 0,1 1 16 0,0 0-18 16,0 2 29-16,1-1-30 0,-1-1 27 0,1 1-34 16,-3-2 29-16,1-1-36 0,-1-1 21 0,1-1-27 15,-2 2 41-15,0-4-36 0,1-2 33 0,-10-4-30 16,20 9 45-16,-20-9-37 0,20 3 27 16,-20-3-33-16,28-7 31 0,-10 0-49 0,1-4 62 15,7-4-54-15,-1-3 38 0,1-4-40 0,-2-2 33 16,3-1-40-16,1-1 31 0,-1-2-33 15,0 2 32-15,-2 2-34 0,-2 0 38 0,0 2-10 0,-1 6-1 16,-6 3-5-16,0 3-13 0,-4 3-30 16,0 3-8-16,-12 4-27 0,17 0-50 0,-17 0-76 15,15 14-56-15,-8-3-38 0,-4 5-263 0,0 7-59 16</inkml:trace>
  <inkml:trace contextRef="#ctx0" brushRef="#br0" timeOffset="2873.99">17512 12991 149 0,'-8'-7'323'15,"8"7"-111"-15,0 0-50 0,-11-4-37 0,11 4-6 16,0 0-11-16,0 0 0 0,-9-4-10 0,9 4-12 16,0 0-19-16,0 0-17 0,0 0-6 15,0 0-7-15,0 0-13 0,-10-5-3 0,10 5-5 16,0 0-1-16,0 0 1 0,0 0 2 0,0 0 13 15,0 0 1-15,0 0 7 0,4 8-5 0,-4-8-1 16,5 8-8-16,-5-8 8 0,6 11-14 16,-6-11 17-16,12 16-4 0,-7-6-4 0,1-1 0 15,1 4-2-15,-1-1 0 0,3 0-36 0,-3 0 38 16,3 1-6-16,-2-2 6 0,0 1-37 0,2-1 38 16,-2-3-3-16,-1 0 33 0,3-3-50 15,-1 4 41-15,-2-4-39 0,-6-5 36 0,17 11-37 16,-17-11 37-16,18 4-38 0,-18-4 33 0,19 0-38 15,-19 0 35-15,25-7-45 0,-7-1 39 0,0-2-46 16,0-4 43-16,6-4-39 0,-1 0 34 0,0-2-37 16,-1-3 24-16,0 2-29 0,-2-1 39 0,2 4-43 15,-3 1 43-15,-4 2-37 0,1 4 32 16,-2 1-41-16,-3 2 9 0,-2 3-48 0,-9 5-14 16,17-4-55-16,-17 4-67 0,0 0-60 0,16 2-306 15,-16-2-84-15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4-07T05:41:43.146"/>
    </inkml:context>
    <inkml:brush xml:id="br0">
      <inkml:brushProperty name="width" value="0.05292" units="cm"/>
      <inkml:brushProperty name="height" value="0.05292" units="cm"/>
      <inkml:brushProperty name="color" value="#FF0000"/>
    </inkml:brush>
  </inkml:definitions>
  <inkml:trace contextRef="#ctx0" brushRef="#br0">22956 8858 596 0,'0'0'407'0,"0"0"-120"0,-16 4-39 0,16-4-67 15,0 0-28-15,-12 4-30 0,12-4-22 0,0 0-19 16,0 0-12-16,0 0-13 0,0 0-14 0,0 0 6 16,0 0 7-16,0 0 44 0,0 0-50 0,26-13 34 15,3 3-52-15,4-1 34 0,5-2-50 0,13-4 34 16,2 0-46-16,4-3 36 0,2 1-54 0,2-3 52 15,2 1-45-15,-2 0 38 0,4-1-41 16,-2 1 37-16,0-3-43 0,-2 1 33 0,-1 2-35 16,-4 0-2-16,-2-1 11 0,-5 5 6 15,-11 2-5-15,-4 2 0 0,-3 0 0 0,-11 5 2 16,1 2-2-16,-5-1-15 0,-5 0 0 0,-11 7-9 0,13-9-5 16,-13 9-1-16,0 0-4 0,-2-9 5 15,2 9 3-15,-15-7 8 0,15 7 0 0,-31-6 3 16,8 3 4-16,-4 2 1 0,1-4-6 0,-3 3 16 15,0 0 1-15,3 1 3 0,-2-1 2 0,-1 0 2 16,3 2 3-16,0 0 6 0,5 0-1 16,2 0 20-16,19 0 5 0,-31 0 24 0,31 0 5 15,-23 0 2-15,23 0-6 0,-19 0-9 0,19 0-13 16,0 0-9-16,-19 2 2 0,19-2 15 0,0 0 22 16,0 0-5-16,0 0-7 0,9 12-6 0,-9-12-8 15,27 9-10-15,-7-4-5 0,6 1 2 0,3 2-17 16,3-1 2-16,0 2 1 0,0 0-1 0,0 1-1 15,-3 2-3-15,-1-2-2 0,-1 0 1 16,-6 2 6-16,-2-1-4 0,-4 0 12 0,-2 1-13 16,-4 1 16-16,-3 0-19 0,-4 4 17 15,-4 0-24-15,-5 3 17 0,-5 8-24 0,-5-2-43 16,-2 0-88-16,1 2 21 0,-6 0-56 0,4-2-60 16,-2-2-107-16,3-3-77 0,5-5-159 0,5-3-109 15</inkml:trace>
  <inkml:trace contextRef="#ctx0" brushRef="#br0" timeOffset="2918">17926 9458 194 0,'0'0'229'0,"0"0"-74"0,0 0-32 16,0 0-21-16,0 0-16 0,18 2-7 0,-18-2 1 16,0 0-8-16,0 0-1 0,0 0-8 0,22 0-2 15,-22 0-7-15,0 0 1 0,18 0-5 0,-18 0-18 16,0 0-3-16,20 4-4 0,-20-4 2 15,0 0-1-15,24 1 5 0,-24-1 6 0,18 1 4 16,-18-1 0-16,21 3-4 0,-21-3-8 0,20 0 8 16,-20 0 5-16,23 3-16 0,-23-3 2 15,26 2-2-15,-26-2-2 0,25 0 1 0,-25 0-8 16,27 2 21-16,-27-2 3 0,30 1-18 0,-30-1 7 16,26 1-10-16,-26-1 10 0,30 0-17 0,-30 0 11 15,27-1-29-15,-27 1 27 0,28 0-20 0,-28 0 16 16,28-3-19-16,-28 3 14 0,29 0-13 0,-29 0 18 15,29-2-24-15,-12-1 8 0,1 3-13 16,0-2 25-16,0 1-20 0,0 0 18 0,-2 0-15 16,2-1 12-16,0 0-15 0,-18 2 11 0,33 0-11 15,-33 0 22 1,32-2-20-16,-12 2 14 0,-20 0-16 0,30-1 12 0,-30 1-12 16,32 0 8-16,-32 0-7 0,32 0 21 0,-14-2-17 0,-1-1 8 15,2 2-17-15,0 0 19 0,-2-1-15 0,0 0 8 16,1-1-7-16,0 0 22 0,0 2-27 0,1-2 5 15,-1 0 6-15,1 1-4 0,-1-1 0 16,1 1-9-16,-1 1 13 0,0-1-2 0,-2 0 1 16,1-1 2-16,-17 3-1 0,34-1 2 0,-34 1-1 15,28-3-13-15,-28 3 14 0,28-3-1 0,-28 3 0 16,27 0 1-16,-27 0 0 0,28-2 2 0,-28 2 4 16,24-2 12-16,-24 2-12 0,27-2 29 0,-27 2-36 15,24-3 28-15,-24 3-31 0,26-3 26 0,-26 3-32 16,25-2 22-16,-25 2-21 0,22-5 34 0,-22 5-38 15,24-2 31-15,-24 2-29 0,26-5 28 16,-26 5-31-16,24-3 31 0,-24 3-42 16,26-5 10-16,-26 5 7 0,25-2 1 0,-25 2 3 15,26-6-1-15,-26 6-1 0,24-4 2 0,-24 4-9 16,26-3 7-16,-26 3 6 0,25-4 0 0,-25 4-3 16,23-2 3-16,-23 2-3 0,22-3 0 0,-22 3-10 15,22-2 10-15,-22 2 2 0,25-2-1 0,-25 2 0 16,26-1 0-16,-26 1 1 0,25-4-1 0,-25 4-9 15,30-1 6-15,-30 1 6 0,28-1-4 0,-28 1 1 16,27 0 3-16,-27 0-4 0,28 0 1 16,-28 0-10-16,27 1 8 0,-27-1 3 15,25 1-1-15,-25-1 1 0,23 0 0 0,-23 0 1 16,24 2-3-16,-24-2-8 0,22 2 15 0,-22-2-6 16,23 1 1-16,-23-1 0 0,26 0 0 0,-26 0-1 15,23 0-1-15,-23 0-7 0,23 0 4 0,-23 0 6 16,25 1 0-16,-25-1-1 0,23 0 0 0,-23 0-1 15,23 1 1-15,-23-1-10 0,22 2 13 0,-22-2-2 16,23 3-3-16,-23-3 1 0,22 0 0 0,-22 0 1 16,23 1 1-16,-23-1-12 0,20 1-21 15,-20-1 39-15,22 2 31 0,-22-2-39 0,22 1 33 16,-22-1-41-16,21 1 1 0,-21-1-5 0,22 2 11 16,-22-2-1-16,22 1-1 0,-22-1 3 15,23 0-1-15,-23 0 2 0,20 0 6 0,-20 0-18 16,19 3 12-16,-19-3 2 0,21 0-4 0,-21 0 0 15,19 0 2-15,-19 0-2 0,19 1 0 0,-19-1-8 16,20 2 10-16,-20-2-6 0,20 1 7 0,-20-1-1 16,21 0 1-16,-21 0-24 15,22 1 26-15,-22-1-2 16,22 2 0-16,-22-2-7 0,22 0 8 0,-22 0-1 0,21 1-1 0,-21-1 0 0,22 1 1 16,-22-1-11-16,19 3 10 0,-19-3-5 0,18 2 6 15,-18-2-1-15,18 0 1 0,-18 0-1 0,19 1-1 16,-19-1-10-16,19 2 12 0,-19-2-7 0,18 0 7 15,-18 0-1-15,18 2 0 0,-18-2-1 16,18 2 1-16,-18-2-10 0,17 1 11 0,-17-1-8 16,0 0 7-16,23 1 1 0,-23-1-35 0,0 0 42 15,21 0-4-15,-21 0-9 0,0 0 10 16,23 1-10-16,-23-1 8 0,0 0 0 0,22 0-1 16,-22 0 0-16,0 0-4 0,24 2-9 0,-24-2 12 15,0 0-6-15,25 3 6 0,-25-3 34 0,0 0-41 16,25 2 31-16,-25-2-37 0,18 0 24 0,-18 0-23 15,18 0 33-15,-18 0-37 0,17 2 34 0,-17-2-35 16,0 0 35-16,23 1-36 0,-23-1 33 0,0 0-43 16,24 1 46-16,-24-1-36 0,0 0 36 15,22 2-38-15,-22-2 36 0,16-2-35 0,-16 2 34 16,19-1-43-16,-19 1 37 0,17 0-27 16,-17 0 36-16,18-1-37 0,-18 1 36 0,18-2-38 15,-18 2 38-15,18 0-46 0,-18 0 47 0,18-2-44 16,-18 2 11-16,19 0 3 0,-19 0 3 0,19-3-1 15,-19 3 3-15,18-2-9 0,-18 2 10 0,18-1-4 16,-18 1 36-16,16-1-33 0,-16 1 3 0,18-1-3 16,-18 1 1-16,18-4-9 0,-18 4 11 0,17 0-8 15,-17 0 11-15,16-2-1 0,-16 2 1 0,18-1 1 16,-18 1-5-16,17-2-4 0,-17 2 6 31,15-3-5-31,-15 3 9 0,0 0-1 0,23-2-2 0,-23 2-1 0,0 0 1 0,22-3-8 16,-22 3 10-16,0 0-9 0,18-3 10 0,-18 3-2 15,0 0 0-15,18-1-1 0,-18 1 0 0,0 0-15 16,0 0 18-16,20-3-8 0,-20 3 7 0,0 0-1 16,0 0 1-16,0 0-1 0,18 0 0 0,-18 0-1 15,0 0-9-15,0 0 5 0,0 0 6 0,0 0 0 16,0 0-2-16,22 0 1 0,-22 0-1 0,0 0-1 16,0 0-7-16,0 0 4 0,0 0 5 15,0 0 1-15,17 0-2 0,-17 0 0 0,0 0-6 16,0 0-16-16,0 0-46 0,0 0-49 0,0 0-104 15,15-3-72-15,-15 3-239 0,0 0-22 16</inkml:trace>
  <inkml:trace contextRef="#ctx0" brushRef="#br0" timeOffset="4430">22602 9601 103 0,'0'0'279'0,"-19"-8"-73"15,19 8-55-15,-17-7-24 0,17 7-29 0,-13-5-5 16,13 5-10-16,-10-5-5 0,10 5 1 0,-10-7-19 16,10 7 3-16,0 0-19 0,-10-3-5 0,10 3-16 15,0 0 4-15,0 0-12 0,0 0 18 0,0 0-22 16,0 0 16-16,0 0-12 0,0 0 19 0,0 0-16 15,10-6 11-15,-10 6 1 0,0 0 20 0,24 2-33 16,-24-2 36-16,26 2-32 0,-26-2 31 0,33 2 0 16,-13-2-16-16,0 1 8 15,1-1-7-15,5 0-3 0,-1-1-5 0,3 1-3 16,0-2-3-16,2 2-4 0,-2 0-15 0,5-3 12 0,-2 2-4 16,5 0-1-16,1-2-1 0,-1 0-1 15,1 1-2-15,1 0 2 0,0 0-13 0,-1-3 12 16,3 3 3-16,-1-3-1 0,1 2 0 0,0-3-2 15,1 2 0-15,0 0 1 0,-2-3 15 0,3 3-37 16,-3-2 48-16,0 3-32 0,-1-4 36 0,2 2-43 16,-3 0 32-16,-1 0-36 0,2 1 23 15,-2 1-22-15,1 0 34 0,0 1-37 0,-2-2 32 16,-4 2-34-16,-1 1 32 0,1 1-33 0,-2 0 21 16,2 0-19-16,-2-2 33 0,1 4-37 0,0-2 33 15,0 0-35-15,-1 0 36 0,-1 0-36 16,4 0 23-16,-4 0-19 0,3 0 37 0,-2-2-39 0,1 0 35 15,0 0-37-15,-2 1 37 0,2 1-34 16,-1-2 34-16,-1 1-48 0,-1-2 53 0,1 2-37 16,-1 1 36-16,-3-3-38 0,3 3 34 0,-2-1-34 15,0-1 36-15,-1 0-45 0,-1 0 44 16,2 1-34-16,0 0 35 0,-2-2-37 0,1 1 38 16,-2 1-38-16,1 0 2 0,0-4-5 0,-1 4 13 15,1 0-5-15,-3 0 7 0,3-1 2 0,-3-1 0 16,1 2 1-16,-2 0-2 0,1-1-11 0,-1 1 17 15,0 0-9-15,-1-2 6 0,0 3 2 0,-2-3 0 16,-16 3-1-16,31 0-2 0,-31 0-10 0,31 0 49 16,-31 0-51-16,29-2 7 0,-29 2 39 15,30 0-43-15,-30 0 35 0,28 0-38 16,-28 0 26-16,30 2-26 0,-30-2 36 0,30 0-38 16,-30 0 36-16,32 2-37 0,-32-2 36 0,30 1-38 15,-11-1 45-15,-4 3-45 0,-15-3 34 0,30 1-36 16,-30-1 38-16,32 0-38 0,-32 0 38 15,30 1-38-15,-30-1 38 0,30 0-47 0,-30 0 48 0,30 0-44 16,-30 0 10-16,35-1 5 0,-35 1 1 16,31 0 4-16,-31 0-2 0,30 0-11 0,-30 0 17 0,31 0-7 15,-31 0 7-15,30-1 0 0,-30 1 0 0,28 0 0 16,-28 0 1-16,28-3-11 0,-28 3 11 16,27 0-6-16,-27 0 8 0,25-1-1 15,-25 1-1-15,25-2 3 0,-25 2-1 0,21 0-12 16,-21 0 12-16,22 0-7 0,-22 0 6 0,22 0-1 15,-22 0 1-15,23-2 0 0,-23 2 1 0,21-3-7 16,-21 3 10-16,20 0-4 0,-20 0 11 0,19-2 37 16,-19 2-48-16,17-1 40 0,-17 1-45 0,17-2 42 15,-17 2-46-15,0 0 42 0,22-4-33 0,-22 4 37 16,13-2-49-16,-13 2 47 0,0 0-52 0,18-1 50 16,-18 1-48-16,0 0 48 15,15-5-52-15,-15 5 50 0,0 0-56 0,0 0 56 0,17-2-50 16,-17 2 53-16,0 0-57 0,0 0 47 0,0 0-49 15,16-2 40-15,-16 2-43 0,0 0 32 16,0 0-65-16,0 0-45 0,0 0-150 0,0 0-124 16,0 0-216-16,0 0-130 0</inkml:trace>
  <inkml:trace contextRef="#ctx0" brushRef="#br0" timeOffset="7244.06">24660 8390 85 0,'0'0'538'0,"-3"-8"-181"16,3 8-63-16,-4-7-54 0,4 7-56 0,0 0-33 16,-4-9-30-16,4 9-23 0,0 0-24 0,0 0-26 15,0 0 0-15,0 0-7 0,0 0-7 0,0 0-2 16,0 0 9-16,-1 17-6 0,2-5-6 15,3 5-10-15,0 4 6 0,-1 2 37 0,4 1-54 16,-1-1 41-16,1 2-41 0,0 4 32 0,5-2-43 16,-5-4 27-16,6 2-32 0,0-6 33 15,0-2-34-15,1 0 35 0,1-4-37 0,3-3 45 16,-1-1-19-16,-1-4 48 0,2-3-40 0,1-4 41 16,2-3-29-16,-1-4 31 0,-1-1-19 0,4-6 22 15,-3-2-33-15,-1-4-6 0,-3-2-4 0,-2-2-6 16,-3-1-1-16,-1-3-4 0,-5 5-6 0,-1-2 2 15,-2 2-2-15,-2 6-1 0,-2 0-4 16,-2 1-3-16,-1 5-2 16,-4 0 3-16,0 4-10 0,9 9-7 0,-22-6-4 0,22 6-29 0,-28 7-36 15,10 1-11-15,2 5-23 0,1-1 15 0,3 3-12 16,4 1-33-16,3-4-46 0,2 1-24 0,5-2-15 16,0-3 22-16,5 1-5 0,3-3-8 15,-10-6-145-15</inkml:trace>
  <inkml:trace contextRef="#ctx0" brushRef="#br0" timeOffset="7605.05">24975 8497 821 0,'18'-3'34'0,"3"-1"39"0,-2-3 31 0,1-1 16 15,-3 1 32-15,0-3-18 0,-2 2 27 0,-3 0-45 16,2-1 33-16,-4 0-28 0,-1 4-5 16,1 0-26-16,-2-2-8 0,-8 7-15 0,13-9-15 15,-13 9-14-15,13-5-5 0,-13 5-16 0,0 0 5 16,21 0-12-16,-21 0 7 0,18 9-6 0,-9 0-1 16,7 2-3-16,-5 2 2 0,2 2-11 0,-2 0 8 15,2 2 30-15,-3 0-40 0,2 1 36 0,-2 1-40 16,-1-2 34-16,-3 2-37 0,2-1 33 0,-3-5-37 15,-4 2 35-15,1-1-39 0,-2-4 35 16,-2 3-34-16,-1-2 34 0,0-2-35 0,-2-1 33 16,5-8-42-16,-12 10 44 0,12-10-38 15,0 0 36-15,-17 0-35 0,17 0 34 0,-16-15-30 16,7 2 35-16,2-5-37 0,-2-3 6 0,2-2-3 16,-3 1 8-16,4-2 4 0,-1 0-1 0,-1 1 3 15,2 3 2-15,0 0-7 0,1 7 13 0,1 0 1 16,1 2-5-16,3 11 0 0,-6-14-1 0,6 14-1 15,0 0 0-15,0 0-7 0,0 0 3 0,-19 8 5 16,12 5-1-16,2 0 1 0,-5 7-2 0,4 1 35 16,-1 2-41-16,2 3 20 15,0-2-56-15,-1 0-28 0,3 0-48 0,3-6-55 16,0 0-26-16,3-2-33 0,-1-7-282 0,6 0 11 16</inkml:trace>
  <inkml:trace contextRef="#ctx0" brushRef="#br0" timeOffset="8353.06">25461 8412 265 0,'6'-15'442'0,"-2"1"-91"0,-2 4-64 16,-1-2-64-16,-1 12-60 0,3-14-24 15,-3 14-23-15,0 0-25 0,-3-11-19 0,3 11-13 16,0 0-11-16,-6 10-10 0,2 0-20 0,0 3 4 16,0 4 27-16,-2 4-38 0,2-1-3 15,2 3-1-15,-1-1 26 0,3-3-29 0,0-2-30 16,1 0 14-16,3-2 45 0,0 2-33 0,2-7 27 15,-2 0-27-15,5-1 25 0,-9-9-32 0,14 8 20 16,-14-8-19-16,21-1 34 0,-9-1-37 0,4-7 32 16,0-2-35-16,-1-2 3 0,0-2 2 15,-2-2-10-15,-2-2 15 0,-1-1-4 0,-5-2 6 16,1 0 1-16,-4 1 4 0,-2 0 8 0,0 3 6 16,-2 1 23-16,-2 0-23 0,0 3-14 0,-1 4 6 15,-1 0-2-15,0 3-3 0,6 7-1 0,-14-7-3 16,14 7-5-16,-19 6 5 0,9 2-10 0,-5 3 13 15,2 5-1-15,1-1-1 0,-1 4-1 16,3 2-2-16,4 1 25 0,-2-1-28 0,4 0 33 16,3-4-39-16,1 2 38 0,3-2-41 0,2-3 40 15,6 1-44-15,-2-1 37 0,8-5-42 16,-2-3 29-16,4-4-45 0,1-2 23 0,5-2-31 16,1-4 2-16,6-3 6 0,-2-5 4 0,-2-1-4 15,-2-2 17-15,-1-2 7 0,-4 0-36 0,-2-1 51 16,-6 2-36-16,-2-1 50 0,-2-2-37 0,-5 4 42 15,1 0-17-15,-5 3 42 0,3 0 4 0,-6 3-3 16,2 3-10-16,-3-3-5 0,4 11-10 0,-8-10-5 16,8 10-11-16,0 0 6 0,-24 7-3 15,13 1-2-15,-5 7-2 0,2 2-1 0,2 1 0 16,-4 5-1-16,6-4-7 0,0 1 7 16,3 0 41-16,2-4-51 0,1-2 40 0,4 1-44 15,0-3 44-15,2-1-48 0,0-1 39 0,5-2-44 16,-7-8 48-16,11 9-46 0,-11-9 42 0,22 0-43 15,-8-4 40-15,3-3-44 0,0-6 3 0,-1-1-8 16,4-7 8-16,-1-4 3 0,-5-2 1 0,2-4 3 16,-5-1 1-16,-2-2-4 0,1-3 12 0,-7-2-8 15,-2-1 8-15,2 2 2 0,-5 1 1 0,1 8 38 16,-1 0-37-16,-1 4 42 0,-1 4-27 16,0 3 43-16,1 3-38 0,0 2 26 15,-1 1-41-15,4 12 35 0,-6-12-46 0,6 12 40 16,0 0-47-16,0 0 3 0,-17 8 0 0,12 4-14 15,1 5 23-15,-1 4-2 0,1 4 1 0,2 4-7 16,-1-1 8-16,6 9-1 0,-1-1-1 0,1-1 1 16,2 0-9-16,1 0 8 0,2-4-10 0,3-2-28 15,0-2-21-15,0-7-40 0,1 0-56 0,3-6-61 16,-2-2-45-16,-3-5-58 0,4-4-152 0,-14-3 85 16</inkml:trace>
  <inkml:trace contextRef="#ctx0" brushRef="#br0" timeOffset="8914.07">26267 8029 578 0,'2'-22'427'0,"0"1"-116"0,-1 5-13 0,-1 0-97 16,0 5 27-16,-1 0-80 0,1 11 21 0,0-17-85 15,0 17 28-15,-2-10-71 0,2 10 35 0,0 0-60 16,0 0 40-16,-6 20-59 0,3-5 53 0,2 6-59 16,-2 4 5-16,1 4-1 0,0 1 2 15,1 7-1-15,1-2-3 0,0 4 5 0,-1-4-2 16,1-7-3-16,1 1-11 0,-1-3-13 0,-1-1-13 15,2-6-13-15,-1-1 6 0,0-5 0 0,0-1 6 16,0 0 6-16,0-12 0 0,0 10-7 0,0-10 2 16,0 0-22-16,0 0 46 0,0 0-28 15,5-9 36-15,-3-1-24 0,0-5 37 0,1-2-28 16,2-3 25-16,1 0-18 0,-1-1 42 0,2 0-39 16,-1 2 39-16,3-1-5 0,1 3-59 0,-2 0 65 15,2 1-50-15,2 1 50 0,-1 1-42 16,2-1 39-16,0 5-35 0,1-4 36 0,1 3-38 15,-3 3 36-15,2-1-47 0,-3 2 49 0,-2 1-39 16,-9 6 35-16,19-5-31 0,-19 5 38 0,0 0-36 16,18 4 42-16,-18-4-46 0,8 15 55 0,-7-3-38 15,-1 3 41-15,-1 2-41 0,-2 5 45 0,-1-1-46 16,1 3 41-16,-4 0-54 0,2 0 44 0,3-1-41 16,0-1 38-16,0-3-4 0,2-1-6 15,0-2-2-15,4 1-3 0,-2-2-14 16,3-3 7-16,3-1 4 0,0-3-2 0,2-1 0 15,-10-7-3-15,24 4 1 0,-5-8-39 0,1 0 46 16,0-4-43-16,0-5 51 0,3-3-47 0,0-1 61 16,-2-3-26-16,-3-3 39 0,-2 0-3 0,-3-1 12 15,-3 3 4-15,-2-2-10 0,-4 0-4 0,-2 5 9 16,-3 0 3-16,-2 0-11 0,-2 1-4 0,-4 0-17 16,-3 2-3-16,-2 4-3 0,-6 0-17 0,0 5 6 15,-1 3-6-15,1 1-6 0,-2 2-13 0,1 4-30 16,-2 1-25-16,2 2-20 15,2 1-27-15,1 1-83 0,5-1-45 0,1-1-34 16,4 0-280-16,8-7-73 0</inkml:trace>
  <inkml:trace contextRef="#ctx0" brushRef="#br0" timeOffset="9202.04">27063 7820 594 0,'6'-10'427'0,"-2"1"-92"0,1 1-71 0,-5 8-50 16,5-15-34-16,-5 15-36 0,3-10-18 0,-3 10-36 16,0 0-11-16,0 0-16 0,0 0-13 15,0 0-13-15,0 0 24 0,-12 14-44 0,3 4 40 16,0 1-59-16,0 6 47 0,-1 6-50 0,-4 0 0 16,4 3 1-16,-1 0-1 0,0 0 1 0,2 2-7 15,3-2 8-15,0-1 3 0,3-5-2 0,2-2 0 16,3-2-4-16,2-5-11 0,1 1 15 15,1-5-51-15,2-5-1 0,5 1-23 16,-2-6-58-16,-11-5-9 0,32 0-41 0,-11-5-17 0,-1-7 18 16,6-3-10-16,-1-5-34 0,2 0-140 0,-3-4 223 15</inkml:trace>
  <inkml:trace contextRef="#ctx0" brushRef="#br0" timeOffset="9469.04">27302 8045 680 0,'15'-20'152'0,"-5"3"10"0,0 1 29 0,-6 2-3 16,1 5-23-16,-1 0-24 0,-4 9-33 15,1-13-12-15,-1 13-3 0,0 0-15 0,-5-7-7 16,5 7-10-16,0 0-27 0,-19 9 12 15,10 0-23-15,0 2-8 0,-3 5 14 0,1-1-8 16,2 5-1-16,-1 0-7 0,4-2-2 0,1 2-1 16,1-3-16-16,2 0 14 0,2-2-5 0,2-1 2 15,2-2 3-15,1 0-4 0,1-2 2 0,4-3-2 16,-10-7-42-16,18 8 32 0,-18-8-21 0,23-4 45 16,-7 0-41-16,1-6 45 0,1-2 6 0,-1 0 4 15,-2-5-6-15,-2 1 13 0,2-2 11 0,-6 2 1 16,0-4-2-16,-3 3 2 0,-4 1 34 15,-1 3-42-15,-2 1 18 0,-3 1-48 16,-1 2 27-16,-5 0-41 0,-4 2 33 0,0 5-43 16,-3-1 26-16,0 6-71 0,0-1 9 0,-3 3-70 15,3 0-33-15,1 1-107 0,2 0-23 0,3-1-321 16,0 1-134-16</inkml:trace>
  <inkml:trace contextRef="#ctx0" brushRef="#br0" timeOffset="10072.11">27528 7882 472 0,'11'-6'364'0,"-3"0"-90"15,-8 6-47-15,19-6-65 0,-19 6-42 0,19-3-24 16,-19 3-21-16,16 1-12 0,-16-1-15 0,16 6-6 16,-16-6-10-16,14 14-6 0,-7-6-6 0,0 1 7 15,-3 2-10-15,1 0-34 0,-3 1 25 0,0 0-22 16,-2 1 36-16,1-1-38 0,-1 1 39 0,0-13-37 15,-1 20 35-15,1-20-37 0,0 17 26 16,0-17-26-16,0 13 54 0,0-13-30 0,0 0 38 16,-1 12-48-16,1-12 40 0,0 0-49 0,0 0 28 15,0 0-33-15,0 0 46 0,8-13-7 0,-2 4-3 16,-1 1-6-16,0-4-1 0,2-1-37 0,0 0 38 16,1 1-4-16,-2 0-1 0,1 2-2 0,-1 2 1 15,1-2-2-15,-1 3-1 0,-6 7-14 16,9-10 13-16,-9 10-2 0,9-6 7 0,-9 6-6 15,0 0 2-15,0 0-2 0,12 4 3 0,-12-4-15 16,6 9 16-16,-6-9-4 0,2 13 3 16,-2-13-3-16,0 19-1 0,0-19 0 0,1 19-39 15,-2-11 33-15,1-8-21 0,0 18 39 0,0-18-40 16,-1 16 42-16,1-16-39 0,0 12 43 0,0-12-33 16,0 0 20-16,0 12-28 0,0-12 47 0,0 0-49 15,0 0 46-15,0 0-5 0,10-6-5 16,-10 6-2-16,10-16-14 0,-1 5 10 0,0-6 1 15,0 2-1-15,1-2 27 0,-1 0-20 0,0 2 6 16,1 0 1-16,-2 4-5 0,1 1 6 16,1-2 0-16,-5 3 4 0,2 1 1 0,-1-1 30 15,-6 9-51-15,12-9-2 0,-12 9 25 0,11-7-31 16,-11 7 35-16,0 0-49 0,0 0 47 0,21 4-42 16,-21-4 44-16,11 10-46 0,-6-2 15 0,-1 0-11 15,1 4 36-15,-1 0-40 0,-3 0 39 0,0 2-41 16,1 1 2-16,-2-2 2 0,-2 1 2 0,1 1-8 15,1-3-4-15,-1 2-5 0,0-5-23 0,1-9-31 16,-3 18-60-16,3-18-49 0,0 0-20 16,0 10-23-16,0-10-10 0,0 0-197 15,8-10 150-15</inkml:trace>
  <inkml:trace contextRef="#ctx0" brushRef="#br0" timeOffset="10789.11">28075 7843 309 0,'9'-16'356'0,"-2"-1"-44"15,2 4-92-15,-4 1 29 0,-1 2-54 0,3 2-29 16,-7 8-30-16,6-15-27 0,-6 15-23 0,8-8-16 15,-8 8-25-15,0 0 1 0,0 0-3 0,0 0-8 16,0 0-4-16,16 8-4 0,-16-8-4 0,4 15 32 16,-1-4-54-16,0 4 47 0,-1-4-48 15,-2 4 35-15,0-1-41 0,0 2 1 0,-2-4 0 16,2 3 2-16,-3-1-9 0,0-2-7 0,3 1 15 16,0-13 8-16,-2 17 2 0,2-17-1 15,-3 13 23-15,3-13 11 0,-3 9-8 0,3-9-4 16,0 0-8-16,0 0-12 0,0 0 51 0,0 0-55 15,2-11 42-15,0 1-51 0,2-5 44 0,5-1-51 16,-1-3 26-16,1 1-31 0,1-1-2 0,-1 0 16 16,0 3-4-16,-1 0 3 0,0 4-5 0,-1 2 6 15,-1-2 2-15,-6 12-4 0,9-12 2 16,-9 12-6-16,10-9 8 0,-10 9 2 0,0 0-1 16,0 0 2-16,13 2-3 0,-13-2-5 0,5 10 10 15,-5-10-7-15,4 15 58 0,-4-15-59 0,0 20 47 16,0-8-54-16,0-12 46 0,0 21-49 15,-2-11 1-15,0 0 2 0,2-10-8 0,-2 17 15 16,2-17 0-16,-3 13 3 0,3-13 0 0,-1 12 1 16,1-12 1-16,0 0-1 0,0 0 37 0,0 0-39 15,0 0 39-15,0 0-50 0,19-10 47 0,-13 2-49 16,2-3 2-16,1-6 5 0,2 5 19 16,0-4-36-16,0 1 17 0,-2 0 2 0,0 3 2 15,0-1 1-15,1 2 2 0,-3 2-2 0,-1 1 1 16,2 1 0-16,-1 0-6 0,-7 7 8 0,13-8 1 15,-13 8 1-15,0 0-1 0,18-3 0 0,-18 3 0 16,10 6-2-16,-10-6-7 0,9 9 11 0,-9-9 3 16,10 13-3-16,-10-13 0 0,6 16-2 15,-6-16 0-15,3 14 33 0,-3-14-44 0,4 15 28 16,-4-15-61-16,3 9 13 0,-3-9-44 0,0 0-37 16,4 11-56-16,-4-11-42 0,0 0 0 15,0 0 19-15,16-7-3 0,-7-1 47 0,-2 3 27 16,3-7 34-16,0 0 55 0,0-2 41 0,2-1 41 15,-2 2 36-15,-2 1 59 0,2 0-40 0,-4 3 45 16,-1 1-52-16,-5 8 41 0,8-13-59 0,-8 13 22 16,9-8-53-16,-9 8 24 0,0 0-45 0,0 0 32 15,0 0-19-15,0 0-1 0,11 7-13 0,-11-7 0 16,3 18-5-16,-3-18-3 0,1 22-5 0,-1-8-4 16,0 0-8-16,0 3 46 15,0 2-54-15,0 0 45 0,-1-1-55 0,0-1 7 16,-1 0-5-16,1-3-9 0,1-2-28 0,-1 0-11 15,1-12-41-15,-3 17-72 0,3-17-65 0,-5 9 1 16,5-9-272-16,0 0 18 0</inkml:trace>
  <inkml:trace contextRef="#ctx0" brushRef="#br0" timeOffset="10928.11">28611 7508 203 0,'0'-26'460'0,"0"2"-165"15,0 6-15-15,0 3-87 0,0 0-5 16,0 5-75-16,0 10 13 0,0-21-77 0,0 21 40 0,-3-12-65 15,3 12 37-15,0 0-59 0,0 0 4 16,0 0-85-16,0 0-76 0,0 0-36 0,-11 7-297 16,11-7 58-16</inkml:trace>
  <inkml:trace contextRef="#ctx0" brushRef="#br0" timeOffset="11100.11">28669 7400 384 0,'6'-7'325'16,"3"0"-68"-16,-4-1-67 0,2 1 11 0,0-2-75 15,-7 9 12-15,13-12-58 0,-13 12 26 0,9-10-64 16,-9 10 14-16,12-8-29 0,-12 8-3 0,0 0-14 16,0 0 35-16,18 1-45 0,-18-1 37 15,10 7-47-15,-10-7 9 0,7 14-45 0,-4-4-17 16,-3-10-46-16,3 21-29 0,-3-8-30 0,0-3-282 16,-2 6 133-16</inkml:trace>
  <inkml:trace contextRef="#ctx0" brushRef="#br0" timeOffset="12106.11">28924 7599 224 0,'0'0'512'16,"-1"-12"-207"-16,1 12-27 0,0 0-93 0,-1-9 4 16,1 9-77-16,0 0 17 0,0 0-67 0,0 0 26 15,0 0-57-15,0 0 21 0,0 0-43 0,0 0 45 16,5 12-53-16,-2-3 41 0,-1 3-7 0,2 2-9 16,-1 4-4-16,-1-1-17 0,3 0 7 15,-4-1 2-15,1 2 5 0,0-2 19 0,-2-1-36 16,0 0 29-16,0-1-38 0,-1-2 23 0,0-2-34 15,1-10 20-15,-2 18 50 0,2-18-41 0,0 16 50 16,0-16-46-16,0 0 37 0,-2 9-51 0,2-9 43 16,0 0-56-16,0 0 49 0,0 0-54 15,-4-9 48-15,4 9-48 0,5-25 4 0,0 6 1 16,0-3-4-16,3 0 1 0,1-7 10 0,6 2-23 16,-2 1 35-16,1 1-32 0,0 1 30 0,0 6-28 15,-3 2 25-15,0 0-20 0,-1 7 32 16,-1-1-26-16,-2 2 25 0,-7 8-25 0,16-9 27 15,-16 9-8-15,0 0 3 0,18 2-29 0,-18-2 31 16,13 12-24-16,-8-3 26 0,0 2-27 0,0 1 26 16,0 2-9-16,0 1 7 0,-1-1-12 0,0 3-15 15,0-2 11-15,0-1-16 0,0 0-11 0,2-3-17 16,-2-1-32-16,1 1-12 0,1-4-36 0,-6-7-22 16,12 8 0-16,-12-8-15 0,15 6 29 15,-15-6 9-15,19-6 9 0,-5 3 20 16,-2-5 21-16,-1 0 28 0,1-2 52 0,1-5 30 15,-4 2 25-15,0-3 26 0,1-1 1 0,-5 4 23 16,1-3 31-16,-3 2-49 0,-2 1 48 0,2-1-61 16,-3 2 36-16,0 1-46 0,-2 0 29 0,1 2-53 15,1 9 32-15,-6-16-44 0,6 16 22 0,-7-13-40 16,7 13 26-16,-10-7-35 0,10 7 26 0,0 0-42 16,-19 3 41-16,19-3-34 0,-15 11 28 0,6-1-35 15,1 2 33-15,-2 4-33 0,2 1 32 16,0 0-37-16,3 1 36 0,-1-2-4 0,2 1-3 15,2-1-2-15,0-1 0 0,2-2-16 16,0 1 5-16,0-3-3 0,4 2-5 0,-4-13 3 16,5 14 7-16,-5-14-4 0,12 10-13 0,-12-10-22 15,0 0 5-15,18 3-38 0,-18-3 51 0,16-7-43 16,-7 1 48-16,1-3-33 0,1-1 46 0,-4-1-46 16,2-4 60-16,1-1-41 0,-2 1 44 0,0 3-38 15,-1-2 51-15,-3 6-33 0,1-2 25 16,-5 10-8-16,7-14 35 0,-7 14-45 0,4-8 39 15,-4 8-44-15,0 0 41 0,0 0-43 0,0 0 29 16,0 0-34-16,-3 13 37 0,3-13-40 0,-5 19 42 16,2-10-45-16,1 4 43 0,-1-2-45 15,1 1 31-15,-3 1 9 0,3-1-9 0,1 1 1 16,1 0-8-16,0-3-37 0,-1 0-50 0,1 0-71 16,0-10-54-16,0 19-51 0,0-19-235 0,0 11 51 15</inkml:trace>
  <inkml:trace contextRef="#ctx0" brushRef="#br0" timeOffset="13510.65">29474 7270 349 0,'1'-9'497'0,"-1"9"-193"0,4-13-8 0,-4 13-83 15,3-13-27-15,-3 13-32 0,2-11-27 0,-2 11-23 16,0 0-22-16,3-9-23 0,-3 9-6 16,0 0-18-16,0 0 4 0,0 0-7 0,9 7-41 15,-9-7 35-15,5 19-31 0,-1-7 23 0,-2 2-34 16,3 4 39-16,-1 3-28 0,2-2 23 0,-2 3-28 16,0 0 21-16,0-1-56 0,-1-1 1 0,-1-3-56 15,1-2-18-15,-1 3-56 0,0-4-42 0,0-3-7 16,-2-11-265-16,4 18 61 0</inkml:trace>
  <inkml:trace contextRef="#ctx0" brushRef="#br0" timeOffset="14042.65">29559 7497 535 0,'0'0'367'0,"0"0"-48"0,-5-12-105 0,5 12-11 16,0 0-71-16,-6-10 8 0,6 10-49 0,0 0 14 15,-4-8-47-15,4 8 20 0,0 0-51 0,0 0 22 16,0 0-38-16,0 0 23 0,0 0-32 15,0 0 31-15,9-7-43 0,-9 7 35 0,0 0-60 16,23-2 36-16,-23 2-56 0,28-5 22 0,-12 1-31 16,0 0 33-16,5-4-40 0,-2-1 32 0,0 1-16 15,-1-1 26-15,-1-2-13 0,-1 1 21 16,-2-3-8-16,0 1 27 0,-2-1-20 0,0 0 26 0,-5-1-5 16,1 4 43-16,-3-2-28 0,0 3 38 0,0 0-30 15,-5 9 55-15,6-15-51 0,-6 15 36 16,3-12-56-16,-3 12 39 0,0 0-51 15,0 0 33-15,0 0-42 0,0 0 52 0,0 0-49 16,0 0 44-16,-13 17-49 0,9-7 46 16,-1 4-51 31,3-2 38-47,-1 2-40 0,2 0 55 0,-1-2-50 31,4-1 49-31,0 1-48 0,1-3 46 0,1 0-46 0,-4-9 45 0,14 14-54 0,-14-14 55 0,14 5-46 0,-14-5 46 0,19-3-48 0,-19 3 44 0,22-8-44 0,-11 1 57 0,2-4-44 0,-2 3 48 15,2-6-40-15,-4-1 35 0,3 1-40 0,-2-1 36 0,-2 1-35 0,-1 2 29 0,-2 1-40 16,-1 2 43-16,-4 9-7 0,9-13-4 0,-9 13-6 16,0 0 6-16,4-8-41 0,-4 8 34 0,0 0-42 15,-17 16 43-15,3-4-54 32,-4 10 26-1,-2 0-64-16,-3 4-1 1,-1 4-79-16,-9 5-45 0,-1 5-21 0,-3-2-281 16,0 3 21-16</inkml:trace>
  <inkml:trace contextRef="#ctx0" brushRef="#br0" timeOffset="14338.65">27373 8891 249 0,'-2'-13'647'0,"-2"1"-251"16,-1 1-59-16,2 0-112 0,-1 2 6 0,-1 2-62 16,5 7 23-16,-4-13-66 0,4 13-4 0,-5-12-65 15,5 12 26-15,0 0-54 0,0 0 30 16,0 0-44-16,-2 12-22 0,4 1 9 0,2 2 7 15,0 8-2-15,0 1-2 0,2 5-1 0,2 3-8 16,-2 0-3-16,1 1-45 0,-1-3-23 16,-1 1-28-16,1-6-33 0,-2 1-73 0,0-4-35 15,-1-6-43-15,-3-1-247 0,1-4-26 0</inkml:trace>
  <inkml:trace contextRef="#ctx0" brushRef="#br0" timeOffset="15838.66">27141 9092 121 0,'-21'-3'524'0,"3"-1"-218"16,-1 2-39-16,1 2-87 0,18 0-16 0,-31 0-83 15,31 0 34-15,-26 0-58 0,26 0 31 0,-21 2-55 16,21-2 31-16,0 0-49 0,0 0 38 0,-14 4-58 16,14-4 57-16,0 0-55 0,14 2 39 0,-14-2-42 15,27 0 37-15,-8 0-4 0,8-1-5 0,-1-2-14 16,3-1 8-16,1 3-1 0,4-5-5 0,-1 2-1 15,0-3-5-15,-8 2-39 0,2-2 45 16,-3-2-53-16,-3 4 58 0,0-4-41 0,-2-2 41 16,0 2-39-16,-5-1 44 0,2 0-43 0,-5 1 30 15,0-1 15-15,-3 0-2 0,0 1 0 16,-3 1 3-16,2-1 8 0,-2 0-10 0,-5 9-5 16,7-12-5-16,-7 12 3 0,4-13-4 0,-4 13 4 15,3-9-5-15,-3 9 0 0,0 0-1 0,4-10-5 16,-4 10-3-16,0 0 4 0,0 0-5 0,2-10 2 15,-2 10 0-15,0 0-1 0,0 0 1 0,0 0 0 16,0 0-15-16,0 0 18 0,5-8-8 16,-5 8 7-16,0 0 0 0,0 0 1 0,0 0-2 15,0 0 0-15,0 0-12 0,0 0 16 0,0 0 0 16,0 0 0-16,0 0-1 0,0 0 2 0,0 0-2 16,8-7-2-16,-8 7-11 0,0 0 8 0,0 0 4 15,0 0 10-15,0 0-14 0,0 0 3 16,0 0-2-16,0 0-1 0,0 0-11 0,0 0 8 15,0 0 5-15,0 0 0 0,0 0 0 0,0 0-1 16,0 0-44-16,0 0 13 0,0 0 32 16,0 0 10-16,0 0 1 0,0 0-2 0,0 0 0 15,0 0-4-15,0 0 0 0,0 0-13 0,0 0 11 16,0 0-6-16,0 0 8 0,0 0-4 0,0 0 3 16,0 0-4-16,0 0 1 0,0 0-9 0,0 0 8 15,0 0-3-15,0 0 4 0,0 0 3 0,0 0-2 16,0 0 8-16,0 0-6 0,0 0-13 0,0 0 17 15,0 0 1-15,0 0-1 0,0 0 1 0,0 0-1 16,0 0-1-16,0 0 0 0,0 0-12 16,0 0 10-16,0 0-8 0,0 0 7 15,0 0-1-15,0 0-2 0,0 0 1 0,0 0-2 16,5 8-6-16,-5-8 7 0,0 0 23 0,0 0-29 16,0 0 0-16,0 0 2 0,0 0-1 0,0 0 2 15,0 0-7-15,0 0-8 0,0 0 20 0,0 0-2 16,0 0 2-16,0 0-3 0,0 0 0 0,0 0 0 15,0 0-6-15,0 0 0 0,0 0 5 0,0 0 1 16,0 0 1-16,0 0-2 0,0 0 0 0,0 0 0 16,0 0-6-16,0 0 0 15,0 0 13-15,0 0-7 0,0 0 0 0,0 0-1 16,-13 4 0-16,13-4-2 0,0 0-9 0,0 0 4 16,-13 5 4-16,13-5 1 0,0 0-1 0,0 0 0 15,-15 3-2-15,15-3 4 0,0 0-8 0,0 0 2 16,-13 4 10-16,13-4 1 0,0 0-2 0,0 0 1 15,0 0 2-15,0 0 0 0,0 0-2 0,0 0 4 16,-20 0 17-16,20 0 10 0,0 0-3 0,0 0 3 16,0 0 0-16,0 0-5 0,0 0-7 15,0 0-4-15,0 0-4 0,0 0-5 0,-13 4-7 16,13-4 9-16,-4 9-4 0,4-9 1 0,-2 21 0 16,-1-4-2-16,-1 0 3 0,2 2 7 0,1 6-3 15,-1-3 8-15,2 2 0 0,0-5-3 16,0 5-5-16,2-3 1 0,0 1-1 0,1-4 19 15,4 1-4-15,-2-1-7 0,3-6 2 0,1 2 24 16,1-5-34-16,4-2 22 0,2-3-37 0,0-2 2 16,5-3 2-16,3-1-7 0,0-5-8 0,3-4 6 15,1-3 1-15,0 1 1 0,-3-3 0 0,-4-1-1 16,-5 3 4-16,0 0 9 0,-4 2-4 16,-2 2-1-16,-4 0 14 0,-1 3 27 0,1-1 14 15,-6 8 18-15,7-12-4 0,-7 12-5 0,0 0-11 16,0 0-10-16,0 0-11 0,-2-9-10 0,2 9-4 15,0 0-4-15,-9 10-8 0,9-10 1 0,-7 14-2 16,7-14-3-16,-5 15-1 0,5-15-3 16,-2 12 2-16,2-12-2 0,3 14-3 0,-3-14-2 15,8 10-2-15,-8-10-4 0,16 6-16 0,-16-6 3 16,24-1 2-16,-6-5-4 0,3-2 3 0,-1-2 2 16,1-3 1-16,2-1 8 0,-5-1 7 15,-1 1-2-15,-2-1 2 0,-1-2 3 0,-2 1 0 16,-3 2 2-16,-2-1 2 0,0 1 3 0,-5 3 16 15,3 1-1-15,-5-1 9 0,0 11 23 0,2-13-14 16,-2 13 4-16,-3-12-20 0,3 12-6 0,0 0-6 16,0 0 2-16,-19 0-6 0,11 7-1 0,1 1-4 15,-1 1 0-15,-1 4-2 0,3-2-1 16,-1 4-4-16,3-3-4 0,0 0-9 0,4 1-22 16,-1-1-30-16,4-1-14 0,1-1-8 0,-2 2-1 15,6-4 12-15,1 0 7 0,0-4 12 16,2 0 39-16,-11-4-34 0,23 3-4 0,-23-3 22 15,28-7 5-15,-12 3 14 0,3-4-2 0,-1-5 3 16,-2 2 5-16,2-4 4 0,0-2 4 0,3-2-9 16,-4-2 15-16,-1 0 3 0,0-3 1 0,-4 7 2 15,0-5 48-15,-2 3-53 0,0 1 38 0,-1-2-45 16,-2 3 53-16,0 2-44 0,-3 1 39 0,0 3-44 16,-3 0 39-16,0 1-44 0,-1 10 32 0,0-17-41 15,0 17 34-15,-2-13-38 0,2 13 43 16,0 0-42-16,-13-4 41 0,13 4-45 0,-17 5 44 15,7 3-43-15,0 3 43 0,-2 1-57 16,1 6 50-16,-1-1-55 0,2 4-12 0,2-1-10 16,-2 4-16-16,4-1-1 0,2-3-22 0,1 2-57 15,1-4-31-15,3-3-16 0,0-1-4 0,2-3-45 16,1-1-208-16,2-1 102 0</inkml:trace>
  <inkml:trace contextRef="#ctx0" brushRef="#br0" timeOffset="16073.65">28160 8228 342 0,'-4'-11'419'0,"-2"2"-82"0,1 0-72 16,5 9-64-16,-8-13-62 0,8 13-16 15,-5-11-28-15,5 11-19 0,0 0-14 0,0 0-53 16,-6-7 38-16,6 7-50 0,0 0 12 0,5 14-53 16,-1-4-24-16,2 5-66 0,3 3-55 0,0 2-59 15,3 5-182-15,-1 3 168 0</inkml:trace>
  <inkml:trace contextRef="#ctx0" brushRef="#br0" timeOffset="16742.64">28464 8489 153 0,'4'-7'556'0,"-4"7"-162"0,9-14-84 16,-9 14-64-16,7-11-31 0,-7 11-15 0,6-8-25 15,-6 8-24-15,0 0-39 0,6-10-26 16,-6 10-28-16,0 0-8 0,0 0-19 0,0 0 2 0,9 12 1 16,-5-3-13-16,-2 3-4 0,1 2-7 0,1 2 42 15,1 6-54-15,0-1 42 0,-3 3-71 16,0-1 28-16,1 3-65 0,-1 0-10 0,-2-1-21 15,2 3-39-15,-2-3-41 0,-2-3-13 16,0 2 8-16,-1-7-15 0,2-1 40 0,-2-2 2 16,2-4-4-16,1-10-1 0,-4 15 24 0,4-15 52 15,0 0 69-15,-1 8 53 0,1-8 27 16,0 0 40-16,0 0 33 0,0 0 1 0,-4-9 37 0,4 9-20 16,-2-11-7-16,2 11-14 0,-2-12-13 0,2 12 29 15,0-17-66-15,0 17 37 0,-1-14-76 0,1 14 43 16,1-17-75-16,1 5 46 0,0-1-53 0,3 4 42 15,2-6-54-15,2-2 27 0,0 1-48 16,3-2 31-16,0-1-56 0,3-3-21 16,1-2-30-16,-1 2-30 0,0-2 38 0,0-2-16 15,1 2 54-15,-4-1 30 0,-1 5-3 0,-2 1 4 16,-2 0 85-16,-3 5-26 0,1 2 46 0,-3 1 11 16,0 2 2-16,-2 9 15 0,1-17-8 0,-1 17 14 15,0-12-20-15,0 12-16 0,0 0-17 0,-1-14-15 16,1 14-11-16,0 0-2 0,0 0-19 0,0 0 3 15,-6 10-2-15,4 0-3 0,1 2-6 0,0 6-3 16,0 0 2-16,-1 5 4 0,2 2-8 16,0-1 21-16,0 2-46 0,0-2 20 0,2 1-59 15,0-3 41-15,-1-3-41 0,2-2 47 16,0 0-38-16,-1-3 46 0,-1-4-27 0,3 1 36 16,-4-11-34-16,4 14 41 0,-4-14-34 0,0 0 41 15,0 0-47-15,0 0 53 0,0 0-49 0,23-7 56 16,-16-1-14-16,1-4 12 0,1 0-40 0,2-2 33 15,0 0-31-15,-3 1-6 0,1 3 13 0,0 0-1 16,1 2 3-16,-2 0 0 0,-8 8 0 0,16-8-4 16,-16 8 7-16,14-3-7 0,-14 3 8 15,17 4 42-15,-17-4-48 0,15 9 42 0,-7-2-48 16,1 0 15-16,-3 3-28 0,2-2 17 0,-2 0-67 16,2 0-77-16,-2 2-44 0,-6-10-48 0,9 9-85 15,-9-9-156-15,9 8 62 0</inkml:trace>
  <inkml:trace contextRef="#ctx0" brushRef="#br0" timeOffset="16930.23">29195 8206 591 0,'3'-12'477'0,"-3"1"-110"0,0 11-111 0,1-18-71 16,-1 18-12-16,3-12-38 0,-3 12-27 0,0 0-22 15,0 0-18-15,0 0-12 0,2 15-21 0,-2-5 8 16,2 8-17-16,-1 1-6 0,0 6-7 0,0 0-15 15,1 1-33-15,-2 1-10 0,0 0-29 16,0-1-54-16,-2 0-53 0,1-2-20 0,1-2-4 16,-1-4-310-16,0-4 8 0</inkml:trace>
  <inkml:trace contextRef="#ctx0" brushRef="#br0" timeOffset="17105.23">29189 8525 400 0,'0'0'382'0,"-4"-10"-121"0,4 10 8 15,-5-16-84-15,5 16 11 0,-2-12-30 0,2 12-7 16,-4-11-15-16,4 11-22 0,0 0-6 0,-4-11-27 15,4 11-27-15,0 0-16 0,-3-9-12 0,3 9-15 16,0 0 4-16,0 0-8 0,7-13-11 0,-7 13-17 16,11-7-20-16,-11 7-33 15,17-8-58-15,-7 4 2 0,3-4-54 0,0 0-2 16,2 1-6-16,0-1-27 0,-1 0-258 0,0 1 99 16</inkml:trace>
  <inkml:trace contextRef="#ctx0" brushRef="#br0" timeOffset="17965.75">29878 8133 274 0,'0'0'537'0,"0"0"-183"0,-7-9-70 15,7 9-84-15,0 0-53 0,-19 0-17 0,19 0-28 16,-22 11-14-16,10-3-18 0,-2 6-52 0,0-1 35 16,1 4-53-16,1 2 31 0,-4 3-36 15,5-3 36-15,1 1-41 0,1 2 42 0,3-4-4 16,2 0-10-16,1-3-11 0,2-4-23 0,2-1 15 16,-1-10-7-16,7 15-12 0,-7-15-15 0,13 7-26 15,-13-7-45-15,21-2-16 0,-6-4-20 0,4-4-13 16,-2-4 24-16,3-5 20 0,0-3 19 15,-1-3 25-15,-3-2 33 0,0 0 26 0,0-5 11 16,0-3 10-16,-4-2 12 0,2 0 17 0,-3 3 57 16,-2 1 31-16,1 3 21 0,-3 9 0 0,-3 1-13 15,-2 5-27-15,1 3-8 0,-3 12 27 16,0-14-72-16,0 14 33 0,0 0-62 0,0 0 35 16,-14 5-54-16,4 4 5 0,-1 9-9 0,2 0 2 15,-5 7 0-15,4 3 0 0,-1 0-1 0,2 3-2 16,2-3-8-16,3-2-16 0,2-2-10 0,2 0-2 15,2-2-8-15,2-2-18 0,3-2-48 0,0-6 37 16,3-2-41-16,3-2 40 0,-13-8-25 0,24 4 12 16,-24-4 3-16,31-4 21 0,-9-3 7 15,-3-4 37-15,2 0-14 0,-2-1 67 16,-1-4-17-16,-1 2 51 0,-2-2-32 0,0 2 51 16,-2 0-42-16,-4 3 49 0,1 0-4 0,-4 3-2 15,-6 8 12-15,12-12-34 0,-12 12 1 0,7-7-20 16,-7 7-9-16,0 0-11 0,0 0-7 0,0 0-5 15,3 10-4-15,-3-10-6 0,-1 13-10 0,1-13 10 16,0 15-5-16,0-15-9 0,2 17-10 0,-2-17-12 16,5 12-9-16,-5-12 9 0,11 14-8 0,-11-14 2 15,17 1-38-15,-17-1 36 0,30-6-53 0,-11-1 32 16,1-5-24-16,5-2 58 0,-1-2-34 16,0-4 50-16,-2-1 3 0,1-1 2 15,-1-4-36-15,-2-3 48 0,3 0 9 0,-2-2 10 16,0 0 8-16,-3 3 8 0,1-1 7 0,-2 3 4 15,-6 7 13-15,0 2 17 0,0 2 5 0,-3 5-3 16,-2 1-19-16,-1 0-10 0,-5 9-14 0,8-12-15 16,-8 12-5-16,0 0-13 0,0 0 4 0,0 0 4 15,0 0-11-15,0 0-8 0,13 7 6 0,-13-7 28 16,1 15-39-16,-1-15 31 0,1 16-40 0,2-6 33 16,-1 0-39-16,2 2 31 0,2-3-47 15,2 3 48-15,-1 0-40 0,0-3 39 0,1 2-41 16,2-3 2-16,-1 1 11 0,-2-2 2 0,-1 3-1 15,3-4-7-15,-1 3 19 0,-2-1-5 16,-1 0 0-16,2 2 1 0,-1-1-5 0,-1 3 4 16,0-2-20-16,-1 2-40 0,1 2-26 0,0 1-27 15,0 2-92-15,-3-2-68 0,-1-1-370 0,1 6-180 16</inkml:trace>
  <inkml:trace contextRef="#ctx0" brushRef="#br0" timeOffset="19181.75">24025 11040 194 0,'-7'-10'316'0,"7"10"-107"0,-7-9-40 16,7 9-20-16,-4-7-11 0,4 7 6 0,-6-8 0 15,6 8-15-15,0 0 4 0,-9-10-11 16,9 10-13-16,0 0 5 0,0 0-41 0,-6-9 9 16,6 9-48-16,0 0 23 0,0 0-36 0,0 0 26 15,0 0-29-15,0 0 39 0,0 0-27 0,0 0 51 16,4 18-43-16,1-5 46 0,2 10-28 0,0 0 41 16,2 11-36-16,1 3-18 0,-1 4 4 15,0 1 14-15,1 12 1 0,4-3-1 0,-2 2-3 16,-2-10-6-16,-1 2 0 0,2-3-9 0,-1-1-6 15,2-3-1-15,-2 0 12 0,4-4-18 0,-2-1 22 16,2-4-22-16,0-1 12 0,0-3-15 16,1-4 1-16,0-3 12 0,2-3 2 0,1-2-2 15,1-5-5-15,4-1 5 0,0-3-12 0,5-4 4 16,3 0-12-16,6-6 3 0,3 0-1 0,2-2-10 16,0-4 2-16,4 3-7 0,-1 1 4 0,1-4-7 15,-2 4-2-15,2-4-1 0,-1 6 3 0,-4-4-1 16,1 0-4-16,-3 5 2 0,-5-2 1 0,-6 2 1 15,-1 1-2-15,-4 0 1 0,-6 0-4 16,-1 4 4-16,-16 0-2 0,23-6-2 0,-23 6 3 16,18-2 0-16,-18 2 1 0,0 0-4 15,0 0-6-15,18-2-10 0,-18 2-15 0,0 0-31 16,0 0-32-16,0 0-24 0,0 0-26 0,0 0-21 16,-26-2 9-16,26 2 4 0,-14-5 9 0,14 5 12 15,-15-12 26-15,9 5 13 0,-1 0 20 0,2-2 3 16,0-1-18-16,1 1 61 0,-1-2-23 0,1 1 60 15,2-2 14-15,0 1 13 0,-2 0 7 0,3 0 9 16,1 11 15-16,-5-18 22 0,5 18-1 0,-1-15-2 16,1 15-16-16,-3-12-18 0,3 12-12 15,0 0-10-15,2-10-8 0,-2 10 10 16,0 0 9-16,12-4-1 0,-12 4 2 0,16 4-2 16,-16-4-6-16,25 10-5 0,-8-3-9 0,0 4 11 15,0-2-13-15,0 3-8 0,1 1 0 0,-4-4-2 16,4 5-2-16,-4-2 0 0,0 2-8 0,-2-1 9 15,0 0 16-15,-5 1-23 0,0-2 7 0,-3 3-49 16,-1 2-24-16,-3-3-86 0,-1 3-32 0,-3 0-103 16,-3 2-72-16,-2-1-338 0,-3 1-226 0</inkml:trace>
  <inkml:trace contextRef="#ctx0" brushRef="#br0" timeOffset="20528.29">26315 11581 527 0,'0'0'383'0,"0"0"-100"15,0 0-71-15,0 0-78 0,0 0 6 0,0 0-63 16,-6 11 29-16,6-11-15 0,-12 9-9 0,12-9-21 16,-13 14-23-16,6-6 6 0,-2 2-11 15,1-1-6-15,-2 0-5 0,0 0-4 16,0-1-4-16,1 0-2 0,-3 0-14 0,3 1 13 15,-1-5 2-15,10-4 5 0,-22 8-1 0,22-8-2 16,-21 0-1-16,21 0-1 0,-22-5-16 0,8-2 10 16,1-2-30-16,0-2 35 0,2-3-36 0,0-3 40 15,3 0-38-15,2 0 40 0,4 2-39 0,1 3 36 16,2-2-33-16,0 2 36 0,3 0-38 0,1 2 39 16,3 3-40-16,1 1 29 0,-9 6-27 15,21-3 38-15,-21 3-38 0,31 9 34 0,-14 3 3 16,-1 2-3-16,4 6-2 0,-1 3-15 0,-2 3 16 15,-4 0-6-15,-1 2 6 0,-1 1 36 16,-4 1-29-16,-2 1 38 0,-4-4-47 0,-1 1-3 16,-2 0 18-16,-2 4-15 0,-3-1 10 0,-3-1 6 15,1-4-1-15,0-3-4 0,1-3 6 0,-4 0-10 16,1-3-6-16,-1-1 0 0,0-4-2 0,3-4-12 16,-2-1 9-16,11-7-6 0,-18 3-24 0,18-3-24 15,-19-3-29-15,8-4-57 0,4-5-48 16,-3-4-54-16,3-4-44 0,5-2-260 0,0-2-35 15</inkml:trace>
  <inkml:trace contextRef="#ctx0" brushRef="#br0" timeOffset="20881.29">26375 11509 308 0,'12'-12'432'0,"-2"0"-77"0,-4 3-73 16,1 1-69-16,-7 8-43 0,10-10-34 0,-10 10-49 15,9-7 21-15,-9 7-16 0,0 0-5 16,0 0-5-16,13 12-10 0,-9-4-14 0,1 4-5 15,1 7-8-15,0 2-17 0,-2 3-13 0,1 1 6 16,2 7-4-16,0-1 36 0,0 1-53 0,-1 2 44 16,3-4-48-16,-2 0 29 0,0-4-39 0,-2-1 6 15,2-1-3-15,-1 0-11 0,-1-2-19 0,0-3-25 16,0 3-72-16,-1-7-23 0,-4-2-35 16,3-2-25-16,-3-11 41 0,-2 14 0 0,2-14 15 15,-3 7 32-15,3-7 49 0,0 0 54 16,0 0 51-16,-22-4 38 0,14-3 51 0,-4-1 9 15,1 0 35-15,0-1 4 0,1-3 15 0,-1 3-32 16,2 1 40-16,-2-2-78 0,3 2 77 0,1 0-67 16,1 1 11-16,-1-1-51 0,7 8 8 0,-9-12-48 15,9 12 20-15,-4-13-35 0,4 13 14 0,4-12-28 16,-4 12 27-16,14-14-36 0,-1 9-2 0,4-4-2 16,4 1-19-16,3 1-42 0,2 0-24 0,7-3-37 15,0 3-73-15,2-1-74 0,-2-1-71 0,3 1-204 16,-2 2-63-16</inkml:trace>
  <inkml:trace contextRef="#ctx0" brushRef="#br0" timeOffset="22100.81">27344 11621 450 0,'-3'-16'438'0,"3"16"-153"0,-4-13-5 15,4 13-60-15,-8-10-56 0,8 10-20 16,-13-6-13-16,13 6-14 0,-17-4-16 0,17 4-16 15,-18 3-16-15,18-3-9 0,-23 7-4 16,12 0-25-16,-1 0-5 0,3 3-12 0,0 2 8 16,0-3-7-16,4 5-6 0,3-3 1 0,2 1-3 15,1 0 40-15,3 2-54 0,2 0 44 0,6 1-55 16,1 2 48-16,4-2-47 0,-1-1 51 0,3 1-50 16,1-3 44-16,-2 2-46 0,3-3 33 15,-2-2-33-15,-1 4-5 0,-2-4 51 0,-4-2-44 0,-2 0-1 16,0-2 48-16,-1 1-47 0,-9-6 2 15,7 11 7-15,-7-11-6 0,0 11 11 16,0-11 1-16,-9 13 1 0,0-6 0 0,-5 0-1 16,-2 0-1-16,-3-1-3 0,-1 0 1 0,-1 0-9 15,0-5 26-15,1 1-57 0,2-2-18 0,1-3-31 16,1-2-66-16,-2-4-47 0,4-2-23 0,2-3 10 16,1-2-29-16,5-3-200 0,3 1 133 0</inkml:trace>
  <inkml:trace contextRef="#ctx0" brushRef="#br0" timeOffset="22271.81">27207 11731 536 0,'3'-9'303'0,"2"-3"-3"15,-5 12-21-15,2-14-58 0,-2 14-41 16,3-13-21-16,-3 13-28 0,0 0-24 0,1-10-15 16,-1 10-17-16,0 0-22 0,0 0 18 0,-9 9-21 15,4-1 39-15,-1 6-59 0,1 0 33 0,-4 5-53 16,0 1 40-16,2 3-52 0,0 1 33 0,-1 4-41 16,0 2-7-16,3-5 8 0,3 2-9 0,-1-3-20 15,2 0-24-15,2-4-45 0,2-1-64 16,1-3-57-16,1-2-6 0,2-6-88 0,2-2-153 15,-9-6 84-15</inkml:trace>
  <inkml:trace contextRef="#ctx0" brushRef="#br0" timeOffset="22646.81">27603 11605 386 0,'4'-13'477'0,"-4"2"-186"0,0 11-14 15,0-17-119-15,0 17 16 0,-6-14-68 0,6 14 27 16,-8-7-53-16,8 7 18 0,0 0-47 0,-22 3 20 15,22-3-22-15,-18 12-8 16,8-2-5-16,0 6-6 0,2 1-8 0,-2 0-4 16,6 2-4-16,-1 0-1 0,3-2-13 0,0 0 3 15,2-2 42-15,0-1-45 0,3 2 33 0,-1-3-40 16,2-2 32-16,0 1-36 0,4-6 24 0,-2 2-32 16,-6-8 44-16,13 7-39 0,-13-7 37 0,0 0-38 15,23-2 4-15,-14-5 2 0,1 1-5 0,0-3 3 16,-1-1 8-16,1-2 0 0,1-2 10 0,-4 1-7 15,2 2 2-15,0-1-12 0,-4 4 16 16,2-4-5-16,-7 12 6 0,10-12-2 0,-10 12-1 16,6-9-2-16,-6 9-1 0,0 0-5 0,0 0 6 15,0 0-7-15,17 2 7 0,-17-2 1 16,5 13-2-16,1-4 1 0,-2 1-3 0,-3 1-7 16,3-1 10-16,-2 3 27 0,0-1-54 0,1-1-8 15,-2 0-48-15,3 0-51 0,-4-11-32 0,7 15-19 16,-7-15 10-16,11 7-28 0,-11-7 36 0,0 0-74 15,20-5-118-15,-11 0 233 0</inkml:trace>
  <inkml:trace contextRef="#ctx0" brushRef="#br0" timeOffset="23289.81">27819 11727 698 0,'12'-19'158'16,"-3"1"29"-16,0-2-14 0,1 1 32 0,-3 1-68 15,1 0 32-15,-1 4-65 0,-3 2 39 0,2 3-18 16,-2 1-23-16,-4 8-21 0,6-17-17 16,-6 17-27-16,5-7 8 0,-5 7-18 0,0 0 1 0,0 0-6 15,0 0-2-15,15 7-5 0,-15-7-3 16,7 12-15-16,-7-12 14 0,6 14-11 0,-1-6 8 15,-5-8-1-15,9 16-1 0,-9-16-1 0,8 13-2 16,-8-13-17-16,8 12 19 0,-8-12-9 16,10 9 8-16,-10-9-2 0,0 0 1 0,14 4-2 15,-14-4 0-15,0 0-2 0,19-2 1 0,-19 2-6 16,14-8 8-16,-14 8-2 0,15-8 2 0,-15 8-2 16,13-10-6-16,-13 10 15 0,14-14-8 15,-14 14-9-15,12-8 9 0,-12 8-1 0,11-9 1 0,-11 9 0 16,14-8-2-16,-14 8 0 0,10-8 1 0,-10 8-7 15,12-3 16-15,-12 3-9 0,0 0-2 16,18-5 2-16,-18 5-1 0,0 0-15 0,18-2 19 16,-18 2-8-16,0 0-25 0,0 0 41 15,18 0-4-15,-18 0-1 0,0 0-1 0,16 2-9 16,-16-2 10-16,0 0-8 0,0 0 6 0,22-2 1 16,-22 2-3-16,17 0 1 0,-17 0 2 0,14-4-13 15,-14 4 12-15,16-6-8 0,-16 6-24 0,17-5 36 16,-17 5-32-16,15-7 36 0,-15 7-36 0,13-5 28 15,-13 5-24-15,0 0 35 0,19-5-33 16,-19 5 34-16,0 0-29 0,23 5 29 0,-23-5-35 0,18 4 27 16,-18-4-33-16,18 8 46 0,-18-8-4 15,19 5-5-15,-19-5 0 0,18 4-2 16,-18-4 0-16,18 2-5 0,-18-2 0 0,17-3 11 16,-17 3 0-16,19-8 1 0,-10 4 4 0,1-4 2 15,-1-1 10-15,-1-1 3 0,-1-1 23 0,-1-1 14 16,0-2-3-16,-3-1 3 0,0-2-11 0,-2 0-9 15,-1-1-2-15,-2 3 3 0,-1-2 20 0,-1 1 1 16,0 3-3 15,1-1-9-31,-2 6-12 0,0-2-11 0,5 10-9 16,-10-10-8-16,10 10-7 0,0 0-2 0,0 0-2 0,-22 3-4 0,15 7-3 0,1-1 5 0,-2 5 7 0,4 2-14 0,-1 3-11 16,1 2 8-16,2 0-9 0,-1 0-10 0,4-2-36 15,2 3-34-15,0 0-24 0,0 2-21 16,3-2-4-16,1 2-11 0,0-3 21 0,-1 4-15 15,-1-6-48-15,2 3-52 0,-4-5-21 0,-2-3-9 16,1 0-248-16,-5-1 1 0</inkml:trace>
  <inkml:trace contextRef="#ctx0" brushRef="#br0" timeOffset="23630.81">27771 12179 447 0,'-44'22'331'0,"1"2"-110"16,-1-1 14-16,7-4-61 0,5 2 15 0,0-4-55 15,4 0 38-15,3-3-25 0,7-3-13 16,1-1-26-16,4-2-34 0,4-2 4 0,9-6 2 16,-10 8 10-16,10-8 8 0,0 0 8 0,0 0-1 15,35-6-6-15,-6-3-5 0,11-5-12 16,12-9-12-16,7-3-18 0,6-5-3 0,7-4-14 16,20-9-5-16,2-1-7 0,2-1-5 0,0 2 0 15,-3 1 0-15,-19 11-5 0,-2 2 15 0,-6 1-23 16,-8 3 0-16,-6 3 0 0,-13 8 1 0,-5 0 22 15,-6 3 33-15,-4 3 19 0,-6 1 20 16,-2 3 1-16,-2-2 8 0,-14 7-1 0,19-9 14 0,-19 9-8 16,15-4 10-16,-15 4-36 0,0 0 0 0,12-6-38 15,-12 6 7-15,0 0-36 0,0 0-2 16,0 0-55-16,-5 9-35 0,5-9-47 16,-12 9-77-16,3-1-43 0,0-1-80 0,0 3 24 15,-2-2-58-15,0 1-19 0,1-1-89 0,-1 1-246 16,1-3-232-16</inkml:trace>
  <inkml:trace contextRef="#ctx0" brushRef="#br0" timeOffset="25256.81">29033 11360 471 0,'0'0'477'16,"4"-13"-120"-16,-4 13-83 0,2-12-73 0,-2 12-49 15,0 0-2-15,4-12-24 0,-4 12-20 16,0 0-16-16,0 0-17 0,0 0-10 0,0 0-2 0,0 0-11 16,0 0-9-16,4 17-5 0,-4-5-19 0,3 5 7 15,-2 3-9-15,2 1-1 0,-1 3-3 16,2-2-4-16,0-1 10 0,1 0-14 16,1-2-9-16,1 2 11 0,0-5 0 0,2-2 1 15,0-1-18-15,3-2 28 0,0-3 4 0,1-2 0 16,1-4-3-16,-14-2-11 0,32 0 15 0,-11-4 3 15,-1-4-4-15,2-3-3 0,-4-2 5 0,3-4 11 16,-1-2 10-16,-4 0 10 0,-2-6-11 0,-3 5 2 16,-4-1-13-16,-2 0-6 0,0-1-3 0,-3 4-10 15,-4 1 6-15,2 3-11 0,-6-1-8 0,2 4-12 16,-1 3-15-16,-3-2-29 0,1 5-26 0,7 5-17 16,-17-6-15-16,17 6-8 0,0 0-63 15,-19-3-34-15,19 3-3 0,0 0-52 16,0 0 4-16,0 0-215 0,0 0 66 0</inkml:trace>
  <inkml:trace contextRef="#ctx0" brushRef="#br0" timeOffset="25586.37">29484 11255 457 0,'17'-3'426'0,"-17"3"-107"0,23-2-47 15,-23 2-75-15,18 1-20 0,-18-1-16 0,16 4-16 16,-16-4-10-16,17 11-3 0,-17-11-6 0,15 13-19 16,-10-5-16-16,-1 1-14 0,1 2-15 15,1 1-23-15,-2 2-1 0,0 0-7 0,0 1-4 16,-1-1-8-16,-1 0-6 0,-2 1-5 0,0-3-3 15,0 2-25-15,0 0-41 0,0-3-8 16,-1-2-4-16,1-9-5 0,-4 18-38 0,4-18 26 16,-2 8-36-16,2-8 39 0,0 0-6 0,0 0 50 15,0 0-14-15,-20-8 43 0,15 1-18 0,-4-5 28 16,-1-5-19-16,0 1 57 0,0-3-34 0,-2 0 54 16,3 2-30-16,2 5 50 0,-2-1-18 0,2 2 8 15,1 1-14-15,-1 3 4 0,7 7-13 16,-11-10-8-16,11 10-9 0,0 0 0 0,-13-5-13 15,13 5-1-15,-10 7-11 0,2 3 10 0,3 4-4 16,0-1-2-16,-1 7-1 31,1 1 0-31,-2 3-6 0,2 1 4 0,-1 1-18 0,2-2-10 16,-1 1-23-16,2 1-78 0,1-3-23 0,0-5-50 0,4-5-20 0,-2-2-313 0,0-11-29 0</inkml:trace>
  <inkml:trace contextRef="#ctx0" brushRef="#br0" timeOffset="26303.36">29768 11238 71 0,'6'-12'642'0,"-1"5"-168"0,-5 7-168 0,8-10-36 15,-8 10-97-15,0 0 10 0,0 0-81 0,0 0-20 16,0 0-16-16,0 0-3 0,4 8-13 16,-4-8-10-16,-3 22-8 0,2-11 0 0,0 3-15 0,1-1-7 15,0 2 1-15,0-2-1 0,2 0-5 16,-2-2-2-16,3 0-4 0,-3-11-3 15,7 15-4-15,-7-15-13 0,8 9 8 0,-8-9-6 16,0 0 0-16,18-2 2 0,-18 2-1 0,19-11 3 16,-10 2 0-16,1-3-9 0,-2 0 16 0,0-5 0 15,-2 5 4-15,-1-4 2 0,-1 0 8 0,-3-1-7 16,1 3 6-16,-1 5-8 0,-2-1 55 0,1 10-53 16,-2-15 42-16,2 15-42 0,0 0 38 0,-10-7-43 15,10 7 3-15,-13 12-12 0,6-4 13 16,-3 6-6-16,1 5 7 0,0-2 1 15,1 4-2-15,0-1 2 0,3 2 0 0,0-5-12 16,1 0 12-16,4-2-4 0,1-2-1 0,3-3-2 16,0 0-10-16,3-3-16 0,-7-7-61 0,20 5-8 15,-5-7-41-15,3-3-36 0,5-4 26 0,3-4-15 16,0-3 12-16,1-1 11 0,0-3 28 0,0-2 48 16,-1 0 44-16,-3 0 39 0,-2-2 51 0,-1 2 62 15,-5 6 3-15,-4 1 38 0,-3 3 0 0,2 2-19 16,-5 1 41-16,-5 9-64 0,4-13 41 15,-4 13-72-15,0 0 31 0,0 0-61 0,0 0-5 16,-16 5-12-16,7 4-7 0,-2 2-5 0,-3 1-11 16,4 5-16-16,0-3 7 0,0 1-4 0,3-1-1 15,2-2-4-15,1 1-11 0,-1-3-23 0,5-10-17 16,1 17-7-16,-1-17-11 0,8 9-7 16,-8-9-54-16,13 5 2 0,-13-5-46 0,24-9 11 15,-6-1 12-15,-2-4 21 0,1-1 20 0,0-5 22 16,-2-4 23-16,-2-1 23 0,2-6 19 0,-4-1 37 15,0-5-7-15,-2-2 4 0,0-3 13 16,-2-1 32-16,-1-3-23 0,-1 3 15 0,-1 2 12 16,0 6 47-16,-2 8-34 0,1 1 35 0,-2 8-17 15,0-1-19-15,1 8-16 0,-2 11-18 0,-2-15-5 16,2 15-17-16,0 0 2 0,0 0-5 16,-4 8-5-16,3 3-2 0,1 4-3 15,-2 4-6-15,2 5-19 0,-2 4 17 0,2 0 8 16,0 4 41-16,0 4-50 0,2-2 40 0,-1 2-44 0,0-7-12 15,0 1-22-15,3-3-8 0,-1-1-11 16,-2-3-86-16,5 1-33 0,-2-6-29 0,0-4-79 16,0-3-233-16,-4-11 9 0</inkml:trace>
  <inkml:trace contextRef="#ctx0" brushRef="#br0" timeOffset="26734.36">30646 10742 488 0,'0'0'425'16,"-3"-17"-150"-16,3 17 3 0,-4-15-71 0,4 15-36 15,-5-9-29-15,5 9-28 0,0 0-11 0,-14 2-4 16,14-2-16-16,-18 15-12 0,8 0-13 0,-3 3-14 15,3 2-10-15,-3 6-11 0,2 1-10 16,1 0 6-16,-1 2 43 0,2 2-57 0,3-2 37 16,1-4-49-16,2-1 30 0,1 0-66 0,2-7-13 15,2 0-17-15,1-3-51 0,3-4-70 0,-6-10-41 16,14 10-56-16,-14-10-222 0,22-3 16 16</inkml:trace>
  <inkml:trace contextRef="#ctx0" brushRef="#br0" timeOffset="27008.36">30832 10810 172 0,'5'-9'550'16,"-5"9"-151"-16,4-11-111 0,-4 11-46 0,0 0-49 16,0 0-30-16,0 0-26 0,0 0-21 0,-20 11-12 15,11-2-11-15,-3 5-29 0,0 1 0 0,1 2-18 16,2 0-10-16,1 2 44 0,-2 0-62 0,5 0 37 16,3-2-53-16,-1 1 41 0,2-2-62 0,1-1 50 15,1-1-58-15,2-2 50 0,1-1-52 0,-1-2 37 16,5 0-36-16,-8-9 39 0,14 9-41 0,-14-9 51 15,17 2-48-15,-17-2 51 0,22-7-49 0,-11-1 54 16,2 0-53-16,-4-4 9 0,1-1 9 16,-1 0-1-16,-3-4 16 0,-1 1 5 15,-1 2 10-15,-2 0-1 0,-2 0-4 0,0 5-5 16,-2-3 19-16,2 12-31 0,-10-15-11 0,2 7 9 16,8 8-5-16,-17-7-18 0,17 7-19 0,-21 0-36 15,21 0-18-15,-19 2-78 0,19-2-74 0,-17 3-103 16,17-3-195-16,0 0-49 0</inkml:trace>
  <inkml:trace contextRef="#ctx0" brushRef="#br0" timeOffset="27526.36">30952 10754 488 0,'0'0'497'0,"13"-7"-106"16,-13 7-123-16,11-7-46 0,-11 7-39 0,0 0-62 15,13-7-13-15,-13 7-31 0,0 0 8 0,0 0-33 16,13 4 6-16,-13-4-27 0,10 10 6 0,-10-10-21 15,7 13 19-15,-3-6-14 0,-2 2-15 0,-2-9 10 16,5 17-5-16,-5-17 0 0,6 17-3 0,-6-17 0 16,2 14-7-16,-2-14-2 0,6 10 2 15,-6-10-10-15,0 0 12 0,4 9-1 0,-4-9 2 16,0 0-2-16,0 0-2 0,17-4-2 0,-10-1 2 16,1-3-18-16,2-1 21 0,2-1-14 0,-2 0 16 15,-1 2-15-15,1-1 19 0,-2 2-11 0,-2 1 11 16,-6 6-7-16,11-11 20 47,-11 11-18-47,10-9 12 0,-10 9-20 0,7-5 16 0,-7 5-16 0,0 0 16 0,0 0-17 0,16-5 0 0,-16 5 1 0,0 0 17 0,0 0-17 0,19 3 14 0,-19-3-16 15,0 0 17-15,15 3-10 0,-15-3 3 16,0 0-10-16,17 6 15 0,-17-6-16 0,0 0 10 16,20 2-9-16,-20-2 15 0,0 0-4 0,20 1 1 15,-20-1-17-15,0 0 26 0,21 0-24 0,-21 0 17 16,0 0-17-16,21-1 15 0,-21 1-15 15,0 0 16-15,23 0-16 0,-23 0 6 0,18-2-2 16,-18 2 15-16,23 0-1 0,-23 0-3 0,26-2-7 16,-13-3-8-16,4 3 16 0,-2-3-16 0,4 3 15 15,-3-2-16-15,0 0 14 0,2-3-16 0,-4 3 17 16,4-2-17-16,-4-1 17 0,1 5-17 0,-2-5 12 16,-13 7-25-16,23-7 9 0,-23 7-37 0,16-5 20 15,-16 5-55-15,12-4 18 0,-12 4-85 0,0 0-19 16,0 0 7-16,0 0-21 0,0 0-22 0,0 0-266 15,-2 10 85-15</inkml:trace>
  <inkml:trace contextRef="#ctx0" brushRef="#br0" timeOffset="27820.36">30333 11660 194 0,'-7'8'607'0,"7"-8"-217"0,-5 12-78 0,5-12-82 16,0 0-39-16,0 0-15 0,31-4-8 0,-2-8 9 16,4-5-5-16,16-5-20 0,5-5-21 0,6-3-6 15,6 0-25-15,7-4-13 0,18-9-25 16,-2-1-7-16,-1 2-17 0,-17 7-8 16,2 1-7-16,1 1-3 0,1 3 10 0,2-2 10 15,-2 1-7-15,-1 2-5 0,-5 4-8 0,-2 0 0 16,-5 2-7-16,-7 4-3 0,-8 1 8 0,-11 3-23 15,-3 4-13-15,-10 3-38 0,-5 1-60 0,-2 0-23 16,-16 7 1-16,11-4 3 0,-11 4-33 0,0 0 48 16,-13 7-51-16,-6 2-19 0,-9 1-51 0,-4 5-59 15,-5 2-238-15,-10 3-33 0</inkml:trace>
  <inkml:trace contextRef="#ctx0" brushRef="#br0" timeOffset="28650.37">28475 12543 265 0,'0'0'542'0,"-4"-14"-218"0,4 14-19 0,-3-11-116 16,3 11 3-16,-4-11-34 0,4 11-40 0,0 0-11 16,-4-10-29-16,4 10-5 0,0 0-15 0,0 0-7 15,0 0-11-15,0 0-9 0,-2 17-11 0,2-8-17 16,4 3 18-16,-2 1 33 0,2 3-48 16,0 1 36-16,4-1-45 0,0 0-1 0,2 0-5 15,-1-4 6-15,2-2-6 0,2-3 7 0,0 0 1 16,1-4-1-16,-14-3-1 0,28 0 38 0,-14-2-42 15,1-1 39-15,1-3-49 0,-2 0 47 16,-14 6-42-16,19-6 47 0,-19 6-28 0,16-6 60 16,-16 6-46-16,11-5 46 0,-11 5-39 0,0 0 23 15,0 0-50-15,0 0 44 0,16 5-46 0,-16-5 34 16,5 11-41-16,-5-11 1 0,4 16 1 16,-1-6 3-16,2 0-2 0,1 1-5 0,2-1 10 15,1 0-1-15,1-1 1 0,1-3-1 0,2 0-1 16,-13-6 2-16,27 2 6 0,-8-6 21 0,1-2-31 15,1-3 35-15,2-3-38 0,-1 0 47 0,0-5-32 16,-1 0 35-16,-8 1-1 0,1-1 0 0,-3 0 5 16,-2 0 16-16,-3 1-1 0,-4 0 9 0,0 2 3 15,-4 1-9-15,-3-2-10 0,-2 1-11 0,-1 5-11 16,-4-3-5-16,-5 2-10 0,0 5-5 16,-2 0-4-16,0 5-13 0,-2 0-25 0,-3 1-26 15,1 3-41-15,1 0-78 0,4 2-2 16,0 1-2-16,5-1-40 0,2 0-43 0,3 1-49 15,8-7-56-15,-6 8-198 0,6-8-82 0</inkml:trace>
  <inkml:trace contextRef="#ctx0" brushRef="#br0" timeOffset="28834.37">29071 12391 467 0,'18'-8'498'16,"0"0"-130"-16,-6 4-94 0,-1-1-72 0,-11 5-31 15,17-7-9-15,-17 7-16 0,0 0 6 0,23 4-11 16,-23-4-32-16,15 8-24 0,-7 0-19 15,-2 0-9-15,1 3-7 0,0 3-19 0,1 4-6 16,-2-1 1-16,-2 2-7 0,3-1-33 0,-5-1 21 16,2 0-83-16,-3-2 9 0,3-3-51 0,-3 0-79 15,-1-2-55-15,0-10-3 0,3 14-345 0,-3-14-131 16</inkml:trace>
  <inkml:trace contextRef="#ctx0" brushRef="#br0" timeOffset="29570.36">29220 12354 219 0,'-9'-32'475'15,"1"1"-102"-15,-1 0-98 0,0 8-22 0,3 1-43 0,-1 3-34 16,0 2-29-16,0 3-29 0,2 0-24 0,0 6-30 16,1-2-26-16,4 10 10 0,-6-12-16 15,6 12-13-15,0 0-10 0,-3-10-24 0,3 10-25 16,0 0-79-16,0 0 11 0,0 0-39 0,0 0-15 16,20-1 18-16,-20 1-6 0,21 0 22 0,-21 0 24 15,23 0 16-15,-23 0 39 0,28-1 45 16,-28 1 33-16,23 0 16 0,-23 0 62 0,20 1-24 15,-20-1 34-15,0 0-34 0,22 4 37 0,-22-4-48 16,16 4 41-16,-16-4-47 0,15 12 29 0,-8-4-45 16,0 0 13-16,1 4-38 0,0 0 29 15,-1 5-41-15,3 0 36 0,-2 1-47 0,1 2 29 16,-1 2-7-16,1 0-12 0,0 0-7 0,-2 1-19 16,2 0-32-16,-1-1-68 0,0 0-20 0,-1-2-22 15,-2 0-16-15,2-6 8 0,-2 0-16 16,-1-4 51-16,-4-10-21 0,5 16 56 0,-5-16 22 15,2 9 68-15,-2-9 40 0,0 0 39 0,0 0 39 16,0 0-12-16,-5 8 37 0,5-8-42 0,0 0 38 16,0 0-12-16,0 0-23 0,-13-4-18 0,13 4 15 15,0 0-8-15,0 0-13 0,-10-6-12 0,10 6-16 16,0 0-33-16,0 0 15 0,-2-10-10 16,2 10 3-16,5-8-7 0,-5 8-3 0,11-14-10 15,1 5-13-15,-3-2-54 0,5-3 19 0,-1-1-36 16,2 1 47-16,-2-5-47 0,3-2 52 15,-4 0-31-15,-2 3 45 0,0-2-36 0,-1 3 71 16,0-3-29-16,-1 7 66 0,-3-2-37 0,-3 2 52 16,2 2 8-16,-1 1 41 0,-3 10-2 0,1-17 9 15,-1 17 16-15,1-10-11 0,-1 10-23 0,2-11-21 16,-2 11-20-16,0 0-16 0,0 0-5 0,0 0-17 16,0 0-2-16,0 0-7 0,0 0 2 0,2 13-14 15,-2-3 2-15,2 0-10 0,0 7 7 0,2 0-16 16,-2 3-6-16,2 0-12 0,-1 1-31 15,1 0-31-15,0-1-6 0,-1-2-3 16,1-2 11-16,-1-2 10 0,0-2-1 0,1 0 24 16,-4-12 5-16,4 16 19 0,-4-16 8 0,3 8 6 15,-3-8 3-15,0 0 1 0,0 0 3 0,0 0 2 16,15-4-7-16,-7-4 10 0,1-1 1 0,0-2 0 16,1 0 1-16,0 1 2 0,-1-2-2 0,1 3 1 15,2 1-7-15,-3 3 8 0,1 0 0 0,-10 5-2 16,19-7 1-16,-19 7 0 0,19 0-4 0,-19 0 3 15,20 3-8-15,-8 2 2 0,0-1-19 16,0 1-18-16,1 0-64 0,3 2-1 0,-4-2-70 16,5-2-11-16,-2-1-18 0,-15-2-32 15,32 3-235-15,-32-3 86 0</inkml:trace>
  <inkml:trace contextRef="#ctx0" brushRef="#br0" timeOffset="30445.36">30213 12310 58 0,'14'-10'529'0,"-3"-2"-199"0,-2-1-20 16,1-2-98-16,-1 2-7 0,-4-1-71 0,1-1 16 15,-2 1-41-15,0-1 22 0,-2 2 2 16,-1 2 18-16,-1 11-6 0,0-18-13 0,0 18-12 16,-5-15-14-16,5 15-11 0,-12-7-26 0,12 7-5 15,0 0-8-15,-25 4-17 0,13 1-2 0,-1 7-16 16,-3 0 3-16,2 5-7 0,0 0-3 0,2 0-11 16,1 4 6-16,2 0-6 0,2-2 1 15,1 0-8-15,3-3-10 0,-3-1-15 0,6-1-20 16,0-3-38-16,3-1 8 0,-3-10-7 0,10 13 5 15,-10-13-1-15,11 7-10 0,-11-7-20 16,17-3 44-16,-7-1-48 0,3-6 37 0,2-1-31 16,-1-2 21-16,2-5-14 0,0-5 25 0,2 0 6 15,-3-4 39-15,-2 0-20 0,-1-3 35 0,-1 2-1 16,-2 0 47-16,-1 4-5 0,-3 3 48 0,1 1 23 16,-2 5 5-16,-1 1 3 0,-1 3 8 0,-2 11 8 15,0-17-7-15,0 17-21 0,0-11-17 0,0 11-7 16,0 0-10-16,0 0-26 0,0 0 6 15,-9 5-11-15,9-5-2 0,-6 16-7 0,5-4-1 16,0 0 1-16,1 2-5 0,0 1-9 16,2 2-7-16,2 1 0 0,0-2-8 0,2 5-42 15,1-6-8-15,0 3-21 0,1-5-32 0,-1-1 37 16,4 0-58-16,1-4 11 0,-1-3-31 0,0-1 10 16,-11-4 25-16,30 0 22 0,-14-3 18 0,6-3 16 15,-3-2 11-15,2-4 26 0,-2 0 23 0,-1-1 47 16,3-3 4-16,-7 2 36 0,2-2-19 15,-3 0 61-15,-1 0-6 0,-3 1-3 0,0 3 2 0,-4-1 30 16,2 5 31-16,-4-1-9 0,-3 9-3 16,4-12-26-16,-4 12-19 0,0 0-20 15,-2-12-17-15,2 12-14 0,0 0-12 0,0 0-11 16,0 0-10-16,-21 5-6 0,16 3-7 0,-3 1-5 16,2 2-6-16,1-2-3 0,1 5-3 0,-1 0-2 15,1 0-8-15,3-1-13 0,-2-1-23 0,3 2-30 16,2-4-27-16,-1-2-9 0,-1-8-9 0,6 17 5 15,-6-17 11-15,11 10 10 0,-11-10-5 0,14 2-3 16,-14-2 48-16,18-3-26 0,-8-5 51 0,5-1-34 16,-1-3 50-16,0 0-40 0,0-2 44 15,0-1 21-15,0 1-2 0,-1-1 13 0,1 2 17 16,0-1 15-16,-1 3 11 0,-3 1-5 16,1 2-4-16,-4 1-7 0,3 1-21 0,-10 6-2 15,13-8-5-15,-13 8-7 0,13-3-2 0,-13 3-11 16,0 0 1-16,20 0 5 0,-20 0-23 0,18 0-35 15,-18 0-23-15,17 3-20 0,-17-3-19 0,22 0-64 16,-22 0-36-16,30-7-7 0,-13 2-6 0,3-1 49 16,3-2 42-16,0-1 33 0,5-2 20 0,-1-1 67 15,-1-3 29-15,-1-2 47 0,2 0 11 16,-4-2-3-16,1-1-21 0,-2 1 60 0,0-1 2 16,-2 2-11-16,-4 4 13 0,2-1-6 0,-4 3 23 15,1-1-6-15,-3 4-17 0,0 1-7 0,-1 0-8 16,0-1-22-16,-1 4-18 0,-1 1-10 15,-9 4-10-15,18-10-7 0,-18 10-8 0,18-5-5 16,-18 5-13-16,18-3-33 0,-18 3-63 0,17 0-18 16,-17 0-23-16,20 3-85 0,-20-3-69 0,15 3-96 15,-15-3-184-15,23 5-89 0</inkml:trace>
  <inkml:trace contextRef="#ctx0" brushRef="#br0" timeOffset="30874.36">31016 12397 281 0,'-14'13'603'0,"4"-5"-199"0,2 4-97 15,0-4-76-15,8-8-46 0,-8 13-34 0,8-13-23 16,0 10-1-16,0-10 26 0,11 7-3 0,-11-7-8 16,23 4-21-16,0-6-21 0,4-3-14 0,6-5-25 15,4 1-4-15,-1-4-20 0,6-3 2 0,-3 1-11 16,9-4 3-16,-11 1-12 0,2 1-2 0,-4 0 4 15,2-1-10-15,-3 5-9 0,-4-3 7 0,0 7-8 16,-5-4 9-16,-3 2-3 0,-4 2 10 0,-3 2-6 16,-2 2 21-16,-3 0-8 0,-10 5 15 0,15-9-15 15,-15 9 9-15,9-7-17 0,-9 7 8 0,0 0-19 16,0 0 8-16,0 0-13 0,0 0 9 0,0 0-13 16,0 0 6-16,-7 7-15 0,7-7-5 15,-9 7-25-15,9-7-19 0,-10 10-33 0,10-10-36 16,-9 9-5-16,9-9 7 0,-9 8-23 0,9-8 56 15,-5 7-34-15,5-7 55 0,-5 7-38 0,5-7 41 16,-6 8-37-16,6-8 46 0,0 0-27 0,-9 9 33 16,9-9-16-16,0 0 30 0,-12 9-14 0,12-9 33 15,-9 6-31-15,9-6 41 0,-14 5-28 0,14-5 27 16,-13 7-39-16,13-7 3 0,-15 8-21 0,15-8-12 16,-16 6-30-16,16-6-33 0,-16 4-248 0,16-4 201 15</inkml:trace>
  <inkml:trace contextRef="#ctx0" brushRef="#br0" timeOffset="32509.36">17769 12233 62 0,'0'0'324'16,"0"0"-97"-16,0 0-55 0,-2-10-45 0,2 10-32 15,0 0-10-15,0 0-10 0,-7-8-12 0,7 8 3 16,0 0 0-16,0 0-10 0,-9-7-4 0,9 7-24 15,0 0 14-15,0 0-14 0,-14 5 18 16,14-5-15-16,-14 12 15 0,3-2-20 0,-1 5 1 16,-1 2 6-16,-3 6 24 0,-1 2-27 0,-2 2 20 15,0 3-30-15,1 3 34 0,-4 2-46 0,-2 7 14 16,1 5 18-16,0 0-27 0,1 2 35 0,2 6-39 16,-2 3 35-16,0 0-31 0,3 2 37 0,2 1-54 15,-2 2 40-15,4 3-41 0,2-4 34 0,3 5-8 16,0-1 11-16,6 2-34 0,0 0 35 15,4 2-31-15,3 0 30 0,4 1-31 16,1-1 31-16,3 1-34 0,5-2 29 0,0-1-27 16,5 4 28-16,2-4 14 0,1 1-11 0,4-2-16 15,2 0 15-15,2 1-15 0,3 0 17 0,-2-5-11 16,5 2 9-16,-1-4-5 0,2 0 15 0,5-6-12 16,0 0 6-16,2-3 3 0,2-3 4 0,2-2 0 15,1-5-11-15,0-1-3 0,1-1 1 0,2-3-10 16,3 0-5-16,-2-4 3 0,4 1-3 0,1-3 2 15,1 0-2-15,3-3-2 0,0-2-2 16,5-1 3-16,2 0-6 0,1-3-3 0,1-2 0 16,4-1-1-16,0-2 0 0,-1-3 0 15,2-1 0-15,0-1 2 0,5-4-1 0,0 0-4 16,3-2 1-16,-1-2 2 0,4-1-1 0,-4 0 2 16,2-3 2-16,-4 0 11 0,0-3-3 0,-2 0 8 15,-3-2-5-15,-2-1 2 0,-3-3 0 0,-1 1 6 16,-3-4 7-16,-2-1 1 0,-1 1-3 0,-1-3 2 15,-2-1-4-15,-1-2 0 0,-2-3 12 0,2 4 15 16,-1-2 27-16,1 0-20 0,0-2 5 16,0 0-14-16,2-1 11 0,0 0-18 0,3-1 10 15,-2 0-18-15,0-1 20 0,0 1-22 0,0-2 23 16,0 1-20-16,-2-1 17 0,-2 0-26 0,-1 0 15 16,-1 0-23-16,0-1 16 0,-5-1-17 15,-1-2 12-15,-2-2-28 0,-3 0 27 0,-2-4-25 0,-5-3 19 16,-3 1-22-16,-2-3 22 0,-6-4-19 15,0 0 15-15,-5-2-25 0,0-2 2 0,-2-2 9 16,-3-2 8-16,-2-3 41 0,-1-3-27 0,0 0 24 16,-4-1-9-16,-2-3 40 0,-1-1-37 15,-3 2 9-15,-3-1-3 0,-3 11 0 0,-2-10 5 16,-7 1-18-16,-4 1 20 0,-8 1-10 0,-4 0-9 16,-8 0-6-16,-5 0 9 0,-5 0-20 0,-15-15 7 15,-5 4-23-15,-3 1-2 0,-3 2-1 0,-5 2 0 16,-3 3-1-16,-6 3-4 0,-5 4 4 0,-2 4-24 15,-6 7-21-15,-1 2-31 0,-1 8-12 16,9 9-15-16,-21 2-8 0,-8 3 18 0,-6 8-26 16,17 7 12-16,-28 5-12 0,-7 7 1 0,-3 5-7 15,-8 5 2-15,-3 5 2 0,-1 9 1 0,-2 6 2 16,-7 4 2-16,0 4-6 0,2 9 7 16,2 3-4-16,2 8-1 0,7-1 16 0,3 6-9 15,8 1-4-15,6 3-16 0,11 3-58 0,9-1-93 16,11 3-48-16,12-3-294 0,12-2-154 0</inkml:trace>
  <inkml:trace contextRef="#ctx0" brushRef="#br0" timeOffset="33360.37">23264 14790 51 0,'0'0'625'15,"0"0"-231"-15,0 0-91 0,0 0-85 16,0 0-44-16,-11 14-38 0,8 2-29 0,-1 5 6 16,-1 7-52-16,0 5 11 0,1 2-36 0,1 3 15 15,3-1-70-15,0 2-45 0,4 0-47 0,2 0-145 16,-1-3 38-16,1-4-273 0,3 0 55 0</inkml:trace>
  <inkml:trace contextRef="#ctx0" brushRef="#br0" timeOffset="33731.9">22911 14866 122 0,'-33'-13'505'0,"-5"3"-193"0,-1 6-60 16,-2 1-56-16,-1 6-46 0,-1-1-36 0,2 5-22 16,1 0-12-16,2 1-9 0,5-1-17 0,8-2 3 15,1 0-18-15,10-2-6 0,14-3-7 0,-17 4-3 16,17-4-4-16,0 0-2 0,18-6 3 0,4-2-16 15,11-2 6-15,8-3-2 0,15-5 28 16,6-2-38-16,4 0 4 0,4 0-6 0,4 0 9 16,3 1-8-16,0 2 6 0,-3 1 1 0,-3 2-4 15,-3 4 1-15,-6 4 1 0,-14 3-5 16,-6 3-4-16,-3 4 9 0,-5 1-1 0,-3 6 7 16,-6 3 10-16,-2 5 12 0,-5 3-2 0,-5 6 9 15,-5 2 15-15,-2 7-16 0,-6 1 13 0,-1 5-8 16,-4 5-30-16,-3 11 19 0,-5 4-25 0,-2 4-7 15,-4 0 1-15,-2 2 0 0,-3 2-1 16,-3 0-2-16,2-2 40 0,-2 0-27 0,2-3-18 16,4-3 14-16,2-2-21 0,6-6-19 0,6-13-29 15,5-4-22-15,4-9-124 0,2-4 48 16,5-6-119-16,4-8 35 0,4-5-204 0,2-6 129 16</inkml:trace>
  <inkml:trace contextRef="#ctx0" brushRef="#br0" timeOffset="34140.9">24056 15195 500 0,'-4'-25'451'0,"-2"5"-150"0,-6-1-30 15,-2-1-96-15,-3 6-8 0,0 1-22 0,-1 4 3 16,-3 3-33-16,-3 2 6 0,0 5-21 0,-2 5-17 16,-4 3-23-16,-1 7-23 0,2 3 1 0,0 6-28 15,1 3 16-15,-1 10-25 0,2 3 1 0,7-5-2 16,4 2 6-16,4 1-3 0,1 1 1 15,7-1-10-15,4-6 4 0,4 2-3 16,3-3 12-16,3-2-25 0,1-8 3 0,2-3-13 16,6-3 15-16,-1-3-17 0,0-6 25 0,1-4-26 15,2-3-4-15,0-5 1 0,1-2-3 0,4-6 3 16,-6-4 12-16,2-4 4 0,-7-2 5 0,2-1 2 16,-7-4 3-16,0 0 0 0,-2-1 6 0,-7 2 2 15,2 2 44-15,-2 0-13 0,-2 2 40 0,1 2 5 16,-2 4 22-16,1 5 10 0,1-1-16 0,-1 5-10 15,1 10-33-15,-3-15-4 0,3 15-11 16,0 0-7-16,0 0-7 0,-4 10-3 0,3 3-6 16,0 5 2-16,-2 7-10 0,3 4 0 0,-3 0-6 15,1 5-2-15,2-2-10 0,2-3-52 16,-1 1-38-16,3-1-21 0,-2-4-4 0,5 0-8 16,-1-7-25-16,2-3-24 0,2-6-104 0,-10-9 92 15,17 5-41-15,-17-5 42 0,23-12-202 0,-9-3 193 16</inkml:trace>
  <inkml:trace contextRef="#ctx0" brushRef="#br0" timeOffset="34788.89">24088 15196 458 0,'1'-43'292'0,"-2"-6"-50"0,-3-1-25 0,4 1-22 16,0 2-17-16,-2 5-3 0,2 5-17 0,-2 8-10 15,2 4-20-15,0 6-29 0,-1 5-17 0,1 14-22 16,-1-14-14-16,1 14-6 0,0 0-7 16,2 9-8-16,0 4 7 0,-1 11-23 0,0 3 12 15,0 9-14-15,2 2 15 0,-2 3-23 0,0 2 15 16,-1 2-21-16,2 1-1 0,-2-1-13 0,2-2-13 15,-2-1-13-15,0-5 2 0,1-6 3 16,1-4 0-16,0-5 6 0,-2-4 10 0,0-4-4 16,0-14 14-16,2 13-2 0,-2-13 7 0,0 0 17 15,0 0-15-15,0 0 3 0,6-6-4 0,-2-5 3 16,-1-2 2-16,3-2 5 0,0-2 2 0,3-1 0 16,-1 0-2-16,2 1 1 0,0 2 0 0,-1-2-2 15,4 5-3-15,-1-1 4 0,-1 1 42 0,2 4-51 16,0 0 36-16,2 3-39 0,-1-1 27 0,1 2-35 15,1 2 8-15,-16 2 35 16,29-2-45-16,-29 2-5 0,29 2-7 0,-29-2-13 16,27 0 8-16,-27 0 2 0,23 2 4 0,-23-2 12 15,18-2 3-15,-18 2 4 0,17-5 3 0,-17 5-7 16,13-12 44-16,-13 12-30 0,11-17 34 0,-7 8-26 16,-2-2 46-16,1-3-35 0,-2 1 34 0,-1-5-43 15,-2-1 44-15,-2-1-33 0,1-2 8 0,-2 2 11 16,1 0 8-16,-1 3 2 0,0 4 4 0,1 1 15 15,-1 1-33-15,5 11 10 0,-6-14-25 16,6 14 11-16,0 0-19 0,0 0 10 0,-17 8-13 16,13 2 3-16,-1 4-13 0,1 3 21 0,0 5-16 15,3 2 10-15,-2 0-19 0,3 1 16 16,0 1-12-16,3-4 5 0,0 3-13 0,3-4 8 16,-1-2-30-16,2-5-4 0,3-3-3 0,-2-4-5 15,1 0 2-15,-9-7-4 0,20 0 6 0,-10-4 4 16,4-4 39-16,-1-3-33 0,-1-3 41 0,0 1-44 15,-3-4 55-15,0 0 12 0,0 1-23 16,-1-2 47-16,-2 4-10 0,-2 0 34 0,1 3 8 16,-1 1 21-16,-4 10 9 0,5-15-30 0,-5 15-16 15,5-11-21-15,-5 11-7 0,0 0-13 0,0 0-3 16,0 0-10-16,0 0-1 0,13 9 2 0,-10 1-7 16,2 1-7-16,-2 5 2 0,3-1-3 15,-1 5-3-15,-1 3-4 0,2-1-28 0,0 2-47 16,-2-1-46-16,1 1-19 0,-1 1-16 0,1-3-52 15,-1-1-142-15,0-6 76 0,0 2-263 0,-2-6-39 16</inkml:trace>
  <inkml:trace contextRef="#ctx0" brushRef="#br0" timeOffset="35244.9">24665 14682 559 0,'-3'-12'446'0,"3"12"-84"0,-4-18-117 16,4 18-42-16,-3-11-60 0,3 11-2 0,0 0-54 16,0 0 7-16,0 0-45 0,0 14 16 0,3-2-38 15,1 8 13-15,3 2-28 0,4 8 17 0,-1-1-58 16,1 5-2-16,-1-2-87 0,1 1-74 0,-1 1-49 16,-2-5-38-16,-1 0-196 0,3 0 84 15</inkml:trace>
  <inkml:trace contextRef="#ctx0" brushRef="#br0" timeOffset="35484.89">24832 15041 529 0,'0'0'431'0,"2"-16"-148"0,-2 16-23 0,4-16-111 15,-4 16 11-15,5-12-66 0,-5 12-15 0,12-11-16 16,-12 11-13-16,14-7-14 0,-14 7 40 0,21-3-64 16,-21 3 34-16,27 1-46 0,-10 4 29 0,-1-3-47 15,-1 5 37-15,0 0-57 0,-5 0 50 16,0 4-33-16,-1 0 36 0,-5 0-32 0,-3 2 41 15,-1-1-33-15,-5 5 7 0,0 1 20 16,-6 1 5-16,-1 0 14 0,-6 3-1 0,3-1-6 16,-2-5-6-16,2-2-6 0,-3 0-1 0,5-1-8 15,-1-4-7-15,3-2-38 0,11-7-44 0,-18 4-83 16,18-4-80-16,-12-6-74 0,12 6-165 0,-5-16 73 16</inkml:trace>
  <inkml:trace contextRef="#ctx0" brushRef="#br0" timeOffset="35888.9">25149 14866 10 0,'7'-8'260'16,"-2"0"91"-16,0-1-79 0,-5 9-61 0,8-12-13 16,-8 12-19-16,8-12-31 0,-8 12-14 0,0 0-23 15,2-11-21-15,-2 11-10 0,0 0-14 16,0 0-12-16,0 0-8 0,0 0-9 0,-16 2-7 15,9 6-3-15,1 1-11 0,-3 2 4 0,1 1-6 16,-1 6 27-16,2-1-38 0,-4 2 29 0,4 0-36 16,0 0 31-16,2-1-36 0,0 0 33 0,3-3-39 15,2-1 30-15,0-2-49 0,2 1 30 0,1-5-52 16,-3-8 26-16,7 14-48 0,-7-14-30 0,12 5-2 16,-12-5-7-16,15-3 7 0,-15 3 20 15,18-12 25-15,-8 3 23 0,-1-1 30 16,0-1 38-16,0 2 31 0,0-3 19 0,-4 3 13 15,2-1 1-15,-3 1-2 0,-4 9 11 0,8-13 17 16,-8 13-34-16,7-9 3 0,-7 9-37 0,5-8 6 16,-5 8-26-16,0 0 3 0,0 0-19 0,0 0 15 15,0 0-21-15,13 7 14 0,-13-7-20 0,5 12 10 16,-5-12-15-16,5 18 6 0,-4-9-7 0,3 3-23 16,-1 0-68-16,-1-2-37 0,1 0-77 0,-1 0-36 15,-2-10-310-15,3 16-68 0</inkml:trace>
  <inkml:trace contextRef="#ctx0" brushRef="#br0" timeOffset="36334.89">25552 14720 135 0,'-4'-8'572'16,"4"8"-200"-16,-10-12-80 0,10 12-76 0,-9-9-53 15,9 9-23-15,0 0-29 0,-9-8-21 0,9 8-18 16,0 0-15-16,0 0-11 0,0 0-8 0,-7 8-15 16,7-8 2-16,7 14-5 0,-3-6-6 0,3-1-2 15,0 5-2-15,3-2-2 0,-2 2-8 0,1-2 7 16,0-1-3-16,4 1 3 0,-4 2-6 0,2-3 1 16,-2 1-1-16,0 0-1 0,0-2-6 15,-1 0 8-15,-3 0 0 0,1-1 28 16,-6-7-35-16,5 15 30 0,-5-15-35 0,2 13 31 15,-2-13-40-15,-8 18 40 0,2-10-32 0,-6 1 31 16,3 1-30-16,-4-4 30 0,-1 2-33 0,0-2 26 16,0-2-31-16,14-4 10 0,-24 5-61 0,24-5-19 15,-22-3-70-15,13-4-43 0,2-2-2 0,0-1-77 16,3-5-165-16,2 1 143 0</inkml:trace>
  <inkml:trace contextRef="#ctx0" brushRef="#br0" timeOffset="36493.9">25506 14804 359 0,'0'0'426'0,"0"-13"-96"16,0 13-40-16,0 0-39 0,-2-12-52 0,2 12-10 15,0 0-15-15,0 0-9 0,-9-8-32 16,9 8-25-16,0 0-31 0,0 0-14 0,-15 9-17 16,15-9-4-16,-8 15-14 0,5-3-12 0,-1 1 0 15,3 1-1-15,0 3-26 0,1 2-26 0,0-2-36 16,2 4-28-16,2 1-83 0,0-2-98 0,1-4-58 16,5 1-209-16,-1-2-55 0</inkml:trace>
  <inkml:trace contextRef="#ctx0" brushRef="#br0" timeOffset="36804.9">25965 14640 185 0,'8'-19'626'0,"-2"5"-249"16,-1-1-52-16,0 5-117 0,-5 10-17 0,9-12-53 16,-9 12 2-16,0 0-32 0,0 0-20 15,18 5-24-15,-10 2 5 0,-1 6-32 0,2 3 6 16,-1 1-24-16,1 0 10 0,1 0-22 0,-1 0 7 15,2-3-13-15,-1-2 13 0,-1 0-18 0,0-4 24 16,-1 0-25-16,-8-8 19 0,13 8-19 0,-13-8 9 16,0 0-8-16,18-2 15 0,-18 2-15 0,10-12 14 15,-6 2-14-15,-1 1 12 0,-1-6-12 0,-2 1 6 16,0-3-4-16,-1-3 15 0,-3 0-15 0,-1-1 20 16,1 7 7-16,-2-1 23 0,-2 4-18 15,2 4 4-15,6 7 8 0,-16-6-35 16,16 6 2-16,-23 10-4 0,8 2-3 0,2 5-1 15,-4 9-2-15,2 1-4 0,1 2-4 0,4 2-51 16,1 1-1-16,0 0-54 0,7-5-32 0,-3 6-81 16,2-6-50-16,-3 4-311 0,4-5-124 0</inkml:trace>
  <inkml:trace contextRef="#ctx0" brushRef="#br0" timeOffset="37147.89">25120 15616 242 0,'-35'15'572'0,"0"3"-163"0,3-4-109 15,3 3-50-15,3-3-68 0,6-3-25 0,1-3-9 16,6 0-19-16,0-2-8 0,13-6 32 0,-10 9 27 16,10-9-13-16,0 0-3 0,0 0-23 0,34-4-23 15,-2-7-16-15,8-3-20 0,16-10-10 16,4-2-11-16,9-4-12 0,5-6-2 0,20-7-15 15,0-6-6-15,3-2-5 0,-1 1-3 0,-4 2-8 16,-2 2-9-16,-2 1 10 0,-16 12-7 0,0-2 14 16,0 2 0-16,-2 0 8 0,-4 3-12 0,-4 1 5 15,-7 5 1-15,-7 2-3 0,-11 7-3 16,-6 1 1-16,-5 5-9 0,-7-1-6 0,-3 5-20 16,-7 0-32-16,-9 5-19 0,13-5-35 0,-13 5-37 15,0 0-36-15,0 0-30 0,-4 8 21 16,-5-2-67-16,-5 5-68 0,-4-2-106 0,-1 4-199 15,0-2-159-15</inkml:trace>
  <inkml:trace contextRef="#ctx0" brushRef="#br0" timeOffset="38445.01">26580 15545 467 0,'5'-19'320'0,"0"0"-12"0,-4 2-127 16,-1 2 34-16,0 3-88 0,-1 0 33 0,-2 1-20 15,-1 0-11-15,-1 2-24 0,-1 1-9 0,-2 2-19 16,8 6-16-16,-14-6-16 0,14 6-3 15,-23 5-12-15,11 2-5 0,-4 3-8 0,3 4-1 16,-2 3-2-16,2 0-5 0,-1 8-8 0,5-4 4 16,0 1-1-16,4 2 0 0,0-3-1 0,5 0-1 15,3 0 16-15,2 0-21 0,2-2 24 0,2-1-13 16,3-3 12-16,2-5-15 0,0 3 14 0,-1-5-18 16,0-1 13-16,-1-2-10 0,-1 1 11 0,-11-6-23 15,16 8 19-15,-16-8-14 0,13 6 19 0,-13-6-3 16,9 6 22-16,-9-6 7 15,0 0-1-15,4 10-2 0,-4-10-2 0,-3 11-2 16,3-11-7-16,-10 16-1 0,2-4-7 0,1 1-3 16,0 0-5-16,-2 3-5 0,1 3-2 0,2 0-3 15,1-2-1-15,1 3-1 0,2-1-2 0,2 0 14 16,2 0-16-16,2 3-1 0,3-2 2 0,3-1-1 16,3-1 1-16,2-2 1 0,2-2 30 0,3-3-26 15,1-2 15-15,3-4-37 0,0-1 32 0,-2-4-39 16,3-4-3-16,-1-1-2 0,0-2-10 0,-3-1 10 15,0-4-37-15,-3 1-5 16,-2-3-14-16,-2 0-8 0,-2-3-16 0,-5 0-23 16,-3-2-19-16,1 2-21 0,-3-6-84 0,-2 4 95 15,0 1-34-15,-2-1 75 0,0 1-43 0,-1 1 100 16,3 0-58-16,-4 1 103 16,2 1-62-16,-1 2 130 0,1 2-67 0,-1 1 154 0,-2-2-91 0,4 2 142 15,1 10-86-15,-5-17 90 0,5 17-15 0,-4-15-11 16,4 15-17-16,-3-9-15 0,3 9-30 0,0 0-28 15,-4-12-13-15,4 12-11 0,0 0-11 16,0 0-7-16,0 0-2 0,0 0-7 16,0 15-4-16,3-4-10 0,1 4-1 0,0 1 18 0,1 2-23 15,2 2-1-15,0 2 0 0,-1-1 2 0,2 0-7 16,1-1 10-16,-3 1-6 0,2-1-2 16,0-3 8-16,-1-4-7 0,-2-1 2 0,2 0-2 15,-3-4-3-15,-4-8 9 0,9 9 3 0,-9-9-4 16,0 0-3-16,12-3 1 0,-12 3 1 0,9-17-5 15,-4 4 6-15,-1-3 12 0,0-6-10 16,0 1 16-16,-2-2-6 0,1 1 12 0,-2 4 24 16,0 1 13-16,1 2-2 0,0 3-13 0,-2 12-10 15,2-17-11-15,-2 17-10 0,2-17-6 0,-2 17-1 16,0 0 3-16,0 0-8 0,0 0-3 0,0 0 1 16,0 0-1-16,0 0-1 0,15 10 0 15,-15-10-2-15,8 12 8 0,-8-12-3 0,7 14-6 16,-7-14 0-16,7 13-1 0,-7-13-1 0,6 10 2 15,-6-10-1-15,6 7 2 0,-6-7 6 16,0 0-2-16,7 8-2 0,-7-8 0 0,0 0 1 16,0 0-1-16,0 0-2 0,16-6 3 0,-16 6 2 15,7-8-6-15,-7 8 0 0,9-10-2 0,-9 10 1 16,9-12 1-16,-9 12-4 0,10-8-3 0,-10 8 10 16,11-8-7-16,-11 8 1 0,10-5-2 0,-10 5 7 15,13-4-7-15,-13 4 2 0,0 0-1 0,20 0 8 16,-20 0-12-16,0 0-30 0,19 5-51 0,-19-5 2 15,0 0-44-15,19 4-16 0,-19-4-25 16,0 0-23-16,0 0-33 0,0 0-62 16,17-4 78-16,-17 4-40 0,5-13-127 0,-5 13 216 15</inkml:trace>
  <inkml:trace contextRef="#ctx0" brushRef="#br0" timeOffset="38828.03">27218 15716 775 0,'-1'-22'10'16,"-1"-6"154"-16,-6-5-116 0,2-1 95 0,-2-3-70 16,0-1 109-16,-2 1-66 0,2 3 54 0,2 1-1 15,0 8-1-15,-1 3 13 0,2 3-8 0,3 5-33 16,-1 3-30-16,-1 1-39 0,4 10-15 0,0-11-12 15,0 11-10-15,0 0-8 0,0 0-4 0,5 15-7 16,-1-5 5-16,3 8-14 0,0 2-6 16,2 3 2-16,1 4-1 0,3 1-5 15,-4 3-16-15,3-3-25 0,-2 2-23 0,0-1 0 16,-3-5-1-16,1-2 8 0,-1-2-7 0,-1 1 10 16,-3-9 2-16,1 1 18 0,-4-13 4 0,3 16 12 15,-3-16 4-15,0 0 5 0,0 0 0 0,0 0 5 16,0 0-6-16,0 0 7 0,0 0 4 0,2-12 3 15,-2 12-53-15,1-22 71 0,0 10-49 0,3 0 58 16,-1-2-34-16,-1 2 48 0,3 0-32 16,-1 1 26-16,1 2-34 0,-1 0 27 0,4 1-17 15,-1 1 11-15,-7 7-25 0,13-7 25 0,-13 7-21 16,17-3 19-16,-17 3-19 0,15 3 19 0,-15-3-1 16,19 7-6-16,-10 0-1 0,-2-2 3 15,0 3-2-15,-2 0 3 0,-1 0 2 0,-1 4 6 16,-3-12-5-16,1 17-10 0,-3-4 4 0,-1-1-1 15,-2 1-6-15,-2 0 0 0,-3-1-6 0,1 0-11 16,0-2-48-16,-2-2-29 0,-1 1-71 16,3-4-95-16,9-5-72 0,-21 4-170 0,21-4 46 15</inkml:trace>
  <inkml:trace contextRef="#ctx0" brushRef="#br0" timeOffset="39540.01">27491 15475 26 0,'0'0'364'0,"0"0"-247"16,0 0 88-16,0 0-163 0,0 0 98 0,0 0-137 15,0 0 106-15,16 0-136 0,-16 0 99 0,0 0-131 16,23-5 0-16,-23 5 46 0,17-7-80 15,-7 2-1-15,-10 5 15 0,18-10 16 0,-8 3 18 16,-10 7 31-16,13-12 18 0,-13 12 144 0,9-13-117 16,-9 13 146-16,6-16-116 0,-6 16 116 0,2-17-100 15,-2 17 104-15,-2-20-96 0,-4 11 63 0,2-3-56 16,-1 2 38-16,1 1-16 0,-3 2-17 0,1-1-19 16,6 8-9-16,-15-7-14 0,15 7-13 15,0 0-8-15,-23 4-8 0,14 4-2 0,0 6-23 16,-2 4 15-16,2 3-20 0,1 3 17 15,0 6-23-15,2 1 21 0,2-3-3 0,3 0-4 16,1-2-6-16,1 3-1 0,3-5 0 0,2-2-11 16,1-1 1-16,1-3-2 0,2-3-6 0,0-5-3 15,-2-2 1-15,-8-8-6 0,19 3-7 0,-19-3-91 16,22-9 93-16,-8-2-101 0,-3-5 114 0,2-2-93 16,-2-10 117-16,-2-2-92 0,-3-5 116 0,0-2-93 15,-6-4 100-15,-3-1-73 0,-2-3 95 16,-2-1-13-16,-4-7 8 0,-1 1 46 0,1 7-35 15,1 7 10-15,-1 1 6 0,2 7-6 16,1 6 5-16,1 3-2 0,1 4-15 0,2 0-15 16,-1 9-10-16,5 8 7 0,-4-9-22 0,4 9-10 15,0 0 1-15,0 0 14 0,0 17-23 0,2-4 20 16,1 8-24-16,3 4 5 0,0 5-6 0,4 5 3 16,-1 1-4-16,0 3 2 0,3 0-2 0,-1-2-2 15,4 0-26-15,-2-3-6 0,2-5-68 16,2 0 60-16,1-4-128 0,-1-5 73 0,-1-7-140 15,2-5 77-15,-3-6-37 0,-15-2-45 0,31-5-125 16,-11-6 223-16</inkml:trace>
  <inkml:trace contextRef="#ctx0" brushRef="#br0" timeOffset="39897.01">27905 15282 454 0,'4'-25'106'0,"-2"1"148"0,-2 0-45 16,-1 2-16-16,-2 5 1 0,1 2-37 0,-1 1-16 16,-1 5 13-16,4 9-63 0,-9-10 18 0,9 10-50 15,0 0-12-15,-19 10-17 0,10 3 4 16,2 4 0-16,-4 4-8 0,4 8-26 0,0 1 28 15,1 4-15-15,0-2 11 0,3-3-19 0,1-3 15 16,2-1-20-16,1 0 14 0,1-5-27 0,2 0 17 16,1-6-31-16,2-1 20 0,-2-6-38 0,-5-7 39 15,13 5-64-15,-13-5 60 0,16-5-84 0,-7-7 68 16,1-2-80-16,-1-6 84 0,-2-1-87 0,-1-9 98 16,2-3-100-16,-5-1 123 0,0-6-18 15,-2-1-1-15,-1-2 3 0,-1-3 14 16,-2-2 2-16,2 1-69 0,0 2 124 0,0 4-62 15,-2 2 82-15,1 13 9 0,0 0 8 0,1 7-19 16,1 2-18-16,0 4-11 0,0 13-14 0,-1-12-7 16,1 12-5-16,0 0-13 0,0 0 3 0,-3 12-4 15,3-1-4-15,2 7-4 0,-2 4-2 0,2 6 17 16,1 5-21-16,2 2-5 0,-3 2 4 0,5 1 0 16,-1 0-2-16,1-1-5 0,1 0-17 0,1-3-25 15,0-1-104-15,3-4 59 0,-2-4-150 16,0-4 62-16,0-4-62 0,-1-8-201 0,-1-1 144 15</inkml:trace>
  <inkml:trace contextRef="#ctx0" brushRef="#br0" timeOffset="40586.01">28105 15256 140 0,'0'0'514'16,"-1"-11"-173"-16,1 11-91 0,0 0-40 0,-3-9-61 16,3 9-31-16,0 0-32 0,0 0-9 0,0 0-20 15,0 0-8-15,0 0-8 0,0 0-51 16,0 0 45-16,8 12-70 0,-8-12 61 0,8 15-63 15,-3-4 75-15,3-3-75 0,-1 1 71 0,2 4-72 16,1-5 70-16,-2 0-65 0,0-1 67 0,-2-1-70 16,-6-6 71-16,14 11-70 0,-14-11 72 15,0 0-71-15,18 2 61 0,-18-2-60 0,14-8 66 16,-14 8-64-16,10-15 67 0,-3 5-69 0,-3-3 67 16,2-4-67-16,-3 1 60 0,-2-1-3 0,0-3-1 15,-1 2-7-15,0 1-1 0,-1-1-1 16,0 4 7-16,-1 2-10 0,-2 1 13 0,4 11-11 15,-6-15 0-15,6 15 41 0,0 0-43 0,-15-3-2 16,15 3-4-16,-14 11-3 0,5 2 0 0,0 3 4 16,0 3-2-16,1 1-40 0,2 1 45 0,2 2-26 15,1-2 25-15,2-2-44 0,4 0 37 0,1-3-66 16,3 1 54-16,1-4-101 0,3-3 77 0,2-4-141 16,1-1 83-16,-14-5-109 15,33-1 16-15,-10-6 10 0,-3-2 40 0,5-3 29 16,-2-3 112-16,1-4-74 0,-2 1 147 0,-3-5-89 15,-1 1 144-15,-1-2-85 0,-2-2 121 0,-2 0-3 16,-3-2-45-16,0 2 13 0,-5 3-13 0,1 3 4 16,-2 2-4-16,-1 4-1 0,-1 1 7 0,0 2-15 15,-2 11-23-15,0-16-19 0,0 16-13 0,0 0-20 16,0 0-8-16,0 0-10 0,0 0-1 0,-15 11 10 16,10 3-21-16,-1 1-2 0,2 2 6 15,1-1-12-15,-1 2-8 0,4-1-2 0,0-1-15 16,3 0-6-16,1-2 1 0,-1-2-5 47,4-3-9-47,-2-1 8 15,-5-8-35-15,13 8 29 0,-13-8-42 16,16-3 54-16,-7-2-8 0,3-3 4 16,-2-6 7-16,0-2 5 15,0-3 9 1,-1-3 5-16,-2-6 3 0,-2-3-7 0,0-5 12 0,-3 1-65 0,0-6 79 0,-4-2-65 15,-1-6 73-15,0 3-53 0,-1 0 78 0,0 2 15 0,-1 5 19 0,1 3 30 0,-1 13 28 0,4-1-12 0,-3 7-32 0,3 2-22 0,-2 5-15 0,3 10-14 0,-3-8-9 0,3 8-2 0,0 0-14 0,-7 15-5 0,5-1-6 16,0 5 1-16,2 4-3 0,0 6-5 0,2 5 2 16,-1 4 4-16,0 1-8 0,4 0-2 15,-2 2-24-15,1-2-34 0,2 2-66 0,-2-1-49 16,2-2-201-16,-6-1-274 0,7-4-182 0</inkml:trace>
  <inkml:trace contextRef="#ctx0" brushRef="#br0" timeOffset="40995.01">29305 14732 510 0,'-9'-23'405'15,"0"5"-76"-15,-1 2-67 0,3-1-62 16,-1 4-36-16,1 1-24 0,2 2-16 0,-2 2-15 15,7 8-27-15,-9-13-18 0,9 13-9 16,-7-7-13-16,7 7-9 0,0 0-9 0,-12 7-5 16,8 2 0-16,1 6-12 0,1 3 0 0,0 5-2 15,2 3-6-15,0 3-12 0,2 0-30 0,0 7-26 16,1 1-21-16,-1-3-37 0,3-1-62 0,-2-6-109 16,-1-1 29-16,2-3-178 0,0-2 139 0</inkml:trace>
  <inkml:trace contextRef="#ctx0" brushRef="#br0" timeOffset="41329.03">28954 14657 60 0,'-27'-17'571'0,"-2"2"-197"0,1 1-94 0,1 2-56 0,3 2-69 0,4 3-27 0,1 0-65 15,5 2 31-15,3 0-23 0,3-2-55 0,8 7 37 16,-3-12-28-16,7 5-23 0,8-6 28 0,7 1-2 15,10-4-3-15,6 1-13 0,13-4 4 0,2 2-5 16,8 4-9-16,-1 1 6 0,-8 5-7 0,-1 0-2 16,1 4-2-16,-4 3-3 0,-2 3-1 0,-6 4 3 15,-4 0-8-15,-5 3-5 0,-5 0-40 0,-6 5 69 16,-2 0-60-16,-4 3 70 0,-3 1-57 0,-6 4 65 16,-2 0-39-16,-5 4 43 15,-4 6-21-15,-2-1 26 0,-1 3-31 0,-2 0 22 16,-2 2-29-16,2-1 21 0,-2 0-9 0,4 1 5 15,0-1-2-15,4-1-6 0,1 1-2 0,6-1-2 16,2-8-58-16,3 4 64 0,6-2-173 0,3-4 49 16,4-4-152-16,-1-6 56 0,5-5-250 0,2-3 115 15</inkml:trace>
  <inkml:trace contextRef="#ctx0" brushRef="#br0" timeOffset="41685.01">29869 14687 521 0,'-4'-23'409'0,"-4"3"-104"16,-1 1-69-16,0 2-61 0,-2 3-29 0,-2 2-22 16,2 3-18-16,-3 3 3 0,14 6-35 0,-25-1-21 15,25 1-6-15,-29 7-15 0,14 3-5 0,0 2-3 16,3 2-8-16,0 3 0 0,4 2-8 0,2 0-6 16,2 3 3-16,2-3 0 0,2-1-9 15,2 5-2-15,2-3-4 0,4-2-6 0,-2 2-7 16,3-4 5-16,0-4-4 0,1-3 2 0,1 1 1 15,-2-6 0-15,-9-4-4 0,19 4 1 0,-19-4 3 16,20-4-52-16,-10-1 71 0,1-4-63 0,1-5 76 16,-3-1-69-16,0-2 71 0,-1-3-60 15,-2-1 81-15,-1 0-51 0,-1 1 64 0,-1 3-19 16,1 0 32-16,-2 5 0 0,0 1-5 0,-2 11-23 16,3-16-1-16,-3 16-9 0,0 0-4 15,0 0-4-15,0 0-2 0,0 0-4 0,7 10-8 16,-6 2 1-16,0 0 4 0,3 4-7 0,0-1-9 15,1 5-20-15,0-4-32 0,1 1-100 0,2-3 67 16,-1-3-154-16,2-2 95 0,-1-1-78 0,-8-8-207 16,15 5 152-16</inkml:trace>
  <inkml:trace contextRef="#ctx0" brushRef="#br0" timeOffset="42193.01">30050 14396 76 0,'0'-30'562'0,"0"4"-161"16,-1 2-66-16,0 5-60 0,1 4-42 0,0 3-65 15,-2 0-24-15,2 12-40 0,0 0-10 0,-4-7-36 16,4 7 12-16,-2 8-33 0,-2 3 5 0,2 6-24 16,-1 4 0-16,3 7-10 0,-1 0-4 0,0 8 3 15,-1 1-9-15,4-2-9 0,-1 1-15 0,0 1-22 16,-1-9 9-16,1 0-36 0,2 0 47 16,-2-7-32-16,2-1 47 0,-1-4-31 0,-2-2 45 15,1-3-21-15,-1-11 15 0,3 14-13 0,-3-14 33 16,0 0-34-16,5 8 36 0,-5-8-34 0,0 0 32 15,13-2-30-15,-13 2 25 0,17-11-23 16,-6 3 28-16,2 0-31 0,2-5 31 0,3 1-34 16,-1 0 28-16,3-1-46 0,2-4 41 0,0 1-66 15,1-1 56-15,-2 2-89 0,-2 1 82 0,-2 0-88 16,1 1 102-16,-4-2-89 0,1 3 94 16,-2-2-75-16,-4 2 103 0,0 0-77 0,-4 4 99 15,0-1-2-15,-5 9 7 0,4-15 16 0,-4 15-19 16,-1-10 21-16,1 10-6 0,-7-9-1 0,7 9 0 15,0 0-10-15,-17-5-10 0,17 5-5 0,-18 5-10 16,6 0-10-16,1 0-7 0,-1 4-5 0,-1-1 3 16,2 9-13-16,0-5 1 0,0 2 3 15,2 1-2-15,0 0-6 0,4-1 0 0,1-2 0 16,1 2-21-16,1-3 15 0,1 3-27 16,1-14 1-16,1 19-12 0,2-9-12 15,-3-10 20-15,6 15-31 0,-6-15 30 0,9 11-46 0,-9-11 60 16,9 6-70-16,-9-6 76 0,0 0-83 0,14 4 71 15,-14-4-86-15,0 0 98 0,15-5-121 0,-15 5 102 16,11-7-118-16,-11 7 107 0,10-8-121 0,-10 8 113 16,10-12-115-16,-10 12 90 0,9-14-64 0,-9 14-4 15,9-15-86-15,-9 15 63 0</inkml:trace>
  <inkml:trace contextRef="#ctx0" brushRef="#br0" timeOffset="42638.01">30384 14514 106 0,'0'0'161'15,"0"0"142"-15,0-14-208 0,0 14 113 16,-3-10-142-16,3 10 127 0,-4-14-116 0,4 14 127 16,-8-13-134-16,8 13 60 0,-8-12-11 0,8 12-20 15,-8-9-12-15,8 9-17 0,0 0-11 0,-14-5-16 16,14 5-18-16,-10 4-29 0,10-4 40 0,-13 13-42 15,4-2 39-15,3 3-39 0,-1-1 31 16,1 4-38-16,-1 3 36 0,3-4-32 0,2 1 34 16,0 0-40-16,2-4 38 0,1 2-40 0,0-1 36 15,2-2-34-15,2 0 39 0,1-1-37 16,1-3 34-16,2-2-39 0,-9-6 36 0,19 5-40 16,-19-5 34-1,23-4-51-15,-9-1 51 16,2-4-49-16,0-3 53 0,0 0-48 0,-3-5 51 0,2 2-46 0,-4 1 47 0,-1-3-18 0,0 2 54 0,-5 1 24 15,2 5 32-15,-5 1 41 0,3-2-4 0,-5 10-2 16,4-12-15-16,-4 12-26 0,0 0-5 0,0-10-39 16,0 10-12-16,0 0-14 0,0 0 34 15,0 0-55-15,-11 10 25 0,11-10-39 16,-7 15 34-16,3-3-56 0,2-2 6 0,-1-1-104 16,2 1-40-16,1-10-30 0,-2 17 17 0,2-17-111 15,4 17 46-15,-4-17-109 0,0 0-223 0,11 8-90 16</inkml:trace>
  <inkml:trace contextRef="#ctx0" brushRef="#br0" timeOffset="43100.01">30620 14097 235 0,'1'-14'527'0,"-1"6"-184"0,0 8-81 16,0-13-61-16,0 13-47 0,0 0-32 15,0 0-25-15,0 0-20 0,0 0-18 0,-1 17-12 16,1-5-15-16,1 8-14 0,-1 0 13 0,2 5 30 15,0 2-49-15,1-1-3 0,1 3-6 0,-2-2-1 16,2 0-12-16,0-3-2 0,0 2-4 0,-2-4-62 16,3-7 72-16,-3-3-62 0,0 2 68 0,-2-14-54 15,3 15 73-15,-3-15-69 0,0 0 71 16,6 9-70-16,-6-9 70 0,0 0-10 0,0 0 9 16,5-14-9-16,-5 14 2 0,2-18-1 0,-2 4-5 15,0 1-1-15,0-1 0 0,0-5-8 0,0 2 4 16,-2-3 5-16,2-5-7 0,-2 3-15 15,-1-2-16-15,1-1-16 0,0 0-116 0,0 0 118 16,-1 0-107-16,1 1 92 0,0 0-78 0,-3 0 115 16,3 0-112-16,-3 2 138 0,1 0-118 0,-1-1 151 15,0-2-110-15,-1 1 148 0,1-1-101 47,-2-3 151-47,0-2-99 0,-2 0 104 0,3 5 0 0,-2 1-11 0,3 2 23 0,0 3-3 0,1 4 11 0,0 0 5 0,-1 4-44 0,5 11-27 0,-5-15-20 16,5 15-7-16,0 0-21 0,0 0-12 0,0 0-2 15,-7 17-5-15,7-1-7 0,0 9-1 0,1 1-5 16,3 11-1-16,2 1 0 0,0 3 1 0,-1 1-1 16,3 4 13-16,2-1-17 0,-2 0 12 15,2 9-43-15,-2-10-5 0,2 1-50 16,-2-3-29-16,0-2-104 0,2 0-81 0,-3-5 94 16,-2-4-303-16,2-7 18 0</inkml:trace>
  <inkml:trace contextRef="#ctx0" brushRef="#br0" timeOffset="44243.02">30715 14490 30 0,'0'0'27'16,"0"0"83"-16,0 0-101 0,0 0 60 0,0 0-76 15,0 0 127-15,0 0-92 0,0 0 127 0,0 0-136 16,0 0 137-16,0 0-128 0,0 0 132 0,0 0-132 15,-14-7 122-15,14 7-108 0,-3-8 112 0,3 8-109 16,-2-14 91-16,0 4-21 0,2-2-10 0,-1-4-17 16,2-2-24-16,-1-1-6 0,2-5 1 15,0 0-7-15,2 0-4 0,2-1-10 0,1 1-5 16,3-2-14-16,1 4 7 0,-2 2-10 0,4 3-22 16,0 1 33-16,2 2-32 0,1 3 27 15,-5 3-31-15,6 2 27 0,-17 6-27 0,25 0 29 16,-12 4-2-16,1 1-2 0,-1 3-4 0,0 4-3 15,-1 2-1-15,-3 1 5 0,-5 2-7 0,-1-1 8 16,-3 1 2-16,-1 5-2 0,-5 0 3 0,-3 1-1 16,-3 3 6-16,-2-2-3 0,-3 1 9 0,0 0-18 15,0-5 8-15,-1 2-14 0,4-6 7 0,1-1-10 16,3-5-25-16,1 1-87 0,2-5 24 16,7-6-204-16,-9 7 43 0,9-7-262 15,0 0 17-15</inkml:trace>
  <inkml:trace contextRef="#ctx0" brushRef="#br0" timeOffset="44570.54">31112 14171 566 0,'0'0'411'0,"-1"-10"-100"0,1 10-73 16,0 0-53-16,-12-7-34 0,12 7-21 0,-12 4-20 15,12-4-22-15,-19 14-12 0,8-3-19 0,2 1 16 16,-3 2-41-16,3 3-4 0,1 0-4 15,1 2-13-15,1-2-4 0,5-1-23 0,1-3-13 16,1 1-16-16,3-3-73 0,0 1 50 0,1-3-97 16,1-1 84-16,-6-8-137 0,17 7 116 0,-17-7-93 15,15 1 90-15,-15-1-75 0,21-6 110 0,-11 1-65 16,0-4 127-16,0 1-82 0,-1-4 163 16,-1 2-87-16,-1-2 162 0,-1 3-5 0,-1-1 19 15,-1-2-22-15,-4 12-10 0,7-15-7 0,-7 15-15 16,7-12-20-16,-7 12-20 0,3-9-16 0,-3 9-14 15,0 0 26-15,0 0-42 0,0 0-4 0,0 0-2 16,7 6-4-16,-7-6-8 0,4 12-16 0,-4-12-33 16,6 16-35-16,-6-16-157 0,9 12 82 0,-9-12-92 15,15 10-197-15,-15-10 142 0</inkml:trace>
  <inkml:trace contextRef="#ctx0" brushRef="#br0" timeOffset="44827.54">31363 14130 329 0,'5'-22'418'15,"2"2"-189"-15,-2-1 29 0,-1 4-102 0,0 4 23 16,-1 1-82-16,-1 2 4 0,2 1-51 0,-4 9 34 16,8-14-60-16,-8 14 39 0,0 0-55 0,14-3 36 15,-14 3-40-15,16 6 32 0,-7 0-42 0,0 4 34 16,0 1 4-16,-1 0-12 0,-2 2-6 0,-2 3-12 16,1-2-5-16,-1 1-5 0,-4-1-3 0,0 1-1 15,-2 4 9-15,-2-4 0 16,-3 3 1-16,0-2 0 0,-2-4-2 0,-3 2-6 15,3-3-20-15,-1-3 0 0,2-1-11 16,8-7-23-16,-16 6-13 0,16-6-18 0,0 0-114 0,-21-5 108 16,21 5-103-16,-9-12 57 0,4 0-174 0,0-1 274 15</inkml:trace>
  <inkml:trace contextRef="#ctx0" brushRef="#br0" timeOffset="44944.55">31365 14046 42 0,'0'-12'312'0,"0"12"47"15,0 0-193-15,0 0 66 0,0 0-137 16,-11 11 75-16,4-1-120 0,1 2 57 0,0 3-11 15,-2 3-14-15,3-2-19 0,1-1-13 16,0 1-5-16,0 1-10 0,2-2-18 0,2-2 1 16,0 0-25-16,2-1-56 0,3-3-147 0,0-2 67 15,-5-7-307-15,15 8 130 0</inkml:trace>
  <inkml:trace contextRef="#ctx0" brushRef="#br0" timeOffset="45258.54">31658 14045 390 0,'0'0'337'16,"9"-7"-37"-16,-9 7-130 0,0 0 37 16,0 0-114-16,10 8 37 0,-10-8-88 0,2 10 53 0,-2-10-77 15,4 11 55-15,-4-11-20 0,3 15-6 0,-3-15-10 16,6 14-9-16,-6-14-12 0,9 9-27 16,-9-9-91-16,9 7 92 0,-9-7-106 15,0 0 105-15,0 0-96 0,21-3 125 0,-21 3-107 16,12-8 110-16,-5 0-95 0,-1-1 122 0,1-1-108 15,-1-2 119-15,-1-4-97 0,0 0 113 0,-2 2-90 16,1-1 97-16,-3 3-53 0,0 3 64 0,-1 9-60 16,3-18 45-16,-3 18-71 0,-3-11 48 0,3 11-56 15,0 0 45-15,0 0-63 0,-13 2 64 0,13-2-66 16,-14 14 52-16,5-2-59 0,0 4 56 0,-1 2-86 16,1-1 48-16,0 3-144 0,-1 1 69 15,0 5-121-15,-2 2 90 0,-2-3-118 16,3 1-120-16,-4 2 237 0</inkml:trace>
  <inkml:trace contextRef="#ctx0" brushRef="#br0" timeOffset="45555.54">30961 14841 188 0,'-33'22'534'16,"2"-2"-172"-16,3 4-64 0,-2-2-71 0,2-1-15 16,3 0-60-16,2-1-3 0,4-3-29 15,4-3 25-15,3-2 2 0,3-1-2 16,0-2 20-16,9-9 10 0,-5 12 5 0,5-12-24 15,4 9-27-15,-4-9-25 0,24 1-19 0,1-6-12 0,9-5-16 16,8-2-12-16,15-10-2 0,4-1-17 16,4-4 32-16,4-2-51 0,1-3 25 15,-2 3-51-15,5-4 26 0,-3 0-49 0,-1 0 35 0,-2 2-36 16,-2-1 43-16,-4 4-41 0,-6 1 46 0,-5 2-35 16,-8 5 41-16,-8 3-41 0,-6 3 46 0,-7 3-43 15,-2 3 41-15,-6 0-41 0,0 2 17 0,-4 0-39 16,-9 6 26-16,9-7-39 0,-9 7 31 0,0 0-43 15,0 0 6-15,0 0-71 0,0 0-7 0,-18 10-26 16,6-6-75-16,0 4 48 0,-2-1-170 0,-3 3 61 16,-2-2-243-16,1 1-56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6-25T04:30:14.499"/>
    </inkml:context>
    <inkml:brush xml:id="br0">
      <inkml:brushProperty name="width" value="0.05292" units="cm"/>
      <inkml:brushProperty name="height" value="0.05292" units="cm"/>
      <inkml:brushProperty name="color" value="#FF0000"/>
    </inkml:brush>
  </inkml:definitions>
  <inkml:trace contextRef="#ctx0" brushRef="#br0">21018 3832 51 0,'0'0'171'0,"0"-12"-19"0,0 12-29 16,3-10-21-16,-3 10-47 0,0 0-2 15,0-15-16-15,0 15 8 0,0 0-23 0,-3-13 8 16,3 13-30-16,0 0-2 0,-3-12-43 16,3 12-6-16,0 0-72 0,0 0-59 0,-4-10 32 15</inkml:trace>
  <inkml:trace contextRef="#ctx0" brushRef="#br0" timeOffset="298.7">21002 3772 16 0,'0'0'393'0,"0"0"-68"0,0 0-54 0,0 0-31 16,0 0-12-16,0 0-77 0,0 0 16 0,0 0-41 16,0 0 27-16,0 0-43 0,0 0 35 0,0 0-44 15,0 0 38-15,0 0-50 0,0 0 29 16,0 0-41-16,0 0 22 0,0 0-31 0,0 0 7 16,0 0-39-16,-2 10 17 0,2-10-28 0,0 0 73 15,2 10 29-15,-2-10 0 0,4 18-16 0,1-3-3 16,-1 3-3-16,2 5-5 0,1 1-7 0,0 7-7 15,1 1-14-15,4 3-4 0,-3 3-12 0,0 1 0 16,1-1-14-16,-1 2-4 0,0 1-17 0,0-3-2 16,-1 1-2-16,0-4-6 0,1 1-3 15,1-3-14-15,-2-2-35 0,0-2-59 0,-2-5-47 16,3-3-37-16,-4 0-39 0,3-2-23 0,-2-2-42 16,1-3-45-16,-2-4-14 0,-2 0-34 0,-3-10-284 15,6 10-196-15</inkml:trace>
  <inkml:trace contextRef="#ctx0" brushRef="#br0" timeOffset="799.19">21180 4442 518 0,'-3'-15'441'0,"-4"0"-117"0,2 3-25 15,1-3-84-15,-1 4 20 0,1-2-58 0,0 2 33 16,1 1-26-16,-3 0 4 0,5 0-32 0,1 10-16 16,-3-18-42-16,3 18-7 0,-1-15-32 15,1 15 1-15,2-19-26 0,1 11 7 0,3-2-26 0,-1 1 15 16,3-1-20-16,2 0 10 0,3 0-19 15,1 0 13-15,3 1-20 0,1-1 9 0,1 0-8 16,1 1-18-16,0-1-55 0,1 2 3 0,1-2-55 16,0 0 21-16,-2 0-17 0,3-2 18 15,-5 1-27-15,1 0 1 0,0-3-10 0,-2 2-1 16,-2-2 3-16,-3-1 11 0,-2 0 12 0,0-1 24 16,-3-3 19-16,-2 0 22 0,-4 0 21 0,0-3 15 15,-2-2 37-15,0 0 22 0,-2 1 22 0,1 0 13 16,-2 1 8-16,-1 0-4 0,0 3 16 15,1 3-4-15,1 4 7 0,-2-1 6 0,5 13 4 16,-4-17 6-16,4 17-6 0,-4-15-14 0,4 15-15 16,-2-11-17-16,2 11-11 0,0 0-16 0,-3-13-8 15,3 13-2-15,0 0-5 0,0 0 10 0,0 0 16 16,0 0 10-16,0 0-1 0,3 16 16 0,1-5-15 16,0 3 15-16,1 5-3 0,1 1 2 15,2 4 1-15,-1 5 32 0,1 2-18 0,0 2-15 16,2 0-16-16,-2 3-9 0,-1-1-9 0,1 3-6 15,1-1-6-15,-3 0-3 0,1-2-8 0,-1 0-2 16,2-2-3-16,-3-1 6 0,1 0-15 0,-2-7-6 16,3 0-32-16,-4-4-47 0,4 1-46 15,-4-2-10-15,1-3-49 0,0-2 14 0,1 0-36 16,-1-4-29-16,-1 1-48 0,2-2-34 0,-5-10-59 16,6 11-219-16,-6-11-135 0</inkml:trace>
  <inkml:trace contextRef="#ctx0" brushRef="#br0" timeOffset="1399.97">21949 3653 420 0,'-4'-11'405'0,"-1"0"-115"16,2 0-53-16,-3 1-39 0,1 0-32 0,1-2-13 16,-1 2-26-16,1 2-17 0,1-2-5 15,-1 1-17-15,4 9-16 0,-4-16-15 0,4 16-12 16,-1-17-8-16,1 17-8 0,0-15-13 0,0 15 4 16,5-17-5-16,0 8-11 0,1 0 6 0,3 0-2 15,0 0-1-15,3 1-2 0,-1 1-2 0,-2 2 0 16,-9 5 0-16,24-5-5 0,-24 5 5 0,22 1-7 15,-22-1 7-15,26 10 0 0,-15-1-1 16,-1 5-1-16,2 1 1 0,-4 2 1 0,-1 3 0 16,-3 3 9-16,-1 2-10 0,-1 0 34 0,-3 1-43 15,0 1 43-15,-2 2-48 0,1 4 54 0,-4-2 9 16,1 2 1-16,0-1 0 0,-1 0-32 16,-2 0 41-16,2-1-34 0,-1-1 64 0,2-5-1 15,0 0 6-15,-1-2-21 0,1 1 22 0,2-3-13 16,-1-2-5-16,2-1-21 0,-1-3-1 0,3-3-15 15,0-1 20-15,3 1 15 0,1-1 11 0,1-2-2 16,4-3-15-16,6-2-2 0,0 0-2 16,6-6 0-16,6-2-18 0,6-3 14 0,4-2-23 0,2-3 6 15,0-1-15-15,2 1 7 0,0-3-17 16,-1 0-1-16,0 1-3 0,-1-1 0 0,-4 1-6 16,1 0 4-16,-5 3-3 0,-3 1-7 0,-8 2-2 15,-1 0 0-15,-4 2 2 0,-3 2-3 0,-12 4 1 16,18-7 4-16,-18 7 10 0,14-6 2 0,-14 6 18 15,0 0-25-15,0 0-10 0,0 0 1 16,0 0-10-16,0 0-13 0,0 0-17 0,0 0-17 16,0 0-20-16,0 0-14 0,-16 6-29 0,16-6-39 15,-16 2-34-15,16-2-79 0,0 0 19 0,-20 1-75 16,20-1-74-16,-17-2-40 0,17 2-286 0,-14-7-252 16</inkml:trace>
  <inkml:trace contextRef="#ctx0" brushRef="#br0" timeOffset="1967.02">23907 3170 393 0,'-8'-14'542'15,"2"2"-93"-15,-2-1-154 0,2 1 17 0,1 2-50 16,0 0 35-16,1-1-32 0,4 11 0 0,-8-13-33 15,8 13-38-15,-4-12-38 0,4 12-32 0,-6-7-35 16,6 7-15-16,0 0-17 0,0 0-9 0,0 0-14 16,0 0 1-16,-8 10-8 0,8 1-7 0,2 7-1 15,-1 6-8-15,0 2 1 0,3 7-1 0,0 5-3 16,0-1-5-16,1 2 8 0,-1-1-7 0,-1 1-10 16,1-3-14-16,2 0-42 0,-3-3-27 15,2-2-46-15,-1-6-11 0,1-2-57 0,-1 0 21 16,1-4-24-16,-1-4-14 0,1-1-18 0,2-4-56 15,-2-2-18-15,-5-8 18 0,6 7-241 16,-6-7-26-16</inkml:trace>
  <inkml:trace contextRef="#ctx0" brushRef="#br0" timeOffset="2434.82">23700 3213 119 0,'-29'-19'381'0,"-3"0"-101"0,-5-1-42 15,0 2-28-15,-2 3-20 0,0 2-31 0,-2 0-8 16,1 1 7-16,2 2 0 0,-2-1-46 15,3 4 22-15,5 0-50 0,4 2 22 0,4-2-43 16,1 4 33-16,4-1-52 0,3 1 32 0,16 3-35 0,-23-5 23 16,23 5-40-16,-19-3 27 0,19 3-42 15,-13-3 30-15,13 3-35 0,0 0 25 16,0 0-24-16,0 0 18 0,0 0-28 0,0 0 35 16,13-11-27-16,4 7 2 0,7-1 7 0,2 0 2 15,9-4 1-15,2 1 19 0,4-3-6 0,3 1-10 16,8-4 0-16,2 0 1 0,1 0-2 0,1 0 4 15,-2 1-10-15,1-2-3 0,1 2-3 0,-11 4 0 16,2 0 3-16,-4 2-4 0,2 2-6 0,-5 2 3 16,-3 2-2-16,-8 1 0 0,-1 3 0 15,-3 2 0-15,-4 2 1 0,-3 3-1 0,-3 3 3 16,-2 3 4-16,-4 2-2 0,-1 2 13 0,-7 3-16 16,0 3 24-16,-3 2-23 0,-2 7 17 0,-5 1-20 15,0 2 1-15,-4 0 1 0,-1 2 5 16,-2 9-3-16,-2-1 4 0,-1-1 4 0,1 0 1 15,1-9-1-15,2 0-1 0,-2 1 13 0,3-3-22 16,-1-1 24-16,1 1-23 0,0-2 14 0,2-2-8 16,1-2 4-16,1-1 1 0,-1-2-4 0,6-3-3 15,-1-4-4-15,-2 2-21 0,6-6-35 0,-1 1-41 16,-1-6-26-16,4 3-46 0,0-14-33 0,3 17-51 16,-3-17-89-16,6 8-341 0,-6-8-210 0</inkml:trace>
  <inkml:trace contextRef="#ctx0" brushRef="#br0" timeOffset="2934.8">24690 3350 461 0,'6'-14'360'0,"-4"3"-44"15,1-1-82-15,-3 12-46 0,0-18 1 0,-3 8-51 16,1 1 30-16,2 9-56 0,-9-16 31 0,1 9-80 15,2 1 57-15,6 6-60 0,-16-9 29 16,16 9-51-16,-19-3 29 0,19 3-42 16,-23 1 26-16,23-1-34 0,-28 8 23 0,14-2-40 15,-4 4 41-15,0 0-38 0,2 4 0 0,-1 2 2 16,-1 3 0-16,1 1-2 0,-2 3 3 0,5 0-1 16,0 1-2-16,4-5-6 0,0 3 7 0,3-1 0 15,2-1 30-15,1-2-36 0,3-2 27 0,2-2-46 16,1-1 20-16,1 2-22 0,5-4 24 0,-1 0-33 15,5-3 27-15,-1 0-40 0,1-4 37 0,-12-4-37 16,28 1 29-16,-11-4-23 0,3-3 36 16,0-2-36-16,0-1 42 0,-3-4-30 0,-1 1 34 0,2-5-29 15,-6 0 34-15,4-7-32 16,-7 1 36-16,-2 2-38 0,-1-2 49 0,-1-1-35 16,0 1 63-16,-2 2-11 0,-2 2 41 0,-1 3-14 15,1 2 36-15,-1 2-14 0,0 1 16 0,0 11-11 16,-1-18-14-16,1 18-30 0,0-14-1 0,0 14-25 15,0 0 6-15,0-11-18 0,0 11 7 0,0 0-17 16,0 0 13-16,0 0-14 0,3 12 11 0,-3-12-17 16,4 22 14-16,-2-10-14 0,1 3 9 0,1 1-10 15,-2 2 10-15,4 2-17 0,-1 0 1 0,1-1-38 16,-1 0-16-16,0-4-71 0,0 1 17 0,3-3-48 16,-3 1-8-16,1-4-44 0,3-2-67 15,-1-1-2-15,-8-7-369 0,15 4-182 16</inkml:trace>
  <inkml:trace contextRef="#ctx0" brushRef="#br0" timeOffset="3735.23">24923 2991 563 0,'-2'-34'465'0,"0"5"-100"0,0 2-79 16,-1 1-45-16,3 1-12 0,-2 1-2 0,0 5 0 16,2 3-4-16,-1 2-4 0,0 1-38 0,1 13-38 15,-2-18-33-15,2 18-23 0,0-11-20 0,0 11-14 16,0 0-10-16,0 0-7 0,8 9-8 15,-3 2-4-15,0 7-4 0,4 4-2 16,-2 2-5-16,-1 7 8 0,3 1-12 0,-1 2 11 16,-1 2-14-16,-1 3-37 0,0-2 1 0,-2 2-21 15,1-1-3-15,1-2-42 0,-2-1 13 0,1-2-52 16,-2-6 24-16,1-2-35 0,0-1 6 0,-2-3-5 16,-1-5 0-16,4-2 8 0,-3-3-14 0,-2-11-6 15,2 14 6-15,-2-14-6 0,0 0 27 0,0 0 14 16,0 0 34-16,0 0 19 0,0 0 32 0,0-15 31 15,-1 4 22-15,-2-2 40 0,-2 0 12 0,3-4 16 16,-2 1 3-16,0 1 7 0,0 0-11 16,2 3 23-16,-2 0-43 0,1 1 27 15,3 11-48-15,-4-16 25 0,4 16-49 0,-3-15 18 16,3 15-33-16,0-11 27 0,0 11-38 0,6-10 32 16,-6 10-36-16,9-8 37 0,-9 8-42 0,17-7 33 15,-17 7-35-15,23-8 24 0,-7 6-26 0,-2-2 32 16,5 0-39-16,3 0 38 0,-1-1-37 0,2 0 31 15,-2 2-6-15,1-4-3 0,0 0 2 0,-2-1 0 16,-2 1-30-16,3-2 24 0,-4 0-16 0,0-1 37 16,0-1-38-16,-6 0 32 0,3-2-39 15,-5 2 41-15,0 0-29 0,-1 0 33 0,-1-3-26 16,-3 1 3-16,1 1 5 0,-3 2 7 0,-1 0 0 16,-1 10 8-16,0-19 10 0,0 19 17 0,-3-15-11 15,3 15-1-15,-6-11 3 0,6 11-3 0,-11-5-8 16,11 5-2-16,0 0-6 0,-20 0-2 15,20 0-2-15,-19 9-3 0,8-2-1 0,-1 2 26 16,3 1-33-16,0 2 26 0,-1 1-28 0,4 2 31 16,-1-3-35-16,3 3 34 0,2 0-38 0,-1-2 36 15,3-1-33-15,1 1 9 0,2-1-25 0,0-1 50 16,2-1-37-16,0 1 34 0,0-4-38 0,4-1 40 16,-9-6-44-16,13 9 25 0,-13-9-23 15,16 3 23-15,-16-3-1 0,16-4 5 0,-16 4-2 16,17-9 0-16,-7 3-2 0,-1-4-1 15,-1 0-35-15,-1 0 33 0,-1-1-25 0,-1 2 31 0,-1-1-17 16,0 1 31-16,-4 9-18 0,8-14 39 16,-8 14-26-16,3-10 24 0,-3 10-35 0,4-9 16 15,-4 9-29-15,0 0 28 0,0 0-30 0,0 0 25 16,0 0-19-16,0 0 19 0,9 13-34 0,-9-13 28 16,4 16 9-16,-1-4-7 0,-1 0-1 0,3 2-4 15,0 0-25-15,1 2 24 0,1-3-44 0,-2 1 15 16,4 1-71-16,0-2 24 0,0-2-50 0,1 0 8 15,-1-2-45-15,0-4-57 0,-9-5-61 0,21 6 10 16,-21-6-289-16,24-2-59 16</inkml:trace>
  <inkml:trace contextRef="#ctx0" brushRef="#br0" timeOffset="3972.78">25686 2621 318 0,'-2'-29'549'0,"0"3"-145"0,-2-1-80 16,2 4-60-16,-1-1 1 0,3 7-54 0,-2 1 21 15,-1 1-31-15,3 2-6 0,-2 3-31 0,2 10-35 16,-2-16-28-16,2 16-24 0,-1-10-16 0,1 10-13 16,0 0-9-16,0 0-9 0,10 14-4 0,-7 2-8 15,1 5 0-15,0 5-1 0,1 9-5 16,0 3 1-16,-1 3-5 0,1 4-1 0,-3 0-14 16,1 1-21-16,-1 1-6 0,2-3-56 0,-3 2 7 15,3-5-53-15,0 0 20 0,0-4-37 0,2-2-12 16,-2-1-23-16,1-7-30 0,2-5-39 15,-1-2 6-15,-1-6-17 0,2-3 33 0,-2-3-211 16,-5-8 136-16</inkml:trace>
  <inkml:trace contextRef="#ctx0" brushRef="#br0" timeOffset="4236.21">25804 2991 76 0,'-2'-25'487'0,"0"-2"-111"16,-1 4-116-16,2-1-2 0,-3 2-82 0,2 4 19 15,0 1-21-15,1 3-4 0,1 2-12 16,-1-1-15-16,0 3-26 0,1 10-51 0,2-17 7 0,-2 17-21 15,10-14-12-15,-10 14-7 0,20-9-7 0,-20 9-3 16,26 1-6-16,-9 3-4 0,2 5-9 16,3 2 7-16,1 5-4 0,-3 2 1 0,1 2-1 15,-2 1 27-15,-4 2-33 0,0-1 23 0,-4-1-30 16,-3 1 22-16,-3-1-34 0,-2 0 42 0,-3-2-38 16,-3 3 34-16,-4-1-35 0,-2 0 34 0,0-3-36 15,-5 0 34-15,-1-2-31 0,-2-1 12 16,-1-3-19-16,-1 0 37 0,0-3-42 0,4-2 30 15,-2-2-55-15,17-5 23 0,-22 1-47 0,22-1-3 16,-19-6-53-16,13-1-65 0,1-2-31 0,3-3-29 16,2-1 25-16,4-3-276 0,5-4 21 0</inkml:trace>
  <inkml:trace contextRef="#ctx0" brushRef="#br0" timeOffset="4703.22">26389 2689 195 0,'0'0'449'0,"3"-14"-169"0,-3 14-37 0,-3-11-58 16,3 11 0-16,-8-9-53 0,8 9 16 0,-15-7-8 15,15 7-38-15,-17-2-13 0,17 2-10 0,-19 2-16 16,19-2-2-16,-21 8-20 0,8-2-10 0,1 3-7 16,-2 4-3-16,3-1-11 0,-1 3 4 0,3 1-1 15,0 1-2-15,2 0-1 0,3-2 1 0,1 1-4 16,-1 2-1-16,3-3 19 0,1-2-27 15,3 2 29-15,1 1-41 0,1-1 33 16,2-3-32-16,-2 1 25 0,4-3-34 0,-1-2 15 16,2-1-33-16,0-3 0 0,-10-4-15 0,23 6-22 15,-23-6-4-15,25-2 7 0,-13-2 4 0,3 0 7 16,0-4-5-16,0-2 29 0,-1-1-4 0,-1-3 22 16,-2-2-19-16,0-4 34 0,-2 0-10 0,0-1 27 15,-3 1-3-15,-1-2 47 0,0 3-17 0,-1 4 51 16,-3 3-32-16,2 0 23 0,-3 12 0 15,1-17-20-15,-1 17-7 0,-1-11-10 0,1 11-10 16,0 0-4-16,0 0-6 0,0 0-4 0,0 0-8 16,-13 5-1-16,13-5 5 0,-6 18-1 15,3-7-2-15,3 3-2 0,0-2-1 0,0 2-2 16,3 2 0-16,-1 0-8 0,2 1 36 0,5 0-44 16,0 1 27-16,1-3-47 0,3-3-7 0,2-2-46 15,2 0-39-15,2-5-47 0,0-1-52 0,-1-4-42 16,5-3-246-16,0-2 22 0</inkml:trace>
  <inkml:trace contextRef="#ctx0" brushRef="#br0" timeOffset="5136.58">26895 2563 126 0,'0'-17'561'16,"0"3"-196"-16,0 1-75 0,0 0-51 0,0 13-38 16,0-20-28-16,0 20-22 0,0-15-25 0,0 15-25 15,0-12-21-15,0 12-35 0,5-9 9 0,-5 9-17 16,0 0-3-16,18-4-8 0,-18 4-5 0,24 6-5 15,-8 1-4-15,4 0-2 0,-1 3-1 0,-1 2 1 16,0 2-7-16,-1 0-2 0,3 5 4 0,-6-4-8 16,2 1 2-16,-5 0 5 0,3 0 3 0,-5-1-4 15,-4-1 2-15,-1-3-4 0,-1 1 1 0,-3-12-1 16,-3 21 3-16,1-11-1 0,-5 0-4 16,1-1-1-16,-2-3 3 0,-3 0-6 15,0-1 7-15,11-5-1 0,-23 5-2 0,23-5 1 0,-25-2 0 16,11-2-3-16,0-3 2 0,0-2-1 15,-2-5-4-15,3 0-8 0,2-3-1 0,0-2 9 16,0-1-7-16,2 0 4 0,0 1 8 0,4 2 4 16,-1 2 9-16,1 2-4 0,1 3 2 0,1-1-7 15,3 11 6-15,-7-14-9 0,7 14 0 0,0 0-2 16,-9-5 6-16,9 5-6 0,-9 8 3 0,2 1 8 16,-1 2-1-16,-2 5 2 0,1 3-1 0,-1 1 0 15,1 0 0-15,2 1-1 0,-2 1 0 0,1 2-3 16,-1 0 1-16,4-1 0 0,-1 2-8 15,-1-4 2-15,2 1-11 0,4-4 18 0,0-1-54 16,1-3-24-16,2-2-41 0,3 0-80 0,2-5-69 16,-7-7-77-16,16 9-173 0,-16-9 15 15</inkml:trace>
  <inkml:trace contextRef="#ctx0" brushRef="#br0" timeOffset="5370.28">27267 2388 340 0,'6'-8'512'0,"-6"8"-160"0,5-13-116 16,-5 13-27-16,4-8-48 0,-4 8-29 0,0 0-24 16,0 0-16-16,0 0-23 0,0 0-13 15,0 0-10-15,-6 13-19 0,3-1 6 0,-2 0-12 16,4 4 1-16,-1 2-3 0,0 0-2 16,1 5-2-16,0 0-5 0,-1-4-11 0,2 3-6 15,3 2-16-15,-2-2 34 0,3-1-2 0,-4-3-9 16,6 1-11-16,-1-3-17 0,1-1-68 0,0-3 24 15,-1-3-43-15,5-2-29 0,-1 0-28 0,-9-7-38 16,21 5-40-16,-21-5-155 0,24-4 188 0</inkml:trace>
  <inkml:trace contextRef="#ctx0" brushRef="#br0" timeOffset="5638.96">27755 2336 331 0,'8'-17'356'0,"1"-2"-93"0,-3 0-74 15,-1-1 4-15,1 0-56 0,-3 0 6 16,2 2-44-16,-5 0 32 0,0 0-47 0,0 1 30 16,-2 2-50-16,-1-1 25 0,-2 3-50 0,-3 1 29 15,1 2-44-15,-3 3 29 0,-1 2-38 0,11 5 21 16,-26-2-24-16,9 7 24 0,-4 4-34 0,1 2 28 16,-2 5-7-16,-1 4-2 0,2 2 2 0,1 3-1 15,1 3-2-15,1 2-7 0,4 1 2 16,0 2-18-16,3-2 17 0,2 1-2 15,4 1-1-15,2-6-2 0,3 0-2 0,1-2 0 16,4 0-12-16,3-3-2 0,4 4 0 0,4-3-2 16,1-3 5-16,1-6-15 0,2-2-20 0,3-3-79 15,2-1-42-15,1-4-83 0,4-1-59 0,-1-3-219 16,4-3-1-16</inkml:trace>
  <inkml:trace contextRef="#ctx0" brushRef="#br0" timeOffset="6538.55">28747 2796 211 0,'0'0'490'16,"0"0"-114"-16,0 0-126 0,-6 9-11 0,6-9-91 15,-17 4 21-15,17-4-24 0,-33 3-14 0,6 1-10 16,-6 0-1-16,-7 2 1 0,-1 0-21 0,-5 0-24 15,-13 6-15-15,-3-2-7 0,-5 1-9 0,-3 2 17 16,-3 2-37-16,-5-1 1 0,-4 4-19 0,-3 1 37 16,-2 0-39-16,-22 7 29 0,23-5-4 0,-19 9-36 15,0 0 33-15,0 0-36 0,0 1 29 0,0 3-31 16,-1 1 27-16,-3 3-27 0,0 2 33 0,0 1-34 16,-6 0 28-16,-1 3-28 0,-2-2 26 15,-2 2-33-15,1 1 39 0,4-2-30 0,-1 1 30 16,1 2-2-16,-3-2-2 0,1 2 0 0,-2 0-4 15,0 0-32-15,0-1 29 0,3 0-27 16,2 0 29-16,0-2-25 0,3-2 25 0,4-3-26 16,0 2 28-16,3-2-32 0,2-3 27 0,2-1-18 15,21-7 27-15,-2 1-25 0,1-1 27 0,-1-2-20 16,-2 0 33-16,3 0-16 0,-2 0 28 0,3-1-22 16,2-3 27-16,3 1-3 0,0-3-1 0,5 3-7 15,2-5-8-15,3 1-22 0,4-1 8 0,0-1-1 16,5 0-4-16,0-1-5 0,3-2 4 0,8-1-2 15,2-2-15-15,0-1 21 0,1 0-15 0,0 1 12 16,0 0-10-16,3-1 17 0,-2 1-15 16,3-1 12-16,-1 0-15 0,4-1 13 0,0 0-15 15,1 1 14-15,1-2-16 0,7-1 15 0,-1 0-16 16,4 1 11-16,-2 0-9 0,1 0 12 16,0-1-14-16,2 0 8 0,1 0-9 0,2-1 15 15,2 0-15-15,-1 0 15 0,2-1-16 0,-2 1 3 16,4 0-3-16,-3 0 18 0,2 0-14 0,-2 0 11 15,2 0-15-15,1 0 14 0,-3 1-15 0,2 1 14 16,-3 0-14-16,-2 1 15 0,2-1-18 0,0 0 11 16,0 1-4-16,-1 0-1 0,1 0 2 15,2-2 0-15,-2 1 2 0,2-1 0 0,2 0 0 16,-1-1-1-16,0 2 3 0,3-4-1 0,-1 2 1 16,1 0-1-16,-1 0 2 0,1-1-1 0,0 0 1 15,11-4 1-15,-19 6 3 0,19-6 2 0,-18 5 3 16,18-5-5-16,-16 7 2 0,16-7 1 15,-17 6-2-15,17-6-4 0,-11 4 0 0,11-4 0 16,-11 4 0-16,11-4-1 0,0 0 0 0,-15 5-1 16,15-5 1-16,0 0 3 0,-13 5-3 0,13-5 3 15,0 0-3-15,0 0 2 0,-11 4 5 0,11-4 9 16,0 0 9-16,0 0 7 0,0 0-1 0,0 0 1 16,0 0-2-16,-12 5 2 0,12-5 2 0,0 0-11 15,0 0 0-15,0 0-9 0,0 0-1 16,0 0-2-16,0 0-2 0,0 0-3 0,0 0-7 15,0 0-2-15,0 0-3 0,0 0-14 0,0 0 2 16,0 0-22-16,0 0-6 0,0 0-34 0,0 0-2 16,0 0-52-16,0 0-2 0,0 0-64 15,0 0 15-15,0 0-52 0,0 0-67 0,0 0-40 16,3-14-341-16,-3 14-211 0</inkml:trace>
  <inkml:trace contextRef="#ctx0" brushRef="#br0" timeOffset="9842.68">21178 2113 131 0,'0'0'414'0,"0"0"-145"0,0 0-53 0,0 0-53 15,0 0 2-15,0 0-59 0,0 0 7 0,2-12-31 16,-2 12 27-16,0 0-48 0,1-12 28 0,-1 12-47 16,5-12 30-16,-5 12-46 0,7-15 32 0,-3 6-42 15,1 1-1-15,2-2 3 0,1-3-4 0,0 1 11 16,4-2 1-16,1-1 6 0,-1 0 4 16,4 0-1-16,-2 0 1 0,4 0-5 0,-2 2-4 15,1-3-2-15,3 2-6 0,-4 2 8 0,5-1-23 16,-3 1 5-16,2 1 1 0,2 0-2 0,-2 1-3 15,6-4 1-15,-5 4-2 0,2 1 14 0,4-3-10 16,-4 4-5-16,6-1-2 0,-4 0 7 16,4 1 4-16,2 0 4 0,0 0 12 0,1 1-19 15,1 0 13-15,0 1-17 0,-1-1 15 0,1 2-6 16,1 0 16-16,1 0-5 0,-8 2 3 0,3 0-22 16,-1 0-5-16,-1 1 12 0,0 2-2 0,-1 0-1 15,0 0-2-15,-3 1-1 0,0 1-2 16,-2 1 0-16,1 2-1 0,-2-1 8 0,-1 2-1 15,-1 0-9-15,2 2 0 0,-2 1 3 0,1 0 3 16,-2 2 14-16,1 0-2 0,2 0-2 0,-3 2 0 16,1-1-1-16,-1 3-2 0,-3-1 4 0,4 5 12 15,-1 0 3-15,0 3-9 0,-4 1 4 0,3-1-7 16,-3 2 6-16,0-1-3 0,-3 1-2 0,0-1-6 16,-1-2 2-16,-3 0-6 0,1 0-4 0,4 2-1 15,-5 0 3-15,2-2 2 0,-2 0-7 16,1 3 5-16,0-3-2 0,0 2-1 0,-2-4-1 15,3 3-2-15,-1-1 0 0,-3 1 0 0,2 0-4 16,1-2 4-16,-4-1 2 0,1 2-4 16,0-3-2-16,-1-1 2 0,0-2 0 0,0 1 1 15,1-1-2-15,-3-3 0 0,1 1-1 0,0-1-2 16,-1 1 1-16,0-2 5 0,0 0 0 0,1 1-3 16,-1-1-1-16,1 0-2 0,-3-11 2 0,5 19 0 15,-5-19 0-15,4 16 0 0,-4-16 1 0,2 14-6 16,-2-14 6-16,3 13 2 0,-3-13-3 0,2 11-2 15,-2-11 2-15,0 0 0 0,3 11-1 0,-3-11-4 16,0 0-3-16,0 0-11 0,1 11-3 0,-1-11-2 16,0 0-4-16,0 0-8 15,0 0-14-15,0 0-9 0,0 0-20 0,0 11-3 16,0-11 4-16,0 0-6 0,0 0 11 0,0 0-3 16,0 0 0-16,-9-7-14 0,9 7-49 0,0 0 7 15,-11-10-20-15,11 10-23 0,-9-9-1 0,9 9-8 16,-11-8 26-16,11 8-83 0,-11-9-117 0,11 9 235 15</inkml:trace>
  <inkml:trace contextRef="#ctx0" brushRef="#br0" timeOffset="10076.19">22561 2591 90 0,'0'0'349'0,"0"0"-40"0,-12 4-72 0,12-4 10 16,0 0-81-16,0 0-14 0,0 0-58 0,-11 5 17 15,11-5-49-15,0 0 26 0,0 0-38 16,0 0 27-16,0 0-39 0,0 0 28 0,0 0-41 16,2 11 30-16,-2-11-45 0,0 0 34 0,11 10-46 15,-11-10 39-15,14 7-51 0,-14-7 45 0,16 8-10 16,-16-8-3-16,21 8-1 0,-21-8-3 0,26 6-14 16,-26-6-23-16,27 3-64 0,-27-3-26 0,30 0-56 15,-30 0-53-15,32-2-21 0,-18-2-213 16,4-1 123-16</inkml:trace>
  <inkml:trace contextRef="#ctx0" brushRef="#br0" timeOffset="10276.94">22947 2471 503 0,'0'0'417'16,"8"-12"-114"-16,-8 12-18 0,6-12-62 0,-6 12 6 16,4-9-75-16,-4 9 12 0,0 0-58 0,4-8 20 15,-4 8-56-15,0 0 21 0,0 0-63 0,0 0 10 16,0 0-11-16,0 0-7 0,0 0-1 0,-4 8-5 15,4-8-5-15,-4 14-2 0,4-14-1 0,-6 20-2 16,2-7 2-16,0 2-10 0,-1-1 7 16,1 6-10-16,-3-3-21 0,-1 2-21 0,2-1-30 15,-2 1-67-15,0 0-109 0,-2-1-121 16,1-1-191-16,-1-1-82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6-26T04:01:43.469"/>
    </inkml:context>
    <inkml:brush xml:id="br0">
      <inkml:brushProperty name="width" value="0.05292" units="cm"/>
      <inkml:brushProperty name="height" value="0.05292" units="cm"/>
      <inkml:brushProperty name="color" value="#FF0000"/>
    </inkml:brush>
  </inkml:definitions>
  <inkml:trace contextRef="#ctx0" brushRef="#br0">22298 5286 46 0,'0'0'231'0,"0"0"-36"0,0 0-57 15,0 0-5-15,0 0-30 0,0 0-24 0,0 0-10 16,0 0-11-16,0 0-1 0,0 0 10 0,0 0 28 16,0 0-12-16,5-8-16 0,-5 8-13 0,0 0-3 15,0 0-8-15,0 0 2 0,0 0 2 16,0 0 29-16,0 0-5 0,0 0-17 0,0 0 2 16,0 0-10-16,0 0-16 0,0 0-2 0,0 0 0 0,-5-7 2 15,5 7 4-15,0 0 5 0,0 0-9 16,0 0 35-16,0 0-54 0,0 0 14 0,0 0-16 15,-22-1 16-15,22 1-20 0,0 0 23 16,0 0-36-16,0 0 38 0,-15-2-29 0,15 2 23 16,0 0-23-16,0 0 27 0,0 0-27 0,-19-2 34 15,19 2-52-15,0 0 61 0,-12-4-39 0,12 4 36 16,0 0-40-16,-16-5 40 0,16 5-43 0,0 0 35 16,-17-6-39-16,17 6 26 0,0 0-27 0,-16-5 36 15,16 5-37-15,-12-4 36 0,12 4-37 16,-14-2 36-16,14 2-39 0,-13-4 37 0,13 4-39 0,-13-2 37 15,13 2-45-15,-16-6 44 0,16 6-44 16,-14-2 45-16,14 2-39 0,-17-2 39 16,17 2-40-16,-14-4 27 0,14 4-34 0,-18-3 47 15,18 3-36-15,-16-4 41 0,16 4-38 0,-16-2 41 16,16 2-41-16,-19-2 47 0,19 2-42 0,-18-5 33 16,18 5-35-16,-18-3 45 0,18 3-48 0,-16-2 48 15,16 2-52-15,-18-4 44 0,18 4-46 0,-19-3 39 16,19 3-43-16,-16-4 46 0,16 4-54 0,-16-2 56 15,16 2-46-15,0 0 43 0,-22-2-41 16,22 2 40-16,0 0-45 0,-22-3 43 0,22 3-44 0,0 0 47 16,-21-3-53-16,21 3 55 0,0 0-45 15,-20-1 44-15,20 1-42 0,0 0 41 16,-23-2-42-16,23 2 33 0,-16-1-36 0,16 1 50 16,-17-3-39-16,17 3 36 0,-19-1-42 0,19 1 42 15,-18-3-41-15,18 3 38 0,-20-1-39 0,20 1 38 16,-20-3-40-16,20 3 38 0,-16-1-46 0,16 1 50 15,-19-1-37-15,19 1 35 0,-17-1-41 0,17 1 36 16,0 0-36-16,-24 0 27 0,24 0-25 0,0 0 39 16,-27 0-48-16,27 0 47 0,-20 1-37 0,20-1 35 15,-20 0-39-15,20 0 39 0,-21 1-38 0,21-1 32 16,-21 1-31-16,21-1 30 0,-20 3-30 16,20-3 39-16,-21 2-34 0,21-2 31 15,-21 3-38-15,21-3 38 0,-25 4-38 0,25-4 31 16,-23 3-37-16,9 0 41 0,14-3-32 0,-22 5 40 15,22-5-43-15,-27 5 40 0,27-5-34 0,-25 5 37 16,11-1-42-16,14-4 33 0,-31 3-42 0,17 0 44 16,-2 0-34-16,16-3 40 0,-30 4-38 0,30-4 35 15,-27 4-39-15,27-4 39 0,-28 4-38 0,28-4 39 16,-27 4-43-16,27-4 42 0,-26 3-38 0,26-3 36 16,-27 6-36-16,27-6 35 0,-27 3-37 0,27-3 41 15,-27 4-39-15,27-4 35 0,-24 4-46 0,24-4 49 16,-26 5-37-16,26-5 37 0,-27 3-34 15,12 1 31-15,15-4-37 0,-27 5 39 16,13-1-38-16,14-4 32 0,-28 8-32 0,14-6 40 16,-1 1-38-16,0 3 36 0,0-1-38 0,1-3 38 15,0 5-37-15,14-7 30 0,-25 5-28 0,13 0 31 16,-1-2-34-16,1 2 41 0,1 0-38 0,-3-1 31 16,14-4-34-16,-20 8 39 0,20-8-37 0,-22 8 32 15,22-8 5-15,-20 7-11 0,20-7 4 0,-17 4-1 16,17-4-4-16,-18 7-2 0,18-7 1 15,-15 6-2-15,15-6 0 0,-18 2-7 0,18-2 5 16,-18 6-7-16,18-6 9 0,-19 3-3 0,19-3-1 16,-19 2 1-16,19-2 0 0,-20 5 2 15,20-5-8-15,-17 1 5 0,17-1 1 0,-17 2-7 16,17-2 9-16,-18 1 1 0,18-1-4 0,0 0 1 16,-20 2-1-16,20-2 0 0,0 0-1 0,-20-2 2 15,20 2-1-15,0 0-5 0,-17-2-1 0,17 2 8 16,0 0-7-16,-17-2 1 0,17 2 6 0,0 0-3 15,-17-2 3-15,17 2 0 0,0 0-2 0,-14-4-1 16,14 4-6-16,0 0 14 0,-14-2-15 16,14 2 8-16,0 0 0 0,0 0 0 0,-17-1-37 15,17 1 43-15,0 0-1 0,0 0-2 0,0 0-32 16,-20-3 31-16,20 3 4 0,0 0-43 0,0 0 48 16,0 0-36-16,0 0 41 0,-19-1-38 15,19 1 24-15,0 0 13 0,0 0-42 0,0 0 44 16,0 0-48-16,-15 3 49 0,15-3-38 0,0 0 37 15,0 0-3-15,0 0-3 0,-17 2-3 0,17-2-3 16,0 0-7-16,-9 6 7 0,9-6-8 0,0 0 0 16,-10 9 7-16,10-9-1 0,0 0-2 0,-10 10 0 15,10-10-1-15,-5 9 0 0,5-9-6 0,-4 8 6 16,4-8-4-16,-4 10 6 0,4-10-2 0,-3 12-3 16,3-12 3-16,-4 10 4 0,4-10-5 0,-1 10-6 15,1-10 7-15,-1 10-5 0,1-10 6 16,-1 9-1-16,1-9 1 0,0 12-1 0,0-12-1 15,0 10 1-15,0-10 0 0,0 10 0 16,0-10-7-16,1 11 7 0,-1-11-1 0,1 10-43 16,-1-10 52-16,3 11-37 0,-3-11 41 0,2 11-32 15,-2-11 32-15,2 12-38 0,-2-12 41 0,2 11-38 16,-2-11 34-16,5 10-42 0,-5-10 53 0,3 12-42 16,-3-12 41-16,2 10-41 0,-2-10 40 0,4 9-41 15,-4-9 39-15,4 10-38 0,-4-10 37 0,1 12-44 16,-1-12 49-16,4 10-23 0,-4-10 19 0,1 11-40 15,-1-11 39-15,4 13-37 0,-4-13 32 0,2 11-53 16,-2-11 67-16,2 14-43 0,-2-14 39 16,3 13-46-16,-3-13 46 0,2 14-40 0,-2-14 38 15,2 16-40-15,-2-16 41 0,2 14-53 16,-2-14 54-16,3 15-39 0,-3-15 38 0,3 16-40 16,-3-16 39-16,2 16-38 0,-2-16 34 0,2 17-35 15,-2-17 34-15,1 16-33 0,-1-16 33 0,3 16-42 16,-3-16 50-16,1 16-40 0,-1-16 38 0,2 17-40 15,-2-17 38-15,2 16-39 0,-2-16 34 0,1 16-44 16,-1-16 52-16,3 17-39 0,-3-17 38 0,3 15-32 16,-3-15 31-16,2 13-41 0,-2-13 39 15,3 13-37-15,-3-13 38 0,1 13-47 0,-1-13 42 0,4 13 6 16,-4-13-5-16,1 14-2 16,-1-14-4-16,1 11-3 0,-1-11-1 0,2 12-8 15,-2-12 8-15,1 12-9 0,-1-12 8 0,1 13 0 16,-1-13-2-16,0 13 6 0,0-13-7 0,4 11-2 15,-4-11-5-15,3 13 2 0,-3-13 0 0,1 11 8 16,-1-11-1-16,2 13-2 0,-2-13 0 0,4 10 1 16,-4-10-1-16,2 12 1 0,-2-12-7 0,2 11 50 15,-2-11-60-15,3 11 54 0,-3-11-54 0,1 11 48 16,-1-11-49-16,4 12 44 0,-4-12-48 0,2 10 47 16,-2-10-53-16,0 12 51 0,0-12-51 0,3 12 51 15,-3-12-46-15,1 12 47 0,-1-12-49 16,1 14 48-16,-1-14-49 0,3 12 7 15,-3-12-6-15,1 13 13 0,-1-13-5 0,0 12 2 16,0-12 10-16,2 13 0 0,-2-13 1 0,0 14-1 16,0-14 0-16,1 11 2 0,-1-11-7 0,0 11 9 15,0-11-9-15,0 10 9 0,0-10-17 0,0 0 20 16,0 14-2-16,0-14-2 0,0 0 1 0,1 13-6 16,-1-13 2-16,0 0 7 0,0 10-20 0,0-10 23 15,0 0-2-15,0 0 1 0,3 11-2 0,-3-11-1 16,0 0 1-16,0 0-6 0,4 11 8 0,-4-11-8 15,0 0 8-15,0 0 2 0,2 9-1 0,-2-9-2 16,0 0 2-16,0 0-2 16,10 6-6-16,-10-6 3 0,0 0-3 0,0 0 8 15,0 0-2-15,12 5-1 0,-12-5-2 0,0 0 0 16,0 0 0-16,16 5-2 0,-16-5 1 0,0 0-5 16,16 1-2-16,-16-1 1 0,0 0 7 0,20 2 6 15,-20-2-11-15,0 0 6 0,24 0-2 0,-24 0 0 16,18 0-4-16,-18 0 5 0,22-2-8 0,-22 2 10 15,22-1-2-15,-22 1 2 0,22 0-3 0,-22 0 0 16,23 0-3-16,-23 0 1 0,21 0-1 0,-21 0 3 16,23 0-9-16,-23 0 10 0,27 0-3 0,-27 0 3 15,30 0-3-15,-30 0 0 0,32-3 3 16,-15 2-7-16,1 0 13 0,3 0-5 16,-1 0 21-16,4-2-5 0,-1 0-11 0,4 2-10 15,0-1-12-15,-3-1 7 0,-1 0-3 0,-5 1 7 16,0-1-8-16,0 1 8 0,-18 2 5 0,31-2-5 15,-31 2 2-15,29-1-2 0,-29 1 0 0,28-2 2 16,-28 2-7-16,28-2 1 0,-28 2 9 0,30-2-2 16,-30 2 1-16,32-2 0 0,-15-1-1 0,2 1-2 15,0 0 3-15,4-1-4 0,-3-1-4 0,3 1 1 16,-1-1 8-16,-2 0-28 0,3 0 34 16,-1 1-30-16,-4 0 26 0,1-1-22 0,-1 2 27 15,-1-2-27-15,0 0 26 0,0 2-23 16,0-2 30-16,-2 0-32 0,3 0 32 0,-3 2-5 0,2 0-2 15,-2-2-1-15,2 0-4 0,1 0 16 16,-2 1-25-16,5-3 9 0,-2 2-2 0,3-2 0 16,1 0 1-16,-2 1-9 0,1-1 7 0,0 1-3 15,-1 0 4-15,0-1-6 0,2 0-1 0,-3 3 10 16,-3-2-3-16,2 2-3 0,-3 1 2 0,0-2 0 16,-16 4 0-16,28-3-3 0,-28 3 5 0,27-3-9 15,-27 3 9-15,24-3-1 0,-24 3-10 16,24 0 12-16,-24 0-4 0,26 0 4 0,-26 0-5 15,27 0 0-15,-27 0 4 0,31 1-5 0,-31-1 5 16,29 2 0-16,-29-2-3 0,32 0 2 0,-32 0-2 16,31 0 2-16,-31 0-4 0,32 0 2 15,-32 0-5-15,32 1 8 0,-16 1-1 0,1-2-1 16,1 1 2-16,-1 0-2 0,0 0-2 0,0 2-2 16,1-2 2-16,-18-1-5 0,32 2 9 0,-16 1 1 15,1 0-3-15,1-1 1 0,-3-1-1 0,3 3-2 16,-2-3 4-16,-16-1-6 0,30 3-2 0,-30-3 7 15,28 5 0-15,-14-3-1 0,4-1 1 16,-18-1-1-16,27 6-1 0,-27-6 6 0,28 3-10 16,-28-3 0-16,27 4 6 0,-27-4-2 0,27 4 1 15,-27-4 0-15,27 5-1 0,-27-5 3 16,28 2-3-16,-28-2-3 0,25 4-4 0,-9-1 12 16,-16-3-3-16,28 2 0 0,-28-2 0 0,28 5-2 15,-28-5-2-15,29 4 4 0,-15-2-6 0,4 1 6 16,-4-1-9-16,-14-2 9 0,31 5-1 0,-31-5 0 15,27 4 0-15,-27-4 0 0,27 5-2 0,-27-5 2 16,25 3-4-16,-25-3 5 0,27 2-8 0,-27-2 8 16,23 5 1-16,-23-5-2 0,26 2 1 15,-26-2-33-15,25 3 38 0,-25-3-28 0,26 3 30 16,-26-3-36-16,25 1 40 0,-25-1-30 0,25 2 30 16,-25-2-30-16,25 1 30 0,-25-1-30 15,26 3 29-15,-26-3-39 0,25 3 39 0,-25-3-25 16,23 0 32-16,-23 0-31 0,22 1 29 0,-22-1-34 15,24 2 34-15,-24-2-29 0,21 4 20 0,-21-4-22 16,20 1 33-16,-20-1-35 0,23 1 34 0,-23-1-36 16,19 2 34-16,-19-2-27 0,21 1 28 0,-21-1-37 15,18 0 37-15,-18 0-30 0,17-1 31 0,-17 1-33 16,0 0 32-16,21-3-4 0,-21 3 1 16,0 0-3-16,22-4-14 0,-22 4 21 0,0 0 4 15,19-4-2-15,-19 4 3 0,10-7-1 0,-10 7-3 16,12-6 8-16,-12 6-9 0,12-9-7 0,-12 9 6 15,13-10-5-15,-13 10 1 0,14-10-3 0,-7 4 0 16,-1-2-3-16,2 2 7 0,-1-1 9 16,1 1-3-16,-2-3 6 0,2 1 24 0,0 0 1 15,-2 0 2-15,-1 0 2 0,2 0-4 0,-2-1 0 16,-1 0-5-16,3 2-2 0,-4-3-3 0,2 1-3 16,-2-3-5-16,-1 3-2 0,2-1-9 15,-1-1-3-15,-2-1-3 0,0 0-1 0,2 2-7 16,-3-3 4-16,3 1-6 0,-3-2 2 0,0 1-3 15,0 0 2-15,0 0 2 0,0 0 1 0,0-1 0 16,0 0 10-16,-3 2 2 0,3-4 0 0,-3 2-1 16,2 0-3-16,-2-2 0 0,1-1-6 0,-2 1 0 15,1 0-7-15,-2-2 3 0,1-1-2 16,-2-1-1-16,1 2-6 0,0-4 6 0,0 3-5 16,-2 0 7-16,3-1-7 0,-3 0 0 0,2 1-2 15,-1 3 5-15,3 1-4 0,-3-1-1 0,3 0 1 16,-2 1 1-16,0 3-1 0,-1-2 18 15,1 4-27-15,1-3 7 0,-1 2 3 0,1 2-1 16,-2-4 0-16,1 3 1 0,0-1 0 0,0 2 0 16,-2-1 6-16,-2-1-7 0,4 2 0 0,-2 0 0 15,0-1 2-15,0 2-1 0,0-1 0 0,1 1-2 16,-1 0 4-16,0-1-4 0,-1 1 4 16,2 0-2-16,-1 0 2 0,-1 0-2 0,1 1 0 15,-1 0 0-15,2 2 0 0,-2-2 0 0,2 0 3 16,6 7-5-16,-16-10 1 0,16 10 1 0,-14-9-4 15,14 9 1-15,-16-10-2 0,16 10-3 16,-14-7 14-16,14 7-18 0,-17-8 0 0,17 8 0 16,-14-7 3-16,14 7-1 0,-18-7-1 0,18 7-2 15,-13-6 0-15,13 6 1 0,-19-4 1 0,19 4-4 16,-18-1 0-16,18 1 6 0,-18-1-1 0,18 1 1 16,-19 0-2-16,19 0 1 0,-21 2 1 0,21-2 2 15,-25 3-2-15,25-3 2 0,-21 5 3 0,21-5-2 16,-20 3 2-16,20-3-1 0,-16 6 8 0,16-6-9 15,-17 4 4-15,17-4-1 0,-17 4 4 0,17-4-4 16,-15 7 4-16,15-7-4 0,-15 3 5 16,15-3-4-16,-15 7 4 0,15-7-4 15,-15 3 4-15,15-3-5 0,-15 5 5 0,15-5-3 16,-14 4 3-16,14-4-5 0,-14 4 5 0,14-4-5 16,-13 3 5-16,13-3-4 0,-11 4 3 0,11-4-7 15,-14 3 8-15,14-3-5 0,0 0 3 0,-18 5-8 16,18-5 4-16,0 0-3 0,-19 2-1 0,19-2 4 15,-14 4 4-15,14-4-5 0,0 0 5 0,-20 4-8 16,20-4 9-16,0 0-8 0,-20 2 4 0,20-2-2 16,-14 2 7-16,14-2-11 0,0 0 8 15,-22 5-8-15,22-5 7 0,0 0-8 0,-20 4 8 16,20-4-6-16,0 0 3 0,-18 4-2 16,18-4 8-16,0 0-7 0,-21 5 7 0,21-5-5 15,-11 3 6-15,11-3-9 0,0 0 10 0,-19 4-9 16,19-4 6-16,-13 3-6 0,13-3 9 0,0 0-8 15,-22 5 7-15,22-5-9 0,0 0 10 0,-20 4-12 16,20-4 11-16,0 0-11 0,-21 1 7 0,21-1-7 16,0 0 9-16,-21 1-6 0,21-1 6 0,0 0-11 15,-22 0 11-15,22 0-11 0,0 0 5 0,-22 0-2 16,22 0 10-16,0 0-13 0,-22-1 7 0,22 1-9 16,0 0 11-16,-24-1-12 0,24 1 12 15,0 0-11-15,-23-4 13 0,23 4-11 0,0 0 0 16,-20-2 10-16,20 2-10 0,-17-1 11 0,17 1-10 15,-15-5-2-15,15 5 2 0,-17-3-3 16,17 3 1-16,-18-4 2 0,18 4-6 0,-18-5-1 16,18 5 1-16,-19-5 2 0,19 5 4 0,-17-3-2 15,17 3-1-15,-17-6 3 0,17 6 3 0,-16-3-1 16,16 3 2-16,-16-7-2 0,16 7 3 0,-16-6-3 16,16 6-2-16,-15-6-6 0,15 6 0 0,-15-7 5 15,15 7 4-15,-17-8-4 0,17 8 11 0,-13-9-13 16,13 9-3-16,-14-8-1 0,14 8 4 15,-14-8-3-15,14 8 6 0,-11-7 4 0,11 7-3 16,-11-9-4-16,11 9 4 0,-7-8-5 16,7 8 3-16,-7-6 0 0,7 6-1 0,-10-7 3 0,10 7 6 15,0 0-4-15,-9-8-4 0,9 8 4 16,0 0-2-16,-9-8 0 0,9 8 2 0,0 0-3 16,0 0 2-16,-10-9 5 0,10 9-5 0,0 0 3 15,0 0 2-15,-8-5-3 0,8 5 1 0,0 0 0 16,0 0-4-16,-10-7 15 0,10 7-13 0,0 0-5 15,0 0-3-15,-11-5 4 0,11 5 0 0,0 0 0 16,0 0-1-16,0 0-4 0,-14-3 6 16,14 3 4-16,0 0-2 0,0 0-1 0,0 0-11 15,0 0 6-15,0 0-2 0,-21 1-6 16,21-1-3-16,0 0-42 0,0 0-10 0,-9 8-46 16,9-8-55-16,-4 9-90 0,4-9-95 0,-5 10-208 15,5-10-95-15</inkml:trace>
  <inkml:trace contextRef="#ctx0" brushRef="#br0" timeOffset="1999.65">23406 6004 126 0,'0'0'373'0,"0"0"-121"0,0 0-64 0,0 0-24 15,0 0-27-15,0 0 0 0,0 0-36 0,0 0 12 16,0 0 21-16,-10-4-54 0,10 4-14 0,0 0-22 16,0 0 4-16,0 0-12 0,0 0-6 0,0 0-5 15,0 0 0-15,0 0-2 0,0 0 1 0,0 0-12 16,0 0 8-16,0 0 6 0,0 0 0 0,0 0-6 15,0 0-2-15,0 0 1 0,0 0 1 16,5-8-12-16,-5 8 11 0,12-5 0 0,-12 5-4 16,19-6 1-16,-8 2-1 0,3-1-6 0,3 0 0 15,3-2-13-15,1 0 9 0,-1 0 3 16,3-1-3-16,0-1 5 0,8 0-5 0,-2-2 1 16,-1-1 4-16,3 0-12 0,0-1 22 0,-1 1-4 15,1-2 0-15,0 0 0 0,-1-1-1 0,2 0 1 16,-2 0 0-16,-3 2-7 0,1-1 36 0,-3 1-34 15,-4 3 40-15,-5 1-43 0,0 2 46 0,-5 2-40 16,1-1 39-16,-3 0-38 0,-9 6 37 16,13-5-40-16,-13 5 34 0,11-7-47 15,-11 7 43-15,0 0-40 0,13-6 30 0,-13 6-37 16,0 0 31-16,0 0-31 0,11-5 21 0,-11 5-44 16,0 0 44-16,0 0-28 0,0 0 33 0,10-5-36 15,-10 5 35-15,0 0-37 0,0 0 42 0,0 0-41 16,0 0 26-16,0 0-28 0,0 0 33 0,0 0-36 15,11-5 32-15,-11 5-36 0,0 0 36 0,0 0-33 16,0 0 30-16,0 0-50 0,0 0 47 0,0 0-42 16,0 0 35-16,0 0-31 0,0 0 31 15,0 0-29-15,0 0 36 0,0 0-34 0,0 0 35 16,0 0-37-16,0 0 30 0,0 0-33 16,0 0 37-16,0 0-34 0,0 0 38 0,-3-11-40 0,3 11 44 15,0 0-33-15,-9-8 35 0,9 8-34 16,-9-6 37-16,9 6-35 0,-10-9 41 0,10 9-47 15,-13-8 40-15,13 8-39 0,-15-7 42 0,15 7-35 16,-17-6 36-16,17 6-35 0,-18-7 24 0,18 7-45 16,-16-5 62-16,16 5-42 0,-18-4 42 0,18 4-28 15,-18-1 27-15,18 1-37 0,-13-3 28 16,13 3-25-16,0 0 34 0,-19-1-34 0,19 1 36 16,0 0-37-16,0 0 35 0,-17-2-37 0,17 2 34 15,0 0-36-15,0 0 36 0,0 0-43 0,0 0 45 16,0 0-40-16,-19 0 38 0,19 0-39 0,0 0 45 15,0 0-45-15,0 0 37 0,0 0-40 0,4 14 42 16,-4-14-44-16,0 0 44 0,14 9-36 16,-14-9 36-16,13 8-36 0,-13-8 26 0,15 4-26 0,-15-4 34 15,18 8-42-15,-18-8 47 0,21 5-39 16,-21-5 36-16,16 5-36 0,-16-5 26 16,17 4-26-16,-17-4 32 0,13 4-33 0,-13-4 36 15,12 5-36-15,-12-5 37 0,0 0-39 0,13 4 40 16,-13-4-38-16,0 0 40 0,10 8-24 0,-10-8 4 15,0 0 14-15,3 13 2 0,-3-13-1 0,-3 8-2 16,3-8-5-16,-6 14-1 0,6-14-1 0,-6 14-1 16,2-6-9-16,0 1 5 0,-1 0-3 15,1-1-4-15,-1 3-12 0,1-1-27 0,0-1 1 16,2 0-58-16,2-9-38 0,-3 19-82 0,2-9-62 16,1-10-69-16,0 18-166 0,0-18 13 15</inkml:trace>
  <inkml:trace contextRef="#ctx0" brushRef="#br0" timeOffset="7171.78">24390 5440 222 0,'0'0'201'0,"0"0"-82"0,0 0-17 16,0 0-19-16,0 0 9 0,-2-11-32 0,2 11 4 16,0 0-16-16,0 0-27 0,0 0 24 15,0 0-3-15,0 0-4 0,0 0-2 0,0 0 8 16,-3-9-4-16,3 9 3 0,0 0 10 16,0 0 7-16,0 0 4 0,0 0 6 0,0 0 4 0,0 0 2 15,0 0 4-15,0 0-3 0,0 0 1 16,0 0 5-16,0 0-25 0,0 0 11 0,0 0-35 15,0 0 19-15,0 0-24 0,0 0 1 0,0 0-20 16,0 0 31-16,-4-9-34 0,4 9 22 0,0 0-27 16,0 0 16-16,0 0-23 0,0 0 12 15,0 0-11-15,0 0 22 0,0 0-27 0,0 0 18 16,0 14-16-16,0-14 17 0,1 11-18 0,-1-11 13 16,3 15-10-16,-3-15 23 0,1 17-28 0,1-7 27 15,-1 3-25-15,0-3 19 0,-1 2-21 0,3 0-8 16,-2 0 9-16,0 1-25 0,-1-3-40 15,0 0-57-15,0 1-42 0,0 0-65 0,0-11 3 16,-1 18-214-16,1-18 132 0</inkml:trace>
  <inkml:trace contextRef="#ctx0" brushRef="#br0" timeOffset="7771.63">24174 5420 238 0,'0'0'287'0,"0"0"-83"0,-15-7-34 0,15 7-6 0,0 0-6 16,-13-6-2-16,13 6-3 0,0 0-30 0,-11-6-8 16,11 6-17-16,0 0-11 0,-12-5-11 15,12 5-22-15,0 0 5 0,0 0-10 0,-11-5-4 16,11 5-3-16,0 0-7 0,0 0-6 16,0 0 4-16,-11-6-22 0,11 6 14 0,0 0-16 15,0 0 1-15,0 0 0 0,0 0-2 0,0 0-1 0,0 0-2 16,8-10-10-16,-8 10 10 0,18-7-5 15,-5 5 3-15,2-3 0 0,2 3 0 0,4-4-2 16,-5 3 2-16,3 2-10 0,-2-2 13 0,2 0-8 16,-1 2 3-16,1-1 0 0,-1 0 0 0,-18 2 0 15,30-1 1-15,-30 1-12 0,31-1 13 16,-31 1-5-16,26 1 3 0,-26-1 1 16,23 4-2-16,-23-4 2 0,21 5-2 0,-21-5 15 15,19 6-19-15,-19-6 29 0,13 11-33 0,-13-11-4 16,12 12 7-16,-6-3 27 0,-6-9-29 0,5 16 21 15,-2-7-21-15,-2 0 30 0,-1 1-32 0,-1 3 26 16,-1-1-28-16,1 2 32 0,-1-2-35 0,-1 2 4 16,-2 0 0-16,3 0 0 0,-2 0 6 0,0 0 0 15,-1-1 1-15,1 0 2 0,-1 0 1 0,-3 0-1 16,4 1-2-16,-2-2-5 0,1 2 8 16,-2-3-6-16,1 2 7 0,0-1-5 0,2-2-18 15,-1 0-18-15,-2 0-53 0,3 0-54 0,-2-1-58 16,4 0-34-16,-2-2-265 0,4-7 31 0</inkml:trace>
  <inkml:trace contextRef="#ctx0" brushRef="#br0" timeOffset="8438.19">24794 5418 226 0,'0'0'201'0,"0"0"-58"16,-3-8-39-16,3 8 4 0,0 0-27 0,0 0 6 16,-9-7-11-16,9 7-1 0,0 0 0 0,0 0-1 15,0 0-4-15,-17 1-6 0,17-1 5 0,0 0-10 16,-17 7-2-16,17-7-2 0,-15 7-16 16,15-7 9-16,-16 10-20 0,8-3 4 0,0 0-11 15,1 1 7-15,-2 2-15 0,-1 0 18 16,3 1-21-16,-1 0 6 0,0 0-2 0,3-1-6 0,-1 1 1 15,2-1-2-15,0-1-1 0,0 1-2 16,4-10-6-16,-2 17 9 0,2-17 0 0,-2 15-5 16,2-15 0-16,2 11 1 0,-2-11-2 0,2 8-12 15,-2-8 8-15,0 0 8 0,8 11 2 0,-8-11-9 16,0 0 4-16,0 0 0 0,0 0-2 0,18-2 0 16,-18 2-10-16,0 0 12 0,11-9 2 15,-11 9-15-15,9-9 13 0,-9 9-1 0,10-11 0 16,-10 11 0-16,7-16-8 0,-3 8 8 0,-1-1 2 15,-3 9-7-15,8-15 16 0,-8 15 3 16,4-14 11-16,-4 14-2 0,6-11-9 0,-6 11 16 0,4-10-6 16,-4 10-2-16,0 0-7 0,5-9 7 15,-5 9-18-15,0 0 3 0,0 0-31 0,4-10 31 16,-4 10-1-16,0 0 1 0,0 0-8 0,0 0 9 16,0 0-8-16,0 0 3 0,0 0-8 15,12 9 8-15,-12-9-2 0,7 9 2 0,-7-9-5 16,4 10 2-16,-4-10 1 0,7 14-8 0,-7-14 9 15,3 13-11-15,-3-13 16 0,6 15-7 0,-6-15-5 16,2 15-17-16,-2-15-32 0,4 12-35 0,-4-12-37 16,2 13-23-16,-2-13-72 0,0 0-232 0,2 11 125 15</inkml:trace>
  <inkml:trace contextRef="#ctx0" brushRef="#br0" timeOffset="8738.65">24854 5287 203 0,'0'0'361'0,"1"-15"-96"0,-1 15-95 0,2-11-9 16,-2 11-42-16,2-10-14 0,-2 10-29 0,0 0-13 16,0 0-18-16,2-9 14 0,-2 9-41 15,0 0 25-15,0 0-23 0,2 8 12 0,-2-8-19 16,3 15 23-16,-3-15-34 0,2 19 17 15,1-10-9-15,-1 5 3 0,-2-1 2 0,3 1-10 0,-2-2 2 16,0 3-3-16,1 1 3 0,-1-1-4 16,0-1-4-16,-1 0 2 0,2 0-12 0,-1-1-10 15,-1-1-24-15,1 0-9 0,-1-1-14 0,0-11-5 16,3 18-16-16,-3-18 0 0,2 15-20 0,-2-15 15 16,2 10-32-16,-2-10 5 0,0 0-165 0,0 0 86 15</inkml:trace>
  <inkml:trace contextRef="#ctx0" brushRef="#br0" timeOffset="9372.36">24873 5502 58 0,'-7'-9'271'0,"7"9"-55"15,0 0-61-15,0 0-25 0,-4-8-33 0,4 8-14 16,0 0-11-16,0 0-10 0,0 0-21 0,0 0-8 16,0 0-8-16,4-10-3 0,-4 10-6 0,0 0-1 15,12-7 3-15,-12 7-11 0,0 0-2 16,20-3 0-16,-20 3-1 0,16-3-4 0,-16 3 11 15,19-3-1-15,-19 3-7 0,22-5-5 0,-22 5 3 16,22-4-1-16,-22 4 5 0,23-7-6 0,-23 7 3 16,20-7 1-16,-7 3-2 0,-3-1 2 0,-1 0 2 15,3 0-2-15,-12 5 2 0,15-10 1 0,-15 10 13 16,15-10 3-16,-15 10 0 0,12-12 19 0,-12 12-10 16,10-10 9-16,-10 10-9 0,5-12 14 0,-5 12-16 15,3-11 19-15,-3 11-33 16,0 0 37-16,2-12-32 0,-2 12 17 0,0 0-27 15,-5-11 25-15,5 11-33 0,0 0-2 0,0 0 0 16,-10-5 27-16,10 5-31 0,0 0 20 0,0 0 2 16,-15 3 6-16,15-3-14 0,-11 7-14 0,11-7 16 15,-12 8-1-15,12-8-5 0,-12 11-3 0,12-11 3 16,-10 14-2-16,10-14 0 0,-8 12-14 0,8-12 9 16,-6 16 7-16,6-16-1 0,-4 12-8 0,4-12 6 15,-3 10-4-15,3-10 5 0,-1 10-4 16,1-10 2-16,0 0 1 0,3 11-2 15,-3-11-4-15,0 0 5 0,0 0 3 0,6 9-5 16,-6-9 0-16,0 0 4 0,0 0-1 0,0 0-2 16,17-4 0-16,-17 4 2 0,0 0-1 0,13-6-1 15,-13 6-9-15,7-6 12 0,-7 6 2 0,10-6-6 16,-10 6 0-16,0 0 4 0,9-7-1 0,-9 7-2 16,0 0-13-16,0 0 16 0,8-6 4 0,-8 6-8 15,0 0-2-15,0 0 3 0,0 0 0 0,0 0 1 16,0 0-7-16,0 0 7 0,12 5 1 15,-12-5-2-15,0 0 3 0,5 11-3 0,-5-11-6 16,2 12 7-16,-2-12-9 0,5 10 10 16,-5-10-4-16,4 9-16 0,-4-9-16 0,5 8-9 15,-5-8-12-15,4 9-21 0,-4-9-14 0,0 0-20 16,10 8-14-16,-10-8-10 0,0 0 7 0,0 0-40 16,0 0 0-16,0 0-107 0,18-2 83 0</inkml:trace>
  <inkml:trace contextRef="#ctx0" brushRef="#br0" timeOffset="9876.48">25201 5276 158 0,'0'-11'235'0,"1"-2"-47"0,-1 13-35 0,1-18-17 15,-1 18-30-15,3-19-5 0,-3 19-15 0,3-15-12 16,-3 15-16-16,2-12-18 0,-2 12-2 0,0 0-11 16,1-11-3-16,-1 11-25 0,0 0 26 15,0 0-8-15,0 0 1 0,0 0 0 0,0 0 4 16,10 9-15-16,-10-9 2 0,3 16-11 15,-1-7 9-15,0 4-3 0,0-2-6 0,-2 3 4 16,3-2 5-16,-2 2-7 0,3 3 2 0,-2-5 1 16,-2 2-1-16,2 0 0 0,-1-1-4 0,0-1 1 15,-1-1 0-15,3 0-2 0,-3-11-3 0,1 20-2 16,-1-20-7-16,1 13-1 0,-1-13 0 0,2 13 5 16,-2-13 1-16,0 0 4 0,1 11-8 0,-1-11-1 15,0 0 0-15,0 0 5 0,0 0 2 0,0 0 3 16,0 0 1-16,0 0 8 0,0 0-8 15,4-10-1-15,-4 10 4 0,2-13 3 16,-2 13-3-16,2-14 5 0,-2 14-3 0,3-14 3 16,-3 14-4-16,7-10-3 0,-7 10 4 0,3-10 3 15,-3 10-5-15,7-8 6 0,-7 8-1 0,0 0 0 16,10-7-2-16,-10 7 0 0,0 0 6 0,0 0-1 16,21 1-1-16,-21-1 2 0,11 8-1 0,-11-8 2 15,10 7 2-15,-10-7 4 0,12 10 1 0,-12-10-3 16,9 11 2-16,-9-11 3 0,9 14 1 0,-9-14 1 15,5 15 9-15,-5-15 5 16,2 13 11-16,-2-13-2 0,0 14-2 0,0-14 3 0,-2 14-3 16,2-14-6-16,-8 14-3 0,8-14-14 0,-9 15 8 15,9-15-6-15,-14 13-8 0,14-13 1 16,-14 10-3-16,14-10-3 0,-11 8 0 0,11-8-27 16,-11 7-17-16,11-7-37 0,0 0-38 0,0 0-36 15,0 0-12-15,-20-3-70 0,20 3-141 0,0 0 220 16</inkml:trace>
  <inkml:trace contextRef="#ctx0" brushRef="#br0" timeOffset="10740.67">25514 5296 254 0,'6'-10'253'0,"-6"10"-69"0,0 0-22 16,0-10-23-16,0 10-13 0,0 0-17 0,0 0-3 15,-9-9-25-15,9 9-7 0,0 0-37 16,0 0 18-16,0 0-21 0,-18 0 8 0,18 0-17 16,0 0 15-16,-18 9-6 0,18-9-3 0,-10 9-11 15,10-9 5-15,-10 11-6 0,10-11-5 0,-9 13-2 16,9-13-1-16,-8 15-1 0,8-15 0 0,-2 12-6 16,2-12 11-16,-2 11-5 0,2-11-3 0,2 12 0 15,-2-12-5-15,0 0 4 0,5 11-6 0,-5-11 0 16,0 0 5-16,11 5 1 0,-11-5-4 15,0 0 3-15,0 0-1 0,21 0 0 0,-21 0-2 16,10-5-7-16,-10 5 12 0,13-8-5 16,-13 8-3-16,11-8 4 0,-11 8-1 0,10-9 1 15,-10 9-2-15,9-10-7 0,-9 10 12 0,5-9-4 16,-5 9-2-16,0 0 5 0,8-9 0 0,-8 9-25 16,0 0 27-16,0 0-14 0,5-8 15 0,-5 8-6 15,0 0-2-15,0 0 1 0,0 0 0 0,0 0 1 16,0 0-1-16,3 12-8 0,-3-12 14 0,0 0-7 15,2 13 1-15,-2-13-1 0,4 8 1 0,-4-8-1 16,7 8-1-16,-7-8-9 16,9 4 9-16,-9-4-14 0,0 0-12 0,17 5-5 15,-17-5-6-15,0 0-3 0,20-3-2 0,-20 3-11 16,16-5 20-16,-16 5-4 0,18-9 9 0,-18 9 4 16,14-10 8-16,-5 4 2 0,-1-2 3 0,-2 1 4 15,2-1 3-15,-2 0 0 0,1-1 3 0,0 0 0 16,0-1 7-16,-1 2-1 0,1-1 13 0,1 0-1 15,-1 0 13-15,-1 2-23 0,1-1 25 0,0 1-16 16,-7 7 25-16,13-10-30 0,-13 10 11 16,13-8-15-16,-13 8 20 0,14-7-27 0,-14 7 22 15,0 0-20-15,19-1 18 0,-19 1-20 0,18 3 13 16,-18-3-15-16,15 8 20 0,-15-8-24 0,17 9 22 16,-11-2-20-16,2-1 20 0,-8-6-22 15,13 12 14-15,-13-12-14 0,9 12 24 0,-9-12-24 16,6 9 36-16,-6-9-21 0,6 10 34 0,-6-10-1 15,0 0-10-15,2 10 1 0,-2-10-10 0,0 0-6 16,-8 8 0-16,8-8-4 0,0 0-3 0,0 0 1 16,-13 6-12-16,13-6 13 0,0 0-6 15,-16-5-31-15,16 5 37 0,-12-5-34 0,12 5 36 16,-13-8-34-16,13 8 35 0,-14-10-36 0,14 10 36 16,-14-7-35-16,14 7 37 0,-11-9-36 0,11 9 34 15,-10-5-43-15,10 5 43 0,0 0-33 0,0 0 36 16,-21 0-32-16,21 0 31 0,-13 6-34 0,13-6 31 15,-14 10-10-15,8-1 8 0,-2-2-1 16,2 4-9-16,-1 1 6 0,0-1-2 0,2-1-1 16,-1 1-1-16,3-1-9 0,1 0 4 15,2-10 10-15,-5 18-16 0,5-18-20 0,0 15-11 16,0-15-19-16,3 11-28 0,-3-11-29 0,4 9-39 16,-4-9-38-16,0 0-237 0,13 6 165 0</inkml:trace>
  <inkml:trace contextRef="#ctx0" brushRef="#br0" timeOffset="11175.19">25930 5187 30 0,'0'0'304'0,"0"0"-99"16,0 0-50-16,0 0-28 0,0 0-24 0,0 0-17 15,0 0-1-15,19 4-9 0,-19-4-13 0,8 9-2 16,-8-9-24-16,9 11 4 0,-9-11 0 0,9 13-7 15,-9-13-11-15,11 12 13 0,-11-12-17 0,12 11 5 16,-12-11-13-16,11 10 15 0,-11-10-21 0,11 9 22 16,-11-9-40-16,10 5 40 0,-10-5-15 15,0 0 10-15,15 4-20 0,-15-4 6 16,0 0-4-16,14-4 11 0,-14 4-23 0,9-6 21 16,-9 6-2-16,10-13-9 0,-10 13-3 0,8-16 11 0,-4 5-14 15,-1-1 13-15,-1 0-23 0,-1-1 25 16,2 1-8-16,-2 1 17 0,-1-1-8 0,0 12 20 15,-1-18-22-15,1 18 22 0,-4-15-39 0,4 15 32 16,-4-10-26-16,4 10 19 0,-9-6-22 0,9 6 28 16,0 0-22-16,-16 3 23 0,16-3-30 15,-14 9 42-15,6-1-32 0,-1 0 23 0,1 2-31 16,2 2 29-16,-2 1-32 0,4-1 30 0,-2 2-44 16,4-1 46-16,0-2-7 0,1 1-8 15,2 0 2-15,-1-3-2 0,4 2-7 0,0-2 2 0,2-1-16 16,1 0 3-16,0-2-17 0,-7-6-22 15,22 7-23-15,-22-7-25 0,22 1-26 0,-22-1-5 16,29-7-21-16,-11 1-35 0,1-3-191 0,-1-1 220 16</inkml:trace>
  <inkml:trace contextRef="#ctx0" brushRef="#br0" timeOffset="12243.42">26306 4956 375 0,'3'-15'330'0,"-1"1"-89"0,-1 4-19 0,-1 10-39 16,5-18-26-16,-5 18-33 0,4-15-31 0,-4 15-15 15,0-10-18-15,0 10-12 0,0 0-9 16,0 0-16-16,0 0 4 0,0 0 3 0,0 0-16 16,7 11-18-16,-7-11 20 0,2 22-30 0,-2-8 29 0,0 1-40 15,1 2 44-15,1 1-35 16,-2 1 33-16,1 0-31 0,-1-2 33 0,-1 0-26 16,1-1 21-16,-2 0-40 0,1-4 41 0,1 1-6 15,-1-2-19-15,1-11-27 0,-3 17 19 0,3-17-33 16,-5 14-12-16,5-14-26 0,-4 8-9 0,4-8 11 15,0 0-8-15,0 0 12 0,-21 0-21 0,21 0 24 16,-16-14 9-16,9 3-6 0,-2-4 1 0,1-3 35 16,-1-3 9-16,0 0 10 0,3-3 13 0,-1 1-2 15,1-1 46-15,2 4 3 16,-1-3 29-16,3 5 4 0,-1 2-2 0,0 4 8 0,2 0-9 16,0 2 1-16,1 10-28 0,-3-16 10 15,3 16-12-15,3-12 10 0,-3 12 3 0,6-8 5 16,-6 8-6-16,0 0-17 0,16-5 2 0,-16 5 3 15,20 7 3-15,-5-4-9 0,-2 3-31 0,4 3 30 16,-1 0-32-16,2 1 30 0,0 1-42 0,-1-1 42 16,-1 1-34-16,2 2 22 0,-2-3-22 0,0 1 25 15,-3 1-32-15,1-4 31 0,-4 1-43 16,3-1 44-16,-4-3-39 0,-1 1 18 0,-8-6-49 16,15 8 11-16,-15-8-37 0,10 7-31 15,-10-7-12-15,0 0-1 0,14-4-6 0,-14 4 6 16,9-10 11-16,-9 10 22 0,8-16 19 0,-6 5 12 15,2-6 14-15,-2 0 2 0,0-5-4 0,0 0 34 16,0-2 0-16,-1 1 44 0,1 0 9 0,1 2 34 16,-1 2 4-16,-1 1 14 0,0 5 7 0,0 0 5 15,1 3 1-15,-1 0-16 0,-1 10-9 0,1-15-40 16,-1 15 13-16,2-12-10 0,-2 12-2 16,0 0-6-16,0 0-4 0,0 0-3 0,0 0-7 15,0 0-7-15,12 8 8 0,-5 4 0 0,-5-2-7 16,3 6-4-16,1 3-30 0,-3 2 32 15,1 0-33-15,0 2 23 0,2 1-20 0,-2-1 34 0,1 0-34 16,-1-1 29-16,1 1-43 0,1-2 19 16,-1-2-31-16,1-5-7 0,0-1 2 0,3-2 8 15,-2-2-26-15,2-3-1 0,-9-6-11 0,18 7-18 16,-18-7 4-16,21 0 0 0,-8-4-1 16,2-4 7-16,1-2 2 0,0-1 17 0,-2-4 17 15,0-2 17-15,-1-1 22 0,1-2 15 0,-5 0 27 16,2-1 4-16,-3 0 18 0,-1 2 20 0,-2-1 10 15,-4 6 27-15,2 0-17 0,-2 2-13 0,-1 1 4 16,-1 1-16-16,-2 1-9 0,3 9-8 0,-4-16-9 16,4 16-10-16,-7-14-6 0,7 14-8 0,-10-9-2 15,10 9-6-15,0 0-4 0,-16-3 1 0,16 3 7 16,-15 4-14-16,7 3 5 16,0-1-2-16,-2 4 2 0,1 3-3 0,2-2-33 15,-1 4 38-15,3-2-31 0,-3 6 37 0,4-4-45 16,-1 1 48-16,3 1-38 0,0-1 46 0,2-2-46 15,0 0 40-15,0-2-38 0,2 1 34 0,0-3-46 16,2-1 47-16,-4-9-40 0,8 16 35 0,-8-16-26 16,11 8 31-16,-11-8-39 0,0 0 31 0,18 4-46 15,-18-4 41-15,15-4-31 0,-15 4 38 0,15-8-36 16,-7 0 31-16,-1-1-29 0,-1 1 30 0,2-2-38 16,-2-1 42-16,-1 1-31 0,-1 0 40 15,1 3 6-15,-5 7 2 0,4-14-1 16,-4 14-7-16,5-10-15 0,-5 10 8 0,0 0-2 15,0 0-4-15,2-10 0 0,-2 10-37 0,0 0 40 16,0 0-34-16,0 0 25 0,-6 13-26 0,6-13 42 16,-1 11-40-16,1-11 41 0,-1 15-39 0,1-15 30 15,1 14-68-15,-1-14 35 0,3 15-36 0,-3-15-5 16,5 12-34-16,-5-12-4 0,6 10-8 0,-6-10-13 16,0 0-14-16,12 7-43 0,-12-7-170 15,0 0 242-15</inkml:trace>
  <inkml:trace contextRef="#ctx0" brushRef="#br0" timeOffset="13343.98">27029 4820 306 0,'0'0'257'0,"5"-13"-52"0,-5 13-36 0,4-7-36 15,-4 7-12-15,0 0-34 0,5-9 29 0,-5 9-9 16,0 0-16-16,0 0-11 0,0 0-14 0,0 0-12 16,4 12-33-16,-4-12 13 0,0 14-24 15,0-14 23-15,-1 17-33 0,1-17 27 0,-1 16-30 16,1-16 26-16,-2 16-29 0,2-16 25 0,0 12-27 15,0-12 31-15,0 13-29 0,0-13 33 0,0 0-30 16,4 11 28-16,-4-11-45 0,0 0 42 0,0 0-34 16,0 0 32-16,0 0-36 0,21-1 36 0,-21 1-34 15,11-9 34-15,-6 2-17 0,3-1 9 0,0-1 2 16,-3 2-8-16,1-1 0 0,-1 1-2 0,-5 7 0 16,12-12-13-16,-12 12 4 15,9-9 12-15,-9 9 2 0,5-8-3 0,-5 8-1 16,0 0-1-16,9-8 4 0,-9 8 0 0,0 0-11 15,0 0 10-15,0 0 3 0,0 0-6 0,0 0-1 16,20 1 1-16,-20-1 1 0,0 0-2 0,12 6-31 16,-12-6 37-16,0 0-7 0,11 5 6 0,-11-5-4 15,0 0 3-15,14 4-1 0,-14-4-1 0,0 0-29 16,0 0 30-16,22 0 4 0,-22 0-5 0,0 0-4 16,16-4 3-16,-16 4-1 0,0 0-1 0,17-5-35 15,-17 5 41-15,12-5 1 16,-12 5 2-16,11-4-11 0,-11 4 0 0,0 0 4 15,13-5-2-15,-13 5-12 0,0 0 17 0,0 0-4 16,14-2-1-16,-14 2-4 0,0 0 4 0,0 0-1 16,14 5 0-16,-14-5-8 0,8 6 10 0,-8-6-35 15,11 9 42-15,-11-9-32 0,11 8 36 0,-11-8-36 16,12 8 42-16,-12-8-51 0,14 7 52 0,-14-7-32 16,16 6 34-16,-16-6-25 0,12 2 31 0,-12-2-39 15,0 0 38-15,27-1-17 16,-27 1 13-16,19-8-2 0,-8 2 1 0,0-2 6 0,1 1 3 15,-1-3 2-15,-2-1-2 0,1-1-7 16,-1 0 44-16,-2-2-50 0,-2 1 44 0,2-2-48 16,-3-1 30-16,-3 1-41 0,2 4-1 0,-2 0-6 15,-1 11 7-15,-2-19-8 0,2 19 6 0,-3-13-2 16,3 13 2-16,-10-8-2 0,10 8 0 0,0 0 6 16,0 0-8-16,-21 4 39 0,15 3-44 0,-1 1 33 15,0 2-40-15,3 4 31 0,0-3-45 0,3 3-6 16,1-1-21-16,0 1-6 0,5 1-38 15,3 1 27-15,2 1-27 0,6-2 18 0,1-2-16 16,7 1 3-16,2-2-7 0,5 0 21 0,2-3 16 16,-1-1-2-16,5-1 10 0,0-1 3 0,2-1 11 15,0 0-2-15,2-2 12 0,-1-1 0 16,1 0 17-16,-2 0 1 0,1-1 22 0,-2 0 2 16,-8 0 13-16,-2-1 7 0,-3 1-6 0,-5-1 6 15,-20 0 11-15,29 4 56 0,-29-4-20 0,18 3 37 16,-18-3-52-16,0 0 18 0,0 14-27 15,-9-6 33-15,-9 5-38 0,-8 2 33 0,-8 3-9 16,-15 6-14-16,-8 5-7 0,-11 1-10 0,-25 10-1 16,-8 2-15-16,-10 2 7 0,-6 3 44 0,-12 0-55 15,-6 1 44-15,-11 2-38 0,-2 5 44 0,-2-3-30 16,1 4 38-16,-1-1-33 0,1 1-6 0,2 1-6 16,5-1-2-16,4-1 16 0,5 0-30 15,6 0 20-15,3-2-32 0,8-3 25 0,5-2-26 16,6-1 22-16,9 0-12 0,8-3-20 0,22-11 23 15,4 1-26-15,6-1 25 0,6-3-33 16,7-3 25-16,10-4-38 0,3-5 15 0,6 1-61 16,3-4 37-16,5-1-45 0,3-4 41 0,2-1-36 15,3-2-14-15,8-7 35 0,-9 10 39 0,9-10-29 16,0 0 40-16,-9 10-29 0,9-10 39 0,0 0-31 16,0 0 25-16,0 0-18 0,0 0 41 0,0 0-40 15,0 0 34-15,0 0-32 0,0 0 34 0,-4-10-34 16,4 10 9-16,0 0 0 0,0-10 34 15,0 10-34-15,0 0 36 0,3-14-36 0,-3 14 31 0,0 0-34 16,1-12 32-16,-1 12-35 16,0 0 33-16,5-13-41 0,-5 13 37 0,4-8-44 15,-4 8 6-15,5-8-55 0,-5 8-70 0,6-9-60 16,-6 9-68-16,8-11-271 0,-8 11-51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6-26T04:03:49.362"/>
    </inkml:context>
    <inkml:brush xml:id="br0">
      <inkml:brushProperty name="width" value="0.05292" units="cm"/>
      <inkml:brushProperty name="height" value="0.05292" units="cm"/>
      <inkml:brushProperty name="color" value="#FF0000"/>
    </inkml:brush>
  </inkml:definitions>
  <inkml:trace contextRef="#ctx0" brushRef="#br0">10988 3881 7 0,'0'0'206'16,"4"-9"-35"-16,-4 9-37 0,0 0-36 0,0 0-20 16,6-7-6-16,-6 7-8 0,0 0-18 0,6-9-9 15,-6 9 3-15,0 0-4 0,9-13 2 0,-9 13-14 16,7-8 13-16,-7 8 1 0,6-8 3 15,-6 8-6-15,0 0 2 0,8-10-11 0,-8 10 5 16,0 0-12-16,0 0-2 0,5-8-7 16,-5 8-5-16,0 0-2 0,0 0 1 0,0 0-10 15,0 0-10-15,0 0-12 0,0 0-8 0,0 0-9 16,0 0-5-16,0 0 3 0,-4 8 3 0,4-8 3 16,0 0 3-16,0 0 12 0,0 0 7 0,-5 8-1 15,5-8 4-15,0 0 7 0,0 0 4 0,0 0 22 16,0 0-10-16,0 0 7 0,0 0 27 0,0 0 24 15,0 0 2-15,0 0 5 0,0 0 1 0,-13-5 6 16,13 5-127-16,0 0-168 0,0 0 334 0,0 0 13 16,0 0-20-16,0 0-13 0,0 0 11 15,0 0-1-15,0 0-14 0,0 0-24 0,0 0-11 16,3-10-13-16,-3 10-13 0,0 0-5 0,0 0 15 16,0 0 0-16,0 0 1 0,0 0 0 15,0 0-5-15,0 0-4 0,-4-9-3 0,4 9-10 16,0 0 2-16,0 0 4 0,0 0-10 0,0 0-5 15,0 0-5-15,0 0-6 0,0 0 9 0,0 0-8 16,0 0 1-16,0 0 4 0,0 0-2 0,0 0-1 16,0 0-1-16,0 0-1 0,0 0 2 0,0 0 2 15,0 0 38-15,0 0-37 0,0 0 23 0,0 0-26 16,0 0 36-16,0 0-39 0,0 0 36 0,0 0-33 16,0 0 31-16,0 0-56 0,0 0 58 0,0 0-39 15,0 0 33-15,0 0-36 0,0 0 35 16,0 0-40-16,1-10 33 0,-1 10-32 0,0 0 35 15,0 0-37-15,9-7 0 0,0 1 2 0,5 0 0 16,4-4 1-16,4 0 3 0,7-5-8 0,4-1-1 16,5-2 13-16,10-5-14 0,3-2 16 0,4-3-17 15,0 1-2-15,4-5 11 0,0 1 12 0,1 0-3 16,1 0-1-16,-1-2-15 0,1 1 10 0,1 0 14 16,-2 3-11-16,-3 0 0 0,-4 3 0 15,-3 2 0-15,-6 1 0 0,-8 6 0 0,-8 3 0 16,-1 0 2-16,-8 6 1 0,-1-1-3 15,-6 2 2-15,-1 3 0 0,-11 4-2 0,17-8-3 0,-17 8 6 16,13-7-6-16,-13 7 6 0,11-4 0 16,-11 4-1-16,0 0-1 0,12-6 0 0,-12 6-1 15,0 0 0-15,0 0 0 0,10-5-2 0,-10 5-5 16,0 0 4-16,0 0-10 0,0 0 0 0,0 0 4 16,11-6-16-16,-11 6-27 0,0 0-30 0,0 0-68 15,0 0-32-15,0 0-46 0,0 0-27 0,9 7-252 16,-9-7 25-16</inkml:trace>
  <inkml:trace contextRef="#ctx0" brushRef="#br0" timeOffset="966.19">12722 3076 222 0,'0'0'377'0,"0"0"-93"0,0 0-93 0,0 0-8 16,0 0-24-16,0 0-32 0,0 0-27 15,5-9-17-15,-5 9-17 0,0 0-9 16,0 0-12-16,0 0 0 0,0 0-16 0,0 0-3 16,0 0 2-16,0 0 11 0,14-4-14 0,-14 4 11 15,0 0-2-15,18-2-4 0,-18 2-6 0,17-2-4 16,-17 2-2-16,21-6-3 0,-21 6-1 0,26-7-33 16,-11 2 33-16,1-2-33 0,2-1 38 0,-3-2-43 15,3 0 33-15,-3-1-30 0,-1-3 42 0,-1 0-40 16,-2-1 8-16,-3-1 3 0,1-3 5 0,-6 3-3 15,-2 0 8-15,-1 1-6 0,-1-2 0 0,-3 2 0 16,-3 2-3-16,0 0-1 0,-6 1 10 16,3 3-5-16,-3 2 4 0,-1 1 0 0,0 4-1 15,14 2 0-15,-33 2 0 0,12 5 0 0,0 2-1 16,-1 6 2-16,-1 1 30 0,0 3-50 0,0 3 36 16,5 0-24-16,0 3 29 0,4 3-2 0,1-2-1 15,3 3-6-15,3-5 0 0,4 1 2 16,1 0-37-16,2-3 34 0,4 2-32 0,0-4 38 15,5-1-36-15,0 0 26 0,6-5-23 0,-1 0 34 16,5-4-40-16,3 0 40 0,0-4-49 0,2-2 8 16,3-2-50-16,1-4-10 0,0-2-26 0,3-2-21 15,0-4 6-15,-2-2 1 0,-2-3 12 16,-4-1-14-16,0-3 32 0,-4-1 10 0,-2-1 39 16,-3 1 22-16,-5 2 30 0,-2-2 25 0,1 3 25 15,-6 0 25-15,1 3 9 0,-3 2-4 0,0-1 2 16,-1 2-11-16,-2 3-3 0,1-1-3 0,2 9-10 15,-8-16-10-15,8 16-9 0,-2-12-11 0,2 12-8 16,-4-9-5-16,4 9-3 0,0 0-5 0,0 0-2 16,0 0-11-16,0 0 28 0,-8 7-25 0,8-7 27 15,-1 15-33-15,1-15 27 0,0 21-34 16,0-8 30-16,1-1 0 0,0 3-7 0,-1-1-29 16,2 1 31-16,-1-3-31 0,0 2 33 0,2-2-40 15,-2 0 41-15,2-2-37 0,-3-10 38 16,3 17-36-16,-3-17 36 0,7 11-35 0,-7-11 35 15,6 7-30-15,-6-7 27 0,0 0-34 0,18-3 32 16,-18 3-1-16,19-11-16 0,-7 2 19 0,2-2-10 16,-1-3-22-16,2 1 30 0,-2-1-33 0,2-1 38 15,-4 2-31-15,0 2 44 0,-1 1-36 0,-2 2 31 16,-2 1-34-16,-6 7 29 0,10-11-40 0,-10 11 30 16,9-8-26-16,-9 8 34 0,0 0-36 0,0 0 35 15,16-2-34-15,-16 2 33 0,0 0-32 0,8 10 31 16,-8-10-3-16,8 14-3 0,-3-7-1 15,0 2-13-15,2 0 0 0,2 1 11 0,-2-1-2 0,2 1-4 16,3-1-7-16,-3-1-16 16,0-1-24-16,0-2-31 0,-9-5-40 0,20 9-29 15,-20-9-19-15,20 5-41 0,-20-5-2 0,18-1-206 16,-18 1 182-16</inkml:trace>
  <inkml:trace contextRef="#ctx0" brushRef="#br0" timeOffset="1231.18">13573 2775 87 0,'-1'-11'258'0,"0"2"-178"0,-1-1 93 16,2 10-136-16,-1-20 110 0,0 9-132 0,1 11 106 15,0-20-105-15,0 10 116 0,2-2-7 16,-2 1-11-16,3 0 0 0,-2 2-18 0,0-1-22 0,-1 10-4 16,4-18 16-16,-4 18-15 0,4-13-4 15,-4 13-4-15,3-12-11 0,-3 12-11 16,0 0-6-16,1-11-15 0,-1 11 0 0,0 0-2 15,0 0-2-15,0 0-3 0,0 0-5 0,5 10 8 16,-5-10-8-16,0 23 3 0,0-8-3 0,0 4 0 16,0 0-2-16,-1 6 32 0,1 1-42 0,-1 1 26 15,1 1-29-15,0 0 33 0,0 0-43 0,1-2 30 16,0 0 6-16,-1-1-13 0,4-1-24 0,0 0-33 16,-2-3-45-16,-1-3-31 0,2-1-31 0,0-3-27 15,-2-2-7-15,-1-12-252 0,1 18 139 16</inkml:trace>
  <inkml:trace contextRef="#ctx0" brushRef="#br0" timeOffset="1598.09">13583 3055 80 0,'-12'-13'433'16,"4"7"-140"-16,0-2-81 0,1 2 13 0,7 6-63 15,-16-12 10-15,16 12-62 0,-11-10 15 16,11 10-32-16,-9-11 13 0,9 11-52 0,-9-8 21 16,9 8-48-16,0 0 26 0,1-11-47 0,-1 11 31 15,14-10-34-15,-5 5 32 0,4 0-52 0,1 0 37 16,6-3-44-16,1 2 26 0,1 0-35 0,1-2 2 15,1 1 3-15,-1-2 5 0,1 2 4 0,-1-2 5 16,0 0-6-16,-4 0 13 0,1 2 2 0,-4-2 4 16,-2 2 12-16,-1 0 13 0,-3 1 9 15,-10 6 12-15,18-11 1 0,-18 11 13 0,13-9 16 16,-13 9-37-16,9-5 12 0,-9 5-27 0,0 0 13 16,10-6-34-16,-10 6-2 0,0 0 4 0,0 0 22 15,0 0-27-15,14 3 21 0,-14-3-25 0,8 13 22 16,-8-13-22-16,6 18 20 0,-2-8-21 0,-1 2 15 15,2-1-16-15,-3 2 14 0,1-1-1 0,-2 1 4 16,2-1-3-16,-1-1-6 0,-2-11-10 16,3 19-11-16,-3-19-19 0,1 15-27 0,-1-15-42 15,3 13 9-15,-3-13-45 0,0 0-53 0,0 0-31 16,0 0-44-16,0 0-164 0,0 0 159 0</inkml:trace>
  <inkml:trace contextRef="#ctx0" brushRef="#br0" timeOffset="1799.07">14068 2563 162 0,'0'-13'420'0,"-2"0"-141"0,1 1-70 16,0-1-41-16,1 13-35 0,-3-17-30 0,3 17-24 15,-5-17-15-15,5 17-17 0,-2-12-10 0,2 12-10 16,0 0-12-16,-3-11-8 0,3 11-7 0,0 0-15 16,0 0-30-16,0 0-42 0,4 8-109 15,-4-8 52-15,9 12-226 0,-9-12 223 16</inkml:trace>
  <inkml:trace contextRef="#ctx0" brushRef="#br0" timeOffset="2399.38">14155 2530 320 0,'0'0'346'0,"0"0"-94"0,0 0-33 15,0 0-31-15,0 0-40 0,0 0-36 0,0 0-25 16,0 0-19-16,0 0-11 0,0 0-12 0,0 0-8 16,14 5-8-16,-14-5-5 0,0 11-6 0,0-11-15 15,0 18 12-15,1-5-5 0,-1 1-1 0,0 1-8 16,1 4 6-16,1-2 3 0,0 2-5 0,-2-2 0 15,3 2-2-15,-2 0-2 0,3-1 0 16,-2-1-22-16,0-1 16 0,-1-2 33 0,0-1-33 16,-1-1 30-16,0-2-32 0,0-10 24 15,3 18-27-15,-3-18 28 0,0 13-28 0,0-13 28 16,-3 10-29-16,3-10 28 0,0 0-49 0,-4 9 21 16,4-9 41-16,0 0-34 0,0 0 6 0,0 0 1 15,0 0-1-15,-15-7-4 0,15 7 10 0,0 0 2 16,-3-14-1-16,3 14-3 0,2-11-7 0,-2 11-5 15,4-12 2-15,-4 12 10 0,6-11-6 0,-6 11-1 16,10-10 4-16,-10 10-3 0,13-7 2 0,-13 7-1 16,15-7 0-16,-15 7-1 0,14-3-1 0,-14 3 2 15,18-6-7-15,-18 6-2 0,20-3 11 0,-20 3-4 16,24-5 1-16,-24 5 2 0,24-4 0 0,-24 4 3 16,24-5-4-16,-24 5-1 0,20-2 0 15,-20 2 0-15,16-4-6 0,-16 4-2 0,0 0 2 16,23 1 11-16,-23-1-5 0,10 6 3 0,-10-6-2 15,11 11 0-15,-11-11 3 0,6 15-2 16,-2-5-1-16,-2 1 0 0,2 0 29 0,-1 1-36 16,-1 1 22-16,3 1-32 0,1-2 42 0,2 1-38 15,-1-3 35-15,2 1-41 0,0-3 39 0,3 0-32 16,0-3 33-16,3 0-34 0,-1-2 31 0,-14-3-32 16,31 0 32-16,-13-4-41 0,1-1 34 0,0-3-21 15,-2 0-4-15,-2-2 9 0,1-3 9 0,-1 2 14 16,-2-3 13-16,-2 1 4 0,-2 2 8 0,-1 1 0 15,-1 2-1-15,-2 0 1 0,-5 8-2 16,8-11-7-16,-8 11-13 0,7-9-10 0,-7 9 1 16,0 0-6-16,0 0 3 0,0 0 19 0,0 0-27 15,-6 11 20-15,3-2-25 0,-3 2 20 0,1 3-20 16,-1 1 15-16,1 4-14 0,-1 0 23 0,-1 3-19 16,3 2 3-16,-2 1 37 0,1 6-45 15,1-5 4-15,0 2-14 0,0-1-19 0,2 1-50 16,-1-2 5-16,2 0-57 0,0-2-10 0,1-5-38 15,0-1-28-15,1-4-14 0,0 0-247 16,-1-14 92-16</inkml:trace>
  <inkml:trace contextRef="#ctx0" brushRef="#br0" timeOffset="2666.4">15031 2725 350 0,'8'-23'416'15,"-2"1"-134"-15,-2 1-55 0,1 0-52 0,-1 5-39 16,0 0-11-16,-1 1-10 0,-1 2-10 16,1 2 18-16,-2 3-50 0,-1 8 12 0,6-15-47 15,-6 15 22-15,0 0-41 0,0 0-6 0,0 0-1 16,0 0-3-16,0 0 0 0,-6 25-7 0,4-6 0 16,-4 5 7-16,1 2-4 0,0 7 29 15,-1-1-35-15,-2 2 27 0,3 0-35 0,0 0 22 16,0-2-19-16,1-5-22 0,1 0-25 0,1-4-10 15,-2 0 10-15,3-5-46 0,-1-4-4 0,1-2-19 16,1-2 5-16,0-10-16 0,0 14-37 0,0-14 10 16,0 0-49-16,0 0-118 0,0 0 263 0</inkml:trace>
  <inkml:trace contextRef="#ctx0" brushRef="#br0" timeOffset="5202.34">14982 2716 171 0,'0'-25'347'0,"-2"0"-90"15,2 1-29-15,-1 5-34 0,1 2-37 16,-1 3-26-16,1 0-23 0,0 5-3 15,0 9-25-15,-1-18-19 0,1 18-11 0,0-14-25 16,0 14 8-16,0 0-14 0,2-12-6 0,-2 12 8 16,0 0-6-16,0 0-1 0,20 3-5 0,-11 3 2 15,3 2-3-15,-2 2-3 0,3 2 0 0,1 1 7 16,-2 1-11-16,1-2 0 0,-1 2-10 0,3-3-6 16,-4 0 14-16,0 0-5 0,-1-4-3 0,3 0-3 15,-4-1-6-15,-9-6-3 0,23 6-5 0,-23-6-2 16,22 0 3-16,-11-3 3 0,3-1 5 0,-1-5-3 15,4-1 10-15,-5-5 0 0,1-1 2 0,0-2 6 16,0-2-4-16,0-5 3 0,-3 0 7 0,-2 3 5 16,0 1 18-16,-1 2 28 0,-3 1-29 15,-2 3 20-15,1 4-43 0,-3 0 34 0,0 11-42 16,-5-14 38-16,5 14-34 0,-13-9 26 16,13 9-32-16,-18 4 32 0,1 2-33 0,1 4 5 15,-7 6-2-15,1 1 2 0,4 0 2 0,-1 3-8 16,2 1 10-16,2 2 2 0,3-6-5 0,1 3 6 15,5-2-4-15,1-3 0 0,1 0 0 0,2-4 3 16,2-11-3-16,2 20 0 0,-2-20 1 0,6 14-1 16,-6-14-11-16,13 7 11 0,-13-7-11 0,19 1 6 15,-19-1-3-15,28-8 0 0,-9-1 2 0,-1-2 2 16,-1-2 2-16,1 0-2 0,-2-2 1 0,1-2-4 16,-2 2 7-16,-2 1-7 0,1 2 19 0,-5 2 0 15,-1 1-2-15,-1 3 0 0,-7 6-2 16,8-9-1-16,-8 9-1 0,0 0 1 0,0 0-3 15,0 0 0-15,-6 17 1 0,-2-5-2 0,2 4-8 16,-2 3 9-16,0 1-4 0,-2 3 0 0,5-2 4 16,-1 2-1-16,2 2 2 0,0-1 25 15,1 1-35-15,3-1 30 0,0 0-34 0,3-3 28 16,1 0-43-16,2-2 22 0,-2-4-24 0,5 1 23 16,1-3-34-16,0-5 13 0,4 1-10 0,-1-3 7 15,0 0-9-15,-13-6 19 0,28 1-10 0,-28-1 20 16,30-5-11-16,-14 0-5 0,1-4 8 0,-1-2 13 15,-2 0-9-15,2-3 21 0,-5-3-9 0,1 1 16 16,-3-1 6-16,0-1 11 0,-3 2 5 16,0 1 2-16,-2 1-22 0,0 3 17 0,-4 0-8 15,3 1-16-15,-3 10 11 0,-2-16-11 0,2 16 2 16,-2-10-4-16,2 10-3 0,-8-9 2 0,8 9-2 16,0 0 4-16,-22 2-9 0,22-2 0 0,-21 10-1 15,9-1-6-15,-2 2 11 0,1 1-16 0,2 1 8 16,-2 0 7-16,4 1-1 0,3-2 29 15,-2 1-31-15,3-3 25 0,1 1-38 0,2 0 41 16,2-11-46-16,-2 18 38 0,2-18-44 0,4 16 46 16,-4-16-52-16,8 11 48 0,-8-11-39 15,14 6 29-15,-14-6-40 0,15 3 29 0,-15-3-39 0,23-4 5 16,-11 0 5-16,2-2 7 0,-1 0 6 16,-1-3-8-16,-2 0 17 0,1-1-6 0,-1 1 10 15,-4 1 10-15,1 0 1 0,-1 0 6 0,-6 8-2 16,8-11 0-16,-8 11-3 0,5-9-7 0,-5 9 4 15,0 0 4-15,0 0-13 0,-3-9 7 0,3 9-4 16,0 0 2-16,-10 6-2 0,10-6 11 0,-8 7 1 16,8-7-13-16,-6 12 2 0,6-12-3 0,-4 12 1 15,4-12-7-15,-1 13-9 0,1-13-14 0,2 12-18 16,-2-12-15-16,8 12-22 0,-8-12-18 16,9 7-16-16,-9-7-2 0,0 0-68 0,21 3 75 15,-21-3-36-15,15-5 91 0,-15 5-44 16,19-9 100-16,-7 0-66 0,-2 0 109 0,0-2-77 15,0-4 116-15,2 0-103 0,-3-1 125 0,-2-1-84 16,2 0 122-16,0 1 3 0,-5 2-1 0,3 1-7 16,-2 4-14-16,0-1-24 0,-5 10-5 0,6-14-20 15,-6 14-14-15,5-11-9 0,-5 11-12 0,4-9-5 16,-4 9-7-16,0 0-4 0,0 0-4 0,0 0-2 16,0 0 1-16,13 9-10 0,-13-9-3 0,5 16 8 15,-4-6-5-15,0 1-1 0,1 2 5 0,0-2-1 16,-2 0-1-16,0-1-4 0,0 0 1 15,2 0 0-15,-2-10 1 0,1 17-2 0,-1-17-7 16,0 14 12-16,0-14-1 0,1 11-7 0,-1-11 5 16,0 0-1-16,4 9 1 0,-4-9-1 15,0 0-1-15,0 0 0 0,22-2 0 0,-22 2-1 16,15-8 2-16,-1 2-8 0,-4-1 1 0,4 0 8 16,-3 0-5-16,0-1 5 0,-1 2-2 0,-1 0-1 15,-9 6 0-15,16-9-1 0,-16 9-2 0,12-8 1 16,-12 8 2-16,0 0 0 0,15-3-7 0,-15 3 0 15,0 0 9-15,11 6-3 0,-11-6-2 16,6 9 7-16,-6-9 29 0,8 11-35 0,-8-11 31 0,13 14-37 16,-7-5 33-16,3-4-36 0,0 3 35 0,5-2-38 15,-1 1 27-15,2-1-26 0,1-3 33 16,0-1-43-16,2-1 3 0,1-1-1 0,0-1 1 16,1 0 4-16,1-3 0 0,2-2 4 0,-5-2 2 15,1 0 2-15,-2-2 4 0,-2-2-8 0,-2 0 8 16,0-1 0-16,-5 0 1 0,-1-1 6 15,-3 0 0-15,0 0 5 0,-4 2 0 0,1 1 4 16,-1 1-1-16,-1-2-1 0,-2 3 0 0,0 1-10 16,-3-1 8-16,1 2-6 0,5 7-1 0,-15-8 3 15,15 8-2-15,-18-3 1 0,18 3 0 0,-22 6 0 16,12-3-1-16,-4 4 0 0,4 1 0 16,-2 2 0-16,2 3-6 0,1-2 6 0,3 0-4 15,1 2 2-15,-2-1 2 0,4 1 27 0,1-3-31 16,2-10 31-16,0 18-35 0,0-18 32 0,7 17-36 15,-7-17 36-15,12 12-41 0,-12-12-1 0,16 6 9 16,-16-6-3-16,19 3-2 0,-19-3 10 0,27-4 1 16,-13 1 0-16,1-3 2 0,-1 2 6 0,0-4-9 15,0 1 2-15,-6 0-2 0,2 1 2 0,-10 6 2 16,14-10 15-16,-14 10-8 0,13-8 0 0,-13 8 2 16,0 0 0-16,0 0-4 0,0 0-1 15,0 0-2-15,0 0 2 0,0 0-8 16,-4 9 5-16,4-9-4 0,-9 12 5 0,9-12-6 0,-2 10 7 15,2-10-2-15,2 11-1 0,-2-11 0 0,13 11 34 16,-13-11-35-16,19 9 27 0,-5-7-41 16,2 1-1-16,3-3-10 0,0 0-3 0,8-3 14 15,-2-1-14-15,2 1 2 0,-1-4 5 0,-2 1 3 16,-1-1 6-16,-3-1 3 0,-1 1-13 0,-3 2 21 16,-5 0 3-16,-11 5 0 0,20-8-7 0,-20 8 7 15,15-5 1-15,-15 5 3 0,0 0-6 0,0 0 0 16,0 0-1-16,10 8 2 0,-10-8-1 0,-1 14 1 15,0-4 0-15,1 2 30 0,-2 3-35 0,4 2 18 16,-1 6-29-16,3 1 39 0,0 2-38 0,2 7 35 16,4-1-9-16,-1 3 5 15,0 1-3-15,2 3-1 0,0 0-2 0,-1-1-2 16,0 4-4-16,-1-2-28 0,0-1 22 0,1-1-32 16,-3-3 40-16,-1-3-58 0,-1-7 38 0,-2-2-29 15,-2-5 47-15,2-4-22 0,-3-3 47 0,-3-2-24 16,3-9 31-16,-4 14-35 0,4-14 35 0,-9 8-37 15,9-8 29-15,0 0-23 0,-24-2 35 0,14-4-33 16,-3 0 36-16,0-5-3 0,-2 0-4 0,1-4-6 16,1 1-5-16,-1-2-2 0,1-2-3 0,2 2 0 15,0 0-2-15,2-1-4 0,1 1-3 0,3 4 9 16,-1-2-11-16,4 2-6 0,2-1 36 0,0 1-44 16,4-1 34-16,1 1-38 0,4-6 33 0,2 2-39 15,2 0 36-15,7-2-42 0,2-1 36 16,2 0-41-16,1 1 6 0,4-3-8 0,1 2 5 15,2-2-37-15,-1-2 39 0,3 2-21 0,6-7 34 16,-1 2-29-16,-7 2 37 0,-3 0-30 16,1-1 5-16,-2 0 2 0,-3 0 7 0,-4-1 3 15,-1 1 0-15,-1-1 3 0,-6 0 1 0,-1-1-4 16,-4 5 9-16,-1-1 29 0,-3 0-34 0,-3 2 1 16,-1 1 2-16,-2 2 32 0,-5-1-38 0,1 2 32 15,-3 2-38-15,0 2 28 0,-1 3-19 0,-4 1 27 16,1 5-39-16,13 4 39 0,-26-6-32 0,26 6 29 15,-30 7-32-15,13 3 35 0,0 1-34 0,2 3 32 16,2 1-30-16,0 3 30 0,3 1-34 16,3 1 29-16,0 1-27 0,3 2 27 0,4-4-27 15,1 3 33-15,3 1-38 0,3-3 39 0,3-2-35 16,4 3 32-16,4-4-31 0,4-1 26 0,-3-5-43 16,9 2 11-16,-4-7-51 0,3-1-19 0,4-4 12 15,0-1-12-15,3-2-12 0,4-4-1 16,-6-2 17-16,0-2 17 0,-1-4 14 0,-4 1 11 15,-4-6 7-15,0-1 6 0,-3 0 17 0,-3-1 14 16,-5 3 28-16,-1 1 0 0,-2-1 6 16,-2 3 3-16,-4 1 2 0,-1 2 1 0,0 2 35 0,-1 0-34 15,-1 10-11-15,0-17-5 0,0 17-13 16,0-12 15-16,0 12-20 0,0-11-1 0,0 11 4 16,0 0-3-16,0 0-1 0,0 0 0 0,0 0-1 15,14 5-1-15,-6 2 0 0,1 3-2 0,0 3 0 16,2 2-9-16,3 1 12 0,-3 2-4 0,1 1-1 15,-3 0 5-15,0 2 0 0,0-3-4 0,-3 2 0 16,1-1 30-16,-3-4-34 0,-2 0 30 0,1-2-35 16,-3-3 32-16,0-10-40 0,-4 18 50 0,4-18-28 15,-6 14 46-15,6-14-27 0,-14 9 38 16,14-9-23-16,0 0 28 0,-25 0-16 0,25 0 29 16,-16-10-10-16,7 1 6 0,2-4-7 0,-2 1-10 15,6-4-15-15,1-3-5 0,2-1-13 0,3-5-4 16,2-5-2-16,5 0-6 0,4 1-13 15,0 2 1-15,2 2-1 0,0 2 0 0,2 3-9 16,-4 5-1-16,2 3-29 0,0-1-6 0,-4 6-21 16,0 3-26-16,-12 4 22 0,16-4-22 0,-16 4 23 15,10 6-47-15,-10-6-5 0,6 16-22 0,-8-5-30 16,-6 6-24-16,-3 2-80 0,-6 3-176 0,-1 2 128 16</inkml:trace>
  <inkml:trace contextRef="#ctx0" brushRef="#br0" timeOffset="5636.35">14610 3278 97 0,'-67'14'386'0,"7"-4"-100"15,-4 2-39-15,-1 1-64 0,0-1 7 0,0 0-54 16,2 0 5-16,7 0-49 0,12-2 24 0,2-1-49 15,5-2 25-15,12-1-45 0,2-1 31 0,6-1-41 16,17-4 31-16,-18 5-27 0,18-5 17 0,0 0-28 16,26 1 22-16,10-4-36 0,13-4 22 0,19 0-11 15,15-4 36-15,13-1-21 0,33-3 22 16,10-1 6-16,3 1 1 0,9-2 0 0,9 0-2 16,7 1-9-16,2 0-8 0,2 1-13 0,0-2-5 15,6 0-6-15,-1-1-5 0,-3 1-2 0,-2 0-9 16,-6 1 4-16,-4 1-12 0,-7 2-1 15,-10 1 23-15,-10 2-27 0,-33 4 11 0,-7 0-9 16,-7 1 20-16,-11 1-21 0,-10-1 20 0,-15 3-22 16,-9-1 18-16,-3 1-16 0,-14 1 26 0,0-2-17 15,-6 3 14-15,-19 0-23 0,28-3 19 0,-28 3-23 16,19-1 15-16,-19 1-15 0,0 0 17 0,0 0-20 16,13-3 18-16,-13 3-19 0,0 0 16 15,0 0-25-15,-17-7-17 0,17 7-90 0,0 0-8 16,-22-1-92-16,22 1-113 0,-28-1-435 0,14-3-297 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5-04T12:29:46.902"/>
    </inkml:context>
    <inkml:brush xml:id="br0">
      <inkml:brushProperty name="width" value="0.05292" units="cm"/>
      <inkml:brushProperty name="height" value="0.05292" units="cm"/>
      <inkml:brushProperty name="color" value="#FF0000"/>
    </inkml:brush>
  </inkml:definitions>
  <inkml:trace contextRef="#ctx0" brushRef="#br0">6688 12866 103 0,'0'0'306'0,"-7"-7"-102"0,7 7-32 15,-7-9-38-15,7 9-9 0,-8-9-15 0,8 9-10 16,-10-11 14-16,10 11-19 0,-8-12 9 0,8 12 0 15,-9-12 7-15,9 12-15 0,-10-10-1 0,10 10-17 16,-5-7-16-16,5 7-10 0,0 0-7 0,-10-5-15 16,10 5-3-16,0 0-7 0,-16 9-4 0,11-1-1 15,-1 6-40-15,-2 4 30 0,-2-1-25 0,3 5 37 16,1 2-40-16,1 5 44 0,-2 2-41 16,3 1 40-16,1-3-40 0,0 5 40 15,2-4-40-15,1-2 39 0,1 3-45 0,2-3 34 16,1 5 10-16,2-9-5 0,-1 2 0 0,2-4-7 15,2-3 0-15,1-2 3 0,1-1-3 0,3-3 2 16,-1-5 0-16,0-3 0 0,3-1-8 0,-16-4-11 16,34-4 22-16,-13-4-4 0,6-4-33 0,-1-5 40 15,-1-2-37-15,1-5 39 0,0-5-37 0,3-5 39 16,-2-7-40-16,-4-1 42 0,-3-3-48 0,-1-2 36 16,-3-2-28-16,-5 8 35 0,-2-1 0 0,-1-3 4 15,-2 2-5-15,-2-3-1 0,-3 4-3 0,-1 0-36 16,0 2 39-16,-1 5-38 0,-3 7 46 15,0 2-29-15,2 2 43 0,-3 5-51 0,0 4 39 16,-1 1-33-16,1 5 31 0,-1 2-37 16,6 7 35-16,-13-4-37 0,13 4 37 0,-13 8-5 15,5 3-14-15,0 5 8 0,0 5-5 0,2 2 5 16,1 3-1-16,2 7-9 0,1 4 8 0,2-1 0 16,2 3-37-16,2-3 41 0,3 5-35 0,0-3 29 15,2 1-24-15,4-1 26 0,-2-3-24 0,2-2 31 16,4-1-37-16,0-3 45 0,1-4-38 0,3 1 38 15,2-6-38-15,-1-3 38 0,2-5-39 0,-1-3 38 16,0-3-38-16,1-4 28 0,0-4-26 0,2-4 32 16,3-3-38-16,-1-6 44 0,-1-2-38 15,-1-2 35-15,-4-5-36 0,-2 0 36 0,-1-1-4 16,-3-1-3-16,-4 0-2 0,-5 3-12 0,-1 1 2 16,-2 1 1-16,-4 4 3 0,0 2 5 0,0-1-3 15,-1 3 0-15,-3 1 0 0,1 2-1 16,-2 1-2-16,5 9-2 0,-11-10-23 0,11 10 16 15,-13-5-5-15,13 5 13 0,-18 8 5 0,9 0 0 16,0 1-38-16,-1 4 39 0,2 2-34 0,-1 2 37 16,3-1-35-16,-2 3 39 0,4-3-37 0,2 1 26 15,-1-2-23-15,2-2 34 0,2 1-34 0,2-2 39 16,-1 0-38-16,5-2 39 0,-2-2-38 16,1 0 38-16,-6-8-39 0,13 7 40 0,-13-7-41 15,19 1 42-15,-7-6-42 0,-1 0 35 0,2-3-32 16,1-4 37-16,-4-1-4 0,2-2-3 0,-1-2-3 15,-2 0-5-15,0 0 2 0,-5 2-2 0,2 1-1 16,-1 5-9-16,-2 0-1 0,-3 9 14 0,5-16-9 16,-5 16 1-16,4-9 9 0,-4 9-11 15,0 0 1-15,0 0-1 0,0 0 1 0,0 0-1 16,4 14-9-16,-4-14-22 0,0 21 35 0,0-8-35 16,1 0 47-16,-1 1-40 0,3 1 42 0,2 0-39 15,0-3 37-15,1 1-35 0,1-4 38 0,-1 1-39 16,4-3 29-16,0-4-26 0,-10-3 36 15,23 5-35-15,-8-8 36 0,1-2-39 0,2-4 32 16,1-3-36-16,3-5 39 0,-3 0-38 0,-1-2 41 16,-4 1-46-16,0 1 47 0,-5-1-18 0,1-2 11 15,-1 3 1-15,-2 0-3 0,-2 2 0 0,0 1 4 16,-3 2-7-16,2 0 1 0,0 3 1 0,-3-2 0 16,-1 11-11-16,4-13-2 0,-4 13 10 0,4-12-8 15,-4 12-1-15,5-9 6 0,-5 9-1 16,0 0 1-16,17-3-1 0,-17 3 1 0,15 3-2 15,-15-3 1-15,24 8-12 0,-11 1 12 0,0-2-3 16,1 6-35-16,1-1 48 0,-3 2-39 0,2-2 42 47,-4 4-38-47,2-1 39 0,-2 0-37 16,-1 2 39-1,-4-5-39 1,0 3 36-16,1-3-33 0,-2-1 34 0,-1 0-40 0,-1-3 47 0,-2-8-39 15,3 15 38-15,-3-15-37 0,1 10 35 0,-1-10-32 16,0 0 28-16,0 0-37 0,-10 4 26 0,10-4-26 0,-13-8 23 0,3-2-28 16,-2 0 45-16,0-3-39 15,-1-1 42-15,-3-1-7 16,4-1-4-16,-2 4-32 0,2 2 2 0,3 0 38 0,-1 4-16 0,1 0 0 0,0-1 1 0,9 7 2 0,-17-2 3 0,17 2-2 0,-15 7 1 0,8-2-39 0,-1 7 42 0,0 0-38 0,2 5 40 0,-2 3-40 0,4-1 42 16,0 1-42-1,3-1 41-15,1-2-34 0,3 0 39 0,1-1-39 0,3-3 43 0,-1-1-44 16,4 0 40-16,1-5-40 0,3-2 39 0,-14-5-24 15,27 3 23-15,-10-9-49 0,3 2 43 0,2-8-42 16,3-5 41-16,-3 0-37 0,1-3 38 0,1-4-39 16,-2 0 41-16,-3-1-31 0,3-1 20 0,-2 0 12 15,-3 1-8-15,2-1 1 0,-2 1 4 0,-1 3-2 16,-4 3-1-16,2 2-4 0,-1 0 0 0,1 5-3 16,-4 2 2-16,0 1-2 0,-10 9-12 0,15-9 3 15,-15 9 14-15,0 0-2 0,23 2 24 0,-23-2-26 16,15 9-2-16,-9 1 2 15,-1 2 2-15,3 0-1 0,-5 2-2 0,0 1 1 16,0 3-12-16,-1-2 0 0,-2 1-22 0,1-2 43 16,1-1-44-16,-2-1 52 0,1-1-46 0,-1-2 47 15,0-10-42-15,0 16 42 0,0-16-42 0,3 10 39 16,-3-10-43-16,0 0 18 0,0 0 13 0,0 0 9 16,0 0-4-16,-7-14-5 0,5 4 3 0,-1-2-2 15,-1-1-1-15,-1-4-1 0,-1 1 0 0,-2-3 4 16,2 1-4-16,-1 1-28 0,0 3 24 0,-1 2 13 15,4 3-2-15,-2 1 0 0,6 8-4 0,-12-10-2 16,12 10 0-16,0 0-2 0,-16 2 4 0,7 6-3 16,-1 1-1-16,-1 8-30 0,0 0 4 15,-2 5 38-15,3 3-39 0,-3 3 44 0,4 0-42 16,1 0 38-16,2 3-39 0,0-6 41 16,2 1-41-16,0 3 43 0,1-2-76 0,2 0-34 15,0-1-122-15,-2-2-86 0,1-1-203 0,2-4 36 16</inkml:trace>
  <inkml:trace contextRef="#ctx0" brushRef="#br0" timeOffset="611.99">9256 12310 19 0,'-9'-14'367'0,"-1"1"-115"0,-2 0-66 16,2 2-51-16,0 0-26 0,0 1-17 0,-3 1-9 15,3 2-16-15,-2 1 5 0,-2 3-3 0,14 3-6 16,-27-4 11-16,27 4-24 0,-30 7 17 0,12-1-19 15,-1 2 1-15,2 4-30 0,-1 1-3 0,4 0-17 16,1 2-1-16,3 2 37 0,1-1-32 0,3-1 22 16,2 0-27-16,1-2 22 15,3 3-24-15,3-4 24 0,2 3-25 0,3-1 25 16,3 1-35-16,1-3 32 0,4 0-21 0,3 0 31 16,1-3-32-16,1 0 24 0,4-2-26 0,-2 2 27 15,1-3-32-15,-1 1 28 0,1-3-29 0,-2 4 29 16,-3-1-43-16,-4-3 37 0,0 1-22 0,-3 3 34 15,-3-2-8-15,-2 0-1 0,-7-6-3 0,5 17 1 16,-5-17 0-16,-4 22-11 0,-4-5 10 0,-3-1-3 16,-3 1-7-16,-5 3-30 0,-2-1 46 0,-2-2-34 15,3 0 34-15,2-7-33 0,0 2 33 0,4-6-33 16,-2 0 15-16,16-6-52 0,-20 0-33 0,11-7-34 16,4-1-36-16,0-9 1 0,5 0-53 15,1-9 6-15,6-7-102 0,2-2 84 0</inkml:trace>
  <inkml:trace contextRef="#ctx0" brushRef="#br0" timeOffset="2253.12">9210 12376 336 0,'14'-20'168'0,"-2"3"-25"16,0 1-15-16,0 1-17 0,1 0-17 0,-1 3 8 16,0-1-19-16,1 5-8 0,-3-1-11 0,2 1-10 15,-1 5-15-15,-11 3 7 0,24-5 2 0,-24 5-10 16,25 5-12-16,-10-2-2 0,0 8-4 0,3-1-3 16,-1 6-4-16,-3 0-12 0,4 5 19 0,-3 1-14 15,0 3 3-15,-4-6-20 0,-2 3 9 0,1-1-6 16,-4 3-5-16,1-2-11 0,-2-1 14 15,-1 1-6-15,-2-4-4 0,1-1 2 0,-1-3 1 16,-1-2-1-16,-1-2 7 0,0-10 7 16,0 19-2-16,0-19 3 0,-1 12 0 0,1-12 2 15,0 0-1-15,0 0-1 0,0 0 5 0,0 0 4 16,0 0-1-16,-10-8-3 0,10 8 9 0,-1-16-1 16,1 16 6-16,1-21-6 0,0 9 6 0,2-1-15 15,-2-1 13-15,4 2-5 0,0-3-1 0,2 0-8 16,-1 0 1-16,2 0 5 0,2 0 0 0,0-1 7 15,-1 0-12-15,1 6-9 0,-3-2 14 0,-1 3 0 16,2 1-2-16,-2 1-4 0,-6 7 9 0,12-9 2 16,-12 9 3-16,0 0 8 0,0 0 7 15,0 0 11-15,20 5-15 0,-20-5 26 0,9 11-36 16,-9-11 25-16,5 15-32 0,-1-5 25 16,1-1-34-16,0 0 19 0,0 2-23 0,-1-1 32 15,0-2-35-15,2 0 26 0,1-1-26 0,-7-7 28 16,14 11-30-16,-14-11 30 0,15 6-42 0,-15-6 43 15,19 0-32-15,-19 0 31 0,25-7-35 0,-14 0 38 16,3-3-35-16,-1 2 30 0,0-5-29 0,-3 3 29 16,-1-2-44-16,-3 0 39 0,2-1-26 0,-4 2 30 15,0 3-15-15,-4 8 62 0,6-17-33 0,-6 17 38 16,4-12-50-16,-4 12 39 0,0 0-55 0,1-10 23 16,-1 10-38-16,0 0 44 0,0 0-40 15,0 0 38-15,0 0-44 0,-1 13 41 16,1-13-44-16,1 16 43 0,2-6-46 0,1 1 43 15,0-2-8-15,4 3-2 0,1-2-3 0,2 0-1 16,1-1-4-16,1-2 0 0,4-2-2 0,-2 0-2 16,3-4-13-16,2-1 1 0,-3-4 19 0,2 1-54 15,2-5 53-15,-1 0-41 0,-1-4 43 0,-1-2-43 16,5-1 47-16,-7-2-42 0,0 1 32 0,-1-2-34 16,-6-1 54-16,2 2-54 0,-3 0 54 0,-1 2-42 15,-2-1 44-15,-4 5-41 0,2 0 45 0,-3 11-43 16,0-18 43-16,0 18-49 0,-5-10 38 0,5 10-28 15,-11-5 36-15,11 5-38 0,-15 4 40 0,6 3-44 16,-2 2 44-16,-2 1-46 16,1 4 44-16,1 0-44 0,1 2 30 0,1-1-30 15,1 0 39-15,3-2-38 0,1 0 39 0,1-1-2 16,2-1-5-16,1-11 0 0,3 18-4 0,-3-18-1 16,6 15-1-16,-6-15-13 0,13 8 23 0,-13-8-58 15,17 1 54-15,-17-1-42 0,24-5 42 0,-11-2-39 16,3-4 43-16,1 0-44 0,-2-4 42 0,-2-2-46 15,1-1 46-15,-2-3-47 0,0-3 46 0,-3-5-38 16,0 0 40-16,-1 0-42 0,-3-2 49 0,-1-1-11 16,-3 3-3-16,-1 0-3 0,-1 0-8 0,-3 3 11 15,0 0-6-15,-1 3 11 0,3 2-1 16,-4 4 1-16,1 4 3 0,0-1-3 16,1 4-3-16,-1 3-1 0,5 7-14 0,-10-13 9 15,10 13 8-15,0 0 23 0,-13-2-47 0,13 2 43 16,-10 10-40-16,6-2 1 0,3 5 2 0,-2 3-5 15,2 3 7-15,1 3 2 0,1 4-1 0,2 1-9 16,-2 0-24-16,3 6 33 0,5 1-24 0,-1-1 35 16,2 0-37-16,1-3 33 0,1-3-49 0,2 0 29 15,0-2-50-15,0-3 41 0,0-6-30 0,-2-2 50 16,1-3-43-16,-1-3 54 0,-12-8-42 16,19 8 46-16,-19-8-42 0,18-2 47 0,-18 2-43 15,23-7 41-15,-14 2-48 0,4-3 42 0,-5-1-27 16,1 2 41-16,-1-1-42 0,0-1 48 0,-3 1-51 15,3 0 45-15,-8 8-44 0,10-12 46 16,-10 12-44-16,9-11 35 0,-9 11-34 0,5-8 51 16,-5 8-48-16,0 0 48 0,8-8-45 0,-8 8 42 15,0 0-47-15,6-7 41 0,-6 7-44 0,0 0 33 16,0 0-32-16,8-7 42 0,-8 7-38 0,0 0 38 16,10-8-44-16,-10 8 46 0,10-6-47 0,-10 6 42 15,12-9-47-15,-12 9 52 0,13-11-48 0,-6 3 50 16,-2 0-46-16,2 1 40 0,-1-4-40 0,-1 2 40 15,1-3-5-15,-2 2-4 0,0 0 0 16,-2-3-16-16,-2 13 12 0,1-17-2 0,-1 17-5 16,-3-18 3-16,3 18-2 0,-5-11 1 15,5 11-1-15,-10-5 1 0,10 5 3 0,0 0-1 16,-15 3-44-16,6 3 41 0,-2 2-26 0,4 5 54 16,-4 2-40-16,0 3 39 0,3 2-35 0,2-2 32 15,-1 2-37-15,1 1 33 0,2-4-34 0,3 0 25 16,1-2-28-16,0-1 30 0,0-2-35 0,4 0 46 15,1-1-40-15,0-2 34 0,3-3-34 0,-8-6 34 16,17 7-5-16,-17-7-40 0,21-3 27 0,-7-1-52 16,4-4 35-16,-1-2-49 0,-2-5 52 15,3 2-34-15,-4-3 40 0,3 2-33 0,-3-2 44 0,0 0-38 16,-4 0 45-16,3 3 0 0,-6 1-15 16,1 3 16-16,-3 0 4 0,-5 9 4 0,10-13-6 15,-10 13 9-15,8-8-4 0,-8 8-1 16,0 0-11-16,8-8 1 0,-8 8 12 0,0 0-11 15,0 0-1-15,6 8 4 0,-6-8 0 0,5 8-7 16,-5-8 2-16,5 9-4 0,-5-9 0 0,4 13-2 16,-4-13 0-16,5 9 0 0,-5-9-12 0,5 10 13 15,-5-10-5-15,8 7 5 0,-8-7-1 0,0 0 1 16,0 0 0-16,17 1-2 0,-17-1 1 16,13-8-12-16,-6 1-6 0,2-1 15 0,0-2 7 15,0 2-2-15,1-3 0 0,-2 2-1 0,0 1-1 16,-2 1-1-16,-6 7-3 0,10-10-10 0,-10 10 16 15,9-8-10-15,-9 8 11 0,0 0 0 0,0 0 0 16,19 1-2-16,-19-1 1 0,12 7-2 16,-12-7-1-16,10 13-7 0,-4-4-1 0,-1 0 4 15,1 1-1-15,0 0-28 0,-1-1 39 0,1-1-8 16,1-1-49-16,-7-7 37 0,10 12-55 0,-10-12 1 16,13 5-74-16,-13-5-25 0,14-4-20 0,-5-1-5 15,1-3 1-15,4-4-32 0,-4-5-138 0,3 1 230 16</inkml:trace>
  <inkml:trace contextRef="#ctx0" brushRef="#br0" timeOffset="2410.13">11226 12048 807 0,'8'-25'92'0,"-3"0"21"0,-1-1 31 0,1 1 10 16,-1-4-3-16,-1 4-17 0,-1 1-1 0,2 3-2 0,-3 5 0 16,2 1-25-16,-2 4-7 0,-1 11-10 15,0-17-27-15,0 17-3 0,4-12-12 0,-4 12-8 16,0 0-5-16,0 0 40 0,0 0-57 16,15 6 38-16,-8 1-50 0,-1 1 31 0,2 3-39 15,1 1 37-15,1 5-43 0,-1-3 42 0,4 3-46 16,-3 3 0-16,0-3-3 0,3 3-19 0,-3 5-15 15,0-3-43-15,-2 1-67 0,-3-2-61 0,0 1-33 16,-3-4-54-16,-2 0-165 0,0-5 88 0</inkml:trace>
  <inkml:trace contextRef="#ctx0" brushRef="#br0" timeOffset="2568.12">11384 12133 121 0,'0'0'544'16,"-12"-12"-214"-16,7 5-2 0,0-2-66 0,1 1-50 15,4 8-9-15,-9-17-36 0,9 17-9 16,-5-15 3-16,5 15-32 0,-3-18-32 0,3 18-19 15,3-17-19-15,0 4 17 0,0 4-44 0,5-6 18 16,1 3-48-16,4-3-15 0,0 1-94 0,1 0-117 16,0-2-143-16,2 0-308 0,4-1-202 0</inkml:trace>
  <inkml:trace contextRef="#ctx0" brushRef="#br0" timeOffset="3267.12">11942 11679 258 0,'-5'-12'250'0,"1"4"-65"0,-1-3-21 15,5 11-16-15,-6-15 22 0,6 15-22 0,-8-12 22 16,8 12-75-16,-5-10 32 0,5 10-61 0,0 0 34 16,-14-6-50-16,14 6 35 0,0 0-51 15,-19 9 38-15,11-2-8 0,2 2-22 0,-3 2-11 16,1 2-5-16,0 0 9 0,3 1-12 16,-1 1 1-16,1-1 24 0,2-2-38 0,2 0 27 0,0 1-34 15,2-3 34-15,2 1-42 0,0-2 52 0,5 1-44 16,1 0 48-16,1-2-55 0,7-3 54 15,2 1-45-15,-1-4 44 0,5 2-46 0,1-1 45 16,-1-2-47-16,3-1 39 0,-5 0-44 0,1 3 46 16,-4-2-48-16,1 0 40 0,-19-1-31 0,28 2 40 15,-28-2-26-15,22 6 47 0,-22-6-29 0,19 8 33 16,-12-1-32-16,-1 1-7 0,-2 3-8 0,-2 1 1 16,-2 4-3-16,-1 6 0 0,-3 5-10 0,0 4-18 15,-3 4-33-15,-1 0-60 0,3 5-70 16,0 1-52-16,0 2-132 0,2 3-331 15,1 4-216-15</inkml:trace>
  <inkml:trace contextRef="#ctx0" brushRef="#br0" timeOffset="3869.12">12934 15891 229 0,'-16'-3'503'0,"-2"1"-117"16,1 1-115-16,0-1-40 0,17 2-74 0,-31-1 1 16,31 1-61-16,-25-1 13 0,25 1-55 15,-21 0 18-15,21 0-44 0,0 0 18 0,-19 1-33 16,19-1 29-16,0 0-38 0,0 0 33 0,-4 9-39 16,4-9 24-16,13 12-30 0,-4-7-2 0,4 4 7 15,1 1-1-15,1 1 1 0,2 0-1 0,-2 1-11 16,2 1 18-16,-2 1-7 0,1 1 4 0,-1 2 3 15,-1 0-4-15,-2 2 2 0,0 0 0 16,-3 1 6-16,1 1 7 0,-3 1 10 0,-1 2 7 16,-2 1 0-16,-1 0 1 0,-2 0-1 15,-1 2 0-15,0-1-3 0,-3 0 4 0,2-1-16 16,-3 1-6-16,1-3 13 0,1 3-15 0,-2-2 5 16,0 1-26-16,-2-1-11 0,2-2-50 0,-2-1-23 15,1 1-68-15,-2-3-72 0,-2-2-92 0,2-1-209 16,-1-3-32-16</inkml:trace>
  <inkml:trace contextRef="#ctx0" brushRef="#br0" timeOffset="4487.12">11344 13283 559 0,'-14'-20'356'0,"5"2"-36"0,-1 2-98 0,0-1-23 16,2 6-63-16,0 0 15 0,3 3-52 0,5 8 13 15,-10-14-56-15,10 14 22 0,0 0-46 0,-6-6 33 16,6 6-48-16,0 0 17 0,2 13 3 0,1-4-15 16,1 7 3-16,3 2-5 0,0 3-3 15,-1-1-6-15,2 4 36 0,0 0-47 0,0 3 22 16,1-3-47-16,-4-1-11 0,4-2-40 16,-4-1-51-16,0-5-43 0,1-2-45 0,-3-1 2 15,-3-12-78-15,7 12-151 0,-7-12 146 0</inkml:trace>
  <inkml:trace contextRef="#ctx0" brushRef="#br0" timeOffset="4642.12">11183 12986 471 0,'-9'-11'323'0,"3"2"-86"0,1 1-75 16,5 8-8-16,-10-7-51 16,10 7-13-16,0 0-39 0,0 0 4 0,-7 6-42 15,7-6 4-15,7 15-24 0,0-4-20 0,5 3-25 16,-1 1-20-16,7-1-26 0,4 3-31 0,1-1-15 15,1 0-45-15,2-2-92 0,-1-2 83 0</inkml:trace>
  <inkml:trace contextRef="#ctx0" brushRef="#br0" timeOffset="5051.12">11542 13148 76 0,'0'0'267'0,"12"-10"-62"0,-12 10-46 0,5-12-25 0,-5 12-7 16,2-17-13-16,-2 17-8 0,-1-13 18 15,1 13-17-15,-3-14-7 0,3 14-24 0,-3-10 8 16,3 10-32-16,0 0 22 0,-12-7-41 15,12 7 20-15,0 0-33 0,-11 10 27 0,4-3-38 16,1 2 18-16,1 4-36 0,0 1 44 0,1 1-40 16,1-1 36-16,3 1-40 0,0-1 36 0,0 1-39 15,4-1 37-15,0 3-38 0,1-5 26 0,4 1 10 16,-1-3-2-16,2-1-6 0,1-3-3 0,-11-6-2 16,22 4 0-16,-22-4-3 0,31-5-5 0,-13-7-14 15,1 0-23-15,0-6 29 0,-1-3-36 0,-1-5 24 16,-4 0-24-16,-2-4 30 0,-3-1-22 15,-5-5 31-15,0 2-36 0,-7-4 41 0,-1 1-24 16,-4-4 33-16,-3 3-4 0,0 0 28 0,-2 0 19 16,-2 2 10-16,2 7-1 0,2-1-2 0,1 10 10 15,1 3-9-15,0 1-2 0,2 3-11 16,3 4-8-16,5 9-11 0,-9-8 2 0,9 8-15 16,0 0-4-16,0 0 36 0,-5 17-43 0,9-5 31 15,1 10-38-15,1 1 0 0,5 10 0 0,1 1 2 16,4 4-1-16,0 8-2 0,3 5-1 0,3-2 4 15,-2 4-8-15,0 2 7 0,0-4-9 16,2 4 1-16,-3-3-84 0,-1-1-114 0,-3-1-53 16,-3-9-75-16,-2-2-178 0,1 2 15 15</inkml:trace>
  <inkml:trace contextRef="#ctx0" brushRef="#br0" timeOffset="6581.12">11676 14134 146 0,'-12'-16'457'0,"-1"1"-164"0,0-2-18 0,3 2-69 16,-1 1-1-16,3 2-69 0,1 3 20 0,2 1-68 16,5 8 15-16,-9-13-55 0,9 13 42 0,0 0-73 15,0 0 24-15,0 0-48 0,0 0 54 0,-4 11-46 16,7 0 37-16,1 6-46 0,2 3 40 15,-1 3-8-15,3 7-12 0,1 1 8 0,-3 1-9 16,3 0 2-16,-1 1-39 0,-2-4 43 0,3 0-47 16,-4-8 48-16,-1 1-42 0,0-6 33 15,2 0-29-15,-3-3 37 0,1-5-34 0,-4-8 42 0,6 11-41 16,-6-11 47-16,0 0-51 0,12-7 38 0,-7-2-3 16,0-6-7-16,0-7 3 0,0-3 36 0,0-4-43 15,-1-4-1-15,1-1 1 0,-1 2-3 16,-2 5-37-16,2 3 45 0,0 2-43 0,-1 4 49 15,-1 3-41-15,1 3 38 0,-1 2-34 16,-2 10 37-16,9-11-41 0,-9 11 32 0,0 0-31 16,16 2 44-16,-6 5-3 0,0 5-5 0,3 0 2 15,2 5-5-15,-2 0-2 0,6 4-9 0,-1-4 7 16,1 3-7-16,2-3-2 0,-3-5-16 0,1 0-10 16,1-5-37-16,1 0 44 0,-2-4-38 0,1-3 3 15,-2 0-3-15,4-4 28 0,-2-4-29 0,-2 0 12 16,0-4 1-16,-4 0 22 0,1-2-8 15,-3-3 18-15,-4 0-6 0,-1 0 24 0,-3-1-18 16,-4 0 15-16,-1 1 9 0,-2-5 4 0,-6 2 14 16,2-1 27-16,-5 3-11 0,-2 0 37 15,1 2-36-15,-2 2 35 0,2 2-46 0,-5 3 32 16,6 1-50-16,-4 1 40 0,16 7-49 0,-24-5 39 16,24 5-49-16,-24 3 43 0,24-3-43 0,-23 11 37 15,11-3-9-15,3 2-1 0,3 3-39 0,1 3 29 16,1-2-28-16,3 3 33 0,-1 1 1 0,5 1-2 15,1 1 5-15,2-2-3 0,3 0-10 0,3-2-2 16,-1-1-12-16,3-3 12 0,0-2-8 0,0-3 6 16,2-3-1-16,-16-4-4 15,28 0 3-15,-28 0-3 0,29-9-12 0,-11 2-22 16,-4-2 35-16,1-4-33 0,-2 1 43 0,-4-4-38 16,1 3 45-16,-2-4-42 0,-3 2 53 0,-2 1-55 15,-1 1 48-15,-2 13-42 0,3-16 50 0,-2 4-34 16,-1 12 38-16,3-14-42 0,-3 14 36 0,1-11-43 15,-1 11 37-15,0 0-41 0,0 0 45 0,0 0-35 16,0 0 33-16,0 0-41 0,6 13 43 0,-6-13-45 16,4 14 42-16,-4-14-49 0,8 15 45 0,-8-15-47 15,9 14 32-15,-2-8-46 0,-7-6 30 16,13 9-53-16,-13-9 60 0,13 2-48 16,-13-2 30-16,18-3-26 0,-18 3 29 0,20-14-20 15,-11 4 32-15,0 1-36 0,1-5 53 0,-1-1-30 0,-1-2 4 16,0 4 36-16,-1-1-26 0,-2 0 39 15,1 2-30-15,-1 2 25 0,-5 10-24 0,6-16 39 16,-6 16-48-16,5-12 41 0,-5 12-39 0,0 0 35 16,9-8-38-16,-9 8 5 0,0 0-3 0,0 0 40 15,16 4-61-15,-16-4 57 0,12 7-39 16,-12-7 37-16,16 5-41 0,-16-5 38 0,16 6-50 16,-16-6 51-16,17 4-45 0,-17-4 44 0,20 2-42 15,-20-2 36-15,19-4-34 0,-19 4 41 16,22-5-42-16,-12 0 28 0,-10 5-28 0,20-10 42 15,-20 10-40-15,16-8 38 0,-16 8-35 0,14-6 40 16,-14 6-38-16,0 0 42 0,14-8-45 0,-14 8 40 16,0 0-40-16,0 0 38 0,17-1-38 0,-17 1 38 15,0 0-40-15,18 4 40 0,-18-4-49 0,15 4 50 16,-15-4-47-16,19 6 54 0,-19-6-51 0,23 1 42 16,-23-1-43-16,27 1 46 0,-27-1-44 15,31-2 28-15,-16-3-32 0,7-3 51 0,-2 1-48 16,1-3 46-16,-1 0-47 0,4-5 43 0,-1 0-43 15,-6 0 30-15,-1 0-30 0,-1-1 47 0,1-2-37 16,-4 2 35-16,-2-3-32 0,0 1 46 0,-1-1-37 16,-2-5 50-16,-5 8-15 0,-1 0 6 15,-2-3-11-15,0 1 7 0,-4 0 44 0,-4-4-61 16,0 3-3-16,-5 2-2 0,2 0 6 0,-4 2 15 16,0 3-2-16,0 2-4 0,2 2-17 0,-2 4 5 15,16 4 5-15,-28 0-5 0,14 4 36 16,-2 5-46-16,1 4 4 0,3 2-5 0,3 4-10 15,1-1-2-15,4 5 7 0,2 0-2 0,3 3-8 16,3 0 7-16,2 6-8 0,3-3 9 0,4 3-9 16,1-1 9-16,4-2-18 0,0 2-5 0,2-3-45 15,3 3-9-15,-2-1-71 0,0 0-37 0,1 0-71 16,-4-3-66-16,1-1-215 0,-2 3-26 16</inkml:trace>
  <inkml:trace contextRef="#ctx0" brushRef="#br0" timeOffset="7826.12">11941 14970 279 0,'0'0'354'0,"-8"-8"-85"0,8 8-39 0,0 0-76 16,0 0-35-16,0 0-26 0,0 0-20 16,0 0 11-16,0 0-62 0,-5 10 54 0,5-10-44 15,8 18 26-15,-2-5-41 0,-1 0 30 0,4 4-38 16,0 0 28-16,0-1-37 0,1 4 0 0,-3-2-1 16,0-1 2-16,2 0-8 0,-2-1 9 0,-2-4 0 15,0 1 2-15,-1-4-2 0,-4-9-12 16,6 16 13-16,-6-16 4 0,4 12-4 0,-4-12 1 15,0 0-1-15,0 0-3 0,0 0-20 0,0 0 24 16,-9-16-2-16,4 3 30 0,-3-7-36 16,-1 0 49-16,-1-7-52 0,0-2 36 0,-3-4-48 15,3 0 1-15,-3-2 18 0,4-1-2 0,0-2 6 16,0 4-1-16,4 3-3 0,0 6 3 16,5 3-12-16,-1 1 7 0,1 8 3 0,1 0 1 0,3 1 0 15,0 4 2-15,2 0 1 0,-6 8-1 0,19-7 4 16,-19 7-23-16,27 5 25 0,-8 5-6 15,2 2 3-15,2 3-4 0,0 4 2 0,0 0-4 16,0 4-1-16,0 2-11 0,-3 0 39 0,-1 1-49 16,-2 2-3-16,2-2-71 0,-2-2-39 15,-5 5-40-15,0-3-87 0,1 1-140 0,-7-8 192 16</inkml:trace>
  <inkml:trace contextRef="#ctx0" brushRef="#br0" timeOffset="9554.14">12177 15165 126 0,'-21'-7'412'0,"21"7"-130"0,-18-5-67 16,18 5-53-16,-18-7-19 15,18 7-6-15,-13-6-54 0,13 6-3 0,-9-8-34 16,9 8 16-16,-5-10-40 0,5 10 20 0,6-13-31 16,3 4 21-16,0 0-27 0,5-3 14 0,2-1-17 15,3 1-9-15,0-1-9 0,5-3-1 0,2 2-6 16,-2-1-8-16,0-2-12 0,1 3 11 0,-6 1 3 15,0 1 7-15,-4 0-5 0,2 0 12 0,-4 0 5 16,-3 3 3-16,-1-3-5 0,-3 4 19 0,-6 8 15 16,5-14 2-16,-5 14 9 0,3-14 5 15,-3 14 6-15,-3-10 9 0,3 10-15 0,-5-8 6 16,5 8 38-16,0 0-47 0,-14-5-2 16,14 5-1-16,0 0-1 0,-20 8-5 0,12-4-10 15,-1 5-3-15,0 1 2 0,4 2-2 0,-1 2 36 16,2 0-50-16,0-1 37 0,3 0-50 0,1 0 46 15,1 1-51-15,3 0 48 0,2-2-46 0,-1 0 41 16,2-3-48-16,-1-1 37 0,4-3-52 0,-10-5 51 16,17 7-46-16,-17-7 48 0,19-2-38 15,-19 2 43-15,22-9-45 0,-12 0 44 0,-1-3-47 16,-1 0 49-16,-1-2-41 0,-2-5 4 0,-1-1 4 16,-2-2 5-16,-2 1 3 0,-2-3-1 0,-4-1-6 15,-2-6 14-15,-2 2-6 0,0 2 7 0,-2 0 6 16,3 6 10-16,0 2 0 0,2 2 3 15,-1 4-3-15,2 1-5 0,-1 3-5 0,7 9 1 16,-6-13-4-16,6 13 2 0,0 0-2 0,0 0 0 16,0 0-1-16,0 0-4 0,-3 8-6 0,6 5 12 15,3-1-6-15,2 5-1 0,2 1 0 16,0 2 5-16,5 3-18 0,0 0 13 0,0 0 37 16,3-1-49-16,0-2 36 0,0-1-53 0,0-4 27 15,-2-2-52-15,2-1 17 0,0-3-20 0,3-3 36 16,-5-4-34-16,-16-2 4 0,35 0 4 0,-15-4-1 15,-1-5-4-15,-1 0-1 0,0-4-30 0,-1-2 67 16,-2-1 0-16,-2-1 7 0,-2 0 6 0,-3-2 0 16,2-1-7-16,-5-1 23 0,-2 6 10 15,-2-3 8-15,-1 4 5 0,-1 0 2 16,-1 2 5-16,0 3 2 0,2 9-7 0,-8-15 1 16,8 15 8-16,-12-8 1 0,12 8-5 0,0 0-7 15,-17 4-6-15,17-4-1 0,-14 12-12 0,6-1-5 16,2 2 1-16,1 1-2 0,1 1 0 0,1-1-4 15,2 0-2-15,4 0 2 0,-1-1-6 0,2 2-7 16,2 0 9-16,-2-3-9 0,5-1 3 0,1 0-2 16,-3-3-1-16,2-2-10 0,-9-6 5 0,17 5-2 15,-17-5 2-15,17-4-3 0,-4 0 1 16,-3-5-1-16,-1-1-3 0,4-5-8 0,-5-2 8 16,-1-2 8-16,-3-3-2 0,0-2 6 0,-4-1 5 15,-1-4-8-15,-3-5 1 0,-4-4 2 0,-2 4 38 16,-3-3-58-16,-1-1 59 0,0 2-42 15,-1 2 41-15,-2 2-41 0,4 1 29 0,-2 6-27 16,5 6 47-16,1 2-33 0,1 4 46 0,2 2-42 16,-1 3 32-16,7 8-39 0,-7-9 31 0,7 9-10 15,0 0-4-15,0 0 2 0,-6 8 0 0,6-8-5 16,6 22-5-16,-1-4-33 0,2 3 36 16,5 4-37-16,-2 2 36 0,4 3-43 0,1-1 14 15,1 1 0-15,-1-1 2 0,4 1 1 0,-2-4 1 16,1 2 1-16,-1-3-12 0,0-3-16 15,0 3-8-15,1-9-12 0,-4-2-6 0,3-1-4 16,-3-3 0-16,0-5-6 0,-14-5 7 0,24 6-3 0,-24-6-110 16,20-3 124-16,-7-2-93 0,0-5 124 15,0 0-118-15,-2-5 148 0,0-2-105 0,-1 1 122 16,-4-3-106-16,0-1 133 0,-2 3 5 16,0 0 8-16,-1 5-1 0,-3-3 27 0,0 6-8 15,0 9-5-15,-3-19-3 0,3 19-5 0,-5-15-2 16,5 15-15-16,-4-10-5 0,4 10-5 0,0 0 9 15,0 0-5-15,-14 4-16 0,14-4-19 0,-7 15 5 16,3-4-1-16,0 3-10 0,1 1 6 0,1 1-7 16,0 2-46-16,1-5 56 0,4 4-54 15,-1 0 60-15,-1-2-56 0,3-1 55 0,0-2-25 16,0 0 23-16,4-4-3 0,-8-8-4 16,11 12-3-16,-11-12 0 0,12 5-22 0,-12-5-67 15,15-4 72-15,-15 4-86 0,14-13 99 0,-4 1-114 16,-3 2 102-16,-2-5-93 0,-1-2 99 0,-2 1-84 15,0-3 104-15,-2 0-14 0,-2-3-6 0,-2-2-9 16,-1 2-5-16,0 0-8 0,-1 0 13 0,-2 3 0 16,-1 1-3-16,0 2 5 0,3 2 4 0,-2 3-1 15,-1-1-4-15,4 4-13 0,-1 1-6 0,6 7-13 16,-12-11-27-16,12 11 3 16,0 0-16-16,-14-5-66 0,14 5 85 0,0 0-68 15,0 0 65-15,0 0-52 0,0 0 59 0,-14 4-29 16,14-4 64-16,0 0-41 0,0 0 66 0,0 0-58 15,-5 8 83-15,5-8-57 0,0 0 111 0,0 0-89 16,0 0 116-16,0 0-110 0,0 0 141 0,0 0-120 16,0 0 126-16,0 0-46 0,0 0-2 0,0 0-14 15,0 0-13-15,0 0-10 0,0 0-12 0,0 0-1 16,0 0-7-16,0 0-11 0,0 0 3 16,0 0-9-16,0 0-6 0,0 0-10 0,0 0 4 15,0 0 0-15,0 0-13 0,0 0 10 0,0 0 1 16,0 0-4-16,0 0 0 0,0 0-5 15,0 0 7-15,0 0-3 0,0 0-4 0,0 0 4 16,0 0 0-16,0 0 1 0,5 9 3 0,-5-9-3 16,0 0 18-16,13 6 2 0,-13-6 7 0,11 8 15 15,-3-2-5-15,1 2-3 0,1 1-17 0,0 3 10 16,3 5-92-16,-1-2 96 0,-1 1-90 16,2 3 99-16,-1-1-97 0,0 1 98 0,-3 0-98 15,2 0 99-15,0 2-94 0,-2-3 94 0,-1 1-95 16,2-3 97-16,-5-1-94 0,-3-4 94 0,2 1-94 15,-2 0 94-15,-2-12-92 0,1 17 95 0,-1-17-94 16,-4 13 109-16,4-13-64 0,-10 11 78 0,10-11-50 16,-17 6 59-16,17-6-12 0,-21-3-8 15,8-1 0-15,-4-3-15 0,3-4-5 0,-4-4-10 16,0-5-10-16,0-4-4 0,3-1 0 0,1-3-8 16,2 2-16-16,5 2 12 0,-1 2-2 15,6-2-2-15,-1 3 18 0,2 3-28 0,2 1 27 16,3 0-38-16,0 1 24 0,3-2-52 0,2 4 7 15,0-3-48-15,1 7-5 0,1 1-58 0,0-1-25 16,-1 5-13-16,1 1-23 0,-11 4-244 0,22-6 133 16</inkml:trace>
  <inkml:trace contextRef="#ctx0" brushRef="#br0" timeOffset="9914.12">13391 14357 128 0,'0'0'294'15,"12"7"-95"-15,-12-7-41 0,0 0-46 0,0 0-8 16,9 7-17-16,-9-7-15 0,0 0-7 0,0 0-10 16,9 5 8-16,-9-5-5 0,0 0-24 0,0 0-1 15,16 1-2-15,-16-1-7 0,12-3-6 0,-12 3 0 16,16-10-7-16,-7 3-3 0,0-2-18 0,0 1 16 16,0-3 3-16,0-2-3 0,-1 4 4 15,-1-4-14-15,-4 1 8 0,-1 0-5 0,0-3 1 16,-2 1 6-16,-3 2-2 0,0-3 0 15,-1-1-3-15,-3 1-4 0,2 3 7 0,0-1-3 16,-2 5-7-16,1 0 3 0,6 8 2 0,-13-8-1 16,13 8 1-16,0 0-6 0,-17 0 14 0,17 0 1 15,-13 11-1-15,6-2 4 0,2 3 4 0,-1 5 14 16,2-2-24-16,0 7 12 0,4-3-2 0,-1 0-7 16,2 2 3-16,-1 1-12 0,4 0 11 15,2-1-5-15,-1-3-13 0,2-1 7 0,1-5-10 16,1-2-32-16,1-3-9 0,-10-7-104 0,19 7 79 15,-19-7-109-15,24-3 52 0,-11-4-176 0,4-3 298 16</inkml:trace>
  <inkml:trace contextRef="#ctx0" brushRef="#br0" timeOffset="10597.67">13693 14131 281 0,'4'-16'226'0,"-2"4"61"16,1 0-56-16,-2 2-35 0,-1 10-32 15,6-17-38-15,-6 17-35 0,2-12-14 0,-2 12-21 16,2-10-13-16,-2 10-6 0,0 0-8 0,4-9-5 15,-4 9-6-15,0 0-13 0,0 0 6 0,17-3 1 16,-17 3-6-16,15 3 1 0,-15-3 10 0,15 9-15 16,-5-3-14-16,-2 1 16 0,3 0-4 0,-11-7-2 15,16 12 4-15,-10-7-1 0,2 2 1 0,-8-7-2 16,10 12-12-16,-10-12 14 0,7 10 1 0,-7-10-4 16,0 0 2-16,4 12 1 0,-4-12-4 15,0 0 1-15,-7 7-9 0,7-7 11 16,0 0 1-16,0 0-4 0,-20-2 4 0,20 2 7 15,-18-5-11-15,6 0-15 0,1-2 16 0,-3 3-1 16,4-2-3-16,10 6 3 0,-22-7 4 0,22 7 0 16,-19-5 1-16,19 5-15 0,-21 2 12 0,21-2 0 15,-19 5-6-15,9 3 10 0,1 2-4 0,-1 2 0 16,1 4 22-16,1 1-39 0,2 0 41 0,-2 2-28 16,4 1 26-16,2-3-32 0,0 1 5 15,4 0 2-15,0-2 1 0,2-1-14 0,2-3 12 16,3 1-7-16,-1-4-26 0,1-5-15 15,-9-4-23-15,27 3-17 0,-12-7-18 0,3 1-15 16,2-7-30-16,5-3 6 0,-1-5 36 0,-2-3-23 16,-1 1 82-16,1-2-31 0,0-4 127 0,-4 5-80 15,1-4 151-15,-2 2-112 0,-2 0 151 0,-4 4-117 16,1 0 121-16,-2 1-120 0,-1 2 95 0,-1 1-11 16,1 1-23-16,-3 2-16 0,0 1-14 15,2-1-14-15,0 3-10 0,-2 1-22 0,2 1 9 16,0 0-6-16,2 2-8 0,-1 0-1 0,1 0-2 15,-10 5-5-15,22-5-2 0,-22 5-11 0,21-1 11 16,-21 1 0-16,18 1-2 0,-18-1 1 0,19 3-3 16,-19-3-4-16,18 3-33 0,-18-3 45 0,13 4-2 15,-13-4 1-15,8 7-1 0,-8-7 0 94,0 0 0-94,7 9-3 0,-7-9-9 0,0 0 16 0,-5 8-1 0,5-8-1 31,0 0 0-31,-7 7-1 0,7-7 0 0,0 0 1 0,0 0-16 0,-18 0 9 0,18 0 4 0,-14-4-3 0,14 4 0 0,-12-7 0 16,12 7 1-16,-13-4-13 0,13 4 11 0,0 0-4 0,0 0 2 0,-19-1-1 0,19 1 0 0,-10 9 3 0,4-1-6 0,-2 4-9 0,-1 5 10 0,0 4 2 0,0-1-4 0,3 2 3 0,-4 5-5 16,1 2 0-16,1-1-79 0,-1 3-58 0,-1-3-95 0,1 1-222 0,1-1 109 0</inkml:trace>
  <inkml:trace contextRef="#ctx0" brushRef="#br0" timeOffset="11477.67">18533 13073 496 0,'0'0'348'0,"-6"-8"-99"0,6 8-50 0,-8 8-38 16,6 8-71-16,-2 9-71 0,-1 11 73 0,1 7-21 15,0 6 5-15,0 21 26 0,4 7-51 0,0 8-7 16,0 6-74-16,3 3 59 0,2 6-3 0,1 21 23 15,2-2 5-15,2-1-45 0,0-2-6 16,-1-23 1-16,-2 1-3 0,3-2-12 0,-3-3 3 16,1-1 48-16,1-7-47 0,1-3 34 0,-3-4-52 15,-1-6-15-15,1-7-39 0,-5-15-121 16,3-6 74-16,-2-11-116 0,-1-7 2 0,-2-8-119 16,0-14 232-16</inkml:trace>
  <inkml:trace contextRef="#ctx0" brushRef="#br0" timeOffset="12360.68">18554 13257 74 0,'-12'-18'507'0,"1"1"-178"0,2 3-95 16,1 4-121-16,2 2 61 0,-2-1-124 0,8 9 61 15,-6-14-97-15,6 14 71 0,1-13-93 16,4 4 78-16,4-2-69 0,6 2 53 0,4-2-10 16,11-2-4-16,6-1-88 0,5-1 90 0,17-2-83 15,6 1 80-15,8-2-78 0,4 1 79 0,9-4-7 16,3 2-6-16,24-6-4 0,6-2-16 0,1-1 8 16,5 3-10-16,-2-1-2 0,2-1-13 0,-4 1-5 15,4 0 33-15,3-2-19 0,5-1 29 0,4 0-23 16,2-2-3-16,3-1 13 0,7-2 29 0,9-2 13 15,11-3 5-15,8-2-9 16,9-2 0-16,12-4-10 0,9-1-1 0,7 3 12 16,7 2-2-16,6-1-3 0,1 2-1 0,2 5 8 15,0 2-10-15,-5 3 4 0,-5 3 1 0,-12 3-8 16,-3 4-1-16,-11 2-4 0,-9 3-5 0,-12-1-2 16,-12 3-4-16,-13 3-5 0,-11-1 6 0,-13 4-7 15,-30 2-6-15,-6 2 1 0,-10-1-8 0,-7 0 0 16,-19 4-3-16,-3 0-2 0,-9 1 0 0,-7 1 4 15,-4 2-5-15,-1 0-4 0,-3 4 5 16,-1 1-1-16,-3 5 3 0,3 3-6 0,-3 5-3 16,-1 5 2-16,-2 7 5 0,-2 4 1 0,-1 4-9 15,0 13-2-15,0 0-4 0,-3 4 6 16,-1 1-1-16,1 3-2 0,1 3 9 0,4 0 2 16,-3 4-7-16,8-1 5 0,-2 3-1 0,4 3-1 15,1 2 1-15,2 0 0 0,0 3 3 0,-1-2 9 16,3 2-8-16,-1 0 10 0,0-1-5 0,-1 1-3 15,0 0-2-15,-3-1-2 0,-1 2-1 0,-1-3 7 16,-3-2-9-16,-1-3 1 0,-2-1-3 16,-3-3 2-16,-3-4 3 0,-2-1-1 0,-4-12 17 15,-3 1-23-15,-8 8 5 0,-1-2 3 0,-4-2-11 16,-6-1 21-16,-4-4 13 0,-2-1-41 0,-10-3 1 16,-3-1 7-16,-7-3 10 0,-7-1-10 0,-6-4 5 15,-8-2-2-15,-8-1 1 0,-21 3 19 16,-6-3-21-16,-5-1 1 0,-9-5 5 0,-8 1-2 15,-7-3-1-15,-7 1 2 0,-7-2 0 0,-7-3 0 16,-7 3 0-16,-11-4-7 0,-2 4 4 0,-8 0 7 16,-9 1-7-16,-9 1 20 0,-2 0-24 15,-6 1 0-15,-4 6 2 0,-6-2 36 0,-2 3-42 16,-4 2 10-16,0 0 28 0,0 1-38 0,2-1 34 16,5 1-37-16,4 0 3 0,6 2 1 0,11-5-1 15,11-1 13-15,16-2-3 0,12-6 1 16,12-3 0-16,11-4 0 0,11-3 0 0,27-3 1 15,2-3 2-15,2 0 12 0,3-2-17 0,4 0-7 16,3 4 7-16,3-7 2 0,5-1 2 0,3 1-2 16,16-2-1-16,5 0 2 0,2-3 6 0,13 0 4 15,4 0-12-15,5 0 0 0,5-3 0 16,2 2-31-16,4-2-45 0,12 3-7 0,-16-8-48 16,16 8 7-16,-7-11-29 0,7 11-47 0,0-12-139 15,0 12 58-15,8-16-237 0,-1 5 4 0</inkml:trace>
  <inkml:trace contextRef="#ctx0" brushRef="#br0" timeOffset="12936.67">19948 13358 263 0,'-4'-25'476'0,"-1"4"-147"0,1 0-70 0,-1 5-59 16,1-1-52-16,0 6-79 0,2-2 41 0,2 13-30 16,-4-16-64-16,4 16 44 0,-3-13-63 0,3 13 45 15,0 0-54-15,0 0 47 0,0 0-49 0,11 4 51 16,-1 16 0-16,4 7-16 0,2 9-4 0,6 19 34 16,1 11-40-16,4 9 9 0,4 25-51 0,1 4 46 15,-2 2-5-15,0 3-8 0,-2 0 38 16,0 5-20-16,0-3-10 0,-4 4 6 0,3-5-3 15,-5-1-3-15,1-1-4 0,-5-21 38 0,2 18-43 16,-1-18-2-16,-3-2-22 0,0 0-87 0,-2-6 46 16,2-2-146-16,0-4 68 0,-3-5-115 0,-3-10-215 15,2-3 89-15</inkml:trace>
  <inkml:trace contextRef="#ctx0" brushRef="#br0" timeOffset="13498.67">21886 12466 46 0,'-9'-20'567'16,"-2"0"-205"-16,3 8-64 0,3-1-100 0,0 3-27 16,5 10-68-16,-8-11 14 0,8 11-58 0,0 0 20 15,-5 11-44-15,5 3 23 0,3 12-15 0,2 10-13 16,1 11 37-16,3 15-47 0,5 12-4 0,-2 7-5 15,2 6-30-15,5 29 24 0,1 0 2 0,2 2 54 16,2 5-39-16,3 2 7 16,1 0 4-16,0-1 2 0,2 0-6 0,-1-4 17 0,3 1-25 15,1 0-5-15,-1-5-4 0,0-1-4 16,0-7-3-16,-4-6-1 0,-5-19-10 0,0-4 10 16,-1 3-44-16,-2-3-23 0,-2-3-20 0,-1 3-139 15,-3-5 74-15,-4-5-130 0,-3-3 34 0,-2-5-206 16,-4-15 132-16</inkml:trace>
  <inkml:trace contextRef="#ctx0" brushRef="#br0" timeOffset="15968.67">23293 17510 10 0,'0'0'153'0,"0"0"-42"0,0 0 14 16,0 0-34-16,-10-5-15 0,10 5 2 0,0 0 7 15,0 0-6-15,0 0-8 0,-9-7-7 0,9 7 3 16,0 0-3-16,0 0-9 0,0 0-9 0,0 0-10 16,-10-5-3-16,10 5-12 0,0 0-2 0,0 0-7 15,7-12-1-15,-7 12-2 0,12-12 0 16,-2 3 9-16,4-4-15 0,2 1 2 0,1-3-4 16,5-2 3-16,-1-3-4 0,0 2 2 0,-2-2-6 15,-2 1 9-15,-2 4-5 0,-3 1 3 0,-4 2-6 16,-1 1 3-16,-7 11-2 0,3-13 1 0,-3 13-4 15,-8-7 2-15,8 7 3 0,0 0-2 16,-33 4-1-16,12 4 1 0,-4 4-2 0,-3 5 2 16,0 3-1-16,-2 2 4 0,2 4 7 0,1 2-6 15,-2 8-2-15,2 3 7 0,9-6-10 16,3 3 3-16,3-1 5 0,6 2-5 0,5 0 1 16,3-2-1-16,5-1 18 0,4 2-21 0,6-4 1 15,1 0 4-15,2-1-3 0,4-2 0 0,2 0-2 16,-1-3 3-16,0-1 0 0,-1-1-1 0,0-2 5 15,-1-1-9-15,-5-1 6 0,-4-4-4 0,-2-3 39 16,-4 1-18-16,-2-2 23 0,-5-1 6 0,-4 0 9 16,-3 1-15-16,-5 3 5 15,-6-3-16-15,-1 2 7 0,-2-3-22 0,-6 0 16 16,2-1-22-16,-1-3 12 0,3-2-18 0,-3 0 22 16,7-2-27-16,18-3 13 0,-28 0-15 0,28 0 5 15,-23-3-26-15,23 3-16 0,-10-9-33 0,10 9-12 16,4-20-4-16,6 3-21 0,12-5-4 0,3-2-10 15,11-8-1-15,4 1 0 0,6-3 0 0,1-2 6 16,3 2 55-16,1-5-29 0,5 1 24 16,1-1 1-16,0-4 40 0,2 0 2 0,0 1 52 15,-1 0-35-15,-3-1 58 0,0-1 12 0,-2 1-25 16,-6 1 20-16,-5 2-20 0,-3 2 29 0,-8 3-4 16,-9 6-1-16,-3 0 2 0,-6 4 1 0,-6 6-4 15,-5 2-11-15,-4 3 0 0,-2 2 2 16,-7 1-2-16,-2 5-9 0,-7-1-4 0,0 6-3 15,-6 2 0-15,-7 6-9 0,-2 3 4 0,2 4 3 16,1 3-9-16,3 2-5 0,3 1-3 16,2 4 2-16,7 1-5 0,2 2 1 0,6 1 19 15,5-2-27-15,2 2 3 0,6 0-2 0,3 3 6 16,7 1-3-16,0 0 4 0,7-1-13 0,-1-1 10 16,5 0-5-16,0-3 2 0,3 2-2 0,-1-4 2 15,1 1-8-15,-1-1 6 0,-2-3-1 16,-1 0 0-16,-1-3-3 0,-2-1 3 0,-5-4-1 0,-2-1 1 15,-3-4 7-15,-4-1-7 0,-7-8 0 16,12 9-1-16,-12-9 18 0,0 0-19 16,0 0-3-16,0 0 8 0,-8 7-5 0,8-7-2 15,-17-8 4-15,4 0 1 0,-4-4-5 0,0-1 0 16,-2-6 1-16,2-3-5 0,0-6 5 0,-1-1-4 16,5-3-6-16,1-3 6 0,1 0-4 0,2-5 10 15,3-1-9-15,2 1 2 0,3 1 3 0,2 1-7 16,2 5 10-16,-1 5-5 0,5 4 15 0,-1 2-17 15,1 2 2-15,0 1-1 0,3 4 4 16,-2 3-10-16,1 2 12 0,1 1-4 0,-1 3 15 16,-9 6-25-16,22-11-7 0,-22 11-18 15,22-5-26-15,-22 5 3 0,21 0-26 0,-21 0 7 16,26 0-23-16,-26 0-1 0,25 5-31 0,-25-5-55 16,22 2 34-16</inkml:trace>
  <inkml:trace contextRef="#ctx0" brushRef="#br0" timeOffset="16560.66">24199 17274 78 0,'-10'4'100'16,"10"-4"-18"-16,-23 10 24 0,10-3-36 0,-2 0 2 15,-1 3-30-15,-1 1 18 0,0 3-7 0,-5 2-1 16,2 2 15-16,2 1-8 0,-3 3-3 0,5 1-7 16,-1 2-1-16,3 1-3 0,3 1-4 0,2 2 3 15,1 2-6-15,4-5 9 0,2 3-2 16,4-2-9-16,2 5-4 0,4 0-6 0,1-2-5 15,2-1-3-15,3-2-2 0,2-3 4 16,4 0-8-16,2-4-3 0,-1-5 2 0,6-1-3 16,0-4 0-16,1-5 4 0,0-3 0 0,2-5-3 15,4-2 1-15,3-4-4 0,-3-7-2 0,0-2-3 16,-1-4 10-16,4-9 8 0,-1-1 15 0,-5-4-5 16,-3 0 2-16,-4-5-15 0,-7 4-4 15,-1-1 6-15,-5-3 6 0,-4-1-22 0,-2-1 15 16,-4 4-9-16,-2-2 6 0,-9 1-14 0,1 5 13 15,-7 1-13-15,-2 3 11 0,-5 6-17 0,-3 2 18 16,-5 5-15-16,-2 4 11 0,-1 6-13 16,-2 3 17-16,-1 3-19 0,6 5 10 0,-6 2-9 0,0 5 10 15,5 4-13-15,3 1 37 0,2 5-28 16,4 3-4-16,4 3-10 0,2 3 4 0,6 1 5 16,4 1 1-16,5-4 13 0,2 2-14 15,5 4 20-15,5-1-20 0,5-1 19 0,2-3-21 16,3-2 15-16,7-4-5 0,1 0 4 0,4-4-4 15,0-3 1-15,5-6-19 0,-2-1-8 0,2-5-42 16,-5-3-25-16,5-3-37 0,-3-5-18 0,-2-1 8 16,0-4-33-16,-2-3 47 0,-1-4-21 0,-4-1 31 15,-3-4-83-15</inkml:trace>
  <inkml:trace contextRef="#ctx0" brushRef="#br0" timeOffset="16860.66">24678 17431 485 0,'13'-33'25'0,"0"0"42"0,-2-2 3 16,1 0 16-16,-3 1 29 0,-3 2 8 0,1 8 12 15,-2 2-13-15,1-1 3 0,-3 7-23 16,-1 0-9-16,1 4-32 0,-1 2-1 0,-2 10-23 15,4-16 2-15,-4 16-10 0,0 0-6 0,9-7-15 16,-9 7 14-16,11 8-25 0,-3 0 18 0,0 5-15 16,2 5 11-16,0 1-14 0,-1 3 11 0,1 5-10 15,-2 2 11-15,1 2-16 0,0-2 3 0,-1 3 1 16,-2 0 2-16,-1 0 13 0,-2 3-10 16,-2-1 9-16,-1 2-14 0,0 0 16 0,-2 1-2 15,-2 1-2-15,-2-4-3 0,3 0 9 16,-1-7-10-16,0-1-1 0,2 1-1 0,0-3 1 0,0-2-2 15,2-4 0-15,2-2 10 0,2-1-5 16,2-1-1-16,1-2-3 0,2-3 1 0,2-1-1 16,5-3-1-16,3-1 1 0,5-2 2 0,4-3-4 15,9-4 0-15,0 1 0 0,4-4-1 16,1-1-11-16,0-4 11 0,1 1-18 0,0 1 6 16,-5-1-62-16,0 1-55 0,-5 0-38 0,-4 3-61 15,-7 0-171-15,-2 3 192 0</inkml:trace>
  <inkml:trace contextRef="#ctx0" brushRef="#br0" timeOffset="17170.66">23735 18660 23 0,'-21'16'315'0,"5"-1"-93"0,2-3-60 16,4 0-36-16,3 0-26 0,5-3 11 0,2-9 12 15,1 16 2-15,8-8 18 0,5-2-35 0,8 1 15 16,7-3-34-16,12-1 15 0,9-5 2 0,18-3-4 16,6-7-43-16,8-5 22 0,3-3-29 15,25-9 24-15,0-2-40 0,1-5 26 0,0 0-40 16,-2-3 17-16,-2 2-35 0,-6 1 27 16,-20 7-38-16,-6 1 2 0,-5 3 10 0,-6 0-9 0,-8 4-4 15,-7 1-1-15,-12 7 1 0,-5 0-2 16,-10 4-2-16,-2 1-16 0,-7 1-16 0,1 2-12 15,-4 2-31-15,-10 3-26 0,0 0-23 0,12-5-26 16,-12 5-25-16,0 0-4 0,-19 5-23 0,2 0-157 16,-6 3 220-16</inkml:trace>
  <inkml:trace contextRef="#ctx0" brushRef="#br0" timeOffset="19420.86">25640 16954 377 0,'-6'-23'283'0,"2"4"-77"0,0 2-60 0,2 8-24 15,2 9-26-15,-7-10-14 0,7 10-21 0,-7 7-3 16,1 8-19-16,-2 7-1 0,0 12-9 0,-1 8 8 16,-2 17-13-16,2 9 5 0,0 7-3 0,0 8-3 15,1 7 6-15,4 5-18 0,0 5 11 0,3 1-20 16,1 1 13-16,3-3-16 0,2-2 10 0,3-2-7 15,4 21 11-15,-1-25-66 0,0-4-30 16,4-2-35-16,2-8-38 0,0-6-14 0,0-6-177 16,0-11 242-16</inkml:trace>
  <inkml:trace contextRef="#ctx0" brushRef="#br0" timeOffset="19750.86">26476 17456 322 0,'0'0'318'0,"-9"-7"-97"0,9 7-61 0,-10 3-30 15,1 5-23-15,1 3-27 0,-3 5-11 0,-2 4-7 16,2 6-26-16,-2 4 36 0,1 2-58 0,3 2 9 16,-2 2-14-16,3 0 6 0,-1 3-14 15,5 1 6-15,-3 1-18 0,2 0-17 0,0 1-34 16,-1-3-20-16,3-5-19 0,-1-6-28 0,1-2-11 16,-2-5 23-16,3-4-9 0,0-5 31 0,2-12-29 15,-5 14 31-15,5-14-77 0,0 0 44 0</inkml:trace>
  <inkml:trace contextRef="#ctx0" brushRef="#br0" timeOffset="19936.86">26241 17951 114 0,'-9'-39'57'0,"1"-5"55"16,1-12-37-16,-1 8 15 0,4 2 14 0,2 0 14 16,-1 4 8-16,3 2-18 0,0 11-9 15,3 0-18-15,-1 5-18 0,1 3-12 0,2 6-15 16,0 4-6-16,0 4 7 0,-5 7-19 0,17-5-6 16,-17 5-2-16,27 7 3 0,-6 3 12 0,4 5-20 15,1 3 18-15,2 5-21 0,3 2 2 0,6 8-4 16,0 1 2-16,2 0-2 0,0 1 3 0,0 0 3 15,0-1-10-15,0 0-9 0,0-5-17 0,-2 0-37 16,-5-8-25-16,-1-3 8 0,-2-2-40 16,-3-4 17-16,-3-4-36 0,-7-6-83 0,-16-2 57 15</inkml:trace>
  <inkml:trace contextRef="#ctx0" brushRef="#br0" timeOffset="20142.86">26893 17329 167 0,'-7'-19'365'15,"3"4"-135"-15,-2 1-54 0,2 3-46 16,-1 2-18-16,5 9-33 0,-4-15-11 0,4 15-23 16,0 0-4-16,-7-6-14 0,7 6 2 0,-3 9-16 15,2 4 3-15,1 5-9 0,0 6-1 0,2 5-1 16,0 9 3-16,0 3 25 0,3 5-33 0,-1 11 5 16,3 2-14-16,0 0-14 0,1 0-31 15,0-2-43-15,1-1-17 0,-1-13-11 0,3-1 2 16,0-2-34-16,1-7-98 0,0-2 75 15</inkml:trace>
  <inkml:trace contextRef="#ctx0" brushRef="#br0" timeOffset="20438.87">27162 17660 338 0,'0'-15'239'0,"0"3"-62"0,0 12-52 0,-2-17-28 15,2 17-25-15,-4-12-11 0,4 12-13 16,0 0-9-16,0 0-11 0,0 0 0 0,-15 13-7 15,11 1-4-15,-1 8-5 0,1 2 2 16,1 5-5-16,0 5 6 0,1 2-8 0,2 1 0 16,2-2-7-16,1-1 4 0,1-6-5 0,0-2 6 15,2-2-8-15,0-1 7 0,1-2-4 0,3-5 5 16,-1-1-2-16,-2-3 3 0,2-5-6 0,-9-7 7 16,16 6-6-16,-16-6 9 0,19-6-10 0,-8-4 5 15,1-4-7-15,-3-4 9 0,0-2-9 16,-2-2 3-16,0-3 2 0,-5-1-3 0,-1-1-5 15,-4 3 2-15,-2-2-14 0,-1 3 8 16,-3 2-17-16,-3 2-6 0,0 1-8 0,-1 4-32 0,-4 2 1 16,4 1-24-16,-2 5 19 0,6 0-37 0,9 6-8 15,-19-6-93-15,19 6 50 0</inkml:trace>
  <inkml:trace contextRef="#ctx0" brushRef="#br0" timeOffset="20810.86">27823 17330 126 0,'2'-9'265'0,"-2"9"-79"0,-1-14-36 15,1 14-9-15,-9-13-24 0,2 6 1 0,-4 2-28 16,-4 1-3-16,0 3-21 0,15 1 3 16,-36 1-25-16,12 4-5 0,1 2-14 15,0 2 2-15,-3 3-15 0,4 5-2 0,1-1-3 16,4 0 2-16,6 1-1 0,2 2-2 0,1 1 9 15,6-3-13-15,3 4 6 0,5 1-8 0,4 4 6 16,3 1-7-16,6-1 15 0,0-1-17 0,3-1 10 16,2 1-2-16,3-2 4 0,-3-1-7 0,3 1 5 15,-2-1 1-15,-4-3-8 0,2 1-1 16,-2 0 1-16,-6-5 5 0,0-1-7 0,-2 1 2 16,-4 0 0-16,0-3 1 0,-5 0 0 0,-1 0 2 15,-3-3 5-15,-2 4-7 0,-2-4 10 0,-1 4-12 16,-5 1 0-16,-1 0 1 0,-2-2 1 0,-1 0-2 15,1-2-9-15,-2 2 12 0,2-6-25 16,3 1-18-16,10-7-38 0,-18 6-45 0,18-6-31 16,0 0-44-16,-12-13-113 0,15 2 293 0</inkml:trace>
  <inkml:trace contextRef="#ctx0" brushRef="#br0" timeOffset="21344.86">28297 17244 454 0,'11'-15'314'0,"-3"5"-61"15,-1 1-67-15,-2 1-20 0,-5 8-48 0,8-11-19 16,-8 11-36-16,0 0 5 0,0 0-33 16,0 0 8-16,0 0-22 0,-20 11 16 0,4 7-32 15,-4 6 16-15,0 6-19 0,-2 3 4 16,-3 8-2-16,4 3 13 0,0 1-13 0,6-6 9 16,3 0-16-16,3 1 14 0,2-1-17 0,2-2 16 15,4-1 1-15,6-2-5 0,1-2 0 0,5 0 1 16,3-4-2-16,1-2-3 0,4-3 0 0,2-3 23 15,4-2-28-15,1-4 1 0,-2-6 4 0,0-2-6 16,2-3-4-16,0-3 1 0,-1-4 4 16,3-1-7-16,2-7 3 0,-1-1 1 0,-2-3-2 15,-2-3 5-15,-2-2-1 0,-5-2 8 0,-1-2-21 16,-6-1 19-16,-3-2-16 0,-2 1 15 0,-4 0-13 16,-4-2 14-16,-4-5-5 0,-2 1-3 15,-6 1 14-15,0 1-13 0,-4-1 14 0,-3 5-17 16,-2 0 16-16,-2 4-13 0,1 3 14 0,2 3-18 15,-3 2 17-15,6 3-18 0,1 2 12 16,1 4-12-16,4 1 19 0,13 5-25 0,-21-5 18 16,21 5-11-16,-18 3 11 0,18-3-12 0,-16 11 12 15,11-1-7-15,0 4-8 0,0 3 9 0,3 4 4 16,0 4 11-16,2 2-17 0,0 2 19 0,2 5-17 16,0 0 12-16,4 3 0 0,-2-2 1 0,1 1-6 15,-1-2 2-15,1-2-2 0,2 0 7 0,2-1-9 16,-4-6-2-16,4 2 3 0,1-6-2 15,-1 0 2-15,1-1 0 0,3-1 6 16,0-2-8-16,0-3-2 0,3 1 3 0,1-5-2 16,-1 1 2-16,3-3-2 0,-1-3-4 0,5-1-23 15,-4-1-27-15,3-3-35 0,3-3-23 0,1-2-31 16,2-4-27-16,3-3-20 0,-1 1 3 0,0-2-88 16,-2-4 82-16</inkml:trace>
  <inkml:trace contextRef="#ctx0" brushRef="#br0" timeOffset="21693.86">29119 17367 219 0,'2'-11'504'0,"-2"11"-138"0,3-18-115 0,-3 18-44 16,1-14-70-16,-1 14-12 0,3-10-47 0,-3 10 3 16,0 0-31-16,2-10 4 0,-2 10-32 0,0 0 16 15,0 0-26-15,5 13 14 0,-5-2-20 16,2 1 24-16,-1 5-32 0,-2 3 24 0,-1 6-24 15,0 1 19-15,-3 5-22 0,-2 1 21 0,-2 3-16 16,2 1 17-16,-5-1 13 0,1 1-25 0,-2 1 1 16,-2-1-4 31,2 1 4-47,-4-2-16 0,6-2 18 0,-2 0-27 0,1-2 25 0,3-5-21 0,3-6 25 0,-3-1-25 0,7-4 24 0,0-1-23 15,2-6 28-15,0-9-28 0,4 18 25 0,4-11-23 0,3-3 23 16,-11-4-26-16,32 1 21 0,-6-3-22 15,8-4-18 1,3-3-21-16,2-3-6 0,1 0 1 0,10-3 3 0,1-1-1 0,-8 4-26 0,0-1-13 0,-5 1-16 16,-2 5-23-16,-2-3-22 0,-10 3-11 0,-1 2-11 0,-9 1-112 0,-14 4 85 15</inkml:trace>
  <inkml:trace contextRef="#ctx0" brushRef="#br0" timeOffset="21938.86">27622 18664 427 0,'-11'8'303'16,"11"-8"-82"-16,0 0-48 0,0 0-23 0,0 0-26 15,20-3-11-15,2-4-5 0,6-3 8 16,7-2-2-16,6-1-35 0,12-4 12 0,3-2-40 15,3-1 13-15,5 1-36 0,0 2 15 16,-1 1-31-16,-1 1 13 0,-2 6-57 0,-14 2-66 16,-5 4-100-16,-2 3-33 0,-11 0-40 0,-4 5-150 15,-8 0 176-15</inkml:trace>
  <inkml:trace contextRef="#ctx0" brushRef="#br0" timeOffset="22095.86">28204 18755 638 0,'-16'6'465'0,"16"-6"-72"0,0 0-131 0,0 0-37 16,0 0-70-16,0 0-9 0,11-17-56 0,14 5 12 16,7-3-53-16,8-3 20 0,12-4-19 0,6-1-38 15,4 0 31-15,1 2-63 0,1 2-45 0,-3 1-136 16,-3 5-118-16,-5-2-22 0,-8 6-170 0,-2 0 15 16</inkml:trace>
  <inkml:trace contextRef="#ctx0" brushRef="#br0" timeOffset="24692.86">6407 13421 55 0,'-9'9'158'15,"-4"8"-131"-15,-1 8 89 0,-4 4-109 0,0 4 97 16,-9 16-110-16,2 0 83 0,-5 6-93 0,1 0 85 16,-2 4-94-16,0 4 87 0,2-2-101 0,1 3 91 15,1 1-84-15,7-1 102 0,-2 2-109 0,7 1 114 16,3-2-103-16,6 1 110 0,4-4-114 16,5-14 121-16,6 7-115 0,6-5 112 0,6-5-110 15,6-5 120-15,6-6-116 0,4-5 114 0,6-3-119 16,3-6 117-16,4-3-123 0,4-1 110 0,-1-3-121 15,1 0 113-15,2-1-122 0,2 1 123 16,-2 4-112-16,-1 0 101 0,-4 4-114 0,-1 5 109 16,-3 4 2-16,-6 4-116 0,-5 3 121 0,-4 6-125 15,-4 3 132-15,-9 4-112 0,-2 2 132 0,-7 4-107 16,-6-10 122-16,-4 2-118 0,-4 1 101 0,-2 8-103 16,-5-3 92-16,1 0-26 0,-4-3 5 0,4-8-9 15,0-2-91-15,-2-1 93 0,3-4-96 0,3-1 94 16,2-2-97-16,1-7 98 0,5-1-97 15,1-2 95-15,7-2-94 0,1-5 94 0,8-2-96 16,3-3 13-16,6-2 93 0,6-4-98 0,4 0 94 16,0-4-96-16,5-2 93 0,1-1-94 15,-1-1 92-15,1 0-91 0,-2 1 92 0,0 1-94 16,-1 2 93-16,-4 3-95 0,-1 1 86 0,-4 4-84 16,-4 2 97-16,-4 4-96 0,-1 4 8 0,-4 2 9 15,-3 3 7-15,-2 4 9 0,-5 4 11 0,-3 1 16 16,-2 4 6-16,-3 4 69 0,-1 2-80 0,0 1 65 15,-1 3 0-15,-2 2-16 0,1 13-62 16,-1-1 59-16,1 1-66 0,-1 0 1 0,3-8 5 16,-1 8-4-16,2-11 8 0,0-1 0 0,3-2 1 15,0-2-6-15,1-4 57 0,5-2-68 0,-1 0 62 16,4-6-67-16,0-2 56 0,1 0-55 0,5-4 58 16,3-1-56-16,-2 0 59 0,5 0-62 15,0-1 54-15,1 0-52 0,0-1 19 0,1 1 17 16,-1 1-2-16,2 0-1 0,0 1 0 0,-1-1 0 15,4 7 0-15,-6-4-2 0,7 3-2 0,-1 3-2 16,-2-2-4-16,3 0 8 0,0 0-37 0,0 0-33 16,1-1-26-16,3-3-30 0,5-3-58 0,1-4-47 15,0-8-231-15,4-4 132 0</inkml:trace>
  <inkml:trace contextRef="#ctx0" brushRef="#br0" timeOffset="25642.86">14316 13256 14 0,'-15'-7'144'0,"0"-3"123"0,-6 2-204 16,2-1 103-16,0-2-137 0,-3 1 134 16,-1-1-141-16,4 0 125 0,-7-2-124 0,6 2 127 15,0-2-125-15,4 1 108 0,-3 0-122 0,2-2 91 16,2 2-106-16,2-1 93 0,2-1-105 0,3 0 88 15,2 1-100-15,3-4 95 0,3 2-102 16,4-7 80-16,8-4-85 0,4-1 96 0,6-3-99 16,8-7 87-16,8-1-9 0,4-1 2 0,8-2-5 15,6 0-2-15,5-3-93 0,21-9 102 0,4 1-96 16,3 1 99-16,3 0-91 0,3-1 93 0,2 1-91 16,0 1 95-16,1 4-93 0,3-1 91 15,1 4-90-15,1 3 83 0,-4 0-4 0,2 5-6 16,-1 0-5-16,-17 10-10 0,19-8 18 0,4 5-4 15,-1 0 10-15,1 3-38 0,-16 7 3 16,21-7 0-16,-22 9 1 0,3 0-3 0,0 2-8 0,3 2-7 16,-2 2 23-16,2 0-5 0,-6 3 3 15,1 2-2-15,-8 4-2 0,0 2-1 0,-6 2 0 16,-5 2 1-16,-4 2-4 0,-5 3 25 0,-2 2-10 16,-2 0 33-16,-6 5-39 0,-1-1 34 15,-10-1-43-15,8 3 6 0,-6 5-5 0,-6-4 3 16,-2-1 0-16,-1 4 2 0,-2-1-1 0,0 1 0 15,-2 0-62-15,0-1 67 0,-2-1-62 0,2 0 76 16,-2-1-69-16,-1-2 76 0,1-1-72 0,-3-2 65 16,0 0-58-16,-5-5 64 0,2-1-58 0,-4 1 63 15,-2-5-69-15,-2 0 70 0,-14-4-69 0,26 5 60 16,-26-5-58-16,19 4 69 0,-19-4-11 0,0 0-8 16,21-2-15-16,-21 2-21 15,10-5-114-15,-10 5 81 0,7-9-104 0,-7 9 95 16,6-15-128-16,-6 15 76 0,3-15-77 0,-1 2 1 15,-1 0-96-15,3-3 83 0</inkml:trace>
  <inkml:trace contextRef="#ctx0" brushRef="#br0" timeOffset="25921.87">18471 11834 210 0,'-9'-8'353'0,"-2"-2"-110"16,2 3-55-16,-1-1-27 0,3 1-31 15,-3 2-7-15,10 5-26 0,-15-10-23 0,15 10-12 16,-11-8-10-16,11 8-23 0,-13-6 4 0,13 6-18 15,0 0 7-15,0 0-3 0,0 0-7 16,-18 0-8-16,18 0 7 0,0 0-2 0,-3 15-13 16,3-15 10-16,8 17 25 0,-3-5-29 0,4-1-11 15,5 2 11-15,-1 4 4 0,5-2-1 0,2 2-12 16,0 1 12-16,-1 0 0 0,-4-3-4 0,6 2 3 16,-5-1 1-16,-1 0-1 0,2 0-2 15,-3 1-8-15,-2-1-75 0,-1 3 105 0,-2-1-93 16,0 1 102-16,-5 1-93 0,-3-2 98 0,-2 4-94 15,-7 1 86-15,-3 4-82 0,-6 2 94 0,-3 0-118 16,-12 7 45-16,-5-1-175 0,-7-2-222 0,-3 0 167 16</inkml:trace>
  <inkml:trace contextRef="#ctx0" brushRef="#br0" timeOffset="26617.86">14251 12664 42 0,'-7'-13'401'0,"0"3"-262"0,3 0 83 0,-2 2-161 16,6 8 92-16,-9-14-140 0,9 14 105 15,-5-8-132-15,5 8 109 0,0 0-123 0,0 0 101 16,0 0-100-16,0 0 105 0,-18 7-11 0,13 5 10 16,-3 5-7-16,-1 4 0 0,-1 9-84 0,-3 4 81 15,-1 3-77-15,-2 12 88 0,-1 2-88 0,-1-2 78 16,0 0-82-16,1-1 77 0,2-10-80 15,2 0 64-15,2-4-67 0,1-4 68 0,2-8-7 16,3 1-5-16,1-8-7 0,4-2-3 0,4-1-4 16,1-3-10-16,8-5 7 0,6-1-8 0,8-4 1 15,11-5-4-15,7-6 0 0,14-3-2 0,6-1-68 16,3-4 66-16,2 3-94 0,3-1 48 0,-4 2-168 16,-2 5 46-16,-5-2-298 0,-11 8 108 15</inkml:trace>
  <inkml:trace contextRef="#ctx0" brushRef="#br0" timeOffset="28578.86">12209 13058 94 0,'0'0'125'0,"0"0"114"0,-14-3-200 0,14 3 105 16,0 0-143-16,0 0 114 0,0 0-143 0,-14-3 123 16,14 3-125-16,0 0 117 0,0 0-123 0,0 0 124 15,0 0-120-15,0 0 112 0,0 0-121 0,0 0 118 16,0 0-109-16,0 0 127 0,0 0-127 0,0 0 130 16,0 0-118-16,-14 3 123 0,14-3-125 0,0 0 107 15,0 0-112-15,0 0 116 0,0 0-120 0,0 0 120 16,0 0-112-16,0 0 111 0,0 0-106 15,0 0 89-15,0 0-86 0,0 0 92 0,-1 10-97 16,1-10 92-16,0 0-93 0,0 0 91 0,0 0-97 16,0 0 80-16,0 0-78 0,0 0 86 0,0 0-83 15,0 0 86-15,0 0-81 0,0 0 78 16,0 0-80-16,0 0 77 0,0 0-81 0,0 0 71 16,0 0-74-16,0 0 75 0,0 0-76 0,0 0 55 15,0 0-55-15,0 0 68 0,0 0-70 0,0 0 70 16,0 0-70-16,0 0 76 0,0 0-79 0,0 0 74 15,0 0-75-15,0 0 73 0,0 0-72 16,0 0 70-16,0 0-71 0,0 0 68 0,0 0-68 16,0 0 69-16,0 0-72 0,0 0 51 0,0 0-69 15,14-3 40-15,-14 3-185 0,18-7 15 0,-4 2-270 16,4-2 125-16</inkml:trace>
  <inkml:trace contextRef="#ctx0" brushRef="#br0" timeOffset="29952.86">19075 14120 176 0,'-10'-3'62'0,"10"3"-17"0,-22-9 104 16,22 9-133-16,-19-7 4 0,19 7 1 0,-19-8 4 15,19 8 3-15,-14-7 15 0,14 7-8 0,-16-9-1 16,16 9 13-16,-13-7-2 0,13 7-6 0,-11-8-11 15,11 8 0-15,-9-6-1 0,9 6-13 0,0 0 3 16,-9-8-6-16,9 8-1 0,0 0-2 16,-4-8-2-16,4 8 1 0,0 0-2 15,8-14 2-15,0 9-2 0,3-5-3 0,8 0 1 16,7-4-8-16,3-1 10 0,6 1-4 0,3-4-2 16,13-5 20-16,1-2-22 0,7 1 3 0,1-1 108 15,6-1-131-15,3 0 8 0,4 1-2 0,2-3 8 16,4-1 115-16,0 2-134 0,0 0 119 0,2 1-132 15,1-1 123-15,1 1-119 0,18-5 117 0,2 1-111 16,-21 6 112-16,23-5-126 0,-22 4 115 16,24-4-117-16,-22 5 124 0,0 2-132 0,19-8 132 15,-19 7-133-15,18-6 10 0,-18 6 16 0,1 0-8 16,16-6 17-16,-18 6 3 0,1 0 0 0,0-3 9 16,16-3 121-16,-18 5-123 0,2-1 106 15,21-4-116-15,-21 8 114 0,2-1-126 0,0-2 109 16,0 4-114-16,0-2 103 0,-3 1-107 0,3 1 93 15,-1 0-91-15,-2-2 101 0,2 4-105 0,-1-2 102 16,2-1-103-16,-4 4 98 0,2-2-21 16,-2-2 7-16,-2 3-6 0,1 1-7 0,-4 0-2 15,4 0-4-15,-3 0-97 0,-1 1 104 0,1 0-101 16,-1-1 116-16,0 1-103 0,-2-1 104 0,-1 0-97 16,-2 2 101-16,-3-2-102 0,3 0 106 0,-3-1-109 15,1 0 114-15,1 0-112 0,-3 0 13 0,5-1 9 16,-5-1 8-16,3 4 2 0,-3-2-1 0,1 2 10 15,-3 1 108-15,-3 0-121 0,-2 2 115 16,-2 0-126-16,-1 0 106 0,-1 1-110 16,-4 0 92-16,-7 4-94 0,0 0 8 0,0-1 100 15,-1 1-105-15,10-4 104 0,-12 4-107 0,3 1 93 16,-2 0-96-16,1-1 106 0,-3 1-109 0,1 2 109 16,-5-4-107-16,0 5 103 0,-2-1-104 0,0-2 92 15,-3 3-88-15,-6 0 101 0,0 0-104 0,-2 2 104 16,-3-2-102-16,1 1 104 0,-5-2-95 0,-2 4 87 15,2-2-85-15,-19 3 98 0,26-3-101 0,-26 3 97 16,19-2-100-16,-19 2 95 0,15-3-100 16,-15 3 99-16,0 0-99 0,17-4 90 0,-17 4-111 15,0 0 76-15,0 0-163 0,0 0 42 16,0 0-119-16,0 0-93 0,-22-1 264 0</inkml:trace>
  <inkml:trace contextRef="#ctx0" brushRef="#br0" timeOffset="30952.86">12848 13143 23 0,'0'0'50'16,"-2"-10"-9"-16,2 10-4 0,0 0-21 0,1-10 9 15,-1 10-14-15,1-9 5 0,-1 9-4 0,5-13-3 16,-5 13-2-16,10-14 2 0,-1 2-11 15,3 2 9-15,3-4-7 0,1 2-7 0,5-5 14 16,4 1 2-16,0-2-2 0,4 1 13 0,2 0-27 16,1-3 0-16,1 2 12 0,2-2-12 15,1 0 94-15,8-2-97 0,-1-2 79 0,1 2-99 16,2 1 94-16,3 0-221 0</inkml:trace>
  <inkml:trace contextRef="#ctx0" brushRef="#br0" timeOffset="31645.86">13633 12673 497 0,'48'-18'-15'0,"6"-3"78"0,5 0-87 15,2-1 88-15,4-1-93 0,3 2 12 0,0-4 13 16,2 2-11-16,4-1 13 0,0 0 6 0,4 3 1 15,0-3 2-15,1 1-6 0,2 3-2 16,-2-4 12-16,0 2-11 0,-2 2 10 0,2-1 2 16,2 2 1-16,-3 0-5 0,3-1 7 0,1 2 5 15,0-1-15-15,4 1 12 0,-3 1 95 16,1 0-116-16,-2-1 109 0,1 4-127 0,0-3 120 0,0 5-112 16,-3-2 101-16,3 2-108 0,-1 1 104 15,-4 2-120-15,1-1 109 0,-2 3-106 0,-4 0 111 16,-3 2-130-16,-2 1 131 0,-3-1-116 0,-12 5 118 15,0-1-118-15,-1 2 112 0,1 3-112 16,-1-3 118-16,2 1-123 0,-2 0 137 0,0 3-136 16,1 1 120-16,7-2-120 0,-9 3 109 0,-2 0-112 15,1-3 116-15,-3 4-122 0,0-1 120 0,-1 2-122 16,-4-2 118-16,1 2-123 0,-3 0 122 0,0-1-114 16,-1 1 108-16,-2 0-111 0,-2 2 119 0,1-1-118 15,0 0 111-15,-3 1-114 0,2 1 114 0,-1-1-112 16,-1-1 5-16,3 3 9 0,-3-1 11 0,-1 2 2 15,0-2 2-15,0 2 9 16,0 0 7-16,0-2-2 0,0 3 3 0,-3-1 2 16,1-2 127-16,-1 2-149 0,-1-1 92 0,-1 0-98 15,1 0 116-15,-5 1-126 0,3-2 124 0,-6 1-95 16,1-1 101-16,0 1-100 0,0 0 91 0,-1-1-99 16,-2 0 91-16,1 2-97 0,-2-3 99 0,1 3-26 15,0-1-5-15,-3-1-24 0,4 2 8 0,-5 0-5 16,4-1-8-16,-2 1 4 0,-1 1-3 0,0-2 0 15,-1 3-3-15,2-2-10 0,-1 1-66 16,-2-1 93-16,2 1-83 0,-2 0 93 0,-1-1-85 16,0 0 88-16,2 0-85 0,-2 0 77 15,-1-1-73-15,0 1 90 0,-1-3-88 0,-1 1 87 16,0 0-84-16,1-1 85 0,-1 2-84 0,-2-3 86 16,2 2-91-16,0 0 12 0,-1-3 83 0,0 4-90 15,-1-4 9-15,1 3 5 0,-2-4 6 0,1 1-1 16,0 2 7-16,-2-2 3 0,2 0-1 0,-1-1 2 15,-1-2 1-15,2 1 3 0,-7-7-1 16,9 14 0-16,-9-14 4 0,7 14-2 0,-7-14 0 16,8 12 0-16,-8-12 0 0,8 10-1 0,-8-10 0 15,5 12 3-15,-5-12 1 0,4 8-2 0,-4-8-1 16,0 0 76-16,6 9-54 0,-6-9 28 0,0 0-78 16,5 9 79-16,-5-9-82 0,0 0 78 15,0 0-84-15,0 0 74 0,4 8-74 0,-4-8 70 16,0 0-127-16,0 0 53 0,0 0-146 0,0 0 58 15,-6-7-310-15,6 7 153 0</inkml:trace>
  <inkml:trace contextRef="#ctx0" brushRef="#br0" timeOffset="32016.86">18777 12973 261 0,'-16'3'157'0,"16"-3"69"16,0 0-169-16,-6 7 102 0,6-7-157 0,0 0 116 15,3 14-133-15,-3-14 113 0,4 10-136 0,-4-10 124 16,9 10-123-16,-9-10 114 0,13 9-122 0,-13-9 122 16,18 6-128-16,-18-6 123 0,24 2-136 0,-24-2 136 15,32-1-122-15,-14-3 111 0,4 0-122 0,0-4 122 16,1 0-128-16,4-3 112 0,1-1-125 15,-1-1 114-15,-1-2-132 0,-3-1 138 0,1-1-109 16,-2 1 115-16,-6 3-113 0,2-1 119 0,-5-1-90 16,2 4 112-16,-6 0-111 0,1 2 155 15,-2 2-98-15,-3 0 119 0,-5 7-122 0,9-9 97 16,-9 9-117-16,0 0 95 0,0 0-92 0,0 0 82 16,0 0-76-16,-5 13 89 0,-4-1-106 0,-1 6 80 15,-3 1-95-15,-2 7 83 0,-3 2-87 0,-2 1 82 16,-1 4-93-16,-6 8 71 0,-2 2-182 15,-2 0-5-15,-1-2-297 0,-2 5 125 0</inkml:trace>
  <inkml:trace contextRef="#ctx0" brushRef="#br0" timeOffset="33983.86">13414 13797 78 0,'0'0'53'0,"19"-6"4"16,-6 4-12-16,1-5-10 0,7 1-6 0,-1-3-9 15,2 1-1-15,1-1-1 0,5-1-30 0,-1-1 36 16,0-2-4-16,1 1 0 0,0 0-4 0,0 1-4 15,0 0-3-15,0-1 98 0,-2 0-146 0,3-2 140 16,-2 2-117-16,1-2 111 0,3 0-120 0,-1 1 116 16,4-3-125-16,0-1 114 0,3-2-118 15,8-3 119-15,1 0-113 0,1-2 107 0,3 2-113 16,2-2 119-16,2-2-120 0,6-3 120 0,0 3-126 16,4-2 24-16,1-1 7 0,2-1 7 15,-1-2-4-15,3 0 21 0,0-1-13 0,0 0 4 16,1-1 122-16,2-1-136 0,2-2 116 0,15-4-138 15,-16 7 124-15,18-7-125 0,-19 7 114 0,-1 2-121 16,2-2 120-16,1 0-16 0,-1 1-121 0,1 0 118 16,14-6-112-16,-14 7 123 0,1-2-131 0,17-7 130 15,-18 9-127-15,-1-2 125 0,0 0-127 16,2 1 124-16,-4-1-121 0,2 1 123 0,1-1-130 16,-1 2 129-16,-1-1-123 0,2 3 121 0,0-3-130 15,-1 3 130-15,1 1-121 0,-4 0 114 0,4 0-116 16,-5 2 117-16,0 1-12 0,0 0-6 0,-3 1-17 15,2-1 9-15,-4 3-7 0,0 0-8 16,0-1 1-16,-3 6-101 0,-2-2 117 0,0 0-114 16,-4 3 127-16,-2 1-115 0,-9 4 120 0,-2-2-121 15,0 2 126-15,-3 2-121 0,-1-2 123 16,0 3-127-16,-2-1 129 0,0 1-119 0,-3 0 117 16,-1 0-117-16,0 0 123 0,0 1-124 0,-1 1 124 15,-2-3-131-15,2 3 134 0,-2-1-118 0,-3 1 107 16,4-1-93-16,1-1 110 0,0 3-140 0,-1-2 102 15,0 0-92-15,2 0 121 0,-2 2-123 0,-3-1 123 16,1 3-124-16,-2-1 122 0,2-1-123 0,0-1 118 16,-2 4-120-16,0-1 130 0,1-1-130 15,0 1 127-15,1 1-118 0,-2 1 117 16,2-1-116-16,0 1 106 0,1 1-109 0,-2-1 118 16,4 0-126-16,-3 1 128 0,5 1-120 0,-1 0 121 15,-1-1-125-15,1 1 122 0,0 1-121 0,0-1 108 16,-2 1-102-16,2 2 122 0,-2-1-116 0,0 0 116 15,-2 1-131-15,2 2 131 0,-1-1-125 0,-1 0 119 16,0 1-114-16,-2 0 119 0,2 0-127 0,-2 1 126 16,0-1-123-16,1 2 123 0,-1 0-118 0,-2-3 109 15,1 3-113-15,-3-1 125 16,3-1-116-16,-4 0 105 0,1 3-105 0,-1-3 115 0,-2-1-110 16,-4 2 106-16,2 0-104 0,-2 0 104 15,0 0-102-15,-2 1 92 0,0 0-93 0,0-2 99 16,-3 3-98-16,1-1 93 0,0 2-9 0,-2-3-6 15,-2 2-9-15,2-1-18 0,0 1 7 0,-2 2-3 16,1-3-2-16,0 2-5 0,0 2 0 0,0-2-4 16,-1 3-27-16,2-2 32 0,-1 2 10 0,1 1 1 15,-3 1-16-15,0 0 6 0,2 3 3 0,-3 0 0 16,2 3-85-16,-2-2 100 0,1 2-87 16,-2-3 92-16,1 2-87 0,-1-5 95 0,1 2-89 15,-1 1 91-15,0-1-91 0,1 1 91 0,-1-1-88 16,2-1 92-16,-2 0-90 0,2 2 89 0,-2-4-92 15,1 2 70-15,-1-1-30 0,1-2 47 16,-1 2-81-16,2-3 82 0,-2 0-86 0,-1-1 87 16,1 1-85-16,-2-1 77 0,2 1-78 0,0-2 13 15,-2 1 82-15,-2-10-87 0,7 18 89 0,-3-9-88 16,-2 0 61-16,1 0-61 0,1 3 82 16,-2-2-82-16,2 0 81 0,-4-10-85 0,5 16 83 15,-5-16-85-15,4 15 75 0,-4-15-74 0,7 15 68 16,-7-15-67-16,6 12 82 0,-6-12-84 0,4 9 86 15,-4-9-88-15,2 10 73 0,-2-10-72 0,5 8 83 16,-5-8-82-16,0 0 71 0,4 11-70 0,-4-11 79 16,0 0-79-16,6 9 89 0,-6-9-96 15,0 0 80-15,0 0-78 0,4 10 80 0,-4-10-90 16,0 0 78-16,0 0-102 0,7 8 62 16,-7-8-137-16,0 0 76 0,0 0-123 0,0 0 5 15,0 0-146-15,0 0 253 0</inkml:trace>
  <inkml:trace contextRef="#ctx0" brushRef="#br0" timeOffset="34283.86">20362 12406 30 0,'0'0'183'0,"0"0"106"15,0 0-218-15,0 0 113 0,0 0-175 0,-17-1 118 16,17 1-131-16,0 0 105 0,0 0-135 0,0 0 126 16,0 0-119-16,0 0 107 0,0 0-115 0,0 0 118 15,0 0-119-15,0 0 110 0,0 0-132 16,8 7 132-16,-8-7-127 0,14 2 130 0,-14-2-131 16,20 3 119-16,-20-3-126 0,25 4 119 0,-25-4-123 15,29 1 132-15,-29-1-128 0,38-1 124 0,-18 0-129 16,4-2 117-16,1 2-130 0,-2-1 94 0,4-3-127 15,-4 1 84-15,3-1-100 0,-1 0 52 16,-2-3-169-16,-1 1 71 0</inkml:trace>
  <inkml:trace contextRef="#ctx0" brushRef="#br0" timeOffset="34454.87">20873 12262 153 0,'0'0'367'15,"0"0"-236"-15,-8-12 106 0,8 12-166 0,0 0 100 16,-13-7-140-16,13 7 91 0,0 0-116 0,-24 4 109 15,10 1-125-15,-4 3 104 0,-1 2-118 0,1 2 100 16,-5 3-112-16,0 4 101 0,0 0-105 0,-4 3 94 16,3 1-103-16,-3 3 91 0,2 0-135 15,-1 2 58-15,2 1-76 0,-2 0-283 16,1 0 197-16</inkml:trace>
  <inkml:trace contextRef="#ctx0" brushRef="#br0" timeOffset="36546.86">14063 14131 46 0,'0'0'165'16,"0"0"-134"-16,0 0-15 0,9-6-6 0,-9 6-10 16,0 0 13-16,0 0-4 0,0 0 14 0,9-7 7 15,-9 7 6-15,0 0 114 0,0 0-138 0,0 0 110 16,0 0-134-16,7-6 123 0,-7 6-129 0,0 0 115 15,0 0-117-15,0 0 103 0,0 0-110 16,0 0 115-16,0 0-110 0,0 0 125 0,0 0-127 16,0 0 123-16,0 0-127 0,5-7 129 15,-5 7-124-15,0 0 112 0,0 0-122 0,0 0 118 16,0 0-127-16,0 0 112 0,0 0-109 0,0 0 1 16,0 0 112-16,0 0-121 0,0 0 120 0,0 0-124 15,0 0 121-15,0 0-131 0,0 0 130 0,0 0-123 16,0 0 118-16,0 0-112 0,6-8 129 0,-6 8-117 15,0 0 103-15,0 0-105 0,0 0 69 16,12-6-64-16,-12 6 106 0,10-5-108 0,-10 5 100 16,15-11-102-16,-3 2 101 0,4-2-103 0,1-3 5 15,5-2 8-15,2-2 98 0,-1-2-105 16,5 0 6-16,1-1 1 0,2-3 14 0,10-6-4 16,-1 3 3-16,2-4 5 0,2 2 0 0,3-2 3 15,1-2 104-15,3 0-124 0,-1 0 99 0,5 4-103 16,1-5 88-16,2 0-2 0,2-2-6 0,2 2-5 15,3-2-98-15,5-2 101 0,18-7-95 16,0 2 95-16,1-3-94 0,1 3 9 0,-2 1 9 16,-15 6 7-16,16-7 74 0,-15 8-79 0,-1 1 94 15,18-7-98-15,-17 10 90 0,0-1-94 0,-1 0 88 16,2 2-93-16,-2 1 91 0,0 0-90 0,-1 4 83 16,-3-2-8-16,1 2-6 0,-1 0 4 0,0 0-6 15,0 1-17-15,1 0 10 0,2-1-82 0,2 4 89 16,-3-4-82-16,2 2 88 0,-1-1-83 15,-1 0 87-15,-3 2-87 0,2-1 85 16,-1 0-79-16,-1 3 82 0,-1-2-85 0,0 1 90 16,2 1-91-16,-1-1 80 0,0 1-77 0,-2-1 84 15,2 1-82-15,-2 2 83 0,1-2-85 0,-2-2 85 16,0 4-85-16,0-4 77 0,3 4-77 0,0-3 86 16,-1 0-83-16,4 0 81 0,0 1-80 0,1-4 80 15,0 4-82-15,0-1 80 0,0 2-12 0,-1-5-4 16,-2 6-7-16,0-1-2 0,-1-2 1 0,2 2-1 15,-1 1-13-15,-1 1 8 0,2-1-3 16,-3 2 1-16,-1-2 0 0,-2 0-1 0,0 1-3 16,-1 0-75-16,-2 3 80 0,-2-3 7 15,-3 2-3-15,-1 1-74 0,-3-4 84 0,1 3-77 16,-10 2 81-16,7-2-76 0,-8 1 85 0,0 2-85 16,-1-2 86-16,1 0-79 0,-2 2 81 0,-3-1-83 15,3 0 86-15,-5 1-86 0,1 2 86 0,-3-1-88 16,1 0 85-16,-4 1-80 0,1 0 82 0,-3-1-83 15,-4 4 84-15,2-1-83 0,-3 1 81 16,1 0-84-16,-1-2 87 0,0 2-76 0,1-1 72 16,-2 0-82-16,1 1 86 0,0 0-85 0,0 0 77 15,-2 2-76-15,2-2 80 0,-2 2-79 0,2-1 61 16,-3-1-59-16,3 3 74 0,1-3-72 16,1 1 78-16,-2 2-80 0,4-2 82 0,0 0-82 15,6 1 82-15,1 0-84 0,-6-1 71 0,6 2-69 16,-3 2 77-16,3-3-76 0,-3 2 79 0,3-1-81 15,-4 1 80-15,0 1-81 0,1-1 71 16,0 2-71-16,-1 1 92 0,1-3-91 0,-2 3 78 16,2-2-80-16,0 0 82 0,-2 1-78 0,3-1 77 15,-2 0-81-15,0-1 80 0,2 2-79 0,-2 0 83 16,5-2-84-16,-4 0 83 0,1 1-82 0,4 1 81 16,-5 0-82-16,-1 0 80 0,2 1-80 0,0-2 83 15,0 2-82-15,1 0 80 0,-2 2-79 0,0-1 76 16,-2 0-76-16,-1 0 78 0,2 1-80 0,-4 2 82 15,0-1-81-15,1 2 60 16,-3-1-56-16,-1 3 78 0,0-2-80 0,-1 2 81 16,-1 0-82-16,-4 0 84 0,2 4-77 0,-1-1 65 15,-1 1-67-15,-2-1 76 0,2 2-72 0,-2 1 81 16,0 0-71-16,-2-1 77 0,1 3-67 0,-1-1 51 16,1-2-55-16,-1 5 63 0,-1-2-60 0,1-1 55 15,0-1-59-15,-1 0 53 0,-1 2-55 0,-1-2 49 16,2 2-50-16,-2-1 53 0,0-1-47 0,-1 1 45 15,-2 0-3-15,0-2-8 0,0 2-6 16,-2 0 6-16,1 0-16 0,-1 1 6 0,-1-3-3 16,1 2-2-16,0-3-1 0,-1 1-3 15,0-1-3-15,-2-2 5 0,1 3 1 0,-3-12-4 16,5 16-2-16,-5-16 1 0,4 17-4 0,-4-17 4 16,6 13-3-16,-6-13 4 0,2 14-7 0,-2-14 7 15,1 12 0-15,-1-12-2 0,1 12 0 0,-1-12-1 16,0 0-9-16,0 13 3 0,0-13-16 0,0 12-12 15,0-12-25-15,0 0-19 0,-1 9-19 16,1-9-115-16,0 0 84 0,0 0-94 0,0 0 28 16,-3 11-153-16,3-11 243 0</inkml:trace>
  <inkml:trace contextRef="#ctx0" brushRef="#br0" timeOffset="36880.86">22957 11892 76 0,'0'0'331'0,"-22"-6"-91"0,22 6-41 0,-19-6-44 15,19 6-12-15,-15-5-9 0,15 5-15 16,-12-6-25-16,12 6-10 0,0 0-16 0,-14-4-15 16,14 4-9-16,0 0-10 0,0 0-7 0,-13-5-5 15,13 5-15-15,0 0 8 0,0 0-3 0,0 0-4 16,0 0 1-16,20 5 1 0,-20-5-3 0,24 2 8 16,-9-1-25-16,6-1 15 0,-1 0-5 0,6-1 1 15,1 0-3-15,-2 0-4 0,3-2-1 0,-1-1-4 16,-3 0-14-16,4-2 13 0,-6 1-4 15,2 0-7-15,-2-2 7 0,-1-1 1 0,-2 1-93 16,-1 0 120-16,-4-1-98 0,-2 1 117 16,-3 3-94-16,-1-3 105 0,-8 7-89 0,10-7 116 15,-10 7-117-15,0 0 90 0,9-8-89 0,-9 8 99 16,0 0-101-16,0 0 99 0,-14 7 0 0,3-2-18 16,-6 6-20-16,-2-1-3 0,-5 7 9 0,-2-1-3 15,-2 5-13-15,-1 0-26 0,-1 0-145 0,-8 8 41 16,-2 0-301-16,2 0 168 0</inkml:trace>
  <inkml:trace contextRef="#ctx0" brushRef="#br0" timeOffset="40407.86">18551 7624 103 0,'0'0'221'0,"0"0"-179"15,0 0 89-15,0 0-133 0,0 0 82 0,0 0-95 16,0 0 90-16,0 0-105 0,15-3 97 0,-15 3-123 16,0 0 131-16,0 0-111 0,13-6 94 0,-13 6-108 15,12-5 114-15,-12 5-111 0,0 0 107 0,19-4-103 16,-19 4 93-16,14-4-99 16,-14 4 101-16,15-3-108 0,-15 3 109 0,13-2-99 15,-13 2 102-15,17-2-105 0,-17 2 103 0,0 0-108 16,16-3 125-16,-16 3-113 0,0 0 115 0,0 0-114 15,0 0 118-15,0 0-110 0,0 0 119 0,0 0-108 16,0 0 103-16,-16-9 7 0,16 9-117 0,-30-1 116 16,9 1-125-16,-5-4 123 0,0 3-121 0,-2 0 122 15,-4 0-125-15,-6 0 117 0,0-3-101 0,-1 2 106 16,0 1-123-16,-3-1 117 0,2-1-115 0,-2 1 127 16,2-1-21-16,-1-1-11 15,-1 1-13-15,3 2 3 0,-1-3-7 0,-2 1-8 0,2 1-7 16,-2-2-3-16,-1 1-1 0,0 2-7 0,-4 0-1 15,0-2-3-15,-2 2-11 0,-4 1 10 16,0 0-3-16,-3 1-1 0,-12 0 0 0,1 2-4 16,-1 0-1-16,1-2 0 0,1 5 4 0,1-3-11 15,1 2 11-15,-1-2 12 0,12 1-13 0,-10 0-7 16,11 0 2-16,0-2 4 0,1 3 3 0,1-2-4 16,0 0 1-16,1 1-2 0,0 0-10 0,0 1 12 15,2-1 0-15,-2 0-9 0,2 3 5 0,-3-2 7 16,-1 2-3-16,-6 0 0 0,-2 4 2 15,1 0-4-15,-1 0-10 0,1 1 14 0,-2 1-6 16,-2 2-2-16,2-2-2 0,-1 2 6 0,-2 1-2 16,3 0 16-16,0 1-20 0,1 1 18 15,2 0-23-15,-1-1 25 0,2 5-18 0,1-4 3 16,-1 3-5-16,2-2 16 0,-2 4-12 0,1-1 0 16,0 2 3-16,-1-1-1 0,2 3 0 0,-1 0 1 15,0 0 0-15,3 3 1 0,2-3-2 0,-1 2 5 16,4 1 2-16,1-2-1 0,1 1-1 0,2-1 0 15,4 1-2-15,-2-2-1 0,11-3-1 0,-1 2 0 16,2-2-2-16,2 0 4 0,1 1-5 0,3 2 0 16,-2 0 1-16,3 1 20 0,1 0-30 15,1 1 34-15,1 2-23 0,2 1 1 0,-2-1-2 16,4 3 3-16,0 0 4 0,0 0-3 0,1 1 12 16,3 0-13-16,-2 2 2 0,4-2-9 15,-1 0 5-15,1 0 11 0,1-1 6 0,3-1-9 16,0 1-2-16,2-6 1 0,2 2 1 0,1 0-5 15,1-2 1-15,3 0 1 0,3 4-3 0,-1 1 27 16,4-3-32-16,3 2 28 0,1-5-30 0,3 3 29 16,3-4-32-16,1 1 33 0,4-1-34 0,2-4 23 15,4 3-21-15,1-2 32 0,2-2-33 0,12 3 30 16,-1-4-29-16,2-1 2 0,4-3 7 0,3-1 4 16,1-4 4-16,5 0 4 0,0-3-2 15,3-2-1-15,1-2 2 0,1-2-3 0,-9 0-4 16,14-2 2-16,-1 0 31 0,2-2-38 0,1-1 33 15,1 0-42-15,4 0 26 0,0-1-32 16,0-1 7-16,1-2 40 0,3 1-46 0,-3-1 38 16,2 0-39-16,2 3 38 0,-1-2-44 0,2-3 34 15,2 3-42-15,2-1 56 0,0 1-41 0,1-1 36 16,-3 1-39-16,-1 0 38 0,0 1-38 0,-3 0 37 16,-2 0-46-16,0 3 48 0,1-3-47 0,-4-1 47 15,2 6-39-15,-4-3 36 0,0-2-38 0,-1 4 40 16,-1-3-42-16,-2 3 29 0,0-3 8 15,-2 3-1-15,0-1-4 0,2 0-2 0,-1 1 2 16,1-2 4-16,4 0 8 0,-1 0-7 0,-1-1 7 16,2 0-6-16,-2 1 2 0,0-2-22 15,-1 1 30-15,-1-2-6 0,-1 2-7 0,1 1-9 16,-1-3 8-16,0 0-9 0,0 0-12 0,0-1 31 16,-2-2-14-16,-2 1 18 0,0 1-13 0,1-2 23 15,-4 1-23-15,0-4 15 0,-2 4-11 0,-3-3-2 16,0-2-3-16,1 2 7 0,-3-1-10 0,-1-1 9 15,1 1-3-15,-1-1 0 0,-3-1 11 16,-5 3-13-16,4-3-1 0,1-1-2 0,-10 1-1 16,1 3-3-16,-2-5 0 0,0 3-1 15,0-1 8-15,-1-2-10 0,-2 3-1 0,0-2 4 0,-4 0-4 16,3-1-1-16,-4 1 1 0,-3-1 1 0,-1 1 1 16,2 0 3-16,-6-1-6 0,2 0-2 15,-2 0 5-15,-1 0 3 0,-3-4-5 0,2 2 3 16,-2 1 0-16,0-3-2 0,0 1 4 0,-2 1-5 15,0-3-5-15,-2 0 3 0,-3 5 1 0,0-2-1 16,-3 1-2-16,-1 0-1 0,1-2 15 16,-3 1-11-16,-2-3-10 0,-3 3 4 0,0 0 1 15,-1-1-1-15,-2-1 1 0,-2-4-1 0,-1 3 2 16,-2-2 6-16,-2 2-7 0,3-2 0 0,-4-5 0 16,-2 0 0-16,-1 0-2 0,1 0-21 0,-3-1 10 15,1 1 5-15,0-2 11 0,-5 3-8 0,4-2 0 16,-5 2 4-16,-1-2 5 0,-1 2-5 0,-3-1 6 15,-2 1-4-15,-8-2 5 0,-3 0-1 16,-3 1-1-16,-1 3-11 0,-3-1-1 0,-4 2 7 16,0 2 2-16,-5 0-4 0,-2 2 2 15,0-1-3-15,-5 0 12 0,0 0-4 0,-4 2-6 16,-2-2-1-16,-7 1 1 0,0 0-2 0,-6-1-6 16,-7 0-25-16,-20-7-13 0,-5 1 1 0,-1-1-7 15,-7 0-6-15,-9 1 6 0,-9 5 0 0,-13 2-22 16,-13 8 18-16,-20 8 7 0,-17 12 0 0,-20 18-2 15,-23 16-37-15,-26 19-139 0,-21 22-345 0,-27 14-99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 name="Google Shape;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smtClean="0">
                <a:solidFill>
                  <a:srgbClr val="000000"/>
                </a:solidFill>
                <a:latin typeface="Calibri"/>
                <a:ea typeface="Calibri"/>
                <a:cs typeface="Calibri"/>
                <a:sym typeface="Calibri"/>
              </a:rPr>
              <a:t>25</a:t>
            </a:fld>
            <a:endParaRPr lang="en-IN"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361336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990467e5a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g12990467e5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749882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8"/>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19" name="Google Shape;19;p28"/>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marR="0" lvl="0" algn="ctr">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ndara"/>
                <a:ea typeface="Candara"/>
                <a:cs typeface="Candara"/>
                <a:sym typeface="Candara"/>
              </a:defRPr>
            </a:lvl1pPr>
            <a:lvl2pPr marR="0" lvl="1" algn="ctr">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ndara"/>
                <a:ea typeface="Candara"/>
                <a:cs typeface="Candara"/>
                <a:sym typeface="Candara"/>
              </a:defRPr>
            </a:lvl2pPr>
            <a:lvl3pPr marR="0" lvl="2" algn="ctr">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ndara"/>
                <a:ea typeface="Candara"/>
                <a:cs typeface="Candara"/>
                <a:sym typeface="Candara"/>
              </a:defRPr>
            </a:lvl3pPr>
            <a:lvl4pPr marR="0" lvl="3"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4pPr>
            <a:lvl5pPr marR="0" lvl="4"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0" name="Google Shape;20;p28"/>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28"/>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28"/>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3"/>
        <p:cNvGrpSpPr/>
        <p:nvPr/>
      </p:nvGrpSpPr>
      <p:grpSpPr>
        <a:xfrm>
          <a:off x="0" y="0"/>
          <a:ext cx="0" cy="0"/>
          <a:chOff x="0" y="0"/>
          <a:chExt cx="0" cy="0"/>
        </a:xfrm>
      </p:grpSpPr>
      <p:sp>
        <p:nvSpPr>
          <p:cNvPr id="24" name="Google Shape;24;p46"/>
          <p:cNvSpPr txBox="1">
            <a:spLocks noGrp="1"/>
          </p:cNvSpPr>
          <p:nvPr>
            <p:ph type="body" idx="1"/>
          </p:nvPr>
        </p:nvSpPr>
        <p:spPr>
          <a:xfrm>
            <a:off x="622300" y="1160003"/>
            <a:ext cx="10947400" cy="2263006"/>
          </a:xfrm>
          <a:prstGeom prst="rect">
            <a:avLst/>
          </a:prstGeom>
          <a:noFill/>
          <a:ln>
            <a:noFill/>
          </a:ln>
        </p:spPr>
        <p:txBody>
          <a:bodyPr spcFirstLastPara="1" wrap="square" lIns="16925" tIns="16925" rIns="16925" bIns="16925" anchor="t" anchorCtr="0">
            <a:spAutoFit/>
          </a:bodyPr>
          <a:lstStyle>
            <a:lvl1pPr marL="457200" lvl="0" indent="-431800" algn="l">
              <a:lnSpc>
                <a:spcPct val="100000"/>
              </a:lnSpc>
              <a:spcBef>
                <a:spcPts val="640"/>
              </a:spcBef>
              <a:spcAft>
                <a:spcPts val="0"/>
              </a:spcAft>
              <a:buSzPts val="3200"/>
              <a:buChar char="•"/>
              <a:defRPr/>
            </a:lvl1pPr>
            <a:lvl2pPr marL="914400" lvl="1" indent="-406400" algn="l">
              <a:lnSpc>
                <a:spcPct val="100000"/>
              </a:lnSpc>
              <a:spcBef>
                <a:spcPts val="560"/>
              </a:spcBef>
              <a:spcAft>
                <a:spcPts val="0"/>
              </a:spcAft>
              <a:buSzPts val="2800"/>
              <a:buChar char="–"/>
              <a:defRPr/>
            </a:lvl2pPr>
            <a:lvl3pPr marL="1371600" lvl="2" indent="-381000" algn="l">
              <a:lnSpc>
                <a:spcPct val="100000"/>
              </a:lnSpc>
              <a:spcBef>
                <a:spcPts val="480"/>
              </a:spcBef>
              <a:spcAft>
                <a:spcPts val="0"/>
              </a:spcAft>
              <a:buClr>
                <a:srgbClr val="A5A5A5"/>
              </a:buClr>
              <a:buSzPts val="2400"/>
              <a:buChar char="•"/>
              <a:defRPr/>
            </a:lvl3pPr>
            <a:lvl4pPr marL="1828800" lvl="3" indent="-355600" algn="l">
              <a:lnSpc>
                <a:spcPct val="100000"/>
              </a:lnSpc>
              <a:spcBef>
                <a:spcPts val="400"/>
              </a:spcBef>
              <a:spcAft>
                <a:spcPts val="0"/>
              </a:spcAft>
              <a:buClr>
                <a:srgbClr val="A5A5A5"/>
              </a:buClr>
              <a:buSzPts val="2000"/>
              <a:buChar char="–"/>
              <a:defRPr/>
            </a:lvl4pPr>
            <a:lvl5pPr marL="2286000" lvl="4" indent="-355600" algn="l">
              <a:lnSpc>
                <a:spcPct val="100000"/>
              </a:lnSpc>
              <a:spcBef>
                <a:spcPts val="400"/>
              </a:spcBef>
              <a:spcAft>
                <a:spcPts val="0"/>
              </a:spcAft>
              <a:buClr>
                <a:srgbClr val="A5A5A5"/>
              </a:buClr>
              <a:buSzPts val="2000"/>
              <a:buChar char="»"/>
              <a:defRPr/>
            </a:lvl5pPr>
            <a:lvl6pPr marL="2743200" lvl="5" indent="-355600" algn="l">
              <a:lnSpc>
                <a:spcPct val="100000"/>
              </a:lnSpc>
              <a:spcBef>
                <a:spcPts val="400"/>
              </a:spcBef>
              <a:spcAft>
                <a:spcPts val="0"/>
              </a:spcAft>
              <a:buSzPts val="2000"/>
              <a:buChar char="•"/>
              <a:defRPr/>
            </a:lvl6pPr>
            <a:lvl7pPr marL="3200400" lvl="6" indent="-355600" algn="l">
              <a:lnSpc>
                <a:spcPct val="100000"/>
              </a:lnSpc>
              <a:spcBef>
                <a:spcPts val="400"/>
              </a:spcBef>
              <a:spcAft>
                <a:spcPts val="0"/>
              </a:spcAft>
              <a:buSzPts val="2000"/>
              <a:buChar char="•"/>
              <a:defRPr/>
            </a:lvl7pPr>
            <a:lvl8pPr marL="3657600" lvl="7" indent="-355600" algn="l">
              <a:lnSpc>
                <a:spcPct val="100000"/>
              </a:lnSpc>
              <a:spcBef>
                <a:spcPts val="400"/>
              </a:spcBef>
              <a:spcAft>
                <a:spcPts val="0"/>
              </a:spcAft>
              <a:buSzPts val="2000"/>
              <a:buChar char="•"/>
              <a:defRPr/>
            </a:lvl8pPr>
            <a:lvl9pPr marL="4114800" lvl="8" indent="-355600" algn="l">
              <a:lnSpc>
                <a:spcPct val="100000"/>
              </a:lnSpc>
              <a:spcBef>
                <a:spcPts val="400"/>
              </a:spcBef>
              <a:spcAft>
                <a:spcPts val="0"/>
              </a:spcAft>
              <a:buSzPts val="2000"/>
              <a:buChar char="•"/>
              <a:defRPr/>
            </a:lvl9pPr>
          </a:lstStyle>
          <a:p>
            <a:endParaRPr/>
          </a:p>
        </p:txBody>
      </p:sp>
      <p:cxnSp>
        <p:nvCxnSpPr>
          <p:cNvPr id="25" name="Google Shape;25;p46"/>
          <p:cNvCxnSpPr/>
          <p:nvPr/>
        </p:nvCxnSpPr>
        <p:spPr>
          <a:xfrm>
            <a:off x="622300" y="1143000"/>
            <a:ext cx="10947400" cy="0"/>
          </a:xfrm>
          <a:prstGeom prst="straightConnector1">
            <a:avLst/>
          </a:prstGeom>
          <a:noFill/>
          <a:ln w="28575" cap="flat" cmpd="sng">
            <a:solidFill>
              <a:srgbClr val="095A82"/>
            </a:solidFill>
            <a:prstDash val="solid"/>
            <a:round/>
            <a:headEnd type="none" w="sm" len="sm"/>
            <a:tailEnd type="none" w="sm" len="sm"/>
          </a:ln>
        </p:spPr>
      </p:cxnSp>
      <p:sp>
        <p:nvSpPr>
          <p:cNvPr id="26" name="Google Shape;26;p46"/>
          <p:cNvSpPr txBox="1">
            <a:spLocks noGrp="1"/>
          </p:cNvSpPr>
          <p:nvPr>
            <p:ph type="title"/>
          </p:nvPr>
        </p:nvSpPr>
        <p:spPr>
          <a:xfrm>
            <a:off x="622300" y="457202"/>
            <a:ext cx="10947400" cy="497415"/>
          </a:xfrm>
          <a:prstGeom prst="rect">
            <a:avLst/>
          </a:prstGeom>
          <a:noFill/>
          <a:ln>
            <a:noFill/>
          </a:ln>
        </p:spPr>
        <p:txBody>
          <a:bodyPr spcFirstLastPara="1" wrap="square" lIns="16925" tIns="16925" rIns="16925" bIns="16925" anchor="t" anchorCtr="0">
            <a:noAutofit/>
          </a:bodyPr>
          <a:lstStyle>
            <a:lvl1pPr lvl="0" algn="l">
              <a:lnSpc>
                <a:spcPct val="100000"/>
              </a:lnSpc>
              <a:spcBef>
                <a:spcPts val="0"/>
              </a:spcBef>
              <a:spcAft>
                <a:spcPts val="0"/>
              </a:spcAft>
              <a:buSzPts val="1400"/>
              <a:buNone/>
              <a:defRPr>
                <a:solidFill>
                  <a:srgbClr val="095A8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7"/>
        <p:cNvGrpSpPr/>
        <p:nvPr/>
      </p:nvGrpSpPr>
      <p:grpSpPr>
        <a:xfrm>
          <a:off x="0" y="0"/>
          <a:ext cx="0" cy="0"/>
          <a:chOff x="0" y="0"/>
          <a:chExt cx="0" cy="0"/>
        </a:xfrm>
      </p:grpSpPr>
      <p:sp>
        <p:nvSpPr>
          <p:cNvPr id="28" name="Google Shape;28;p37"/>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SzPts val="1400"/>
              <a:buNone/>
              <a:defRPr sz="2000" b="1"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29" name="Google Shape;29;p37"/>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0" name="Google Shape;30;p37"/>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280"/>
              </a:spcBef>
              <a:spcAft>
                <a:spcPts val="0"/>
              </a:spcAft>
              <a:buClr>
                <a:schemeClr val="dk1"/>
              </a:buClr>
              <a:buSzPts val="1400"/>
              <a:buFont typeface="Arial"/>
              <a:buNone/>
              <a:defRPr sz="1400" b="0" i="0" u="none" strike="noStrike" cap="none">
                <a:solidFill>
                  <a:schemeClr val="dk1"/>
                </a:solidFill>
                <a:latin typeface="Candara"/>
                <a:ea typeface="Candara"/>
                <a:cs typeface="Candara"/>
                <a:sym typeface="Candara"/>
              </a:defRPr>
            </a:lvl1pPr>
            <a:lvl2pPr marL="914400" marR="0" lvl="1" indent="-228600" algn="l">
              <a:lnSpc>
                <a:spcPct val="100000"/>
              </a:lnSpc>
              <a:spcBef>
                <a:spcPts val="240"/>
              </a:spcBef>
              <a:spcAft>
                <a:spcPts val="0"/>
              </a:spcAft>
              <a:buClr>
                <a:schemeClr val="dk1"/>
              </a:buClr>
              <a:buSzPts val="1200"/>
              <a:buFont typeface="Arial"/>
              <a:buNone/>
              <a:defRPr sz="1200" b="0" i="0" u="none" strike="noStrike" cap="none">
                <a:solidFill>
                  <a:schemeClr val="dk1"/>
                </a:solidFill>
                <a:latin typeface="Candara"/>
                <a:ea typeface="Candara"/>
                <a:cs typeface="Candara"/>
                <a:sym typeface="Candara"/>
              </a:defRPr>
            </a:lvl2pPr>
            <a:lvl3pPr marL="1371600" marR="0" lvl="2" indent="-228600" algn="l">
              <a:lnSpc>
                <a:spcPct val="100000"/>
              </a:lnSpc>
              <a:spcBef>
                <a:spcPts val="200"/>
              </a:spcBef>
              <a:spcAft>
                <a:spcPts val="0"/>
              </a:spcAft>
              <a:buClr>
                <a:schemeClr val="dk1"/>
              </a:buClr>
              <a:buSzPts val="1000"/>
              <a:buFont typeface="Arial"/>
              <a:buNone/>
              <a:defRPr sz="1000" b="0" i="0" u="none" strike="noStrike" cap="none">
                <a:solidFill>
                  <a:schemeClr val="dk1"/>
                </a:solidFill>
                <a:latin typeface="Candara"/>
                <a:ea typeface="Candara"/>
                <a:cs typeface="Candara"/>
                <a:sym typeface="Candara"/>
              </a:defRPr>
            </a:lvl3pPr>
            <a:lvl4pPr marL="1828800" marR="0" lvl="3"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4pPr>
            <a:lvl5pPr marL="2286000" marR="0" lvl="4"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1" name="Google Shape;31;p37"/>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37"/>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37"/>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3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36" name="Google Shape;36;p38"/>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7" name="Google Shape;37;p38"/>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38" name="Google Shape;38;p38"/>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Google Shape;39;p38"/>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0" name="Google Shape;40;p38"/>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38"/>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38"/>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a:p>
        </p:txBody>
      </p:sp>
      <p:sp>
        <p:nvSpPr>
          <p:cNvPr id="11" name="Google Shape;11;p27"/>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7"/>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7"/>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27"/>
          <p:cNvSpPr txBox="1"/>
          <p:nvPr/>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27"/>
          <p:cNvSpPr txBox="1"/>
          <p:nvPr/>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xmlns:p14="http://schemas.microsoft.com/office/powerpoint/2010/main">
    <mc:Choice Requires="p14">
      <p:transition spd="slow" p14:dur="34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customXml" Target="../ink/ink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customXml" Target="../ink/ink12.xml"/><Relationship Id="rId4" Type="http://schemas.openxmlformats.org/officeDocument/2006/relationships/image" Target="../media/image1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mongodb.co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localhost:8080/actuator/info" TargetMode="External"/><Relationship Id="rId2" Type="http://schemas.openxmlformats.org/officeDocument/2006/relationships/hyperlink" Target="http://localhost:8080/actuator/beans" TargetMode="External"/><Relationship Id="rId1" Type="http://schemas.openxmlformats.org/officeDocument/2006/relationships/slideLayout" Target="../slideLayouts/slideLayout2.xml"/><Relationship Id="rId6" Type="http://schemas.openxmlformats.org/officeDocument/2006/relationships/hyperlink" Target="http://localhost:8080/actuator/health" TargetMode="External"/><Relationship Id="rId5" Type="http://schemas.openxmlformats.org/officeDocument/2006/relationships/hyperlink" Target="http://localhost:8080/actuator/mappings" TargetMode="External"/><Relationship Id="rId4" Type="http://schemas.openxmlformats.org/officeDocument/2006/relationships/hyperlink" Target="http://localhost:8080/actuator/en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
          <p:cNvSpPr txBox="1"/>
          <p:nvPr/>
        </p:nvSpPr>
        <p:spPr>
          <a:xfrm>
            <a:off x="2096137" y="1885870"/>
            <a:ext cx="7999725" cy="121564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4400" b="1" i="0" u="none" strike="noStrike" cap="none" dirty="0">
                <a:solidFill>
                  <a:schemeClr val="dk1"/>
                </a:solidFill>
                <a:latin typeface="Calibri"/>
                <a:ea typeface="Calibri"/>
                <a:cs typeface="Calibri"/>
                <a:sym typeface="Calibri"/>
              </a:rPr>
              <a:t>Live Virtual Class-03</a:t>
            </a:r>
            <a:endParaRPr sz="1400" b="1" i="0" u="none" strike="noStrike" cap="none" dirty="0">
              <a:solidFill>
                <a:schemeClr val="dk1"/>
              </a:solidFill>
              <a:latin typeface="Calibri"/>
              <a:ea typeface="Calibri"/>
              <a:cs typeface="Calibri"/>
              <a:sym typeface="Calibri"/>
            </a:endParaRPr>
          </a:p>
        </p:txBody>
      </p:sp>
      <p:sp>
        <p:nvSpPr>
          <p:cNvPr id="48" name="Google Shape;48;p1"/>
          <p:cNvSpPr txBox="1"/>
          <p:nvPr/>
        </p:nvSpPr>
        <p:spPr>
          <a:xfrm>
            <a:off x="2313776" y="2764971"/>
            <a:ext cx="7999800" cy="2629829"/>
          </a:xfrm>
          <a:prstGeom prst="rect">
            <a:avLst/>
          </a:prstGeom>
          <a:noFill/>
          <a:ln>
            <a:noFill/>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r>
              <a:rPr lang="en-US" sz="3200" b="1" i="0" u="none" strike="noStrike" cap="none" dirty="0">
                <a:solidFill>
                  <a:schemeClr val="dk1"/>
                </a:solidFill>
                <a:latin typeface="Calibri"/>
                <a:ea typeface="Calibri"/>
                <a:cs typeface="Calibri"/>
                <a:sym typeface="Calibri"/>
              </a:rPr>
              <a:t>Web API Development</a:t>
            </a:r>
          </a:p>
          <a:p>
            <a:pPr marL="0" marR="0" lvl="0" indent="0" algn="ctr" rtl="0">
              <a:lnSpc>
                <a:spcPct val="120000"/>
              </a:lnSpc>
              <a:spcBef>
                <a:spcPts val="0"/>
              </a:spcBef>
              <a:spcAft>
                <a:spcPts val="0"/>
              </a:spcAft>
              <a:buNone/>
            </a:pPr>
            <a:endParaRPr lang="en-US" sz="3200" b="1" dirty="0">
              <a:solidFill>
                <a:schemeClr val="dk1"/>
              </a:solidFill>
              <a:latin typeface="Calibri"/>
              <a:ea typeface="Calibri"/>
              <a:cs typeface="Calibri"/>
              <a:sym typeface="Calibri"/>
            </a:endParaRPr>
          </a:p>
        </p:txBody>
      </p:sp>
      <p:sp>
        <p:nvSpPr>
          <p:cNvPr id="3" name="TextBox 2">
            <a:extLst>
              <a:ext uri="{FF2B5EF4-FFF2-40B4-BE49-F238E27FC236}">
                <a16:creationId xmlns:a16="http://schemas.microsoft.com/office/drawing/2014/main" id="{2FB84E21-D991-95C6-7DC9-B9F4FBDB2F28}"/>
              </a:ext>
            </a:extLst>
          </p:cNvPr>
          <p:cNvSpPr txBox="1"/>
          <p:nvPr/>
        </p:nvSpPr>
        <p:spPr>
          <a:xfrm>
            <a:off x="3265676" y="4590796"/>
            <a:ext cx="6096000" cy="572721"/>
          </a:xfrm>
          <a:prstGeom prst="rect">
            <a:avLst/>
          </a:prstGeom>
          <a:noFill/>
        </p:spPr>
        <p:txBody>
          <a:bodyPr wrap="square">
            <a:spAutoFit/>
          </a:bodyPr>
          <a:lstStyle/>
          <a:p>
            <a:pPr marL="0" marR="0" lvl="0" indent="0" algn="ctr" rtl="0">
              <a:lnSpc>
                <a:spcPct val="120000"/>
              </a:lnSpc>
              <a:spcBef>
                <a:spcPts val="0"/>
              </a:spcBef>
              <a:spcAft>
                <a:spcPts val="0"/>
              </a:spcAft>
              <a:buNone/>
            </a:pPr>
            <a:r>
              <a:rPr lang="en-IN" sz="2800" b="1" dirty="0">
                <a:solidFill>
                  <a:schemeClr val="dk1"/>
                </a:solidFill>
                <a:latin typeface="Century" panose="02040604050505020304" pitchFamily="18" charset="0"/>
                <a:ea typeface="Calibri"/>
                <a:cs typeface="Calibri"/>
                <a:sym typeface="Calibri"/>
              </a:rPr>
              <a:t>Rahul Dixit</a:t>
            </a:r>
            <a:endParaRPr lang="en-IN" sz="2800" b="1" i="0" u="none" strike="noStrike" cap="none" dirty="0">
              <a:solidFill>
                <a:schemeClr val="dk1"/>
              </a:solidFill>
              <a:latin typeface="Century" panose="02040604050505020304" pitchFamily="18" charset="0"/>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4243EB4-40DA-9397-833E-B866E9CF3BB4}"/>
              </a:ext>
            </a:extLst>
          </p:cNvPr>
          <p:cNvSpPr>
            <a:spLocks noGrp="1"/>
          </p:cNvSpPr>
          <p:nvPr>
            <p:ph type="title"/>
          </p:nvPr>
        </p:nvSpPr>
        <p:spPr/>
        <p:txBody>
          <a:bodyPr/>
          <a:lstStyle/>
          <a:p>
            <a:r>
              <a:rPr lang="en-US" dirty="0"/>
              <a:t>Boot + JPA + Hibernate</a:t>
            </a:r>
          </a:p>
        </p:txBody>
      </p:sp>
      <p:pic>
        <p:nvPicPr>
          <p:cNvPr id="4" name="Content Placeholder 8">
            <a:extLst>
              <a:ext uri="{FF2B5EF4-FFF2-40B4-BE49-F238E27FC236}">
                <a16:creationId xmlns:a16="http://schemas.microsoft.com/office/drawing/2014/main" id="{D6A6DF7B-8F5C-0FE8-2812-CFD2AD7759A7}"/>
              </a:ext>
            </a:extLst>
          </p:cNvPr>
          <p:cNvPicPr>
            <a:picLocks noGrp="1" noChangeAspect="1"/>
          </p:cNvPicPr>
          <p:nvPr>
            <p:ph idx="1"/>
          </p:nvPr>
        </p:nvPicPr>
        <p:blipFill rotWithShape="1">
          <a:blip r:embed="rId2"/>
          <a:srcRect t="13232" b="7379"/>
          <a:stretch/>
        </p:blipFill>
        <p:spPr>
          <a:xfrm>
            <a:off x="872197" y="1308295"/>
            <a:ext cx="10569526" cy="5162843"/>
          </a:xfrm>
        </p:spPr>
      </p:pic>
      <p:pic>
        <p:nvPicPr>
          <p:cNvPr id="5" name="Content Placeholder 8">
            <a:extLst>
              <a:ext uri="{FF2B5EF4-FFF2-40B4-BE49-F238E27FC236}">
                <a16:creationId xmlns:a16="http://schemas.microsoft.com/office/drawing/2014/main" id="{EC4A1756-9199-1018-A2FE-8BBE76138E1A}"/>
              </a:ext>
            </a:extLst>
          </p:cNvPr>
          <p:cNvPicPr>
            <a:picLocks noGrp="1" noChangeAspect="1"/>
          </p:cNvPicPr>
          <p:nvPr>
            <p:ph idx="1"/>
          </p:nvPr>
        </p:nvPicPr>
        <p:blipFill rotWithShape="1">
          <a:blip r:embed="rId2"/>
          <a:srcRect t="13232" b="7379"/>
          <a:stretch/>
        </p:blipFill>
        <p:spPr>
          <a:xfrm>
            <a:off x="872197" y="1603717"/>
            <a:ext cx="10658584" cy="4867421"/>
          </a:xfrm>
        </p:spPr>
      </p:pic>
      <p:pic>
        <p:nvPicPr>
          <p:cNvPr id="6" name="Content Placeholder 8">
            <a:extLst>
              <a:ext uri="{FF2B5EF4-FFF2-40B4-BE49-F238E27FC236}">
                <a16:creationId xmlns:a16="http://schemas.microsoft.com/office/drawing/2014/main" id="{CC862688-C454-5BA1-ADF5-DDE25CB9DB8E}"/>
              </a:ext>
            </a:extLst>
          </p:cNvPr>
          <p:cNvPicPr>
            <a:picLocks noChangeAspect="1"/>
          </p:cNvPicPr>
          <p:nvPr/>
        </p:nvPicPr>
        <p:blipFill rotWithShape="1">
          <a:blip r:embed="rId2"/>
          <a:srcRect t="13232" b="7379"/>
          <a:stretch/>
        </p:blipFill>
        <p:spPr>
          <a:xfrm>
            <a:off x="686953" y="1352483"/>
            <a:ext cx="11029071" cy="5472333"/>
          </a:xfrm>
          <a:prstGeom prst="rect">
            <a:avLst/>
          </a:prstGeom>
          <a:noFill/>
          <a:ln>
            <a:noFill/>
          </a:ln>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09B8B43C-6ED9-FBA5-FF97-EECCBD2AFEF5}"/>
                  </a:ext>
                </a:extLst>
              </p14:cNvPr>
              <p14:cNvContentPartPr/>
              <p14:nvPr/>
            </p14:nvContentPartPr>
            <p14:xfrm>
              <a:off x="5938200" y="2450880"/>
              <a:ext cx="547200" cy="2293920"/>
            </p14:xfrm>
          </p:contentPart>
        </mc:Choice>
        <mc:Fallback xmlns="">
          <p:pic>
            <p:nvPicPr>
              <p:cNvPr id="2" name="Ink 1">
                <a:extLst>
                  <a:ext uri="{FF2B5EF4-FFF2-40B4-BE49-F238E27FC236}">
                    <a16:creationId xmlns:a16="http://schemas.microsoft.com/office/drawing/2014/main" id="{09B8B43C-6ED9-FBA5-FF97-EECCBD2AFEF5}"/>
                  </a:ext>
                </a:extLst>
              </p:cNvPr>
              <p:cNvPicPr/>
              <p:nvPr/>
            </p:nvPicPr>
            <p:blipFill>
              <a:blip r:embed="rId4"/>
              <a:stretch>
                <a:fillRect/>
              </a:stretch>
            </p:blipFill>
            <p:spPr>
              <a:xfrm>
                <a:off x="5928840" y="2441520"/>
                <a:ext cx="565920" cy="2312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35B66420-66C7-A30C-8BAF-ED2A2D645A83}"/>
                  </a:ext>
                </a:extLst>
              </p14:cNvPr>
              <p14:cNvContentPartPr/>
              <p14:nvPr/>
            </p14:nvContentPartPr>
            <p14:xfrm>
              <a:off x="6231240" y="2597400"/>
              <a:ext cx="5267520" cy="3209040"/>
            </p14:xfrm>
          </p:contentPart>
        </mc:Choice>
        <mc:Fallback xmlns="">
          <p:pic>
            <p:nvPicPr>
              <p:cNvPr id="7" name="Ink 6">
                <a:extLst>
                  <a:ext uri="{FF2B5EF4-FFF2-40B4-BE49-F238E27FC236}">
                    <a16:creationId xmlns:a16="http://schemas.microsoft.com/office/drawing/2014/main" id="{35B66420-66C7-A30C-8BAF-ED2A2D645A83}"/>
                  </a:ext>
                </a:extLst>
              </p:cNvPr>
              <p:cNvPicPr/>
              <p:nvPr/>
            </p:nvPicPr>
            <p:blipFill>
              <a:blip r:embed="rId6"/>
              <a:stretch>
                <a:fillRect/>
              </a:stretch>
            </p:blipFill>
            <p:spPr>
              <a:xfrm>
                <a:off x="6221880" y="2588040"/>
                <a:ext cx="5286240" cy="3227760"/>
              </a:xfrm>
              <a:prstGeom prst="rect">
                <a:avLst/>
              </a:prstGeom>
            </p:spPr>
          </p:pic>
        </mc:Fallback>
      </mc:AlternateContent>
    </p:spTree>
    <p:extLst>
      <p:ext uri="{BB962C8B-B14F-4D97-AF65-F5344CB8AC3E}">
        <p14:creationId xmlns:p14="http://schemas.microsoft.com/office/powerpoint/2010/main" val="1947670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DA449A-5A7E-40F3-9058-DA11CE73E44B}"/>
              </a:ext>
            </a:extLst>
          </p:cNvPr>
          <p:cNvSpPr>
            <a:spLocks noGrp="1"/>
          </p:cNvSpPr>
          <p:nvPr>
            <p:ph type="body" idx="1"/>
          </p:nvPr>
        </p:nvSpPr>
        <p:spPr>
          <a:xfrm>
            <a:off x="622300" y="1160003"/>
            <a:ext cx="10947400" cy="1742340"/>
          </a:xfrm>
        </p:spPr>
        <p:txBody>
          <a:bodyPr/>
          <a:lstStyle/>
          <a:p>
            <a:r>
              <a:rPr lang="en-US" dirty="0"/>
              <a:t>spring.h2.console.enabled=true</a:t>
            </a:r>
          </a:p>
          <a:p>
            <a:r>
              <a:rPr lang="en-US" dirty="0"/>
              <a:t>spring.datasource.url=jdbc:h2:mem:testdb</a:t>
            </a:r>
          </a:p>
          <a:p>
            <a:r>
              <a:rPr lang="en-US" dirty="0" err="1"/>
              <a:t>spring.jpa.show-sql</a:t>
            </a:r>
            <a:r>
              <a:rPr lang="en-US" dirty="0"/>
              <a:t>=true</a:t>
            </a:r>
          </a:p>
        </p:txBody>
      </p:sp>
      <p:sp>
        <p:nvSpPr>
          <p:cNvPr id="3" name="Title 2">
            <a:extLst>
              <a:ext uri="{FF2B5EF4-FFF2-40B4-BE49-F238E27FC236}">
                <a16:creationId xmlns:a16="http://schemas.microsoft.com/office/drawing/2014/main" id="{8C905A96-A192-EC4E-5AB7-A99450C260B1}"/>
              </a:ext>
            </a:extLst>
          </p:cNvPr>
          <p:cNvSpPr>
            <a:spLocks noGrp="1"/>
          </p:cNvSpPr>
          <p:nvPr>
            <p:ph type="title"/>
          </p:nvPr>
        </p:nvSpPr>
        <p:spPr/>
        <p:txBody>
          <a:bodyPr/>
          <a:lstStyle/>
          <a:p>
            <a:r>
              <a:rPr lang="en-US" dirty="0"/>
              <a:t>Configuration : Properties File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CC639F9-6603-E577-7005-397906BF976D}"/>
                  </a:ext>
                </a:extLst>
              </p14:cNvPr>
              <p14:cNvContentPartPr/>
              <p14:nvPr/>
            </p14:nvContentPartPr>
            <p14:xfrm>
              <a:off x="7560000" y="597960"/>
              <a:ext cx="2789280" cy="1229760"/>
            </p14:xfrm>
          </p:contentPart>
        </mc:Choice>
        <mc:Fallback xmlns="">
          <p:pic>
            <p:nvPicPr>
              <p:cNvPr id="4" name="Ink 3">
                <a:extLst>
                  <a:ext uri="{FF2B5EF4-FFF2-40B4-BE49-F238E27FC236}">
                    <a16:creationId xmlns:a16="http://schemas.microsoft.com/office/drawing/2014/main" id="{5CC639F9-6603-E577-7005-397906BF976D}"/>
                  </a:ext>
                </a:extLst>
              </p:cNvPr>
              <p:cNvPicPr/>
              <p:nvPr/>
            </p:nvPicPr>
            <p:blipFill>
              <a:blip r:embed="rId3"/>
              <a:stretch>
                <a:fillRect/>
              </a:stretch>
            </p:blipFill>
            <p:spPr>
              <a:xfrm>
                <a:off x="7550640" y="588600"/>
                <a:ext cx="2808000" cy="1248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B80079E-026C-6596-4413-287889ECDC62}"/>
                  </a:ext>
                </a:extLst>
              </p14:cNvPr>
              <p14:cNvContentPartPr/>
              <p14:nvPr/>
            </p14:nvContentPartPr>
            <p14:xfrm>
              <a:off x="7247160" y="1670760"/>
              <a:ext cx="2918160" cy="673920"/>
            </p14:xfrm>
          </p:contentPart>
        </mc:Choice>
        <mc:Fallback xmlns="">
          <p:pic>
            <p:nvPicPr>
              <p:cNvPr id="5" name="Ink 4">
                <a:extLst>
                  <a:ext uri="{FF2B5EF4-FFF2-40B4-BE49-F238E27FC236}">
                    <a16:creationId xmlns:a16="http://schemas.microsoft.com/office/drawing/2014/main" id="{6B80079E-026C-6596-4413-287889ECDC62}"/>
                  </a:ext>
                </a:extLst>
              </p:cNvPr>
              <p:cNvPicPr/>
              <p:nvPr/>
            </p:nvPicPr>
            <p:blipFill>
              <a:blip r:embed="rId5"/>
              <a:stretch>
                <a:fillRect/>
              </a:stretch>
            </p:blipFill>
            <p:spPr>
              <a:xfrm>
                <a:off x="7237800" y="1661400"/>
                <a:ext cx="2936880" cy="692640"/>
              </a:xfrm>
              <a:prstGeom prst="rect">
                <a:avLst/>
              </a:prstGeom>
            </p:spPr>
          </p:pic>
        </mc:Fallback>
      </mc:AlternateContent>
    </p:spTree>
    <p:extLst>
      <p:ext uri="{BB962C8B-B14F-4D97-AF65-F5344CB8AC3E}">
        <p14:creationId xmlns:p14="http://schemas.microsoft.com/office/powerpoint/2010/main" val="3099049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FBEDFE-65CD-BA5D-04A5-11F91EC7C246}"/>
              </a:ext>
            </a:extLst>
          </p:cNvPr>
          <p:cNvSpPr>
            <a:spLocks noGrp="1"/>
          </p:cNvSpPr>
          <p:nvPr>
            <p:ph type="body" idx="1"/>
          </p:nvPr>
        </p:nvSpPr>
        <p:spPr>
          <a:xfrm>
            <a:off x="622300" y="1160003"/>
            <a:ext cx="10947400" cy="4512330"/>
          </a:xfrm>
        </p:spPr>
        <p:txBody>
          <a:bodyPr/>
          <a:lstStyle/>
          <a:p>
            <a:r>
              <a:rPr lang="en-US" dirty="0"/>
              <a:t>In resources file : Create </a:t>
            </a:r>
            <a:r>
              <a:rPr lang="en-US" dirty="0" err="1"/>
              <a:t>schema.sql</a:t>
            </a:r>
            <a:r>
              <a:rPr lang="en-US" dirty="0"/>
              <a:t> : Automatically picked by spring startup and create the table</a:t>
            </a:r>
          </a:p>
          <a:p>
            <a:pPr marL="25400" indent="0">
              <a:buNone/>
            </a:pPr>
            <a:r>
              <a:rPr lang="en-US" dirty="0"/>
              <a:t>Create table student(</a:t>
            </a:r>
          </a:p>
          <a:p>
            <a:pPr marL="25400" indent="0">
              <a:buNone/>
            </a:pPr>
            <a:r>
              <a:rPr lang="en-US" dirty="0"/>
              <a:t>Id big int not null,</a:t>
            </a:r>
          </a:p>
          <a:p>
            <a:pPr marL="25400" indent="0">
              <a:buNone/>
            </a:pPr>
            <a:r>
              <a:rPr lang="en-US" dirty="0"/>
              <a:t>Name </a:t>
            </a:r>
            <a:r>
              <a:rPr lang="en-US" dirty="0" err="1"/>
              <a:t>vharchar</a:t>
            </a:r>
            <a:r>
              <a:rPr lang="en-US" dirty="0"/>
              <a:t>(255) not null,</a:t>
            </a:r>
          </a:p>
          <a:p>
            <a:pPr marL="25400" indent="0">
              <a:buNone/>
            </a:pPr>
            <a:r>
              <a:rPr lang="en-US" dirty="0"/>
              <a:t>Course name </a:t>
            </a:r>
            <a:r>
              <a:rPr lang="en-US" dirty="0" err="1"/>
              <a:t>vharchar</a:t>
            </a:r>
            <a:r>
              <a:rPr lang="en-US" dirty="0"/>
              <a:t>(255) not null,</a:t>
            </a:r>
          </a:p>
          <a:p>
            <a:pPr marL="25400" indent="0">
              <a:buNone/>
            </a:pPr>
            <a:r>
              <a:rPr lang="en-US" dirty="0"/>
              <a:t>primary key(id) </a:t>
            </a:r>
          </a:p>
          <a:p>
            <a:pPr marL="25400" indent="0">
              <a:buNone/>
            </a:pPr>
            <a:r>
              <a:rPr lang="en-US" dirty="0"/>
              <a:t>);</a:t>
            </a:r>
          </a:p>
        </p:txBody>
      </p:sp>
      <p:sp>
        <p:nvSpPr>
          <p:cNvPr id="3" name="Title 2">
            <a:extLst>
              <a:ext uri="{FF2B5EF4-FFF2-40B4-BE49-F238E27FC236}">
                <a16:creationId xmlns:a16="http://schemas.microsoft.com/office/drawing/2014/main" id="{86CB9CDC-C869-1D00-0739-46B3846E82A8}"/>
              </a:ext>
            </a:extLst>
          </p:cNvPr>
          <p:cNvSpPr>
            <a:spLocks noGrp="1"/>
          </p:cNvSpPr>
          <p:nvPr>
            <p:ph type="title"/>
          </p:nvPr>
        </p:nvSpPr>
        <p:spPr/>
        <p:txBody>
          <a:bodyPr/>
          <a:lstStyle/>
          <a:p>
            <a:r>
              <a:rPr lang="en-US" dirty="0"/>
              <a:t>For Creation of table :</a:t>
            </a:r>
          </a:p>
        </p:txBody>
      </p:sp>
    </p:spTree>
    <p:extLst>
      <p:ext uri="{BB962C8B-B14F-4D97-AF65-F5344CB8AC3E}">
        <p14:creationId xmlns:p14="http://schemas.microsoft.com/office/powerpoint/2010/main" val="4102706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511CC8-E573-E37F-FA48-2DB91F05E5B9}"/>
              </a:ext>
            </a:extLst>
          </p:cNvPr>
          <p:cNvSpPr>
            <a:spLocks noGrp="1"/>
          </p:cNvSpPr>
          <p:nvPr>
            <p:ph type="body" idx="1"/>
          </p:nvPr>
        </p:nvSpPr>
        <p:spPr>
          <a:xfrm>
            <a:off x="622300" y="1160003"/>
            <a:ext cx="10947400" cy="1742340"/>
          </a:xfrm>
        </p:spPr>
        <p:txBody>
          <a:bodyPr/>
          <a:lstStyle/>
          <a:p>
            <a:r>
              <a:rPr lang="en-US" dirty="0"/>
              <a:t>insert into student (</a:t>
            </a:r>
            <a:r>
              <a:rPr lang="en-US" dirty="0" err="1"/>
              <a:t>id,name,course</a:t>
            </a:r>
            <a:r>
              <a:rPr lang="en-US" dirty="0"/>
              <a:t>) values (1,’Rahul’,’CSE’)</a:t>
            </a:r>
          </a:p>
          <a:p>
            <a:r>
              <a:rPr lang="en-US" dirty="0"/>
              <a:t>select * from student</a:t>
            </a:r>
          </a:p>
          <a:p>
            <a:r>
              <a:rPr lang="en-US" dirty="0"/>
              <a:t>delete student where id = 1</a:t>
            </a:r>
          </a:p>
        </p:txBody>
      </p:sp>
      <p:sp>
        <p:nvSpPr>
          <p:cNvPr id="3" name="Title 2">
            <a:extLst>
              <a:ext uri="{FF2B5EF4-FFF2-40B4-BE49-F238E27FC236}">
                <a16:creationId xmlns:a16="http://schemas.microsoft.com/office/drawing/2014/main" id="{BAE98868-B38F-95D5-3908-A1CC778D389A}"/>
              </a:ext>
            </a:extLst>
          </p:cNvPr>
          <p:cNvSpPr>
            <a:spLocks noGrp="1"/>
          </p:cNvSpPr>
          <p:nvPr>
            <p:ph type="title"/>
          </p:nvPr>
        </p:nvSpPr>
        <p:spPr/>
        <p:txBody>
          <a:bodyPr/>
          <a:lstStyle/>
          <a:p>
            <a:r>
              <a:rPr lang="en-US" dirty="0"/>
              <a:t>To Insert Manually </a:t>
            </a:r>
          </a:p>
        </p:txBody>
      </p:sp>
    </p:spTree>
    <p:extLst>
      <p:ext uri="{BB962C8B-B14F-4D97-AF65-F5344CB8AC3E}">
        <p14:creationId xmlns:p14="http://schemas.microsoft.com/office/powerpoint/2010/main" val="3380430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36A58E-755C-9BFE-FA96-4E35B29D011E}"/>
              </a:ext>
            </a:extLst>
          </p:cNvPr>
          <p:cNvSpPr>
            <a:spLocks noGrp="1"/>
          </p:cNvSpPr>
          <p:nvPr>
            <p:ph type="body" idx="1"/>
          </p:nvPr>
        </p:nvSpPr>
        <p:spPr>
          <a:xfrm>
            <a:off x="622300" y="1160003"/>
            <a:ext cx="10947400" cy="4266108"/>
          </a:xfrm>
        </p:spPr>
        <p:txBody>
          <a:bodyPr/>
          <a:lstStyle/>
          <a:p>
            <a:r>
              <a:rPr lang="en-US" dirty="0"/>
              <a:t>JDBC </a:t>
            </a:r>
          </a:p>
          <a:p>
            <a:pPr lvl="1"/>
            <a:r>
              <a:rPr lang="en-US" dirty="0"/>
              <a:t>Write a lot of SQL queries! (delete from </a:t>
            </a:r>
            <a:r>
              <a:rPr lang="en-US" dirty="0" err="1"/>
              <a:t>todo</a:t>
            </a:r>
            <a:r>
              <a:rPr lang="en-US" dirty="0"/>
              <a:t> where id=?) </a:t>
            </a:r>
          </a:p>
          <a:p>
            <a:pPr lvl="1"/>
            <a:r>
              <a:rPr lang="en-US" dirty="0"/>
              <a:t>And write a lot of Java code </a:t>
            </a:r>
          </a:p>
          <a:p>
            <a:r>
              <a:rPr lang="en-US" dirty="0"/>
              <a:t>Spring JDBC (</a:t>
            </a:r>
            <a:r>
              <a:rPr lang="en-US" dirty="0" err="1"/>
              <a:t>E.g</a:t>
            </a:r>
            <a:r>
              <a:rPr lang="en-US" dirty="0"/>
              <a:t> :- learning-with-rahul-04-jdbcTemplate-with-hibernate)</a:t>
            </a:r>
          </a:p>
          <a:p>
            <a:pPr lvl="1"/>
            <a:r>
              <a:rPr lang="en-US" dirty="0"/>
              <a:t>Write a lot of SQL queries (delete from </a:t>
            </a:r>
            <a:r>
              <a:rPr lang="en-US" dirty="0" err="1"/>
              <a:t>todo</a:t>
            </a:r>
            <a:r>
              <a:rPr lang="en-US" dirty="0"/>
              <a:t> where id=?) </a:t>
            </a:r>
          </a:p>
          <a:p>
            <a:pPr lvl="1"/>
            <a:r>
              <a:rPr lang="en-US" dirty="0"/>
              <a:t>BUT lesser Java code </a:t>
            </a:r>
          </a:p>
          <a:p>
            <a:endParaRPr lang="en-US" dirty="0"/>
          </a:p>
        </p:txBody>
      </p:sp>
      <p:sp>
        <p:nvSpPr>
          <p:cNvPr id="3" name="Title 2">
            <a:extLst>
              <a:ext uri="{FF2B5EF4-FFF2-40B4-BE49-F238E27FC236}">
                <a16:creationId xmlns:a16="http://schemas.microsoft.com/office/drawing/2014/main" id="{4AE594A5-3EBC-D5B1-C83F-C49F431FABFB}"/>
              </a:ext>
            </a:extLst>
          </p:cNvPr>
          <p:cNvSpPr>
            <a:spLocks noGrp="1"/>
          </p:cNvSpPr>
          <p:nvPr>
            <p:ph type="title"/>
          </p:nvPr>
        </p:nvSpPr>
        <p:spPr/>
        <p:txBody>
          <a:bodyPr/>
          <a:lstStyle/>
          <a:p>
            <a:r>
              <a:rPr lang="en-US" dirty="0"/>
              <a:t>JDBC to Spring JDBC to JPA to Spring Data JPA</a:t>
            </a:r>
          </a:p>
        </p:txBody>
      </p:sp>
    </p:spTree>
    <p:extLst>
      <p:ext uri="{BB962C8B-B14F-4D97-AF65-F5344CB8AC3E}">
        <p14:creationId xmlns:p14="http://schemas.microsoft.com/office/powerpoint/2010/main" val="2256960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BAF948-2FA9-CB8F-297A-0A2DFE4150BF}"/>
              </a:ext>
            </a:extLst>
          </p:cNvPr>
          <p:cNvSpPr>
            <a:spLocks noGrp="1"/>
          </p:cNvSpPr>
          <p:nvPr>
            <p:ph type="body" idx="1"/>
          </p:nvPr>
        </p:nvSpPr>
        <p:spPr>
          <a:xfrm>
            <a:off x="622300" y="1160003"/>
            <a:ext cx="10947400" cy="4266108"/>
          </a:xfrm>
        </p:spPr>
        <p:txBody>
          <a:bodyPr/>
          <a:lstStyle/>
          <a:p>
            <a:r>
              <a:rPr lang="en-US" dirty="0"/>
              <a:t>JPA (E.g.learning-with-rahul-04-jpa-with-hibernate)</a:t>
            </a:r>
          </a:p>
          <a:p>
            <a:pPr lvl="1"/>
            <a:r>
              <a:rPr lang="en-US" dirty="0"/>
              <a:t>Do NOT worry about queries </a:t>
            </a:r>
          </a:p>
          <a:p>
            <a:pPr lvl="1"/>
            <a:r>
              <a:rPr lang="en-US" dirty="0"/>
              <a:t>Just Map Entities to Tables! </a:t>
            </a:r>
          </a:p>
          <a:p>
            <a:r>
              <a:rPr lang="en-US" dirty="0"/>
              <a:t>Spring Data JPA (E.g. learning-with-rahul-04-springdatajpa-with-hibernate)</a:t>
            </a:r>
          </a:p>
          <a:p>
            <a:pPr lvl="1"/>
            <a:r>
              <a:rPr lang="en-US" dirty="0"/>
              <a:t>Let's make JPA even more simple! </a:t>
            </a:r>
          </a:p>
          <a:p>
            <a:pPr lvl="1"/>
            <a:r>
              <a:rPr lang="en-US" dirty="0"/>
              <a:t>I will take care of everything! </a:t>
            </a:r>
          </a:p>
          <a:p>
            <a:endParaRPr lang="en-US" dirty="0"/>
          </a:p>
        </p:txBody>
      </p:sp>
      <p:sp>
        <p:nvSpPr>
          <p:cNvPr id="3" name="Title 2">
            <a:extLst>
              <a:ext uri="{FF2B5EF4-FFF2-40B4-BE49-F238E27FC236}">
                <a16:creationId xmlns:a16="http://schemas.microsoft.com/office/drawing/2014/main" id="{AA19FAC3-B7CC-AB80-907D-5339FFD8FE65}"/>
              </a:ext>
            </a:extLst>
          </p:cNvPr>
          <p:cNvSpPr>
            <a:spLocks noGrp="1"/>
          </p:cNvSpPr>
          <p:nvPr>
            <p:ph type="title"/>
          </p:nvPr>
        </p:nvSpPr>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3959F30-AF72-5C58-F12F-BA4127274377}"/>
                  </a:ext>
                </a:extLst>
              </p14:cNvPr>
              <p14:cNvContentPartPr/>
              <p14:nvPr/>
            </p14:nvContentPartPr>
            <p14:xfrm>
              <a:off x="3955680" y="860760"/>
              <a:ext cx="2481840" cy="536760"/>
            </p14:xfrm>
          </p:contentPart>
        </mc:Choice>
        <mc:Fallback xmlns="">
          <p:pic>
            <p:nvPicPr>
              <p:cNvPr id="4" name="Ink 3">
                <a:extLst>
                  <a:ext uri="{FF2B5EF4-FFF2-40B4-BE49-F238E27FC236}">
                    <a16:creationId xmlns:a16="http://schemas.microsoft.com/office/drawing/2014/main" id="{B3959F30-AF72-5C58-F12F-BA4127274377}"/>
                  </a:ext>
                </a:extLst>
              </p:cNvPr>
              <p:cNvPicPr/>
              <p:nvPr/>
            </p:nvPicPr>
            <p:blipFill>
              <a:blip r:embed="rId3"/>
              <a:stretch>
                <a:fillRect/>
              </a:stretch>
            </p:blipFill>
            <p:spPr>
              <a:xfrm>
                <a:off x="3946320" y="851400"/>
                <a:ext cx="2500560" cy="555480"/>
              </a:xfrm>
              <a:prstGeom prst="rect">
                <a:avLst/>
              </a:prstGeom>
            </p:spPr>
          </p:pic>
        </mc:Fallback>
      </mc:AlternateContent>
    </p:spTree>
    <p:extLst>
      <p:ext uri="{BB962C8B-B14F-4D97-AF65-F5344CB8AC3E}">
        <p14:creationId xmlns:p14="http://schemas.microsoft.com/office/powerpoint/2010/main" val="3787068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53E8AF-6848-1064-844D-0D1D9FF4ACDD}"/>
              </a:ext>
            </a:extLst>
          </p:cNvPr>
          <p:cNvSpPr>
            <a:spLocks noGrp="1"/>
          </p:cNvSpPr>
          <p:nvPr>
            <p:ph type="body" idx="1"/>
          </p:nvPr>
        </p:nvSpPr>
        <p:spPr>
          <a:xfrm>
            <a:off x="622300" y="1160003"/>
            <a:ext cx="10947400" cy="5989657"/>
          </a:xfrm>
        </p:spPr>
        <p:txBody>
          <a:bodyPr/>
          <a:lstStyle/>
          <a:p>
            <a:pPr marL="25400" indent="0">
              <a:buNone/>
            </a:pPr>
            <a:r>
              <a:rPr lang="en-US" sz="2000" dirty="0"/>
              <a:t>JDBC example:</a:t>
            </a:r>
          </a:p>
          <a:p>
            <a:pPr marL="25400" indent="0">
              <a:buNone/>
            </a:pPr>
            <a:r>
              <a:rPr lang="en-US" sz="2000" dirty="0"/>
              <a:t>public void </a:t>
            </a:r>
            <a:r>
              <a:rPr lang="en-US" sz="2000" dirty="0" err="1"/>
              <a:t>deleteTodo</a:t>
            </a:r>
            <a:r>
              <a:rPr lang="en-US" sz="2000" dirty="0"/>
              <a:t>(int id) {</a:t>
            </a:r>
          </a:p>
          <a:p>
            <a:pPr marL="25400" indent="0">
              <a:buNone/>
            </a:pPr>
            <a:r>
              <a:rPr lang="en-US" sz="2000" dirty="0" err="1"/>
              <a:t>PreparedStatement</a:t>
            </a:r>
            <a:r>
              <a:rPr lang="en-US" sz="2000" dirty="0"/>
              <a:t> </a:t>
            </a:r>
            <a:r>
              <a:rPr lang="en-US" sz="2000" dirty="0" err="1"/>
              <a:t>st</a:t>
            </a:r>
            <a:r>
              <a:rPr lang="en-US" sz="2000" dirty="0"/>
              <a:t> = null;</a:t>
            </a:r>
          </a:p>
          <a:p>
            <a:pPr marL="25400" indent="0">
              <a:buNone/>
            </a:pPr>
            <a:r>
              <a:rPr lang="en-US" sz="2000" dirty="0"/>
              <a:t>try {</a:t>
            </a:r>
          </a:p>
          <a:p>
            <a:pPr marL="25400" indent="0">
              <a:buNone/>
            </a:pPr>
            <a:r>
              <a:rPr lang="en-US" sz="2000" dirty="0" err="1"/>
              <a:t>st</a:t>
            </a:r>
            <a:r>
              <a:rPr lang="en-US" sz="2000" dirty="0"/>
              <a:t> = </a:t>
            </a:r>
            <a:r>
              <a:rPr lang="en-US" sz="2000" dirty="0" err="1"/>
              <a:t>db.conn.prepareStatement</a:t>
            </a:r>
            <a:r>
              <a:rPr lang="en-US" sz="2000" dirty="0"/>
              <a:t>("delete from </a:t>
            </a:r>
            <a:r>
              <a:rPr lang="en-US" sz="2000" dirty="0" err="1"/>
              <a:t>todo</a:t>
            </a:r>
            <a:r>
              <a:rPr lang="en-US" sz="2000" dirty="0"/>
              <a:t> where id=?");</a:t>
            </a:r>
          </a:p>
          <a:p>
            <a:pPr marL="25400" indent="0">
              <a:buNone/>
            </a:pPr>
            <a:r>
              <a:rPr lang="en-US" sz="2000" dirty="0" err="1"/>
              <a:t>st.setInt</a:t>
            </a:r>
            <a:r>
              <a:rPr lang="en-US" sz="2000" dirty="0"/>
              <a:t>(1, id);</a:t>
            </a:r>
          </a:p>
          <a:p>
            <a:pPr marL="25400" indent="0">
              <a:buNone/>
            </a:pPr>
            <a:r>
              <a:rPr lang="en-US" sz="2000" dirty="0" err="1"/>
              <a:t>st.execute</a:t>
            </a:r>
            <a:r>
              <a:rPr lang="en-US" sz="2000" dirty="0"/>
              <a:t>();</a:t>
            </a:r>
          </a:p>
          <a:p>
            <a:pPr marL="25400" indent="0">
              <a:buNone/>
            </a:pPr>
            <a:r>
              <a:rPr lang="en-US" sz="2000" dirty="0"/>
              <a:t>} catch (</a:t>
            </a:r>
            <a:r>
              <a:rPr lang="en-US" sz="2000" dirty="0" err="1"/>
              <a:t>SQLException</a:t>
            </a:r>
            <a:r>
              <a:rPr lang="en-US" sz="2000" dirty="0"/>
              <a:t> e) {</a:t>
            </a:r>
          </a:p>
          <a:p>
            <a:pPr marL="25400" indent="0">
              <a:buNone/>
            </a:pPr>
            <a:r>
              <a:rPr lang="en-US" sz="2000" dirty="0" err="1"/>
              <a:t>logger.fatal</a:t>
            </a:r>
            <a:r>
              <a:rPr lang="en-US" sz="2000" dirty="0"/>
              <a:t>("Query Failed : ", e);</a:t>
            </a:r>
          </a:p>
          <a:p>
            <a:pPr marL="25400" indent="0">
              <a:buNone/>
            </a:pPr>
            <a:r>
              <a:rPr lang="en-US" sz="2000" dirty="0"/>
              <a:t>} finally {</a:t>
            </a:r>
          </a:p>
          <a:p>
            <a:pPr marL="25400" indent="0">
              <a:buNone/>
            </a:pPr>
            <a:r>
              <a:rPr lang="en-US" sz="2000" dirty="0"/>
              <a:t>if (</a:t>
            </a:r>
            <a:r>
              <a:rPr lang="en-US" sz="2000" dirty="0" err="1"/>
              <a:t>st</a:t>
            </a:r>
            <a:r>
              <a:rPr lang="en-US" sz="2000" dirty="0"/>
              <a:t> != null) {</a:t>
            </a:r>
          </a:p>
          <a:p>
            <a:pPr marL="25400" indent="0">
              <a:buNone/>
            </a:pPr>
            <a:r>
              <a:rPr lang="en-US" sz="2000" dirty="0"/>
              <a:t>try {</a:t>
            </a:r>
            <a:r>
              <a:rPr lang="en-US" sz="2000" dirty="0" err="1"/>
              <a:t>st.close</a:t>
            </a:r>
            <a:r>
              <a:rPr lang="en-US" sz="2000" dirty="0"/>
              <a:t>();}</a:t>
            </a:r>
          </a:p>
          <a:p>
            <a:pPr marL="25400" indent="0">
              <a:buNone/>
            </a:pPr>
            <a:r>
              <a:rPr lang="en-US" sz="2000" dirty="0"/>
              <a:t>catch (</a:t>
            </a:r>
            <a:r>
              <a:rPr lang="en-US" sz="2000" dirty="0" err="1"/>
              <a:t>SQLException</a:t>
            </a:r>
            <a:r>
              <a:rPr lang="en-US" sz="2000" dirty="0"/>
              <a:t> e) {}}}}</a:t>
            </a:r>
          </a:p>
          <a:p>
            <a:pPr marL="25400" indent="0">
              <a:buNone/>
            </a:pPr>
            <a:endParaRPr lang="en-US" sz="2000" dirty="0"/>
          </a:p>
          <a:p>
            <a:endParaRPr lang="en-US" dirty="0"/>
          </a:p>
        </p:txBody>
      </p:sp>
      <p:sp>
        <p:nvSpPr>
          <p:cNvPr id="3" name="Title 2">
            <a:extLst>
              <a:ext uri="{FF2B5EF4-FFF2-40B4-BE49-F238E27FC236}">
                <a16:creationId xmlns:a16="http://schemas.microsoft.com/office/drawing/2014/main" id="{58AF8B52-0710-35BD-FF95-D718B88122AB}"/>
              </a:ext>
            </a:extLst>
          </p:cNvPr>
          <p:cNvSpPr>
            <a:spLocks noGrp="1"/>
          </p:cNvSpPr>
          <p:nvPr>
            <p:ph type="title"/>
          </p:nvPr>
        </p:nvSpPr>
        <p:spPr/>
        <p:txBody>
          <a:bodyPr/>
          <a:lstStyle/>
          <a:p>
            <a:r>
              <a:rPr lang="en-US" dirty="0"/>
              <a:t>JDBC to Spring JDBC</a:t>
            </a:r>
          </a:p>
        </p:txBody>
      </p:sp>
    </p:spTree>
    <p:extLst>
      <p:ext uri="{BB962C8B-B14F-4D97-AF65-F5344CB8AC3E}">
        <p14:creationId xmlns:p14="http://schemas.microsoft.com/office/powerpoint/2010/main" val="60013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3ED184-CFF2-25C2-4C92-6B24A1F949E9}"/>
              </a:ext>
            </a:extLst>
          </p:cNvPr>
          <p:cNvSpPr>
            <a:spLocks noGrp="1"/>
          </p:cNvSpPr>
          <p:nvPr>
            <p:ph type="body" idx="1"/>
          </p:nvPr>
        </p:nvSpPr>
        <p:spPr>
          <a:xfrm>
            <a:off x="622300" y="1160003"/>
            <a:ext cx="10947400" cy="2311727"/>
          </a:xfrm>
        </p:spPr>
        <p:txBody>
          <a:bodyPr/>
          <a:lstStyle/>
          <a:p>
            <a:pPr marL="25400" indent="0">
              <a:buNone/>
            </a:pPr>
            <a:r>
              <a:rPr lang="en-US" dirty="0"/>
              <a:t>public void </a:t>
            </a:r>
            <a:r>
              <a:rPr lang="en-US" dirty="0" err="1"/>
              <a:t>deleteTodo</a:t>
            </a:r>
            <a:r>
              <a:rPr lang="en-US" dirty="0"/>
              <a:t>(int id) {</a:t>
            </a:r>
          </a:p>
          <a:p>
            <a:pPr marL="25400" indent="0">
              <a:buNone/>
            </a:pPr>
            <a:r>
              <a:rPr lang="en-US" dirty="0" err="1"/>
              <a:t>jdbcTemplate.update</a:t>
            </a:r>
            <a:r>
              <a:rPr lang="en-US" dirty="0"/>
              <a:t>("delete from </a:t>
            </a:r>
            <a:r>
              <a:rPr lang="en-US" dirty="0" err="1"/>
              <a:t>todo</a:t>
            </a:r>
            <a:r>
              <a:rPr lang="en-US" dirty="0"/>
              <a:t> where id=?", id);</a:t>
            </a:r>
          </a:p>
          <a:p>
            <a:pPr marL="25400" indent="0">
              <a:buNone/>
            </a:pPr>
            <a:r>
              <a:rPr lang="en-US" dirty="0"/>
              <a:t>}</a:t>
            </a:r>
          </a:p>
          <a:p>
            <a:endParaRPr lang="en-US" dirty="0"/>
          </a:p>
        </p:txBody>
      </p:sp>
      <p:sp>
        <p:nvSpPr>
          <p:cNvPr id="3" name="Title 2">
            <a:extLst>
              <a:ext uri="{FF2B5EF4-FFF2-40B4-BE49-F238E27FC236}">
                <a16:creationId xmlns:a16="http://schemas.microsoft.com/office/drawing/2014/main" id="{C45BFDFC-B737-BC3D-5F19-8693049FAA74}"/>
              </a:ext>
            </a:extLst>
          </p:cNvPr>
          <p:cNvSpPr>
            <a:spLocks noGrp="1"/>
          </p:cNvSpPr>
          <p:nvPr>
            <p:ph type="title"/>
          </p:nvPr>
        </p:nvSpPr>
        <p:spPr/>
        <p:txBody>
          <a:bodyPr/>
          <a:lstStyle/>
          <a:p>
            <a:r>
              <a:rPr lang="en-US" dirty="0"/>
              <a:t>Spring JDBC example</a:t>
            </a:r>
          </a:p>
        </p:txBody>
      </p:sp>
    </p:spTree>
    <p:extLst>
      <p:ext uri="{BB962C8B-B14F-4D97-AF65-F5344CB8AC3E}">
        <p14:creationId xmlns:p14="http://schemas.microsoft.com/office/powerpoint/2010/main" val="4195541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D8A1E5-14C2-6F33-E28A-2F03C40E3349}"/>
              </a:ext>
            </a:extLst>
          </p:cNvPr>
          <p:cNvSpPr>
            <a:spLocks noGrp="1"/>
          </p:cNvSpPr>
          <p:nvPr>
            <p:ph type="body" idx="1"/>
          </p:nvPr>
        </p:nvSpPr>
        <p:spPr>
          <a:xfrm>
            <a:off x="622300" y="1160003"/>
            <a:ext cx="10947400" cy="4299451"/>
          </a:xfrm>
        </p:spPr>
        <p:txBody>
          <a:bodyPr/>
          <a:lstStyle/>
          <a:p>
            <a:endParaRPr lang="en-US" dirty="0"/>
          </a:p>
          <a:p>
            <a:r>
              <a:rPr lang="en-US" dirty="0"/>
              <a:t>Create class </a:t>
            </a:r>
            <a:r>
              <a:rPr lang="en-US" dirty="0" err="1"/>
              <a:t>StudentJDBCRepository</a:t>
            </a:r>
            <a:r>
              <a:rPr lang="en-US" dirty="0"/>
              <a:t> : @Repository</a:t>
            </a:r>
          </a:p>
          <a:p>
            <a:pPr lvl="1"/>
            <a:r>
              <a:rPr lang="en-US" dirty="0" err="1">
                <a:latin typeface="Aptos" panose="020B0004020202020204" pitchFamily="34" charset="0"/>
              </a:rPr>
              <a:t>JdbcTemplate</a:t>
            </a:r>
            <a:r>
              <a:rPr lang="en-US" dirty="0">
                <a:latin typeface="Aptos" panose="020B0004020202020204" pitchFamily="34" charset="0"/>
              </a:rPr>
              <a:t> </a:t>
            </a:r>
            <a:r>
              <a:rPr lang="en-US" dirty="0" err="1">
                <a:latin typeface="Aptos" panose="020B0004020202020204" pitchFamily="34" charset="0"/>
              </a:rPr>
              <a:t>springjdbctemplate</a:t>
            </a:r>
            <a:endParaRPr lang="en-US" dirty="0">
              <a:latin typeface="Aptos" panose="020B0004020202020204" pitchFamily="34" charset="0"/>
            </a:endParaRPr>
          </a:p>
          <a:p>
            <a:pPr lvl="2"/>
            <a:r>
              <a:rPr kumimoji="0" lang="en-US" altLang="en-US" sz="2400" b="0" i="0" u="none" strike="noStrike" cap="none" normalizeH="0" baseline="0" dirty="0">
                <a:ln>
                  <a:noFill/>
                </a:ln>
                <a:solidFill>
                  <a:srgbClr val="1F2328"/>
                </a:solidFill>
                <a:effectLst/>
                <a:latin typeface="Aptos" panose="020B0004020202020204" pitchFamily="34" charset="0"/>
              </a:rPr>
              <a:t>private static String INSERT_QUERY = """ </a:t>
            </a:r>
            <a:r>
              <a:rPr lang="en-US" dirty="0">
                <a:latin typeface="Aptos" panose="020B0004020202020204" pitchFamily="34" charset="0"/>
              </a:rPr>
              <a:t>insert into student (</a:t>
            </a:r>
            <a:r>
              <a:rPr lang="en-US" dirty="0" err="1">
                <a:latin typeface="Aptos" panose="020B0004020202020204" pitchFamily="34" charset="0"/>
              </a:rPr>
              <a:t>id,name,course</a:t>
            </a:r>
            <a:r>
              <a:rPr lang="en-US" dirty="0">
                <a:latin typeface="Aptos" panose="020B0004020202020204" pitchFamily="34" charset="0"/>
              </a:rPr>
              <a:t>) values (1,’Rahul’,’CSE’); </a:t>
            </a:r>
            <a:r>
              <a:rPr kumimoji="0" lang="en-US" altLang="en-US" sz="2400" b="0" i="0" u="none" strike="noStrike" cap="none" normalizeH="0" baseline="0" dirty="0">
                <a:ln>
                  <a:noFill/>
                </a:ln>
                <a:solidFill>
                  <a:srgbClr val="1F2328"/>
                </a:solidFill>
                <a:effectLst/>
                <a:latin typeface="Aptos" panose="020B0004020202020204" pitchFamily="34" charset="0"/>
              </a:rPr>
              <a:t>""";</a:t>
            </a:r>
            <a:r>
              <a:rPr kumimoji="0" lang="en-US" altLang="en-US" sz="3600" b="0" i="0" u="none" strike="noStrike" cap="none" normalizeH="0" baseline="0" dirty="0">
                <a:ln>
                  <a:noFill/>
                </a:ln>
                <a:solidFill>
                  <a:schemeClr val="tx1"/>
                </a:solidFill>
                <a:effectLst/>
                <a:latin typeface="Aptos" panose="020B0004020202020204" pitchFamily="34" charset="0"/>
              </a:rPr>
              <a:t> </a:t>
            </a:r>
            <a:endParaRPr lang="en-US" dirty="0">
              <a:latin typeface="Aptos" panose="020B0004020202020204" pitchFamily="34" charset="0"/>
            </a:endParaRPr>
          </a:p>
          <a:p>
            <a:pPr lvl="1"/>
            <a:r>
              <a:rPr kumimoji="0" lang="en-US" altLang="en-US" sz="2800" b="0" i="0" u="none" strike="noStrike" cap="none" normalizeH="0" baseline="0" dirty="0">
                <a:ln>
                  <a:noFill/>
                </a:ln>
                <a:solidFill>
                  <a:srgbClr val="1F2328"/>
                </a:solidFill>
                <a:effectLst/>
                <a:latin typeface="Aptos" panose="020B0004020202020204" pitchFamily="34" charset="0"/>
              </a:rPr>
              <a:t>public void insert() { </a:t>
            </a:r>
            <a:r>
              <a:rPr kumimoji="0" lang="en-US" altLang="en-US" sz="2800" b="0" i="0" u="none" strike="noStrike" cap="none" normalizeH="0" baseline="0" dirty="0" err="1">
                <a:ln>
                  <a:noFill/>
                </a:ln>
                <a:solidFill>
                  <a:srgbClr val="1F2328"/>
                </a:solidFill>
                <a:effectLst/>
                <a:latin typeface="Aptos" panose="020B0004020202020204" pitchFamily="34" charset="0"/>
              </a:rPr>
              <a:t>springJdbcTemplate.update</a:t>
            </a:r>
            <a:r>
              <a:rPr kumimoji="0" lang="en-US" altLang="en-US" sz="2800" b="0" i="0" u="none" strike="noStrike" cap="none" normalizeH="0" baseline="0" dirty="0">
                <a:ln>
                  <a:noFill/>
                </a:ln>
                <a:solidFill>
                  <a:srgbClr val="1F2328"/>
                </a:solidFill>
                <a:effectLst/>
                <a:latin typeface="Aptos" panose="020B0004020202020204" pitchFamily="34" charset="0"/>
              </a:rPr>
              <a:t>(INSERT_QUERY); }</a:t>
            </a:r>
            <a:r>
              <a:rPr kumimoji="0" lang="en-US" altLang="en-US" sz="4000" b="0" i="0" u="none" strike="noStrike" cap="none" normalizeH="0" baseline="0" dirty="0">
                <a:ln>
                  <a:noFill/>
                </a:ln>
                <a:solidFill>
                  <a:schemeClr val="tx1"/>
                </a:solidFill>
                <a:effectLst/>
                <a:latin typeface="Aptos" panose="020B0004020202020204" pitchFamily="34" charset="0"/>
              </a:rPr>
              <a:t> </a:t>
            </a:r>
            <a:endParaRPr kumimoji="0" lang="en-US" altLang="en-US" sz="6000" b="0" i="0" u="none" strike="noStrike" cap="none" normalizeH="0" baseline="0" dirty="0">
              <a:ln>
                <a:noFill/>
              </a:ln>
              <a:solidFill>
                <a:schemeClr val="tx1"/>
              </a:solidFill>
              <a:effectLst/>
              <a:latin typeface="Aptos" panose="020B0004020202020204" pitchFamily="34" charset="0"/>
            </a:endParaRPr>
          </a:p>
          <a:p>
            <a:pPr lvl="1"/>
            <a:endParaRPr lang="en-US" dirty="0"/>
          </a:p>
        </p:txBody>
      </p:sp>
      <p:sp>
        <p:nvSpPr>
          <p:cNvPr id="3" name="Title 2">
            <a:extLst>
              <a:ext uri="{FF2B5EF4-FFF2-40B4-BE49-F238E27FC236}">
                <a16:creationId xmlns:a16="http://schemas.microsoft.com/office/drawing/2014/main" id="{6B6B0168-2B88-0BB6-E515-6EC71A39BA31}"/>
              </a:ext>
            </a:extLst>
          </p:cNvPr>
          <p:cNvSpPr>
            <a:spLocks noGrp="1"/>
          </p:cNvSpPr>
          <p:nvPr>
            <p:ph type="title"/>
          </p:nvPr>
        </p:nvSpPr>
        <p:spPr/>
        <p:txBody>
          <a:bodyPr/>
          <a:lstStyle/>
          <a:p>
            <a:r>
              <a:rPr lang="en-US" sz="3200" dirty="0"/>
              <a:t>Steps to Communicate with Database Using JDBC Template</a:t>
            </a:r>
          </a:p>
        </p:txBody>
      </p:sp>
      <p:sp>
        <p:nvSpPr>
          <p:cNvPr id="5" name="Rectangle 2">
            <a:extLst>
              <a:ext uri="{FF2B5EF4-FFF2-40B4-BE49-F238E27FC236}">
                <a16:creationId xmlns:a16="http://schemas.microsoft.com/office/drawing/2014/main" id="{D42EC281-C167-7B04-DF8D-DFF8AC464633}"/>
              </a:ext>
            </a:extLst>
          </p:cNvPr>
          <p:cNvSpPr>
            <a:spLocks noChangeArrowheads="1"/>
          </p:cNvSpPr>
          <p:nvPr/>
        </p:nvSpPr>
        <p:spPr bwMode="auto">
          <a:xfrm>
            <a:off x="0" y="90100"/>
            <a:ext cx="184731"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929AAD4C-A52C-04DB-E840-8999274F2222}"/>
              </a:ext>
            </a:extLst>
          </p:cNvPr>
          <p:cNvSpPr>
            <a:spLocks noChangeArrowheads="1"/>
          </p:cNvSpPr>
          <p:nvPr/>
        </p:nvSpPr>
        <p:spPr bwMode="auto">
          <a:xfrm>
            <a:off x="0" y="90100"/>
            <a:ext cx="184731"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2933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5A2EC1-D576-6221-2547-D131242587ED}"/>
              </a:ext>
            </a:extLst>
          </p:cNvPr>
          <p:cNvSpPr>
            <a:spLocks noGrp="1"/>
          </p:cNvSpPr>
          <p:nvPr>
            <p:ph type="body" idx="1"/>
          </p:nvPr>
        </p:nvSpPr>
        <p:spPr>
          <a:xfrm>
            <a:off x="622300" y="1160003"/>
            <a:ext cx="10947400" cy="3973721"/>
          </a:xfrm>
        </p:spPr>
        <p:txBody>
          <a:bodyPr/>
          <a:lstStyle/>
          <a:p>
            <a:r>
              <a:rPr kumimoji="0" lang="en-US" altLang="en-US" sz="2000" b="0" i="0" u="none" strike="noStrike" cap="none" normalizeH="0" baseline="0" dirty="0">
                <a:ln>
                  <a:noFill/>
                </a:ln>
                <a:solidFill>
                  <a:srgbClr val="1F2328"/>
                </a:solidFill>
                <a:effectLst/>
                <a:latin typeface="Aptos Display" panose="020B0004020202020204" pitchFamily="34" charset="0"/>
              </a:rPr>
              <a:t>@Component </a:t>
            </a:r>
          </a:p>
          <a:p>
            <a:r>
              <a:rPr kumimoji="0" lang="en-US" altLang="en-US" sz="2000" b="0" i="0" u="none" strike="noStrike" cap="none" normalizeH="0" baseline="0" dirty="0">
                <a:ln>
                  <a:noFill/>
                </a:ln>
                <a:solidFill>
                  <a:srgbClr val="1F2328"/>
                </a:solidFill>
                <a:effectLst/>
                <a:latin typeface="Aptos Display" panose="020B0004020202020204" pitchFamily="34" charset="0"/>
              </a:rPr>
              <a:t>public class </a:t>
            </a:r>
            <a:r>
              <a:rPr kumimoji="0" lang="en-US" altLang="en-US" sz="2000" b="0" i="0" u="none" strike="noStrike" cap="none" normalizeH="0" baseline="0" dirty="0" err="1">
                <a:ln>
                  <a:noFill/>
                </a:ln>
                <a:solidFill>
                  <a:srgbClr val="1F2328"/>
                </a:solidFill>
                <a:effectLst/>
                <a:latin typeface="Aptos Display" panose="020B0004020202020204" pitchFamily="34" charset="0"/>
              </a:rPr>
              <a:t>CourseCommandLineRunner</a:t>
            </a:r>
            <a:r>
              <a:rPr kumimoji="0" lang="en-US" altLang="en-US" sz="2000" b="0" i="0" u="none" strike="noStrike" cap="none" normalizeH="0" baseline="0" dirty="0">
                <a:ln>
                  <a:noFill/>
                </a:ln>
                <a:solidFill>
                  <a:srgbClr val="1F2328"/>
                </a:solidFill>
                <a:effectLst/>
                <a:latin typeface="Aptos Display" panose="020B0004020202020204" pitchFamily="34" charset="0"/>
              </a:rPr>
              <a:t> implements </a:t>
            </a:r>
            <a:r>
              <a:rPr kumimoji="0" lang="en-US" altLang="en-US" sz="2000" b="0" i="0" u="none" strike="noStrike" cap="none" normalizeH="0" baseline="0" dirty="0" err="1">
                <a:ln>
                  <a:noFill/>
                </a:ln>
                <a:solidFill>
                  <a:srgbClr val="1F2328"/>
                </a:solidFill>
                <a:effectLst/>
                <a:latin typeface="Aptos Display" panose="020B0004020202020204" pitchFamily="34" charset="0"/>
              </a:rPr>
              <a:t>CommandLineRunner</a:t>
            </a:r>
            <a:r>
              <a:rPr kumimoji="0" lang="en-US" altLang="en-US" sz="2000" b="0" i="0" u="none" strike="noStrike" cap="none" normalizeH="0" baseline="0" dirty="0">
                <a:ln>
                  <a:noFill/>
                </a:ln>
                <a:solidFill>
                  <a:srgbClr val="1F2328"/>
                </a:solidFill>
                <a:effectLst/>
                <a:latin typeface="Aptos Display" panose="020B0004020202020204" pitchFamily="34" charset="0"/>
              </a:rPr>
              <a:t>{ </a:t>
            </a:r>
          </a:p>
          <a:p>
            <a:pPr lvl="1"/>
            <a:r>
              <a:rPr kumimoji="0" lang="en-US" altLang="en-US" sz="1600" b="0" i="0" u="none" strike="noStrike" cap="none" normalizeH="0" baseline="0" dirty="0">
                <a:ln>
                  <a:noFill/>
                </a:ln>
                <a:solidFill>
                  <a:srgbClr val="1F2328"/>
                </a:solidFill>
                <a:effectLst/>
                <a:latin typeface="Aptos Display" panose="020B0004020202020204" pitchFamily="34" charset="0"/>
              </a:rPr>
              <a:t>@Autowired </a:t>
            </a:r>
            <a:r>
              <a:rPr kumimoji="0" lang="en-US" altLang="en-US" sz="2000" b="0" i="0" u="none" strike="noStrike" cap="none" normalizeH="0" baseline="0" dirty="0">
                <a:ln>
                  <a:noFill/>
                </a:ln>
                <a:solidFill>
                  <a:srgbClr val="1F2328"/>
                </a:solidFill>
                <a:effectLst/>
                <a:latin typeface="Aptos Display" panose="020B0004020202020204" pitchFamily="34" charset="0"/>
              </a:rPr>
              <a:t>private </a:t>
            </a:r>
            <a:r>
              <a:rPr kumimoji="0" lang="en-US" altLang="en-US" sz="2000" b="0" i="0" u="none" strike="noStrike" cap="none" normalizeH="0" baseline="0" dirty="0" err="1">
                <a:ln>
                  <a:noFill/>
                </a:ln>
                <a:solidFill>
                  <a:srgbClr val="1F2328"/>
                </a:solidFill>
                <a:effectLst/>
                <a:latin typeface="Aptos Display" panose="020B0004020202020204" pitchFamily="34" charset="0"/>
              </a:rPr>
              <a:t>CourseJdbcRepository</a:t>
            </a:r>
            <a:r>
              <a:rPr kumimoji="0" lang="en-US" altLang="en-US" sz="2000" b="0" i="0" u="none" strike="noStrike" cap="none" normalizeH="0" baseline="0" dirty="0">
                <a:ln>
                  <a:noFill/>
                </a:ln>
                <a:solidFill>
                  <a:srgbClr val="1F2328"/>
                </a:solidFill>
                <a:effectLst/>
                <a:latin typeface="Aptos Display" panose="020B0004020202020204" pitchFamily="34" charset="0"/>
              </a:rPr>
              <a:t> repository;</a:t>
            </a:r>
            <a:r>
              <a:rPr kumimoji="0" lang="en-US" altLang="en-US" b="0" i="0" u="none" strike="noStrike" cap="none" normalizeH="0" baseline="0" dirty="0">
                <a:ln>
                  <a:noFill/>
                </a:ln>
                <a:solidFill>
                  <a:schemeClr val="tx1"/>
                </a:solidFill>
                <a:effectLst/>
                <a:latin typeface="Aptos Display" panose="020B0004020202020204" pitchFamily="34" charset="0"/>
              </a:rPr>
              <a:t> </a:t>
            </a:r>
          </a:p>
          <a:p>
            <a:pPr lvl="1"/>
            <a:r>
              <a:rPr lang="en-US" altLang="en-US" sz="2000" dirty="0">
                <a:solidFill>
                  <a:srgbClr val="1F2328"/>
                </a:solidFill>
                <a:latin typeface="Aptos Display" panose="020B0004020202020204" pitchFamily="34" charset="0"/>
              </a:rPr>
              <a:t>@Override public void run(String... </a:t>
            </a:r>
            <a:r>
              <a:rPr lang="en-US" altLang="en-US" sz="2000" dirty="0" err="1">
                <a:solidFill>
                  <a:srgbClr val="1F2328"/>
                </a:solidFill>
                <a:latin typeface="Aptos Display" panose="020B0004020202020204" pitchFamily="34" charset="0"/>
              </a:rPr>
              <a:t>args</a:t>
            </a:r>
            <a:r>
              <a:rPr lang="en-US" altLang="en-US" sz="2000" dirty="0">
                <a:solidFill>
                  <a:srgbClr val="1F2328"/>
                </a:solidFill>
                <a:latin typeface="Aptos Display" panose="020B0004020202020204" pitchFamily="34" charset="0"/>
              </a:rPr>
              <a:t>) throws Exception { </a:t>
            </a:r>
          </a:p>
          <a:p>
            <a:pPr lvl="1"/>
            <a:r>
              <a:rPr lang="en-US" altLang="en-US" sz="2000" dirty="0" err="1">
                <a:solidFill>
                  <a:srgbClr val="1F2328"/>
                </a:solidFill>
                <a:latin typeface="Aptos Display" panose="020B0004020202020204" pitchFamily="34" charset="0"/>
              </a:rPr>
              <a:t>repository.insert</a:t>
            </a:r>
            <a:r>
              <a:rPr lang="en-US" altLang="en-US" sz="2000" dirty="0">
                <a:solidFill>
                  <a:srgbClr val="1F2328"/>
                </a:solidFill>
                <a:latin typeface="Aptos Display" panose="020B0004020202020204" pitchFamily="34" charset="0"/>
              </a:rPr>
              <a:t>(); </a:t>
            </a:r>
          </a:p>
          <a:p>
            <a:pPr lvl="1"/>
            <a:r>
              <a:rPr kumimoji="0" lang="en-US" altLang="en-US" b="0" i="0" u="none" strike="noStrike" cap="none" normalizeH="0" baseline="0" dirty="0">
                <a:ln>
                  <a:noFill/>
                </a:ln>
                <a:solidFill>
                  <a:schemeClr val="tx1"/>
                </a:solidFill>
                <a:effectLst/>
                <a:latin typeface="Aptos Display" panose="020B0004020202020204" pitchFamily="34" charset="0"/>
              </a:rPr>
              <a:t>}</a:t>
            </a:r>
          </a:p>
          <a:p>
            <a:pPr marL="508000" lvl="1" indent="0">
              <a:buNone/>
            </a:pPr>
            <a:r>
              <a:rPr kumimoji="0" lang="en-US" altLang="en-US" sz="4800" b="0" i="0" u="none" strike="noStrike" cap="none" normalizeH="0" baseline="0" dirty="0">
                <a:ln>
                  <a:noFill/>
                </a:ln>
                <a:solidFill>
                  <a:schemeClr val="tx1"/>
                </a:solidFill>
                <a:effectLst/>
                <a:latin typeface="Aptos Display" panose="020B0004020202020204" pitchFamily="34" charset="0"/>
              </a:rPr>
              <a:t>	</a:t>
            </a:r>
          </a:p>
          <a:p>
            <a:endParaRPr lang="en-US" dirty="0">
              <a:latin typeface="Aptos Display" panose="020B0004020202020204" pitchFamily="34" charset="0"/>
            </a:endParaRPr>
          </a:p>
        </p:txBody>
      </p:sp>
      <p:sp>
        <p:nvSpPr>
          <p:cNvPr id="3" name="Title 2">
            <a:extLst>
              <a:ext uri="{FF2B5EF4-FFF2-40B4-BE49-F238E27FC236}">
                <a16:creationId xmlns:a16="http://schemas.microsoft.com/office/drawing/2014/main" id="{A83FE54D-41B0-4CB8-2795-AE7CF8F0A905}"/>
              </a:ext>
            </a:extLst>
          </p:cNvPr>
          <p:cNvSpPr>
            <a:spLocks noGrp="1"/>
          </p:cNvSpPr>
          <p:nvPr>
            <p:ph type="title"/>
          </p:nvPr>
        </p:nvSpPr>
        <p:spPr/>
        <p:txBody>
          <a:bodyPr/>
          <a:lstStyle/>
          <a:p>
            <a:r>
              <a:rPr lang="en-US" sz="3600" dirty="0"/>
              <a:t>To Execute On Start Up Use Command  Line Runner</a:t>
            </a:r>
          </a:p>
        </p:txBody>
      </p:sp>
    </p:spTree>
    <p:extLst>
      <p:ext uri="{BB962C8B-B14F-4D97-AF65-F5344CB8AC3E}">
        <p14:creationId xmlns:p14="http://schemas.microsoft.com/office/powerpoint/2010/main" val="1148224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7C98DA-EBE9-2A4B-BEA2-C7468296FF02}"/>
              </a:ext>
            </a:extLst>
          </p:cNvPr>
          <p:cNvSpPr>
            <a:spLocks noGrp="1"/>
          </p:cNvSpPr>
          <p:nvPr>
            <p:ph type="body" idx="1"/>
          </p:nvPr>
        </p:nvSpPr>
        <p:spPr>
          <a:xfrm>
            <a:off x="622300" y="1160003"/>
            <a:ext cx="10947400" cy="5743436"/>
          </a:xfrm>
        </p:spPr>
        <p:txBody>
          <a:bodyPr/>
          <a:lstStyle/>
          <a:p>
            <a:r>
              <a:rPr lang="en-US" dirty="0"/>
              <a:t>Actuator is a sub-project of Spring Boot that provides several endpoints and features to monitor and manage your application's health and status. It allows you to monitor various aspects of your application like health, metrics, info, trace, and more. </a:t>
            </a:r>
          </a:p>
          <a:p>
            <a:r>
              <a:rPr lang="en-US" dirty="0"/>
              <a:t>Provides a number of endpoints: </a:t>
            </a:r>
          </a:p>
          <a:p>
            <a:pPr lvl="1"/>
            <a:r>
              <a:rPr lang="en-US" dirty="0"/>
              <a:t>beans - Complete list of Spring beans in your app </a:t>
            </a:r>
          </a:p>
          <a:p>
            <a:pPr lvl="1"/>
            <a:r>
              <a:rPr lang="en-US" dirty="0"/>
              <a:t>health - Application health information </a:t>
            </a:r>
          </a:p>
          <a:p>
            <a:pPr lvl="1"/>
            <a:r>
              <a:rPr lang="en-US" dirty="0"/>
              <a:t>metrics – Application metrics </a:t>
            </a:r>
          </a:p>
          <a:p>
            <a:pPr lvl="1"/>
            <a:r>
              <a:rPr lang="en-US" dirty="0"/>
              <a:t>mappings - Details around Request Mappings </a:t>
            </a:r>
          </a:p>
          <a:p>
            <a:endParaRPr lang="en-US" dirty="0"/>
          </a:p>
        </p:txBody>
      </p:sp>
      <p:sp>
        <p:nvSpPr>
          <p:cNvPr id="3" name="Title 2">
            <a:extLst>
              <a:ext uri="{FF2B5EF4-FFF2-40B4-BE49-F238E27FC236}">
                <a16:creationId xmlns:a16="http://schemas.microsoft.com/office/drawing/2014/main" id="{4EEF3FC7-C6D8-6E8B-C80F-8B2EA1CA750F}"/>
              </a:ext>
            </a:extLst>
          </p:cNvPr>
          <p:cNvSpPr>
            <a:spLocks noGrp="1"/>
          </p:cNvSpPr>
          <p:nvPr>
            <p:ph type="title"/>
          </p:nvPr>
        </p:nvSpPr>
        <p:spPr/>
        <p:txBody>
          <a:bodyPr/>
          <a:lstStyle/>
          <a:p>
            <a:r>
              <a:rPr lang="en-US" dirty="0"/>
              <a:t>Actuator</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2DEC287-92BE-3FA4-82E4-9EBF1B652C17}"/>
                  </a:ext>
                </a:extLst>
              </p14:cNvPr>
              <p14:cNvContentPartPr/>
              <p14:nvPr/>
            </p14:nvContentPartPr>
            <p14:xfrm>
              <a:off x="2643480" y="210240"/>
              <a:ext cx="8445960" cy="1267920"/>
            </p14:xfrm>
          </p:contentPart>
        </mc:Choice>
        <mc:Fallback xmlns="">
          <p:pic>
            <p:nvPicPr>
              <p:cNvPr id="4" name="Ink 3">
                <a:extLst>
                  <a:ext uri="{FF2B5EF4-FFF2-40B4-BE49-F238E27FC236}">
                    <a16:creationId xmlns:a16="http://schemas.microsoft.com/office/drawing/2014/main" id="{92DEC287-92BE-3FA4-82E4-9EBF1B652C17}"/>
                  </a:ext>
                </a:extLst>
              </p:cNvPr>
              <p:cNvPicPr/>
              <p:nvPr/>
            </p:nvPicPr>
            <p:blipFill>
              <a:blip r:embed="rId3"/>
              <a:stretch>
                <a:fillRect/>
              </a:stretch>
            </p:blipFill>
            <p:spPr>
              <a:xfrm>
                <a:off x="2634120" y="200880"/>
                <a:ext cx="8464680" cy="1286640"/>
              </a:xfrm>
              <a:prstGeom prst="rect">
                <a:avLst/>
              </a:prstGeom>
            </p:spPr>
          </p:pic>
        </mc:Fallback>
      </mc:AlternateContent>
    </p:spTree>
    <p:extLst>
      <p:ext uri="{BB962C8B-B14F-4D97-AF65-F5344CB8AC3E}">
        <p14:creationId xmlns:p14="http://schemas.microsoft.com/office/powerpoint/2010/main" val="2820873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90368E-94D2-E0BC-D765-99B9F5765F67}"/>
              </a:ext>
            </a:extLst>
          </p:cNvPr>
          <p:cNvSpPr>
            <a:spLocks noGrp="1"/>
          </p:cNvSpPr>
          <p:nvPr>
            <p:ph type="body" idx="1"/>
          </p:nvPr>
        </p:nvSpPr>
        <p:spPr>
          <a:xfrm>
            <a:off x="622300" y="1160003"/>
            <a:ext cx="10947400" cy="2696448"/>
          </a:xfrm>
        </p:spPr>
        <p:txBody>
          <a:bodyPr/>
          <a:lstStyle/>
          <a:p>
            <a:r>
              <a:rPr lang="en-US" dirty="0"/>
              <a:t>Class Student{</a:t>
            </a:r>
          </a:p>
          <a:p>
            <a:pPr lvl="1"/>
            <a:r>
              <a:rPr lang="en-US" dirty="0"/>
              <a:t>private long id;</a:t>
            </a:r>
          </a:p>
          <a:p>
            <a:pPr lvl="1"/>
            <a:r>
              <a:rPr lang="en-US" dirty="0"/>
              <a:t>private String name;</a:t>
            </a:r>
          </a:p>
          <a:p>
            <a:pPr lvl="1"/>
            <a:r>
              <a:rPr lang="en-US" dirty="0"/>
              <a:t>private  String course;</a:t>
            </a:r>
          </a:p>
          <a:p>
            <a:r>
              <a:rPr lang="en-US" dirty="0"/>
              <a:t>}</a:t>
            </a:r>
          </a:p>
        </p:txBody>
      </p:sp>
      <p:sp>
        <p:nvSpPr>
          <p:cNvPr id="3" name="Title 2">
            <a:extLst>
              <a:ext uri="{FF2B5EF4-FFF2-40B4-BE49-F238E27FC236}">
                <a16:creationId xmlns:a16="http://schemas.microsoft.com/office/drawing/2014/main" id="{E00BD0EA-56BF-7230-002D-3C31F913E080}"/>
              </a:ext>
            </a:extLst>
          </p:cNvPr>
          <p:cNvSpPr>
            <a:spLocks noGrp="1"/>
          </p:cNvSpPr>
          <p:nvPr>
            <p:ph type="title"/>
          </p:nvPr>
        </p:nvSpPr>
        <p:spPr/>
        <p:txBody>
          <a:bodyPr/>
          <a:lstStyle/>
          <a:p>
            <a:r>
              <a:rPr lang="en-US" dirty="0"/>
              <a:t>Create Student</a:t>
            </a:r>
          </a:p>
        </p:txBody>
      </p:sp>
    </p:spTree>
    <p:extLst>
      <p:ext uri="{BB962C8B-B14F-4D97-AF65-F5344CB8AC3E}">
        <p14:creationId xmlns:p14="http://schemas.microsoft.com/office/powerpoint/2010/main" val="2855982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D8A1E5-14C2-6F33-E28A-2F03C40E3349}"/>
              </a:ext>
            </a:extLst>
          </p:cNvPr>
          <p:cNvSpPr>
            <a:spLocks noGrp="1"/>
          </p:cNvSpPr>
          <p:nvPr>
            <p:ph type="body" idx="1"/>
          </p:nvPr>
        </p:nvSpPr>
        <p:spPr>
          <a:xfrm>
            <a:off x="622300" y="1160003"/>
            <a:ext cx="10947400" cy="3483843"/>
          </a:xfrm>
        </p:spPr>
        <p:txBody>
          <a:bodyPr/>
          <a:lstStyle/>
          <a:p>
            <a:r>
              <a:rPr lang="en-US" dirty="0"/>
              <a:t>Create class </a:t>
            </a:r>
            <a:r>
              <a:rPr lang="en-US" dirty="0" err="1"/>
              <a:t>StudentJDBCRepository</a:t>
            </a:r>
            <a:r>
              <a:rPr lang="en-US" dirty="0"/>
              <a:t> : @Repository</a:t>
            </a:r>
          </a:p>
          <a:p>
            <a:pPr lvl="1"/>
            <a:r>
              <a:rPr lang="en-US" sz="2400" dirty="0" err="1">
                <a:latin typeface="Aptos" panose="020B0004020202020204" pitchFamily="34" charset="0"/>
              </a:rPr>
              <a:t>JdbcTemplate</a:t>
            </a:r>
            <a:r>
              <a:rPr lang="en-US" sz="2400" dirty="0">
                <a:latin typeface="Aptos" panose="020B0004020202020204" pitchFamily="34" charset="0"/>
              </a:rPr>
              <a:t> </a:t>
            </a:r>
            <a:r>
              <a:rPr lang="en-US" sz="2400" dirty="0" err="1">
                <a:latin typeface="Aptos" panose="020B0004020202020204" pitchFamily="34" charset="0"/>
              </a:rPr>
              <a:t>springjdbctemplate</a:t>
            </a:r>
            <a:endParaRPr lang="en-US" sz="2400" dirty="0">
              <a:latin typeface="Aptos" panose="020B0004020202020204" pitchFamily="34" charset="0"/>
            </a:endParaRPr>
          </a:p>
          <a:p>
            <a:pPr lvl="2"/>
            <a:r>
              <a:rPr lang="en-US" altLang="en-US" dirty="0">
                <a:latin typeface="Aptos" panose="020B0004020202020204" pitchFamily="34" charset="0"/>
              </a:rPr>
              <a:t>private static String INSERT_QUERY = """ </a:t>
            </a:r>
            <a:r>
              <a:rPr lang="en-US" dirty="0">
                <a:latin typeface="Aptos" panose="020B0004020202020204" pitchFamily="34" charset="0"/>
              </a:rPr>
              <a:t>insert into student (</a:t>
            </a:r>
            <a:r>
              <a:rPr lang="en-US" dirty="0" err="1">
                <a:latin typeface="Aptos" panose="020B0004020202020204" pitchFamily="34" charset="0"/>
              </a:rPr>
              <a:t>id,name,course</a:t>
            </a:r>
            <a:r>
              <a:rPr lang="en-US" dirty="0">
                <a:latin typeface="Aptos" panose="020B0004020202020204" pitchFamily="34" charset="0"/>
              </a:rPr>
              <a:t>) values (?,?,?); </a:t>
            </a:r>
            <a:r>
              <a:rPr lang="en-US" altLang="en-US" dirty="0">
                <a:latin typeface="Aptos" panose="020B0004020202020204" pitchFamily="34" charset="0"/>
              </a:rPr>
              <a:t>"""; </a:t>
            </a:r>
            <a:endParaRPr lang="en-US" dirty="0">
              <a:latin typeface="Aptos" panose="020B0004020202020204" pitchFamily="34" charset="0"/>
            </a:endParaRPr>
          </a:p>
          <a:p>
            <a:pPr lvl="1"/>
            <a:r>
              <a:rPr lang="en-US" altLang="en-US" sz="2400" dirty="0">
                <a:latin typeface="Aptos" panose="020B0004020202020204" pitchFamily="34" charset="0"/>
              </a:rPr>
              <a:t>public void insert(Student student) { </a:t>
            </a:r>
            <a:r>
              <a:rPr lang="en-US" altLang="en-US" sz="2400" dirty="0" err="1">
                <a:latin typeface="Aptos" panose="020B0004020202020204" pitchFamily="34" charset="0"/>
              </a:rPr>
              <a:t>springJdbcTemplate.update</a:t>
            </a:r>
            <a:r>
              <a:rPr lang="en-US" altLang="en-US" sz="2400" dirty="0">
                <a:latin typeface="Aptos" panose="020B0004020202020204" pitchFamily="34" charset="0"/>
              </a:rPr>
              <a:t>(INSERT_QUERY, </a:t>
            </a:r>
            <a:r>
              <a:rPr lang="en-US" altLang="en-US" sz="2400" dirty="0" err="1">
                <a:latin typeface="Aptos" panose="020B0004020202020204" pitchFamily="34" charset="0"/>
              </a:rPr>
              <a:t>student.getId</a:t>
            </a:r>
            <a:r>
              <a:rPr lang="en-US" altLang="en-US" sz="2400" dirty="0">
                <a:latin typeface="Aptos" panose="020B0004020202020204" pitchFamily="34" charset="0"/>
              </a:rPr>
              <a:t>(), </a:t>
            </a:r>
            <a:r>
              <a:rPr lang="en-US" altLang="en-US" sz="2400" dirty="0" err="1">
                <a:latin typeface="Aptos" panose="020B0004020202020204" pitchFamily="34" charset="0"/>
              </a:rPr>
              <a:t>student.getName</a:t>
            </a:r>
            <a:r>
              <a:rPr lang="en-US" altLang="en-US" sz="2400" dirty="0">
                <a:latin typeface="Aptos" panose="020B0004020202020204" pitchFamily="34" charset="0"/>
              </a:rPr>
              <a:t>(), </a:t>
            </a:r>
            <a:r>
              <a:rPr lang="en-US" altLang="en-US" sz="2400" dirty="0" err="1">
                <a:latin typeface="Aptos" panose="020B0004020202020204" pitchFamily="34" charset="0"/>
              </a:rPr>
              <a:t>student.getCoure</a:t>
            </a:r>
            <a:r>
              <a:rPr lang="en-US" altLang="en-US" sz="2400" dirty="0">
                <a:latin typeface="Aptos" panose="020B0004020202020204" pitchFamily="34" charset="0"/>
              </a:rPr>
              <a:t>); } </a:t>
            </a:r>
          </a:p>
          <a:p>
            <a:pPr lvl="1"/>
            <a:endParaRPr lang="en-US" sz="2400" dirty="0">
              <a:latin typeface="Aptos" panose="020B0004020202020204" pitchFamily="34" charset="0"/>
            </a:endParaRPr>
          </a:p>
        </p:txBody>
      </p:sp>
      <p:sp>
        <p:nvSpPr>
          <p:cNvPr id="3" name="Title 2">
            <a:extLst>
              <a:ext uri="{FF2B5EF4-FFF2-40B4-BE49-F238E27FC236}">
                <a16:creationId xmlns:a16="http://schemas.microsoft.com/office/drawing/2014/main" id="{6B6B0168-2B88-0BB6-E515-6EC71A39BA31}"/>
              </a:ext>
            </a:extLst>
          </p:cNvPr>
          <p:cNvSpPr>
            <a:spLocks noGrp="1"/>
          </p:cNvSpPr>
          <p:nvPr>
            <p:ph type="title"/>
          </p:nvPr>
        </p:nvSpPr>
        <p:spPr/>
        <p:txBody>
          <a:bodyPr/>
          <a:lstStyle/>
          <a:p>
            <a:r>
              <a:rPr lang="en-US" sz="3200" dirty="0"/>
              <a:t>Steps to Communicate with Database Using JDBC Template</a:t>
            </a:r>
          </a:p>
        </p:txBody>
      </p:sp>
      <p:sp>
        <p:nvSpPr>
          <p:cNvPr id="5" name="Rectangle 2">
            <a:extLst>
              <a:ext uri="{FF2B5EF4-FFF2-40B4-BE49-F238E27FC236}">
                <a16:creationId xmlns:a16="http://schemas.microsoft.com/office/drawing/2014/main" id="{D42EC281-C167-7B04-DF8D-DFF8AC464633}"/>
              </a:ext>
            </a:extLst>
          </p:cNvPr>
          <p:cNvSpPr>
            <a:spLocks noChangeArrowheads="1"/>
          </p:cNvSpPr>
          <p:nvPr/>
        </p:nvSpPr>
        <p:spPr bwMode="auto">
          <a:xfrm>
            <a:off x="0" y="90100"/>
            <a:ext cx="184731"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929AAD4C-A52C-04DB-E840-8999274F2222}"/>
              </a:ext>
            </a:extLst>
          </p:cNvPr>
          <p:cNvSpPr>
            <a:spLocks noChangeArrowheads="1"/>
          </p:cNvSpPr>
          <p:nvPr/>
        </p:nvSpPr>
        <p:spPr bwMode="auto">
          <a:xfrm>
            <a:off x="0" y="90100"/>
            <a:ext cx="184731"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2A382F19-0239-4865-374C-2A7F9CB2FE59}"/>
              </a:ext>
            </a:extLst>
          </p:cNvPr>
          <p:cNvSpPr>
            <a:spLocks noChangeArrowheads="1"/>
          </p:cNvSpPr>
          <p:nvPr/>
        </p:nvSpPr>
        <p:spPr bwMode="auto">
          <a:xfrm>
            <a:off x="152400" y="242500"/>
            <a:ext cx="184731"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FEEACF90-C7EB-8E64-4FA4-3097E45EA0CC}"/>
              </a:ext>
            </a:extLst>
          </p:cNvPr>
          <p:cNvSpPr>
            <a:spLocks noChangeArrowheads="1"/>
          </p:cNvSpPr>
          <p:nvPr/>
        </p:nvSpPr>
        <p:spPr bwMode="auto">
          <a:xfrm>
            <a:off x="0" y="90100"/>
            <a:ext cx="184731"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1356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CDE2F1-6DA4-F6B0-3427-95D36AE115EF}"/>
              </a:ext>
            </a:extLst>
          </p:cNvPr>
          <p:cNvSpPr>
            <a:spLocks noGrp="1"/>
          </p:cNvSpPr>
          <p:nvPr>
            <p:ph type="body" idx="1"/>
          </p:nvPr>
        </p:nvSpPr>
        <p:spPr>
          <a:xfrm>
            <a:off x="622300" y="1160003"/>
            <a:ext cx="10947400" cy="2157839"/>
          </a:xfrm>
        </p:spPr>
        <p:txBody>
          <a:bodyPr/>
          <a:lstStyle/>
          <a:p>
            <a:pPr lvl="1"/>
            <a:r>
              <a:rPr lang="en-US" altLang="en-US" sz="3200" dirty="0">
                <a:latin typeface="Aptos" panose="020B0004020202020204" pitchFamily="34" charset="0"/>
              </a:rPr>
              <a:t>private static String DELETE_QUERY = """ delete from student where id = ? """; </a:t>
            </a:r>
          </a:p>
          <a:p>
            <a:pPr lvl="1"/>
            <a:r>
              <a:rPr lang="en-US" altLang="en-US" sz="3200" dirty="0">
                <a:latin typeface="Aptos" panose="020B0004020202020204" pitchFamily="34" charset="0"/>
              </a:rPr>
              <a:t>public void </a:t>
            </a:r>
            <a:r>
              <a:rPr lang="en-US" altLang="en-US" sz="3200" dirty="0" err="1">
                <a:latin typeface="Aptos" panose="020B0004020202020204" pitchFamily="34" charset="0"/>
              </a:rPr>
              <a:t>deleteById</a:t>
            </a:r>
            <a:r>
              <a:rPr lang="en-US" altLang="en-US" sz="3200" dirty="0">
                <a:latin typeface="Aptos" panose="020B0004020202020204" pitchFamily="34" charset="0"/>
              </a:rPr>
              <a:t>(long id) { </a:t>
            </a:r>
            <a:r>
              <a:rPr lang="en-US" altLang="en-US" sz="3200" dirty="0" err="1">
                <a:latin typeface="Aptos" panose="020B0004020202020204" pitchFamily="34" charset="0"/>
              </a:rPr>
              <a:t>springJdbcTemplate.update</a:t>
            </a:r>
            <a:r>
              <a:rPr lang="en-US" altLang="en-US" sz="3200" dirty="0">
                <a:latin typeface="Aptos" panose="020B0004020202020204" pitchFamily="34" charset="0"/>
              </a:rPr>
              <a:t>(</a:t>
            </a:r>
            <a:r>
              <a:rPr lang="en-US" altLang="en-US" sz="3200" dirty="0" err="1">
                <a:latin typeface="Aptos" panose="020B0004020202020204" pitchFamily="34" charset="0"/>
              </a:rPr>
              <a:t>DELETE_QUERY,id</a:t>
            </a:r>
            <a:r>
              <a:rPr lang="en-US" altLang="en-US" sz="3200" dirty="0">
                <a:latin typeface="Aptos" panose="020B0004020202020204" pitchFamily="34" charset="0"/>
              </a:rPr>
              <a:t>); }</a:t>
            </a:r>
          </a:p>
        </p:txBody>
      </p:sp>
      <p:sp>
        <p:nvSpPr>
          <p:cNvPr id="3" name="Title 2">
            <a:extLst>
              <a:ext uri="{FF2B5EF4-FFF2-40B4-BE49-F238E27FC236}">
                <a16:creationId xmlns:a16="http://schemas.microsoft.com/office/drawing/2014/main" id="{B555D44E-C958-0832-F217-BFB22CB24DEF}"/>
              </a:ext>
            </a:extLst>
          </p:cNvPr>
          <p:cNvSpPr>
            <a:spLocks noGrp="1"/>
          </p:cNvSpPr>
          <p:nvPr>
            <p:ph type="title"/>
          </p:nvPr>
        </p:nvSpPr>
        <p:spPr/>
        <p:txBody>
          <a:bodyPr/>
          <a:lstStyle/>
          <a:p>
            <a:r>
              <a:rPr lang="en-US" dirty="0"/>
              <a:t>Delete Using </a:t>
            </a:r>
            <a:r>
              <a:rPr lang="en-US" dirty="0" err="1"/>
              <a:t>Jdbc</a:t>
            </a:r>
            <a:r>
              <a:rPr lang="en-US" dirty="0"/>
              <a:t> Template</a:t>
            </a:r>
          </a:p>
        </p:txBody>
      </p:sp>
    </p:spTree>
    <p:extLst>
      <p:ext uri="{BB962C8B-B14F-4D97-AF65-F5344CB8AC3E}">
        <p14:creationId xmlns:p14="http://schemas.microsoft.com/office/powerpoint/2010/main" val="4083212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8A0DB7-5702-AEAB-69D3-47822CD3B039}"/>
              </a:ext>
            </a:extLst>
          </p:cNvPr>
          <p:cNvSpPr>
            <a:spLocks noGrp="1"/>
          </p:cNvSpPr>
          <p:nvPr>
            <p:ph type="body" idx="1"/>
          </p:nvPr>
        </p:nvSpPr>
        <p:spPr>
          <a:xfrm>
            <a:off x="622300" y="1160003"/>
            <a:ext cx="10947400" cy="4358441"/>
          </a:xfrm>
        </p:spPr>
        <p:txBody>
          <a:bodyPr/>
          <a:lstStyle/>
          <a:p>
            <a:pPr lvl="1"/>
            <a:r>
              <a:rPr lang="en-US" altLang="en-US" sz="3200" dirty="0">
                <a:latin typeface="Aptos" panose="020B0004020202020204" pitchFamily="34" charset="0"/>
              </a:rPr>
              <a:t> private static String SELECT_QUERY = """ select * from course where id = ? """; </a:t>
            </a:r>
          </a:p>
          <a:p>
            <a:r>
              <a:rPr lang="en-US" altLang="en-US" dirty="0">
                <a:latin typeface="Aptos" panose="020B0004020202020204" pitchFamily="34" charset="0"/>
              </a:rPr>
              <a:t>public Course </a:t>
            </a:r>
            <a:r>
              <a:rPr lang="en-US" altLang="en-US" dirty="0" err="1">
                <a:latin typeface="Aptos" panose="020B0004020202020204" pitchFamily="34" charset="0"/>
              </a:rPr>
              <a:t>findById</a:t>
            </a:r>
            <a:r>
              <a:rPr lang="en-US" altLang="en-US" dirty="0">
                <a:latin typeface="Aptos" panose="020B0004020202020204" pitchFamily="34" charset="0"/>
              </a:rPr>
              <a:t>(long id) { </a:t>
            </a:r>
          </a:p>
          <a:p>
            <a:r>
              <a:rPr lang="en-US" altLang="en-US" dirty="0">
                <a:latin typeface="Aptos" panose="020B0004020202020204" pitchFamily="34" charset="0"/>
              </a:rPr>
              <a:t>//</a:t>
            </a:r>
            <a:r>
              <a:rPr lang="en-US" altLang="en-US" dirty="0" err="1">
                <a:latin typeface="Aptos" panose="020B0004020202020204" pitchFamily="34" charset="0"/>
              </a:rPr>
              <a:t>ResultSet</a:t>
            </a:r>
            <a:r>
              <a:rPr lang="en-US" altLang="en-US" dirty="0">
                <a:latin typeface="Aptos" panose="020B0004020202020204" pitchFamily="34" charset="0"/>
              </a:rPr>
              <a:t> -&gt; Bean =&gt; Row Mapper =&gt; return </a:t>
            </a:r>
            <a:r>
              <a:rPr lang="en-US" altLang="en-US" dirty="0" err="1">
                <a:latin typeface="Aptos" panose="020B0004020202020204" pitchFamily="34" charset="0"/>
              </a:rPr>
              <a:t>springJdbcTemplate.queryForObject</a:t>
            </a:r>
            <a:r>
              <a:rPr lang="en-US" altLang="en-US" dirty="0">
                <a:latin typeface="Aptos" panose="020B0004020202020204" pitchFamily="34" charset="0"/>
              </a:rPr>
              <a:t>(SELECT_QUERY, new </a:t>
            </a:r>
            <a:r>
              <a:rPr lang="en-US" altLang="en-US" dirty="0" err="1">
                <a:latin typeface="Aptos" panose="020B0004020202020204" pitchFamily="34" charset="0"/>
              </a:rPr>
              <a:t>BeanPropertyRowMapper</a:t>
            </a:r>
            <a:r>
              <a:rPr lang="en-US" altLang="en-US" dirty="0">
                <a:latin typeface="Aptos" panose="020B0004020202020204" pitchFamily="34" charset="0"/>
              </a:rPr>
              <a:t>&lt;&gt;(</a:t>
            </a:r>
            <a:r>
              <a:rPr lang="en-US" altLang="en-US" dirty="0" err="1">
                <a:latin typeface="Aptos" panose="020B0004020202020204" pitchFamily="34" charset="0"/>
              </a:rPr>
              <a:t>Student.class</a:t>
            </a:r>
            <a:r>
              <a:rPr lang="en-US" altLang="en-US" dirty="0">
                <a:latin typeface="Aptos" panose="020B0004020202020204" pitchFamily="34" charset="0"/>
              </a:rPr>
              <a:t>), id); } </a:t>
            </a:r>
          </a:p>
          <a:p>
            <a:endParaRPr lang="en-US" dirty="0"/>
          </a:p>
          <a:p>
            <a:endParaRPr lang="en-US" dirty="0"/>
          </a:p>
        </p:txBody>
      </p:sp>
      <p:sp>
        <p:nvSpPr>
          <p:cNvPr id="3" name="Title 2">
            <a:extLst>
              <a:ext uri="{FF2B5EF4-FFF2-40B4-BE49-F238E27FC236}">
                <a16:creationId xmlns:a16="http://schemas.microsoft.com/office/drawing/2014/main" id="{0146B891-D914-EFE8-F1F9-561004262846}"/>
              </a:ext>
            </a:extLst>
          </p:cNvPr>
          <p:cNvSpPr>
            <a:spLocks noGrp="1"/>
          </p:cNvSpPr>
          <p:nvPr>
            <p:ph type="title"/>
          </p:nvPr>
        </p:nvSpPr>
        <p:spPr/>
        <p:txBody>
          <a:bodyPr/>
          <a:lstStyle/>
          <a:p>
            <a:r>
              <a:rPr lang="en-US" dirty="0"/>
              <a:t>Select Query</a:t>
            </a:r>
          </a:p>
        </p:txBody>
      </p:sp>
      <p:sp>
        <p:nvSpPr>
          <p:cNvPr id="4" name="Rectangle 1">
            <a:extLst>
              <a:ext uri="{FF2B5EF4-FFF2-40B4-BE49-F238E27FC236}">
                <a16:creationId xmlns:a16="http://schemas.microsoft.com/office/drawing/2014/main" id="{7EDF9E45-149B-B0EA-E326-9BDD8A8017DD}"/>
              </a:ext>
            </a:extLst>
          </p:cNvPr>
          <p:cNvSpPr>
            <a:spLocks noChangeArrowheads="1"/>
          </p:cNvSpPr>
          <p:nvPr/>
        </p:nvSpPr>
        <p:spPr bwMode="auto">
          <a:xfrm>
            <a:off x="0" y="90100"/>
            <a:ext cx="184731"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A7E0BE11-15FD-B6A9-3AE7-9E76C6FA5539}"/>
                  </a:ext>
                </a:extLst>
              </p14:cNvPr>
              <p14:cNvContentPartPr/>
              <p14:nvPr/>
            </p14:nvContentPartPr>
            <p14:xfrm>
              <a:off x="2160360" y="2652120"/>
              <a:ext cx="8476920" cy="4109040"/>
            </p14:xfrm>
          </p:contentPart>
        </mc:Choice>
        <mc:Fallback xmlns="">
          <p:pic>
            <p:nvPicPr>
              <p:cNvPr id="5" name="Ink 4">
                <a:extLst>
                  <a:ext uri="{FF2B5EF4-FFF2-40B4-BE49-F238E27FC236}">
                    <a16:creationId xmlns:a16="http://schemas.microsoft.com/office/drawing/2014/main" id="{A7E0BE11-15FD-B6A9-3AE7-9E76C6FA5539}"/>
                  </a:ext>
                </a:extLst>
              </p:cNvPr>
              <p:cNvPicPr/>
              <p:nvPr/>
            </p:nvPicPr>
            <p:blipFill>
              <a:blip r:embed="rId3"/>
              <a:stretch>
                <a:fillRect/>
              </a:stretch>
            </p:blipFill>
            <p:spPr>
              <a:xfrm>
                <a:off x="2151000" y="2642760"/>
                <a:ext cx="8495640" cy="4127760"/>
              </a:xfrm>
              <a:prstGeom prst="rect">
                <a:avLst/>
              </a:prstGeom>
            </p:spPr>
          </p:pic>
        </mc:Fallback>
      </mc:AlternateContent>
    </p:spTree>
    <p:extLst>
      <p:ext uri="{BB962C8B-B14F-4D97-AF65-F5344CB8AC3E}">
        <p14:creationId xmlns:p14="http://schemas.microsoft.com/office/powerpoint/2010/main" val="1205843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5A2EC1-D576-6221-2547-D131242587ED}"/>
              </a:ext>
            </a:extLst>
          </p:cNvPr>
          <p:cNvSpPr>
            <a:spLocks noGrp="1"/>
          </p:cNvSpPr>
          <p:nvPr>
            <p:ph type="body" idx="1"/>
          </p:nvPr>
        </p:nvSpPr>
        <p:spPr>
          <a:xfrm>
            <a:off x="622300" y="1160003"/>
            <a:ext cx="10947400" cy="5066327"/>
          </a:xfrm>
        </p:spPr>
        <p:txBody>
          <a:bodyPr/>
          <a:lstStyle/>
          <a:p>
            <a:r>
              <a:rPr kumimoji="0" lang="en-US" altLang="en-US" sz="2000" b="0" i="0" u="none" strike="noStrike" cap="none" normalizeH="0" baseline="0" dirty="0">
                <a:ln>
                  <a:noFill/>
                </a:ln>
                <a:solidFill>
                  <a:srgbClr val="1F2328"/>
                </a:solidFill>
                <a:effectLst/>
                <a:latin typeface="Aptos Display" panose="020B0004020202020204" pitchFamily="34" charset="0"/>
              </a:rPr>
              <a:t>@Component </a:t>
            </a:r>
          </a:p>
          <a:p>
            <a:r>
              <a:rPr kumimoji="0" lang="en-US" altLang="en-US" sz="2000" b="0" i="0" u="none" strike="noStrike" cap="none" normalizeH="0" baseline="0" dirty="0">
                <a:ln>
                  <a:noFill/>
                </a:ln>
                <a:solidFill>
                  <a:srgbClr val="1F2328"/>
                </a:solidFill>
                <a:effectLst/>
                <a:latin typeface="Aptos Display" panose="020B0004020202020204" pitchFamily="34" charset="0"/>
              </a:rPr>
              <a:t>public class </a:t>
            </a:r>
            <a:r>
              <a:rPr kumimoji="0" lang="en-US" altLang="en-US" sz="2000" b="0" i="0" u="none" strike="noStrike" cap="none" normalizeH="0" baseline="0" dirty="0" err="1">
                <a:ln>
                  <a:noFill/>
                </a:ln>
                <a:solidFill>
                  <a:srgbClr val="1F2328"/>
                </a:solidFill>
                <a:effectLst/>
                <a:latin typeface="Aptos Display" panose="020B0004020202020204" pitchFamily="34" charset="0"/>
              </a:rPr>
              <a:t>CourseCommandLineRunner</a:t>
            </a:r>
            <a:r>
              <a:rPr kumimoji="0" lang="en-US" altLang="en-US" sz="2000" b="0" i="0" u="none" strike="noStrike" cap="none" normalizeH="0" baseline="0" dirty="0">
                <a:ln>
                  <a:noFill/>
                </a:ln>
                <a:solidFill>
                  <a:srgbClr val="1F2328"/>
                </a:solidFill>
                <a:effectLst/>
                <a:latin typeface="Aptos Display" panose="020B0004020202020204" pitchFamily="34" charset="0"/>
              </a:rPr>
              <a:t> implements </a:t>
            </a:r>
            <a:r>
              <a:rPr kumimoji="0" lang="en-US" altLang="en-US" sz="2000" b="0" i="0" u="none" strike="noStrike" cap="none" normalizeH="0" baseline="0" dirty="0" err="1">
                <a:ln>
                  <a:noFill/>
                </a:ln>
                <a:solidFill>
                  <a:srgbClr val="1F2328"/>
                </a:solidFill>
                <a:effectLst/>
                <a:latin typeface="Aptos Display" panose="020B0004020202020204" pitchFamily="34" charset="0"/>
              </a:rPr>
              <a:t>CommandLineRunner</a:t>
            </a:r>
            <a:r>
              <a:rPr kumimoji="0" lang="en-US" altLang="en-US" sz="2000" b="0" i="0" u="none" strike="noStrike" cap="none" normalizeH="0" baseline="0" dirty="0">
                <a:ln>
                  <a:noFill/>
                </a:ln>
                <a:solidFill>
                  <a:srgbClr val="1F2328"/>
                </a:solidFill>
                <a:effectLst/>
                <a:latin typeface="Aptos Display" panose="020B0004020202020204" pitchFamily="34" charset="0"/>
              </a:rPr>
              <a:t>{ </a:t>
            </a:r>
          </a:p>
          <a:p>
            <a:pPr lvl="1"/>
            <a:r>
              <a:rPr lang="en-US" altLang="en-US" sz="2000" dirty="0">
                <a:solidFill>
                  <a:srgbClr val="1F2328"/>
                </a:solidFill>
                <a:latin typeface="Aptos Display" panose="020B0004020202020204" pitchFamily="34" charset="0"/>
              </a:rPr>
              <a:t>@Autowired private </a:t>
            </a:r>
            <a:r>
              <a:rPr lang="en-US" altLang="en-US" sz="2000" dirty="0" err="1">
                <a:solidFill>
                  <a:srgbClr val="1F2328"/>
                </a:solidFill>
                <a:latin typeface="Aptos Display" panose="020B0004020202020204" pitchFamily="34" charset="0"/>
              </a:rPr>
              <a:t>CourseJdbcRepository</a:t>
            </a:r>
            <a:r>
              <a:rPr lang="en-US" altLang="en-US" sz="2000" dirty="0">
                <a:solidFill>
                  <a:srgbClr val="1F2328"/>
                </a:solidFill>
                <a:latin typeface="Aptos Display" panose="020B0004020202020204" pitchFamily="34" charset="0"/>
              </a:rPr>
              <a:t> repository; </a:t>
            </a:r>
          </a:p>
          <a:p>
            <a:pPr lvl="1"/>
            <a:r>
              <a:rPr lang="en-US" altLang="en-US" sz="2000" dirty="0">
                <a:solidFill>
                  <a:srgbClr val="1F2328"/>
                </a:solidFill>
                <a:latin typeface="Aptos Display" panose="020B0004020202020204" pitchFamily="34" charset="0"/>
              </a:rPr>
              <a:t>@Override public void run(String... </a:t>
            </a:r>
            <a:r>
              <a:rPr lang="en-US" altLang="en-US" sz="2000" dirty="0" err="1">
                <a:solidFill>
                  <a:srgbClr val="1F2328"/>
                </a:solidFill>
                <a:latin typeface="Aptos Display" panose="020B0004020202020204" pitchFamily="34" charset="0"/>
              </a:rPr>
              <a:t>args</a:t>
            </a:r>
            <a:r>
              <a:rPr lang="en-US" altLang="en-US" sz="2000" dirty="0">
                <a:solidFill>
                  <a:srgbClr val="1F2328"/>
                </a:solidFill>
                <a:latin typeface="Aptos Display" panose="020B0004020202020204" pitchFamily="34" charset="0"/>
              </a:rPr>
              <a:t>) throws Exception { </a:t>
            </a:r>
          </a:p>
          <a:p>
            <a:pPr lvl="1"/>
            <a:r>
              <a:rPr lang="en-US" altLang="en-US" sz="2000" dirty="0" err="1">
                <a:solidFill>
                  <a:srgbClr val="1F2328"/>
                </a:solidFill>
                <a:latin typeface="Aptos Display" panose="020B0004020202020204" pitchFamily="34" charset="0"/>
              </a:rPr>
              <a:t>repository.insert</a:t>
            </a:r>
            <a:r>
              <a:rPr lang="en-US" altLang="en-US" sz="2000" dirty="0">
                <a:solidFill>
                  <a:srgbClr val="1F2328"/>
                </a:solidFill>
                <a:latin typeface="Aptos Display" panose="020B0004020202020204" pitchFamily="34" charset="0"/>
              </a:rPr>
              <a:t>(new Course(1.’Rahul’,’CSE’)); </a:t>
            </a:r>
          </a:p>
          <a:p>
            <a:pPr lvl="1"/>
            <a:r>
              <a:rPr lang="en-US" altLang="en-US" sz="2000" dirty="0" err="1">
                <a:solidFill>
                  <a:srgbClr val="1F2328"/>
                </a:solidFill>
                <a:latin typeface="Aptos Display" panose="020B0004020202020204" pitchFamily="34" charset="0"/>
              </a:rPr>
              <a:t>repository.deleteById</a:t>
            </a:r>
            <a:r>
              <a:rPr lang="en-US" altLang="en-US" sz="2000" dirty="0">
                <a:solidFill>
                  <a:srgbClr val="1F2328"/>
                </a:solidFill>
                <a:latin typeface="Aptos Display" panose="020B0004020202020204" pitchFamily="34" charset="0"/>
              </a:rPr>
              <a:t>(1l); </a:t>
            </a:r>
          </a:p>
          <a:p>
            <a:pPr lvl="1"/>
            <a:r>
              <a:rPr kumimoji="0" lang="en-US" altLang="en-US" sz="2000" b="0" i="0" u="none" strike="noStrike" cap="none" normalizeH="0" baseline="0" dirty="0" err="1">
                <a:ln>
                  <a:noFill/>
                </a:ln>
                <a:solidFill>
                  <a:srgbClr val="1F2328"/>
                </a:solidFill>
                <a:effectLst/>
                <a:latin typeface="var(--fontStack-monospace, ui-monospace, SFMono-Regular, SF Mono, Menlo, Consolas, Liberation Mono, monospace)"/>
              </a:rPr>
              <a:t>System.out.println</a:t>
            </a:r>
            <a:r>
              <a:rPr kumimoji="0" lang="en-US" altLang="en-US" sz="2000" b="0" i="0" u="none" strike="noStrike" cap="none" normalizeH="0" baseline="0" dirty="0">
                <a:ln>
                  <a:noFill/>
                </a:ln>
                <a:solidFill>
                  <a:srgbClr val="1F2328"/>
                </a:solidFill>
                <a:effectLst/>
                <a:latin typeface="var(--fontStack-monospace, ui-monospace, SFMono-Regular, SF Mono, Menlo, Consolas, Liberation Mono, monospace)"/>
              </a:rPr>
              <a:t>(</a:t>
            </a:r>
            <a:r>
              <a:rPr kumimoji="0" lang="en-US" altLang="en-US" sz="2000" b="0" i="0" u="none" strike="noStrike" cap="none" normalizeH="0" baseline="0" dirty="0" err="1">
                <a:ln>
                  <a:noFill/>
                </a:ln>
                <a:solidFill>
                  <a:srgbClr val="1F2328"/>
                </a:solidFill>
                <a:effectLst/>
                <a:latin typeface="var(--fontStack-monospace, ui-monospace, SFMono-Regular, SF Mono, Menlo, Consolas, Liberation Mono, monospace)"/>
              </a:rPr>
              <a:t>repository.findById</a:t>
            </a:r>
            <a:r>
              <a:rPr kumimoji="0" lang="en-US" altLang="en-US" sz="2000" b="0" i="0" u="none" strike="noStrike" cap="none" normalizeH="0" baseline="0" dirty="0">
                <a:ln>
                  <a:noFill/>
                </a:ln>
                <a:solidFill>
                  <a:srgbClr val="1F2328"/>
                </a:solidFill>
                <a:effectLst/>
                <a:latin typeface="var(--fontStack-monospace, ui-monospace, SFMono-Regular, SF Mono, Menlo, Consolas, Liberation Mono, monospace)"/>
              </a:rPr>
              <a:t>(2l));</a:t>
            </a:r>
            <a:r>
              <a:rPr kumimoji="0" lang="en-US" altLang="en-US" sz="3200"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lvl="1"/>
            <a:endParaRPr lang="en-US" altLang="en-US" sz="2000" dirty="0">
              <a:solidFill>
                <a:srgbClr val="1F2328"/>
              </a:solidFill>
              <a:latin typeface="Aptos Display" panose="020B0004020202020204" pitchFamily="34" charset="0"/>
            </a:endParaRPr>
          </a:p>
          <a:p>
            <a:pPr lvl="1"/>
            <a:r>
              <a:rPr lang="en-US" altLang="en-US" sz="2000" dirty="0">
                <a:solidFill>
                  <a:srgbClr val="1F2328"/>
                </a:solidFill>
                <a:latin typeface="Aptos Display" panose="020B0004020202020204" pitchFamily="34" charset="0"/>
              </a:rPr>
              <a:t>}</a:t>
            </a:r>
          </a:p>
          <a:p>
            <a:pPr marL="508000" lvl="1" indent="0">
              <a:buNone/>
            </a:pPr>
            <a:r>
              <a:rPr kumimoji="0" lang="en-US" altLang="en-US" sz="4800" b="0" i="0" u="none" strike="noStrike" cap="none" normalizeH="0" baseline="0" dirty="0">
                <a:ln>
                  <a:noFill/>
                </a:ln>
                <a:solidFill>
                  <a:schemeClr val="tx1"/>
                </a:solidFill>
                <a:effectLst/>
                <a:latin typeface="Aptos Display" panose="020B0004020202020204" pitchFamily="34" charset="0"/>
              </a:rPr>
              <a:t>	</a:t>
            </a:r>
          </a:p>
          <a:p>
            <a:endParaRPr lang="en-US" dirty="0">
              <a:latin typeface="Aptos Display" panose="020B0004020202020204" pitchFamily="34" charset="0"/>
            </a:endParaRPr>
          </a:p>
        </p:txBody>
      </p:sp>
      <p:sp>
        <p:nvSpPr>
          <p:cNvPr id="3" name="Title 2">
            <a:extLst>
              <a:ext uri="{FF2B5EF4-FFF2-40B4-BE49-F238E27FC236}">
                <a16:creationId xmlns:a16="http://schemas.microsoft.com/office/drawing/2014/main" id="{A83FE54D-41B0-4CB8-2795-AE7CF8F0A905}"/>
              </a:ext>
            </a:extLst>
          </p:cNvPr>
          <p:cNvSpPr>
            <a:spLocks noGrp="1"/>
          </p:cNvSpPr>
          <p:nvPr>
            <p:ph type="title"/>
          </p:nvPr>
        </p:nvSpPr>
        <p:spPr/>
        <p:txBody>
          <a:bodyPr/>
          <a:lstStyle/>
          <a:p>
            <a:r>
              <a:rPr lang="en-US" sz="3600" dirty="0"/>
              <a:t>To Execute On Start Up Use Command  Line Runner</a:t>
            </a:r>
          </a:p>
        </p:txBody>
      </p:sp>
      <p:sp>
        <p:nvSpPr>
          <p:cNvPr id="4" name="Rectangle 1">
            <a:extLst>
              <a:ext uri="{FF2B5EF4-FFF2-40B4-BE49-F238E27FC236}">
                <a16:creationId xmlns:a16="http://schemas.microsoft.com/office/drawing/2014/main" id="{EFCB5B27-3144-A1D5-E54A-02A2C43D7AF5}"/>
              </a:ext>
            </a:extLst>
          </p:cNvPr>
          <p:cNvSpPr>
            <a:spLocks noChangeArrowheads="1"/>
          </p:cNvSpPr>
          <p:nvPr/>
        </p:nvSpPr>
        <p:spPr bwMode="auto">
          <a:xfrm>
            <a:off x="0" y="90100"/>
            <a:ext cx="184731"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350757C7-870A-E93B-F36F-0AFFE0C280B3}"/>
              </a:ext>
            </a:extLst>
          </p:cNvPr>
          <p:cNvSpPr>
            <a:spLocks noChangeArrowheads="1"/>
          </p:cNvSpPr>
          <p:nvPr/>
        </p:nvSpPr>
        <p:spPr bwMode="auto">
          <a:xfrm>
            <a:off x="0" y="90100"/>
            <a:ext cx="184731"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8323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52E445-AA7C-AE2F-739E-19E8783BF909}"/>
              </a:ext>
            </a:extLst>
          </p:cNvPr>
          <p:cNvSpPr>
            <a:spLocks noGrp="1"/>
          </p:cNvSpPr>
          <p:nvPr>
            <p:ph type="body" idx="1"/>
          </p:nvPr>
        </p:nvSpPr>
        <p:spPr>
          <a:xfrm>
            <a:off x="622300" y="1160003"/>
            <a:ext cx="11377442" cy="5343326"/>
          </a:xfrm>
        </p:spPr>
        <p:txBody>
          <a:bodyPr/>
          <a:lstStyle/>
          <a:p>
            <a:pPr marL="0" indent="0" eaLnBrk="0" fontAlgn="base" hangingPunct="0">
              <a:spcBef>
                <a:spcPct val="0"/>
              </a:spcBef>
              <a:spcAft>
                <a:spcPct val="0"/>
              </a:spcAft>
              <a:buClrTx/>
              <a:buSzTx/>
              <a:buNone/>
            </a:pPr>
            <a:r>
              <a:rPr lang="en-US" altLang="en-US" sz="2800" dirty="0">
                <a:latin typeface="Aptos Display" panose="020B0004020202020204" pitchFamily="34" charset="0"/>
              </a:rPr>
              <a:t>@Repository @Transactional </a:t>
            </a:r>
          </a:p>
          <a:p>
            <a:pPr marL="0" indent="0" eaLnBrk="0" fontAlgn="base" hangingPunct="0">
              <a:spcBef>
                <a:spcPct val="0"/>
              </a:spcBef>
              <a:spcAft>
                <a:spcPct val="0"/>
              </a:spcAft>
              <a:buClrTx/>
              <a:buSzTx/>
              <a:buNone/>
            </a:pPr>
            <a:r>
              <a:rPr lang="en-US" altLang="en-US" sz="2800" dirty="0">
                <a:latin typeface="Aptos Display" panose="020B0004020202020204" pitchFamily="34" charset="0"/>
              </a:rPr>
              <a:t>public class </a:t>
            </a:r>
            <a:r>
              <a:rPr lang="en-US" altLang="en-US" sz="2800" dirty="0" err="1">
                <a:latin typeface="Aptos Display" panose="020B0004020202020204" pitchFamily="34" charset="0"/>
              </a:rPr>
              <a:t>StudentJpaRepository</a:t>
            </a:r>
            <a:r>
              <a:rPr lang="en-US" altLang="en-US" sz="2800" dirty="0">
                <a:latin typeface="Aptos Display" panose="020B0004020202020204" pitchFamily="34" charset="0"/>
              </a:rPr>
              <a:t> { </a:t>
            </a:r>
          </a:p>
          <a:p>
            <a:pPr marL="0" indent="0" eaLnBrk="0" fontAlgn="base" hangingPunct="0">
              <a:spcBef>
                <a:spcPct val="0"/>
              </a:spcBef>
              <a:spcAft>
                <a:spcPct val="0"/>
              </a:spcAft>
              <a:buClrTx/>
              <a:buSzTx/>
              <a:buNone/>
            </a:pPr>
            <a:r>
              <a:rPr lang="en-US" altLang="en-US" sz="2800" dirty="0">
                <a:latin typeface="Aptos Display" panose="020B0004020202020204" pitchFamily="34" charset="0"/>
              </a:rPr>
              <a:t>@PersistenceContext private </a:t>
            </a:r>
            <a:r>
              <a:rPr lang="en-US" altLang="en-US" sz="2800" dirty="0" err="1">
                <a:latin typeface="Aptos Display" panose="020B0004020202020204" pitchFamily="34" charset="0"/>
              </a:rPr>
              <a:t>EntityManager</a:t>
            </a:r>
            <a:r>
              <a:rPr lang="en-US" altLang="en-US" sz="2800" dirty="0">
                <a:latin typeface="Aptos Display" panose="020B0004020202020204" pitchFamily="34" charset="0"/>
              </a:rPr>
              <a:t> </a:t>
            </a:r>
            <a:r>
              <a:rPr lang="en-US" altLang="en-US" sz="2800" dirty="0" err="1">
                <a:latin typeface="Aptos Display" panose="020B0004020202020204" pitchFamily="34" charset="0"/>
              </a:rPr>
              <a:t>entityManager</a:t>
            </a:r>
            <a:r>
              <a:rPr lang="en-US" altLang="en-US" sz="2800" dirty="0">
                <a:latin typeface="Aptos Display" panose="020B0004020202020204" pitchFamily="34" charset="0"/>
              </a:rPr>
              <a:t>; </a:t>
            </a:r>
          </a:p>
          <a:p>
            <a:pPr marL="0" indent="0" eaLnBrk="0" fontAlgn="base" hangingPunct="0">
              <a:spcBef>
                <a:spcPct val="0"/>
              </a:spcBef>
              <a:spcAft>
                <a:spcPct val="0"/>
              </a:spcAft>
              <a:buClrTx/>
              <a:buSzTx/>
              <a:buNone/>
            </a:pPr>
            <a:r>
              <a:rPr lang="en-US" altLang="en-US" sz="2800" dirty="0">
                <a:latin typeface="Aptos Display" panose="020B0004020202020204" pitchFamily="34" charset="0"/>
              </a:rPr>
              <a:t>public void insert(Student student) { </a:t>
            </a:r>
            <a:r>
              <a:rPr lang="en-US" altLang="en-US" sz="2800" dirty="0" err="1">
                <a:latin typeface="Aptos Display" panose="020B0004020202020204" pitchFamily="34" charset="0"/>
              </a:rPr>
              <a:t>entityManager.merge</a:t>
            </a:r>
            <a:r>
              <a:rPr lang="en-US" altLang="en-US" sz="2800" dirty="0">
                <a:latin typeface="Aptos Display" panose="020B0004020202020204" pitchFamily="34" charset="0"/>
              </a:rPr>
              <a:t>(student); } </a:t>
            </a:r>
          </a:p>
          <a:p>
            <a:pPr marL="0" indent="0" eaLnBrk="0" fontAlgn="base" hangingPunct="0">
              <a:spcBef>
                <a:spcPct val="0"/>
              </a:spcBef>
              <a:spcAft>
                <a:spcPct val="0"/>
              </a:spcAft>
              <a:buClrTx/>
              <a:buSzTx/>
              <a:buNone/>
            </a:pPr>
            <a:endParaRPr lang="en-US" altLang="en-US" sz="2800" dirty="0">
              <a:latin typeface="Aptos Display" panose="020B0004020202020204" pitchFamily="34" charset="0"/>
            </a:endParaRPr>
          </a:p>
          <a:p>
            <a:pPr marL="0" indent="0" eaLnBrk="0" fontAlgn="base" hangingPunct="0">
              <a:spcBef>
                <a:spcPct val="0"/>
              </a:spcBef>
              <a:spcAft>
                <a:spcPct val="0"/>
              </a:spcAft>
              <a:buClrTx/>
              <a:buSzTx/>
              <a:buNone/>
            </a:pPr>
            <a:r>
              <a:rPr lang="en-US" altLang="en-US" sz="2800" dirty="0">
                <a:latin typeface="Aptos Display" panose="020B0004020202020204" pitchFamily="34" charset="0"/>
              </a:rPr>
              <a:t>public Student </a:t>
            </a:r>
            <a:r>
              <a:rPr lang="en-US" altLang="en-US" sz="2800" dirty="0" err="1">
                <a:latin typeface="Aptos Display" panose="020B0004020202020204" pitchFamily="34" charset="0"/>
              </a:rPr>
              <a:t>findById</a:t>
            </a:r>
            <a:r>
              <a:rPr lang="en-US" altLang="en-US" sz="2800" dirty="0">
                <a:latin typeface="Aptos Display" panose="020B0004020202020204" pitchFamily="34" charset="0"/>
              </a:rPr>
              <a:t>(long id) { return </a:t>
            </a:r>
            <a:r>
              <a:rPr lang="en-US" altLang="en-US" sz="2800" dirty="0" err="1">
                <a:latin typeface="Aptos Display" panose="020B0004020202020204" pitchFamily="34" charset="0"/>
              </a:rPr>
              <a:t>entityManager.find</a:t>
            </a:r>
            <a:r>
              <a:rPr lang="en-US" altLang="en-US" sz="2800" dirty="0">
                <a:latin typeface="Aptos Display" panose="020B0004020202020204" pitchFamily="34" charset="0"/>
              </a:rPr>
              <a:t>(</a:t>
            </a:r>
            <a:r>
              <a:rPr lang="en-US" altLang="en-US" sz="2800" dirty="0" err="1">
                <a:latin typeface="Aptos Display" panose="020B0004020202020204" pitchFamily="34" charset="0"/>
              </a:rPr>
              <a:t>Student.class</a:t>
            </a:r>
            <a:r>
              <a:rPr lang="en-US" altLang="en-US" sz="2800" dirty="0">
                <a:latin typeface="Aptos Display" panose="020B0004020202020204" pitchFamily="34" charset="0"/>
              </a:rPr>
              <a:t>, id); } </a:t>
            </a:r>
          </a:p>
          <a:p>
            <a:pPr marL="0" indent="0" eaLnBrk="0" fontAlgn="base" hangingPunct="0">
              <a:spcBef>
                <a:spcPct val="0"/>
              </a:spcBef>
              <a:spcAft>
                <a:spcPct val="0"/>
              </a:spcAft>
              <a:buClrTx/>
              <a:buSzTx/>
              <a:buNone/>
            </a:pPr>
            <a:endParaRPr lang="en-US" altLang="en-US" sz="2800" dirty="0">
              <a:latin typeface="Aptos Display" panose="020B0004020202020204" pitchFamily="34" charset="0"/>
            </a:endParaRPr>
          </a:p>
          <a:p>
            <a:pPr marL="0" indent="0" eaLnBrk="0" fontAlgn="base" hangingPunct="0">
              <a:spcBef>
                <a:spcPct val="0"/>
              </a:spcBef>
              <a:spcAft>
                <a:spcPct val="0"/>
              </a:spcAft>
              <a:buClrTx/>
              <a:buSzTx/>
              <a:buNone/>
            </a:pPr>
            <a:r>
              <a:rPr lang="en-US" altLang="en-US" sz="2800" dirty="0">
                <a:latin typeface="Aptos Display" panose="020B0004020202020204" pitchFamily="34" charset="0"/>
              </a:rPr>
              <a:t>public void </a:t>
            </a:r>
            <a:r>
              <a:rPr lang="en-US" altLang="en-US" sz="2800" dirty="0" err="1">
                <a:latin typeface="Aptos Display" panose="020B0004020202020204" pitchFamily="34" charset="0"/>
              </a:rPr>
              <a:t>deleteById</a:t>
            </a:r>
            <a:r>
              <a:rPr lang="en-US" altLang="en-US" sz="2800" dirty="0">
                <a:latin typeface="Aptos Display" panose="020B0004020202020204" pitchFamily="34" charset="0"/>
              </a:rPr>
              <a:t>(long id) { </a:t>
            </a:r>
          </a:p>
          <a:p>
            <a:pPr marL="0" indent="0" eaLnBrk="0" fontAlgn="base" hangingPunct="0">
              <a:spcBef>
                <a:spcPct val="0"/>
              </a:spcBef>
              <a:spcAft>
                <a:spcPct val="0"/>
              </a:spcAft>
              <a:buClrTx/>
              <a:buSzTx/>
              <a:buNone/>
            </a:pPr>
            <a:r>
              <a:rPr lang="en-US" altLang="en-US" sz="2800" dirty="0">
                <a:latin typeface="Aptos Display" panose="020B0004020202020204" pitchFamily="34" charset="0"/>
              </a:rPr>
              <a:t> Student </a:t>
            </a:r>
            <a:r>
              <a:rPr lang="en-US" altLang="en-US" sz="2800" dirty="0" err="1">
                <a:latin typeface="Aptos Display" panose="020B0004020202020204" pitchFamily="34" charset="0"/>
              </a:rPr>
              <a:t>student</a:t>
            </a:r>
            <a:r>
              <a:rPr lang="en-US" altLang="en-US" sz="2800" dirty="0">
                <a:latin typeface="Aptos Display" panose="020B0004020202020204" pitchFamily="34" charset="0"/>
              </a:rPr>
              <a:t> = </a:t>
            </a:r>
            <a:r>
              <a:rPr lang="en-US" altLang="en-US" sz="2800" dirty="0" err="1">
                <a:latin typeface="Aptos Display" panose="020B0004020202020204" pitchFamily="34" charset="0"/>
              </a:rPr>
              <a:t>entityManager.find</a:t>
            </a:r>
            <a:r>
              <a:rPr lang="en-US" altLang="en-US" sz="2800" dirty="0">
                <a:latin typeface="Aptos Display" panose="020B0004020202020204" pitchFamily="34" charset="0"/>
              </a:rPr>
              <a:t>(</a:t>
            </a:r>
            <a:r>
              <a:rPr lang="en-US" altLang="en-US" sz="2800" dirty="0" err="1">
                <a:latin typeface="Aptos Display" panose="020B0004020202020204" pitchFamily="34" charset="0"/>
              </a:rPr>
              <a:t>Student.class</a:t>
            </a:r>
            <a:r>
              <a:rPr lang="en-US" altLang="en-US" sz="2800" dirty="0">
                <a:latin typeface="Aptos Display" panose="020B0004020202020204" pitchFamily="34" charset="0"/>
              </a:rPr>
              <a:t>, id); </a:t>
            </a:r>
          </a:p>
          <a:p>
            <a:pPr marL="0" indent="0" eaLnBrk="0" fontAlgn="base" hangingPunct="0">
              <a:spcBef>
                <a:spcPct val="0"/>
              </a:spcBef>
              <a:spcAft>
                <a:spcPct val="0"/>
              </a:spcAft>
              <a:buClrTx/>
              <a:buSzTx/>
              <a:buNone/>
            </a:pPr>
            <a:r>
              <a:rPr lang="en-US" altLang="en-US" sz="2800" dirty="0" err="1">
                <a:latin typeface="Aptos Display" panose="020B0004020202020204" pitchFamily="34" charset="0"/>
              </a:rPr>
              <a:t>entityManager.remove</a:t>
            </a:r>
            <a:r>
              <a:rPr lang="en-US" altLang="en-US" sz="2800" dirty="0">
                <a:latin typeface="Aptos Display" panose="020B0004020202020204" pitchFamily="34" charset="0"/>
              </a:rPr>
              <a:t>(student); } </a:t>
            </a:r>
          </a:p>
          <a:p>
            <a:pPr marL="0" indent="0" eaLnBrk="0" fontAlgn="base" hangingPunct="0">
              <a:spcBef>
                <a:spcPct val="0"/>
              </a:spcBef>
              <a:spcAft>
                <a:spcPct val="0"/>
              </a:spcAft>
              <a:buClrTx/>
              <a:buSzTx/>
              <a:buNone/>
            </a:pPr>
            <a:r>
              <a:rPr lang="en-US" altLang="en-US" sz="2800" dirty="0">
                <a:latin typeface="Aptos Display" panose="020B0004020202020204" pitchFamily="34" charset="0"/>
              </a:rPr>
              <a:t>} s</a:t>
            </a:r>
          </a:p>
          <a:p>
            <a:endParaRPr lang="en-US" sz="2800" dirty="0"/>
          </a:p>
        </p:txBody>
      </p:sp>
      <p:sp>
        <p:nvSpPr>
          <p:cNvPr id="3" name="Title 2">
            <a:extLst>
              <a:ext uri="{FF2B5EF4-FFF2-40B4-BE49-F238E27FC236}">
                <a16:creationId xmlns:a16="http://schemas.microsoft.com/office/drawing/2014/main" id="{D4CFD542-56F9-B339-0753-6131AE0E37C8}"/>
              </a:ext>
            </a:extLst>
          </p:cNvPr>
          <p:cNvSpPr>
            <a:spLocks noGrp="1"/>
          </p:cNvSpPr>
          <p:nvPr>
            <p:ph type="title"/>
          </p:nvPr>
        </p:nvSpPr>
        <p:spPr/>
        <p:txBody>
          <a:bodyPr/>
          <a:lstStyle/>
          <a:p>
            <a:r>
              <a:rPr lang="en-US" dirty="0"/>
              <a:t>JPA With Entity Manager</a:t>
            </a:r>
          </a:p>
        </p:txBody>
      </p:sp>
    </p:spTree>
    <p:extLst>
      <p:ext uri="{BB962C8B-B14F-4D97-AF65-F5344CB8AC3E}">
        <p14:creationId xmlns:p14="http://schemas.microsoft.com/office/powerpoint/2010/main" val="1601705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3A542A-A855-DA22-2B0F-B0E0D70EB8CE}"/>
              </a:ext>
            </a:extLst>
          </p:cNvPr>
          <p:cNvSpPr>
            <a:spLocks noGrp="1"/>
          </p:cNvSpPr>
          <p:nvPr>
            <p:ph type="body" idx="1"/>
          </p:nvPr>
        </p:nvSpPr>
        <p:spPr>
          <a:xfrm>
            <a:off x="622300" y="1160003"/>
            <a:ext cx="10947400" cy="5327937"/>
          </a:xfrm>
        </p:spPr>
        <p:txBody>
          <a:bodyPr/>
          <a:lstStyle/>
          <a:p>
            <a:r>
              <a:rPr lang="en-US" dirty="0" err="1"/>
              <a:t>Depedencies</a:t>
            </a:r>
            <a:r>
              <a:rPr lang="en-US" dirty="0"/>
              <a:t> :</a:t>
            </a:r>
          </a:p>
          <a:p>
            <a:pPr marL="457200" lvl="1" indent="0">
              <a:spcBef>
                <a:spcPts val="0"/>
              </a:spcBef>
              <a:buNone/>
            </a:pPr>
            <a:r>
              <a:rPr lang="en-US" sz="1800" dirty="0">
                <a:solidFill>
                  <a:srgbClr val="000000"/>
                </a:solidFill>
                <a:effectLst/>
                <a:highlight>
                  <a:srgbClr val="FFFFFF"/>
                </a:highlight>
                <a:latin typeface="Consolas" panose="020B0609020204030204" pitchFamily="49" charset="0"/>
              </a:rPr>
              <a:t>&lt;</a:t>
            </a:r>
            <a:r>
              <a:rPr lang="en-US" sz="1800" dirty="0">
                <a:solidFill>
                  <a:srgbClr val="268BD2"/>
                </a:solidFill>
                <a:effectLst/>
                <a:highlight>
                  <a:srgbClr val="FFFFFF"/>
                </a:highlight>
                <a:latin typeface="Consolas" panose="020B0609020204030204" pitchFamily="49" charset="0"/>
              </a:rPr>
              <a:t>dependency</a:t>
            </a:r>
            <a:r>
              <a:rPr lang="en-US" sz="1800" dirty="0">
                <a:solidFill>
                  <a:srgbClr val="000000"/>
                </a:solidFill>
                <a:effectLst/>
                <a:highlight>
                  <a:srgbClr val="FFFFFF"/>
                </a:highlight>
                <a:latin typeface="Consolas" panose="020B0609020204030204" pitchFamily="49" charset="0"/>
              </a:rPr>
              <a:t>&gt;</a:t>
            </a:r>
          </a:p>
          <a:p>
            <a:pPr marL="457200" lvl="1" indent="0">
              <a:spcBef>
                <a:spcPts val="0"/>
              </a:spcBef>
              <a:buNone/>
            </a:pPr>
            <a:r>
              <a:rPr lang="en-US" sz="1800" dirty="0">
                <a:solidFill>
                  <a:srgbClr val="000000"/>
                </a:solidFill>
                <a:effectLst/>
                <a:highlight>
                  <a:srgbClr val="FFFFFF"/>
                </a:highlight>
                <a:latin typeface="Consolas" panose="020B0609020204030204" pitchFamily="49" charset="0"/>
              </a:rPr>
              <a:t>&lt;</a:t>
            </a:r>
            <a:r>
              <a:rPr lang="en-US" sz="1800" dirty="0" err="1">
                <a:solidFill>
                  <a:srgbClr val="268BD2"/>
                </a:solidFill>
                <a:effectLst/>
                <a:highlight>
                  <a:srgbClr val="FFFFFF"/>
                </a:highlight>
                <a:latin typeface="Consolas" panose="020B0609020204030204" pitchFamily="49" charset="0"/>
              </a:rPr>
              <a:t>groupId</a:t>
            </a:r>
            <a:r>
              <a:rPr lang="en-US" sz="1800" dirty="0">
                <a:solidFill>
                  <a:srgbClr val="000000"/>
                </a:solidFill>
                <a:effectLst/>
                <a:highlight>
                  <a:srgbClr val="FFFFFF"/>
                </a:highlight>
                <a:latin typeface="Consolas" panose="020B0609020204030204" pitchFamily="49" charset="0"/>
              </a:rPr>
              <a:t>&gt;</a:t>
            </a:r>
            <a:r>
              <a:rPr lang="en-US" sz="1800" dirty="0" err="1">
                <a:solidFill>
                  <a:srgbClr val="000000"/>
                </a:solidFill>
                <a:effectLst/>
                <a:highlight>
                  <a:srgbClr val="FFFFFF"/>
                </a:highlight>
                <a:latin typeface="Consolas" panose="020B0609020204030204" pitchFamily="49" charset="0"/>
              </a:rPr>
              <a:t>org.springframework.boot</a:t>
            </a:r>
            <a:r>
              <a:rPr lang="en-US" sz="1800" dirty="0">
                <a:solidFill>
                  <a:srgbClr val="000000"/>
                </a:solidFill>
                <a:effectLst/>
                <a:highlight>
                  <a:srgbClr val="FFFFFF"/>
                </a:highlight>
                <a:latin typeface="Consolas" panose="020B0609020204030204" pitchFamily="49" charset="0"/>
              </a:rPr>
              <a:t>&lt;/</a:t>
            </a:r>
            <a:r>
              <a:rPr lang="en-US" sz="1800" dirty="0" err="1">
                <a:solidFill>
                  <a:srgbClr val="268BD2"/>
                </a:solidFill>
                <a:effectLst/>
                <a:highlight>
                  <a:srgbClr val="FFFFFF"/>
                </a:highlight>
                <a:latin typeface="Consolas" panose="020B0609020204030204" pitchFamily="49" charset="0"/>
              </a:rPr>
              <a:t>groupId</a:t>
            </a:r>
            <a:r>
              <a:rPr lang="en-US" sz="1800" dirty="0">
                <a:solidFill>
                  <a:srgbClr val="000000"/>
                </a:solidFill>
                <a:effectLst/>
                <a:highlight>
                  <a:srgbClr val="FFFFFF"/>
                </a:highlight>
                <a:latin typeface="Consolas" panose="020B0609020204030204" pitchFamily="49" charset="0"/>
              </a:rPr>
              <a:t>&gt;</a:t>
            </a:r>
          </a:p>
          <a:p>
            <a:pPr marL="457200" lvl="1" indent="0">
              <a:spcBef>
                <a:spcPts val="0"/>
              </a:spcBef>
              <a:buNone/>
            </a:pPr>
            <a:r>
              <a:rPr lang="en-US" sz="1800" dirty="0">
                <a:solidFill>
                  <a:srgbClr val="000000"/>
                </a:solidFill>
                <a:effectLst/>
                <a:highlight>
                  <a:srgbClr val="FFFFFF"/>
                </a:highlight>
                <a:latin typeface="Consolas" panose="020B0609020204030204" pitchFamily="49" charset="0"/>
              </a:rPr>
              <a:t>&lt;</a:t>
            </a:r>
            <a:r>
              <a:rPr lang="en-US" sz="1800" dirty="0" err="1">
                <a:solidFill>
                  <a:srgbClr val="268BD2"/>
                </a:solidFill>
                <a:effectLst/>
                <a:highlight>
                  <a:srgbClr val="FFFFFF"/>
                </a:highlight>
                <a:latin typeface="Consolas" panose="020B0609020204030204" pitchFamily="49" charset="0"/>
              </a:rPr>
              <a:t>artifactId</a:t>
            </a:r>
            <a:r>
              <a:rPr lang="en-US" sz="1800" dirty="0">
                <a:solidFill>
                  <a:srgbClr val="000000"/>
                </a:solidFill>
                <a:effectLst/>
                <a:highlight>
                  <a:srgbClr val="FFFFFF"/>
                </a:highlight>
                <a:latin typeface="Consolas" panose="020B0609020204030204" pitchFamily="49" charset="0"/>
              </a:rPr>
              <a:t>&gt;spring-boot-starter-data-</a:t>
            </a:r>
            <a:r>
              <a:rPr lang="en-US" sz="1800" dirty="0" err="1">
                <a:solidFill>
                  <a:srgbClr val="000000"/>
                </a:solidFill>
                <a:effectLst/>
                <a:highlight>
                  <a:srgbClr val="FFFFFF"/>
                </a:highlight>
                <a:latin typeface="Consolas" panose="020B0609020204030204" pitchFamily="49" charset="0"/>
              </a:rPr>
              <a:t>jpa</a:t>
            </a:r>
            <a:r>
              <a:rPr lang="en-US" sz="1800" dirty="0">
                <a:solidFill>
                  <a:srgbClr val="000000"/>
                </a:solidFill>
                <a:effectLst/>
                <a:highlight>
                  <a:srgbClr val="FFFFFF"/>
                </a:highlight>
                <a:latin typeface="Consolas" panose="020B0609020204030204" pitchFamily="49" charset="0"/>
              </a:rPr>
              <a:t>&lt;/</a:t>
            </a:r>
            <a:r>
              <a:rPr lang="en-US" sz="1800" dirty="0" err="1">
                <a:solidFill>
                  <a:srgbClr val="268BD2"/>
                </a:solidFill>
                <a:effectLst/>
                <a:highlight>
                  <a:srgbClr val="FFFFFF"/>
                </a:highlight>
                <a:latin typeface="Consolas" panose="020B0609020204030204" pitchFamily="49" charset="0"/>
              </a:rPr>
              <a:t>artifactId</a:t>
            </a:r>
            <a:r>
              <a:rPr lang="en-US" sz="1800" dirty="0">
                <a:solidFill>
                  <a:srgbClr val="000000"/>
                </a:solidFill>
                <a:effectLst/>
                <a:highlight>
                  <a:srgbClr val="FFFFFF"/>
                </a:highlight>
                <a:latin typeface="Consolas" panose="020B0609020204030204" pitchFamily="49" charset="0"/>
              </a:rPr>
              <a:t>&gt;</a:t>
            </a:r>
          </a:p>
          <a:p>
            <a:pPr marL="457200" lvl="1" indent="0">
              <a:spcBef>
                <a:spcPts val="0"/>
              </a:spcBef>
              <a:buNone/>
            </a:pPr>
            <a:r>
              <a:rPr lang="en-US" sz="1800" dirty="0">
                <a:solidFill>
                  <a:srgbClr val="000000"/>
                </a:solidFill>
                <a:effectLst/>
                <a:highlight>
                  <a:srgbClr val="FFFFFF"/>
                </a:highlight>
                <a:latin typeface="Consolas" panose="020B0609020204030204" pitchFamily="49" charset="0"/>
              </a:rPr>
              <a:t>&lt;/</a:t>
            </a:r>
            <a:r>
              <a:rPr lang="en-US" sz="1800" dirty="0">
                <a:solidFill>
                  <a:srgbClr val="268BD2"/>
                </a:solidFill>
                <a:effectLst/>
                <a:highlight>
                  <a:srgbClr val="FFFFFF"/>
                </a:highlight>
                <a:latin typeface="Consolas" panose="020B0609020204030204" pitchFamily="49" charset="0"/>
              </a:rPr>
              <a:t>dependency</a:t>
            </a:r>
            <a:r>
              <a:rPr lang="en-US" sz="1800" dirty="0">
                <a:solidFill>
                  <a:srgbClr val="000000"/>
                </a:solidFill>
                <a:effectLst/>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pPr marL="457200" lvl="1" indent="0">
              <a:spcBef>
                <a:spcPts val="0"/>
              </a:spcBef>
              <a:buNone/>
            </a:pPr>
            <a:endParaRPr lang="en-US" sz="1800" dirty="0">
              <a:solidFill>
                <a:srgbClr val="000000"/>
              </a:solidFill>
              <a:effectLst/>
              <a:highlight>
                <a:srgbClr val="FFFFFF"/>
              </a:highlight>
              <a:latin typeface="Consolas" panose="020B0609020204030204" pitchFamily="49" charset="0"/>
            </a:endParaRPr>
          </a:p>
          <a:p>
            <a:pPr marL="457200" lvl="1" indent="0">
              <a:spcBef>
                <a:spcPts val="0"/>
              </a:spcBef>
              <a:buNone/>
            </a:pPr>
            <a:r>
              <a:rPr lang="en-US" sz="1800" dirty="0">
                <a:solidFill>
                  <a:srgbClr val="000000"/>
                </a:solidFill>
                <a:effectLst/>
                <a:highlight>
                  <a:srgbClr val="FFFFFF"/>
                </a:highlight>
                <a:latin typeface="Consolas" panose="020B0609020204030204" pitchFamily="49" charset="0"/>
              </a:rPr>
              <a:t>&lt;</a:t>
            </a:r>
            <a:r>
              <a:rPr lang="en-US" sz="1800" dirty="0">
                <a:solidFill>
                  <a:srgbClr val="268BD2"/>
                </a:solidFill>
                <a:effectLst/>
                <a:highlight>
                  <a:srgbClr val="FFFFFF"/>
                </a:highlight>
                <a:latin typeface="Consolas" panose="020B0609020204030204" pitchFamily="49" charset="0"/>
              </a:rPr>
              <a:t>dependency</a:t>
            </a:r>
            <a:r>
              <a:rPr lang="en-US" sz="1800" dirty="0">
                <a:solidFill>
                  <a:srgbClr val="000000"/>
                </a:solidFill>
                <a:effectLst/>
                <a:highlight>
                  <a:srgbClr val="FFFFFF"/>
                </a:highlight>
                <a:latin typeface="Consolas" panose="020B0609020204030204" pitchFamily="49" charset="0"/>
              </a:rPr>
              <a:t>&gt;</a:t>
            </a:r>
          </a:p>
          <a:p>
            <a:pPr marL="457200" lvl="1" indent="0">
              <a:spcBef>
                <a:spcPts val="0"/>
              </a:spcBef>
              <a:buNone/>
            </a:pPr>
            <a:r>
              <a:rPr lang="en-US" sz="1800" dirty="0">
                <a:solidFill>
                  <a:srgbClr val="000000"/>
                </a:solidFill>
                <a:effectLst/>
                <a:highlight>
                  <a:srgbClr val="FFFFFF"/>
                </a:highlight>
                <a:latin typeface="Consolas" panose="020B0609020204030204" pitchFamily="49" charset="0"/>
              </a:rPr>
              <a:t>&lt;</a:t>
            </a:r>
            <a:r>
              <a:rPr lang="en-US" sz="1800" dirty="0" err="1">
                <a:solidFill>
                  <a:srgbClr val="268BD2"/>
                </a:solidFill>
                <a:effectLst/>
                <a:highlight>
                  <a:srgbClr val="FFFFFF"/>
                </a:highlight>
                <a:latin typeface="Consolas" panose="020B0609020204030204" pitchFamily="49" charset="0"/>
              </a:rPr>
              <a:t>groupId</a:t>
            </a:r>
            <a:r>
              <a:rPr lang="en-US" sz="1800" dirty="0">
                <a:solidFill>
                  <a:srgbClr val="000000"/>
                </a:solidFill>
                <a:effectLst/>
                <a:highlight>
                  <a:srgbClr val="FFFFFF"/>
                </a:highlight>
                <a:latin typeface="Consolas" panose="020B0609020204030204" pitchFamily="49" charset="0"/>
              </a:rPr>
              <a:t>&gt;</a:t>
            </a:r>
            <a:r>
              <a:rPr lang="en-US" sz="1800" dirty="0" err="1">
                <a:solidFill>
                  <a:srgbClr val="000000"/>
                </a:solidFill>
                <a:effectLst/>
                <a:highlight>
                  <a:srgbClr val="FFFFFF"/>
                </a:highlight>
                <a:latin typeface="Consolas" panose="020B0609020204030204" pitchFamily="49" charset="0"/>
              </a:rPr>
              <a:t>org.springframework.boot</a:t>
            </a:r>
            <a:r>
              <a:rPr lang="en-US" sz="1800" dirty="0">
                <a:solidFill>
                  <a:srgbClr val="000000"/>
                </a:solidFill>
                <a:effectLst/>
                <a:highlight>
                  <a:srgbClr val="FFFFFF"/>
                </a:highlight>
                <a:latin typeface="Consolas" panose="020B0609020204030204" pitchFamily="49" charset="0"/>
              </a:rPr>
              <a:t>&lt;/</a:t>
            </a:r>
            <a:r>
              <a:rPr lang="en-US" sz="1800" dirty="0" err="1">
                <a:solidFill>
                  <a:srgbClr val="268BD2"/>
                </a:solidFill>
                <a:effectLst/>
                <a:highlight>
                  <a:srgbClr val="FFFFFF"/>
                </a:highlight>
                <a:latin typeface="Consolas" panose="020B0609020204030204" pitchFamily="49" charset="0"/>
              </a:rPr>
              <a:t>groupId</a:t>
            </a:r>
            <a:r>
              <a:rPr lang="en-US" sz="1800" dirty="0">
                <a:solidFill>
                  <a:srgbClr val="000000"/>
                </a:solidFill>
                <a:effectLst/>
                <a:highlight>
                  <a:srgbClr val="FFFFFF"/>
                </a:highlight>
                <a:latin typeface="Consolas" panose="020B0609020204030204" pitchFamily="49" charset="0"/>
              </a:rPr>
              <a:t>&gt;</a:t>
            </a:r>
          </a:p>
          <a:p>
            <a:pPr marL="457200" lvl="1" indent="0">
              <a:spcBef>
                <a:spcPts val="0"/>
              </a:spcBef>
              <a:buNone/>
            </a:pPr>
            <a:r>
              <a:rPr lang="en-US" sz="1800" dirty="0">
                <a:solidFill>
                  <a:srgbClr val="000000"/>
                </a:solidFill>
                <a:effectLst/>
                <a:highlight>
                  <a:srgbClr val="FFFFFF"/>
                </a:highlight>
                <a:latin typeface="Consolas" panose="020B0609020204030204" pitchFamily="49" charset="0"/>
              </a:rPr>
              <a:t>&lt;</a:t>
            </a:r>
            <a:r>
              <a:rPr lang="en-US" sz="1800" dirty="0" err="1">
                <a:solidFill>
                  <a:srgbClr val="268BD2"/>
                </a:solidFill>
                <a:effectLst/>
                <a:highlight>
                  <a:srgbClr val="FFFFFF"/>
                </a:highlight>
                <a:latin typeface="Consolas" panose="020B0609020204030204" pitchFamily="49" charset="0"/>
              </a:rPr>
              <a:t>artifactId</a:t>
            </a:r>
            <a:r>
              <a:rPr lang="en-US" sz="1800" dirty="0">
                <a:solidFill>
                  <a:srgbClr val="000000"/>
                </a:solidFill>
                <a:effectLst/>
                <a:highlight>
                  <a:srgbClr val="FFFFFF"/>
                </a:highlight>
                <a:latin typeface="Consolas" panose="020B0609020204030204" pitchFamily="49" charset="0"/>
              </a:rPr>
              <a:t>&gt;spring-boot-starter-web&lt;/</a:t>
            </a:r>
            <a:r>
              <a:rPr lang="en-US" sz="1800" dirty="0" err="1">
                <a:solidFill>
                  <a:srgbClr val="268BD2"/>
                </a:solidFill>
                <a:effectLst/>
                <a:highlight>
                  <a:srgbClr val="FFFFFF"/>
                </a:highlight>
                <a:latin typeface="Consolas" panose="020B0609020204030204" pitchFamily="49" charset="0"/>
              </a:rPr>
              <a:t>artifactId</a:t>
            </a:r>
            <a:r>
              <a:rPr lang="en-US" sz="1800" dirty="0">
                <a:solidFill>
                  <a:srgbClr val="000000"/>
                </a:solidFill>
                <a:effectLst/>
                <a:highlight>
                  <a:srgbClr val="FFFFFF"/>
                </a:highlight>
                <a:latin typeface="Consolas" panose="020B0609020204030204" pitchFamily="49" charset="0"/>
              </a:rPr>
              <a:t>&gt;</a:t>
            </a:r>
          </a:p>
          <a:p>
            <a:pPr marL="457200" lvl="1" indent="0">
              <a:spcBef>
                <a:spcPts val="0"/>
              </a:spcBef>
              <a:buNone/>
            </a:pPr>
            <a:r>
              <a:rPr lang="en-US" sz="1800" dirty="0">
                <a:solidFill>
                  <a:srgbClr val="000000"/>
                </a:solidFill>
                <a:effectLst/>
                <a:highlight>
                  <a:srgbClr val="FFFFFF"/>
                </a:highlight>
                <a:latin typeface="Consolas" panose="020B0609020204030204" pitchFamily="49" charset="0"/>
              </a:rPr>
              <a:t>&lt;/</a:t>
            </a:r>
            <a:r>
              <a:rPr lang="en-US" sz="1800" dirty="0">
                <a:solidFill>
                  <a:srgbClr val="268BD2"/>
                </a:solidFill>
                <a:effectLst/>
                <a:highlight>
                  <a:srgbClr val="FFFFFF"/>
                </a:highlight>
                <a:latin typeface="Consolas" panose="020B0609020204030204" pitchFamily="49" charset="0"/>
              </a:rPr>
              <a:t>dependency</a:t>
            </a:r>
            <a:r>
              <a:rPr lang="en-US" sz="1800" dirty="0">
                <a:solidFill>
                  <a:srgbClr val="000000"/>
                </a:solidFill>
                <a:effectLst/>
                <a:highlight>
                  <a:srgbClr val="FFFFFF"/>
                </a:highlight>
                <a:latin typeface="Consolas" panose="020B0609020204030204" pitchFamily="49" charset="0"/>
              </a:rPr>
              <a:t>&gt;</a:t>
            </a:r>
            <a:br>
              <a:rPr lang="en-US" sz="1800" dirty="0">
                <a:solidFill>
                  <a:srgbClr val="000000"/>
                </a:solidFill>
                <a:effectLst/>
                <a:highlight>
                  <a:srgbClr val="FFFFFF"/>
                </a:highlight>
                <a:latin typeface="Consolas" panose="020B0609020204030204" pitchFamily="49" charset="0"/>
              </a:rPr>
            </a:br>
            <a:endParaRPr lang="en-US" sz="1800" dirty="0">
              <a:solidFill>
                <a:srgbClr val="000000"/>
              </a:solidFill>
              <a:effectLst/>
              <a:highlight>
                <a:srgbClr val="FFFFFF"/>
              </a:highlight>
              <a:latin typeface="Consolas" panose="020B0609020204030204" pitchFamily="49" charset="0"/>
            </a:endParaRPr>
          </a:p>
          <a:p>
            <a:pPr marL="457200" lvl="1" indent="0">
              <a:spcBef>
                <a:spcPts val="0"/>
              </a:spcBef>
              <a:buNone/>
            </a:pPr>
            <a:r>
              <a:rPr lang="en-US" sz="1800" dirty="0">
                <a:solidFill>
                  <a:srgbClr val="000000"/>
                </a:solidFill>
                <a:effectLst/>
                <a:highlight>
                  <a:srgbClr val="FFFFFF"/>
                </a:highlight>
                <a:latin typeface="Consolas" panose="020B0609020204030204" pitchFamily="49" charset="0"/>
              </a:rPr>
              <a:t>&lt;</a:t>
            </a:r>
            <a:r>
              <a:rPr lang="en-US" sz="1800" dirty="0">
                <a:solidFill>
                  <a:srgbClr val="268BD2"/>
                </a:solidFill>
                <a:effectLst/>
                <a:highlight>
                  <a:srgbClr val="FFFFFF"/>
                </a:highlight>
                <a:latin typeface="Consolas" panose="020B0609020204030204" pitchFamily="49" charset="0"/>
              </a:rPr>
              <a:t>dependency</a:t>
            </a:r>
            <a:r>
              <a:rPr lang="en-US" sz="1800" dirty="0">
                <a:solidFill>
                  <a:srgbClr val="000000"/>
                </a:solidFill>
                <a:effectLst/>
                <a:highlight>
                  <a:srgbClr val="FFFFFF"/>
                </a:highlight>
                <a:latin typeface="Consolas" panose="020B0609020204030204" pitchFamily="49" charset="0"/>
              </a:rPr>
              <a:t>&gt;</a:t>
            </a:r>
          </a:p>
          <a:p>
            <a:pPr marL="457200" lvl="1" indent="0">
              <a:spcBef>
                <a:spcPts val="0"/>
              </a:spcBef>
              <a:buNone/>
            </a:pPr>
            <a:r>
              <a:rPr lang="en-US" sz="1800" dirty="0">
                <a:solidFill>
                  <a:srgbClr val="000000"/>
                </a:solidFill>
                <a:effectLst/>
                <a:highlight>
                  <a:srgbClr val="FFFFFF"/>
                </a:highlight>
                <a:latin typeface="Consolas" panose="020B0609020204030204" pitchFamily="49" charset="0"/>
              </a:rPr>
              <a:t>&lt;</a:t>
            </a:r>
            <a:r>
              <a:rPr lang="en-US" sz="1800" dirty="0" err="1">
                <a:solidFill>
                  <a:srgbClr val="268BD2"/>
                </a:solidFill>
                <a:effectLst/>
                <a:highlight>
                  <a:srgbClr val="FFFFFF"/>
                </a:highlight>
                <a:latin typeface="Consolas" panose="020B0609020204030204" pitchFamily="49" charset="0"/>
              </a:rPr>
              <a:t>groupId</a:t>
            </a:r>
            <a:r>
              <a:rPr lang="en-US" sz="1800" dirty="0">
                <a:solidFill>
                  <a:srgbClr val="000000"/>
                </a:solidFill>
                <a:effectLst/>
                <a:highlight>
                  <a:srgbClr val="FFFFFF"/>
                </a:highlight>
                <a:latin typeface="Consolas" panose="020B0609020204030204" pitchFamily="49" charset="0"/>
              </a:rPr>
              <a:t>&gt;</a:t>
            </a:r>
            <a:r>
              <a:rPr lang="en-US" sz="1800" dirty="0" err="1">
                <a:solidFill>
                  <a:srgbClr val="000000"/>
                </a:solidFill>
                <a:effectLst/>
                <a:highlight>
                  <a:srgbClr val="FFFFFF"/>
                </a:highlight>
                <a:latin typeface="Consolas" panose="020B0609020204030204" pitchFamily="49" charset="0"/>
              </a:rPr>
              <a:t>com.mysql</a:t>
            </a:r>
            <a:r>
              <a:rPr lang="en-US" sz="1800" dirty="0">
                <a:solidFill>
                  <a:srgbClr val="000000"/>
                </a:solidFill>
                <a:effectLst/>
                <a:highlight>
                  <a:srgbClr val="FFFFFF"/>
                </a:highlight>
                <a:latin typeface="Consolas" panose="020B0609020204030204" pitchFamily="49" charset="0"/>
              </a:rPr>
              <a:t>&lt;/</a:t>
            </a:r>
            <a:r>
              <a:rPr lang="en-US" sz="1800" dirty="0" err="1">
                <a:solidFill>
                  <a:srgbClr val="268BD2"/>
                </a:solidFill>
                <a:effectLst/>
                <a:highlight>
                  <a:srgbClr val="FFFFFF"/>
                </a:highlight>
                <a:latin typeface="Consolas" panose="020B0609020204030204" pitchFamily="49" charset="0"/>
              </a:rPr>
              <a:t>groupId</a:t>
            </a:r>
            <a:r>
              <a:rPr lang="en-US" sz="1800" dirty="0">
                <a:solidFill>
                  <a:srgbClr val="000000"/>
                </a:solidFill>
                <a:effectLst/>
                <a:highlight>
                  <a:srgbClr val="FFFFFF"/>
                </a:highlight>
                <a:latin typeface="Consolas" panose="020B0609020204030204" pitchFamily="49" charset="0"/>
              </a:rPr>
              <a:t>&gt;</a:t>
            </a:r>
          </a:p>
          <a:p>
            <a:pPr marL="457200" lvl="1" indent="0">
              <a:spcBef>
                <a:spcPts val="0"/>
              </a:spcBef>
              <a:buNone/>
            </a:pPr>
            <a:r>
              <a:rPr lang="en-US" sz="1800" dirty="0">
                <a:solidFill>
                  <a:srgbClr val="000000"/>
                </a:solidFill>
                <a:effectLst/>
                <a:highlight>
                  <a:srgbClr val="FFFFFF"/>
                </a:highlight>
                <a:latin typeface="Consolas" panose="020B0609020204030204" pitchFamily="49" charset="0"/>
              </a:rPr>
              <a:t>&lt;</a:t>
            </a:r>
            <a:r>
              <a:rPr lang="en-US" sz="1800" dirty="0" err="1">
                <a:solidFill>
                  <a:srgbClr val="268BD2"/>
                </a:solidFill>
                <a:effectLst/>
                <a:highlight>
                  <a:srgbClr val="FFFFFF"/>
                </a:highlight>
                <a:latin typeface="Consolas" panose="020B0609020204030204" pitchFamily="49" charset="0"/>
              </a:rPr>
              <a:t>artifactId</a:t>
            </a:r>
            <a:r>
              <a:rPr lang="en-US" sz="1800" dirty="0">
                <a:solidFill>
                  <a:srgbClr val="000000"/>
                </a:solidFill>
                <a:effectLst/>
                <a:highlight>
                  <a:srgbClr val="FFFFFF"/>
                </a:highlight>
                <a:latin typeface="Consolas" panose="020B0609020204030204" pitchFamily="49" charset="0"/>
              </a:rPr>
              <a:t>&gt;</a:t>
            </a:r>
            <a:r>
              <a:rPr lang="en-US" sz="1800" dirty="0" err="1">
                <a:solidFill>
                  <a:srgbClr val="000000"/>
                </a:solidFill>
                <a:effectLst/>
                <a:highlight>
                  <a:srgbClr val="FFFFFF"/>
                </a:highlight>
                <a:latin typeface="Consolas" panose="020B0609020204030204" pitchFamily="49" charset="0"/>
              </a:rPr>
              <a:t>mysql</a:t>
            </a:r>
            <a:r>
              <a:rPr lang="en-US" sz="1800" dirty="0">
                <a:solidFill>
                  <a:srgbClr val="000000"/>
                </a:solidFill>
                <a:effectLst/>
                <a:highlight>
                  <a:srgbClr val="FFFFFF"/>
                </a:highlight>
                <a:latin typeface="Consolas" panose="020B0609020204030204" pitchFamily="49" charset="0"/>
              </a:rPr>
              <a:t>-connector-j&lt;/</a:t>
            </a:r>
            <a:r>
              <a:rPr lang="en-US" sz="1800" dirty="0" err="1">
                <a:solidFill>
                  <a:srgbClr val="268BD2"/>
                </a:solidFill>
                <a:effectLst/>
                <a:highlight>
                  <a:srgbClr val="FFFFFF"/>
                </a:highlight>
                <a:latin typeface="Consolas" panose="020B0609020204030204" pitchFamily="49" charset="0"/>
              </a:rPr>
              <a:t>artifactId</a:t>
            </a:r>
            <a:r>
              <a:rPr lang="en-US" sz="1800" dirty="0">
                <a:solidFill>
                  <a:srgbClr val="000000"/>
                </a:solidFill>
                <a:effectLst/>
                <a:highlight>
                  <a:srgbClr val="FFFFFF"/>
                </a:highlight>
                <a:latin typeface="Consolas" panose="020B0609020204030204" pitchFamily="49" charset="0"/>
              </a:rPr>
              <a:t>&gt;</a:t>
            </a:r>
          </a:p>
          <a:p>
            <a:pPr marL="457200" lvl="1" indent="0">
              <a:spcBef>
                <a:spcPts val="0"/>
              </a:spcBef>
              <a:buNone/>
            </a:pPr>
            <a:r>
              <a:rPr lang="en-US" sz="1800" dirty="0">
                <a:solidFill>
                  <a:srgbClr val="000000"/>
                </a:solidFill>
                <a:effectLst/>
                <a:highlight>
                  <a:srgbClr val="FFFFFF"/>
                </a:highlight>
                <a:latin typeface="Consolas" panose="020B0609020204030204" pitchFamily="49" charset="0"/>
              </a:rPr>
              <a:t>&lt;</a:t>
            </a:r>
            <a:r>
              <a:rPr lang="en-US" sz="1800" dirty="0">
                <a:solidFill>
                  <a:srgbClr val="268BD2"/>
                </a:solidFill>
                <a:effectLst/>
                <a:highlight>
                  <a:srgbClr val="FFFFFF"/>
                </a:highlight>
                <a:latin typeface="Consolas" panose="020B0609020204030204" pitchFamily="49" charset="0"/>
              </a:rPr>
              <a:t>scope</a:t>
            </a:r>
            <a:r>
              <a:rPr lang="en-US" sz="1800" dirty="0">
                <a:solidFill>
                  <a:srgbClr val="000000"/>
                </a:solidFill>
                <a:effectLst/>
                <a:highlight>
                  <a:srgbClr val="FFFFFF"/>
                </a:highlight>
                <a:latin typeface="Consolas" panose="020B0609020204030204" pitchFamily="49" charset="0"/>
              </a:rPr>
              <a:t>&gt;runtime&lt;/</a:t>
            </a:r>
            <a:r>
              <a:rPr lang="en-US" sz="1800" dirty="0">
                <a:solidFill>
                  <a:srgbClr val="268BD2"/>
                </a:solidFill>
                <a:effectLst/>
                <a:highlight>
                  <a:srgbClr val="FFFFFF"/>
                </a:highlight>
                <a:latin typeface="Consolas" panose="020B0609020204030204" pitchFamily="49" charset="0"/>
              </a:rPr>
              <a:t>scope</a:t>
            </a:r>
            <a:r>
              <a:rPr lang="en-US" sz="1800" dirty="0">
                <a:solidFill>
                  <a:srgbClr val="000000"/>
                </a:solidFill>
                <a:effectLst/>
                <a:highlight>
                  <a:srgbClr val="FFFFFF"/>
                </a:highlight>
                <a:latin typeface="Consolas" panose="020B0609020204030204" pitchFamily="49" charset="0"/>
              </a:rPr>
              <a:t>&gt;</a:t>
            </a:r>
          </a:p>
          <a:p>
            <a:pPr marL="457200" lvl="1" indent="0">
              <a:spcBef>
                <a:spcPts val="0"/>
              </a:spcBef>
              <a:buNone/>
            </a:pPr>
            <a:r>
              <a:rPr lang="en-US" sz="1800" dirty="0">
                <a:solidFill>
                  <a:srgbClr val="000000"/>
                </a:solidFill>
                <a:effectLst/>
                <a:highlight>
                  <a:srgbClr val="FFFFFF"/>
                </a:highlight>
                <a:latin typeface="Consolas" panose="020B0609020204030204" pitchFamily="49" charset="0"/>
              </a:rPr>
              <a:t>&lt;/</a:t>
            </a:r>
            <a:r>
              <a:rPr lang="en-US" sz="1800" dirty="0">
                <a:solidFill>
                  <a:srgbClr val="268BD2"/>
                </a:solidFill>
                <a:effectLst/>
                <a:highlight>
                  <a:srgbClr val="FFFFFF"/>
                </a:highlight>
                <a:latin typeface="Consolas" panose="020B0609020204030204" pitchFamily="49" charset="0"/>
              </a:rPr>
              <a:t>dependency</a:t>
            </a:r>
            <a:r>
              <a:rPr lang="en-US" sz="1800" dirty="0">
                <a:solidFill>
                  <a:srgbClr val="000000"/>
                </a:solidFill>
                <a:effectLst/>
                <a:highlight>
                  <a:srgbClr val="FFFFFF"/>
                </a:highlight>
                <a:latin typeface="Consolas" panose="020B0609020204030204" pitchFamily="49" charset="0"/>
              </a:rPr>
              <a:t>&gt;</a:t>
            </a:r>
          </a:p>
          <a:p>
            <a:endParaRPr lang="en-US" dirty="0"/>
          </a:p>
        </p:txBody>
      </p:sp>
      <p:sp>
        <p:nvSpPr>
          <p:cNvPr id="3" name="Title 2">
            <a:extLst>
              <a:ext uri="{FF2B5EF4-FFF2-40B4-BE49-F238E27FC236}">
                <a16:creationId xmlns:a16="http://schemas.microsoft.com/office/drawing/2014/main" id="{84AC9A3F-CF64-978A-7BAF-91440A46602B}"/>
              </a:ext>
            </a:extLst>
          </p:cNvPr>
          <p:cNvSpPr>
            <a:spLocks noGrp="1"/>
          </p:cNvSpPr>
          <p:nvPr>
            <p:ph type="title"/>
          </p:nvPr>
        </p:nvSpPr>
        <p:spPr/>
        <p:txBody>
          <a:bodyPr/>
          <a:lstStyle/>
          <a:p>
            <a:r>
              <a:rPr lang="en-US" dirty="0"/>
              <a:t>Step to Connect With </a:t>
            </a:r>
            <a:r>
              <a:rPr lang="en-US" dirty="0" err="1"/>
              <a:t>MySql</a:t>
            </a:r>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CD7C01B-87B4-77F4-D02E-48BC533A58FB}"/>
                  </a:ext>
                </a:extLst>
              </p14:cNvPr>
              <p14:cNvContentPartPr/>
              <p14:nvPr/>
            </p14:nvContentPartPr>
            <p14:xfrm>
              <a:off x="6623280" y="2191320"/>
              <a:ext cx="1852200" cy="2799360"/>
            </p14:xfrm>
          </p:contentPart>
        </mc:Choice>
        <mc:Fallback xmlns="">
          <p:pic>
            <p:nvPicPr>
              <p:cNvPr id="4" name="Ink 3">
                <a:extLst>
                  <a:ext uri="{FF2B5EF4-FFF2-40B4-BE49-F238E27FC236}">
                    <a16:creationId xmlns:a16="http://schemas.microsoft.com/office/drawing/2014/main" id="{0CD7C01B-87B4-77F4-D02E-48BC533A58FB}"/>
                  </a:ext>
                </a:extLst>
              </p:cNvPr>
              <p:cNvPicPr/>
              <p:nvPr/>
            </p:nvPicPr>
            <p:blipFill>
              <a:blip r:embed="rId3"/>
              <a:stretch>
                <a:fillRect/>
              </a:stretch>
            </p:blipFill>
            <p:spPr>
              <a:xfrm>
                <a:off x="6613920" y="2181960"/>
                <a:ext cx="1870920" cy="2818080"/>
              </a:xfrm>
              <a:prstGeom prst="rect">
                <a:avLst/>
              </a:prstGeom>
            </p:spPr>
          </p:pic>
        </mc:Fallback>
      </mc:AlternateContent>
    </p:spTree>
    <p:extLst>
      <p:ext uri="{BB962C8B-B14F-4D97-AF65-F5344CB8AC3E}">
        <p14:creationId xmlns:p14="http://schemas.microsoft.com/office/powerpoint/2010/main" val="3471844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6E6470-5AAD-1BED-BF29-0CC33DC39844}"/>
              </a:ext>
            </a:extLst>
          </p:cNvPr>
          <p:cNvSpPr>
            <a:spLocks noGrp="1"/>
          </p:cNvSpPr>
          <p:nvPr>
            <p:ph type="title"/>
          </p:nvPr>
        </p:nvSpPr>
        <p:spPr/>
        <p:txBody>
          <a:bodyPr/>
          <a:lstStyle/>
          <a:p>
            <a:r>
              <a:rPr lang="en-US" dirty="0"/>
              <a:t>Classes :   </a:t>
            </a:r>
          </a:p>
        </p:txBody>
      </p:sp>
      <p:pic>
        <p:nvPicPr>
          <p:cNvPr id="5" name="Picture 4">
            <a:extLst>
              <a:ext uri="{FF2B5EF4-FFF2-40B4-BE49-F238E27FC236}">
                <a16:creationId xmlns:a16="http://schemas.microsoft.com/office/drawing/2014/main" id="{0BC47590-E65A-29BC-08C3-97C039A26E50}"/>
              </a:ext>
            </a:extLst>
          </p:cNvPr>
          <p:cNvPicPr>
            <a:picLocks noChangeAspect="1"/>
          </p:cNvPicPr>
          <p:nvPr/>
        </p:nvPicPr>
        <p:blipFill rotWithShape="1">
          <a:blip r:embed="rId2"/>
          <a:srcRect l="20654" t="30144" r="31692" b="29016"/>
          <a:stretch/>
        </p:blipFill>
        <p:spPr>
          <a:xfrm>
            <a:off x="622301" y="1220835"/>
            <a:ext cx="4610882" cy="2221708"/>
          </a:xfrm>
          <a:prstGeom prst="rect">
            <a:avLst/>
          </a:prstGeom>
        </p:spPr>
      </p:pic>
      <p:pic>
        <p:nvPicPr>
          <p:cNvPr id="7" name="Picture 6">
            <a:extLst>
              <a:ext uri="{FF2B5EF4-FFF2-40B4-BE49-F238E27FC236}">
                <a16:creationId xmlns:a16="http://schemas.microsoft.com/office/drawing/2014/main" id="{77565FAD-1DC9-253F-A4DC-97DD2999F6CB}"/>
              </a:ext>
            </a:extLst>
          </p:cNvPr>
          <p:cNvPicPr>
            <a:picLocks noChangeAspect="1"/>
          </p:cNvPicPr>
          <p:nvPr/>
        </p:nvPicPr>
        <p:blipFill rotWithShape="1">
          <a:blip r:embed="rId3"/>
          <a:srcRect l="20539" t="37532" r="2847" b="42971"/>
          <a:stretch/>
        </p:blipFill>
        <p:spPr>
          <a:xfrm>
            <a:off x="1153551" y="3914654"/>
            <a:ext cx="9340948" cy="1336430"/>
          </a:xfrm>
          <a:prstGeom prst="rect">
            <a:avLst/>
          </a:prstGeom>
        </p:spPr>
      </p:pic>
      <p:pic>
        <p:nvPicPr>
          <p:cNvPr id="9" name="Picture 8">
            <a:extLst>
              <a:ext uri="{FF2B5EF4-FFF2-40B4-BE49-F238E27FC236}">
                <a16:creationId xmlns:a16="http://schemas.microsoft.com/office/drawing/2014/main" id="{589F3586-4686-E157-C8E4-6A701CC97849}"/>
              </a:ext>
            </a:extLst>
          </p:cNvPr>
          <p:cNvPicPr>
            <a:picLocks noChangeAspect="1"/>
          </p:cNvPicPr>
          <p:nvPr/>
        </p:nvPicPr>
        <p:blipFill rotWithShape="1">
          <a:blip r:embed="rId4"/>
          <a:srcRect l="20076" t="32402" r="24423" b="29631"/>
          <a:stretch/>
        </p:blipFill>
        <p:spPr>
          <a:xfrm>
            <a:off x="5458265" y="1133374"/>
            <a:ext cx="5542671" cy="2602523"/>
          </a:xfrm>
          <a:prstGeom prst="rect">
            <a:avLst/>
          </a:prstGeom>
        </p:spPr>
      </p:pic>
    </p:spTree>
    <p:extLst>
      <p:ext uri="{BB962C8B-B14F-4D97-AF65-F5344CB8AC3E}">
        <p14:creationId xmlns:p14="http://schemas.microsoft.com/office/powerpoint/2010/main" val="1205311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05ED54-2042-315C-F695-35DE15396F7B}"/>
              </a:ext>
            </a:extLst>
          </p:cNvPr>
          <p:cNvSpPr>
            <a:spLocks noGrp="1"/>
          </p:cNvSpPr>
          <p:nvPr>
            <p:ph type="title"/>
          </p:nvPr>
        </p:nvSpPr>
        <p:spPr/>
        <p:txBody>
          <a:bodyPr/>
          <a:lstStyle/>
          <a:p>
            <a:r>
              <a:rPr lang="en-US" dirty="0" err="1"/>
              <a:t>Applicaion.properties</a:t>
            </a:r>
            <a:endParaRPr lang="en-US" dirty="0"/>
          </a:p>
        </p:txBody>
      </p:sp>
      <p:pic>
        <p:nvPicPr>
          <p:cNvPr id="5" name="Picture 4">
            <a:extLst>
              <a:ext uri="{FF2B5EF4-FFF2-40B4-BE49-F238E27FC236}">
                <a16:creationId xmlns:a16="http://schemas.microsoft.com/office/drawing/2014/main" id="{19164651-5229-2E53-D2FE-EFBC8608090C}"/>
              </a:ext>
            </a:extLst>
          </p:cNvPr>
          <p:cNvPicPr>
            <a:picLocks noChangeAspect="1"/>
          </p:cNvPicPr>
          <p:nvPr/>
        </p:nvPicPr>
        <p:blipFill rotWithShape="1">
          <a:blip r:embed="rId2"/>
          <a:srcRect l="17539" t="16899" r="5104" b="57542"/>
          <a:stretch/>
        </p:blipFill>
        <p:spPr>
          <a:xfrm>
            <a:off x="945857" y="1314747"/>
            <a:ext cx="9431411" cy="1752009"/>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3919306-5762-E0F3-32B0-982F77473B5C}"/>
                  </a:ext>
                </a:extLst>
              </p14:cNvPr>
              <p14:cNvContentPartPr/>
              <p14:nvPr/>
            </p14:nvContentPartPr>
            <p14:xfrm>
              <a:off x="4872240" y="3028320"/>
              <a:ext cx="1008360" cy="426960"/>
            </p14:xfrm>
          </p:contentPart>
        </mc:Choice>
        <mc:Fallback xmlns="">
          <p:pic>
            <p:nvPicPr>
              <p:cNvPr id="2" name="Ink 1">
                <a:extLst>
                  <a:ext uri="{FF2B5EF4-FFF2-40B4-BE49-F238E27FC236}">
                    <a16:creationId xmlns:a16="http://schemas.microsoft.com/office/drawing/2014/main" id="{73919306-5762-E0F3-32B0-982F77473B5C}"/>
                  </a:ext>
                </a:extLst>
              </p:cNvPr>
              <p:cNvPicPr/>
              <p:nvPr/>
            </p:nvPicPr>
            <p:blipFill>
              <a:blip r:embed="rId4"/>
              <a:stretch>
                <a:fillRect/>
              </a:stretch>
            </p:blipFill>
            <p:spPr>
              <a:xfrm>
                <a:off x="4862880" y="3018960"/>
                <a:ext cx="1027080" cy="445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EEEDD5BD-7540-39ED-4BA8-59FD1EF4473E}"/>
                  </a:ext>
                </a:extLst>
              </p14:cNvPr>
              <p14:cNvContentPartPr/>
              <p14:nvPr/>
            </p14:nvContentPartPr>
            <p14:xfrm>
              <a:off x="7146360" y="1099800"/>
              <a:ext cx="3083760" cy="781920"/>
            </p14:xfrm>
          </p:contentPart>
        </mc:Choice>
        <mc:Fallback xmlns="">
          <p:pic>
            <p:nvPicPr>
              <p:cNvPr id="4" name="Ink 3">
                <a:extLst>
                  <a:ext uri="{FF2B5EF4-FFF2-40B4-BE49-F238E27FC236}">
                    <a16:creationId xmlns:a16="http://schemas.microsoft.com/office/drawing/2014/main" id="{EEEDD5BD-7540-39ED-4BA8-59FD1EF4473E}"/>
                  </a:ext>
                </a:extLst>
              </p:cNvPr>
              <p:cNvPicPr/>
              <p:nvPr/>
            </p:nvPicPr>
            <p:blipFill>
              <a:blip r:embed="rId6"/>
              <a:stretch>
                <a:fillRect/>
              </a:stretch>
            </p:blipFill>
            <p:spPr>
              <a:xfrm>
                <a:off x="7137000" y="1090440"/>
                <a:ext cx="3102480" cy="800640"/>
              </a:xfrm>
              <a:prstGeom prst="rect">
                <a:avLst/>
              </a:prstGeom>
            </p:spPr>
          </p:pic>
        </mc:Fallback>
      </mc:AlternateContent>
    </p:spTree>
    <p:extLst>
      <p:ext uri="{BB962C8B-B14F-4D97-AF65-F5344CB8AC3E}">
        <p14:creationId xmlns:p14="http://schemas.microsoft.com/office/powerpoint/2010/main" val="4222938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9A2C63-8671-7A74-20E8-AA5717310075}"/>
              </a:ext>
            </a:extLst>
          </p:cNvPr>
          <p:cNvSpPr>
            <a:spLocks noGrp="1"/>
          </p:cNvSpPr>
          <p:nvPr>
            <p:ph type="body" idx="1"/>
          </p:nvPr>
        </p:nvSpPr>
        <p:spPr>
          <a:xfrm>
            <a:off x="622300" y="1160003"/>
            <a:ext cx="10947400" cy="5404882"/>
          </a:xfrm>
        </p:spPr>
        <p:txBody>
          <a:bodyPr/>
          <a:lstStyle/>
          <a:p>
            <a:pPr marL="457200" indent="-457200">
              <a:buFont typeface="+mj-lt"/>
              <a:buAutoNum type="arabicPeriod"/>
            </a:pPr>
            <a:r>
              <a:rPr lang="en-US" sz="3200" dirty="0"/>
              <a:t>JPA defines the specification. It is an API.</a:t>
            </a:r>
          </a:p>
          <a:p>
            <a:pPr lvl="1"/>
            <a:r>
              <a:rPr lang="en-US" sz="2800" dirty="0"/>
              <a:t>How do you define entities?</a:t>
            </a:r>
          </a:p>
          <a:p>
            <a:pPr lvl="1"/>
            <a:r>
              <a:rPr lang="en-US" sz="2800" dirty="0"/>
              <a:t>How do you map attributes?</a:t>
            </a:r>
          </a:p>
          <a:p>
            <a:pPr lvl="1"/>
            <a:r>
              <a:rPr lang="en-US" sz="2800" dirty="0"/>
              <a:t>Who manages the entities?</a:t>
            </a:r>
          </a:p>
          <a:p>
            <a:pPr marL="457200" indent="-457200">
              <a:buFont typeface="+mj-lt"/>
              <a:buAutoNum type="arabicPeriod"/>
            </a:pPr>
            <a:r>
              <a:rPr lang="en-US" sz="3200" dirty="0"/>
              <a:t>Hibernate is one of the popular implementations of JPA</a:t>
            </a:r>
          </a:p>
          <a:p>
            <a:pPr marL="457200" indent="-457200">
              <a:buFont typeface="+mj-lt"/>
              <a:buAutoNum type="arabicPeriod"/>
            </a:pPr>
            <a:r>
              <a:rPr lang="en-US" sz="3200" dirty="0"/>
              <a:t>Using Hibernate directly would result in a lock in to Hibernate</a:t>
            </a:r>
          </a:p>
          <a:p>
            <a:pPr lvl="1"/>
            <a:r>
              <a:rPr lang="en-US" sz="2800" dirty="0"/>
              <a:t>There are other JPA implementations (Toplink, for example)</a:t>
            </a:r>
          </a:p>
          <a:p>
            <a:endParaRPr lang="en-US" sz="3200" dirty="0"/>
          </a:p>
          <a:p>
            <a:endParaRPr lang="en-US" dirty="0"/>
          </a:p>
        </p:txBody>
      </p:sp>
      <p:sp>
        <p:nvSpPr>
          <p:cNvPr id="3" name="Title 2">
            <a:extLst>
              <a:ext uri="{FF2B5EF4-FFF2-40B4-BE49-F238E27FC236}">
                <a16:creationId xmlns:a16="http://schemas.microsoft.com/office/drawing/2014/main" id="{EEFBCBB5-8E2B-E312-2C94-16581DD64174}"/>
              </a:ext>
            </a:extLst>
          </p:cNvPr>
          <p:cNvSpPr>
            <a:spLocks noGrp="1"/>
          </p:cNvSpPr>
          <p:nvPr>
            <p:ph type="title"/>
          </p:nvPr>
        </p:nvSpPr>
        <p:spPr/>
        <p:txBody>
          <a:bodyPr/>
          <a:lstStyle/>
          <a:p>
            <a:r>
              <a:rPr lang="en-US" dirty="0"/>
              <a:t>Hibernate vs JPA</a:t>
            </a:r>
          </a:p>
        </p:txBody>
      </p:sp>
    </p:spTree>
    <p:extLst>
      <p:ext uri="{BB962C8B-B14F-4D97-AF65-F5344CB8AC3E}">
        <p14:creationId xmlns:p14="http://schemas.microsoft.com/office/powerpoint/2010/main" val="2210764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3221A5-4DA1-6BCE-2279-B5F0CDCDC36D}"/>
              </a:ext>
            </a:extLst>
          </p:cNvPr>
          <p:cNvSpPr>
            <a:spLocks noGrp="1"/>
          </p:cNvSpPr>
          <p:nvPr>
            <p:ph type="body" idx="1"/>
          </p:nvPr>
        </p:nvSpPr>
        <p:spPr>
          <a:xfrm>
            <a:off x="622300" y="1160003"/>
            <a:ext cx="10947400" cy="3527445"/>
          </a:xfrm>
        </p:spPr>
        <p:txBody>
          <a:bodyPr/>
          <a:lstStyle/>
          <a:p>
            <a:pPr marL="0" indent="0">
              <a:spcBef>
                <a:spcPts val="0"/>
              </a:spcBef>
              <a:buNone/>
            </a:pPr>
            <a:r>
              <a:rPr lang="en-US" sz="2800" dirty="0">
                <a:solidFill>
                  <a:srgbClr val="000000"/>
                </a:solidFill>
                <a:effectLst/>
                <a:latin typeface="Consolas" panose="020B0609020204030204" pitchFamily="49" charset="0"/>
              </a:rPr>
              <a:t>&lt;</a:t>
            </a:r>
            <a:r>
              <a:rPr lang="en-US" sz="2800" dirty="0">
                <a:solidFill>
                  <a:srgbClr val="268BD2"/>
                </a:solidFill>
                <a:effectLst/>
                <a:latin typeface="Consolas" panose="020B0609020204030204" pitchFamily="49" charset="0"/>
              </a:rPr>
              <a:t>dependency</a:t>
            </a:r>
            <a:r>
              <a:rPr lang="en-US" sz="2800" dirty="0">
                <a:solidFill>
                  <a:srgbClr val="000000"/>
                </a:solidFill>
                <a:effectLst/>
                <a:latin typeface="Consolas" panose="020B0609020204030204" pitchFamily="49" charset="0"/>
              </a:rPr>
              <a:t>&gt;</a:t>
            </a:r>
          </a:p>
          <a:p>
            <a:pPr marL="457200" lvl="1" indent="0">
              <a:spcBef>
                <a:spcPts val="0"/>
              </a:spcBef>
              <a:buNone/>
            </a:pPr>
            <a:r>
              <a:rPr lang="en-US" sz="2000" dirty="0">
                <a:solidFill>
                  <a:srgbClr val="000000"/>
                </a:solidFill>
                <a:effectLst/>
                <a:latin typeface="Consolas" panose="020B0609020204030204" pitchFamily="49" charset="0"/>
              </a:rPr>
              <a:t>&lt;</a:t>
            </a:r>
            <a:r>
              <a:rPr lang="en-US" sz="2000" dirty="0" err="1">
                <a:solidFill>
                  <a:srgbClr val="268BD2"/>
                </a:solidFill>
                <a:effectLst/>
                <a:latin typeface="Consolas" panose="020B0609020204030204" pitchFamily="49" charset="0"/>
              </a:rPr>
              <a:t>groupId</a:t>
            </a:r>
            <a:r>
              <a:rPr lang="en-US" sz="2000" dirty="0">
                <a:solidFill>
                  <a:srgbClr val="000000"/>
                </a:solidFill>
                <a:effectLst/>
                <a:latin typeface="Consolas" panose="020B0609020204030204" pitchFamily="49" charset="0"/>
              </a:rPr>
              <a:t>&gt;</a:t>
            </a:r>
            <a:r>
              <a:rPr lang="en-US" sz="2000" dirty="0" err="1">
                <a:solidFill>
                  <a:srgbClr val="000000"/>
                </a:solidFill>
                <a:effectLst/>
                <a:latin typeface="Consolas" panose="020B0609020204030204" pitchFamily="49" charset="0"/>
              </a:rPr>
              <a:t>org.springframework.boot</a:t>
            </a:r>
            <a:r>
              <a:rPr lang="en-US" sz="2000" dirty="0">
                <a:solidFill>
                  <a:srgbClr val="000000"/>
                </a:solidFill>
                <a:effectLst/>
                <a:latin typeface="Consolas" panose="020B0609020204030204" pitchFamily="49" charset="0"/>
              </a:rPr>
              <a:t>&lt;/</a:t>
            </a:r>
            <a:r>
              <a:rPr lang="en-US" sz="2000" dirty="0" err="1">
                <a:solidFill>
                  <a:srgbClr val="268BD2"/>
                </a:solidFill>
                <a:effectLst/>
                <a:latin typeface="Consolas" panose="020B0609020204030204" pitchFamily="49" charset="0"/>
              </a:rPr>
              <a:t>groupId</a:t>
            </a:r>
            <a:r>
              <a:rPr lang="en-US" sz="2000" dirty="0">
                <a:solidFill>
                  <a:srgbClr val="000000"/>
                </a:solidFill>
                <a:effectLst/>
                <a:latin typeface="Consolas" panose="020B0609020204030204" pitchFamily="49" charset="0"/>
              </a:rPr>
              <a:t>&gt;</a:t>
            </a:r>
          </a:p>
          <a:p>
            <a:pPr marL="457200" lvl="1" indent="0">
              <a:spcBef>
                <a:spcPts val="0"/>
              </a:spcBef>
              <a:buNone/>
            </a:pPr>
            <a:r>
              <a:rPr lang="en-US" sz="2000" dirty="0">
                <a:solidFill>
                  <a:srgbClr val="000000"/>
                </a:solidFill>
                <a:effectLst/>
                <a:latin typeface="Consolas" panose="020B0609020204030204" pitchFamily="49" charset="0"/>
              </a:rPr>
              <a:t>&lt;</a:t>
            </a:r>
            <a:r>
              <a:rPr lang="en-US" sz="2000" dirty="0" err="1">
                <a:solidFill>
                  <a:srgbClr val="268BD2"/>
                </a:solidFill>
                <a:effectLst/>
                <a:latin typeface="Consolas" panose="020B0609020204030204" pitchFamily="49" charset="0"/>
              </a:rPr>
              <a:t>artifactId</a:t>
            </a:r>
            <a:r>
              <a:rPr lang="en-US" sz="2000" dirty="0">
                <a:solidFill>
                  <a:srgbClr val="000000"/>
                </a:solidFill>
                <a:effectLst/>
                <a:latin typeface="Consolas" panose="020B0609020204030204" pitchFamily="49" charset="0"/>
              </a:rPr>
              <a:t>&gt;spring-boot-starter-actuator&lt;/</a:t>
            </a:r>
            <a:r>
              <a:rPr lang="en-US" sz="2000" dirty="0" err="1">
                <a:solidFill>
                  <a:srgbClr val="268BD2"/>
                </a:solidFill>
                <a:effectLst/>
                <a:latin typeface="Consolas" panose="020B0609020204030204" pitchFamily="49" charset="0"/>
              </a:rPr>
              <a:t>artifactId</a:t>
            </a:r>
            <a:r>
              <a:rPr lang="en-US" sz="2000" dirty="0">
                <a:solidFill>
                  <a:srgbClr val="000000"/>
                </a:solidFill>
                <a:effectLst/>
                <a:latin typeface="Consolas" panose="020B0609020204030204" pitchFamily="49" charset="0"/>
              </a:rPr>
              <a:t>&gt;</a:t>
            </a:r>
          </a:p>
          <a:p>
            <a:pPr marL="457200" lvl="1" indent="0">
              <a:spcBef>
                <a:spcPts val="0"/>
              </a:spcBef>
              <a:buNone/>
            </a:pPr>
            <a:r>
              <a:rPr lang="en-US" sz="2000" u="sng" dirty="0">
                <a:solidFill>
                  <a:srgbClr val="000000"/>
                </a:solidFill>
                <a:effectLst/>
                <a:latin typeface="Consolas" panose="020B0609020204030204" pitchFamily="49" charset="0"/>
              </a:rPr>
              <a:t>&lt;</a:t>
            </a:r>
            <a:r>
              <a:rPr lang="en-US" sz="2000" u="sng" dirty="0">
                <a:solidFill>
                  <a:srgbClr val="268BD2"/>
                </a:solidFill>
                <a:effectLst/>
                <a:latin typeface="Consolas" panose="020B0609020204030204" pitchFamily="49" charset="0"/>
              </a:rPr>
              <a:t>version</a:t>
            </a:r>
            <a:r>
              <a:rPr lang="en-US" sz="2000" u="sng" dirty="0">
                <a:solidFill>
                  <a:srgbClr val="000000"/>
                </a:solidFill>
                <a:effectLst/>
                <a:latin typeface="Consolas" panose="020B0609020204030204" pitchFamily="49" charset="0"/>
              </a:rPr>
              <a:t>&gt;3.2.4&lt;/</a:t>
            </a:r>
            <a:r>
              <a:rPr lang="en-US" sz="2000" u="sng" dirty="0">
                <a:solidFill>
                  <a:srgbClr val="268BD2"/>
                </a:solidFill>
                <a:effectLst/>
                <a:latin typeface="Consolas" panose="020B0609020204030204" pitchFamily="49" charset="0"/>
              </a:rPr>
              <a:t>version</a:t>
            </a:r>
            <a:r>
              <a:rPr lang="en-US" sz="2000" u="sng" dirty="0">
                <a:solidFill>
                  <a:srgbClr val="000000"/>
                </a:solidFill>
                <a:effectLst/>
                <a:latin typeface="Consolas" panose="020B0609020204030204" pitchFamily="49" charset="0"/>
              </a:rPr>
              <a:t>&gt;</a:t>
            </a:r>
            <a:endParaRPr lang="en-US" sz="2000" dirty="0">
              <a:solidFill>
                <a:srgbClr val="000000"/>
              </a:solidFill>
              <a:effectLst/>
              <a:latin typeface="Consolas" panose="020B0609020204030204" pitchFamily="49" charset="0"/>
            </a:endParaRPr>
          </a:p>
          <a:p>
            <a:pPr marL="0" indent="0">
              <a:spcBef>
                <a:spcPts val="0"/>
              </a:spcBef>
              <a:buNone/>
            </a:pPr>
            <a:r>
              <a:rPr lang="en-US" sz="2800" dirty="0">
                <a:solidFill>
                  <a:srgbClr val="000000"/>
                </a:solidFill>
                <a:effectLst/>
                <a:latin typeface="Consolas" panose="020B0609020204030204" pitchFamily="49" charset="0"/>
              </a:rPr>
              <a:t>&lt;/</a:t>
            </a:r>
            <a:r>
              <a:rPr lang="en-US" sz="2800" dirty="0">
                <a:solidFill>
                  <a:srgbClr val="268BD2"/>
                </a:solidFill>
                <a:effectLst/>
                <a:latin typeface="Consolas" panose="020B0609020204030204" pitchFamily="49" charset="0"/>
              </a:rPr>
              <a:t>dependency</a:t>
            </a:r>
            <a:r>
              <a:rPr lang="en-US" sz="2800" dirty="0">
                <a:solidFill>
                  <a:srgbClr val="000000"/>
                </a:solidFill>
                <a:effectLst/>
                <a:latin typeface="Consolas" panose="020B0609020204030204" pitchFamily="49" charset="0"/>
              </a:rPr>
              <a:t>&gt;</a:t>
            </a:r>
          </a:p>
          <a:p>
            <a:endParaRPr lang="en-US" dirty="0"/>
          </a:p>
          <a:p>
            <a:r>
              <a:rPr lang="en-US" dirty="0"/>
              <a:t>Configuration in Xml File:</a:t>
            </a:r>
          </a:p>
          <a:p>
            <a:pPr marL="25400" indent="0">
              <a:buNone/>
            </a:pPr>
            <a:r>
              <a:rPr lang="en-US" dirty="0" err="1"/>
              <a:t>management.endpoints.web.exposure.include</a:t>
            </a:r>
            <a:r>
              <a:rPr lang="en-US" dirty="0"/>
              <a:t>=*</a:t>
            </a:r>
          </a:p>
        </p:txBody>
      </p:sp>
      <p:sp>
        <p:nvSpPr>
          <p:cNvPr id="3" name="Title 2">
            <a:extLst>
              <a:ext uri="{FF2B5EF4-FFF2-40B4-BE49-F238E27FC236}">
                <a16:creationId xmlns:a16="http://schemas.microsoft.com/office/drawing/2014/main" id="{FBAB0FC9-37ED-E6D7-02CD-A2E1D00E7AE9}"/>
              </a:ext>
            </a:extLst>
          </p:cNvPr>
          <p:cNvSpPr>
            <a:spLocks noGrp="1"/>
          </p:cNvSpPr>
          <p:nvPr>
            <p:ph type="title"/>
          </p:nvPr>
        </p:nvSpPr>
        <p:spPr/>
        <p:txBody>
          <a:bodyPr/>
          <a:lstStyle/>
          <a:p>
            <a:r>
              <a:rPr lang="en-US" dirty="0"/>
              <a:t>Dependency For Actuator</a:t>
            </a:r>
          </a:p>
        </p:txBody>
      </p:sp>
    </p:spTree>
    <p:extLst>
      <p:ext uri="{BB962C8B-B14F-4D97-AF65-F5344CB8AC3E}">
        <p14:creationId xmlns:p14="http://schemas.microsoft.com/office/powerpoint/2010/main" val="3860626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3A542A-A855-DA22-2B0F-B0E0D70EB8CE}"/>
              </a:ext>
            </a:extLst>
          </p:cNvPr>
          <p:cNvSpPr>
            <a:spLocks noGrp="1"/>
          </p:cNvSpPr>
          <p:nvPr>
            <p:ph type="body" idx="1"/>
          </p:nvPr>
        </p:nvSpPr>
        <p:spPr>
          <a:xfrm>
            <a:off x="622300" y="1160003"/>
            <a:ext cx="10947400" cy="5435659"/>
          </a:xfrm>
        </p:spPr>
        <p:txBody>
          <a:bodyPr/>
          <a:lstStyle/>
          <a:p>
            <a:r>
              <a:rPr lang="en-US" dirty="0" err="1"/>
              <a:t>Depedencies</a:t>
            </a:r>
            <a:r>
              <a:rPr lang="en-US" dirty="0"/>
              <a:t> :</a:t>
            </a:r>
          </a:p>
          <a:p>
            <a:pPr marL="25400" indent="0">
              <a:buNone/>
            </a:pPr>
            <a:endParaRPr lang="en-US" dirty="0"/>
          </a:p>
          <a:p>
            <a:pPr marL="457200" lvl="1" indent="0">
              <a:spcBef>
                <a:spcPts val="0"/>
              </a:spcBef>
              <a:buNone/>
            </a:pPr>
            <a:r>
              <a:rPr lang="en-US" sz="2400" dirty="0">
                <a:solidFill>
                  <a:srgbClr val="000000"/>
                </a:solidFill>
                <a:effectLst/>
                <a:highlight>
                  <a:srgbClr val="FFFFFF"/>
                </a:highlight>
                <a:latin typeface="Consolas" panose="020B0609020204030204" pitchFamily="49" charset="0"/>
              </a:rPr>
              <a:t>&lt;</a:t>
            </a:r>
            <a:r>
              <a:rPr lang="en-US" sz="2400" dirty="0">
                <a:solidFill>
                  <a:srgbClr val="268BD2"/>
                </a:solidFill>
                <a:effectLst/>
                <a:highlight>
                  <a:srgbClr val="FFFFFF"/>
                </a:highlight>
                <a:latin typeface="Consolas" panose="020B0609020204030204" pitchFamily="49" charset="0"/>
              </a:rPr>
              <a:t>dependency</a:t>
            </a:r>
            <a:r>
              <a:rPr lang="en-US" sz="2400" dirty="0">
                <a:solidFill>
                  <a:srgbClr val="000000"/>
                </a:solidFill>
                <a:effectLst/>
                <a:highlight>
                  <a:srgbClr val="FFFFFF"/>
                </a:highlight>
                <a:latin typeface="Consolas" panose="020B0609020204030204" pitchFamily="49" charset="0"/>
              </a:rPr>
              <a:t>&gt;</a:t>
            </a:r>
          </a:p>
          <a:p>
            <a:pPr marL="457200" lvl="1" indent="0">
              <a:spcBef>
                <a:spcPts val="0"/>
              </a:spcBef>
              <a:buNone/>
            </a:pPr>
            <a:r>
              <a:rPr lang="en-US" sz="2400" dirty="0">
                <a:solidFill>
                  <a:srgbClr val="000000"/>
                </a:solidFill>
                <a:effectLst/>
                <a:highlight>
                  <a:srgbClr val="FFFFFF"/>
                </a:highlight>
                <a:latin typeface="Consolas" panose="020B0609020204030204" pitchFamily="49" charset="0"/>
              </a:rPr>
              <a:t>&lt;</a:t>
            </a:r>
            <a:r>
              <a:rPr lang="en-US" sz="2400" dirty="0" err="1">
                <a:solidFill>
                  <a:srgbClr val="268BD2"/>
                </a:solidFill>
                <a:effectLst/>
                <a:highlight>
                  <a:srgbClr val="FFFFFF"/>
                </a:highlight>
                <a:latin typeface="Consolas" panose="020B0609020204030204" pitchFamily="49" charset="0"/>
              </a:rPr>
              <a:t>groupId</a:t>
            </a:r>
            <a:r>
              <a:rPr lang="en-US" sz="2400" dirty="0">
                <a:solidFill>
                  <a:srgbClr val="000000"/>
                </a:solidFill>
                <a:effectLst/>
                <a:highlight>
                  <a:srgbClr val="FFFFFF"/>
                </a:highlight>
                <a:latin typeface="Consolas" panose="020B0609020204030204" pitchFamily="49" charset="0"/>
              </a:rPr>
              <a:t>&gt;</a:t>
            </a:r>
            <a:r>
              <a:rPr lang="en-US" sz="2400" dirty="0" err="1">
                <a:solidFill>
                  <a:srgbClr val="000000"/>
                </a:solidFill>
                <a:effectLst/>
                <a:highlight>
                  <a:srgbClr val="FFFFFF"/>
                </a:highlight>
                <a:latin typeface="Consolas" panose="020B0609020204030204" pitchFamily="49" charset="0"/>
              </a:rPr>
              <a:t>org.springframework.boot</a:t>
            </a:r>
            <a:r>
              <a:rPr lang="en-US" sz="2400" dirty="0">
                <a:solidFill>
                  <a:srgbClr val="000000"/>
                </a:solidFill>
                <a:effectLst/>
                <a:highlight>
                  <a:srgbClr val="FFFFFF"/>
                </a:highlight>
                <a:latin typeface="Consolas" panose="020B0609020204030204" pitchFamily="49" charset="0"/>
              </a:rPr>
              <a:t>&lt;/</a:t>
            </a:r>
            <a:r>
              <a:rPr lang="en-US" sz="2400" dirty="0" err="1">
                <a:solidFill>
                  <a:srgbClr val="268BD2"/>
                </a:solidFill>
                <a:effectLst/>
                <a:highlight>
                  <a:srgbClr val="FFFFFF"/>
                </a:highlight>
                <a:latin typeface="Consolas" panose="020B0609020204030204" pitchFamily="49" charset="0"/>
              </a:rPr>
              <a:t>groupId</a:t>
            </a:r>
            <a:r>
              <a:rPr lang="en-US" sz="2400" dirty="0">
                <a:solidFill>
                  <a:srgbClr val="000000"/>
                </a:solidFill>
                <a:effectLst/>
                <a:highlight>
                  <a:srgbClr val="FFFFFF"/>
                </a:highlight>
                <a:latin typeface="Consolas" panose="020B0609020204030204" pitchFamily="49" charset="0"/>
              </a:rPr>
              <a:t>&gt;</a:t>
            </a:r>
          </a:p>
          <a:p>
            <a:pPr marL="457200" lvl="1" indent="0">
              <a:spcBef>
                <a:spcPts val="0"/>
              </a:spcBef>
              <a:buNone/>
            </a:pPr>
            <a:r>
              <a:rPr lang="en-US" sz="2400" dirty="0">
                <a:solidFill>
                  <a:srgbClr val="000000"/>
                </a:solidFill>
                <a:effectLst/>
                <a:highlight>
                  <a:srgbClr val="FFFFFF"/>
                </a:highlight>
                <a:latin typeface="Consolas" panose="020B0609020204030204" pitchFamily="49" charset="0"/>
              </a:rPr>
              <a:t>&lt;</a:t>
            </a:r>
            <a:r>
              <a:rPr lang="en-US" sz="2400" dirty="0" err="1">
                <a:solidFill>
                  <a:srgbClr val="268BD2"/>
                </a:solidFill>
                <a:effectLst/>
                <a:highlight>
                  <a:srgbClr val="FFFFFF"/>
                </a:highlight>
                <a:latin typeface="Consolas" panose="020B0609020204030204" pitchFamily="49" charset="0"/>
              </a:rPr>
              <a:t>artifactId</a:t>
            </a:r>
            <a:r>
              <a:rPr lang="en-US" sz="2400" dirty="0">
                <a:solidFill>
                  <a:srgbClr val="000000"/>
                </a:solidFill>
                <a:effectLst/>
                <a:highlight>
                  <a:srgbClr val="FFFFFF"/>
                </a:highlight>
                <a:latin typeface="Consolas" panose="020B0609020204030204" pitchFamily="49" charset="0"/>
              </a:rPr>
              <a:t>&gt;spring-boot-starter-data-</a:t>
            </a:r>
            <a:r>
              <a:rPr lang="en-US" sz="2400" dirty="0" err="1">
                <a:solidFill>
                  <a:srgbClr val="000000"/>
                </a:solidFill>
                <a:effectLst/>
                <a:highlight>
                  <a:srgbClr val="FFFFFF"/>
                </a:highlight>
                <a:latin typeface="Consolas" panose="020B0609020204030204" pitchFamily="49" charset="0"/>
              </a:rPr>
              <a:t>mongodb</a:t>
            </a:r>
            <a:r>
              <a:rPr lang="en-US" sz="2400" dirty="0">
                <a:solidFill>
                  <a:srgbClr val="000000"/>
                </a:solidFill>
                <a:effectLst/>
                <a:highlight>
                  <a:srgbClr val="FFFFFF"/>
                </a:highlight>
                <a:latin typeface="Consolas" panose="020B0609020204030204" pitchFamily="49" charset="0"/>
              </a:rPr>
              <a:t>&lt;/</a:t>
            </a:r>
            <a:r>
              <a:rPr lang="en-US" sz="2400" dirty="0" err="1">
                <a:solidFill>
                  <a:srgbClr val="268BD2"/>
                </a:solidFill>
                <a:effectLst/>
                <a:highlight>
                  <a:srgbClr val="FFFFFF"/>
                </a:highlight>
                <a:latin typeface="Consolas" panose="020B0609020204030204" pitchFamily="49" charset="0"/>
              </a:rPr>
              <a:t>artifactId</a:t>
            </a:r>
            <a:r>
              <a:rPr lang="en-US" sz="2400" dirty="0">
                <a:solidFill>
                  <a:srgbClr val="000000"/>
                </a:solidFill>
                <a:effectLst/>
                <a:highlight>
                  <a:srgbClr val="FFFFFF"/>
                </a:highlight>
                <a:latin typeface="Consolas" panose="020B0609020204030204" pitchFamily="49" charset="0"/>
              </a:rPr>
              <a:t>&gt;</a:t>
            </a:r>
          </a:p>
          <a:p>
            <a:pPr marL="457200" lvl="1" indent="0">
              <a:spcBef>
                <a:spcPts val="0"/>
              </a:spcBef>
              <a:buNone/>
            </a:pPr>
            <a:r>
              <a:rPr lang="en-US" sz="2400" dirty="0">
                <a:solidFill>
                  <a:srgbClr val="000000"/>
                </a:solidFill>
                <a:effectLst/>
                <a:highlight>
                  <a:srgbClr val="FFFFFF"/>
                </a:highlight>
                <a:latin typeface="Consolas" panose="020B0609020204030204" pitchFamily="49" charset="0"/>
              </a:rPr>
              <a:t>&lt;/</a:t>
            </a:r>
            <a:r>
              <a:rPr lang="en-US" sz="2400" dirty="0">
                <a:solidFill>
                  <a:srgbClr val="268BD2"/>
                </a:solidFill>
                <a:effectLst/>
                <a:highlight>
                  <a:srgbClr val="FFFFFF"/>
                </a:highlight>
                <a:latin typeface="Consolas" panose="020B0609020204030204" pitchFamily="49" charset="0"/>
              </a:rPr>
              <a:t>dependency</a:t>
            </a:r>
            <a:r>
              <a:rPr lang="en-US" sz="2400" dirty="0">
                <a:solidFill>
                  <a:srgbClr val="000000"/>
                </a:solidFill>
                <a:effectLst/>
                <a:highlight>
                  <a:srgbClr val="FFFFFF"/>
                </a:highlight>
                <a:latin typeface="Consolas" panose="020B0609020204030204" pitchFamily="49" charset="0"/>
              </a:rPr>
              <a:t>&gt;</a:t>
            </a:r>
          </a:p>
          <a:p>
            <a:pPr marL="457200" lvl="1" indent="0">
              <a:spcBef>
                <a:spcPts val="0"/>
              </a:spcBef>
              <a:buNone/>
            </a:pPr>
            <a:endParaRPr lang="en-US" sz="2400" dirty="0">
              <a:solidFill>
                <a:srgbClr val="000000"/>
              </a:solidFill>
              <a:highlight>
                <a:srgbClr val="FFFFFF"/>
              </a:highlight>
              <a:latin typeface="Consolas" panose="020B0609020204030204" pitchFamily="49" charset="0"/>
            </a:endParaRPr>
          </a:p>
          <a:p>
            <a:pPr marL="457200" lvl="1" indent="0">
              <a:spcBef>
                <a:spcPts val="0"/>
              </a:spcBef>
              <a:buNone/>
            </a:pPr>
            <a:endParaRPr lang="en-US" sz="2400" dirty="0">
              <a:solidFill>
                <a:srgbClr val="000000"/>
              </a:solidFill>
              <a:effectLst/>
              <a:highlight>
                <a:srgbClr val="FFFFFF"/>
              </a:highlight>
              <a:latin typeface="Consolas" panose="020B0609020204030204" pitchFamily="49" charset="0"/>
            </a:endParaRPr>
          </a:p>
          <a:p>
            <a:pPr marL="457200" lvl="1" indent="0">
              <a:spcBef>
                <a:spcPts val="0"/>
              </a:spcBef>
              <a:buNone/>
            </a:pPr>
            <a:r>
              <a:rPr lang="en-US" sz="2400" dirty="0">
                <a:solidFill>
                  <a:srgbClr val="000000"/>
                </a:solidFill>
                <a:effectLst/>
                <a:highlight>
                  <a:srgbClr val="FFFFFF"/>
                </a:highlight>
                <a:latin typeface="Consolas" panose="020B0609020204030204" pitchFamily="49" charset="0"/>
              </a:rPr>
              <a:t>&lt;</a:t>
            </a:r>
            <a:r>
              <a:rPr lang="en-US" sz="2400" dirty="0">
                <a:solidFill>
                  <a:srgbClr val="268BD2"/>
                </a:solidFill>
                <a:effectLst/>
                <a:highlight>
                  <a:srgbClr val="FFFFFF"/>
                </a:highlight>
                <a:latin typeface="Consolas" panose="020B0609020204030204" pitchFamily="49" charset="0"/>
              </a:rPr>
              <a:t>dependency</a:t>
            </a:r>
            <a:r>
              <a:rPr lang="en-US" sz="2400" dirty="0">
                <a:solidFill>
                  <a:srgbClr val="000000"/>
                </a:solidFill>
                <a:effectLst/>
                <a:highlight>
                  <a:srgbClr val="FFFFFF"/>
                </a:highlight>
                <a:latin typeface="Consolas" panose="020B0609020204030204" pitchFamily="49" charset="0"/>
              </a:rPr>
              <a:t>&gt;</a:t>
            </a:r>
          </a:p>
          <a:p>
            <a:pPr marL="457200" lvl="1" indent="0">
              <a:spcBef>
                <a:spcPts val="0"/>
              </a:spcBef>
              <a:buNone/>
            </a:pPr>
            <a:r>
              <a:rPr lang="en-US" sz="2400" dirty="0">
                <a:solidFill>
                  <a:srgbClr val="000000"/>
                </a:solidFill>
                <a:effectLst/>
                <a:highlight>
                  <a:srgbClr val="FFFFFF"/>
                </a:highlight>
                <a:latin typeface="Consolas" panose="020B0609020204030204" pitchFamily="49" charset="0"/>
              </a:rPr>
              <a:t>&lt;</a:t>
            </a:r>
            <a:r>
              <a:rPr lang="en-US" sz="2400" dirty="0" err="1">
                <a:solidFill>
                  <a:srgbClr val="268BD2"/>
                </a:solidFill>
                <a:effectLst/>
                <a:highlight>
                  <a:srgbClr val="FFFFFF"/>
                </a:highlight>
                <a:latin typeface="Consolas" panose="020B0609020204030204" pitchFamily="49" charset="0"/>
              </a:rPr>
              <a:t>groupId</a:t>
            </a:r>
            <a:r>
              <a:rPr lang="en-US" sz="2400" dirty="0">
                <a:solidFill>
                  <a:srgbClr val="000000"/>
                </a:solidFill>
                <a:effectLst/>
                <a:highlight>
                  <a:srgbClr val="FFFFFF"/>
                </a:highlight>
                <a:latin typeface="Consolas" panose="020B0609020204030204" pitchFamily="49" charset="0"/>
              </a:rPr>
              <a:t>&gt;</a:t>
            </a:r>
            <a:r>
              <a:rPr lang="en-US" sz="2400" dirty="0" err="1">
                <a:solidFill>
                  <a:srgbClr val="000000"/>
                </a:solidFill>
                <a:effectLst/>
                <a:highlight>
                  <a:srgbClr val="FFFFFF"/>
                </a:highlight>
                <a:latin typeface="Consolas" panose="020B0609020204030204" pitchFamily="49" charset="0"/>
              </a:rPr>
              <a:t>org.springframework.boot</a:t>
            </a:r>
            <a:r>
              <a:rPr lang="en-US" sz="2400" dirty="0">
                <a:solidFill>
                  <a:srgbClr val="000000"/>
                </a:solidFill>
                <a:effectLst/>
                <a:highlight>
                  <a:srgbClr val="FFFFFF"/>
                </a:highlight>
                <a:latin typeface="Consolas" panose="020B0609020204030204" pitchFamily="49" charset="0"/>
              </a:rPr>
              <a:t>&lt;/</a:t>
            </a:r>
            <a:r>
              <a:rPr lang="en-US" sz="2400" dirty="0" err="1">
                <a:solidFill>
                  <a:srgbClr val="268BD2"/>
                </a:solidFill>
                <a:effectLst/>
                <a:highlight>
                  <a:srgbClr val="FFFFFF"/>
                </a:highlight>
                <a:latin typeface="Consolas" panose="020B0609020204030204" pitchFamily="49" charset="0"/>
              </a:rPr>
              <a:t>groupId</a:t>
            </a:r>
            <a:r>
              <a:rPr lang="en-US" sz="2400" dirty="0">
                <a:solidFill>
                  <a:srgbClr val="000000"/>
                </a:solidFill>
                <a:effectLst/>
                <a:highlight>
                  <a:srgbClr val="FFFFFF"/>
                </a:highlight>
                <a:latin typeface="Consolas" panose="020B0609020204030204" pitchFamily="49" charset="0"/>
              </a:rPr>
              <a:t>&gt;</a:t>
            </a:r>
          </a:p>
          <a:p>
            <a:pPr marL="457200" lvl="1" indent="0">
              <a:spcBef>
                <a:spcPts val="0"/>
              </a:spcBef>
              <a:buNone/>
            </a:pPr>
            <a:r>
              <a:rPr lang="en-US" sz="2400" dirty="0">
                <a:solidFill>
                  <a:srgbClr val="000000"/>
                </a:solidFill>
                <a:effectLst/>
                <a:highlight>
                  <a:srgbClr val="FFFFFF"/>
                </a:highlight>
                <a:latin typeface="Consolas" panose="020B0609020204030204" pitchFamily="49" charset="0"/>
              </a:rPr>
              <a:t>&lt;</a:t>
            </a:r>
            <a:r>
              <a:rPr lang="en-US" sz="2400" dirty="0" err="1">
                <a:solidFill>
                  <a:srgbClr val="268BD2"/>
                </a:solidFill>
                <a:effectLst/>
                <a:highlight>
                  <a:srgbClr val="FFFFFF"/>
                </a:highlight>
                <a:latin typeface="Consolas" panose="020B0609020204030204" pitchFamily="49" charset="0"/>
              </a:rPr>
              <a:t>artifactId</a:t>
            </a:r>
            <a:r>
              <a:rPr lang="en-US" sz="2400" dirty="0">
                <a:solidFill>
                  <a:srgbClr val="000000"/>
                </a:solidFill>
                <a:effectLst/>
                <a:highlight>
                  <a:srgbClr val="FFFFFF"/>
                </a:highlight>
                <a:latin typeface="Consolas" panose="020B0609020204030204" pitchFamily="49" charset="0"/>
              </a:rPr>
              <a:t>&gt;spring-boot-starter-web&lt;/</a:t>
            </a:r>
            <a:r>
              <a:rPr lang="en-US" sz="2400" dirty="0" err="1">
                <a:solidFill>
                  <a:srgbClr val="268BD2"/>
                </a:solidFill>
                <a:effectLst/>
                <a:highlight>
                  <a:srgbClr val="FFFFFF"/>
                </a:highlight>
                <a:latin typeface="Consolas" panose="020B0609020204030204" pitchFamily="49" charset="0"/>
              </a:rPr>
              <a:t>artifactId</a:t>
            </a:r>
            <a:r>
              <a:rPr lang="en-US" sz="2400" dirty="0">
                <a:solidFill>
                  <a:srgbClr val="000000"/>
                </a:solidFill>
                <a:effectLst/>
                <a:highlight>
                  <a:srgbClr val="FFFFFF"/>
                </a:highlight>
                <a:latin typeface="Consolas" panose="020B0609020204030204" pitchFamily="49" charset="0"/>
              </a:rPr>
              <a:t>&gt;</a:t>
            </a:r>
          </a:p>
          <a:p>
            <a:pPr marL="457200" lvl="1" indent="0">
              <a:spcBef>
                <a:spcPts val="0"/>
              </a:spcBef>
              <a:buNone/>
            </a:pPr>
            <a:r>
              <a:rPr lang="en-US" sz="2400" dirty="0">
                <a:solidFill>
                  <a:srgbClr val="000000"/>
                </a:solidFill>
                <a:effectLst/>
                <a:highlight>
                  <a:srgbClr val="FFFFFF"/>
                </a:highlight>
                <a:latin typeface="Consolas" panose="020B0609020204030204" pitchFamily="49" charset="0"/>
              </a:rPr>
              <a:t>&lt;/</a:t>
            </a:r>
            <a:r>
              <a:rPr lang="en-US" sz="2400" dirty="0">
                <a:solidFill>
                  <a:srgbClr val="268BD2"/>
                </a:solidFill>
                <a:effectLst/>
                <a:highlight>
                  <a:srgbClr val="FFFFFF"/>
                </a:highlight>
                <a:latin typeface="Consolas" panose="020B0609020204030204" pitchFamily="49" charset="0"/>
              </a:rPr>
              <a:t>dependency</a:t>
            </a:r>
            <a:r>
              <a:rPr lang="en-US" sz="2400" dirty="0">
                <a:solidFill>
                  <a:srgbClr val="000000"/>
                </a:solidFill>
                <a:effectLst/>
                <a:highlight>
                  <a:srgbClr val="FFFFFF"/>
                </a:highlight>
                <a:latin typeface="Consolas" panose="020B0609020204030204" pitchFamily="49" charset="0"/>
              </a:rPr>
              <a:t>&gt;</a:t>
            </a:r>
          </a:p>
          <a:p>
            <a:endParaRPr lang="en-US" dirty="0"/>
          </a:p>
        </p:txBody>
      </p:sp>
      <p:sp>
        <p:nvSpPr>
          <p:cNvPr id="3" name="Title 2">
            <a:extLst>
              <a:ext uri="{FF2B5EF4-FFF2-40B4-BE49-F238E27FC236}">
                <a16:creationId xmlns:a16="http://schemas.microsoft.com/office/drawing/2014/main" id="{84AC9A3F-CF64-978A-7BAF-91440A46602B}"/>
              </a:ext>
            </a:extLst>
          </p:cNvPr>
          <p:cNvSpPr>
            <a:spLocks noGrp="1"/>
          </p:cNvSpPr>
          <p:nvPr>
            <p:ph type="title"/>
          </p:nvPr>
        </p:nvSpPr>
        <p:spPr/>
        <p:txBody>
          <a:bodyPr/>
          <a:lstStyle/>
          <a:p>
            <a:r>
              <a:rPr lang="en-US" dirty="0"/>
              <a:t>Step to Connect With </a:t>
            </a:r>
            <a:r>
              <a:rPr lang="en-US" dirty="0" err="1"/>
              <a:t>MySql</a:t>
            </a:r>
            <a:endParaRPr lang="en-US" dirty="0"/>
          </a:p>
        </p:txBody>
      </p:sp>
    </p:spTree>
    <p:extLst>
      <p:ext uri="{BB962C8B-B14F-4D97-AF65-F5344CB8AC3E}">
        <p14:creationId xmlns:p14="http://schemas.microsoft.com/office/powerpoint/2010/main" val="2015964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6E6470-5AAD-1BED-BF29-0CC33DC39844}"/>
              </a:ext>
            </a:extLst>
          </p:cNvPr>
          <p:cNvSpPr>
            <a:spLocks noGrp="1"/>
          </p:cNvSpPr>
          <p:nvPr>
            <p:ph type="title"/>
          </p:nvPr>
        </p:nvSpPr>
        <p:spPr/>
        <p:txBody>
          <a:bodyPr/>
          <a:lstStyle/>
          <a:p>
            <a:r>
              <a:rPr lang="en-US" dirty="0"/>
              <a:t>Classes :   </a:t>
            </a:r>
          </a:p>
        </p:txBody>
      </p:sp>
      <p:pic>
        <p:nvPicPr>
          <p:cNvPr id="4" name="Picture 3">
            <a:extLst>
              <a:ext uri="{FF2B5EF4-FFF2-40B4-BE49-F238E27FC236}">
                <a16:creationId xmlns:a16="http://schemas.microsoft.com/office/drawing/2014/main" id="{CD387B61-4858-550D-F5AD-D932B54A6F7F}"/>
              </a:ext>
            </a:extLst>
          </p:cNvPr>
          <p:cNvPicPr>
            <a:picLocks noChangeAspect="1"/>
          </p:cNvPicPr>
          <p:nvPr/>
        </p:nvPicPr>
        <p:blipFill rotWithShape="1">
          <a:blip r:embed="rId2"/>
          <a:srcRect l="20654" t="29117" r="52923" b="40919"/>
          <a:stretch/>
        </p:blipFill>
        <p:spPr>
          <a:xfrm>
            <a:off x="801859" y="1133374"/>
            <a:ext cx="3221502" cy="2053884"/>
          </a:xfrm>
          <a:prstGeom prst="rect">
            <a:avLst/>
          </a:prstGeom>
        </p:spPr>
      </p:pic>
      <p:pic>
        <p:nvPicPr>
          <p:cNvPr id="8" name="Picture 7">
            <a:extLst>
              <a:ext uri="{FF2B5EF4-FFF2-40B4-BE49-F238E27FC236}">
                <a16:creationId xmlns:a16="http://schemas.microsoft.com/office/drawing/2014/main" id="{5D0E9CE1-9DF3-6CB3-76A9-A40001762469}"/>
              </a:ext>
            </a:extLst>
          </p:cNvPr>
          <p:cNvPicPr>
            <a:picLocks noChangeAspect="1"/>
          </p:cNvPicPr>
          <p:nvPr/>
        </p:nvPicPr>
        <p:blipFill rotWithShape="1">
          <a:blip r:embed="rId3"/>
          <a:srcRect l="20539" t="34454" r="5104" b="45523"/>
          <a:stretch/>
        </p:blipFill>
        <p:spPr>
          <a:xfrm>
            <a:off x="1097278" y="4529797"/>
            <a:ext cx="9065651" cy="1372526"/>
          </a:xfrm>
          <a:prstGeom prst="rect">
            <a:avLst/>
          </a:prstGeom>
        </p:spPr>
      </p:pic>
      <p:pic>
        <p:nvPicPr>
          <p:cNvPr id="11" name="Picture 10">
            <a:extLst>
              <a:ext uri="{FF2B5EF4-FFF2-40B4-BE49-F238E27FC236}">
                <a16:creationId xmlns:a16="http://schemas.microsoft.com/office/drawing/2014/main" id="{BE2FCE35-75DF-F3D7-558E-D368F382D863}"/>
              </a:ext>
            </a:extLst>
          </p:cNvPr>
          <p:cNvPicPr>
            <a:picLocks noChangeAspect="1"/>
          </p:cNvPicPr>
          <p:nvPr/>
        </p:nvPicPr>
        <p:blipFill rotWithShape="1">
          <a:blip r:embed="rId4"/>
          <a:srcRect l="20308" t="21935" r="29038" b="40509"/>
          <a:stretch/>
        </p:blipFill>
        <p:spPr>
          <a:xfrm>
            <a:off x="4825218" y="1284138"/>
            <a:ext cx="6175717" cy="2574389"/>
          </a:xfrm>
          <a:prstGeom prst="rect">
            <a:avLst/>
          </a:prstGeom>
        </p:spPr>
      </p:pic>
    </p:spTree>
    <p:extLst>
      <p:ext uri="{BB962C8B-B14F-4D97-AF65-F5344CB8AC3E}">
        <p14:creationId xmlns:p14="http://schemas.microsoft.com/office/powerpoint/2010/main" val="17681868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05ED54-2042-315C-F695-35DE15396F7B}"/>
              </a:ext>
            </a:extLst>
          </p:cNvPr>
          <p:cNvSpPr>
            <a:spLocks noGrp="1"/>
          </p:cNvSpPr>
          <p:nvPr>
            <p:ph type="title"/>
          </p:nvPr>
        </p:nvSpPr>
        <p:spPr/>
        <p:txBody>
          <a:bodyPr/>
          <a:lstStyle/>
          <a:p>
            <a:r>
              <a:rPr lang="en-US" dirty="0" err="1"/>
              <a:t>Applicaion.properties</a:t>
            </a:r>
            <a:endParaRPr lang="en-US" dirty="0"/>
          </a:p>
        </p:txBody>
      </p:sp>
      <p:pic>
        <p:nvPicPr>
          <p:cNvPr id="4" name="Picture 3">
            <a:extLst>
              <a:ext uri="{FF2B5EF4-FFF2-40B4-BE49-F238E27FC236}">
                <a16:creationId xmlns:a16="http://schemas.microsoft.com/office/drawing/2014/main" id="{74D2B6AD-7BEE-333F-9381-5A0E4EA28BEE}"/>
              </a:ext>
            </a:extLst>
          </p:cNvPr>
          <p:cNvPicPr>
            <a:picLocks noChangeAspect="1"/>
          </p:cNvPicPr>
          <p:nvPr/>
        </p:nvPicPr>
        <p:blipFill rotWithShape="1">
          <a:blip r:embed="rId2"/>
          <a:srcRect l="4269" t="11879" r="10208" b="67804"/>
          <a:stretch/>
        </p:blipFill>
        <p:spPr>
          <a:xfrm>
            <a:off x="882552" y="1434905"/>
            <a:ext cx="10426895" cy="1786598"/>
          </a:xfrm>
          <a:prstGeom prst="rect">
            <a:avLst/>
          </a:prstGeom>
        </p:spPr>
      </p:pic>
    </p:spTree>
    <p:extLst>
      <p:ext uri="{BB962C8B-B14F-4D97-AF65-F5344CB8AC3E}">
        <p14:creationId xmlns:p14="http://schemas.microsoft.com/office/powerpoint/2010/main" val="3805371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9D6059-A8B4-5381-F49B-1E01C708ABB8}"/>
              </a:ext>
            </a:extLst>
          </p:cNvPr>
          <p:cNvSpPr>
            <a:spLocks noGrp="1"/>
          </p:cNvSpPr>
          <p:nvPr>
            <p:ph type="body" idx="1"/>
          </p:nvPr>
        </p:nvSpPr>
        <p:spPr>
          <a:xfrm>
            <a:off x="622300" y="1160003"/>
            <a:ext cx="10947400" cy="5512603"/>
          </a:xfrm>
        </p:spPr>
        <p:txBody>
          <a:bodyPr/>
          <a:lstStyle/>
          <a:p>
            <a:pPr marL="25400" indent="0">
              <a:buNone/>
            </a:pPr>
            <a:r>
              <a:rPr lang="en-US" sz="3600" dirty="0">
                <a:latin typeface="Aptos Display" panose="020B0004020202020204" pitchFamily="34" charset="0"/>
              </a:rPr>
              <a:t>Steps 1:- Add the dependency : </a:t>
            </a:r>
          </a:p>
          <a:p>
            <a:pPr marL="0" marR="0" indent="0">
              <a:spcBef>
                <a:spcPts val="0"/>
              </a:spcBef>
              <a:spcAft>
                <a:spcPts val="0"/>
              </a:spcAft>
              <a:buNone/>
            </a:pPr>
            <a:r>
              <a:rPr lang="en-US" sz="2000" dirty="0">
                <a:solidFill>
                  <a:srgbClr val="000000"/>
                </a:solidFill>
                <a:effectLst/>
                <a:latin typeface="Aptos Display" panose="020B0004020202020204" pitchFamily="34" charset="0"/>
              </a:rPr>
              <a:t>&lt;</a:t>
            </a:r>
            <a:r>
              <a:rPr lang="en-US" sz="2000" dirty="0">
                <a:solidFill>
                  <a:srgbClr val="268BD2"/>
                </a:solidFill>
                <a:effectLst/>
                <a:latin typeface="Aptos Display" panose="020B0004020202020204" pitchFamily="34" charset="0"/>
              </a:rPr>
              <a:t>dependency</a:t>
            </a:r>
            <a:r>
              <a:rPr lang="en-US" sz="2000" dirty="0">
                <a:solidFill>
                  <a:srgbClr val="000000"/>
                </a:solidFill>
                <a:effectLst/>
                <a:latin typeface="Aptos Display" panose="020B0004020202020204" pitchFamily="34" charset="0"/>
              </a:rPr>
              <a:t>&gt;</a:t>
            </a:r>
          </a:p>
          <a:p>
            <a:pPr marL="0" marR="0" indent="0">
              <a:spcBef>
                <a:spcPts val="0"/>
              </a:spcBef>
              <a:spcAft>
                <a:spcPts val="0"/>
              </a:spcAft>
              <a:buNone/>
            </a:pPr>
            <a:r>
              <a:rPr lang="en-US" sz="2000" dirty="0">
                <a:solidFill>
                  <a:srgbClr val="000000"/>
                </a:solidFill>
                <a:effectLst/>
                <a:latin typeface="Aptos Display" panose="020B0004020202020204" pitchFamily="34" charset="0"/>
              </a:rPr>
              <a:t>&lt;</a:t>
            </a:r>
            <a:r>
              <a:rPr lang="en-US" sz="2000" dirty="0" err="1">
                <a:solidFill>
                  <a:srgbClr val="268BD2"/>
                </a:solidFill>
                <a:effectLst/>
                <a:latin typeface="Aptos Display" panose="020B0004020202020204" pitchFamily="34" charset="0"/>
              </a:rPr>
              <a:t>groupId</a:t>
            </a:r>
            <a:r>
              <a:rPr lang="en-US" sz="2000" dirty="0">
                <a:solidFill>
                  <a:srgbClr val="000000"/>
                </a:solidFill>
                <a:effectLst/>
                <a:latin typeface="Aptos Display" panose="020B0004020202020204" pitchFamily="34" charset="0"/>
              </a:rPr>
              <a:t>&gt;</a:t>
            </a:r>
            <a:r>
              <a:rPr lang="en-US" sz="2000" dirty="0" err="1">
                <a:solidFill>
                  <a:srgbClr val="000000"/>
                </a:solidFill>
                <a:effectLst/>
                <a:latin typeface="Aptos Display" panose="020B0004020202020204" pitchFamily="34" charset="0"/>
              </a:rPr>
              <a:t>org.springframework.boot</a:t>
            </a:r>
            <a:r>
              <a:rPr lang="en-US" sz="2000" dirty="0">
                <a:solidFill>
                  <a:srgbClr val="000000"/>
                </a:solidFill>
                <a:effectLst/>
                <a:latin typeface="Aptos Display" panose="020B0004020202020204" pitchFamily="34" charset="0"/>
              </a:rPr>
              <a:t>&lt;/</a:t>
            </a:r>
            <a:r>
              <a:rPr lang="en-US" sz="2000" dirty="0" err="1">
                <a:solidFill>
                  <a:srgbClr val="268BD2"/>
                </a:solidFill>
                <a:effectLst/>
                <a:latin typeface="Aptos Display" panose="020B0004020202020204" pitchFamily="34" charset="0"/>
              </a:rPr>
              <a:t>groupId</a:t>
            </a:r>
            <a:r>
              <a:rPr lang="en-US" sz="2000" dirty="0">
                <a:solidFill>
                  <a:srgbClr val="000000"/>
                </a:solidFill>
                <a:effectLst/>
                <a:latin typeface="Aptos Display" panose="020B0004020202020204" pitchFamily="34" charset="0"/>
              </a:rPr>
              <a:t>&gt;</a:t>
            </a:r>
          </a:p>
          <a:p>
            <a:pPr marL="0" marR="0" indent="0">
              <a:spcBef>
                <a:spcPts val="0"/>
              </a:spcBef>
              <a:spcAft>
                <a:spcPts val="0"/>
              </a:spcAft>
              <a:buNone/>
            </a:pPr>
            <a:r>
              <a:rPr lang="en-US" sz="2000" dirty="0">
                <a:solidFill>
                  <a:srgbClr val="000000"/>
                </a:solidFill>
                <a:effectLst/>
                <a:latin typeface="Aptos Display" panose="020B0004020202020204" pitchFamily="34" charset="0"/>
              </a:rPr>
              <a:t>&lt;</a:t>
            </a:r>
            <a:r>
              <a:rPr lang="en-US" sz="2000" dirty="0" err="1">
                <a:solidFill>
                  <a:srgbClr val="268BD2"/>
                </a:solidFill>
                <a:effectLst/>
                <a:latin typeface="Aptos Display" panose="020B0004020202020204" pitchFamily="34" charset="0"/>
              </a:rPr>
              <a:t>artifactId</a:t>
            </a:r>
            <a:r>
              <a:rPr lang="en-US" sz="2000" dirty="0">
                <a:solidFill>
                  <a:srgbClr val="000000"/>
                </a:solidFill>
                <a:effectLst/>
                <a:latin typeface="Aptos Display" panose="020B0004020202020204" pitchFamily="34" charset="0"/>
              </a:rPr>
              <a:t>&gt;spring-boot-starter-data-</a:t>
            </a:r>
            <a:r>
              <a:rPr lang="en-US" sz="2000" dirty="0" err="1">
                <a:solidFill>
                  <a:srgbClr val="000000"/>
                </a:solidFill>
                <a:effectLst/>
                <a:latin typeface="Aptos Display" panose="020B0004020202020204" pitchFamily="34" charset="0"/>
              </a:rPr>
              <a:t>mongodb</a:t>
            </a:r>
            <a:r>
              <a:rPr lang="en-US" sz="2000" dirty="0">
                <a:solidFill>
                  <a:srgbClr val="000000"/>
                </a:solidFill>
                <a:effectLst/>
                <a:latin typeface="Aptos Display" panose="020B0004020202020204" pitchFamily="34" charset="0"/>
              </a:rPr>
              <a:t>&lt;/</a:t>
            </a:r>
            <a:r>
              <a:rPr lang="en-US" sz="2000" dirty="0" err="1">
                <a:solidFill>
                  <a:srgbClr val="268BD2"/>
                </a:solidFill>
                <a:effectLst/>
                <a:latin typeface="Aptos Display" panose="020B0004020202020204" pitchFamily="34" charset="0"/>
              </a:rPr>
              <a:t>artifactId</a:t>
            </a:r>
            <a:r>
              <a:rPr lang="en-US" sz="2000" dirty="0">
                <a:solidFill>
                  <a:srgbClr val="000000"/>
                </a:solidFill>
                <a:effectLst/>
                <a:latin typeface="Aptos Display" panose="020B0004020202020204" pitchFamily="34" charset="0"/>
              </a:rPr>
              <a:t>&gt;</a:t>
            </a:r>
          </a:p>
          <a:p>
            <a:pPr marL="0" marR="0" indent="0">
              <a:spcBef>
                <a:spcPts val="0"/>
              </a:spcBef>
              <a:spcAft>
                <a:spcPts val="0"/>
              </a:spcAft>
              <a:buNone/>
            </a:pPr>
            <a:r>
              <a:rPr lang="en-US" sz="2000" dirty="0">
                <a:solidFill>
                  <a:srgbClr val="000000"/>
                </a:solidFill>
                <a:effectLst/>
                <a:latin typeface="Aptos Display" panose="020B0004020202020204" pitchFamily="34" charset="0"/>
              </a:rPr>
              <a:t>&lt;/</a:t>
            </a:r>
            <a:r>
              <a:rPr lang="en-US" sz="2000" dirty="0">
                <a:solidFill>
                  <a:srgbClr val="268BD2"/>
                </a:solidFill>
                <a:effectLst/>
                <a:latin typeface="Aptos Display" panose="020B0004020202020204" pitchFamily="34" charset="0"/>
              </a:rPr>
              <a:t>dependency</a:t>
            </a:r>
            <a:r>
              <a:rPr lang="en-US" sz="2000" dirty="0">
                <a:solidFill>
                  <a:srgbClr val="000000"/>
                </a:solidFill>
                <a:effectLst/>
                <a:latin typeface="Aptos Display" panose="020B0004020202020204" pitchFamily="34" charset="0"/>
              </a:rPr>
              <a:t>&gt;</a:t>
            </a:r>
          </a:p>
          <a:p>
            <a:pPr marL="25400" indent="0">
              <a:buNone/>
            </a:pPr>
            <a:r>
              <a:rPr lang="en-US" sz="3600" dirty="0">
                <a:latin typeface="Aptos Display" panose="020B0004020202020204" pitchFamily="34" charset="0"/>
              </a:rPr>
              <a:t>Step 2:- In place of </a:t>
            </a:r>
            <a:r>
              <a:rPr lang="en-US" sz="3600" dirty="0" err="1">
                <a:latin typeface="Aptos Display" panose="020B0004020202020204" pitchFamily="34" charset="0"/>
              </a:rPr>
              <a:t>JPARepository</a:t>
            </a:r>
            <a:r>
              <a:rPr lang="en-US" sz="3600" dirty="0">
                <a:latin typeface="Aptos Display" panose="020B0004020202020204" pitchFamily="34" charset="0"/>
              </a:rPr>
              <a:t> implement </a:t>
            </a:r>
            <a:r>
              <a:rPr lang="en-US" sz="3600" dirty="0" err="1">
                <a:latin typeface="Aptos Display" panose="020B0004020202020204" pitchFamily="34" charset="0"/>
              </a:rPr>
              <a:t>MongoRepository</a:t>
            </a:r>
            <a:endParaRPr lang="en-US" sz="3600" dirty="0">
              <a:latin typeface="Aptos Display" panose="020B0004020202020204" pitchFamily="34" charset="0"/>
            </a:endParaRPr>
          </a:p>
          <a:p>
            <a:pPr marL="25400" indent="0">
              <a:buNone/>
            </a:pPr>
            <a:r>
              <a:rPr lang="en-US" sz="3600" dirty="0">
                <a:latin typeface="Aptos Display" panose="020B0004020202020204" pitchFamily="34" charset="0"/>
              </a:rPr>
              <a:t>Step 3 :- In Place of @Entity Use @Document</a:t>
            </a:r>
          </a:p>
          <a:p>
            <a:pPr marL="25400" indent="0">
              <a:buNone/>
            </a:pPr>
            <a:r>
              <a:rPr lang="en-US" sz="3600" dirty="0">
                <a:latin typeface="Aptos Display" panose="020B0004020202020204" pitchFamily="34" charset="0"/>
              </a:rPr>
              <a:t>Step 4 :- Configure Property File </a:t>
            </a:r>
          </a:p>
          <a:p>
            <a:pPr marL="0" lvl="1" indent="0">
              <a:spcBef>
                <a:spcPts val="0"/>
              </a:spcBef>
              <a:spcAft>
                <a:spcPts val="0"/>
              </a:spcAft>
              <a:buNone/>
            </a:pPr>
            <a:r>
              <a:rPr lang="en-US" sz="1600" dirty="0" err="1">
                <a:solidFill>
                  <a:srgbClr val="000000"/>
                </a:solidFill>
                <a:effectLst/>
                <a:latin typeface="Aptos Display" panose="020B0004020202020204" pitchFamily="34" charset="0"/>
              </a:rPr>
              <a:t>A.spring.data.mongodb.uri</a:t>
            </a:r>
            <a:r>
              <a:rPr lang="en-US" sz="1600" dirty="0">
                <a:solidFill>
                  <a:srgbClr val="000000"/>
                </a:solidFill>
                <a:effectLst/>
                <a:latin typeface="Aptos Display" panose="020B0004020202020204" pitchFamily="34" charset="0"/>
              </a:rPr>
              <a:t>=</a:t>
            </a:r>
            <a:r>
              <a:rPr lang="en-US" sz="1600" dirty="0" err="1">
                <a:solidFill>
                  <a:srgbClr val="2AA198"/>
                </a:solidFill>
                <a:effectLst/>
                <a:latin typeface="Aptos Display" panose="020B0004020202020204" pitchFamily="34" charset="0"/>
              </a:rPr>
              <a:t>mongodb+srv</a:t>
            </a:r>
            <a:r>
              <a:rPr lang="en-US" sz="1600" dirty="0">
                <a:solidFill>
                  <a:srgbClr val="2AA198"/>
                </a:solidFill>
                <a:effectLst/>
                <a:latin typeface="Aptos Display" panose="020B0004020202020204" pitchFamily="34" charset="0"/>
              </a:rPr>
              <a:t>://rahul:1234@studentdatabase.gor43mv.mongodb.net/?</a:t>
            </a:r>
            <a:r>
              <a:rPr lang="en-US" sz="1600" dirty="0" err="1">
                <a:solidFill>
                  <a:srgbClr val="2AA198"/>
                </a:solidFill>
                <a:effectLst/>
                <a:latin typeface="Aptos Display" panose="020B0004020202020204" pitchFamily="34" charset="0"/>
              </a:rPr>
              <a:t>retryWrites</a:t>
            </a:r>
            <a:r>
              <a:rPr lang="en-US" sz="1600" dirty="0">
                <a:solidFill>
                  <a:srgbClr val="2AA198"/>
                </a:solidFill>
                <a:effectLst/>
                <a:latin typeface="Aptos Display" panose="020B0004020202020204" pitchFamily="34" charset="0"/>
              </a:rPr>
              <a:t>=</a:t>
            </a:r>
            <a:r>
              <a:rPr lang="en-US" sz="1600" dirty="0" err="1">
                <a:solidFill>
                  <a:srgbClr val="2AA198"/>
                </a:solidFill>
                <a:effectLst/>
                <a:latin typeface="Aptos Display" panose="020B0004020202020204" pitchFamily="34" charset="0"/>
              </a:rPr>
              <a:t>true&amp;w</a:t>
            </a:r>
            <a:r>
              <a:rPr lang="en-US" sz="1600" dirty="0">
                <a:solidFill>
                  <a:srgbClr val="2AA198"/>
                </a:solidFill>
                <a:effectLst/>
                <a:latin typeface="Aptos Display" panose="020B0004020202020204" pitchFamily="34" charset="0"/>
              </a:rPr>
              <a:t>=majority</a:t>
            </a:r>
          </a:p>
          <a:p>
            <a:pPr marL="0" lvl="1" indent="0">
              <a:spcBef>
                <a:spcPts val="0"/>
              </a:spcBef>
              <a:spcAft>
                <a:spcPts val="0"/>
              </a:spcAft>
              <a:buNone/>
            </a:pPr>
            <a:r>
              <a:rPr lang="en-US" sz="2000" dirty="0">
                <a:solidFill>
                  <a:srgbClr val="000000"/>
                </a:solidFill>
                <a:effectLst/>
                <a:latin typeface="Aptos Display" panose="020B0004020202020204" pitchFamily="34" charset="0"/>
              </a:rPr>
              <a:t>B. </a:t>
            </a:r>
            <a:r>
              <a:rPr lang="en-US" sz="2000" dirty="0" err="1">
                <a:solidFill>
                  <a:srgbClr val="000000"/>
                </a:solidFill>
                <a:effectLst/>
                <a:latin typeface="Aptos Display" panose="020B0004020202020204" pitchFamily="34" charset="0"/>
              </a:rPr>
              <a:t>spring.data.mongodb.database</a:t>
            </a:r>
            <a:r>
              <a:rPr lang="en-US" sz="2000" dirty="0">
                <a:solidFill>
                  <a:srgbClr val="000000"/>
                </a:solidFill>
                <a:effectLst/>
                <a:latin typeface="Aptos Display" panose="020B0004020202020204" pitchFamily="34" charset="0"/>
              </a:rPr>
              <a:t>=</a:t>
            </a:r>
            <a:r>
              <a:rPr lang="en-US" sz="2000" dirty="0" err="1">
                <a:solidFill>
                  <a:srgbClr val="2AA198"/>
                </a:solidFill>
                <a:latin typeface="Aptos Display" panose="020B0004020202020204" pitchFamily="34" charset="0"/>
              </a:rPr>
              <a:t>studentDatabase</a:t>
            </a:r>
            <a:endParaRPr lang="en-US" sz="2000" dirty="0">
              <a:solidFill>
                <a:srgbClr val="000000"/>
              </a:solidFill>
              <a:effectLst/>
              <a:latin typeface="Aptos Display" panose="020B0004020202020204" pitchFamily="34" charset="0"/>
            </a:endParaRPr>
          </a:p>
          <a:p>
            <a:pPr marL="0" marR="0" indent="0">
              <a:spcBef>
                <a:spcPts val="0"/>
              </a:spcBef>
              <a:spcAft>
                <a:spcPts val="0"/>
              </a:spcAft>
              <a:buNone/>
            </a:pPr>
            <a:r>
              <a:rPr lang="en-US" sz="2000" dirty="0">
                <a:solidFill>
                  <a:srgbClr val="93A1A1"/>
                </a:solidFill>
                <a:effectLst/>
                <a:latin typeface="Aptos Display" panose="020B0004020202020204" pitchFamily="34" charset="0"/>
              </a:rPr>
              <a:t>#spring.main.allow-bean-definition-overriding=true</a:t>
            </a:r>
            <a:endParaRPr lang="en-US" sz="2000" dirty="0">
              <a:solidFill>
                <a:srgbClr val="000000"/>
              </a:solidFill>
              <a:latin typeface="Aptos Display" panose="020B0004020202020204" pitchFamily="34" charset="0"/>
            </a:endParaRPr>
          </a:p>
          <a:p>
            <a:pPr marL="0" marR="0" indent="0">
              <a:spcBef>
                <a:spcPts val="0"/>
              </a:spcBef>
              <a:spcAft>
                <a:spcPts val="0"/>
              </a:spcAft>
              <a:buNone/>
            </a:pPr>
            <a:r>
              <a:rPr lang="en-US" sz="2000" dirty="0" err="1">
                <a:solidFill>
                  <a:srgbClr val="000000"/>
                </a:solidFill>
                <a:effectLst/>
                <a:latin typeface="Aptos Display" panose="020B0004020202020204" pitchFamily="34" charset="0"/>
              </a:rPr>
              <a:t>spring.autoconfigure.exclude</a:t>
            </a:r>
            <a:r>
              <a:rPr lang="en-US" sz="2000" dirty="0">
                <a:solidFill>
                  <a:srgbClr val="000000"/>
                </a:solidFill>
                <a:effectLst/>
                <a:latin typeface="Aptos Display" panose="020B0004020202020204" pitchFamily="34" charset="0"/>
              </a:rPr>
              <a:t>=</a:t>
            </a:r>
            <a:r>
              <a:rPr lang="en-US" sz="2000" dirty="0">
                <a:solidFill>
                  <a:srgbClr val="2AA198"/>
                </a:solidFill>
                <a:effectLst/>
                <a:latin typeface="Aptos Display" panose="020B0004020202020204" pitchFamily="34" charset="0"/>
              </a:rPr>
              <a:t>org.springframework.boot.autoconfigure.jdbc.DataSourceAutoConfiguration</a:t>
            </a:r>
            <a:endParaRPr lang="en-US" sz="2000" dirty="0">
              <a:solidFill>
                <a:srgbClr val="000000"/>
              </a:solidFill>
              <a:effectLst/>
              <a:latin typeface="Aptos Display" panose="020B0004020202020204" pitchFamily="34" charset="0"/>
            </a:endParaRPr>
          </a:p>
        </p:txBody>
      </p:sp>
      <p:sp>
        <p:nvSpPr>
          <p:cNvPr id="3" name="Title 2">
            <a:extLst>
              <a:ext uri="{FF2B5EF4-FFF2-40B4-BE49-F238E27FC236}">
                <a16:creationId xmlns:a16="http://schemas.microsoft.com/office/drawing/2014/main" id="{96C885A1-2810-B12A-F667-68905ECD5733}"/>
              </a:ext>
            </a:extLst>
          </p:cNvPr>
          <p:cNvSpPr>
            <a:spLocks noGrp="1"/>
          </p:cNvSpPr>
          <p:nvPr>
            <p:ph type="title"/>
          </p:nvPr>
        </p:nvSpPr>
        <p:spPr/>
        <p:txBody>
          <a:bodyPr/>
          <a:lstStyle/>
          <a:p>
            <a:r>
              <a:rPr lang="en-US" dirty="0"/>
              <a:t>Boot + </a:t>
            </a:r>
            <a:r>
              <a:rPr lang="en-US" dirty="0" err="1"/>
              <a:t>MongoAtlas</a:t>
            </a:r>
            <a:r>
              <a:rPr lang="en-US" dirty="0"/>
              <a:t> + Hibernate</a:t>
            </a:r>
          </a:p>
        </p:txBody>
      </p:sp>
    </p:spTree>
    <p:extLst>
      <p:ext uri="{BB962C8B-B14F-4D97-AF65-F5344CB8AC3E}">
        <p14:creationId xmlns:p14="http://schemas.microsoft.com/office/powerpoint/2010/main" val="34227599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CB63A1-C938-358E-7653-E84CBD8376DB}"/>
              </a:ext>
            </a:extLst>
          </p:cNvPr>
          <p:cNvSpPr>
            <a:spLocks noGrp="1"/>
          </p:cNvSpPr>
          <p:nvPr>
            <p:ph type="body" idx="1"/>
          </p:nvPr>
        </p:nvSpPr>
        <p:spPr>
          <a:xfrm>
            <a:off x="622300" y="1160003"/>
            <a:ext cx="10947400" cy="3589000"/>
          </a:xfrm>
        </p:spPr>
        <p:txBody>
          <a:bodyPr/>
          <a:lstStyle/>
          <a:p>
            <a:r>
              <a:rPr lang="en-US" dirty="0"/>
              <a:t>Step 1:-  Goto the Mongo Atlas : </a:t>
            </a:r>
            <a:r>
              <a:rPr lang="en-US" dirty="0">
                <a:hlinkClick r:id="rId2"/>
              </a:rPr>
              <a:t>https://www.mongodb.com/</a:t>
            </a:r>
            <a:endParaRPr lang="en-US" dirty="0"/>
          </a:p>
          <a:p>
            <a:r>
              <a:rPr lang="en-US" dirty="0"/>
              <a:t>Step 2:- Create Database </a:t>
            </a:r>
          </a:p>
          <a:p>
            <a:r>
              <a:rPr lang="en-US" dirty="0"/>
              <a:t>Step 3:- Configure the data base in property file : - </a:t>
            </a:r>
          </a:p>
          <a:p>
            <a:pPr lvl="1"/>
            <a:r>
              <a:rPr lang="en-US" sz="1800" dirty="0" err="1">
                <a:solidFill>
                  <a:srgbClr val="000000"/>
                </a:solidFill>
                <a:effectLst/>
                <a:latin typeface="Consolas" panose="020B0609020204030204" pitchFamily="49" charset="0"/>
              </a:rPr>
              <a:t>spring.data.mongodb.uri</a:t>
            </a:r>
            <a:endParaRPr lang="en-US" sz="1800" dirty="0">
              <a:solidFill>
                <a:srgbClr val="000000"/>
              </a:solidFill>
              <a:effectLst/>
              <a:latin typeface="Consolas" panose="020B0609020204030204" pitchFamily="49" charset="0"/>
            </a:endParaRPr>
          </a:p>
          <a:p>
            <a:pPr lvl="1"/>
            <a:r>
              <a:rPr lang="en-US" sz="1800" dirty="0" err="1">
                <a:solidFill>
                  <a:srgbClr val="000000"/>
                </a:solidFill>
                <a:effectLst/>
                <a:latin typeface="Consolas" panose="020B0609020204030204" pitchFamily="49" charset="0"/>
              </a:rPr>
              <a:t>spring.data.mongodb.database</a:t>
            </a:r>
            <a:r>
              <a:rPr lang="en-US" sz="1800" dirty="0">
                <a:solidFill>
                  <a:srgbClr val="000000"/>
                </a:solidFill>
                <a:effectLst/>
                <a:latin typeface="Consolas" panose="020B0609020204030204" pitchFamily="49" charset="0"/>
              </a:rPr>
              <a:t>=</a:t>
            </a:r>
            <a:r>
              <a:rPr lang="en-US" sz="1800" dirty="0" err="1">
                <a:solidFill>
                  <a:srgbClr val="000000"/>
                </a:solidFill>
                <a:effectLst/>
                <a:latin typeface="Consolas" panose="020B0609020204030204" pitchFamily="49" charset="0"/>
              </a:rPr>
              <a:t>tablename</a:t>
            </a:r>
            <a:endParaRPr lang="en-US" dirty="0"/>
          </a:p>
          <a:p>
            <a:endParaRPr lang="en-US" dirty="0"/>
          </a:p>
          <a:p>
            <a:endParaRPr lang="en-US" dirty="0"/>
          </a:p>
        </p:txBody>
      </p:sp>
      <p:sp>
        <p:nvSpPr>
          <p:cNvPr id="3" name="Title 2">
            <a:extLst>
              <a:ext uri="{FF2B5EF4-FFF2-40B4-BE49-F238E27FC236}">
                <a16:creationId xmlns:a16="http://schemas.microsoft.com/office/drawing/2014/main" id="{63F1C24A-A772-FEB4-1586-74097E55E6A9}"/>
              </a:ext>
            </a:extLst>
          </p:cNvPr>
          <p:cNvSpPr>
            <a:spLocks noGrp="1"/>
          </p:cNvSpPr>
          <p:nvPr>
            <p:ph type="title"/>
          </p:nvPr>
        </p:nvSpPr>
        <p:spPr/>
        <p:txBody>
          <a:bodyPr/>
          <a:lstStyle/>
          <a:p>
            <a:r>
              <a:rPr lang="en-US" dirty="0"/>
              <a:t>Mongo database atlas</a:t>
            </a:r>
          </a:p>
        </p:txBody>
      </p:sp>
    </p:spTree>
    <p:extLst>
      <p:ext uri="{BB962C8B-B14F-4D97-AF65-F5344CB8AC3E}">
        <p14:creationId xmlns:p14="http://schemas.microsoft.com/office/powerpoint/2010/main" val="2879149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g12990467e5a_0_35"/>
          <p:cNvSpPr txBox="1"/>
          <p:nvPr/>
        </p:nvSpPr>
        <p:spPr>
          <a:xfrm>
            <a:off x="2096062" y="2213395"/>
            <a:ext cx="7999800" cy="1215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4400" b="1">
                <a:solidFill>
                  <a:schemeClr val="dk1"/>
                </a:solidFill>
                <a:latin typeface="Calibri"/>
                <a:ea typeface="Calibri"/>
                <a:cs typeface="Calibri"/>
                <a:sym typeface="Calibri"/>
              </a:rPr>
              <a:t>Any doubts?</a:t>
            </a:r>
            <a:endParaRPr sz="1400" b="1" i="0" u="none" strike="noStrike" cap="none">
              <a:solidFill>
                <a:schemeClr val="dk1"/>
              </a:solidFill>
              <a:latin typeface="Calibri"/>
              <a:ea typeface="Calibri"/>
              <a:cs typeface="Calibri"/>
              <a:sym typeface="Calibri"/>
            </a:endParaRPr>
          </a:p>
        </p:txBody>
      </p:sp>
      <p:sp>
        <p:nvSpPr>
          <p:cNvPr id="82" name="Google Shape;82;g12990467e5a_0_35"/>
          <p:cNvSpPr txBox="1"/>
          <p:nvPr/>
        </p:nvSpPr>
        <p:spPr>
          <a:xfrm>
            <a:off x="2096062" y="3101515"/>
            <a:ext cx="7999800" cy="1215600"/>
          </a:xfrm>
          <a:prstGeom prst="rect">
            <a:avLst/>
          </a:prstGeom>
          <a:noFill/>
          <a:ln>
            <a:noFill/>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endParaRPr sz="3200" b="1"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37066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EB500-C73A-EBBA-E100-5CE6D78405D4}"/>
              </a:ext>
            </a:extLst>
          </p:cNvPr>
          <p:cNvSpPr>
            <a:spLocks noGrp="1"/>
          </p:cNvSpPr>
          <p:nvPr>
            <p:ph type="ctrTitle"/>
          </p:nvPr>
        </p:nvSpPr>
        <p:spPr/>
        <p:txBody>
          <a:bodyPr/>
          <a:lstStyle/>
          <a:p>
            <a:pPr algn="ctr"/>
            <a:r>
              <a:rPr lang="en-US" dirty="0"/>
              <a:t>Thank You</a:t>
            </a:r>
          </a:p>
        </p:txBody>
      </p:sp>
      <p:sp>
        <p:nvSpPr>
          <p:cNvPr id="5" name="Subtitle 4">
            <a:extLst>
              <a:ext uri="{FF2B5EF4-FFF2-40B4-BE49-F238E27FC236}">
                <a16:creationId xmlns:a16="http://schemas.microsoft.com/office/drawing/2014/main" id="{CD2AAAA5-B04E-5674-CDC0-0B2A8AD8B08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137986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D19DE1-E458-8127-3A4F-365DF3DC881F}"/>
              </a:ext>
            </a:extLst>
          </p:cNvPr>
          <p:cNvSpPr>
            <a:spLocks noGrp="1"/>
          </p:cNvSpPr>
          <p:nvPr>
            <p:ph type="body" idx="1"/>
          </p:nvPr>
        </p:nvSpPr>
        <p:spPr>
          <a:xfrm>
            <a:off x="622300" y="1160003"/>
            <a:ext cx="11569700" cy="3450500"/>
          </a:xfrm>
        </p:spPr>
        <p:txBody>
          <a:bodyPr/>
          <a:lstStyle/>
          <a:p>
            <a:r>
              <a:rPr lang="en-US" b="0" i="0" dirty="0">
                <a:solidFill>
                  <a:srgbClr val="444444"/>
                </a:solidFill>
                <a:effectLst/>
                <a:latin typeface="Consolas" panose="020B0609020204030204" pitchFamily="49" charset="0"/>
              </a:rPr>
              <a:t>Beans-</a:t>
            </a:r>
            <a:r>
              <a:rPr lang="en-US" b="0" i="0" u="none" strike="noStrike" dirty="0">
                <a:solidFill>
                  <a:srgbClr val="86B25C"/>
                </a:solidFill>
                <a:effectLst/>
                <a:latin typeface="Consolas" panose="020B0609020204030204" pitchFamily="49" charset="0"/>
                <a:hlinkClick r:id="rId2"/>
              </a:rPr>
              <a:t>http://localhost:8080/actuator/beans</a:t>
            </a:r>
            <a:endParaRPr lang="en-US" b="0" i="0" dirty="0">
              <a:solidFill>
                <a:srgbClr val="86B25C"/>
              </a:solidFill>
              <a:effectLst/>
              <a:latin typeface="Consolas" panose="020B0609020204030204" pitchFamily="49" charset="0"/>
            </a:endParaRPr>
          </a:p>
          <a:p>
            <a:r>
              <a:rPr lang="en-US" b="0" i="0" dirty="0">
                <a:solidFill>
                  <a:srgbClr val="444444"/>
                </a:solidFill>
                <a:effectLst/>
                <a:latin typeface="Consolas" panose="020B0609020204030204" pitchFamily="49" charset="0"/>
              </a:rPr>
              <a:t>Info-</a:t>
            </a:r>
            <a:r>
              <a:rPr lang="en-US" b="0" i="0" u="none" strike="noStrike" dirty="0">
                <a:solidFill>
                  <a:srgbClr val="86B25C"/>
                </a:solidFill>
                <a:effectLst/>
                <a:latin typeface="Consolas" panose="020B0609020204030204" pitchFamily="49" charset="0"/>
                <a:hlinkClick r:id="rId3"/>
              </a:rPr>
              <a:t>http://localhost:8080/actuator/info</a:t>
            </a:r>
            <a:endParaRPr lang="en-US" b="0" i="0" dirty="0">
              <a:solidFill>
                <a:srgbClr val="86B25C"/>
              </a:solidFill>
              <a:effectLst/>
              <a:latin typeface="Consolas" panose="020B0609020204030204" pitchFamily="49" charset="0"/>
            </a:endParaRPr>
          </a:p>
          <a:p>
            <a:r>
              <a:rPr lang="en-US" b="0" i="0" dirty="0">
                <a:solidFill>
                  <a:srgbClr val="444444"/>
                </a:solidFill>
                <a:effectLst/>
                <a:latin typeface="Consolas" panose="020B0609020204030204" pitchFamily="49" charset="0"/>
              </a:rPr>
              <a:t>Env-</a:t>
            </a:r>
            <a:r>
              <a:rPr lang="en-US" b="0" i="0" u="none" strike="noStrike" dirty="0">
                <a:solidFill>
                  <a:srgbClr val="86B25C"/>
                </a:solidFill>
                <a:effectLst/>
                <a:latin typeface="Consolas" panose="020B0609020204030204" pitchFamily="49" charset="0"/>
                <a:hlinkClick r:id="rId4"/>
              </a:rPr>
              <a:t>http://localhost:8080/actuator/env</a:t>
            </a:r>
            <a:endParaRPr lang="en-US" b="0" i="0" dirty="0">
              <a:solidFill>
                <a:srgbClr val="86B25C"/>
              </a:solidFill>
              <a:effectLst/>
              <a:latin typeface="Consolas" panose="020B0609020204030204" pitchFamily="49" charset="0"/>
            </a:endParaRPr>
          </a:p>
          <a:p>
            <a:pPr indent="-457200"/>
            <a:r>
              <a:rPr lang="en-US" b="0" i="0" dirty="0">
                <a:solidFill>
                  <a:srgbClr val="444444"/>
                </a:solidFill>
                <a:effectLst/>
                <a:latin typeface="Consolas" panose="020B0609020204030204" pitchFamily="49" charset="0"/>
              </a:rPr>
              <a:t>Mappings-</a:t>
            </a:r>
            <a:r>
              <a:rPr lang="en-US" b="0" i="0" u="none" strike="noStrike" dirty="0">
                <a:solidFill>
                  <a:srgbClr val="86B25C"/>
                </a:solidFill>
                <a:effectLst/>
                <a:latin typeface="Consolas" panose="020B0609020204030204" pitchFamily="49" charset="0"/>
                <a:hlinkClick r:id="rId5"/>
              </a:rPr>
              <a:t>http://localhost:8080/actuator/mappings</a:t>
            </a:r>
            <a:endParaRPr lang="en-US" b="0" i="0" dirty="0">
              <a:solidFill>
                <a:srgbClr val="86B25C"/>
              </a:solidFill>
              <a:effectLst/>
              <a:latin typeface="Consolas" panose="020B0609020204030204" pitchFamily="49" charset="0"/>
            </a:endParaRPr>
          </a:p>
          <a:p>
            <a:pPr indent="-457200"/>
            <a:r>
              <a:rPr lang="en-US" b="0" i="0" dirty="0">
                <a:solidFill>
                  <a:srgbClr val="444444"/>
                </a:solidFill>
                <a:effectLst/>
                <a:latin typeface="Consolas" panose="020B0609020204030204" pitchFamily="49" charset="0"/>
                <a:hlinkClick r:id="rId6"/>
              </a:rPr>
              <a:t>H</a:t>
            </a:r>
            <a:r>
              <a:rPr lang="en-US" b="0" i="0" dirty="0">
                <a:solidFill>
                  <a:srgbClr val="444444"/>
                </a:solidFill>
                <a:effectLst/>
                <a:latin typeface="Consolas" panose="020B0609020204030204" pitchFamily="49" charset="0"/>
              </a:rPr>
              <a:t>ealth-</a:t>
            </a:r>
            <a:r>
              <a:rPr lang="en-US" b="0" i="0" u="none" strike="noStrike" dirty="0">
                <a:solidFill>
                  <a:srgbClr val="86B25C"/>
                </a:solidFill>
                <a:effectLst/>
                <a:latin typeface="Consolas" panose="020B0609020204030204" pitchFamily="49" charset="0"/>
                <a:hlinkClick r:id="rId6"/>
              </a:rPr>
              <a:t>http://localhost:8080/actuator/health</a:t>
            </a:r>
            <a:endParaRPr lang="en-US" b="0" i="0" dirty="0">
              <a:solidFill>
                <a:srgbClr val="86B25C"/>
              </a:solidFill>
              <a:effectLst/>
              <a:latin typeface="Consolas" panose="020B0609020204030204" pitchFamily="49" charset="0"/>
            </a:endParaRPr>
          </a:p>
          <a:p>
            <a:endParaRPr lang="en-US" dirty="0"/>
          </a:p>
        </p:txBody>
      </p:sp>
      <p:sp>
        <p:nvSpPr>
          <p:cNvPr id="3" name="Title 2">
            <a:extLst>
              <a:ext uri="{FF2B5EF4-FFF2-40B4-BE49-F238E27FC236}">
                <a16:creationId xmlns:a16="http://schemas.microsoft.com/office/drawing/2014/main" id="{902D1067-4B69-D1D6-CC5C-E05D7CD902DD}"/>
              </a:ext>
            </a:extLst>
          </p:cNvPr>
          <p:cNvSpPr>
            <a:spLocks noGrp="1"/>
          </p:cNvSpPr>
          <p:nvPr>
            <p:ph type="title"/>
          </p:nvPr>
        </p:nvSpPr>
        <p:spPr/>
        <p:txBody>
          <a:bodyPr/>
          <a:lstStyle/>
          <a:p>
            <a:r>
              <a:rPr lang="en-US" dirty="0"/>
              <a:t>Actuator </a:t>
            </a:r>
            <a:r>
              <a:rPr lang="en-US" dirty="0" err="1"/>
              <a:t>EndPoints</a:t>
            </a:r>
            <a:endParaRPr lang="en-US" dirty="0"/>
          </a:p>
        </p:txBody>
      </p:sp>
    </p:spTree>
    <p:extLst>
      <p:ext uri="{BB962C8B-B14F-4D97-AF65-F5344CB8AC3E}">
        <p14:creationId xmlns:p14="http://schemas.microsoft.com/office/powerpoint/2010/main" val="584022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D12209-2F83-24BC-5CFD-88400F8CDFB1}"/>
              </a:ext>
            </a:extLst>
          </p:cNvPr>
          <p:cNvSpPr>
            <a:spLocks noGrp="1"/>
          </p:cNvSpPr>
          <p:nvPr>
            <p:ph type="body" idx="1"/>
          </p:nvPr>
        </p:nvSpPr>
        <p:spPr>
          <a:xfrm>
            <a:off x="622300" y="1160003"/>
            <a:ext cx="10947400" cy="5748565"/>
          </a:xfrm>
        </p:spPr>
        <p:txBody>
          <a:bodyPr/>
          <a:lstStyle/>
          <a:p>
            <a:r>
              <a:rPr lang="en-US" dirty="0"/>
              <a:t>Spring Boot vs Spring MVC vs Spring: What's in it? </a:t>
            </a:r>
          </a:p>
          <a:p>
            <a:pPr lvl="1"/>
            <a:r>
              <a:rPr lang="en-US" dirty="0"/>
              <a:t>Spring Framework: Dependency Injection </a:t>
            </a:r>
          </a:p>
          <a:p>
            <a:pPr lvl="2"/>
            <a:r>
              <a:rPr lang="en-US" dirty="0"/>
              <a:t>@Component, @Autowired, Component Scan etc.. </a:t>
            </a:r>
          </a:p>
          <a:p>
            <a:pPr lvl="2"/>
            <a:r>
              <a:rPr lang="en-US" dirty="0"/>
              <a:t>Just Dependency Injection is NOT sufficient (You need other frameworks to build apps) </a:t>
            </a:r>
          </a:p>
          <a:p>
            <a:pPr lvl="3"/>
            <a:r>
              <a:rPr lang="en-US" dirty="0"/>
              <a:t>Spring Modules and Spring Projects: Extend Spring Eco System </a:t>
            </a:r>
          </a:p>
          <a:p>
            <a:pPr lvl="4"/>
            <a:r>
              <a:rPr lang="en-US" dirty="0"/>
              <a:t>Provide good integration with other frameworks (Hibernate/JPA, JUnit &amp; Mockito for Unit Testing) </a:t>
            </a:r>
          </a:p>
          <a:p>
            <a:pPr lvl="1"/>
            <a:r>
              <a:rPr lang="en-US" dirty="0"/>
              <a:t>Spring MVC (Spring Module): Simplify building web apps and REST API </a:t>
            </a:r>
          </a:p>
          <a:p>
            <a:pPr lvl="2"/>
            <a:r>
              <a:rPr lang="en-US" dirty="0"/>
              <a:t>Building web applications with Struts was very complex </a:t>
            </a:r>
          </a:p>
          <a:p>
            <a:pPr lvl="2"/>
            <a:r>
              <a:rPr lang="en-US" dirty="0"/>
              <a:t>@Controller, @RestController, @RequestMapping("/courses") </a:t>
            </a:r>
          </a:p>
          <a:p>
            <a:endParaRPr lang="en-US" dirty="0"/>
          </a:p>
        </p:txBody>
      </p:sp>
      <p:sp>
        <p:nvSpPr>
          <p:cNvPr id="3" name="Title 2">
            <a:extLst>
              <a:ext uri="{FF2B5EF4-FFF2-40B4-BE49-F238E27FC236}">
                <a16:creationId xmlns:a16="http://schemas.microsoft.com/office/drawing/2014/main" id="{A026A035-4FCA-DA20-A478-7126F9BCFDC4}"/>
              </a:ext>
            </a:extLst>
          </p:cNvPr>
          <p:cNvSpPr>
            <a:spLocks noGrp="1"/>
          </p:cNvSpPr>
          <p:nvPr>
            <p:ph type="title"/>
          </p:nvPr>
        </p:nvSpPr>
        <p:spPr/>
        <p:txBody>
          <a:bodyPr/>
          <a:lstStyle/>
          <a:p>
            <a:r>
              <a:rPr lang="en-US" sz="4000" dirty="0"/>
              <a:t>Understanding Spring Boot vs Spring MVC vs Spring</a:t>
            </a:r>
          </a:p>
        </p:txBody>
      </p:sp>
    </p:spTree>
    <p:extLst>
      <p:ext uri="{BB962C8B-B14F-4D97-AF65-F5344CB8AC3E}">
        <p14:creationId xmlns:p14="http://schemas.microsoft.com/office/powerpoint/2010/main" val="3276471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00B020-0CC7-D558-0DD2-FE3A31F62F4B}"/>
              </a:ext>
            </a:extLst>
          </p:cNvPr>
          <p:cNvSpPr>
            <a:spLocks noGrp="1"/>
          </p:cNvSpPr>
          <p:nvPr>
            <p:ph type="body" idx="1"/>
          </p:nvPr>
        </p:nvSpPr>
        <p:spPr>
          <a:xfrm>
            <a:off x="622300" y="1160003"/>
            <a:ext cx="10947400" cy="4648264"/>
          </a:xfrm>
        </p:spPr>
        <p:txBody>
          <a:bodyPr/>
          <a:lstStyle/>
          <a:p>
            <a:pPr lvl="1"/>
            <a:r>
              <a:rPr lang="en-US" dirty="0"/>
              <a:t>Spring Boot (Spring Project): Build PRODUCTION-READY apps QUICKLY </a:t>
            </a:r>
          </a:p>
          <a:p>
            <a:pPr lvl="2"/>
            <a:r>
              <a:rPr lang="en-US" dirty="0"/>
              <a:t>Starter Projects - Make it easy to build variety of applications </a:t>
            </a:r>
          </a:p>
          <a:p>
            <a:pPr lvl="2"/>
            <a:r>
              <a:rPr lang="en-US" dirty="0"/>
              <a:t>Auto configuration - Eliminate configuration to setup Spring, Spring MVC and other frameworks! </a:t>
            </a:r>
          </a:p>
          <a:p>
            <a:pPr lvl="2"/>
            <a:r>
              <a:rPr lang="en-US" dirty="0"/>
              <a:t>Enable non functional requirements (NFRs): </a:t>
            </a:r>
          </a:p>
          <a:p>
            <a:pPr lvl="3"/>
            <a:r>
              <a:rPr lang="en-US" dirty="0"/>
              <a:t>Actuator: Enables Advanced Monitoring of applications </a:t>
            </a:r>
          </a:p>
          <a:p>
            <a:pPr lvl="3"/>
            <a:r>
              <a:rPr lang="en-US" dirty="0"/>
              <a:t>Embedded Server: No need for separate application servers! </a:t>
            </a:r>
          </a:p>
          <a:p>
            <a:pPr lvl="3"/>
            <a:r>
              <a:rPr lang="en-US" dirty="0"/>
              <a:t>Logging and Error Handling </a:t>
            </a:r>
          </a:p>
          <a:p>
            <a:pPr lvl="3"/>
            <a:r>
              <a:rPr lang="en-US" dirty="0"/>
              <a:t>Profiles and </a:t>
            </a:r>
            <a:r>
              <a:rPr lang="en-US" dirty="0" err="1"/>
              <a:t>ConfigurationProperties</a:t>
            </a:r>
            <a:endParaRPr lang="en-US" dirty="0"/>
          </a:p>
          <a:p>
            <a:endParaRPr lang="en-US" dirty="0"/>
          </a:p>
        </p:txBody>
      </p:sp>
      <p:sp>
        <p:nvSpPr>
          <p:cNvPr id="3" name="Title 2">
            <a:extLst>
              <a:ext uri="{FF2B5EF4-FFF2-40B4-BE49-F238E27FC236}">
                <a16:creationId xmlns:a16="http://schemas.microsoft.com/office/drawing/2014/main" id="{F4EE50B1-A6C5-656A-A6C4-5D3E7C88F3C5}"/>
              </a:ext>
            </a:extLst>
          </p:cNvPr>
          <p:cNvSpPr>
            <a:spLocks noGrp="1"/>
          </p:cNvSpPr>
          <p:nvPr>
            <p:ph type="title"/>
          </p:nvPr>
        </p:nvSpPr>
        <p:spPr/>
        <p:txBody>
          <a:bodyPr/>
          <a:lstStyle/>
          <a:p>
            <a:r>
              <a:rPr lang="en-US" sz="4000" dirty="0"/>
              <a:t>Understanding Spring Boot vs Spring MVC vs Spring</a:t>
            </a:r>
          </a:p>
        </p:txBody>
      </p:sp>
    </p:spTree>
    <p:extLst>
      <p:ext uri="{BB962C8B-B14F-4D97-AF65-F5344CB8AC3E}">
        <p14:creationId xmlns:p14="http://schemas.microsoft.com/office/powerpoint/2010/main" val="249391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EE876A3-BB5E-4D49-6D89-C193AF22E60B}"/>
              </a:ext>
            </a:extLst>
          </p:cNvPr>
          <p:cNvSpPr>
            <a:spLocks noGrp="1"/>
          </p:cNvSpPr>
          <p:nvPr>
            <p:ph type="ctrTitle"/>
          </p:nvPr>
        </p:nvSpPr>
        <p:spPr/>
        <p:txBody>
          <a:bodyPr/>
          <a:lstStyle/>
          <a:p>
            <a:pPr algn="ctr"/>
            <a:r>
              <a:rPr lang="en-US" dirty="0"/>
              <a:t>JPA : Spring Data JPA</a:t>
            </a:r>
          </a:p>
        </p:txBody>
      </p:sp>
      <p:sp>
        <p:nvSpPr>
          <p:cNvPr id="7" name="Subtitle 6">
            <a:extLst>
              <a:ext uri="{FF2B5EF4-FFF2-40B4-BE49-F238E27FC236}">
                <a16:creationId xmlns:a16="http://schemas.microsoft.com/office/drawing/2014/main" id="{4D68C81C-D08F-FA73-6915-38AF7368109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08655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0741E5-7319-2629-4E2C-A8841F092BA5}"/>
              </a:ext>
            </a:extLst>
          </p:cNvPr>
          <p:cNvSpPr>
            <a:spLocks noGrp="1"/>
          </p:cNvSpPr>
          <p:nvPr>
            <p:ph type="body" idx="1"/>
          </p:nvPr>
        </p:nvSpPr>
        <p:spPr>
          <a:xfrm>
            <a:off x="622300" y="1160003"/>
            <a:ext cx="10947400" cy="2881114"/>
          </a:xfrm>
        </p:spPr>
        <p:txBody>
          <a:bodyPr/>
          <a:lstStyle/>
          <a:p>
            <a:r>
              <a:rPr lang="en-US" dirty="0"/>
              <a:t>Create a Spring Boot Project with H2 </a:t>
            </a:r>
          </a:p>
          <a:p>
            <a:r>
              <a:rPr lang="en-US" dirty="0"/>
              <a:t>Create Student table </a:t>
            </a:r>
          </a:p>
          <a:p>
            <a:r>
              <a:rPr lang="en-US" dirty="0"/>
              <a:t>Use Spring JDBC to play with Student table </a:t>
            </a:r>
          </a:p>
          <a:p>
            <a:r>
              <a:rPr lang="en-US" dirty="0"/>
              <a:t>Use JPA and Hibernate to play with Student table </a:t>
            </a:r>
          </a:p>
          <a:p>
            <a:r>
              <a:rPr lang="en-US" dirty="0"/>
              <a:t>Use Spring Data JPA to play with Student table</a:t>
            </a:r>
          </a:p>
        </p:txBody>
      </p:sp>
      <p:sp>
        <p:nvSpPr>
          <p:cNvPr id="3" name="Title 2">
            <a:extLst>
              <a:ext uri="{FF2B5EF4-FFF2-40B4-BE49-F238E27FC236}">
                <a16:creationId xmlns:a16="http://schemas.microsoft.com/office/drawing/2014/main" id="{7DB0842B-E8DC-59D1-AFB8-CAE14E5A8101}"/>
              </a:ext>
            </a:extLst>
          </p:cNvPr>
          <p:cNvSpPr>
            <a:spLocks noGrp="1"/>
          </p:cNvSpPr>
          <p:nvPr>
            <p:ph type="title"/>
          </p:nvPr>
        </p:nvSpPr>
        <p:spPr/>
        <p:txBody>
          <a:bodyPr/>
          <a:lstStyle/>
          <a:p>
            <a:r>
              <a:rPr lang="en-US" dirty="0"/>
              <a:t>Approach</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9C650AE-9CBF-08C6-53D9-9A3B29C2DF59}"/>
                  </a:ext>
                </a:extLst>
              </p14:cNvPr>
              <p14:cNvContentPartPr/>
              <p14:nvPr/>
            </p14:nvContentPartPr>
            <p14:xfrm>
              <a:off x="3079080" y="399600"/>
              <a:ext cx="8899200" cy="2521080"/>
            </p14:xfrm>
          </p:contentPart>
        </mc:Choice>
        <mc:Fallback xmlns="">
          <p:pic>
            <p:nvPicPr>
              <p:cNvPr id="4" name="Ink 3">
                <a:extLst>
                  <a:ext uri="{FF2B5EF4-FFF2-40B4-BE49-F238E27FC236}">
                    <a16:creationId xmlns:a16="http://schemas.microsoft.com/office/drawing/2014/main" id="{D9C650AE-9CBF-08C6-53D9-9A3B29C2DF59}"/>
                  </a:ext>
                </a:extLst>
              </p:cNvPr>
              <p:cNvPicPr/>
              <p:nvPr/>
            </p:nvPicPr>
            <p:blipFill>
              <a:blip r:embed="rId3"/>
              <a:stretch>
                <a:fillRect/>
              </a:stretch>
            </p:blipFill>
            <p:spPr>
              <a:xfrm>
                <a:off x="3069720" y="390240"/>
                <a:ext cx="8917920" cy="2539800"/>
              </a:xfrm>
              <a:prstGeom prst="rect">
                <a:avLst/>
              </a:prstGeom>
            </p:spPr>
          </p:pic>
        </mc:Fallback>
      </mc:AlternateContent>
    </p:spTree>
    <p:extLst>
      <p:ext uri="{BB962C8B-B14F-4D97-AF65-F5344CB8AC3E}">
        <p14:creationId xmlns:p14="http://schemas.microsoft.com/office/powerpoint/2010/main" val="1616297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04BE9B-EDFB-784C-8453-F59B985565D0}"/>
              </a:ext>
            </a:extLst>
          </p:cNvPr>
          <p:cNvSpPr>
            <a:spLocks noGrp="1"/>
          </p:cNvSpPr>
          <p:nvPr>
            <p:ph type="body" idx="1"/>
          </p:nvPr>
        </p:nvSpPr>
        <p:spPr>
          <a:xfrm>
            <a:off x="622300" y="1160003"/>
            <a:ext cx="10947400" cy="5507474"/>
          </a:xfrm>
        </p:spPr>
        <p:txBody>
          <a:bodyPr/>
          <a:lstStyle/>
          <a:p>
            <a:r>
              <a:rPr lang="en-US" dirty="0"/>
              <a:t>We added Data JPA and H2 dependencies: </a:t>
            </a:r>
          </a:p>
          <a:p>
            <a:pPr lvl="1"/>
            <a:r>
              <a:rPr lang="en-US" dirty="0"/>
              <a:t>Spring Boot Auto Configuration does some magic: </a:t>
            </a:r>
          </a:p>
          <a:p>
            <a:pPr lvl="2"/>
            <a:r>
              <a:rPr lang="en-US" dirty="0"/>
              <a:t>Initialize JPA and Spring Data JPA frameworks </a:t>
            </a:r>
          </a:p>
          <a:p>
            <a:pPr lvl="2"/>
            <a:r>
              <a:rPr lang="en-US" dirty="0"/>
              <a:t>Launch an in memory database (H2) </a:t>
            </a:r>
          </a:p>
          <a:p>
            <a:pPr lvl="2"/>
            <a:r>
              <a:rPr lang="en-US" dirty="0"/>
              <a:t>Setup connection from App to in-memory database </a:t>
            </a:r>
          </a:p>
          <a:p>
            <a:pPr lvl="2"/>
            <a:r>
              <a:rPr lang="en-US" dirty="0"/>
              <a:t>Launch a few scripts at startup (example: </a:t>
            </a:r>
            <a:r>
              <a:rPr lang="en-US" dirty="0" err="1"/>
              <a:t>data.sql</a:t>
            </a:r>
            <a:r>
              <a:rPr lang="en-US" dirty="0"/>
              <a:t>, </a:t>
            </a:r>
            <a:r>
              <a:rPr lang="en-US" dirty="0" err="1"/>
              <a:t>schema.sql</a:t>
            </a:r>
            <a:r>
              <a:rPr lang="en-US" dirty="0"/>
              <a:t>) </a:t>
            </a:r>
          </a:p>
          <a:p>
            <a:r>
              <a:rPr lang="en-US" dirty="0"/>
              <a:t>Remember - H2 is in memory database </a:t>
            </a:r>
          </a:p>
          <a:p>
            <a:pPr lvl="1"/>
            <a:r>
              <a:rPr lang="en-US" dirty="0"/>
              <a:t>Does NOT persist data </a:t>
            </a:r>
          </a:p>
          <a:p>
            <a:pPr lvl="1"/>
            <a:r>
              <a:rPr lang="en-US" dirty="0"/>
              <a:t>Great for learning </a:t>
            </a:r>
          </a:p>
          <a:p>
            <a:pPr lvl="1"/>
            <a:r>
              <a:rPr lang="en-US" dirty="0"/>
              <a:t>BUT NOT so great for production</a:t>
            </a:r>
          </a:p>
          <a:p>
            <a:endParaRPr lang="en-US" dirty="0"/>
          </a:p>
        </p:txBody>
      </p:sp>
      <p:sp>
        <p:nvSpPr>
          <p:cNvPr id="3" name="Title 2">
            <a:extLst>
              <a:ext uri="{FF2B5EF4-FFF2-40B4-BE49-F238E27FC236}">
                <a16:creationId xmlns:a16="http://schemas.microsoft.com/office/drawing/2014/main" id="{393FF455-FBBF-F214-389D-A1CF0E03C2B5}"/>
              </a:ext>
            </a:extLst>
          </p:cNvPr>
          <p:cNvSpPr>
            <a:spLocks noGrp="1"/>
          </p:cNvSpPr>
          <p:nvPr>
            <p:ph type="title"/>
          </p:nvPr>
        </p:nvSpPr>
        <p:spPr/>
        <p:txBody>
          <a:bodyPr/>
          <a:lstStyle/>
          <a:p>
            <a:r>
              <a:rPr lang="en-US" dirty="0"/>
              <a:t>Spring Boot Auto Configuration</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2228A7F-FC18-CAD7-C069-5E2B3CA4E65B}"/>
                  </a:ext>
                </a:extLst>
              </p14:cNvPr>
              <p14:cNvContentPartPr/>
              <p14:nvPr/>
            </p14:nvContentPartPr>
            <p14:xfrm>
              <a:off x="6095160" y="192240"/>
              <a:ext cx="5365440" cy="3873960"/>
            </p14:xfrm>
          </p:contentPart>
        </mc:Choice>
        <mc:Fallback xmlns="">
          <p:pic>
            <p:nvPicPr>
              <p:cNvPr id="4" name="Ink 3">
                <a:extLst>
                  <a:ext uri="{FF2B5EF4-FFF2-40B4-BE49-F238E27FC236}">
                    <a16:creationId xmlns:a16="http://schemas.microsoft.com/office/drawing/2014/main" id="{02228A7F-FC18-CAD7-C069-5E2B3CA4E65B}"/>
                  </a:ext>
                </a:extLst>
              </p:cNvPr>
              <p:cNvPicPr/>
              <p:nvPr/>
            </p:nvPicPr>
            <p:blipFill>
              <a:blip r:embed="rId3"/>
              <a:stretch>
                <a:fillRect/>
              </a:stretch>
            </p:blipFill>
            <p:spPr>
              <a:xfrm>
                <a:off x="6085800" y="182880"/>
                <a:ext cx="5384160" cy="3892680"/>
              </a:xfrm>
              <a:prstGeom prst="rect">
                <a:avLst/>
              </a:prstGeom>
            </p:spPr>
          </p:pic>
        </mc:Fallback>
      </mc:AlternateContent>
    </p:spTree>
    <p:extLst>
      <p:ext uri="{BB962C8B-B14F-4D97-AF65-F5344CB8AC3E}">
        <p14:creationId xmlns:p14="http://schemas.microsoft.com/office/powerpoint/2010/main" val="29592449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1442</TotalTime>
  <Words>1654</Words>
  <Application>Microsoft Office PowerPoint</Application>
  <PresentationFormat>Widescreen</PresentationFormat>
  <Paragraphs>228</Paragraphs>
  <Slides>36</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Corbel</vt:lpstr>
      <vt:lpstr>Century</vt:lpstr>
      <vt:lpstr>Aptos Display</vt:lpstr>
      <vt:lpstr>Calibri</vt:lpstr>
      <vt:lpstr>var(--fontStack-monospace, ui-monospace, SFMono-Regular, SF Mono, Menlo, Consolas, Liberation Mono, monospace)</vt:lpstr>
      <vt:lpstr>Arial</vt:lpstr>
      <vt:lpstr>Aptos</vt:lpstr>
      <vt:lpstr>Candara</vt:lpstr>
      <vt:lpstr>Consolas</vt:lpstr>
      <vt:lpstr>Office Theme</vt:lpstr>
      <vt:lpstr>PowerPoint Presentation</vt:lpstr>
      <vt:lpstr>Actuator</vt:lpstr>
      <vt:lpstr>Dependency For Actuator</vt:lpstr>
      <vt:lpstr>Actuator EndPoints</vt:lpstr>
      <vt:lpstr>Understanding Spring Boot vs Spring MVC vs Spring</vt:lpstr>
      <vt:lpstr>Understanding Spring Boot vs Spring MVC vs Spring</vt:lpstr>
      <vt:lpstr>JPA : Spring Data JPA</vt:lpstr>
      <vt:lpstr>Approach</vt:lpstr>
      <vt:lpstr>Spring Boot Auto Configuration</vt:lpstr>
      <vt:lpstr>Boot + JPA + Hibernate</vt:lpstr>
      <vt:lpstr>Configuration : Properties File</vt:lpstr>
      <vt:lpstr>For Creation of table :</vt:lpstr>
      <vt:lpstr>To Insert Manually </vt:lpstr>
      <vt:lpstr>JDBC to Spring JDBC to JPA to Spring Data JPA</vt:lpstr>
      <vt:lpstr>PowerPoint Presentation</vt:lpstr>
      <vt:lpstr>JDBC to Spring JDBC</vt:lpstr>
      <vt:lpstr>Spring JDBC example</vt:lpstr>
      <vt:lpstr>Steps to Communicate with Database Using JDBC Template</vt:lpstr>
      <vt:lpstr>To Execute On Start Up Use Command  Line Runner</vt:lpstr>
      <vt:lpstr>Create Student</vt:lpstr>
      <vt:lpstr>Steps to Communicate with Database Using JDBC Template</vt:lpstr>
      <vt:lpstr>Delete Using Jdbc Template</vt:lpstr>
      <vt:lpstr>Select Query</vt:lpstr>
      <vt:lpstr>To Execute On Start Up Use Command  Line Runner</vt:lpstr>
      <vt:lpstr>JPA With Entity Manager</vt:lpstr>
      <vt:lpstr>Step to Connect With MySql</vt:lpstr>
      <vt:lpstr>Classes :   </vt:lpstr>
      <vt:lpstr>Applicaion.properties</vt:lpstr>
      <vt:lpstr>Hibernate vs JPA</vt:lpstr>
      <vt:lpstr>Step to Connect With MySql</vt:lpstr>
      <vt:lpstr>Classes :   </vt:lpstr>
      <vt:lpstr>Applicaion.properties</vt:lpstr>
      <vt:lpstr>Boot + MongoAtlas + Hibernate</vt:lpstr>
      <vt:lpstr>Mongo database atlas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Bharani Akella</dc:creator>
  <cp:lastModifiedBy>rahul dixit</cp:lastModifiedBy>
  <cp:revision>112</cp:revision>
  <dcterms:modified xsi:type="dcterms:W3CDTF">2024-06-26T07:16:53Z</dcterms:modified>
</cp:coreProperties>
</file>