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xml" ContentType="application/vnd.openxmlformats-officedocument.presentationml.notesSlide+xml"/>
  <Override PartName="/ppt/ink/ink27.xml" ContentType="application/inkml+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8"/>
  </p:notesMasterIdLst>
  <p:sldIdLst>
    <p:sldId id="256" r:id="rId2"/>
    <p:sldId id="279" r:id="rId3"/>
    <p:sldId id="283" r:id="rId4"/>
    <p:sldId id="280" r:id="rId5"/>
    <p:sldId id="281" r:id="rId6"/>
    <p:sldId id="282" r:id="rId7"/>
    <p:sldId id="294" r:id="rId8"/>
    <p:sldId id="284" r:id="rId9"/>
    <p:sldId id="285" r:id="rId10"/>
    <p:sldId id="286" r:id="rId11"/>
    <p:sldId id="295" r:id="rId12"/>
    <p:sldId id="296" r:id="rId13"/>
    <p:sldId id="297" r:id="rId14"/>
    <p:sldId id="287" r:id="rId15"/>
    <p:sldId id="288" r:id="rId16"/>
    <p:sldId id="289" r:id="rId17"/>
    <p:sldId id="290" r:id="rId18"/>
    <p:sldId id="298" r:id="rId19"/>
    <p:sldId id="299" r:id="rId20"/>
    <p:sldId id="301" r:id="rId21"/>
    <p:sldId id="303" r:id="rId22"/>
    <p:sldId id="305" r:id="rId23"/>
    <p:sldId id="306" r:id="rId24"/>
    <p:sldId id="304" r:id="rId25"/>
    <p:sldId id="302" r:id="rId26"/>
    <p:sldId id="312" r:id="rId27"/>
    <p:sldId id="311" r:id="rId28"/>
    <p:sldId id="313" r:id="rId29"/>
    <p:sldId id="293" r:id="rId30"/>
    <p:sldId id="314" r:id="rId31"/>
    <p:sldId id="315" r:id="rId32"/>
    <p:sldId id="316" r:id="rId33"/>
    <p:sldId id="300" r:id="rId34"/>
    <p:sldId id="307" r:id="rId35"/>
    <p:sldId id="267" r:id="rId36"/>
    <p:sldId id="308" r:id="rId37"/>
  </p:sldIdLst>
  <p:sldSz cx="12192000" cy="6858000"/>
  <p:notesSz cx="6858000" cy="9144000"/>
  <p:embeddedFontLst>
    <p:embeddedFont>
      <p:font typeface="Candara" panose="020E0502030303020204" pitchFamily="34" charset="0"/>
      <p:regular r:id="rId39"/>
      <p:bold r:id="rId40"/>
      <p:italic r:id="rId41"/>
      <p:boldItalic r:id="rId42"/>
    </p:embeddedFont>
    <p:embeddedFont>
      <p:font typeface="Century" panose="02040604050505020304" pitchFamily="18" charset="0"/>
      <p:regular r:id="rId43"/>
    </p:embeddedFont>
    <p:embeddedFont>
      <p:font typeface="Consolas" panose="020B0609020204030204" pitchFamily="49" charset="0"/>
      <p:regular r:id="rId44"/>
      <p:bold r:id="rId45"/>
      <p:italic r:id="rId46"/>
      <p:boldItalic r:id="rId47"/>
    </p:embeddedFont>
    <p:embeddedFont>
      <p:font typeface="Corbel" panose="020B0503020204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O4cZSmuOvsU0F1O8Z0nrhYMLQT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dixit" initials="rd" lastIdx="1" clrIdx="0">
    <p:extLst>
      <p:ext uri="{19B8F6BF-5375-455C-9EA6-DF929625EA0E}">
        <p15:presenceInfo xmlns:p15="http://schemas.microsoft.com/office/powerpoint/2012/main" userId="S::rahul@geturgoal.onmicrosoft.com::46af9a3f-a528-47dd-9156-63521f0a32e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68" d="100"/>
          <a:sy n="68" d="100"/>
        </p:scale>
        <p:origin x="822"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customschemas.google.com/relationships/presentationmetadata" Target="meta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04T12:53:28.576" idx="1">
    <p:pos x="7680" y="1"/>
    <p:text/>
    <p:extLst>
      <p:ext uri="{C676402C-5697-4E1C-873F-D02D1690AC5C}">
        <p15:threadingInfo xmlns:p15="http://schemas.microsoft.com/office/powerpoint/2012/main" timeZoneBias="-330"/>
      </p:ext>
    </p:extLst>
  </p:cm>
</p:cmLst>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7-28T06:16:05.168"/>
    </inkml:context>
    <inkml:brush xml:id="br0">
      <inkml:brushProperty name="width" value="0.05292" units="cm"/>
      <inkml:brushProperty name="height" value="0.05292" units="cm"/>
      <inkml:brushProperty name="color" value="#FF0000"/>
    </inkml:brush>
  </inkml:definitions>
  <inkml:trace contextRef="#ctx0" brushRef="#br0">9890 2859 489 0,'-11'-17'364'0,"2"-4"-46"16,-2 1-63-16,1 1-46 0,1-1-42 0,3 1 11 15,-1 1-47-15,1 2 45 0,0 1-38 0,0 1 46 16,4 4-50-16,-2 0 9 0,4 10-38 0,-5-14-1 15,5 14-40-15,-4-9 9 0,4 9 11 0,0 0 17 16,0 0-25-16,-3 11 1 0,5 1-1 0,-1 5-17 16,3 6 23-16,4 5-74 0,-2 4-13 0,4-1 9 15,-1 3-1-15,0 0 1 0,0 2-2 16,2 1 48-16,0 2-59 0,1 2 1 0,0-3 8 16,0 3 1-16,-1-2-1 0,1 1-1 15,-1-1-1-15,-1-3-1 0,-1-1 1 0,-1-3 1 16,1-1 2-16,-3-4-2 0,-2-3-1 0,1-2 2 15,-1-1 0-15,-3-4 0 0,1-1-1 0,-1-2-4 16,-2-2 2-16,-1 1 6 0,0-2-2 0,-2 1 1 16,-1-2-1-16,-3 0 1 0,-2 1-2 0,-2-2-2 15,1-1 5-15,-7 4-2 0,1-7 0 0,-1 3 0 16,-1-1-2-16,0-2 2 0,-4-1-2 0,1 2-11 16,0 1-21-16,0-3-25 0,-1 0-18 0,0 0-31 15,1 0-19-15,7 1 0 0,-2-1-12 16,17-4-32-16,-22 5-32 0,22-5-32 0,-19 8-24 0,19-8-24 15,0 0-296-15,-6 7-105 0</inkml:trace>
  <inkml:trace contextRef="#ctx0" brushRef="#br0" timeOffset="460">10342 3275 69 0,'13'-15'484'0,"0"1"-167"16,-4 2-84-16,-4 0-40 0,1 0-16 0,-1-1-22 15,2 1-25-15,-5 2 22 0,1-2-2 0,-2 4-6 16,-1 8-8-16,1-17-13 0,-1 17-14 16,-1-13-29-16,1 13-13 0,-4-9-14 0,4 9-11 0,0 0-9 15,-16 2-8-15,7 5-5 0,-4 5-22 0,0 5 14 16,2 0 11-16,-6 8-45 0,4 1 32 16,1 0-43-16,1 1 52 0,4-6-38 0,0 0 36 15,5-3-40-15,1-1 38 0,2-2-43 0,0-3 45 16,4-2-48-16,0 1 26 0,3-5-26 0,-8-6 30 15,14 4-46-15,-14-4 40 0,24-5-31 0,-7-5 32 16,-3-4-27-16,5-7 34 0,-4-4-29 0,1-1 28 16,-6-3-1-16,0-3-1 0,-5-4 13 15,-2-1-14-15,-5-4-16 0,-1-6 20 0,-6-9-26 16,-3-1-1-16,-1-6 18 0,-2 0-4 0,1 2 14 16,-1 2 40-16,3 6-17 0,1 15 48 15,2 3-34-15,1 4 27 0,2 10-41 0,-2 1 24 16,6 6-41-16,-2 3 29 0,4 11-37 0,-5-14 23 15,5 14-28-15,0 0 13 0,0 0-18 0,-7 17 35 16,7 0-33-16,3 6 32 0,1 10-28 0,1 5 27 16,1 2-34-16,3 3 30 0,0 10-35 0,3 2 23 15,0-1-10-15,1 1-24 0,-3 1-31 0,3-3-16 16,-1 0-42-16,-1-9-49 0,-2-3-49 0,3-2-38 16,0-2-66-16,-1-4-201 0,0-3 2 0</inkml:trace>
  <inkml:trace contextRef="#ctx0" brushRef="#br0" timeOffset="768">10722 3200 215 0,'1'-12'342'15,"0"-1"-114"-15,1 0-29 0,-1 0-49 0,-1 0 1 16,0 2-17-16,0-1-4 0,-1 2-13 0,1 10-13 15,-2-19 13-15,2 19-24 0,-1-15 9 0,1 15-35 16,-1-14 10-16,1 14-33 0,-1-10 12 16,1 10-27-16,0 0 21 0,-4-11-31 0,4 11 19 0,0 0-29 15,-4-13 29-15,4 13-39 0,0 0 37 0,-8-7-6 16,8 7-5-16,0 0-2 0,-11-5-6 16,11 5-4-16,0 0 2 0,-13-5-3 0,13 5-4 15,0 0 1-15,-14-4-2 0,14 4-1 16,0 0-3-16,-16-3-17 0,16 3-17 0,0 0-42 15,-15-5-63-15,15 5-50 0,-10-8-55 0,10 8-69 16,-10-12-194-16,10 12 33 0</inkml:trace>
  <inkml:trace contextRef="#ctx0" brushRef="#br0" timeOffset="1265">10594 2292 393 0,'-4'-11'464'0,"2"0"-135"15,-2 3-71-15,4 8-74 0,-8-11-53 0,8 11-21 16,0 0-12-16,0 0 29 0,-14 6-57 0,10 5 18 16,2 6-32-16,-1 8 10 0,2 10-35 0,-1 6-2 15,4 6-5-15,-1 4-6 0,2 15-7 16,-1 3-4-16,1 1-9 0,1 1 32 0,-2-1 1 16,3-3-6-16,1-1-7 0,0-4-38 0,0-6 24 15,2-10-28-15,0-3 15 0,2-3-25 0,0-4 2 16,0-2-21-16,4-5-2 0,-5-8-14 0,3-2-7 15,-2-5-3-15,0-2-6 0,-2-6-13 0,-8-6-4 16,15 3-2-16,-15-3 13 0,19-7 12 16,-10-1 15-16,-2-6 12 0,-1-6 8 0,-1-1 9 15,1-1 11-15,-3-7-4 0,0 0 44 0,-1 0-1 16,-2-1 50-16,0-1-12 0,0 1 22 0,0 0 7 16,0 5 12-16,0-1-4 0,3 2-9 0,-3 3-9 15,1 3-10-15,0 0-8 0,1 4-20 16,0 3-5-16,-2 1 4 0,0 10-1 0,4-17-4 0,-4 17-8 15,10-9 10-15,-10 9-12 0,0 0 6 0,16-6-19 16,-16 6 15-16,15 8-17 0,-6-1 13 16,-1 4-24-16,2 0 14 0,-3 1 11 15,1 5-8-15,-2-2 4 0,0 1-5 0,-1-1 0 0,-3 2 21 16,-1 0-13-16,-2-2 2 0,1 1-3 16,-4 1-1-16,1-1-4 0,-4 2-24 0,1-1 26 15,-3-1-34-15,0-3 28 0,3-2-18 0,-1-1 9 16,1-2-44-16,6-8-46 0,-13 11-37 0,13-11-81 15,0 0-9-15,0 0-50 0,-12-4-188 0,12 4 117 16</inkml:trace>
  <inkml:trace contextRef="#ctx0" brushRef="#br0" timeOffset="1502">11026 2842 162 0,'13'-17'394'0,"-2"1"-125"0,-2 0-57 15,0 3-24-15,-1 0-9 0,-2 5-25 16,-2-1-10-16,-4 9-10 0,8-12-39 15,-8 12 0-15,7-11-2 0,-7 11-28 0,0 0-11 16,0 0-4-16,0 0-8 0,7 8-10 0,-7-8 22 16,-2 22-34-16,1-4 21 0,-3 2-42 0,3 3 35 15,-3 1-32-15,2 0 11 0,-1 1 2 0,3-2 6 16,0 0-1-16,0 0-7 0,5-3-3 0,1 1 0 16,2-3 4-16,4-3-11 0,2-2-4 0,1-1-14 15,4-4-26-15,4-6-39 0,-3 0-33 0,5-4-46 16,7-5-24-16,1-3-58 0,-1-4-41 0,3-3-168 15,-5 1 130-15</inkml:trace>
  <inkml:trace contextRef="#ctx0" brushRef="#br0" timeOffset="1892.99">11348 2375 531 0,'-15'-7'388'0,"3"2"-104"0,2 1-61 15,10 4-47-15,-18-8-46 0,18 8-2 0,-13-7-38 16,13 7 9-16,-7-7-37 0,7 7 0 16,0 0-29-16,2-12 7 0,-2 12-18 0,13-15 12 0,0 6-17 15,3-1 11-15,1 0-20 0,5 0 9 0,-2 0-17 16,4 0-3-16,-4 1 1 0,1-3-1 16,0 3-9-16,-3 1-14 0,-2-2-8 0,-3 3 3 15,-3-1 6-15,-1 4-1 0,-1-4 3 0,-8 8 6 16,9-12 10-16,-9 12 2 0,6-9 8 0,-6 9 6 15,0 0 9-15,1-10 10 0,-1 10 16 0,0 0-5 16,0 0-8-16,0 0-8 0,0 0-5 0,0 0 4 16,0 0-11-16,-18 10 0 0,17-1 30 0,-4 7-39 15,4 0 45-15,-2 9-27 0,3 1 29 0,0 4-35 16,0 7 29-16,0 1-28 0,3 4 40 0,-1 2-39 16,2 0 39-16,-1 1-50 0,1-1 33 15,0 4-39-15,1-4 30 0,1-1-50 0,-1-3 17 16,1-2-19-16,2-2-23 0,-3-5-30 0,3-7-34 15,0-2-60-15,-2-2-72 0,0-7-10 0,3-2-297 16,-2-6-55-16</inkml:trace>
  <inkml:trace contextRef="#ctx0" brushRef="#br0" timeOffset="2797">11743 2735 112 0,'1'-10'554'0,"2"-3"-174"15,-3 13-59-15,2-18-90 0,-2 18-39 0,0-14-57 16,0 14-1-16,3-12-47 0,-3 12 9 0,0 0-50 15,0-12 27-15,0 12-40 0,0 0 21 0,0 0-39 16,6-8 33-16,-6 8-43 0,0 0 26 16,13 4-31-16,-13-4 27 0,11 7-33 0,-11-7 34 15,16 8-38-15,-16-8 27 0,15 10-37 0,-15-10 37 16,14 8-29-16,-14-8 41 0,14 7-37 0,-14-7 27 16,14 2-28-16,-14-2 29 0,0 0-31 0,19-2 29 15,-19 2-27-15,14-7 24 0,-14 7-28 16,13-14 17-16,-9 6-22 0,1-3 34 0,-1 2-33 15,-2-4 34-15,0 0-30 0,-2-2 28 16,-4-2-30-16,3 2 29 0,-3 1-30 0,0 2 32 16,2 2-28-16,-2-1 28 0,4 11-32 0,-7-13 16 0,7 13-18 15,0 0 38-15,-19 3-35 0,13 5 35 16,-6 7-29-16,1 3 30 0,-1 6-39 0,0 3 38 16,1 2-29-16,2-3 32 0,4 0-29 0,-1-1 35 15,2-1-32-15,4 0 21 0,0-4 5 0,3 2-2 16,0-2-14-16,6-2-20 0,-1-3-2 0,1-3-11 15,2-3-27-15,2-3-24 0,1-2-43 0,-14-4-17 16,31 0-28-16,-13-5-24 0,2-4-11 0,-2-3 22 16,5-5-5-16,-1-3 20 0,-2-1 49 0,-2-3 72 15,-3-3 32-15,-2 2 51 0,-2-2 30 0,-3 4 40 16,-1 0 17-16,-2 2 13 0,0 2 4 0,-1 3 2 16,-1 4-1-16,0-1 10 0,-3 13-43 15,1-17 11-15,-1 17-65 0,3-12 25 16,-3 12-51-16,0 0 25 0,0 0-44 0,0 0 27 15,0 0-37-15,0 0 30 0,0 0-37 0,0 12 32 16,0-12-38-16,0 19 24 0,1-7-26 0,1 1 34 16,-1 0-39-16,0 1 36 0,0-2-33 0,2 2 35 15,-2-5-44-15,-1-9 43 0,4 17-40 0,-4-17 39 16,4 15-36-16,-4-15 37 0,8 8-36 0,-8-8 33 16,0 0-32-16,0 0 23 0,14-2-23 0,-14 2 29 15,9-13-36-15,-2 0 40 0,-2 1-43 0,2-3 44 16,-1 1-34-16,2 0 33 0,-2-2-33 0,1 4 49 15,-2 3-32-15,-1 0 38 0,-4 9-43 0,6-14 29 16,-6 14-37-16,6-7 34 0,-6 7-42 16,0 0 36-16,0 0-31 0,11 9 37 0,-11-9-45 15,5 14 45-15,-1-3-33 0,-2 0 32 0,1-1-35 16,-2 4 28-16,5-3-29 0,-3 2 33 0,-1-3-34 16,1 0 31-16,2-1-29 0,-5-9 29 15,7 15-33-15,-7-15 30 0,6 10-28 0,-6-10 33 16,0 0-43-16,13 5 40 0,-13-5-27 0,10-6 33 15,-10 6-35-15,11-14 32 0,-3 2-33 0,-2 0 40 16,1-3-23-16,-1-3 33 0,3 2-24 0,-4-1 41 16,0 3-18-16,1 2 20 0,-1 1-16 15,0 0 18-15,-5 11-29 0,6-14 7 0,-6 14-22 0,5-12 16 16,-5 12-23-16,0 0 22 0,8-5-31 16,-8 5 20-16,0 0-21 0,14 9 16 0,-14-9-20 15,10 14 20-15,-6-4-18 0,4 3 20 0,-1-2-19 16,0 3 19-16,-1-2-28 0,1 2 9 0,0-3-49 15,-2-1 0-15,0 0-65 0,1 0 21 0,-6-10-36 16,7 12-10-16,-7-12-38 0,9 5-56 0,-9-5-11 16,0 0-44-16,10-8-9 0,-6-1-154 0,3-5 118 15</inkml:trace>
  <inkml:trace contextRef="#ctx0" brushRef="#br0" timeOffset="3032">12523 2230 382 0,'-4'-46'440'15,"0"0"-143"-15,0 2 8 0,-1 5-95 0,1 3 3 16,1 6-20-16,1 7-1 0,-1 1-6 0,2 5-23 15,-3 3-45-15,4 3-33 0,0 11-19 0,-1-14-4 16,1 14-15-16,0 0-4 0,0 0-15 0,10 17-1 16,-5 3-9-16,4 10 0 0,0 3 0 0,1 5 22 15,2 4-30-15,2 13 28 0,0 3-30 0,1 3 8 16,-1 6-28-16,-2 0 18 0,3 2-27 0,-3-4 30 16,2-4-25-16,-3 2 25 0,2-8-3 0,-3-3-4 15,-1-11-23-15,0-2-11 0,-1-4-5 16,-2-3 15-16,-1-8-63 0,0-2-14 0,-1-3-16 0,1-4-11 15,-2-5-46-15,-3-10-34 0,2 11-32 0,-2-11 15 16,0 0 7-16,0 0-47 0,7-14-137 16,-6-1 195-16</inkml:trace>
  <inkml:trace contextRef="#ctx0" brushRef="#br0" timeOffset="3922">12710 2505 192 0,'-4'-30'450'0,"1"6"-121"0,0 0-60 0,-3 3-28 15,4 2-69-15,0 2-28 0,-1 0-40 0,2 3-7 16,-1 1-32-16,1 1-2 0,1 0-23 0,1 1 1 15,-1 11-20-15,2-20 3 0,-2 20-12 0,4-12 5 16,-4 12-13-16,6-11 2 0,-6 11-33 0,0 0 27 16,0 0 2-16,17 3-10 0,-17-3 16 0,11 17-24 15,-7-4 18-15,1 2 0 0,-1 1 0 0,-3 2-5 16,0 3 2-16,-1-4 1 0,-1 2 4 16,1 3-2-16,-1-1 2 0,0-3-4 0,-2 1 2 15,1-2 2-15,-1 0-34 0,3-1 29 0,-1-3 6 16,-2 1 3-16,3-3-4 0,0 0 0 0,0-11 0 15,0 18-3-15,0-18 2 0,0 13-1 0,0-13 1 16,4 10-2-16,-4-10-1 0,0 0 0 0,13 5-10 16,-13-5 6-16,13-7-2 0,-3 0-6 0,1-3-8 15,2-7-12-15,1 1-5 0,0-9-5 0,1 0-13 16,0-5-9-16,-2-4-10 0,0-3 0 0,3-4 9 16,-2-11 11-16,-1-2 10 0,-2-2 23 15,-1 2 24-15,-3 9 17 0,0 2 34 0,-4-2-15 16,-2 4 40-16,-1 2-24 0,-4 0 37 15,-1 3-42-15,0 3 31 0,-1 1-32 0,-3 2 27 16,2 9-12-16,-3-1-12 0,2 3-1 0,1 2-8 16,-1 5-11-16,3 1 0 0,1 3-2 0,-1-2-9 15,5 10-1-15,-9-8-6 0,9 8-1 0,0 0-6 16,-14 6 2-16,6 4-6 0,2 7 1 0,0 3-2 16,-2 5 3-16,3 7 4 0,1 6-6 0,0 1-2 15,4 5-1-15,0-1 3 0,1 6 32 0,2-5-40 16,2 4 39-16,-1-3-41 0,5 1 31 0,0-1-34 15,0-2 22-15,2-2-27 0,0 0 32 0,0-2-43 16,3-6 33-16,0-1-30 0,0-5-15 16,2-1 8-16,0-4-3 0,-2-8-11 0,3-2-23 15,-2-4-20-15,0-3-30 0,-15-5-35 0,34-3-11 16,-13-3-16-16,0-5 23 0,3-3 0 0,0-5 32 16,1-1 6-16,-3-2 43 0,-1-4 13 0,-2 2 41 15,-3-1 21-15,-1-1 30 0,-3 1 13 0,-3 1 22 16,-2 2 21-16,-2 3 8 0,-4 0 20 0,2 3-30 15,-3 1 19-15,0 2-29 0,-4 1 20 0,2 0-10 16,-2 2-12-16,-2 2-14 0,6 8-8 0,-13-11-8 16,13 11-5-16,-17-2-14 0,17 2-5 15,-18 1-2-15,7 6-36 0,-1-2 30 0,2 3 13 0,-3 4-2 16,2 0 13-16,0 1-22 0,0 4 20 16,6-5-30-16,-2 2 25 0,4-2-31 0,0 1 21 15,2-1-14-15,1 0 4 0,2 0-21 0,1 0-7 16,-1-3-14-16,4-1-15 0,-6-8-7 15,11 10-6-15,-11-10-11 0,17 4-9 0,-17-4-3 16,20-4 7-16,-10-1 16 0,3 0 12 0,-1-3 16 16,-2-1 18-16,0 0 15 0,-1-1 21 0,-3 0 17 15,1 3 19-15,-2 0 15 0,-5 7 17 0,10-13-2 16,-10 13 11-16,9-8-41 0,-9 8 15 0,0 0-37 16,6-8 14-16,-6 8-22 0,0 0 9 0,0 0-28 15,0 0-9-15,0 0 0 0,7 11 24 16,-7-11-18-16,3 12 24 0,-3-12-33 0,3 17 27 15,-3-17-25-15,7 16 21 0,-7-16-32 0,6 16-1 16,-6-16-37-16,8 14-24 0,-8-14-22 0,8 13-32 16,-8-13-30-16,10 7-49 0,-10-7-62 0,0 0-166 15,0 0 149-15</inkml:trace>
  <inkml:trace contextRef="#ctx0" brushRef="#br0" timeOffset="4176">13515 1693 522 0,'3'-20'436'0,"-2"1"-93"0,0 2-75 16,1 3-52-16,-1 1-35 0,1 4-23 16,-2-3 26-16,0 12-64 0,0-14-26 0,0 14-11 15,0-13-31-15,0 13-9 0,0 0-11 0,0 0 3 16,0 0-16-16,0 0-2 0,3 15-3 0,-2-1-2 16,-1 5 0-16,3 6-4 0,-1 2-10 0,1 8 4 15,-2 2 6-15,2 6 1 0,-2-2-2 0,3 2-3 16,-3 1 27-16,3-3-52 0,0-2 22 0,1-2-45 15,-1 0 2-15,-2-7-39 0,2-3-12 0,1-2-46 16,-2-2-59-16,-2-6-4 0,3-2 0 16,0-3-9-16,-2-4-45 0,-2-8-167 0,3 11 172 0</inkml:trace>
  <inkml:trace contextRef="#ctx0" brushRef="#br0" timeOffset="4283.99">13558 2188 169 0,'-7'-9'458'0,"2"-3"-106"0,-2 0-58 0,2 2-47 15,0-1-64-15,1 0-29 0,1 0-33 0,-1 0-18 16,2 2-21-16,4-3-19 0,-1 0-11 0,5-1-11 15,1-1-8-15,3-1-7 0,5-1-16 0,1 1-38 16,5-4-2-16,5 2-82 0,2 0-68 0,1 2-43 16,2-3-306-16,5 2-11 0</inkml:trace>
  <inkml:trace contextRef="#ctx0" brushRef="#br0" timeOffset="5353.99">9716 4417 110 0,'0'0'686'0,"-8"7"-242"16,8-7-106-16,0 0-86 0,0 0-61 0,-7 7-29 15,7-7-45-15,0 0-14 0,0 0-20 0,0 0-55 16,0 0-3-16,15 5 31 0,-15-5-39 0,20-4 24 16,-4-1-35-16,6-1 30 0,2-3-33 0,5-3 28 15,1-3-36-15,3-2 21 0,0-1 7 0,2-4-5 16,3-4-11-16,-6 4-4 0,-4-1 8 16,0 0-4-16,-1-2-3 0,-5 2 1 0,-4 0-3 0,-2 1-8 15,-8 2 3-15,-4 4-4 0,-3 3-3 16,-1-2 2-16,-4 1 0 0,-2 2-5 0,-3 3 1 15,-4 1 10-15,0 2 2 0,-3 3-9 0,16 3 12 16,-39 3-10-16,15 3 12 0,-3 6-25 0,-1 4 26 16,1 3-23-16,2 3 25 0,-1 4-26 0,2 4 29 15,1-1-28-15,5 4 3 0,0 1-3 16,5-1 36-16,3 0-13 0,4 1 7 0,3-5 5 16,3-3-9-16,5 0 6 0,7 4-11 0,-1-4 37 15,7-3-46-15,3-3 38 0,4-5-56 0,1-3 37 16,4-3-47-16,0-4 10 0,0-5-32 0,9-1-20 15,0-7-11-15,-2-1-19 0,2-4 5 0,-3-3-28 16,-2-1 16-16,-2-3-13 0,-4-1 29 16,-2-1 16-16,-6-3 17 0,-4 0 11 0,-4-3 22 15,-3 0 16-15,-5 3 26 0,0 3 26 0,-3-2 30 16,-3 5 26-16,-1 1 1 0,0 0 14 0,1 3-23 16,-2 5 19-16,0-4-43 0,2 4 23 0,2 10-19 15,-8-15-44-15,8 15 28 0,-5-7-40 0,5 7 18 16,0 0-35-16,0 0 39 0,0 0-38 0,-10 6 32 15,10-6-33-15,-3 16 26 0,2-6-28 0,2 1 25 16,-1 2-26-16,1 2 25 0,2 1-31 0,-1-2 28 16,1 2-29-16,1-2 22 0,1 0-29 15,3-3 38-15,-2 0-34 0,0-4 35 0,2 1-27 16,-8-8 25-16,17 7-25 0,-17-7 26 16,19 0-26-16,-19 0 27 0,23-10-31 0,-8 3 26 15,-1-3-23-15,2-3 18 0,-1-1-22 0,0 0 32 16,-2-3-30-16,1 2 36 0,0 1-25 0,0 2 32 15,-1-4-28-15,-4 6 26 0,2 2-6 0,-3 0-30 16,1 1 29-16,-1 1-31 0,-8 6 29 0,15-4-32 16,-15 4 22-16,0 0 9 0,22 1-31 0,-22-1 30 15,14 8-6-15,-6-1-3 0,-1-2-40 0,1 4 0 16,-3-2-30-16,3 1-39 0,-1-1-39 0,0 0-60 16,-7-7 2-16,11 9-58 0,-11-9-231 0,14 3 58 15</inkml:trace>
  <inkml:trace contextRef="#ctx0" brushRef="#br0" timeOffset="5832">10825 3933 73 0,'-7'-27'546'0,"0"6"-148"15,2 2-90-15,0 4-38 0,0 1-56 0,1 3-37 16,-2 2-43-16,3-1-26 0,3 10-11 0,-6-12-18 16,6 12-17-16,0 0-13 0,0 0-8 0,0 0-12 15,0 0-8-15,-3 14-2 0,6-5 29 0,1 7-43 16,2 3 0-16,1 3 0 0,3 7-4 0,-1 1-21 15,2-2-17-15,-3 2-28 0,2 2-24 0,-2-2-24 16,2-1-32-16,-4-7 16 0,2 0-24 16,-3-3 38-16,4 2 1 0,-3-5 9 0,-1-3 9 15,1-3 22-15,-6-10 8 0,5 12 17 0,-5-12 10 16,0 0 22-16,0 0 32 0,0 0 28 0,0 0 9 16,0 0 13-16,0 0-19 0,-3-13 24 0,-1 3-10 15,2-2 9-15,-3-1-14 0,1-1 7 0,1-1-5 16,1 0-15-16,-1 1-2 0,-1 2-1 15,3 0 2-15,0-1-21 0,1 13-9 0,0-20 1 16,1 10-4-16,2 0-5 0,2 0-2 0,-3 1-1 16,5 2-10-16,-1-2 0 0,-1 1-4 0,5 0 2 15,-3 0-1-15,2 0 4 0,2 1 5 0,-2-1-2 16,0 0-5-16,0 1 5 0,1 2 2 16,-1-3 2-16,-1 0-14 0,1 3 27 0,-9 5 5 15,11-11 0-15,-11 11 0 0,11-9 3 0,-11 9 3 16,8-5 1-16,-8 5 3 0,0 0 0 0,0 0-6 15,0 0 2-15,21 1 2 0,-21-1-2 0,9 9-4 16,-4 1-6-16,0-1-5 0,0 1 5 0,-1 5 3 16,1-3-9-16,3 3-16 0,-5 1 20 0,1 1-10 15,0-1 8-15,0 1-38 0,-1-1-41 0,-2 0-33 16,2-5-52-16,-1 3-34 0,-2-14-69 16,1 14-183-16,-1-14 142 0</inkml:trace>
  <inkml:trace contextRef="#ctx0" brushRef="#br0" timeOffset="5994">11020 3762 297 0,'-8'-17'351'15,"3"2"-107"-15,-3 2-66 0,3 4-32 0,1-3-32 16,-1 4-26-16,5 8-32 0,-5-13-24 0,5 13-20 16,-3-8-15-16,3 8-19 0,0 0-17 0,2-14-36 15,-2 14-33-15,6-6-62 0,-6 6-148 0,10-9 281 16</inkml:trace>
  <inkml:trace contextRef="#ctx0" brushRef="#br0" timeOffset="6139.99">11121 3587 224 0,'0'0'349'0,"0"0"-96"0,7 10-59 0,-7-10-33 16,5 12-26-16,-5-12-20 0,4 19-40 0,0-6-1 16,0 1-16-16,-2 2-10 0,2 0-19 0,2 6 4 15,1-3-13-15,-2 3 0 0,1 2-11 0,2-2 13 16,0 3-33-16,-2-1-33 0,1-1-57 0,-1 1-11 15,-1-3-32-15,3 1-61 0,-3-2-144 0,0-5 242 16</inkml:trace>
  <inkml:trace contextRef="#ctx0" brushRef="#br0" timeOffset="6629">11265 4034 265 0,'15'-6'501'0,"-15"6"-173"0,0 0-60 15,-5-11-70-15,5 11-39 0,0 0-39 0,-4-11-18 16,4 11-46-16,0 0 14 0,2-14-25 15,-2 14-5-15,6-12-3 0,-6 12-10 0,8-13-12 16,1 3-24-16,0-1-27 0,3 0-24 0,2 1-2 16,3-3-25-16,-3 0 21 0,3 0-23 0,-3 1 34 15,2-2-11-15,-3 4 32 0,-2 0-8 0,0 0 26 16,-4 2-5-16,2 3 51 0,-2-3 10 0,-7 8 33 16,9-10 14-16,-9 10 9 0,6-8-2 0,-6 8-23 15,0 0 6-15,10-7-32 0,-10 7 6 16,0 0-35-16,0 0 14 0,0 0-14 0,0 0 15 15,0 0-7-15,0 0-5 0,5 8-8 0,-5-8 1 16,4 10-5-16,-4-10 1 0,4 15 2 0,-4-15-10 16,7 13 2-16,-7-13-5 0,6 12-8 0,-6-12 3 15,10 11-2-15,-10-11 4 0,12 7 0 0,-12-7-10 16,12 6 2-16,-12-6 0 0,0 0 1 0,17 0 8 16,-17 0-1-16,15-7 3 0,-15 7-2 0,12-13 7 15,-12 13 0-15,10-14-15 0,-6 4 27 16,2 1-7-16,-2-1 27 0,0 0-20 0,0 2 26 15,-4 8-22-15,6-17 32 0,-6 17-3 0,4-11-9 16,-4 11-10-16,5-10-8 0,-5 10-2 16,0 0-6-16,0 0-17 0,0 0 17 0,0 0-3 15,18 4 0-15,-14 4 0 0,0 3-1 0,2 4 36 16,-1 5-32-16,0 1 2 0,-1 4-6 0,3 8 4 16,-2 0-4-16,2 3-2 0,-3-1-7 0,1 2-11 15,0 0-12-15,2-2-24 0,0-1-21 0,0-2-32 16,-1 0-37-16,1-9-27 0,-1 0-55 0,3-4 4 15,-4-5-51-15,4-4-188 0,0-3 122 0</inkml:trace>
  <inkml:trace contextRef="#ctx0" brushRef="#br0" timeOffset="7734.52">11947 3734 504 0,'0'-38'390'15,"-1"9"-60"-15,-1 0-71 0,0 4-30 0,0 1-55 16,0 6 3-16,1 2-50 0,0 3 23 0,1 3-66 15,-2 0 16-15,2 10-57 0,-1-12 16 0,1 12-60 16,0 0 39-16,0 0-29 0,0 0 37 0,4 19-44 16,-4-3 33-16,4 6-41 0,-3 3 37 0,3 1-8 15,-2 2-3-15,1 6-6 0,1 0 25 0,0 1-60 16,-2-8-7-16,2 0-25 0,-1 0-6 0,1-2-1 16,-2-2-18-16,2-6-26 0,-2-3-12 0,1-2-15 15,-2 0 19-15,-1-12-26 0,3 12 10 16,-3-12-35-16,0 0 38 0,0 0-6 0,0 0 48 15,0-11 0-15,-1-2 59 0,-2-3-12 0,-2-5 47 16,-1-4-2-16,-1-9 39 0,-2-3 7 0,0 0 4 16,-1-4 16-16,2 2 11 0,2 2 17 0,-3 0 13 15,4 4 0-15,1 10 11 0,0 0-41 16,0 7 15-16,2 2-43 0,-1 2 13 0,3 12-39 16,-1-17 18-16,1 17-33 0,0 0 18 0,0 0-27 15,0 0 19-15,0 0-28 0,17 5 27 0,-9 6-29 16,3-1 21-16,-1 5-36 0,4 2 37 0,-2-2-46 15,-1-1 36-15,6 3-34 0,-3-5 3 0,1 1-16 16,3-1-9-16,-3-3-7 0,0-4-8 16,0 1 11-16,-15-6-3 0,25 1 13 0,-25-1-3 15,27-5 3-15,-13-2 4 0,1-5 8 0,0 0 8 16,-3-3 2-16,-3-3 6 0,2 0 15 0,-5-5 9 16,0 0 14-16,-2-2 15 0,0 0 12 0,-3 3 31 15,-1 2-15-15,0 3 20 0,-2 5-29 0,-1-3 20 16,0 5-54-16,3 10 33 0,-8-12-40 0,8 12 26 15,0 0-40-15,-22 4 29 0,9 4-36 0,0 5 29 16,-2 3-32-16,2 2 27 0,-2 3-38 16,2-1 27-16,4 0-22 0,-1-2 21 0,4-1-38 15,-1-2 21-15,6-4-25 0,1-11 24 0,-3 18-22 16,3-18-2-16,4 10 0 0,-4-10 0 16,0 0-7-16,10 4 4 0,-10-4-8 0,13-6 8 15,-4 1 14-15,-1-2 0 0,2-5 5 0,0 1 16 16,-1 0-3-16,1-2 15 0,-3 2 12 0,2 3 20 15,-3-4-12-15,2 3 26 0,-8 9-27 0,9-13-5 16,-9 13-15-16,7-8 35 0,-7 8-38 0,0 0 29 16,0 0-30-16,17 8 23 0,-17-8-30 0,10 14 25 15,-6-3-33-15,1 2 31 0,2 2-30 0,0 4 27 16,2 1-26-16,-1-3 14 0,2 4-57 0,0-1 58 16,-1-3-30-16,4 0 24 0,0 0-37 15,-2-1 1-15,5-1-15 0,-5-4-11 0,6 1-20 16,-6-5-6-16,3-1 5 0,-14-6-31 0,26 6 13 15,-26-6-17-15,24-4 22 0,-10 0 10 16,-1-3 12-16,2-5 18 0,1 0 17 0,-5-3 17 16,1-2 20-16,-3-2 15 0,-2-2 14 0,0-1 17 15,-4-2 21-15,1-1 16 0,-4 1 16 0,0 6-1 16,-1-2 34-16,-3 3-41 0,0 1 21 0,-1 4-47 16,-2-2 19-16,0 7-42 0,-2 2 26 0,9 5-40 15,-19-7 27-15,19 7-40 0,-23 2 25 0,13 3-38 16,-2 2 21-16,-3 3-34 0,2 5 40 15,2-1-37-15,0 3 40 0,2 3-34 0,3-2 36 16,-1 2-45-16,3 0 41 0,1-3-35 0,3 1 30 16,0-3-39-16,3 2 30 0,-2-4-6 0,4 0-9 15,4 0-12-15,-4-5-17 0,3 0 10 0,1-3-13 16,-9-5-24-16,18 5 6 0,-18-5-7 0,21-4-6 16,-9 1 21-16,2-5 0 0,-3 0 6 0,4-1 10 15,-4-3 3-15,-1 0 15 0,-1-1 7 16,1 2 14-16,-3 0 2 0,-1-2 32 0,-1 3-21 15,0 1 42-15,-5 9-31 0,9-12 37 0,-9 12-47 16,4-10 25-16,-4 10-43 0,0 0 31 0,0 0-41 16,0 0 31-16,0 0-39 0,0 0 23 15,0 0-24-15,0 0 35 0,0 14-43 0,0-14 24 16,-1 12-33-16,1-12 2 0,0 14-37 0,0-14-21 16,1 14-34-16,-1-14-51 0,5 9-5 0,-5-9-21 15,0 0-16-15,12 5-50 0,-12-5-165 0,14-3 171 16</inkml:trace>
  <inkml:trace contextRef="#ctx0" brushRef="#br0" timeOffset="8721.53">12715 3421 258 0,'4'-12'449'0,"-1"-1"-112"0,-1 4-55 15,-2 9-33-15,3-15-71 0,-3 15-14 0,1-11-53 0,-1 11-1 16,0 0-44-16,0 0 7 0,0 0-36 16,0 0 6-16,0 0-18 0,8 8 19 15,-8-8-35-15,2 18 22 0,-1-7-28 0,1 1 22 16,0 0-27-16,0 2 22 0,0 0-27 0,1-2 26 15,-1-1-28-15,2 1 19 0,0-1-30 0,-1-2 36 16,-3-9-37-16,6 15 46 0,-6-15-37 0,5 10 29 16,-5-10-28-16,0 0 27 0,0 0-27 0,0 0 27 15,18-3-31-15,-18 3 30 0,14-15-23 0,-6 3-8 16,-1 0-6-16,3-3 39 0,-1 1-29 0,0-3 33 16,3 0-31-16,-4 5 24 0,-1 1-25 15,1 1 26-15,-2 2-28 0,1-1 27 0,-7 9-28 0,9-12 28 16,-9 12-25-16,0 0 18 0,12-3-28 15,-12 3 37-15,0 0-26 0,11 7 28 0,-11-7-28 16,9 10 23-16,-9-10-22 0,10 11 24 0,-5-3-34 16,1-2 36-16,2 2-28 0,0-2 23 0,-8-6-25 15,19 8 19-15,-19-8-15 0,19 3 1 16,-19-3-28-16,23-2-6 0,-8-2-18 0,-1-1 1 16,4-2 6-16,-1-2 9 0,-2-3 6 0,2 1 9 15,-3-2 4-15,0-1 16 0,-4 2-14 0,2-3 14 16,-6 4 15-16,4-1 23 0,-6 0 5 0,1 2 28 15,-5 10-17-15,4-15 23 0,-4 15-34 0,0-12 23 16,0 12-33-16,0 0 20 0,-3-10-37 0,3 10 28 16,0 0-45-16,0 0 29 0,0 0-21 15,-16 1 20-15,16-1-29 0,-8 9 35 0,8-9-32 16,-6 15 26-16,6-15-29 0,-1 19 27 0,1-10-27 16,2 9 25-16,3-3-30 0,-1 4 19 0,4 2-43 15,-2-1 39-15,3 1-26 0,1-1 29 0,3 7-21 16,1-2 20-16,3 2-20 0,-2 0 22 0,4 2-19 15,-4 0 19-15,1-4 0 0,-2 0 4 0,-1 1-7 16,-3-6 1-16,-1 1-6 0,-3-3 7 16,1 1 12-16,-5-3-10 0,1-3-9 0,-2 0 6 15,-1-1-3-15,-3-2 2 0,2 0 0 0,-4-1 0 16,-1-1 2-16,-1-2 6 0,-3 1 4 0,10-7 6 16,-21 9-1-16,21-9 1 0,-24 1 44 15,24-1-49-15,-28-1 45 0,12-3-43 0,0-1-3 16,1-2 0-16,2 1 1 0,1-4-2 0,1 0-3 15,2-2-2-15,-1-1-1 0,6-1-33 0,-1-1 35 16,3-1-29-16,0-1 22 0,2-3-26 0,4 1 41 16,1-2-37-16,0 0 36 0,4-1-32 0,3-3 41 15,2 0-49-15,0 0 38 0,2 0-36 0,1 1 25 16,2-2-23-16,-1 1 29 0,3 0-30 0,-4-1 28 16,4 0-40-16,-2 0 34 0,3-2-3 0,-4 1 0 15,1-1-4-15,0-1-1 0,-5 2 4 0,3 1 5 16,-5 1-3-16,-1 2 3 0,-3 3-22 15,0 0 32-15,-4 1-20 0,0 4 41 0,-3 2-40 16,-1-1 32-16,-1 2-18 0,0 1 37 16,-3 0-37-16,1 2 52 0,-2 1-49 0,5 8 50 15,-9-16-46-15,9 16 34 0,-10-8-42 0,10 8 32 16,-9-5-44-16,9 5 39 0,-14 4-41 0,14-4 35 16,-14 11-3-16,6-1-4 0,-2 2-3 0,4 1-7 15,-2 3-1-15,0 4 3 0,2 0-4 0,2 0-5 16,2 1 7-16,0-2-34 0,4 2 38 0,-2-4-34 15,2 5 37-15,2-1-12 0,2-1 10 0,1-1-34 16,-1-1 35-16,2-2-34 0,2-4 38 0,-2 1-35 16,2-4 29-16,0-1-28 0,4 0 33 15,-14-8-43-15,24 5 44 0,-24-5-37 0,31-2 15 16,-14-1-46-16,3-3 12 0,2-4-42 0,-3 1-15 16,7-5-32-16,-3-1-53 0,-2-3-10 0,1-1-12 15,0 2-42-15,-2-7-266 0,-3 2 18 0</inkml:trace>
  <inkml:trace contextRef="#ctx0" brushRef="#br0" timeOffset="9145.53">13878 2943 156 0,'-4'-11'520'0,"2"1"-159"0,-2 0-77 15,-1 1-56-15,-2 1-51 0,1 1-31 0,6 7-40 16,-9-13-5-16,9 13-23 0,-10-13-11 0,10 13-10 16,-10-7-8-16,10 7-13 0,-7-7-10 15,7 7 5-15,0 0-14 0,0 0-1 0,0 0 20 16,0 0-33-16,-19 2 17 0,19-2-32 0,0 0 39 15,-4 12-37-15,4-12 34 0,0 0-28 0,-1 13 21 16,1-13-25-16,3 10 26 0,-3-10-29 0,2 11 25 16,-2-11-26-16,6 9 27 0,-6-9-28 0,3 9 23 15,-3-9-23-15,0 0 29 0,4 11-32 0,-4-11 36 16,0 0-32-16,0 0 36 0,4 9-36 0,-4-9 26 16,0 0-28-16,0 0 25 0,0 0-22 0,0 0 23 15,0 0-49-15,0 0 42 0,0 0-13 16,0 0 29-16,0 0-34 0,0 0 30 15,0 0-30-15,11-5 29 0,-11 5-27 0,0 0 26 16,0 0-29-16,3-10 29 0,-3 10-29 0,0 0 4 16,0 0-9-16,-3-10 38 0,3 10-31 0,0 0 33 15,-5-9-32-15,5 9 27 0,0 0-32 0,-5-5 30 16,5 5-34-16,0 0 20 0,0 0-32 0,0 0 0 16,-8-7-3-16,8 7-17 0,0 0-1 0,0 0 5 15,0 0-3-15,0 0-9 0,-4-8-8 0,4 8-13 16,0 0-13-16,0 0-16 0,0 0-6 0,0 0-20 15,0 0-17-15,0 0-274 0,0 0 171 0</inkml:trace>
  <inkml:trace contextRef="#ctx0" brushRef="#br0" timeOffset="9954.53">13808 2888 461 0,'0'0'363'16,"-5"-10"-103"-16,5 10-44 0,-4-8-43 0,4 8-44 16,0 0-25-16,-4-14-9 0,4 14-7 15,0 0-2-15,-1-12-9 0,1 12-5 0,0 0-14 16,1-8-16-16,-1 8-5 0,0 0-13 0,0 0-1 16,14-6 8-16,-14 6-9 0,17 5 9 0,-6-1-15 15,2 1-3-15,2 3 22 0,1 2-28 0,-1-1 18 16,2 4-36-16,-1-2 43 0,-3-1-36 0,2 4-8 15,-2-3 0-15,-3-2 38 0,2 2-34 0,-3-2 34 16,-3-2-9-16,-6-7-1 0,12 12-2 0,-12-12 13 16,7 11 7-16,-7-11 9 0,3 11 11 0,-3-11 0 15,-5 7 8-15,5-7-6 0,-12 5 4 0,12-5-1 16,-16 4 3-16,16-4 7 0,-21-2-3 16,21 2-7-16,-19-8-18 0,8 1-23 15,2-5 15-15,0-3-24 0,1-4 12 0,2-2-20 16,3-2 13-16,3-2-24 0,4-3 1 0,1 2 1 15,4-3-6-15,1 0 0 0,3 4-9 0,1 3-3 16,-2 2-9-16,1 4-2 0,2 0-11 0,0 3-11 16,-1 4-6-16,0-1-7 0,-1 3 31 0,-1 4-32 15,-12 3-7-15,25-1-6 0,-25 1-18 0,24 6-38 16,-13 2-29-16,-3 0-45 0,0 4-60 0,-4 2-249 16,-3 4-9-16</inkml:trace>
  <inkml:trace contextRef="#ctx0" brushRef="#br0" timeOffset="10297.53">11183 4820 135 0,'-15'9'711'0,"1"-2"-220"16,5-1-133-16,9-6-83 0,0 0-56 15,0 0-50-15,0 0-39 0,14-21-28 0,10 4 18 16,17-9-72-16,5-3 38 0,10-3-62 0,6-6-4 16,7 1-1-16,23-10 2 0,7-1-1 0,5 0-38 15,6-1 36-15,2-1-30 0,4-1 28 0,3 2-36 16,-3-1 45-16,2 2-5 0,0 0-8 0,-6 4-21 15,-5 1-28-15,-6 1-27 0,-7 4-31 0,-24 8-42 16,-6 3-54-16,-8 2-27 0,-10 4-55 16,-14 8-21-16,-5 1-196 0,-11 3 55 0</inkml:trace>
  <inkml:trace contextRef="#ctx0" brushRef="#br0" timeOffset="10488.07">11316 4829 62 0,'-23'13'709'0,"6"-5"-255"0,7 0-108 0,10-8-97 16,0 0-71-16,0 0-62 0,0 0-44 0,37-15-22 15,0-2-14-15,13-8-5 0,10-5 0 0,8-5 29 16,23-10-10-16,7-4-1 0,6 0-7 0,4-2-36 16,2 1 27-16,1 0-34 0,0 0 23 0,-5 0-12 15,-1 1-63-15,-5 2-71 0,-8 1-64 0,-23 12-56 16,-10-3-331-16,-4 4-100 0</inkml:trace>
  <inkml:trace contextRef="#ctx0" brushRef="#br0" timeOffset="11301.07">8983 2469 450 0,'-26'32'389'16,"-3"6"-124"-16,-5 7-21 0,3 5-89 0,-4 2-5 15,6 4-21-15,-3 4-16 0,1 1-28 0,4 2-3 16,4-1-29-16,5 0-7 0,6-4-10 0,5-12-5 16,6-1-8-16,5-5 0 0,5-1-4 0,7-4 1 15,6-2-13-15,10 0 9 0,5-3 5 16,5-5-12-16,4-4 1 0,2-3 12 0,4-3-21 16,0 0 15-16,-1-1-11 0,-6-2 13 0,9 2-18 15,-11-1 22-15,6 5-22 0,-11-3 18 0,-1 5-35 16,-5-1 33-16,-1 3-25 0,-4 4 29 0,-3 1-8 15,-4 2-4-15,-6 2-1 0,-2 2 1 16,-3 1 3-16,-5 2-25 0,-4 0 31 0,-4 3-24 16,-5-1 26-16,-4 1-46 0,0 2 46 0,-11 3-18 15,-2 2 34-15,-3-3-42 0,1-1 38 0,-3-1-4 16,3-3-6-16,3-9-4 0,3-1-1 0,0-3-6 16,6-3-3-16,3-5-1 0,0 0-5 0,7-5 2 15,2 0-11-15,4-12 1 0,0 17 12 0,4-8-4 16,2-1 37-16,7 1-42 0,4 0 30 0,4 0-37 15,2 0 36-15,6 1-41 0,2 0 32 0,0 0-39 16,-2 1 32-16,2 2-34 0,-3-1 35 0,-1 2-28 16,-4 3 33-16,0-4-35 0,-7 2 36 15,-1 0-38-15,-3 0 14 0,-1 3 2 16,-4 2 5-16,-2 1 9 0,-1 0 9 0,-4-1 7 16,0 5 8-16,-5 0 2 0,0 7 2 0,-3-1 5 15,-1 1-11-15,0-1 2 0,0 1-4 0,2 2-6 16,-1-2-2-16,0-2-7 0,6-1 43 0,-1-4-92 15,5 1 94-15,0 0-63 0,5-3 51 0,5 3-52 16,4-1 46-16,4-6-55 0,3-2 41 0,5-3-61 16,3-3 20-16,2-5-73 0,2-4-35 0,-2-2-82 15,4-4-91-15,0-3-427 0,-1-1-248 0</inkml:trace>
  <inkml:trace contextRef="#ctx0" brushRef="#br0" timeOffset="11921.07">8998 4217 35 0,'-1'-22'614'0,"0"5"-190"16,-1-1-114-16,1 4-54 0,-2 2-87 16,1 0-9-16,2 12-23 0,-11-13-26 0,11 13-48 15,-20-2 14-15,1 8-24 0,-8 10 30 0,-7 4-35 16,-10 11 47-16,-7 6-40 0,-5 4 39 0,-2 7-3 16,-20 14 0-16,-1 2 30 0,0 4-55 0,-3-1 42 15,-1 4-59-15,1 2-8 0,-3 1-5 0,-1-1-8 16,2 2-5-16,-3-1-12 0,5-3 1 0,-1-2 45 15,5-3-55-15,5-5 45 0,13-15-60 0,7-3 52 16,4-4-51-16,6-3-1 0,4-7-5 0,12-8-13 16,4-1-20-16,8-10-13 0,1-3-17 15,14-7-34-15,0 0 25 0,0 0-60 16,-5-9-8-16,15-12 14 0,8-7 13 0,6-12 20 16,7-4 9-16,1-5 28 0,2-2 4 0,3-4 24 15,4-3-6-15,-4 4 20 0,2-2 4 0,-2 4-23 16,-3 3 55-16,-1 6 9 0,-3 2 6 0,-11 12 19 15,0 3 30-15,-7 7 19 0,-1 4 3 0,-3 4 22 16,-8 11-57-16,2-14-10 0,-2 14-9 0,0 0-9 16,-17 6 11-16,1 5 5 0,-7 7-11 0,-5 5 1 15,-6 8 8-15,-2 5-7 0,-1 3 2 0,-3 2 3 16,2 0 1-16,2 1-3 0,1-3-1 16,3-1-1-16,8-7-6 0,3-2-7 0,3-2-4 0,1 0-3 15,8-8-1-15,2 1 40 0,4-2-62 16,3-4 49-16,6 2-51 0,3 1 50 0,5-2-62 15,7-4 61-15,7 1-54 0,4-2 47 0,6-3-53 16,4-2 27-16,2-2-72 0,4-1 15 0,2-2-74 16,2 0-65-16,2 0-70 0,-4 2-78 15,0-1-307-15,-3 0-175 0</inkml:trace>
  <inkml:trace contextRef="#ctx0" brushRef="#br0" timeOffset="13081.07">2843 7765 613 0,'0'0'418'15,"0"0"-123"-15,-10-9-50 0,10 9-79 0,0 0-12 16,-9-7-53-16,9 7-1 0,0 0-40 0,-7-9-1 15,7 9-34-15,0-14 26 0,0 14-34 0,4-23 22 16,1 6-30-16,2-4 16 0,4-8-23 0,-1-1 0 16,3-2-1-16,1-2-1 0,0-2 17 0,0 0-22 15,-1 1 19-15,-3 1-34 0,-1 0 36 16,-4 1-26-16,-1 4 26 0,-4 4-24 0,-1 1 19 16,-4 2-22-16,-2 2 23 0,-4 3-22 0,-2 3 22 15,-2 4-21-15,1 5 20 0,-5 4-24 16,-1 4 21-16,-4 4-26 0,-4 10 13 0,0 5 1 15,0 5 3-15,-3 8 1 0,3 6-2 0,4 2 2 16,3 3 0-16,6-7 19 0,3 2-25 0,6 0 23 16,2-1-24-16,5-1 19 0,7-2-14 0,5-3 14 15,5-1 4-15,5-3-4 0,5-3-6 0,9 1 2 16,2-3-5-16,-1-6 0 0,1-2-1 0,1-3 0 16,-2 2 1-16,2-3-3 0,-1 2 3 0,-3-4-31 15,-1 4 26-15,-3-2 4 0,-4 1 0 16,-3 0-2-16,-8-3-8 0,-1 3-14 0,-4-2 21 0,-2 2-14 15,-6-2 21-15,-2 1-18 0,-2-1 20 16,-2 5-18-16,-6 0 20 0,-2 2-29 0,-1-2 0 16,-3-3 18-16,-2 1 27 0,-3 0-32 15,1-3 20-15,-2-1-23 0,-2-2 14 0,3-5-36 16,0 1-23-16,0-5-35 0,-2-6-72 0,1-4-27 16,-2-7-33-16,5-9-267 0,-2-3 59 0</inkml:trace>
  <inkml:trace contextRef="#ctx0" brushRef="#br0" timeOffset="13923.07">2992 7253 553 0,'4'-11'396'0,"-4"0"-113"15,3 1-59-15,-3 10-73 0,2-14-11 16,-2 14-38-16,0 0-3 0,0 0-35 0,0 0-3 16,23 8-21-16,-13 4 5 0,5 7-19 0,1 7 9 15,6 4-16-15,6 13 32 0,4 4-27 0,0 5 13 16,2 4-25-16,3 4 24 0,3 4 0 15,10 15 18-15,1 1-41 0,-5 2-15 0,-8-19-35 16,-1 0 1-16,-1-5-14 0,-4 0-12 0,-1-9 21 16,-5-4-4-16,-1-3 3 0,-10-11 14 0,2-2 7 15,-4-4 8-15,-4-4 2 0,-2-3-7 0,-1-4 14 16,-3-2-8-16,-3-12-14 0,4 14-12 0,-4-14 13 16,-5 8-9-16,5-8 16 0,-15-3-12 0,3-2 15 15,-6-7-6-15,-5-7 21 0,-1-5-13 16,-8-10 1-16,-1-7-1 0,-1-4 9 0,1-4-10 15,0-3 11-15,5-1-8 0,1 1 16 0,3 0 26 16,2 3 7-16,5 0 3 0,5 9 18 0,3 5-15 16,2 1 6-16,0 0-20 0,4 8 0 0,3 2-14 15,0 1 4-15,4 3-10 0,2 4 4 0,1 2-8 16,0 3 4-16,4 3-8 0,0 3 6 0,-11 5-17 16,24 1 20-16,-10 4-10 0,4 5 10 15,-2 4-13-15,-1 1 6 0,-1 1-10 0,-4 4 11 16,2-2-8-16,-6 3 7 0,1-2 0 0,-4-3-2 15,1-1 0-15,-3-3-2 0,1 2-1 0,-2-3 5 16,0-11 4-16,-3 15-1 0,3-15-7 16,-6 11-8-16,6-11 6 0,0 0-4 0,0 0-4 15,-18-8 2-15,9-2-7 0,3-6-1 0,-3-4-4 16,0-8-5-16,-1-3-1 0,3-1 10 0,1-5 9 16,3 2-2-16,0 0-1 0,2 4 5 0,4 5 5 15,-2-1 5-15,3 5 1 0,1 2 4 0,-1 4-2 16,2 5-1-16,3 3-1 0,-9 8-10 0,16-6 13 15,-16 6 7-15,20 10-11 0,-5 4-7 0,1 2 3 16,-1 4 2-16,3 3-1 0,-4 2 5 0,1 2-10 16,-2-1 8-16,1-1-5 0,-5-3 0 0,0-2-10 15,1-1 17-15,-2-2-4 16,0-4 7-16,-3-4-11 0,1 1 2 0,-1-3-2 16,-5-7 4-16,7 12-3 0,-7-12 2 0,0 0 0 15,0 0 2-15,11-12-4 0,-7 1 1 0,-3-4-2 16,0-5 9-16,1-4-8 0,-2-3-4 0,0-2 0 15,1 1 2-15,-1-2 2 0,0 1 8 0,1 4 14 16,2 0-9-16,-1 2 7 0,1 6-11 0,0 0 2 16,-1 5-20-16,1 1 23 0,1 2-10 0,-4 9 5 15,11-11-10-15,-11 11 11 0,13-4-11 0,-13 4 11 16,15 4-13-16,-15-4 11 0,19 10-13 16,-9-3 13-16,1 0-22 0,-1 3 18 0,0-1-5 0,-1 0 15 15,0 2-20-15,-1 1 16 0,-2-2-17 16,-1 0 15-16,-1-1-14 0,1 0 13 0,-5-9-12 15,4 17 11-15,-4-17-13 0,4 12 16 0,-4-12-25 16,0 0 17-16,2 11-32 0,-2-11-41 16,0 0-30-16,0 0-35 0,-10-6-34 0,5-2-55 15,-5-5-235-15,-3-4 109 0</inkml:trace>
  <inkml:trace contextRef="#ctx0" brushRef="#br0" timeOffset="14036.07">3565 6924 245 0,'-4'-8'425'0,"4"8"-144"0,-7-14-72 0,7 14-83 16,-3-10-72-16,3 10-61 0,0 0-52 16,0 0-34-16,0 0-249 0,0 0 249 0</inkml:trace>
  <inkml:trace contextRef="#ctx0" brushRef="#br0" timeOffset="14766.07">3903 7227 399 0,'8'5'334'0,"-2"3"-121"0,1 1-33 0,2 2-51 15,-3 1-7-15,-1-1-46 0,2 1-5 16,-1 1-18-16,-1-3-9 0,0 0-6 0,-1-1-15 16,0 1-13-16,-4-10 9 0,5 14-4 0,-5-14-1 15,8 13-4-15,-8-13-2 0,7 7-8 0,-7-7-5 16,0 0-4-16,0 0-4 0,0 0-2 0,13-7 2 15,-13 7 3-15,7-20-17 0,-5 6 22 0,1-3-18 16,2-4 20-16,-3-5-16 0,2 3 17 0,1-3-15 16,-1 0 24-16,2 3-18 0,2-2 20 0,-2 4-13 15,2 0 15-15,1 3-16 0,-4 6 20 16,4 1-23-16,-2 2 18 0,-7 9-14 0,11-9 9 16,-11 9-8-16,0 0 16 0,23 0-17 0,-23 0 18 15,19 9-19-15,-10-3 14 0,3 1-16 16,2 0 19-16,-4-2-17 0,5 2 18 0,-5 0-21 15,3-1 16-15,0-2-17 0,-1 0 20 0,-12-4-21 16,23 3 14-16,-23-3-28 0,22-2 10 0,-22 2-36 16,25-7 12-16,-12 2-36 0,-2-2 27 0,2-3-33 15,-3 1 42-15,-1-1-17 0,1 0 38 0,-3-4 2 16,-1 3 4-16,-1-3 1 0,0 2 6 0,-2 0 4 16,-2 0 9-16,2-2 18 0,-2 4 18 0,0 1 15 15,-1 9 23-15,0-16 8 0,0 16-8 0,1-14-17 16,-1 14-12-16,0 0-10 0,2-10-17 15,-2 10 2-15,0 0-16 0,0 0 7 0,5 12-15 0,-5-12 4 16,5 20-7-16,0-5 12 16,4 4-9-16,0 2 4 0,6 7-10 0,-2 0 8 15,5 5-7-15,5 8 12 0,3 3-14 0,2 2 9 16,1 3-9-16,3 1 9 0,4 2-12 0,-2 1 10 16,3 0-16-16,2-4 5 0,-2-1-25 0,1-3-4 15,-1-3 2-15,-1-6 6 0,-3 0 6 0,0-4 5 16,-6-4 1-16,-4-3 3 0,-1-3 3 0,-3-1-2 15,-3-4 18-15,-4-2-13 0,0-2 17 0,-6-4-11 16,2 3 25-16,-8-12 3 0,5 10 13 0,-5-10 1 16,-4 10 1-16,4-10 9 0,-15 7 14 0,15-7-6 15,-27 0 13-15,5-1 10 0,-5-5-23 16,-6 0 35-16,0-3-47 0,-4-3 39 0,0-2-56 16,-8-9 40-16,-1 1-44 0,4-2-1 0,-2-1-3 15,5-5-5-15,2 1-4 0,2-2-37 0,8 3 32 16,3-4-40-16,1 2 8 0,4-3-52 0,1-1-44 15,4-3-44-15,1 0-53 0,4-1-55 16,4-3-250-16,2-1 1 0</inkml:trace>
  <inkml:trace contextRef="#ctx0" brushRef="#br0" timeOffset="14956.07">4560 6508 445 0,'0'0'506'0,"-8"-8"-167"15,8 8-29-15,0 0-128 0,0 0-9 0,0 0-64 16,-7 10 4-16,8 2-53 0,3 4 11 0,1 6-34 16,4 5 22-16,5 2-33 0,0 4 13 0,4-3-32 15,0 6 11-15,7 3-52 0,2-1-42 0,-4-6-52 16,1-4-78-16,1-1-16 0,-3-3-310 0,0-3-18 16</inkml:trace>
  <inkml:trace contextRef="#ctx0" brushRef="#br0" timeOffset="15318.07">4169 6450 620 0,'-32'-7'432'0,"5"4"-127"16,3 0-53-16,0 1-84 0,2 0-9 0,5 1-55 15,17 1 1-15,-27-1-44 0,27 1 1 0,-19-3-38 16,19 3 30-16,0 0-38 0,-3-11 25 0,9 5-33 15,9-4 21-15,6-1-3 0,8-4-6 0,8-2-4 16,14-5 3-16,6 3-5 0,5 1-5 0,-1-2-1 16,5 4-10-16,-2 2-7 0,2 5 0 15,-5 1-10-15,-11 3-14 0,0 4-2 16,-4 2-6-16,0 6-3 0,-5 3 9 0,-4 4 2 16,-4 3 7-16,-2 3 2 0,-8 9 6 0,-1-3 4 15,-6 8 3-15,-4 0-4 0,-5 5 13 0,-1 0-1 16,-4-1 3-16,-1 3-2 0,-2 0 1 0,0-1 2 15,-3-1-1-15,3-1-4 0,-2 0 3 0,1-1 1 16,-1-3 1-16,3-5-6 0,0-1 3 0,3-3-31 16,-1 1-36-16,2-6-22 0,2 1-32 0,3-4-75 15,0-7-28-15,-1-3-199 0,3-1 170 16</inkml:trace>
  <inkml:trace contextRef="#ctx0" brushRef="#br0" timeOffset="15688.07">5308 6499 220 0,'-8'-18'485'16,"-3"3"-178"-16,0 3-65 0,2 3-50 0,-2 4-51 15,1 0-23-15,10 5-32 0,-21-3-22 0,21 3 7 16,-24 3-12-16,11 3 2 0,0 2-24 0,2 2 0 16,-1 2-15-16,2 3 4 0,2 2-11 0,2 2 2 15,2-1-9-15,3 0 4 0,1-1-10 0,0 0 4 16,1 0-14-16,3 1 18 0,1-3-9 15,0 1 5-15,4-4-7 0,-2 2 2 0,2-3-6 0,0-3 5 16,1-1-4-16,-10-7 2 0,18 6-6 16,-18-6 0-16,19-1 1 0,-9-4-1 0,1-2 1 15,0-1 16-15,-2-3-15 0,2-3 4 0,-2 0-7 16,-2-4 7-16,-1 4-1 0,-1-3 4 0,-3 0-1 16,1 1 20-16,-2 1 2 0,1 2 29 0,-1 1-22 15,-1 12 28-15,1-19 1 0,-1 19-11 16,0-12-6-16,0 12-12 0,0 0-5 0,4-10-34 15,-4 10 30-15,0 0-31 0,8 10 28 0,-8-10-6 16,10 17-1-16,-5-3-27 0,0-3 3 0,3 3-41 16,1 0 8-16,-3-2-19 0,2 0-41 0,0 0-20 15,-2-4-24-15,3-1-22 0,-9-7-8 16,14 10-37-16,-14-10-210 0,0 0 167 0</inkml:trace>
  <inkml:trace contextRef="#ctx0" brushRef="#br0" timeOffset="16348.07">5361 6129 265 0,'-6'-18'518'0,"1"3"-169"0,1 3-45 16,0 3-108-16,4 9-21 0,-5-14-54 0,5 14-3 15,0 0-71-15,0 0 27 0,0 0-25 16,0 0 12-16,8 14-38 0,-2 1 17 0,4 3-12 16,0 2-4-16,5 6 0 0,1 3-6 0,-2 0-4 15,3 3-16-15,-2-1-30 0,2 1-26 16,-2-3-16-16,-1 0-5 0,-1-3-5 0,1-1 27 15,-5-8-5-15,0 0 22 0,0-5-4 0,-4-2 21 16,0 1 2-16,-5-11 23 0,8 9-11 0,-8-9 16 16,0 0-7-16,0 0 23 0,0 0 0 0,0 0 9 15,0 0 17-15,0 0-6 0,6-11 1 0,-6 11-13 16,0-15 4-16,0 15-13 0,0-17 2 0,1 5-3 16,2 3-4-16,-1-2-7 0,4-3-2 0,-1 2-1 15,0-3-6-15,5 0 0 0,2-1 6 0,-2 2-3 16,1-1-10-16,2-1-11 0,0 1-14 0,0 1-6 15,-3 2-6-15,4-2-1 0,-4 1 7 16,0 1 16-16,1 0-6 0,-2 3 14 0,-3 1 0 16,-1-2 4-16,0 1 19 0,-5 9 15 15,5-13 12-15,-5 13-6 0,3-14 11 0,-3 14-6 16,-3-8 15-16,3 8-1 0,0 0-6 0,-6-9-2 16,6 9-7-16,0 0 0 0,0 0-15 0,-21 0-1 15,21 0 10-15,-11 7-1 0,2 0-3 0,4 2-5 16,-3 2-4-16,3 1 25 0,-2 5-35 0,3-2 26 15,0 3-34-15,1-2 1 0,2 3 0 0,2-3-1 16,0 1 4-16,2-2-11 0,1 0 1 0,1-1 12 16,3-1-1-16,-5-4-2 0,5-1-1 0,1-4 2 15,-9-4-2-15,18 7 1 0,-18-7-2 16,19-1-1-16,-19 1-7 0,22-10 0 0,-11 1-10 16,0-2 27-16,-1-2-28 0,1-3 33 0,-3-1-24 15,0 0 6-15,-1 2 0 0,-3-1-3 0,1 2 4 16,-2 1 3-16,-2 0 4 0,3 1 4 0,-4 12 4 15,4-15-1-15,-4 15 2 0,2-13-7 0,-2 13-12 16,0 0 3-16,6-7 10 16,-6 7 1-16,0 0 6 0,8 6-13 0,-8-6 1 0,8 15 29 15,-3-6-34-15,-1 4 28 0,4-1-35 0,-2 4-1 16,2 0-11-16,1 2-27 0,-1-1-42 16,1-2-47-16,2 2-80 0,0-3-25 0,-6-5-304 0,3-1-49 15</inkml:trace>
  <inkml:trace contextRef="#ctx0" brushRef="#br0" timeOffset="16938.07">6303 5535 69 0,'-20'-18'509'0,"3"2"-131"0,3 2-66 16,-1 2-45-16,1-1-49 0,3 4-33 0,1-1-23 15,1 5-26-15,9 5-29 0,-11-12-20 0,11 12-18 16,0 0-16-16,0 0-10 0,0 0-11 0,-13 8 27 15,16 0-43-15,-1 7-4 0,7 5-3 0,0 2-1 16,2 7-1-16,5 2-4 0,-1 3-8 16,3 2 9-16,4 10-44 0,-2-1 53 0,3 2-39 15,0-3 31-15,-1 4-3 0,-2-4-2 16,-2-7-4-16,0-2 2 0,-3-1 28 0,0-2-34 16,-2-3 31-16,-1-2-35 0,-2-6 46 0,-1 1-59 0,-4-5 48 15,-1-3-5-15,0-1 38 0,-3-5-39 16,-1-8 54-16,-1 18-47 0,-3-10 44 0,-1 0-55 15,-1 0 42-15,-7 0-53 0,1-1 44 0,-3-2-57 16,1 1 54-16,-4 0-59 0,0-5 51 0,-1 2-61 16,1 1 24-16,-2-4-75 0,1 0 20 0,1-3-61 15,0-1-33-15,0-3-63 0,0-2-73 0,5-5-37 16,2-3-229-16,2-3-62 0</inkml:trace>
  <inkml:trace contextRef="#ctx0" brushRef="#br0" timeOffset="17375.66">6492 5487 224 0,'0'0'541'16,"13"-10"-174"-16,-13 10-91 0,0 0-63 0,27 5-56 15,-15 3-18-15,3 3-39 0,0 5-5 0,-2 0-40 16,3 8-10-16,0 2-4 0,-3-1-3 0,0 4-7 16,-1 1-10-16,2 3-20 0,-2-4 10 0,-1 3-13 15,-2-1 12-15,0-3-17 0,-4-5 12 0,0-1-16 16,0-3 8-16,-1-3-3 0,-3-5-1 0,-1-11 9 15,-1 18 4-15,1-18-3 0,-4 8-4 0,4-8-2 16,0 0 2-16,-25-3 2 0,9-4 2 0,1-3 5 16,-7-11-8-16,1-1 8 0,-1-7-14 0,-6-7 6 15,2-6-11-15,-2-3 16 0,3-2 1 16,-1-4 4-16,3-4-2 0,5 2-6 0,2-1-5 16,7 11 14-16,2 2-15 0,3 0 20 0,3 4-17 15,2 4 13-15,3-1-18 0,3 4 11 0,0 3-19 16,7 1 30-16,-1 3-20 0,4 3 22 15,-2 5-19-15,4 1 10 0,3 4-22 0,-2 2 24 16,5 4-17-16,0 2 20 0,1 6-22 0,-1 1 22 16,1 4-20-16,2 5 13 0,-4 4-18 0,-1 4 44 15,-6 2-30-15,-1 5 36 0,-4 2-5 0,-3 2-3 16,-4 2 24-16,-4 4-38 0,-2-4 30 16,-3 5-41-16,0-5-2 0,-2 3-2 0,0-4 0 15,0-2 0-15,3-6-12 0,-1 0 0 0,-1-6-28 16,1-3-38-16,1-1-61 0,2-3-65 0,0-3-20 15,1-10-84-15,-1 9-194 0,1-9 42 0</inkml:trace>
  <inkml:trace contextRef="#ctx0" brushRef="#br0" timeOffset="18070.72">6971 5325 222 0,'-1'-10'570'15,"-3"-1"-195"-15,4 11-80 0,-2-13-91 0,2 13-40 16,0 0-32-16,5-8-27 0,-5 8-20 0,0 0-25 16,18 9-4-16,-9 2-9 0,3 3-8 0,1 1-15 15,1 2-4-15,0 8 20 0,3-2-28 0,-4 4-3 16,-1-1-1-16,0 0-3 0,-4-3-1 16,-2 3-1-16,-2-6 0 0,-3 2-7 0,-1-3 6 15,0-2-20-15,-5-2 29 0,3 1-24 0,-2-6 21 16,-3-2-19-16,0-1 17 0,7-7 2 0,-17 4 7 15,17-4-13-15,-23-5 2 0,9-7-4 0,0-2-19 16,-4-8 16-16,0-4 9 0,4-7 33 16,-2-2-32-16,0-14-7 0,1-2 0 0,2-4-20 15,5-2 20-15,-2 2-15 0,8 7 21 0,2 4-12 16,2 2 41-16,1 2-1 0,3 7-26 0,-1 3 14 16,2 6 0-16,-1 5-2 0,4 2-3 15,2 5-6-15,-2 3 0 0,5 3 0 0,-15 6-1 0,32 0 7 16,-13 7-38-16,8 3 31 0,-1 7 6 15,-1 0-38-15,1 6 33 0,-2 2-14 0,-1 1 19 16,3 3-8-16,-5 4-16 0,1 1-17 0,-4-1-38 16,1 1-46-16,-3-2-32 0,-1-1-22 0,-2-3-8 15,-1-3 2-15,-4-3-1 0,0-3 2 0,-3-6 17 16,1 3-72-16,-6-6-111 0,0-10 255 0</inkml:trace>
  <inkml:trace contextRef="#ctx0" brushRef="#br0" timeOffset="18226.66">7187 5477 251 0,'-19'2'415'0,"19"-2"-107"0,-30 0-61 0,30 0-43 16,-26-2-55-16,26 2-32 0,-17-3-21 0,17 3-21 16,-10-7-14-16,10 7-11 0,0-14-12 15,5 4-9-15,2 1-8 0,4-6-2 0,3 0-16 0,2 3-12 16,3-2-51-16,-1 2-40 0,2-1-81 16,-1 2-54-16,-1 3-210 0,0 3 138 0</inkml:trace>
  <inkml:trace contextRef="#ctx0" brushRef="#br0" timeOffset="18657.66">3958 8306 497 0,'-39'33'329'0,"4"-5"-87"16,-2 2-45-16,1 0-31 0,-1 1-49 0,8-6-25 16,2-1-21-16,4-3-6 0,3-1 7 0,4-6-4 15,5-2 2-15,11-12 1 0,-8 8 0 16,8-8 5-16,9-6-20 0,9-6-8 0,10-12-23 15,17-15 23-15,7-6-39 0,22-22 32 0,13-8 2 16,8-8-3-16,12-4-7 0,9-4 43 0,8-5-48 16,9-4-32-16,5-4 36 0,9 1-37 0,5-2-13 15,0 5 57-15,4 4 70 0,-3 0-52 16,2 4-14-16,-3 5-11 0,-4 2-21 0,-7 5 21 16,-7 3-5-16,-6 4-1 0,-9 6-8 0,-8 8-6 15,-11 1-9-15,-11 15-9 0,-24 7-4 0,-5 6-1 16,-7 2 0-16,-9 7 53 0,-12 3-60 0,-5 6 27 15,-8 7-65-15,-19 5-17 0,17-3 8 0,-17 3-23 16,-5 15-49-16,-9 2-96 0,-12 7-14 0,-12 10-103 16,-9 5-177-16,-4 2-11 0</inkml:trace>
  <inkml:trace contextRef="#ctx0" brushRef="#br0" timeOffset="18999.66">4485 8165 74 0,'-22'17'620'0,"4"-7"-183"0,4 1-117 16,2-3-76-16,12-8-92 0,-11 7 21 0,11-7-66 15,0 0-34-15,23-16 7 0,5-4 4 0,13-12-49 16,10-8 24-16,9-5-13 0,27-21 44 16,9-5-52-16,10-7-5 0,13-7-32 0,6-6 41 15,9-1-46-15,3-5 43 0,7 3-1 0,5-3-4 16,0 3-7-16,-2 0-8 0,-3 4-42 0,-4 1 34 15,-4 4-42-15,-8 4 23 0,-6 6-12 0,-10 5-9 16,-11 6 4-16,-8 5-4 0,-6 6 46 0,-23 12-30 16,-4 0 36-16,-5 4-49 0,-9 4 38 0,0 4-28 15,-13 6-1-15,-3 4 3 0,-5 2 5 0,-8 8 2 16,-1-4 3-16,-4 5 2 0,-3 1 0 0,0 1 2 16,-9 6-10-16,10-8 1 0,-10 8 7 0,0 0-27 15,8-8-30-15,-8 8-60 0,0 0-31 0,0 0-62 16,0 0-8-16,0 0-314 0,0 0-25 15</inkml:trace>
  <inkml:trace contextRef="#ctx0" brushRef="#br0" timeOffset="20439.66">10370 2404 40 0,'0'0'450'0,"0"0"-151"15,0 0-61-15,8-8-42 0,-8 8-17 0,0 0-28 16,0 0-17-16,0 0-8 0,5-7 14 0,-5 7-31 16,0 0 22-16,0 0-49 0,0 0 29 0,0 0-46 15,0 0 26-15,0 0-36 0,0 0 20 16,4-9-46-16,-4 9 24 0,0 0-31 0,0 0 12 16,-1-13-26-16,1 13 44 0,-3-15-8 15,3 15-4-15,-2-22-5 0,-1 6-8 0,-1-6-29 0,-1 0 25 16,-1-9-32-16,-2-2 28 0,0-2-34 15,-1-3 1-15,-2-3 1 0,-2 0 0 0,-2-10 6 16,-2-2-5-16,-2 1 2 0,0-1-1 0,2 0-5 16,-2 3 8-16,1 3 34 0,4 11-41 0,0 2 37 15,0 5-35-15,4 3 38 0,1 6-32 0,-1 3 28 16,2 5-38-16,2 0 34 0,-1 3-34 0,7 9 32 16,-14-10-34-16,14 10 36 0,0 0-35 0,-17 2 34 15,17-2-36-15,-13 13 2 0,6-2-6 0,1 2-14 16,-1 2-5-16,2-1-2 0,1 0-6 0,3 1-6 15,-1-1-1-15,2-2-7 0,0 0-9 0,0-12 12 16,2 17-20-16,-2-17 43 0,7 13-23 0,-7-13 29 16,0 0-2-16,0 0-19 0,0 0 27 15,0 0-15-15,19-8 25 0,-17 0-14 0,2-3 23 16,-1-1 2-16,-2 0-1 0,-1-5 5 0,0 2 9 16,0-2 7-16,-1 0 15 0,-2 2 14 0,1 4 9 15,-1-2 4-15,-1 2-6 0,4 11-5 0,-4-15-11 16,4 15-5-16,-9-7-5 0,9 7 21 0,0 0-28 15,-19 9 5-15,8 6-10 0,-2 3 0 0,-1 7 0 16,-3 0-1-16,3 4-1 0,-1 0-2 0,1 2 4 16,0 1-4-16,2-3-1 0,0 0-1 0,3-3-2 15,2-6 3-15,1 1 0 0,0-6-1 0,3-3-4 16,0-1 0-16,3-11 1 0,-1 14 0 16,1-14-3-16,0 0 0 0,0 0-2 0,0 0 1 15,24-6 2-15,-10-6 1 0,-1-5-1 0,5-7-4 16,-3 1 0-16,3-4 0 0,-2 0-2 0,0-2 4 15,-1 0 45-15,2 2-54 0,-3 4 28 0,3-2-27 16,-4 8 26-16,-1 2-23 0,1-2 23 0,0 8-34 16,0-1 32-16,-2 3-30 0,4 2 30 0,1 2-33 15,-16 3-19-15,32 0-43 0,-12 3-59 0,3 2-78 16,-5-5-142-16,5 9-161 0,3-4 1 0</inkml:trace>
  <inkml:trace contextRef="#ctx0" brushRef="#br0" timeOffset="23473.67">7251 1606 313 0,'-5'-8'484'0,"1"-1"-137"0,4 9-37 0,-10-12-103 16,10 12-11-16,-8-10-100 0,8 10 15 0,0 0 12 16,-6-8-52-16,6 8 52 0,0 0-51 0,0 0 9 15,1 10-34-15,-1-10-16 0,3 15-4 0,1-5-9 16,0-1-3-16,2 6-2 0,4 4-4 15,-1 0-1-15,4 9 1 0,0-3-11 16,-2 3 9-16,3 1-3 0,-1 1 26 0,0 0-41 0,-2-1 22 16,-2 0-41-16,3 0 10 0,-3-7-30 15,-3-1-5-15,2-1-21 0,-2-7-15 0,-1 1-2 16,-1-3 5-16,0-3 11 0,-4-8 16 0,4 12-21 16,-4-12-34-16,0 0-21 0,0 0 7 0,0 0 10 15,-5-17 40-15,-1 2-6 0,-2-3 37 0,-1-4 8 16,-3-4 28-16,-2-1 1 0,0-5 28 0,-4 1 17 15,3-1 12-15,-2 3 27 0,3 0-11 0,-1 3 27 16,2 1-22-16,2 5 17 0,2 4-46 0,1 2 19 16,1 3 8-16,1 1-4 0,1 3-16 15,5 7-11-15,-4-13-6 0,4 13-6 0,0 0-3 16,0 0-26-16,0 0 26 0,11 6-31 0,-3 1 31 16,4 0-14-16,-1 1 2 0,5 4-28 15,0-2 37-15,2 2-2 0,1-4-7 0,2-1-7 16,-1-2-2-16,-2-1-5 0,1-4-10 0,3-2-4 15,2-3-20-15,-1 0 20 0,-4-6-13 0,8-3 11 16,-1-2-6-16,-3-1 17 0,-4-3-13 0,0-2 19 16,-1 1-3-16,-4-3 11 0,-5 4-3 0,1-1 4 15,-6-1-14-15,1 2 17 0,-5 3-12 0,0-3 25 16,-1 2-21-16,-3 4 47 0,0-1-29 16,0 3 33-16,-2 4-40 0,1 0 26 0,5 8-33 15,-14-4 22-15,14 4-31 0,-22 10 26 0,8 0-2 16,-1 6 2-16,-3 2-10 0,0 5-3 0,0 1 11 15,4 1-4-15,-1-1-3 0,3-5-2 0,4 2-4 16,0-3 0-16,2-6 0 0,3 3-8 0,0-5-4 16,2 2-3-16,1-12 4 0,0 9-15 0,0-9 5 15,0 0-10-15,0 0-6 0,0 0-3 16,18-7 3-16,-11-2-1 0,4-8 9 0,0 1-1 16,-2-2 1-16,1 1 14 0,2-4 5 0,-5 1 5 15,2 1-13-15,-1 1 23 0,-2 4-7 16,-1-1 27-16,1 6-18 0,-4 1 16 0,-2 8-24 15,7-17 17-15,-7 17-23 0,0 0 25 0,10-7-27 16,-10 7 22-16,0 0-1 0,10 11-10 0,-5 0 10 16,-1 1 2-16,4 6-2 0,-1 0-5 0,2 2-2 15,-1 1-22-15,5 4 25 0,-2 0-24 0,2 0 26 16,4-1-23-16,-1-2 24 0,0-5-35 0,-1-2-9 16,0-1-13-16,3-2 14 0,-1-4-27 0,-1-3-4 15,0-1-19-15,-16-4-10 0,29 0 4 0,-12-1-8 16,-2-5 2-16,0 1-13 0,1-6 30 0,0 0 3 15,-4-1 32-15,-1-2-19 0,-3-1 43 16,-3 3-10-16,0-5 35 0,-5 0 3 0,0 0 28 16,0 0-2-16,-5-4 25 0,1 1 10 15,-2 1 7-15,-3 1 17 0,2 4-20 0,0 2 10 16,-1 0-23-16,-1 5 6 0,2 2-34 0,7 5 15 16,-16-7-30-16,16 7 10 0,-19 3-7 0,10 4-2 15,-1 2-3-15,0 6-3 0,1 2-13 0,0 0 3 16,1 4-9-16,3 0 19 0,2 1-19 0,1 3 12 15,2-2-18-15,1-2 21 0,2 1-18 0,1-1 20 16,2-1-24-16,1-2 20 0,1-2-21 0,1-4 8 16,0-3-16-16,0-1 11 0,1-3-30 0,-10-5-8 15,19 3-6-15,-19-3-3 0,21-5 4 0,-8-3-4 16,-2 0 11-16,2-6-1 0,-3-1 16 16,-1-3-2-16,-1 0 6 0,-2 1 5 15,-1-3 9-15,-1 2 7 0,-3 1 20 0,1 0 25 16,-1 4 13-16,-1-1 22 0,0 2 7 0,0 2-8 15,0 10-2-15,0-17-13 0,0 17-23 0,0-12-12 16,0 12 5-16,0 0-7 0,0-13-5 0,0 13-12 16,0 0 5-16,0 0-7 0,0 0 9 0,5 13-4 15,-5-13-9-15,4 15-19 0,-4-15-3 0,7 19-43 16,-4-9-7-16,2-1 5 0,-1-1-11 0,0 1-5 16,-4-9-22-16,10 12-2 0,-10-12-35 0,0 0 11 15,15 5-34-15,-15-5-132 0,12-7 84 0</inkml:trace>
  <inkml:trace contextRef="#ctx0" brushRef="#br0" timeOffset="24180.67">8124 1407 131 0,'1'-12'345'16,"-1"1"-99"-16,0 11-19 0,1-18-39 15,-1 18-9-15,2-14-62 0,-2 14-15 0,0-10-33 16,0 10-2-16,0 0-32 0,0 0 8 0,0 0-24 16,0 0 15-16,0 0-36 0,0 0 24 0,10 8-4 15,-10-8 4-15,8 13-8 0,-2-3-3 0,-1-3-3 16,0 1 1-16,2 0-2 0,-1-1 0 0,3 0-1 15,-9-7-3-15,14 9 3 0,-14-9-10 0,18 2 11 16,-18-2-7-16,19-2 7 0,-9-3-7 0,3-2-9 16,-1 0 10-16,3-4-1 0,-2 0 1 15,2-1-17-15,-3-2 20 0,-1 1-20 0,1 1 22 16,-3-2-27-16,-2 4 31 0,-1 1-20 0,1 0 22 16,-2 1-21-16,-5 8 18 0,8-13-18 0,-8 13 17 15,6-9-18-15,-6 9 20 0,0 0-20 0,9-8 16 16,-9 8-28-16,0 0 29 0,0 0-11 15,0 0 19-15,0 0-26 0,13 5 17 0,-13-5-17 16,0 0 24-16,11 7-20 0,-11-7 21 0,0 0-21 16,14 5 21-16,-14-5-22 0,0 0 13 0,21 3-10 15,-21-3 17-15,14-5-18 0,-14 5 18 0,19-7-23 16,-19 7 17-16,19-10-19 0,-10 3 18 16,0 1-24-16,0 0 17 0,-1-2-12 0,-2 0 0 15,2 0-5-15,-2 0 27 0,-6 8-12 0,12-10 5 16,-12 10-4-16,6-9 41 0,-6 9-20 0,7-8 17 15,-7 8-31-15,0 0 21 0,6-7-29 0,-6 7 25 16,0 0-36-16,0 0 38 0,0 0-32 0,11 6 29 16,-11-6-27-16,0 0 22 0,11 12-21 0,-11-12 30 15,9 14-27-15,-2-9 27 0,1 3-27 0,0-2 27 16,1-1-37-16,-9-5 31 0,20 10-23 16,-20-10 36-16,22 4-34 0,-22-4 32 0,19 0-36 15,-19 0 41-15,28-9-44 0,-14 2 35 0,0-3-34 16,1-2 32-16,-2-3-52 0,1 1 42 15,-5-4-20-15,0-2 33 0,1-2-28 0,-6 1-6 16,0-2 13-16,-3-1-1 0,-2-1 3 0,-3-1 31 16,-2-6-38-16,-4 0 36 0,-2 1-38 0,-2 1 33 15,1 2-25-15,-3 3 48 0,2 3-25 0,-2 6 31 16,3 0-7-16,-1 4-10 0,2 4-12 0,-1 3-10 16,0 1-8-16,13 4-18 0,-22 4 6 0,7 3-4 15,2 3 16-15,0 2-17 0,3 5 11 0,4 0-14 16,0 5 20-16,3-4-23 0,3 5 21 0,6 2-21 15,2 7 17-15,2-2-47 0,4 2 10 0,-1 1-68 16,5-1-13-16,0 2-58 0,0 0-40 16,0 0-67-16,-2 0-215 0,3-1 51 15</inkml:trace>
  <inkml:trace contextRef="#ctx0" brushRef="#br0" timeOffset="24557.68">7729 2402 220 0,'-23'12'481'0,"4"0"-161"16,1-3-73-16,4-3-42 0,4 0-58 16,-2-1-17-16,12-5-42 0,-11 7 0 0,11-7-19 15,0 0 4-15,0 0-24 0,1-9 3 16,14-3-17-16,7-6 4 0,5-5-21 0,15-8 19 15,5-3-26-15,7-6 17 0,6-6-22 0,19-14 1 16,1-5 1-16,4 3 3 0,3-4 28 0,2 0-20 16,3 0-2-16,0-1 6 0,-1 3 3 0,-3 0-4 15,-3 3 48-15,-5 3-56 0,-2 3 40 0,-19 14-53 16,-3-1 17-16,-2 3 0 0,-6 3-11 0,-3 3 8 16,-3 1-17-16,-11 9 15 0,-5 3-11 0,-2 3 12 15,-7 2-14-15,-2 5 25 0,-3 1-13 0,-4 1 2 16,-8 8-11-16,15-10 1 0,-15 10-13 15,0 0 1-15,0 0-10 0,0 0-2 0,0 0-14 16,0 0-16-16,-18 3-41 0,11 4-3 0,7-7-49 16,-17 11-31-16,17-11-45 0,-11 8-69 0,11-8-198 15,0 0 69-15</inkml:trace>
  <inkml:trace contextRef="#ctx0" brushRef="#br0" timeOffset="24988.67">9377 631 16 0,'-9'-25'397'0,"1"5"-122"16,-1-1-25-16,1 4-51 0,1 0 18 0,0 3-58 15,2 2 9-15,-2 2-51 0,4 0 26 0,-4 2-48 16,7 8 22-16,-7-13-46 0,7 13 13 0,-7-8-42 15,7 8 16-15,0 0-42 0,-5-10 15 0,5 10-26 16,0 0 35-16,0 0-43 0,0 0 26 0,0 13-1 16,0-13-9-16,8 17 2 0,2-1-4 0,0 2-2 15,2 0-2-15,4 5-1 0,1 0-23 0,2 3 22 16,1 0-22-16,1 0 26 0,-1-2-22 16,2 2 25-16,-1-1-22 0,-1 0 21 0,-1 0-27 0,-1-2 30 15,1-1-27-15,-7-3 26 0,2-1-28 16,-4 0 29-16,0-3-32 0,-1-2 36 0,-2 0-33 15,-5-3 30-15,2 2-28 0,-4 0 30 0,-1-3-29 16,-2 3 29-16,-2 1-29 0,-5 3 27 0,-3-1-27 16,0 2 25-16,-6 1-23 0,-3 0 21 0,2 0-22 15,-4-1 24-15,1-1-6 0,0-1 1 0,2-3-7 16,3 0 6-16,3-1-8 0,1-2-7 0,1-2-14 16,3 0-22-16,10-7-27 0,-13 8-59 0,13-8-15 15,0 0-9-15,0 0-32 0,0 0 16 0,0 0-30 16,0 0-242-16,14-13 142 0</inkml:trace>
  <inkml:trace contextRef="#ctx0" brushRef="#br0" timeOffset="25463.67">9827 769 277 0,'7'-19'301'16,"-2"-1"-85"-16,-1 3-56 0,-3 0-20 0,-1-1-21 15,0 5 19-15,-1 0-26 0,-2-1 14 0,-1 3-49 16,-1 3 17-16,0 0-44 0,-4 2 19 0,9 6-40 15,-18-3 29-15,18 3-41 0,-23 8 30 0,12 0-39 16,-5 5 39-16,3 3-48 0,2 2 29 0,1 2-36 16,1 1 8-16,1 0-4 0,5 2-2 15,-1-2 4-15,1-4 2 0,4 0-1 0,3-1-4 16,-1-1 3-16,3 0 1 0,-1-6 0 0,2-1-3 16,0-1 6-16,-7-7-1 0,18 9-5 0,-18-9-8 15,18-3-5-15,-5-1-10 0,-3-2-8 0,3-2-10 16,-3-4-11-16,-1-2-7 0,1-4-1 0,-2 1 3 15,-3-5 1-15,0-2 3 0,-2-1 4 0,-3-1-5 16,-2-4 22-16,0-5 6 0,-2 0 6 0,-2-5 7 16,-5 2 14-16,2-1-98 0,-1 1 157 0,-2 1-85 15,1 4 143-15,-3-1-10 0,1 2-7 0,2 5-5 16,-2 3-10-16,3 5-7 0,1 2-8 16,0 4-10-16,1 1-12 0,3 4-9 0,0-1-6 15,5 9-9-15,-8-12-4 0,8 12-4 0,0 0-3 16,0 0-1-16,0 0-2 0,0 0-3 0,0 0 1 15,-1 9-1-15,6 3-2 0,4 4-2 0,-1 2 2 16,2 2 0-16,4 5-2 0,1 3-3 0,1 1 35 16,-1 0-41-16,2 0 33 0,1 3-8 0,-2-1-48 15,2 2 1-15,-1-2-56 0,-2-1-18 0,1 2-21 16,-1-3-35-16,-2-1-42 0,1-2-241 0,-4-6 139 16</inkml:trace>
  <inkml:trace contextRef="#ctx0" brushRef="#br0" timeOffset="25960.68">9962 312 90 0,'-8'-18'518'0,"0"1"-183"0,1 5-79 0,0 0-53 16,2 4-55-16,1-1-33 0,4 9-22 0,-6-14-17 15,6 14-14-15,-7-8-15 0,7 8-12 0,0 0-6 16,0 0-6-16,0 0-7 0,0 0-2 0,11 5-1 15,-5 6-6-15,6 3-1 0,0 2 0 0,0 1 28 16,3 7-37-16,0 1 32 0,2-2-48 0,-3 4 12 16,3-1-47-16,-3-1 3 0,0 0-22 15,-1 0-5-15,-1-5-3 0,-4 0-17 0,1-1 19 0,-1-3-19 16,-1-3-3-16,-3-1-16 0,1-3 33 16,-5-9 14-16,7 14 13 0,-7-14 10 0,0 0 10 15,2 9 12-15,-2-9 14 0,0 0 22 0,0 0 20 16,0 0 5-16,-6-12 29 0,6 12 9 0,-8-15-3 15,4 4 19-15,-2-1-21 0,1-2 0 0,0-1-24 16,1-1 20-16,0-1-25 0,0 1 2 0,3-1 3 16,-2 1-8-16,3 2-5 0,0 0-9 0,2 1-3 15,0 1 0-15,1 1-6 0,1 0 0 0,1 2-1 16,0 1-4-16,-5 8-3 0,14-11 3 16,-14 11-7-16,15-5 1 0,-15 5-2 0,21 0-1 15,-10 4 5-15,3 0-4 0,-1 3 0 0,2 0-1 16,-1 3 0-16,0-2 27 0,-1 3-32 0,-1-1 34 15,-1-1-39-15,-2 1 27 0,0 0-27 0,-5 0 26 16,4-2-20-16,-6 0 20 0,1 2-23 0,-2 0 22 16,-1-10-27-16,-4 20 32 0,2-9-32 0,-6 1 29 15,2 0-32-15,-2 0 33 0,-1-3-34 0,-1 2 22 16,1-3-41-16,0-2-10 0,0 1-41 0,9-7-43 16,-14 8-29-16,14-8-77 0,0 0-157 0,-14 2 200 15</inkml:trace>
  <inkml:trace contextRef="#ctx0" brushRef="#br0" timeOffset="26252.67">10558 197 285 0,'0'0'417'0,"0"-15"-132"16,0 15-60-16,0-9-54 0,0 9-38 0,0 0-32 15,-6-9-17-15,6 9-12 0,0 0-11 0,-17 6-6 16,8 0-6-16,-1 3-10 0,-1 3-4 0,-1 3-8 16,1 3-6-16,-1 0-10 0,3 1 2 15,2 3-1-15,0-2 30 0,3 1-46 0,0-4 36 0,3 1-37 16,2-2 38-16,2 1-47 0,1-2 42 16,2-1-45-16,3-2 37 0,1-3-43 0,3-1 29 15,1 0-41-15,2-2 8 0,1-3-55 0,0 0-23 16,2-3-24-16,0-3-26 0,-2 3-34 0,1-3-250 15,-4-1 152-15</inkml:trace>
  <inkml:trace contextRef="#ctx0" brushRef="#br0" timeOffset="26596.67">9688 1202 58 0,'-9'9'492'0,"0"-2"-191"0,9-7-60 16,-11 8-72-16,11-8-2 0,0 0-57 0,0 0 18 15,0 0-36-15,0 0 24 0,19-14-40 0,-1 2 32 16,7-8-45-16,6-1 23 0,11-11-37 0,2-2 24 16,4 0-37-16,5-7 25 0,3 2-30 0,3-2 24 15,1-1-20-15,1 1 17 0,-1 0-23 0,0 0 22 16,-3 3 4-16,-2 1-17 0,-2 1-6 15,-6 5 1-15,-1 1 7 0,-5 2-1 0,-9 7-7 16,-1 3-8-16,-5 0-1 0,-1 1-11 0,-7 6-5 16,-2 0 3-16,-4 4-5 0,-1-1-2 0,-2 2 1 15,-9 6-7-15,9-6-18 0,-9 6-20 0,0 0-11 16,0 0-10-16,0 0-32 0,-11 9 28 0,-2-4-42 16,-1 7 6-16,-3 0-45 0,2-2-19 0,-2 3-22 15,3 1-43-15,-1-3-281 0,1 1 15 0</inkml:trace>
  <inkml:trace contextRef="#ctx0" brushRef="#br0" timeOffset="27652.67">10084 0 122 0,'-29'0'164'0,"2"0"98"0,-1 0-200 16,-4 0 111-16,0 0-153 0,-6 0 106 0,-3 0-126 16,-3 0 123-16,2 0-123 0,-12 0 119 0,2 0-118 15,1 0 119-15,-1 16-116 0,-1 13 110 0,3 2-22 16,-1 3-16-16,0 8-11 0,2 3-12 16,0 3-15-16,0 5-7 0,3 2 23 0,0 5-33 15,7 0 0-15,0 1-7 0,7 2 5 0,4 0-2 0,6-2-4 16,8 2-3-16,4-6-1 0,8-7-4 15,4-3-3-15,11 10 24 0,2-5-29 0,8-1 25 16,7-1-32-16,4-6 27 0,5-2 1 0,6-4 0 16,4-4-4-16,9-4 3 0,3-5 0 0,5-2 22 15,5-9-3-15,0-2-6 0,6-5-3 0,1-5-3 16,4-4 6-16,3-6-9 0,3-4-4 0,3-4-2 16,20-10-9-16,-1-6-33 0,-4-4 38 15,-5-5-37-15,-4-3 32 0,-6-3-29 0,-4-3 43 0,-6-3-44 16,-17 10 2-16,-2-5 7 0,-5 0 31 15,-4-2-31-15,-3 1 32 0,-8-4-44 0,-4-2 46 16,-5 1-38-16,-6-4 9 0,-6-2 4 0,-6-1 7 16,-6 1 2-16,-8-1 7 0,-3 0 7 0,-7 1 3 15,-8 2 2-15,-1 0 0 0,-9-1 32 0,-3 8-40 16,-9 46 31-16,-3 5-11 0,-4 0-8 0,-9 0-5 16,-4 0-1-16,-6 0-10 0,-8 0 1 0,-3 0-31 15,-7 0 29-15,-5 0-29 0,-2 0 33 0,-24 0-33 16,2 0-18-16,-2 0-24 0,-2 0-28 0,1 0-125 15,1 23 56-15,4 38-125 0,-1-1-201 0,8-1 66 16</inkml:trace>
  <inkml:trace contextRef="#ctx0" brushRef="#br0" timeOffset="29204.67">19987 614 261 0,'-7'-16'395'0,"0"2"-97"0,0 0-40 0,-1 3-32 15,2 0-55-15,-1 4-34 0,7 7-26 0,-8-13-25 16,8 13-17-16,-6-9-9 0,6 9-18 0,-7-7-4 16,7 7-11-16,0 0-9 0,0 0 32 0,0 0-45 15,-16 7 22-15,16-7-28 0,-4 16 25 0,4-3-27 16,0 2 36-16,0 4-39 0,3 5 2 0,1 2-4 15,1 6 4-15,1 2-2 0,-2-1 6 16,5 2-4-16,-3 2 8 0,1 1 0 0,-1-2-3 16,2-1-1-16,-3 0 3 0,1-1-4 0,-2-2 2 15,0-6-1-15,-1-2 32 0,-1-2-40 0,-1-2 37 16,2-4-38-16,-2-1 32 0,-1 0-36 0,-1-6 39 16,-3 3-39-16,4-12 41 0,-5 20-37 0,-1-14 35 15,-2 2-32-15,-2-2 28 0,-2 0-28 0,-1-3 32 16,-3 2-33-16,16-5 32 0,-31 1-33 0,31-1 24 15,-32 1-24-15,32-1 22 0,-31-1-25 0,31 1 32 16,-28-1-29-16,28 1 32 0,-21 0-44 0,21 0 22 16,0 0-51-16,-22 0 12 0,22 0-51 15,0 0 18-15,0 0 3 0,0 0-8 0,0 0-21 16,0 0-18-16,0 0-17 0,0 0-14 0,22 2-73 16,-3-4 53-16,5-1-198 0,9-4 227 0</inkml:trace>
  <inkml:trace contextRef="#ctx0" brushRef="#br0" timeOffset="29677.67">20429 975 338 0,'13'-15'203'0,"1"0"86"16,-5 0-56-16,0 1-18 0,-4 0-31 15,0 2-29-15,-1-1-32 0,-4 13-21 0,0-18-13 16,-2 7-12-16,-2 0-15 0,-1 4-16 0,-4-1-6 16,9 8-8-16,-19-7-6 0,19 7 38 0,-29-1-57 15,13 3 0-15,-3 4 1 0,-2 3 0 16,2 3-2-16,0 0-2 0,-2 5-3 0,4 3 3 15,0 1-1-15,0 1-2 0,6-4 1 0,2 2 0 16,-1 0-1-16,2-3-4 0,4 0-2 0,2-2 5 16,0-2 40-16,4 1-48 0,0-3 44 0,2 0-59 15,1 0 46-15,4-2-38 0,1-3 37 0,1-1-38 16,2-2 40-16,-13-3-13 0,32-3 5 16,-11-2-42-16,2-3 4 0,1-8 4 0,0-1 3 0,-3-3 1 15,1-2 2-15,-3-5 4 0,-4-1 0 0,-1-4-2 16,-5-2 8-16,0-1-5 0,-5-2 35 15,-1-1-37-15,-3-2 38 0,-2 2-34 0,0 1 48 16,-3 4-28-16,0 1 43 0,-1 6-10 0,1 2 27 16,-2 2-21-16,2 5 3 0,-2 0-13 0,3 3-3 15,-1 4-14-15,3 1-2 0,2 9-16 0,-9-11 4 16,9 11-11-16,0 0 13 0,0 0-15 0,-13 3 5 16,8 6-4-16,2 2 13 0,1 7-6 0,-3 3 0 15,3 4-3-15,1 4-10 0,2 5 12 0,2 4-15 16,1-1 10-16,-2 2-9 0,3 1-7 0,2-1-23 15,-1-2-9-15,1 1-38 0,0-3-9 16,2-1-13-16,0-5-26 0,0-1-26 0,-1-5-33 0,-2-4-32 16,3-2-65-16,1-8-163 0,-1-1 129 15</inkml:trace>
  <inkml:trace contextRef="#ctx0" brushRef="#br0" timeOffset="30126.67">20726 686 375 0,'-1'-27'382'0,"-1"-1"-90"0,-2 3-50 15,1 3-42-15,2 3-47 0,-2 2-17 0,0 4-19 16,2 1-14-16,-3 1-19 0,4 11-19 0,-1-17-19 16,1 17-10-16,-1-10-7 0,1 10-6 0,0 0-4 15,0 0 25-15,0 0-38 0,2 12 28 0,-1 1-28 16,2 3 25-16,2 9-38 0,-1-2 36 16,2 12-38-16,-2 1-1 0,1 0-3 0,-1 5-11 15,-1-2-12-15,1 2-18 0,-2-2-19 0,2-2-8 16,0-1-5-16,-2-2 1 0,2-6-14 0,0-3-3 15,0-4 0-15,0-1 3 0,0-3-80 0,-2-7 109 16,-2-10-66-16,8 15 110 0,-8-15-83 16,0 0 105-16,0 0-81 0,0 0 123 0,0 0-101 15,18-8 133-15,-14 0-98 0,2-6 128 0,-1 0-111 16,1-5 127-16,-2 1-116 0,3 0 122 0,0 0-15 16,1 1-18-16,-2 2-4 0,1 3-27 0,-1 0-6 15,2 3-12-15,-3 1-10 0,1 0-2 0,-6 8-9 16,13-9-13-16,-13 9 3 0,15-4-3 15,-15 4-5-15,18 2 16 0,-18-2 8 0,21 10-22 16,-10-4 6-16,1 3-1 0,-1 1-1 0,-1 1-3 16,-2 0 0-16,0 0 8 0,-3 2-7 0,0-2 2 15,-4 2-1-15,-1 0 3 0,-2-1-5 0,-6 1-3 16,2 4 7-16,-5-2-4 0,-3-2 2 0,0 1-1 16,0-1-3-16,-2-3 1 0,-1 0-3 0,4-3 0 15,1-5-7-15,12-2-26 0,-20 6-37 0,20-6-43 16,-19-3-151-16,19 3 64 0,-9-12-182 15,8 4 211-15</inkml:trace>
  <inkml:trace contextRef="#ctx0" brushRef="#br0" timeOffset="30359.67">21330 634 37 0,'0'0'557'0,"12"-8"-249"0,-12 8-49 16,0 0-83-16,0 0-8 0,0 0-72 0,0 0 20 15,-1 16-49-15,-7-5-11 0,-4 5-11 0,2 1-4 16,-1 2-4-16,-1 3-5 0,1 2-2 0,-1 1-7 16,1 1-1-16,4-2-10 0,1-2 2 0,1 1-1 15,1 0-5-15,4-5-1 0,0 1 2 0,5-3-4 16,0 4-1-16,4-3 0 0,3-3 2 16,3-2-4-16,3-2-8 0,0-2-16 0,3-1-37 0,4-3-50 15,-3-1-133-15,-1-3 7 0,1 0-207 0,-3-2 149 16</inkml:trace>
  <inkml:trace contextRef="#ctx0" brushRef="#br0" timeOffset="31135.67">22192 906 76 0,'0'0'590'0,"-16"-5"-210"16,16 5-93-16,0 0-66 0,-14-5-62 0,14 5-30 15,0 0-27-15,0 0-19 0,-8-6-20 0,8 6-13 16,11-6-14-16,-11 6-2 0,27-7-4 0,-4 1-10 16,7 0-2-16,7 0-7 0,3-2-7 0,5 0-7 15,1 0-16-15,2-1-32 0,2 2-37 0,5-3-52 16,-8 1-53-16,-3-1-91 0,-1 0-165 0,-4 0 129 15</inkml:trace>
  <inkml:trace contextRef="#ctx0" brushRef="#br0" timeOffset="31360.67">22744 613 517 0,'-18'-7'460'16,"1"2"-154"-16,7 1-39 0,10 4-98 0,-21-7-6 15,21 7-60-15,-12-4 4 0,12 4-54 0,0 0 20 16,0 0-45-16,0 0 27 0,0 0-44 0,0 0 23 15,7 8-29-15,6-1 22 0,5 1-30 0,1 2 38 16,0 1-43-16,7 1 32 0,-2 3-36 0,0 0 32 16,-7-2-35-16,3 3 4 0,-4-2 10 15,-3 3 0-15,-2-1 1 0,-4 2 0 0,-3-3 4 16,-2 2-3-16,-6 0 4 0,0 4-2 16,-5-1 2-16,-1 1-5 0,-5 4 1 0,-1-1-8 0,0 0-16 15,-1-1-41-15,-1-1-70 0,4-4-88 0,0-1-348 16,5-3-89-16</inkml:trace>
  <inkml:trace contextRef="#ctx0" brushRef="#br0" timeOffset="31972.67">24198 563 210 0,'-9'-19'519'0,"1"0"-160"0,-1 1-70 0,2 1-71 15,-1 5-50-15,3 2-28 0,0 1-21 0,5 9-20 16,-8-15-25-16,8 15-19 0,-6-9-10 0,6 9-8 15,0 0-8-15,0 0-8 0,0 0-10 0,0 0 4 16,0 12 25-16,5 2-35 0,3 5 37 0,0 3-40 16,4 7 17-16,-2 3-17 0,4 1 12 0,0 2-24 15,0 3 13-15,-4 0-6 0,3 1 1 0,-3-1-7 16,-1 0 3-16,-1 0 4 0,0-4 0 16,-3 2 1-16,-4-7 29 0,2-3-33 0,-5-1 26 15,0-1-26-15,-3-3 23 0,-3-3-30 0,-1 0 24 16,0-2-19-16,-5-4 29 0,-1 0-28 0,-2 0 25 15,-2-4-21-15,-3 0 20 0,-1-4-22 0,-1 0 19 16,1 0-23-16,-4-2 23 0,2 2-19 0,-1-3 13 16,1 1-22-16,0 0 22 0,5 0-21 0,1 0 24 15,1-1-22-15,18-1 20 0,-27 2-29 0,27-2-10 16,-22 3-35-16,22-3 29 0,-13 4-34 0,13-4 9 16,0 0-42-16,0 0-36 0,0 0-30 0,0 0-74 15,39-7-254-15,-9 0 44 0</inkml:trace>
  <inkml:trace contextRef="#ctx0" brushRef="#br0" timeOffset="33027.67">24672 885 265 0,'6'-12'400'0,"-1"2"-152"0,-1 0-37 0,-2 1-31 16,-2 9-29-16,-2-19-2 0,-3 9-41 0,1 0 19 16,-4 1-37-16,0 1-2 0,-1 4-43 0,-2-3 29 15,11 7-48-15,-23-4 24 0,23 4-33 16,-22 3-1-16,7 2-3 0,0 2-8 0,2 5 1 15,-2 2-3-15,2 2-1 0,3 2 5 0,0-1-4 16,1 4 1-16,4 2-4 0,1-4 3 0,1 5-2 16,3-7 0-16,1 1-4 0,5 2 25 15,-1-5-44-15,4 2 34 0,0-5-41 0,0-1 34 16,0-2-35-16,0-2 34 0,-9-7-35 0,16 10 36 16,-16-10-27-16,17 0 30 0,-17 0-40 0,15-4 3 15,-7-4 4-15,3 0 6 0,-3-4 3 0,0 0 15 16,2-5-3-16,-4-1 2 0,1-4-5 0,0 2 3 15,-2 1 1-15,3-1 7 0,-4 5 7 0,2 2 4 16,-3 2-1-16,1-1-3 0,-4 12-1 0,5-17-3 16,-5 17-2-16,7-9-1 0,-7 9 0 0,0 0-1 15,0 0-3-15,11-6 3 0,-11 6-1 0,7 8 0 16,-7-8 1-16,9 15-1 0,-2-5 4 16,-1 3-6-16,-1-1 3 0,2 3-8 0,1-2-11 15,-2-1-16-15,0 1-15 0,-1-2-10 0,2-1-8 16,1-2-3-16,-3 0-15 0,-5-8 1 0,15 9-81 15,-15-9 114-15,16 3-86 0,-16-3 120 0,16-3-95 16,-16 3 119-16,20-8-94 0,-10-1 122 0,0 0-94 16,-1-2 139-16,-2-1-102 0,1 2 135 0,-1 1-4 15,-2-2-12-15,0 2-3 0,-5 9-7 0,9-12-12 16,-9 12-14-16,5-10-15 0,-5 10-12 0,0 0-8 16,0 0-2-16,0 0-4 0,0 0-8 0,12 9-2 15,-12-9-1-15,2 18-9 0,1-6 9 0,-2-1 1 16,2 3-8-16,-1-1 1 0,2-1-2 15,0 2-2-15,2-2-5 0,-1-2-3 0,3 0 4 16,-1-3-2-16,-7-7 13 0,16 10-2 0,-16-10-2 16,21 2-10-16,-21-2 5 0,24-4 2 0,-9-3-3 15,1-1 3-15,0-4 4 0,-3-1-1 0,4-1-1 16,-6-1-3-16,4-1 2 0,-4-1-2 0,0 0-5 16,-1 3 7-16,-2 2 8 0,-3 2-12 0,2 1 0 15,-1 2 1-15,-6 7-4 0,8-11 3 0,-8 11 0 16,0 0 2-16,9-5-2 0,-9 5 2 0,0 0-1 15,10 8-14-15,-10-8-16 0,6 14-12 0,-1-6-8 16,-1 1 5-16,4-2-28 0,-1 2 2 0,4-1 2 16,0 0 3-16,3-4 4 0,-2 0 4 15,2 0 0-15,-14-4-11 0,25 2-82 0,-25-2 116 16,29-2 7-16,-29 2 11 0,24-6 13 16,-12 1-67-16,-3-1 131 0,0-1 1 0,-1 2 6 15,1-6 2-15,-4 3 1 0,-1-4 3 0,-3 2 1 16,-1 10-6-16,2-20 1 0,-4 10 26 0,-2 2-26 15,0-3 15-15,-1 4-35 0,-1 0 28 0,6 7-52 16,-11-10 31-16,11 10-44 0,-15-5 33 0,15 5-41 16,-17 3-4-16,17-3 1 0,-22 12 0 0,12-3 0 15,-1 0 2-15,3 4-9 0,0-1 8 0,0 0-7 16,4 3 1-16,-1 0 12 0,4-3-6 16,0 0 2-16,2 2-12 0,3-2 6 0,-2 0 3 15,3-3-2-15,2-1-1 0,1-1 13 0,0 1 20 16,-8-8-45-16,18 4 1 0,-18-4 29 0,22-1-26 15,-10-2-9-15,2-2 8 0,-2-5 2 0,4 1 0 16,-2-3 5-16,-3-1 5 0,3 1 4 0,-5-2 3 16,0 2 14-16,-1 1 44 0,0-2-31 0,-3 5 32 15,0-1-33-15,-5 9 28 0,9-12-39 0,-9 12 20 16,6-10-36-16,-6 10 30 0,0 0-37 0,0 0 25 16,0 0-31-16,0 0 23 0,8 5-22 0,-8-5 27 15,1 17-31-15,-1-8 25 0,1 3-29 0,1 1 26 16,-1 0-55-16,0 2 27 0,3 1-60 15,1-3-20-15,0 1-21 0,2-2-30 0,-1 0-56 16,3-2-79-16,1-2-185 0,-1-2 102 0</inkml:trace>
  <inkml:trace contextRef="#ctx0" brushRef="#br0" timeOffset="33209.67">25936 563 324 0,'5'-17'521'16,"-3"2"-199"-16,1 3-16 0,-3 12-130 0,2-14 5 15,-2 14-80-15,0 0 14 0,0 0-59 0,0 0 22 16,0 0-48-16,0 0 28 0,-6 7-14 0,2 6-5 16,2 3-42-16,-1 2 34 0,3 4-38 15,-1 2 31-15,0 1-58 0,1 1-16 0,1 2-20 0,0-2-28 16,-1 3-31-16,0-4-49 0,1 1-88 16,1-6-199-16,-1-3 105 0</inkml:trace>
  <inkml:trace contextRef="#ctx0" brushRef="#br0" timeOffset="33557.68">25736 427 87 0,'-14'-21'532'16,"3"4"-196"-16,-1 3-73 0,2 3-53 16,2 0-59-16,2 3-26 0,-1 1-24 0,7 7-23 15,-11-11-15-15,11 11-21 0,0 0-3 0,0 0-13 16,0 0 1-16,0 0-7 0,19-1 0 0,2 6-5 15,2 2-6-15,7 3 3 0,6 1-2 0,1-1-15 16,3 1-3-16,1 0 25 0,-1 0-50 0,0 2 26 16,1-1-44-16,-3 1 16 0,-3-1-15 0,-4 2 22 15,-3 0-4-15,-4-1 13 0,-6 0-9 0,-3 2 19 16,-5 0-10-16,-3 0 23 0,-6-1-14 0,-1 5 23 16,-4-1-10-16,-5 3 44 0,-5 5-41 0,-2 1 4 15,-5-1 3-15,1 2-2 0,-2 1-9 0,-1 0 0 16,1-1-2-16,1 1 13 0,1-1-5 15,1 1 1-15,3-1-9 0,0 1 0 0,2 0-6 16,4-1-28-16,2-5-8 0,3-1-44 0,1-5-35 16,4 0-37-16,0-3-60 0,4-4-173 0,1 1 203 15</inkml:trace>
  <inkml:trace contextRef="#ctx0" brushRef="#br0" timeOffset="33924.68">26467 761 520 0,'5'-15'372'0,"-3"3"-135"16,-2 1-15-16,0 11-75 0,-2-18-3 0,2 18-54 16,-7-12 16-16,7 12-49 0,-14-8 26 15,14 8-49-15,-16 1 25 0,2 2-44 0,1 6 29 16,-2 2-42-16,0 1 34 0,3 3-50 0,0 1 12 16,1 5 1-16,-1-4-4 0,3 5 5 0,0 0-1 15,2-1 2-15,0-1-12 0,3-1-3 0,1-1-13 16,3-4 0-16,0 0 1 0,4-2 2 0,1-2 11 15,1-1-11-15,2-3 4 0,-8-6-3 0,16 7 6 16,-16-7-7-16,21 0 12 0,-6-5-15 16,0-3-2-16,1-3 2 0,2-3-9 0,3-4 17 15,-1-1 7-15,-3-3 6 0,0 0 20 0,0 1 26 16,-4 2-1-16,-3 3 2 0,2-1 7 16,-4 5 34-16,0 1-43 0,-3 2 30 0,-5 9-52 15,8-13 32-15,-8 13-45 0,0 0 34 0,0 0-41 16,0 0 37-16,0 0-43 0,6 14 5 0,-9-2 2 15,-1 3 0-15,-1 2 0 0,1 3-8 0,-1 1 0 16,-2 0-6-16,2 1-22 0,0-1-6 0,1-1-26 16,2-4-25-16,-1-2-31 0,3-1-55 0,0-2-66 15,0-11-164-15,0 14 185 0</inkml:trace>
  <inkml:trace contextRef="#ctx0" brushRef="#br0" timeOffset="34564.67">26739 574 293 0,'4'-18'411'0,"1"3"-105"16,-2 2-59-16,-2 4-60 0,-1 9-63 0,4-16-21 0,-4 16-24 16,0 0-11-16,0 0 18 0,0 0-44 15,0 0 17-15,6 13-29 0,-4-1 4 0,0 6-31 16,-2 1 21-16,0 6-43 0,0-1-7 0,0 4-13 16,0-1-18-16,0 2-16 0,0-2-12 0,0-1-100 15,0 0 108-15,-1-1-85 0,1-6 111 0,-1-1-80 16,-1-1 115-16,1-5-77 0,-3 0 129 0,3-3-91 15,1-9 152-15,-4 12-13 0,4-12-2 0,0 0-10 16,-9 8-14-16,9-8-12 0,0 0-11 0,0 0 9 16,-5-9-9-16,5 9-6 0,0-11-5 15,0 11-6-15,4-16-2 0,0 6-7 0,1 0 2 16,1 0-6-16,3-2 2 0,1 2-13 0,2 1 2 16,2-1-6-16,0-2-2 0,3 3-1 0,-2 1-6 15,3-2-1-15,0 2-1 0,-3 0 3 0,4 1 13 16,-2-1-10-16,-2 1-2 0,-1 0 6 0,2 2-2 15,-2-1 5-15,0 0 3 0,-3 0 0 0,0 0 5 16,-1 1 2-16,-3-2 4 0,-7 7 10 0,13-10 17 16,-13 10-14-16,8-10 42 0,-8 10-19 0,5-9 36 15,-5 9-40-15,0 0 42 0,0 0-40 0,-3-10 35 16,3 10-65-16,0 0 48 0,0 0-49 16,-21 4 38-16,12 1-46 0,-4 4 42 15,0 2-40-15,-1 3 35 0,1 3-34 0,-1 0 3 16,0 4 6-16,4-1 0 0,-1 0 3 0,2 1 1 15,2-1-24-15,1 0 20 0,4-4-3 0,2-1-2 16,0-1-3-16,3-2-9 0,-1 0-2 0,4-4-1 16,0 1 1-16,-6-9-10 0,17 8-4 0,-17-8-3 15,18 0 5-15,-18 0-12 0,25-8 8 0,-12-2 8 16,1-2-10-16,1-2 5 0,-3-2 3 0,-1-3 32 16,5-5-33-16,-5 5 52 0,-2-2-43 0,3 3 44 15,-3 0-38-15,-2 2 42 0,1 3-43 0,-3 3 39 16,-1 3-44-16,-4 7 44 0,6-10-41 15,-6 10 36-15,0 0-45 0,0 0 39 0,0 0-34 16,-1 17 37-16,-2-7-21 0,-2 6 16 0,1-2-44 16,-1 6 4-16,-1-3-6 0,2 2-12 0,0-2-4 15,2 0-41-15,0-4-29 0,1-1-38 0,1-12-47 16,3 18-301-16,-3-18 48 0</inkml:trace>
  <inkml:trace contextRef="#ctx0" brushRef="#br0" timeOffset="34749.67">27442 403 213 0,'3'-9'506'15,"-3"9"-176"-15,2-13-72 0,-2 13-62 0,0 0-50 16,0 0-30-16,0 0-20 0,-5 12 13 0,3-3-60 16,-2 6 14-16,1 0-44 0,-2 6 21 0,-1 4-20 15,1 2-43-15,0 5 16 0,-1 2-56 0,1 1-25 16,1 1-38-16,-2-1-31 0,4-2-80 0,-2 1-198 15,-1-2 156-15</inkml:trace>
  <inkml:trace contextRef="#ctx0" brushRef="#br0" timeOffset="34984.67">27362 896 187 0,'10'-6'302'0,"-5"-3"-104"0,0-4-43 16,2 1-52-16,4-5-10 0,-1 1-16 0,1 2-7 16,1 0-10-16,2 0-13 0,-1 3-4 15,-3 2 3-15,2 0-9 0,-1 3-2 0,-11 6-13 16,20-7 0-16,-20 7-3 0,17-4-3 0,-17 4-5 15,19 2 1-15,-19-2-5 0,17 7 2 16,-17-7-4-16,15 11 12 0,-11-4-6 0,-4-7 4 16,4 16 7-16,-4-16 8 0,-1 18 1 0,-4-7 10 15,-3 1-16-15,-1 0-2 0,-2 1 3 0,-5-1-9 16,2-3 3-16,0 3-2 0,1-3-8 0,1-1-5 16,3-4 2-16,0 1-5 0,9-5-29 0,-15 6-41 15,15-6-45-15,0 0-108 0,0 0-30 0,-11-8-103 16,11 8 238-16</inkml:trace>
  <inkml:trace contextRef="#ctx0" brushRef="#br0" timeOffset="35349.67">27856 597 126 0,'9'-8'569'0,"-2"0"-234"0,-7 8-34 16,12-11-72-16,-12 11-61 0,0 0-41 0,5-7-12 15,-5 7-28-15,0 0-18 0,-10 7-9 0,3 0-38 16,-6 6 30-16,-4 0-42 0,0 7 25 0,-2 0-41 15,2 2 38-15,1 1-43 0,0 2 1 0,3-2 8 16,4-3-9-16,0 0-4 0,3 0-6 0,3-5-3 16,2-1-3-16,1-2 0 0,2-1-7 15,0 0-2-15,-2-11-10 0,11 12-4 0,-11-12 0 16,15 6-14-16,-15-6 15 0,21-2 5 0,-10-2 3 16,3-2 6-16,4-3 7 0,-1-2 8 0,-2-3 10 15,0 2 18-15,0-2 11 0,0-1 13 0,-4 2 28 16,0 2-21-16,-3 1 33 0,0 2-30 0,-8 8 32 15,9-11-46-15,-9 11 36 0,10-9-52 0,-10 9 37 16,0 0-51-16,0 0 41 0,0 0-46 0,0 0 40 16,0 0-45-16,7 12 44 0,-7-12-44 0,-4 16 40 15,4-16-39-15,-3 17-25 0,3-17-7 0,-3 17-13 16,3-17-25-16,3 16-18 0,-3-16-27 16,7 11-37-16,-7-11-88 0,11 8-168 0,-11-8 176 15</inkml:trace>
  <inkml:trace contextRef="#ctx0" brushRef="#br0" timeOffset="35594.17">28183 691 425 0,'9'-11'337'16,"0"0"-58"-16,-2 2-90 0,-2 1-6 15,2-1-76-15,0 4 0 0,-7 5-51 0,11-12 16 16,-11 12-39-16,14-6 21 0,-14 6-33 0,0 0 22 16,21 0-35-16,-21 0 25 0,18 8-33 0,-12-1 1 15</inkml:trace>
  <inkml:trace contextRef="#ctx0" brushRef="#br0" timeOffset="35806.17">28270 522 454 0,'0'0'287'0,"0"0"-42"0,0 0-39 0,0 0-29 16,0 0-60-16,-22 5-1 0,12 2-42 16,-3 4 20-16,-2 3-42 0,-2 4 25 0</inkml:trace>
  <inkml:trace contextRef="#ctx0" brushRef="#br0" timeOffset="37130.18">28193 632 147 0,'0'0'325'0,"4"-12"-138"0,-4 12-16 16,4-11-63-16,-4 11-3 0,5-15 17 0,-5 15-16 15,4-10 27-15,-4 10-30 0,4-11 38 0,-4 11-49 16,0 0 20-16,6-10-60 0,-6 10 36 0,0 0-50 15,0 0 33-15,0 0-51 0,0 0 39 0,0 0-41 16,0 0 30-16,0 0-42 0,-23 7 32 0,23-7-43 16,-9 14 43-16,3-6-47 0,2 2 37 0,3 1-41 15,0-1 40-15,3 2-40 0,0 2 10 0,4 2-4 16,0 0 0-16,3 1 8 0,2 0-4 0,1 2 0 16,-2-3 0-16,4 0 3 0,-1 0-2 15,0-1 4-15,-3 0-6 0,2 0 2 0,-3-4 2 16,0 2-2-16,-2-4 0 0,-3 1 0 0,1-2 0 15,-5-8 4-15,6 14 6 0,-6-14 2 0,0 13 0 16,0-13-11-16,-7 9 2 0,7-9 1 0,-13 9-1 16,13-9 2-16,-18 7 2 0,18-7 10 0,-20 1-15 15,20-1-8-15,-27-5-15 0,12 2-25 0,1-6-12 16,1 1-20-16,1-1-23 0,3-4-18 0,1-3-8 16,4 1-32-16,1-2-58 0,6-2 49 0,2-2-27 15,2 1 60-15,4-3 6 0,-1 4 134 0,1-2 48 16,0 4 18-16,-2 1 50 0,-1 3 39 0,-2 5 38 15,-3-4-57-15,3 3 6 0,-6 9-63 16,3-12 20-16,-3 12-46 0,0 0 25 0,0-10-40 16,0 10 47-16,0 0-54 0,-14 4 37 0,4 2-51 15,0 2 34-15,-4 4-41 0,-3 2 28 0,2 2-41 16,-3 6 40-16,0 0-41 0,0 2 32 0,0 3-37 16,2 0 34-16,-1 1-38 0,3-1 30 0,1 2-40 15,0-2 11-15,2-1-59 0,6-2-35 0,0-3-44 16,2-3-18-16,3-3-76 0,1-3-253 0,5-2 49 15</inkml:trace>
  <inkml:trace contextRef="#ctx0" brushRef="#br0" timeOffset="37509.17">28496 748 475 0,'4'-9'404'0,"1"0"-62"0,-5 9-119 0,6-15-26 16,-6 15-77-16,5-9 8 0,-5 9-59 0,0 0 19 15,7-8-51-15,-7 8 28 0,0 0-47 0,7 8-2 16,-7-8-2-16,5 14-11 0,-3-4 2 0,2 1-3 16,-1 1-2-16,-1 1 30 0,5 1-28 0,-4-2 8 15,0-1-9-15,0 1-5 0,-1-2-1 0,2-1 3 16,-4-9-1-16,5 14 6 0,-5-14 4 0,9 9-4 16,-9-9-1-16,0 0-2 0,0 0 1 15,17 2 0-15,-17-2 0 0,12-8-3 0,-3 0 0 16,-2-1 2-16,-1-4-4 0,4 1 0 0,-5-5-1 15,2 1-1-15,-3-4 34 0,0 4-12 0,-2-1 2 16,2 1-32-16,-3 3 34 0,2 0-39 0,-3 13 40 16,0-16-40-16,0 16 42 0,-3-10-43 0,3 10 42 15,0 0-44-15,0 0 36 0,-20 10-35 0,10 1 6 16,-2 6 11-16,-1 0 2 0,-1 9-2 0,1 0-2 16,1 0 6-16,0 2-3 0,6-5 5 0,1 3 6 15,3-4-7-15,2 0-9 0,2 0 4 0,3-1-12 16,5-4-16-16,4 0-20 0,3-2-30 0,3-6-34 15,4 1-21-15,1-7-108 0,4 1-217 16,4-6 108-16</inkml:trace>
  <inkml:trace contextRef="#ctx0" brushRef="#br0" timeOffset="38048.18">29345 406 147 0,'-3'-12'491'0,"2"-1"-169"0,-4 4-79 0,1 1-46 15,4 8-52-15,-9-12-23 0,9 12-20 16,-11-8-23-16,11 8-13 0,0 0-12 0,-18-2-10 0,18 2-12 16,-22 13 2-16,9-1-10 0,-1 5-20 15,-1 4 1-15,-3 4 33 0,1 1-26 0,0 6 32 16,-2 2-32-16,2 4 43 0,-4 7-50 0,3-1-15 16,2-5 10-16,4 0-5 0,1 0-7 0,3-2 0 15,4-2-5-15,4-8-4 0,2 0-10 16,4-3-16-16,5-5-18 0,2-2-22 0,5-4 7 15,1-5-117-15,6-2 102 0,1-6-94 0,1-2 60 16,5-4-43-16,1-4 87 0,-1-3-29 0,0-1 109 16,-2-7-48-16,-2 2 124 0,-1-5-91 0,-1 0 134 15,-3-3 2-15,-3 1-24 0,-1 2 34 0,-4 1 4 16,-3 4-8-16,-2 2-22 0,-4 3 22 0,-2 3-51 16,0 1 21-16,-4 10-43 0,0-14 29 0,0 14-49 15,0 0 23-15,-13-6-42 0,13 6 36 16,-20 10-44-16,4 0-4 0,0 3 17 0,0 2-1 15,-3 5 8-15,3 1 5 0,0 1-11 0,5-3 3 16,-1 1-5-16,5-2 0 0,0 3 1 0,5-5-5 16,0-3 1-16,4 1-3 0,0-1 11 0,3-1-18 15,2-1 1-15,2-4 0 0,0-2-1 0,-9-5 1 16,23 5-2-16,-23-5 3 0,21 0-3 0,-7-5 0 16,-1 0 1-16,-1-4-1 0,-1-1 1 0,-2-1 1 15,-1-3 1-15,-3-1 0 0,-1 0-3 0,-3-2 3 16,-2 0 25-16,-3 1-36 0,-5-2 11 0,-1 1-16 15,-3 2 28-15,-4 1-36 0,3 3 24 16,-5 1-22-16,6 4 18 0,-3 1-59 0,2 1-22 16,14 4-27-16,-21-5-45 0,21 5-43 0,-18-3-68 15,18 3-206-15,0 0 89 0</inkml:trace>
  <inkml:trace contextRef="#ctx0" brushRef="#br0" timeOffset="38692.17">29556 673 393 0,'0'0'316'0,"16"3"-92"0,-16-3-51 16,14 5-22-16,-14-5-23 0,13 12-26 0,-13-12-59 16,14 13 31-16,-9-4-8 0,-1 1-11 0,1 0-6 15,-1 1-11-15,0 2-1 0,-1-2-8 16,-1 3-3-16,2-3-3 0,-2 3-3 0,1-4-4 16,-2 2-5-16,-1 0 0 0,0-12-2 0,0 17-1 15,0-17-3-15,0 18-2 0,0-18-12 0,-2 13 5 16,2-13-5-16,-4 10 9 0,4-10 12 0,0 0-20 15,0 0 18-15,0 0-14 0,0 0 7 0,0 0 4 16,0 0-5-16,0-15 0 0,4 6 12 0,2-5-12 16,1 2-5-16,2-5-3 0,2 0 2 15,-1 0 0-15,3 1 3 0,-3 1-1 0,4-1 1 16,-2 4 0-16,-2 2 3 0,0 1 0 0,-2 2 2 16,-8 7 0-16,15-9 1 0,-15 9-1 0,13-5 5 15,-13 5 7-15,0 0-8 0,15 4 4 16,-15-4 4-16,11 10-8 0,-11-10 6 0,8 16-3 15,-4-6-4-15,-1 1-13 0,-1 1 9 0,2 2 0 16,-2 1-3-16,-1 2 4 0,0-1 7 0,2 1-3 16,-3-3-4-16,0 1-3 0,0 0-1 0,0-1 0 15,-2-1 1-15,1 0 6 0,1 0-4 0,-1-1 0 16,1-12-1-16,-3 17 0 0,3-17 1 0,-4 15 0 16,4-15 2-16,-2 10-1 0,2-10 33 0,0 0-41 15,0 0 2-15,0 0-1 0,0 0 3 0,0 0 0 16,-11-6 2-16,11 6 7 0,-2-17-1 0,4 5 2 15,1-5-5-15,0-4 1 0,2 0-1 16,1-2-9-16,3-6-1 0,3 2 5 0,1-2-1 16,0 1 22-16,2 4-38 0,0-1 34 0,0 4-31 15,-1 4 33-15,-2 2-25 0,1 1 32 0,1 4-36 16,-3-1 36-16,1 4-42 0,-2 0 40 0,0 3-40 16,-10 4 18-16,21-4-10 0,-21 4 39 0,19 1-38 15,-19-1-3-15,16 8 4 0,-7-1 0 0,-1 2 5 16,0 1 1-16,-1 3-3 0,0 1 3 0,-1 0-3 15,-1 3 7-15,-1 0-4 0,-1 0 3 0,-1 1-5 16,-1 0 4-16,-1-1-2 0,0 3 0 0,-2 1-4 16,-1 1-19-16,-1-3-31 0,-1 0-36 0,-4-2-135 15,4-1 30-15,-4-7-307 0,3 3 39 16</inkml:trace>
  <inkml:trace contextRef="#ctx0" brushRef="#br0" timeOffset="39313.18">30349 742 370 0,'0'0'309'0,"0"0"-81"0,0 0-47 0,0 0-22 16,11-5-22-16,-11 5-25 0,0 0-19 0,0 0-15 16,0 0-9-16,16-3-14 0,-16 3-5 0,0 0-11 15,17-3-3-15,-17 3-13 0,16-4-3 0,-16 4-6 16,14-4-27-16,-14 4 18 0,18-8-6 0,-18 8 7 15,18-9-3-15,-18 9 7 0,15-13-1 0,-8 5 1 16,-1-1-10-16,-2 0 2 0,1 1-4 0,-2-3 47 16,-3 11-48-16,2-17 58 0,-2 17-38 0,0-13 40 15,0 13-56-15,-4-13 43 0,4 13-44 16,-6-9 38-16,6 9-46 0,0 0 42 0,-19-2-36 16,6 8 36-16,-1 3-43 0,-4 2 4 0,0 3 2 15,-1 4-1-15,-2 1 3 0,2-1-8 0,3 3 14 16,3 0-4-16,0-2 0 0,3 1 7 0,4-2-8 15,-1 3 3-15,5-5-3 0,0-4 0 0,2 2-35 16,4-2 0-16,0-4-17 0,4 1-115 0,2-3 83 16,5-1-123-16,0-2 92 0,2-3-112 0,4-2 10 15,2-1-118-15,1-5 254 0</inkml:trace>
  <inkml:trace contextRef="#ctx0" brushRef="#br0" timeOffset="39480.18">30676 718 399 0,'11'-13'358'0,"-4"2"-88"16,-2 2-40-16,2 0-34 0,-7 9-50 0,3-12 16 15,-3 12-71-15,0 0 22 0,0 0-58 0,-8-8 27 16,8 8-51-16,-14 8-8 0,3-3-1 0,-3 3-5 16,0 3 8-16,2 2-14 0,-1-1 1 0,1 3 1 15,2-1-5-15,2-1-6 0,2 0-2 0,0 0-5 16,4-4 0-16,1 3-2 0,1-12-14 0,3 17-19 16,-3-17-39-16,8 12-30 0,-8-12-146 0,17 6 82 15,-17-6-84-15,22 1-130 0,-7-5 205 0</inkml:trace>
  <inkml:trace contextRef="#ctx0" brushRef="#br0" timeOffset="39896.17">30984 388 309 0,'3'-11'349'0,"-3"11"-20"16,4-15-151-16,-4 15 39 0,2-10-124 0,-2 10 39 16,0 0-93-16,0 0 63 0,0 0-89 0,0 0 64 15,0 0-83-15,-11 14 68 0,3 1-15 0,2 5-10 16,-1 3-6-16,-3 6 31 0,-1 3-47 0,0 0-27 15,0 3 38-15,-2 3-12 0,2-1-6 0,-3 1-4 16,3-1-51-16,-3-2 51 0,4-1-59 0,-2-3 56 16,1-2-71-16,2-7 95 0,0-2-83 0,0-2 86 15,4-4-79-15,1-3 85 0,4-11-79 16,-5 12 85-16,5-12-87 0,0 0 88 0,0 0-83 16,0 0 82-16,0 0-79 0,14-12 78 0,-4-2-80 15,3-2 79-15,1-2-77 0,4-2 80 0,3-2-12 16,0-1-5-16,-1 2-3 0,1 2-3 0,-2 0-2 15,-2 6-4-15,0 0 2 0,-3 4-1 0,0-2 1 16,-3 6 1-16,-2-2-12 0,-9 7 7 0,14-6-7 16,-14 6-9-16,0 0 8 0,18-2 3 0,-18 2-2 15,13 7 6-15,-13-7 1 0,9 10 7 0,-9-10-74 16,6 15 69-16,-6-15-58 0,5 15 64 0,-5-15-56 16,5 15 68-16,-5-15-68 0,2 13 66 15,-2-13-77-15,-3 13 50 0,3-13-123 16,-6 10 87-16,6-10-131 0,0 0 87 0,0 0-106 15,-14 2 63-15,14-2-76 0,0 0-122 0,-7-12 277 16</inkml:trace>
  <inkml:trace contextRef="#ctx0" brushRef="#br0" timeOffset="40344.17">31129 536 260 0,'9'-21'185'16,"-3"3"92"-16,-1 5-164 0,-2 2 98 0,1 0-142 16,1 2 91-16,-5 9-134 0,5-13 93 0,-5 13-126 15,4-9 95-15,-4 9-111 0,0 0 101 16,0 0-110-16,0 0 97 0,0 0-106 0,0 0 102 0,0 0-104 15,0 0 109-15,9 9-19 0,-9-9-14 16,2 12-12-16,-2-12 2 0,0 17-4 0,0-17-8 16,5 19-2-16,-3-10-4 0,0 4 2 0,-2-2-4 15,4 2-8-15,-2-2-2 0,0 3-80 0,0-3 101 16,0 3-83-16,0-2 109 0,-1 1-98 0,2-1 106 16,-2 1-105-16,2-1 103 0,1 1-102 0,0 0 107 15,0-1-102-15,2-2 99 0,-1-1-98 0,1 1 99 16,1-2-97-16,1 1 97 0,0-2-97 0,1 0 115 15,1-1-121-15,-1 0 106 0,0-1-98 0,3 0 96 16,-12-5-105-16,22 7 106 0,-22-7-102 0,21 3 101 16,-21-3-104-16,22 0 104 0,-22 0-109 15,19-3 110-15,-19 3-105 0,22-5 71 0,-12-1-71 16,0 0 98-16,-1-3-92 0,0 1 91 0,1-3-81 16,-1-2 95-16,-1 1-9 0,-2 0 4 0,3-2 1 15,-2 2 3-15,-2-1 1 0,1 1 19 0,-2 2-8 16,-4 10 3-16,9-14-8 0,-9 14 17 0,6-11-44 15,-6 11 18-15,4-9-42 0,-4 9 32 0,0 0-41 16,0 0 0-16,0 0-4 0,0 0-1 0,-11 10 5 16,2-2-1-16,1 4-4 0,-4 2 9 0,1 3-7 15,0-1-1-15,0 4-3 0,0-3-5 0,1 4-64 16,-1-1 36-16,1-1-112 0,1-1 81 16,0 0-138-16,3-5 110 0,2-1-125 0,4-12 52 0,-4 15-243 15,4-15 182-15</inkml:trace>
  <inkml:trace contextRef="#ctx0" brushRef="#br0" timeOffset="40520.17">31651 634 14 0,'11'-11'486'0,"-2"1"-155"0,-1 3-82 0,-1-1-48 16,-7 8-41-16,9-8-45 0,-9 8-37 0,0 0-9 16,0 0-2-16,0 0-20 0,0 0 8 0,0 16-6 15,-7-6-80-15,2 2 69 0,-4 2-72 0,2 3 73 16,-1-1-78-16,0 0 81 0,-2 2-96 0,2-4 56 15,3 0-141-15,-1-1 73 0,1-3-141 16,0-1 35-16,5-9-210 0,-7 12 210 0</inkml:trace>
  <inkml:trace contextRef="#ctx0" brushRef="#br0" timeOffset="40930.17">31985 326 532 0,'0'0'403'0,"0"0"-147"0,11 5-7 0,-11-5-102 15,0 0 8-15,7 11-45 0,-7-11 9 0,1 11-32 16,-1-11-7-16,-1 16-12 0,0-4-14 0,-1 2-10 15,0 1-7-15,-2 3-6 0,1 4-7 0,-1-2-6 16,-1 5-1-16,0-1-2 0,0 0-8 0,-1 0-4 16,1 0-19-16,1-2 0 0,-1 0-90 0,0-1 56 15,1-5-74-15,1-1 66 0,1-4-110 0,-1 0 116 16,3-11-98-16,-4 13 127 0,4-13-105 0,0 0 131 16,1 12-100-16,-1-12 140 0,0 0-88 0,0 0 130 15,0 0-77-15,0 0 101 16,13-7-56-16,-13 7 53 0,7-10-54 0,-7 10 32 15,7-8-41-15,-7 8 20 0,11-14-18 0,-4 6-6 16,1 1-5-16,3-2-8 0,2-2-26 0,4 0-30 16,1 0-37-16,0 1-173 0,1 1 62 0,4-7-321 15,-1 7 43-15</inkml:trace>
  <inkml:trace contextRef="#ctx0" brushRef="#br0" timeOffset="41098.18">32438 553 53 0,'0'0'686'16,"0"0"-265"-16,18 4-98 0,-18-4-90 15,0 0-41-15,14 3-28 0,-14-3-12 0,0 0-23 16,0 0-24-16,0 0-27 0,0 0-17 0,18 3-17 16,-18-3-9-16,0 0-6 0,7 5-5 0,-7-5-8 15,2 9-13-15,-2-9-16 0,0 14-27 0,0-14-20 16,0 18-63-16,-2-8 34 0,2-10-109 0,-3 16 89 16,1-4-131-16,2-12 118 0,-2 19-107 0,2-19-7 15,-2 18-143-15,2-18 215 0</inkml:trace>
  <inkml:trace contextRef="#ctx0" brushRef="#br0" timeOffset="50502.03">25394 1970 185 0,'0'0'485'0,"0"-19"-165"0,0 19-16 16,-4-17-97-16,4 5-5 0,0 12-64 0,-1-19 23 15,1 19-31-15,-3-17-13 0,3 17-41 16,-2-17 1-16,2 17-38 0,-3-17 12 0,3 17-30 15,-4-11 8-15,4 11-19 0,0-9 18 16,0 9-31-16,0 0 23 0,0 0-27 0,0 0 18 16,0 0-26-16,0 0 32 0,-9 18-24 0,5 1 23 15,-2 7-2-15,2 6-3 0,-3 2-2 16,0 1-8-16,2 1 10 0,-1-1 18 0,1 0-26 0,2 1 26 16,0 1-31-16,2-2 27 0,1 1-39 0,0 2 2 15,0-10-60-15,0 4-29 0,1-4-35 0,-1 0-45 16,0-2-24-16,-1-2 0 0,1-5-42 0,-2-4-217 15,-1-3 105-15</inkml:trace>
  <inkml:trace contextRef="#ctx0" brushRef="#br0" timeOffset="50784.04">25212 2514 281 0,'-11'-8'329'0,"1"-2"-58"16,1 0-64-16,-1 1-6 0,2 1-25 0,1 0-37 16,-1 2-8-16,8 6-17 0,-9-12-25 0,9 12-19 15,-9-8-14-15,9 8-10 0,0 0-10 0,0 0-14 16,0 0-1-16,0 0 1 0,0 0-7 0,9-5-3 15,-9 5-1-15,21 5-6 0,-21-5-1 0,30 4-13 16,-14-2-24-16,5-1 2 0,-1 0-18 16,1-2-6-16,4 0 5 0,-1-2 0 0,2-1 5 15,-2-2 10-15,-3-1 5 0,2-1 8 16,-4 0 10-16,-1-3 5 0,-2 2 7 0,-3-3 17 16,-3 2 17-16,-1-1 8 0,-2 0 13 0,-1 1-2 15,-3 0 1-15,-3 10-1 0,7-16 7 0,-7 16-43 16,0-10 19-16,0 10-26 0,-7-7 13 0,7 7-17 15,0 0 24-15,-25 8-21 0,8 5-4 0,-6 3-45 16,1 3-66-16,-4 3-91 0,-1 4-24 0,1-5-295 16,1 7 8-16</inkml:trace>
  <inkml:trace contextRef="#ctx0" brushRef="#br0" timeOffset="51506.03">24268 3146 302 0,'-1'-21'430'16,"0"5"-123"-16,-1-2-42 0,2 3-39 0,-1 2-45 16,0 3-28-16,1 10-48 0,-3-18-10 0,3 18-26 15,0-12 6-15,0 12-21 0,0 0 9 0,0 0-35 16,0 0 15-16,-10 8-33 0,7 3 16 0,-2 6-24 15,2 3 32-15,-1 3-32 0,1 0 21 16,3 4-22-16,0-1-3 0,3-1 0 0,1 2-2 16,2-4-8-16,0-1 10 0,3-1-2 0,0-1 3 15,5-6 0-15,-1-2-5 0,1-4 5 16,-1-1 0-16,-13-7-5 0,28 2 4 0,-13-4 3 16,2-5 16-16,2-1-20 0,-2-4 18 0,-1-2-24 15,5-5 24-15,-7 2-25 0,0-3 14 0,-3 2-14 16,0-2 23-16,-1 1-23 0,-3 1 29 0,1 2 1 15,-3 2 1-15,0 3 0 0,0 3-13 0,-5 8 2 16,4-14-28-16,-4 14 27 0,0 0 1 16,0 0-2-16,0 0-24 0,1 13 28 0,-3-1-35 15,-1 4 37-15,0 2-24 0,0 3 24 16,-1 2-21-16,4-4 19 0,0 0-25 0,0 0 26 0,3-1-36 16,-1-1 39-16,3 0-32 0,2-4 33 0,-1-1-27 15,2-4 33-15,1-1-35 0,-9-7 23 16,20 5-21-16,-20-5 17 0,23-4-20 0,-10-2 31 15,5-3-32-15,-2-5 27 0,-3-1-25 0,0-3 36 16,2-3-26-16,-2-4 33 0,-3 3-36 0,-5-2 22 16,1-1 7-16,-4-1-31 0,1 0 29 15,-5 0-28-15,1 2 24 0,-3 1-30 0,-3 2 28 16,-2 2-32-16,-2 4 28 0,0 1-36 0,-4 6 32 16,-1 1-35-16,16 7 8 0,-29-1-35 0,11 4-47 15,1 2-18-15,1 3-30 0,2-1-26 16,2 3-21-16,3-4-5 0,2 3-279 0,7-9 75 15</inkml:trace>
  <inkml:trace contextRef="#ctx0" brushRef="#br0" timeOffset="51868.06">24751 3121 429 0,'0'0'297'0,"24"4"-67"0,-24-4-41 0,25 5-30 16,-14 0-22-16,-11-5-27 0,23 7-23 0,-23-7-14 15,22 8-11-15,-22-8-12 0,19 9-8 0,-9 0-8 16,-2-2-13-16,0 1-3 0,-1 0 7 0,1 1-9 15,-2 0-5-15,-2-1 1 0,1 2-3 0,-2 0 0 16,-3-10-4-16,2 18-7 0,-2-18 11 0,3 17-3 16,-3-17-5-16,-4 15 2 0,4-15-2 0,-5 10 4 15,5-10-2-15,0 0-8 0,-6 8 9 16,6-8-7-16,0 0-2 0,0 0 3 16,-2-11 2-16,2 11-2 0,4-19 1 0,1 4-9 15,3-1 11-15,1-2-10 0,0 1 7 0,1 0 1 16,1 0 18-16,1 1 12 0,-1 3 5 0,-2 3 4 15,0-1-8-15,2 4 0 0,-4-1-10 0,-7 8 9 16,18-7-21-16,-18 7 10 0,18 0-13 0,-18 0 4 16,22 7-4-16,-13-1 9 0,1 2-15 0,0 2 14 15,0-2-17-15,-2 4 16 0,2 0-11 16,-5-1 3-16,1 3-4 0,-4-5-3 0,2 4 3 16,-3-1-9-16,-2-3-28 0,-2 3-43 0,1-2-48 15,-3 0-41-15,-2-4-29 0,-3 0-301 16,10-6 41-16</inkml:trace>
  <inkml:trace contextRef="#ctx0" brushRef="#br0" timeOffset="52013.05">25023 2960 213 0,'0'-19'414'0,"2"2"-137"16,-2 2-47-16,0 1-70 0,0 3-5 0,0 11-63 16,0-18-8-16,0 18-36 0,0-12 6 15,0 12-28-15,0 0-8 0,0 0-54 0,0 0-45 16,0 0-30-16,0 0-66 0,2 15-228 15,-2-15 190-15</inkml:trace>
  <inkml:trace contextRef="#ctx0" brushRef="#br0" timeOffset="52190.03">25202 2909 240 0,'7'-7'432'0,"1"1"-119"0,0-2-53 0,-8 8-46 16,12-13-30-16,-12 13-5 0,10-12-25 15,-10 12-24-15,8-8-29 0,-8 8-20 0,0 0-21 16,7-7-19-16,-7 7-4 0,0 0-10 0,10 8-2 15,-10-8 27-15,4 15-42 0,-3-1 24 0,1 1-32 16,-1 4 21-16,0 0-16 0,-2 6-4 16,0-1-56-16,-1 2-47 0,1-1-16 0,-1 0-30 0,0 0-10 15,-3 0-23-15,4-3 2 0,-1-3-50 16,0-3-207-16,0-2 159 0</inkml:trace>
  <inkml:trace contextRef="#ctx0" brushRef="#br0" timeOffset="52547.03">25255 3221 329 0,'2'-9'361'0,"-2"9"-123"0,0-12-38 16,0 12-36-16,0-15-18 0,0 15-46 0,3-14-8 16,-3 14-11-16,2-12-22 0,-2 12-27 0,5-17 2 15,-5 17-8-15,12-14 4 0,-6 7-22 16,2-1-2-16,0 1-36 0,2 1-4 0,-1 1-32 0,0-2 12 16,2 3-8-16,-2 0 4 0,3-1 6 0,0 1 17 15,1 0 5-15,1-2 10 0,0 4 1 16,-2-4 1-16,-1 3 5 0,2-2 5 15,-13 5 0-15,22-7 4 0,-22 7 3 0,20-10 1 16,-8 7 4-16,-1-3 5 0,-11 6 15 0,18-10-3 16,-18 10 7-16,15-5 3 0,-15 5 3 0,13-7 0 15,-13 7 1-15,0 0 2 0,13-8-1 0,-13 8-5 16,0 0-6-16,11-5 0 0,-11 5-6 0,0 0-4 16,0 0-5-16,12-4 0 0,-12 4 7 0,0 0-2 15,0 0 2-15,9 6 8 0,-9-6-3 16,4 8 10-16,-4-8-6 0,2 12-2 0,-2-12-9 0,3 15 2 15,-3-15-6-15,0 21 2 0,0-11-5 16,0 5 1-16,0-5-2 0,-1 4-3 16,-1-3-28-16,1 0-44 0,-2 1-53 0,2-2-59 15,1-10-315-15,-5 15 45 0</inkml:trace>
  <inkml:trace contextRef="#ctx0" brushRef="#br0" timeOffset="52719.03">25644 2875 497 0,'0'-20'354'0,"-1"1"-45"0,0 5-45 16,-1 1-75-16,2 0-49 0,-2 4-27 0,2 9-19 0,-4-12-16 15,4 12-17-15,0 0-11 0,0 0-19 16,0 0-22-16,0 0-45 0,-10 12-50 0,9-3-45 16,1 4-28-16,0 0-31 0,2 1-278 0,1 1 95 15</inkml:trace>
  <inkml:trace contextRef="#ctx0" brushRef="#br0" timeOffset="53349.03">25764 3009 171 0,'0'0'310'16,"9"5"-98"-16,-9-5-40 0,0 0-47 0,12 6-25 15,-12-6-18-15,0 0-21 0,10 6-6 0,-10-6-10 16,0 0-7-16,9 9-5 0,-9-9-8 0,5 7-29 16,-5-7 22-16,8 8-5 0,-8-8 0 15,6 9 0-15,-6-9-7 0,8 8 1 0,-8-8 1 16,8 7 1-16,-8-7 3 0,0 0 11 0,12 5 11 15,-12-5-23-15,0 0 19 0,22 0-3 0,-22 0 12 16,20-5-13-16,-5-2 5 0,0 1-19 16,3-2 2-16,0 0 11 0,-1-2-8 0,0 1-1 15,2-1-5-15,-2 1 4 0,0 1-1 0,-6 1-7 16,2 1 4-16,-4 0-3 0,-9 6-4 0,16-5 1 16,-16 5-5-16,13-5 8 0,-13 5-4 0,0 0 2 15,0 0-10-15,17 2 13 0,-17-2-1 0,5 8-1 16,-5-8-7-16,1 12 8 0,-1-12-12 15,3 10 5-15,-3-10-7 0,2 14 2 0,-2-14-1 0,2 11 8 16,-2-11-15-16,5 11 10 0,-5-11-18 16,10 7 10-16,-10-7-7 0,0 0 17 15,22 1-11-15,-22-1 17 0,23-7-13 0,-11 3 17 16,2-4-20-16,-1 2 13 0,-1-2 7 0,-1 1 14 16,-2 1 13-16,-1 0 17 0,-8 6 13 0,13-9-11 15,-13 9 1-15,10-8-23 0,-10 8 1 0,0 0-16 16,0 0 5-16,0 0-16 0,18 3 6 0,-18-3-35 15,6 16 42-15,-1-3-15 0,-1 3 13 0,2 6-14 16,-2 8 14-16,4 6-17 0,-3 2 5 16,2 4-8-16,0 7 18 0,-2 10-11 0,2 4 6 15,-4 1-15-15,3 0 12 0,-1-3-18 16,-3 2 12-16,3-15 18 0,-1 1-25 0,0-3-6 16,-1-5-6-16,-1 1 17 0,1-6-12 0,-1-9 22 15,-2-2-33-15,-1-5 32 0,0-3-13 0,-2-5 24 16,2 0-9-16,1-12 32 0,-8 12 1 0,8-12 2 15,0 0-13-15,-20 1 7 0,20-1-9 0,-21-12 6 16,7-1-14-16,-1-5-1 0,-2-5 40 0,2-3-53 16,0-4-4-16,2-2-3 0,0-5-32 0,3 0 35 15,2-3-31-15,1 0 33 0,3-1-38 16,1 2 18-16,3-2-37 0,4 0-21 0,1 3-31 16,1-1-47-16,3 0-21 0,2 3-30 0,1-1-29 15,2 1-54-15,4 1-160 0,2-1 142 16</inkml:trace>
  <inkml:trace contextRef="#ctx0" brushRef="#br0" timeOffset="53924.04">26840 2694 329 0,'6'-9'290'0,"-3"-1"-61"0,2-1-42 0,-2 3-4 16,-3 8-30-16,2-15-4 0,-2 15-47 0,2-15 11 15,-2 15-43-15,-2-9 11 0,2 9-43 16,0 0 15-16,-5-12-30 0,5 12 23 0,0 0-25 0,-17 4 14 15,7 4-34-15,-1 0 31 0,1 6-34 0,-2 5 20 16,-6 3-18-16,4 5 32 0,-1 1-14 16,1 4 1-16,-1-3-4 0,3 3-4 0,1-1 5 15,2 1-22-15,4-1 21 0,2-7-11 0,2 2 9 16,3-2-11-16,2-2 9 0,3-2-10 16,0-5 12-16,3-1-27 0,1-5 22 0,1-1-9 15,2-5 8-15,-14-3-11 0,30 1 6 0,-12-5-10 16,2-3 17-16,1-3-18 0,2-7 17 0,-3 1-7 15,-1-5-1-15,0-3 1 0,-3-2 2 0,0-3-2 16,-3-3 1-16,-4-1-11 0,1-2 11 0,-2-3-2 16,-3 3-34-16,-1 1 39 0,-3 7 11 0,-2 0 7 15,-3 5-3-15,-2 0-16 0,-3 4 8 16,-5 3-8-16,-2 4 6 0,-3 2-6 16,-2 4 2-16,1 5-5 0,-5 2-32 0,1 3 31 15,-1 2-22-15,-3 8 37 0,4 2-32 0,1 0 24 16,1 4 12-16,3 1-11 0,4 2-1 0,1 0-4 15,5-2 1-15,2 0 2 0,5 0-7 0,0-3-1 16,6 1-5-16,1 1 15 0,3-2-26 0,6-1 8 16,0-1-7-16,4-3 7 0,2 1-13 0,-2-4 1 15,3-1 3-15,-3-2 14 0,2 0-11 0,-1-1 5 16,-3-1 2-16,0-3 15 0,-2 2-4 16,-1-1 9-16,-13-4-6 0,21 8 9 0,-9-5-12 15,-12-3 4-15,16 7-4 0,-16-7 16 16,16 9-18-16,-16-9 14 0,13 12-18 0,-6-6 7 15,-7-6-9-15,12 14-5 0,-7-7 11 0,-5-7 14 16,11 14-17-16,-4-6 6 0,-7-8-17 0,12 12-38 16,-12-12-44-16,10 13-44 0,-10-13-41 0,11 8-51 15,-11-8-235-15,0 0 97 0</inkml:trace>
  <inkml:trace contextRef="#ctx0" brushRef="#br0" timeOffset="55053.03">27217 2868 370 0,'1'-13'415'0,"-1"13"-107"0,4-18-43 0,-4 18-54 16,0-15-47-16,0 15-33 0,2-12-29 0,-2 12-14 15,0 0-21-15,0 0-15 0,0 0-10 0,0 0-7 16,0 0-7-16,-4 8-8 0,4-8-16 0,-3 18 8 16,3-8-4-16,-2 3 18 0,2-1-20 15,-3 1 14-15,6 0-22 0,-3 0 25 0,1-1-36 16,0 0 33-16,2-1-26 0,-1-1 17 0,2-1-15 15,-4-9 15-15,9 14-17 0,-9-14 16 0,12 8-26 16,-12-8 35-16,14 2-21 0,-14-2 13 0,18-3-15 16,-18 3 27-16,19-10-15 0,-8 1 1 0,0 1-15 15,-2-4 9-15,2 0 5 0,-1-3-1 16,-3 1-1-16,0 1 3 0,0-1-5 0,-4 4-4 16,1 1-9-16,-4 9 1 0,2-17 8 15,-2 17 1-15,-2-10 1 0,2 10-4 0,0 0 1 16,-14-4-1-16,14 4-3 0,-14 8-2 0,5-2-6 15,0 3-2-15,2 2-12 0,-1 0 0 0,1 1-4 16,1-1 2-16,4 0 9 0,-1 1 3 0,3-12 2 16,0 18-3-16,3-9 2 0,-1 3 6 0,3-4 10 15,2 1-9-15,0-4 4 0,-7-5 1 0,17 12 4 16,-17-12-2-16,22 5 8 0,-22-5-8 0,27 2 7 16,-27-2-4-16,29-5 2 0,-14 3 2 0,2-5-4 15,1-1-2-15,-3-2-1 16,2 1 4-16,-4-4 1 0,2-1-31 0,-4 0 36 15,1-3-1-15,-3-2-32 0,-2 0 35 0,1 1-31 16,-3 4 48-16,-1 0-24 0,-3 0 27 0,1 5-23 16,-2 9 29-16,-2-16-6 0,2 16-4 0,-4-10 1 15,4 10-11-15,0 0-2 0,-15-3-13 0,15 3 10 16,-15 8-4-16,5 0-4 0,2 0 3 0,0 4-2 16,-2-2-2-16,4 5 2 0,-1-3-12 0,3 1 12 15,1-1-4-15,1 1 16 16,2-3-35-16,0 2-22 0,3 0-33 0,2-2-31 0,0-2-25 15,2-1-23-15,1 0-10 0,-8-7 11 16,21 9 46-16,-21-9-5 0,27 0 24 0,-9-4 1 16,-2 2 39-16,6-5-7 0,-2-1 40 0,-2-2 14 15,0 1 28-15,0-4 16 0,-1 1 28 0,-2-2 23 16,-1 2 8-16,-1-1 16 0,-2 2-29 0,-2 1 26 16,0 1-37-16,-1 2 29 0,-2 0-20 0,-6 7-29 15,11-8-3-15,-11 8-11 0,0 0-10 16,12-6-6-16,-12 6-8 0,0 0-2 0,14 8-7 15,-14-8-12-15,7 14 10 0,-2-6-10 0,0 1 1 16,-3 3-30-16,2-3 24 0,-1 2-6 0,-1-1-5 16,-2-10-10-16,6 16 8 0,-6-16 6 0,2 15-7 15,-2-15 8-15,5 14 5 0,-5-14 0 16,0 0 6-16,5 10-13 0,-5-10 13 0,0 0 1 16,0 0-6-16,0 0 9 0,9-5-6 0,-9 5 1 15,9-12 4-15,-5 4-10 0,1-3 10 0,3-1-2 16,-2-2-2-16,3 2-23 0,-2-1 29 15,1 1-29-15,0 0 34 0,-1 4-39 0,-1-1 46 16,-6 9-35-16,10-12 31 0,-10 12-26 0,7-7 31 16,-7 7-31-16,0 0 24 0,0 0 5 0,0 0-1 15,0 0-4-15,7 7-6 0,-7-7 2 0,0 12-3 16,0-12 2-16,2 13-14 0,-2-13 5 0,1 12 9 16,-1-12 0-16,4 14-11 0,-4-14-4 0,7 11-6 15,-7-11 0-15,14 9-26 0,-14-9 15 16,18 4-8-16,-18-4-6 0,23 0-4 15,-23 0 6-15,27-7 3 0,-10 2 14 0,-3 0-11 16,4-5 24-16,-3 0-2 0,0 1 15 0,-2-3-3 16,2 0 21-16,-6 2-42 0,3 0 66 0,-2 0-31 15,-2 1 49-15,-2 2-26 0,2-1 37 0,-8 8-43 16,10-9 32-16,-10 9-49 0,6-7 32 0,-6 7-48 16,0 0 39-16,0 0-32 0,0 0 38 0,0 0-46 15,4 9 33-15,-4-9-3 0,-6 17-33 16,3-7 23-16,-2 4-8 0,0 1 2 0,-1 1-3 15,1 1-3-15,-2 3-3 0,3 2 24 0,-1-1-41 16,-1 2 38-16,0 0-35 0,2 2 9 16,0-1-58-16,1 3-112 0,1-3-82 0,0 2-317 15,0-1-89-15</inkml:trace>
  <inkml:trace contextRef="#ctx0" brushRef="#br0" timeOffset="55553.03">28909 2498 499 0,'-2'-14'450'0,"0"2"-116"16,1 2-78-16,1 10-76 0,-4-15-27 0,4 15-33 15,0 0-22-15,0 0-18 0,0 0-14 16,-4 8-14-16,2 6-10 0,-1 8-19 0,-1 3-1 0,-2 9-1 15,4 0-1-15,-4 1-6 0,3 2-2 16,-1-1-17-16,0 0-36 0,1-3-46 16,1-6-4-16,0-2-49 0,2-6-17 0,2-1-3 15,-2-6-51-15,0-12-247 0,2 15 112 0</inkml:trace>
  <inkml:trace contextRef="#ctx0" brushRef="#br0" timeOffset="56082.03">28889 2471 24 0,'2'-36'373'15,"1"5"-82"-15,-1 4-61 0,2 5-19 16,-3 4-43-16,2 2-1 0,-2 4-86 0,1 3 12 16,-2 9-20-16,4-12-18 0,-4 12-6 0,0 0-7 15,0 0-5-15,10 14-5 0,-7-2-12 16,1 4-16-16,1 5 23 0,2 1-28 0,0 1 25 16,2 7-24-16,2-6 22 0,1 1-28 0,1 1 26 15,4-6-31-15,-2-4 30 0,2-2-28 0,-1-3 24 16,5-3-25-16,-4-5 24 0,4 0-38 0,1-8 38 15,2-2-28-15,2-3 23 0,-1-5-18 16,-2-3 22-16,0-2-24 0,-5-1 28 0,-1-2-27 16,-4 0 52-16,-3 1-4 0,-4 2 1 0,-1 0 15 15,-1 4-5-15,-4 4-8 0,-1-1-9 16,-2 3-10-16,-3 3-3 0,6 7-2 0,-20-9-7 0,20 9 4 16,-31 6-9-16,10 2-6 0,0 3 10 0,-4 3-8 15,1 2 5-15,2 1-2 0,3 2 2 16,4-3-5-16,3 0-32 0,2 2 26 0,3-4-30 15,1-3 33-15,6-11-47 0,0 18 27 0,0-18-39 16,9 13 26-16,-9-13-42 0,18 7 4 0,-18-7 8 16,28-3 2-16,-7-2 3 0,-3-5 18 15,2 0 3-15,0-2 16 0,-3 0 8 16,0-3 26-16,-2 0 3 0,2 0 35 0,-3 1-13 0,-2 2 53 16,-3 2 0-16,-1 2-15 0,0 0-27 0,-8 8 3 15,10-7-11-15,-10 7-9 0,0 0-4 0,0 0-4 16,5 14-57-16,-5-1 63 0,-2 3-45 0,-2 6 45 15,0 1-46-15,1 3 31 0,-2 1-20 0,1 1 29 16,3 0-53-16,1-1 12 0,3-1-60 16,2 0 13-16,2-4-30 0,1-2-12 15,4-2 11-15,4-3 14 0,0-3 15 0,5-3-24 16,0-6-4-16,3 0-26 0,-1-4-39 0,1-4-33 16,1-1-105-16,-3-4 84 0</inkml:trace>
  <inkml:trace contextRef="#ctx0" brushRef="#br0" timeOffset="56250.03">29676 2611 644 0,'10'-20'152'16,"0"-5"-8"-16,-1 3-2 0,-4 0-5 0,-1 1 21 15,-3 4-31-15,-1 2 15 0,-1 1-19 0,-3 4-14 16,0 0-13-16,-3 2-16 0,7 8-17 0,-17-6-16 16,17 6 0-16,-25 6-38 0,8 2 30 15,-1 7-38-15,2-1 31 0,-2 6-41 16,-1 5 13-16,4 0-13 0,-1 0 37 0,4 4-40 16,0 0 33-16,5-8-38 0,3 1 23 0,2-2-49 15,2-3 13-15,2-1-31 0,2-2 5 0,5-2-40 16,1-1-23-16,1-4-19 0,0-3-23 0,-11-4-26 15,26 0-234-15,-10-2 175 0</inkml:trace>
  <inkml:trace contextRef="#ctx0" brushRef="#br0" timeOffset="56430.03">29719 2646 601 0,'12'-19'236'0,"1"-1"-47"15,-3 1 1-15,1 0-29 0,-3 2 20 0,-2 4-59 16,1 0 15-16,-2 4-20 0,0 1-19 0,-5 8-13 16,6-11-24-16,-6 11-14 0,0 0-43 0,0 0 38 15,0 0-45-15,3 10 29 0,-3-10-33 16,-3 18 34-16,-1-5-41 0,2-1 36 0,-2 3-46 15,0-1 18-15,2-2-48 0,-1 1 12 0,3-1-52 16,0-12-27-16,3 17-17 0,-3-17-20 0,6 17-26 16,-6-17-69-16,10 8-112 0,-10-8 228 0</inkml:trace>
  <inkml:trace contextRef="#ctx0" brushRef="#br0" timeOffset="57121.03">29911 2619 490 0,'17'-14'136'16,"-3"1"11"-16,1-1-6 0,-2-1 3 0,-1 2 0 0,1-1 2 15,-4 3-35-15,1 2 11 0,-4 1-36 0,1 1 15 16,-7 7-47-16,9-13 19 0,-9 13-42 0,0 0 23 15,0 0-46-15,0 0 39 0,18 5-42 0,-18-5 32 16,5 13-29-16,-5-13 20 0,5 20-35 16,0-9 25-16,-2 2-36 0,-1-2 42 0,2-1-30 15,0 3 18-15,1-1-39 0,2-3 32 16,3 3-29-16,-1-6 23 0,1 1-51 0,3-3 24 16,-13-4-21-16,27 3 1 0,-27-3 7 0,32-3 6 15,-16 0 11-15,0-3-6 0,2-2 21 0,-1 0 4 16,-2-1 2-16,0-3 11 0,-4 4 15 0,1-2 29 15,-3-1-20-15,0 3 24 0,-3 1-19 0,3-1 50 16,-9 8-58-16,10-10 29 0,-10 10-47 0,9-9 30 16,-9 9-42-16,0 0 25 0,0 0-31 0,0 0 40 15,0 0-42-15,17 1 36 16,-17-1-41-16,5 9 36 0,-5-9-42 0,6 10 46 16,-6-10-54-16,10 10 48 0,-10-10-44 0,11 10 38 15,-11-10-45-15,19 6 49 0,-19-6-56 0,24 3 38 16,-24-3-36-16,30-2 28 0,-30 2-21 0,30-5 27 15,-14 2-23-15,-5-2 31 0,2 1-31 0,-13 4 34 16,20-10-26-16,-10 3 34 0,-10 7-27 0,15-8 43 16,-15 8-30-16,12-9 43 0,-12 9-49 0,0 0 41 15,14-7-43-15,-14 7 38 0,0 0-42 16,0 0 38-16,0 0-42 0,0 0 10 0,0 0-8 16,13 4 38-16,-13-4-37 0,5 10 33 0,-5-10-39 15,5 12 41-15,-5-12-44 0,5 14 29 16,-5-14-25-16,11 13 39 0,-2-4-40 0,1-4 38 15,1 0-43-15,5 1 46 0,-2-2-45 0,1-3 4 16,-15-1 5-16,28 2 3 0,-12-4 0 0,1 1 1 16,0-3 9-16,5-3-6 0,-2 0-2 0,-2-2-4 15,3-1 8-15,-4-2 0 0,1-1 1 16,-2-3-3-16,2-3 44 0,-2-3-52 16,-2-1 25-16,0-3-27 0,-3 0 32 0,-1-5-34 0,1 0 43 15,-2-3-43-15,-2-2 3 0,0 1 3 16,-2-4 5-16,-2 4 3 0,-2 8 8 0,2-1 19 15,-5 3-6-15,1 5-3 0,0 3 2 0,-2 3-4 0,-1 2-1 16,-2 4-1-16,6 8-1 0,-13-6 0 16,13 6-5-16,-19 9-2 0,6 5 7 0,-1 4-12 15,0 5 38-15,1 3-44 0,-2 1 39 0,6 2-41 16,-2 1 37-16,3 1-44 0,2 3 42 0,2 0-37 16,1 0 9-16,3-5-12 0,0 1 23 0,4 6-64 15,0-3-9-15,2-4-26 0,1 2-38 0,4-4-29 16,2-3-45-16,0-7-307 0,3-2 21 0</inkml:trace>
  <inkml:trace contextRef="#ctx0" brushRef="#br0" timeOffset="57818.03">31140 2556 99 0,'0'0'479'0,"0"0"-173"15,-14 5-77-15,14-5-40 0,0 0-45 0,0 0-12 16,-11 5-27-16,11-5-18 0,0 0-15 0,0 0-10 16,0 0-6-16,0 0-14 0,0 0 0 0,0 0-12 15,16-4 1-15,-2-2-4 0,5-2-12 0,1-1 0 16,4-5-3-16,0-1 25 0,0-2-39 0,0-1 41 15,-1-4-49-15,-2 0 38 0,1 0-46 0,-3-7 53 16,-1 1-50-16,-4-5 42 0,3-1-44 0,-3-4 6 16,-3-3-32-16,1-1-15 0,-2-1 71 0,-1 2 5 15,-1-1-40-15,-1 6 59 0,-3-2 14 16,-1 10-12-16,-2 2 0 0,-1 2-1 0,-1 5 0 16,-2 4-11-16,2-2-4 0,-3 8-4 0,-1-1-4 15,5 10-4-15,-12-7-1 0,12 7-2 0,-19 9-1 16,3 1 3-16,0 12 0 0,-2 4-3 0,4 3-1 15,-2 5-2-15,2 0 18 0,3 2-22 0,-1 1 21 16,3-1-24-16,2 2 22 0,2-3-5 16,1 3-22-16,3-4 14 0,1-2-30 0,1-3 10 15,3 0-47-15,1-3 9 0,0-3-61 0,-1 0-54 16,5-3-67-16,-2-8-337 0,3 0-92 0</inkml:trace>
  <inkml:trace contextRef="#ctx0" brushRef="#br0" timeOffset="58285.03">31679 2312 525 0,'0'0'435'16,"4"-10"-146"-16,-4 10-25 0,0 0-104 15,-4-10 4-15,4 10-62 0,0 0 13 0,0 0-57 16,0 0 10-16,-15 3-42 0,15-3 30 0,-9 10-40 16,9-10 28-16,-5 14-42 0,5-14 34 0,-6 17-42 15,6-17 34-15,-1 16-55 0,1-16-3 0,4 16-21 16,-4-16 4-16,7 16-14 0,-7-16-13 15,11 10 2-15,-11-10 7 0,16 8 6 0,-16-8 12 0,16 3 8 16,-16-3 13-16,18-3 0 0,-18 3 23 16,18-10 11-16,-8 4 14 0,1-3 1 0,0 0 5 15,-1 0 6-15,1-4 8 0,-2 3 42 0,1 0-45 16,-3 1 1-16,0 2-2 0,-7 7-5 0,11-12-6 16,-11 12-6-16,8-9-3 0,-8 9-4 15,0 0 34-15,0 0-44 0,0 0 33 0,0 0-41 16,0 0 37-16,8 7-48 0,-8-7 7 0,0 13-3 15,0-13 3-15,0 16 4 0,0-16-16 0,3 16 8 16,1-6-3-16,3-1 2 0,0-2 0 0,0 1 5 16,2-3-5-16,2 1-22 0,-11-6 40 15,23 6-3-15,-23-6 11 0,26 2 3 0,-26-2 7 16,27 0 2-16,-27 0 12 0,30-5 5 0,-30 5 2 16,24-5 12-16,-11 1 15 0,-13 4-27 0,18-4 3 15,-18 4-31-15,17-1 15 0,-17 1-23 0,0 0 21 16,16 0-25-16,-16 0 14 0,8 9-20 0,-8-9 10 15,6 17-8-15,-6-5-1 0,-3 5-3 0,-1 4-4 16,-1 3-28-16,-6 4-29 0,-4 3-62 16,0 1-138-16,-7 2-376 0,-5 4-172 0</inkml:trace>
  <inkml:trace contextRef="#ctx0" brushRef="#br0" timeOffset="60908.27">24001 4071 425 0,'0'0'479'0,"0"0"-112"0,0 0-97 16,-8-9-59-16,8 9-69 0,0 0-14 0,0 0-38 16,-10 8 8-16,10-8-46 0,-8 15 10 0,5-5-32 15,-1 0 15-15,-1 5-30 0,2-1 19 16,-1 3-37-16,3 0 28 0,-2 1-35 0,2 0-11 15,1-2-53-15,0-1-35 0,0 0-47 16,3-3-20-16,-2 0-105 0,-1-12-202 0,4 17 69 16</inkml:trace>
  <inkml:trace contextRef="#ctx0" brushRef="#br0" timeOffset="61086.26">24001 3968 226 0,'-3'-26'527'0,"-3"2"-192"0,4 3-50 15,-2 4-87-15,1 4-38 16,-1 1-42-16,2 2-20 0,2 10-25 0,-7-14-14 16,7 14-32-16,-6-7 13 0,6 7-20 0,0 0-16 15,0 0-28-15,0 0-55 0,-4 13-25 0,4-13-67 16,5 22 8-16,2-10-73 0,0 2-178 0,2 1 181 16</inkml:trace>
  <inkml:trace contextRef="#ctx0" brushRef="#br0" timeOffset="61417.27">24218 4046 395 0,'0'0'365'0,"5"9"-120"16,-5-9-54-16,2 11-41 0,-2-11-26 0,-2 13-32 15,-2-1-25-15,3-3-5 0,-3 3-13 16,-2 2-8-16,2 2-7 0,-2-2-7 0,1 0-12 16,-1-1 7-16,1 1-6 0,-1-2-7 0,2 0 0 15,-1-2-2-15,3 0-1 0,2-10 1 0,-7 14-2 16,7-14 30-16,-5 8-6 0,5-8-6 0,0 0-6 15,0 0-2-15,0 0-5 0,0 0 0 0,-10-8-12 16,10 8 11-16,3-21 1 0,0 3-8 0,4-5 8 16,0-4-10-16,4-5-4 0,1 1 4 15,4-1-6-15,0-1 6 0,2 3 19 0,1-1-2 16,0 4 7-16,-2 3-3 0,2 3 3 0,-6 4-13 16,2 4 5-16,-2 1-18 0,-2 7 15 0,-11 5-9 15,19-7 5-15,-19 7-8 0,17 8 6 16,-9-1 1-16,0 5-5 0,-2 2-17 0,0 6 14 15,0 2 16-15,-4 3-19 0,2 0-1 0,-3 7-36 16,2 2-50-16,-2 0-62 0,2-6-57 0,-1 0-308 16,3-1 5-16</inkml:trace>
  <inkml:trace contextRef="#ctx0" brushRef="#br0" timeOffset="61969.27">25106 3826 515 0,'0'0'450'15,"0"-15"-136"-15,0 15-54 0,-2-11-91 16,2 11-7-16,0 0-53 0,-3-11-6 0,3 11-39 15,0 0 7-15,0 0-26 0,0 0 2 0,0 0-38 16,-1 14 30-16,2-4-11 0,0 3-5 0,3 4-3 16,0 3-22-16,0 3 44 0,2 0-54 0,1 2 16 15,-2 0-24-15,1 0 33 0,-1 4-24 0,1 0 7 16,0-4-40-16,-2 0-36 0,0 1-38 0,-2 1-17 16,1-1-65-16,-2-1-57 0,-2-1-216 15,-1-2 88-15</inkml:trace>
  <inkml:trace contextRef="#ctx0" brushRef="#br0" timeOffset="62175.27">24913 4234 249 0,'-10'-16'488'0,"1"3"-141"0,1 1-81 16,2 1-20-16,-1 1-97 0,0 1-11 0,3 2-41 15,4 7 5-15,-7-13-37 0,7 13 4 16,-4-11-33-16,4 11 2 0,0 0-16 0,2-15 13 15,-2 15-26-15,13-8-5 0,-3 2-33 0,6 0-40 16,0 1-28-16,5 1-29 0,0-1-24 0,4-2-26 16,0 2-21-16,-2 0-253 0,4-2 130 0</inkml:trace>
  <inkml:trace contextRef="#ctx0" brushRef="#br0" timeOffset="62502.27">25272 3884 1 0,'-10'-6'209'0,"-1"-1"-45"16,-2 2-46-16,0-2-44 0,3 3-23 0,-3 0-37 16,13 4-19-16,-24-5-18 0,24 5-3 0,-19-4-20 15,19 4-14-15,-17-2-20 0,17 2 9 0,0 0 27 16,-19-3 74-16,19 3 66 0,0 0 29 0,-17-3-1 16,17 3 3-16,0 0 5 0,-11-5 1 0,11 5-19 15,0 0 28-15,-13-8-32 0,13 8-1 16,0 0-10-16,-10-8 3 0,10 8-6 15,0 0-4-15,0 0-8 0,-9-4-15 0,9 4-3 16,0 0-30-16,0 0 0 0,0 0-16 0,-9-7 1 16,9 7-9-16,0 0 6 0,0 0-16 0,0 0 8 15,0 0-6-15,0 0 4 0,0 0-8 0,0 0 9 16,0 0-9-16,0 0 8 0,13-5-13 0,-13 5 12 16,0 0-15-16,0 0 10 0,0 0-18 15,0 0-26-15,0 0-30 0,15 3-52 0,-15-3-20 16,0 0-42-16,0 0-71 0,0 0-180 0,10 7 155 15</inkml:trace>
  <inkml:trace contextRef="#ctx0" brushRef="#br0" timeOffset="62876.27">25054 3912 338 0,'0'0'525'0,"0"0"-150"0,0 0-94 16,3-10-64-16,-3 10-41 0,0 0-42 0,0 0-29 15,0 0-19-15,0 0-24 0,0 0-1 16,0 0-23-16,12 7-6 0,-9 5-23 0,3 2 22 16,-2 4-28-16,5 4 24 0,-3 3-29 0,2 3 24 15,-2 3-37-15,3 2 31 0,-4 0-18 0,2-2 17 16,-2 0-24-16,0 2 27 0,-4-6-29 0,3 0 28 15,-4-1-12-15,0-2-4 0,-1-2-27 0,-2-3 44 16,0 1-28-16,-3-5 33 0,0 2-30 16,-2 0 32-16,-4-5 0 0,1 0-6 0,0-4 15 15,-2 1-9-15,-2-4 5 0,-2-2-3 0,2 1 0 16,15-4-6-16,-31 0-4 0,13-2-35 0,2-1 28 16,-4-4-32-16,3-2 35 0,-1-1-45 0,4-3 18 15,2 0-46-15,1 0-13 0,4-1-50 16,2-1-59-16,5 1-38 0,1-3-28 0,3 2-285 15,5-6-22-15</inkml:trace>
  <inkml:trace contextRef="#ctx0" brushRef="#br0" timeOffset="63736.27">25385 3987 318 0,'11'-10'428'0,"-11"10"-131"0,0 0-67 0,0 0-44 16,0 0-56-16,0 0-29 0,0 0-2 0,-7 10-12 15,-1-1-11-15,0 4-17 0,-1 3-7 0,-1 1-8 16,1 3-6-16,0-1-24 0,-1 0 12 0,4 2-10 16,1 0-1-16,-2-3-7 0,6 0 6 15,0-4-10-15,1-1 7 0,1-1-29 0,3-2 29 16,1 1-9-16,1-4 4 0,2-2-10 0,-8-5 3 16,18 7-7-16,-18-7 3 0,20 0-3 0,-8-4 2 15,3-3 2-15,-1-1-2 0,1-4 0 0,-2-2 4 16,-1-1-4-16,-1-2 5 0,1 0 1 0,-3-1 4 15,2 0 4-15,-2 1 7 0,-2 3-8 0,0 2 37 16,-2 3-39-16,-1 0 15 0,-4 9-22 0,8-14 6 16,-8 14-6-16,6-7 10 0,-6 7-11 15,0 0 12-15,0 0-11 0,10 6 10 16,-10-6-14-16,4 12 10 0,0-4-12 0,-1 5 16 16,-1-4-11-16,2 3 8 0,-1 0-12 0,1-2 4 15,2 0-10-15,-2-1-7 0,2-1 3 0,-1-2 3 16,-5-6-2-16,15 10 14 0,-15-10-14 0,17 1-2 15,-17-1 10-15,19-4 0 0,-6-3 0 0,1 0 8 16,-1-1-4-16,1-3 1 0,1-2 1 0,-2 2 4 16,0-3 2-16,0 2 1 0,1-1 7 0,-3 1-5 15,3-2-10-15,-1 3 5 0,-3 1-3 16,3 2 6-16,-1 0-6 0,0 0-3 0,-3 3 2 16,-9 5 9-16,19-7-8 0,-19 7 2 0,17-1-2 15,-17 1-1-15,17 0 1 0,-17 0 1 16,16 5 0-16,-16-5 7 0,17 4-9 0,-17-4 3 15,17 8 0-15,-17-8-2 0,17 9-4 0,-17-9-4 16,18 5-3-16,-18-5-10 0,18 3-5 0,-18-3-8 16,22 1 7-16,-22-1-21 0,25-4 11 0,-12 2-10 15,4-4 15-15,-2 0-13 0,3 1 20 0,-1-3-12 16,-1-1 23-16,1 2-15 0,-2-1 24 16,-1 0-10-16,0-1 16 0,-2 2-11 0,-2 2 14 15,-1-2 0-15,-1 1 24 0,1-2-3 0,-9 8 8 16,16-11-1-16,-16 11-6 0,12-10 2 15,-12 10-12-15,12-9 2 0,-12 9-10 0,13-9 4 16,-13 9-11-16,12-7 1 0,-12 7-1 0,14-5 12 16,-14 5-13-16,11-6 3 0,-11 6-6 0,0 0 7 15,18 0-8-15,-18 0 7 0,0 0-19 0,0 0 22 16,22 0-19-16,-22 0 18 0,0 0-17 16,14 3 19-16,-14-3-27 0,0 0 21 0,15 3-10 15,-15-3 14-15,14-3-20 0,-14 3 11 0,16-4-7 16,-16 4 16-16,16-8-13 0,-16 8 16 0,18-10-11 15,-9 3 19-15,0 0-13 0,0 1 12 0,-9 6-6 16,13-12 9-16,-13 12-5 0,8-14 13 0,-8 14-3 16,3-11 5-16,-3 11-6 0,-1-10 3 15,1 10-4-15,0 0 1 0,-14-7-1 0,14 7-2 16,-24 1-4-16,8 2-2 0,-7 4-1 0,-1 3-3 16,-8 2 1-16,0 2-2 0,-1 4-2 15,-12 5-22-15,0 2-57 0,-2 1-46 0,0 2-67 16,-4-1-67-16,0 3-199 0,2 0 129 0</inkml:trace>
  <inkml:trace contextRef="#ctx0" brushRef="#br0" timeOffset="64079.79">25297 4635 508 0,'0'0'534'0,"-14"7"-81"0,14-7-174 0,0 0-7 15,0 0-102-15,0 0 10 0,9-14-82 0,10 3-18 16,10-6-24-16,8-1-10 0,18-6-19 0,8-1 7 16,7-2-45-16,11-1 40 0,21-4-35 0,1 3 33 15,1-3-36-15,-2 2 39 0,-15 8-21 0,-1-1 43 16,-2 1-30-16,0 2 48 0,-2 2-32 0,-3 1 26 16,-2-1-29-16,-4 3 11 0,-7 1-23 0,-6 3 20 15,-13 2-18-15,-6 2 9 0,-5-1-19 16,-10 3 20-16,-2 1-22 0,-7 0 29 0,-1 0-7 15,-16 4 26-15,26-3 15 0,-26 3 3 16,16-2-4-16,-16 2 1 0,0 0-10 0,20-4-16 16,-20 4-11-16,0 0-17 0,0 0-28 0,0 0-18 15,0 0-43-15,0 0-74 0,0 0-20 0,0 0-63 16,-6 9-101-16,6-9-132 0,-19 6-299 0,8-3-279 16</inkml:trace>
  <inkml:trace contextRef="#ctx0" brushRef="#br0" timeOffset="66205.78">14099 1893 458 0,'-8'-9'389'0,"1"2"-141"0,-1-1-22 16,1 0-78-16,0 0-10 0,1 1-54 0,-1-1 15 16,7 8-40-16,-10-12 30 0,10 12-44 0,-5-15 15 15,5 15-30-15,-4-14 25 0,4 14-47 16,5-13 40-16,4 1-48 0,4 0 36 0,2-2-44 15,8-1 41-15,4 1-46 0,5-3 35 16,6 1-6-16,1 1 1 0,9-3-48 0,7 1 47 16,0 0-50-16,3 3 54 0,0 0-42 0,2 2 42 15,0 2-38-15,1 3 36 0,-11 2-34 0,-1 2 36 16,1 1-9-16,-1 4 2 0,-3-1-3 0,-3 5-14 16,2 2 12-16,-4 2-9 0,-2 6-26 0,7 4 42 15,-2 3-33-15,-2 3 31 0,-2 7-27 0,-2 2 31 16,0 6-31-16,-1 6 35 0,-2 6-9 0,-2 3 0 15,0 5-13-15,-2 2 38 0,-3 0-30 0,1 4 34 16,0 2-26-16,-3 0 21 0,1 4-19 16,-1-5 32-16,-3 0-36 0,1 0 41 0,2-1-46 15,-5-2 35-15,1 0-6 0,-2-2 40 0,2 0-52 16,-4-2 0-16,3 1 0 0,-2-2 4 0,0 0-6 16,0-3 11-16,0-1 1 0,-2 2-2 0,1-4 3 15,-2-2 6-15,2 2 46 0,-2-2-71 16,-1-2 57-16,-2-10-57 0,1 12 54 0,-3-12-57 15,0 3 46-15,1-1-59 0,-3 1 50 0,0-1-60 16,1 2 5-16,-2-3-4 0,0-1 4 16,-2 1 2-16,4-1 4 0,-2-2-11 0,-2-1 55 0,3-3-56 15,-1 0 31-15,-2-3-92 0,1-6 16 0,-1-2-82 16,-1 1-64-16,2-5-74 0,-5-3-37 16,2-5-404-16,-4-11-241 0</inkml:trace>
  <inkml:trace contextRef="#ctx0" brushRef="#br0" timeOffset="66436.78">15856 4310 740 0,'-10'-9'494'0,"-2"0"-117"0,2 3-95 16,10 6-52-16,-14-10-45 0,14 10-40 15,-11-6-36-15,11 6-32 0,0 0-14 0,0 0-14 16,0 0-11-16,0 0-6 0,0 0-4 15,0 0-7-15,25 5-13 0,-8 0 11 0,6 1-12 16,1 0 0-16,2 1-3 0,8-2 0 0,-2 2-21 16,5-2-25-16,0-1-23 0,0 0-39 0,-5-4-45 15,5-3-21-15,0 0-77 0,0-2-2 0,-1-5-295 16,0 0-42-16</inkml:trace>
  <inkml:trace contextRef="#ctx0" brushRef="#br0" timeOffset="66595.8">16638 4021 472 0,'1'-11'549'0,"-1"11"-161"16,-1-14-63-16,1 14-106 0,-9-5 2 0,9 5-86 16,0 0 18-16,-27 1-71 0,12 7-18 0,-3 2-20 15,-5 5-8-15,0 2-17 0,0 3 8 0,-1 2-9 16,0-1-4-16,1 4-2 0,3-1-17 16,0 2-45-16,2 0-78 0,1 1-105 0,2-5-464 15,4-2-222-15</inkml:trace>
  <inkml:trace contextRef="#ctx0" brushRef="#br0" timeOffset="68330.78">15659 4850 26 0,'0'0'510'15,"3"-9"-170"-15,-3 9-84 0,-1-12-30 0,1 12-47 16,-2-9-18-16,2 9-11 0,-4-11-15 16,4 11-6-16,-5-9-10 0,5 9-19 0,-6-8-7 0,6 8-10 15,-8-10-14-15,8 10-15 0,-6-7-19 16,6 7-6-16,-8-5 2 0,8 5-2 0,0 0-14 16,0 0 0-16,-23 4-10 0,14 4 8 0,-5 5-4 15,3 4 0-15,-5 9-2 0,4 1-1 0,-4 2-2 16,5 2-1-16,-1 3-1 0,0-2 0 0,4 1 1 15,0-1-1-15,2-1-9 0,2-5 12 0,1-1-3 16,2-1-1-16,4-2 8 0,-1 2-7 0,5-7 42 16,0 1-52-16,2-2 27 0,5-4-51 0,0 1 4 15,4-5-50-15,3-1-33 0,-2-6-36 0,4-1-46 16,1-4-4-16,9-1-52 0,-1-8-3 0,-1 1-227 16,0-4 75-16</inkml:trace>
  <inkml:trace contextRef="#ctx0" brushRef="#br0" timeOffset="68657.8">15993 4970 272 0,'1'-16'404'16,"0"2"-93"-16,-2-1-61 0,1 3-38 0,-4-1-53 16,2 1-18-16,-2 1-9 0,-2 2-24 0,-1 1-22 15,2 1-13-15,-3 0-5 0,8 7-12 0,-15-8-14 16,15 8-3-16,-13 4-8 0,2 0 1 0,1 6-10 16,-3 4-32-16,0 3 1 0,3 5 30 0,-3 2-27 15,3 4 28-15,1-1-30 0,2-2 20 0,1 0-19 16,4 0 22-16,0-1-3 0,2-2-2 0,0-4 1 15,3 4 1-15,3-4-2 0,-2-3-8 16,4-3 2-16,-2-2 11 0,3-1 2 0,0-4-3 16,-9-5-3-16,20 4-4 0,-20-4 1 0,30-6-1 15,-12-2-3-15,1-5 0 0,-3 0 0 16,6-7 2-16,-4-1-7 0,-1-1 2 0,-2-2 15 16,-5 4-5-16,-2-1-1 0,-3 1-2 0,0 3 0 15,-5 0-5-15,0 2 10 0,-4-1-14 0,-1 1 32 16,-4 3-36-16,0 3-8 0,-5 1-9 15,-1 5-21-15,-3 1-25 0,-2 3-45 0,-2 3-38 0,-3 4-21 16,3 1-79-16,-5 3-33 0,5-3-189 0,4 3 89 16</inkml:trace>
  <inkml:trace contextRef="#ctx0" brushRef="#br0" timeOffset="69208.8">16232 4761 35 0,'0'0'568'0,"4"-8"-201"0,-4 8-94 16,0 0-63-16,0 0-61 0,0 0-27 0,0 0-19 15,6 10-26-15,-3-1-10 0,-2 2-16 0,0 2-13 16,2 3-2-16,-2 3-22 0,3 3 10 0,-2 0-10 16,2-1 7-16,-1 3-11 0,1-2 1 0,-2-1-4 15,1 0 1-15,-1-5-5 0,0 1 1 16,-1-5-4-16,0 0 13 0,2-3-26 15,-3-9 17-15,1 17 2 0,-1-17 5 0,4 8-11 0,-4-8 4 16,0 0-8-16,0 0 11 0,0 0-1 16,0 0 26-16,5-9-18 0,-5 9 24 0,2-22-8 15,0 5-15-15,0 0 12 0,1-5-1 0,-1 0 9 16,2-1 0-16,1 2-2 0,2 1 3 0,-1 2 25 16,-1 4-42-16,-1 0 30 0,2 1-42 0,0 4 36 15,0 0-44-15,0 1 34 0,1 2-40 0,0 0 33 16,-7 6-39-16,18-5 44 0,-18 5-46 0,19 0 3 15,-19 0 4-15,21 9 0 0,-8-3 1 0,-2 3 3 16,1 2 8-16,-1 3-8 0,-3-2 0 16,1 6 2-16,0-1-8 0,-4 4 16 0,-1-1-24 0,-2 2-10 15,-1-4-51-15,-1 1-52 0,-1 2-72 16,1-4-18-16,-2-1-127 0,-1-3-156 16,3-2 31-16</inkml:trace>
  <inkml:trace contextRef="#ctx0" brushRef="#br0" timeOffset="69595.8">16625 4792 589 0,'3'-18'427'0,"-2"2"-80"15,2-1-113-15,-2 5-19 0,2 0-69 0,-1 3-24 16,-2 9-24-16,3-16-26 0,-3 16-9 0,5-11 6 16,-5 11-40-16,0 0 20 0,0 0-31 0,15-3 20 15,-15 3-29-15,14 13 24 0,-6-4-33 0,-2 2-6 16,1 3 1-16,0 3 11 0,0 1 3 15,0 0-1-15,-3-1-6 0,-1 0 3 0,1-1-2 16,-2 1-3-16,-2-1 0 0,1-2 3 16,1-1 4-16,-2-1-5 0,0-12-8 0,0 17 13 15,0-17 15-15,0 15 8 0,0-15 14 0,0 10 14 16,0-10-12-16,0 0-1 0,0 0-5 0,0 0-15 16,0 0-6-16,1-17-4 0,2 5-4 0,-1-5-1 15,6-4 39-15,-3-4-57 0,1 0 47 0,3-5-44 16,1 2 52-16,-1 6-56 0,-1 2 47 15,2 0-58-15,-1 3 47 0,-1 4-52 0,-2 1 51 16,3 4-53-16,-2 2 49 0,-7 6-47 0,11-7 47 16,-11 7-53-16,0 0 53 0,20 3-53 0,-20-3 60 15,13 14-56-15,-5-6 54 0,-3 4-56 0,1 2 24 16,0 1-69-16,-1 2-19 0,-1-1-62 0,1 1-56 16,-3-4-20-16,2-1-115 0,-1 1-218 0,-1-2-80 15</inkml:trace>
  <inkml:trace contextRef="#ctx0" brushRef="#br0" timeOffset="70024.8">17094 4577 151 0,'4'-9'516'16,"-4"9"-186"-16,8-15-78 0,-8 15-50 0,6-7-58 15,-6 7-33-15,0 0-17 0,0 0-18 0,0 0-13 16,17 4-24-16,-17-4 2 0,5 17-6 0,1-8 0 15,-4 2-10-15,0 2-5 0,-1 0-5 0,2-1-1 16,-2 5-3-16,1-4-2 0,-1-1-4 0,0 0-4 16,-1 1 6-16,3-5-19 0,-3-8-4 0,2 17 4 15,-2-17 3-15,4 10 0 0,-4-10-6 0,0 0-2 16,0 0 1-16,0 0-2 0,0 0-5 16,14-3 6-16,-14 3 6 0,5-14 2 0,-5 14 2 15,4-19 3-15,-4 6 11 0,1 1-3 16,-2 0 1-16,1-2 10 0,0 2 20 0,-3 0 4 15,3 12 3-15,-1-17-6 0,1 17 6 0,-5-15-14 16,5 15-11-16,-5-9 2 0,5 9-11 0,0 0 5 16,0 0-2-16,-19 9 1 0,11-2 1 0,-1 4-13 15,2 4 14-15,-1 3-12 0,0 1 1 0,2 2 0 16,-2-1 2-16,3 2-2 0,2-3-4 0,2-2-3 16,1 2 8-16,1-1-12 0,2-3-34 0,2 0-24 15,3-1-26-15,-1-5-62 16,4 1-21-16,-1-6-96 15,-10-4-193 1,28 3 106-16</inkml:trace>
  <inkml:trace contextRef="#ctx0" brushRef="#br0" timeOffset="70187.78">17583 4438 219 0,'0'0'550'16,"-2"-13"-206"-16,2 13-62 0,-6-7-95 0,6 7-19 15,0 0-47-15,0 0-7 0,-21 7-42 0,15-1 1 16,-2 4-13-16,-2 2-12 0,1 3-9 0,3 3-8 15,-1 0-8-15,1 2-4 0,0-2 9 16,2 2-24-16,1-2 20 0,3-2-40 0,0-1-27 0,0-1-11 16,4-1-33-16,0-1-25 0,2-3-24 0,-1-1-1 15,-5-8-53-15,13 8-8 0,-13-8-230 0,18-1 169 16</inkml:trace>
  <inkml:trace contextRef="#ctx0" brushRef="#br0" timeOffset="70561.8">17649 4449 293 0,'6'-35'334'0,"-2"0"-59"0,0 2-46 15,-3 4-9-15,2 3-20 0,-2 2-40 0,2-1 3 16,-1 8-5-16,-2 3-15 0,0 0-20 0,2 4-28 16,-2 10-20-16,1-16-14 0,-1 16-16 0,0 0-19 15,4-8 2-15,-4 8-11 0,0 0 2 0,6 12-4 16,-2 1-1-16,-2 4-3 0,2 5-2 0,-3 4-4 16,2 1 0-16,-3 3-1 0,0 6-5 15,3 1 22-15,-5-9-50 0,1 10 10 0,1-5-39 16,-1-4 9-16,-2-2-8 0,3-2 0 0,0-1 5 15,0-3 11-15,0-8 9 0,0 1 8 0,-1 0 6 16,1-14 0-16,1 14 8 0,-1-14-3 0,0 0 6 16,4 8 6-16,-4-8 9 0,0 0-11 0,15-12 0 15,-10 4 3-15,4-5 0 0,2 0 2 16,0-3 2-16,1-1 4 0,2 1 2 16,-3 0 10-16,2 1 5 0,1-1 6 0,-2 4-7 0,-1 0 2 15,-1 3-4-15,-1 0-5 0,0 2-2 0,-9 7-3 16,14-9 1-16,-14 9-7 0,13-4-5 0,-13 4 7 15,15 4 5-15,-15-4-2 0,11 9-7 0,-11-9-1 16,7 15-2-16,-2-5 1 0,-5 1 31 16,3-1-38-16,-3-10-1 0,-2 20-56 0,1-9-44 15,1-1-54-15,0-10-68 0,-2 17-26 0,2-17-258 16,-5 11 16-16</inkml:trace>
  <inkml:trace contextRef="#ctx0" brushRef="#br0" timeOffset="70734.8">17958 4196 142 0,'0'-21'524'16,"-1"5"-183"-16,1 2-69 0,0 1-61 0,-3 3-60 0,3 10-34 15,-1-15-25-15,1 15-17 0,0 0-30 16,-4-10 6-16,4 10-13 0,0 0 1 0,-5 10-18 16,5-10-28-16,-1 18-31 0,1-9-58 0,0 3-22 15,1 2-34-15,3 4-28 0,-1-4-47 0,0 3-156 16,4-5 211-16</inkml:trace>
  <inkml:trace contextRef="#ctx0" brushRef="#br0" timeOffset="71032.78">18039 4350 302 0,'10'5'258'0,"-10"-5"-28"15,0 0-62-15,0 0 31 0,10 4-70 16,-10-4 11-16,0 0-36 0,0 0 10 16,0 0-21-16,0 0-17 0,0 0-5 0,13 7-13 0,-13-7-4 15,0 0-8-15,3 15-7 0,-5-5-9 16,2-1-4-16,0 3-2 0,-2 2-8 0,0 1 6 15,1-2-4-15,1 1-7 0,0 1-4 0,0-1 0 16,0 0-3-16,3 0 1 0,-1-3 4 0,1-1 1 16,3-1 17-16,-1-1-8 0,-5-8 27 0,13 11-16 15,-13-11 17-15,18 1-31 0,-18-1 19 0,21-5-23 16,-6-2 17-16,-4 1 12 0,3-2-1 0,-1-6 6 16,-3 4 0-16,-1-3 4 0,0 2-4 0,-2-2 3 15,0 0-12-15,-4 4-7 0,-1-1 2 0,-2 10-14 16,-2-19 3-16,-2 9-8 0,-5 3-10 15,-1-1-20-15,-3 4-18 0,-5-1-18 16,-2 5-40-16,-6 0-44 0,-1 0-51 0,-10 5-96 16,0-1-43-16,-1 2-215 0,-2 1-39 0</inkml:trace>
  <inkml:trace contextRef="#ctx0" brushRef="#br0" timeOffset="71829.8">15967 4904 92 0,'-39'6'670'0,"-1"-3"-230"16,3 2-103-16,1 2-85 0,8-4-48 16,3 1-36-16,3-1-30 0,4-1-25 0,18-2-22 15,-22 5-16-15,22-5-18 0,0 0-15 0,0 0-3 16,27-12 1-16,9 0-3 0,16-4-5 0,15-2 45 15,13-6-60-15,30-7 43 0,10 1-58 0,8-3 45 16,2-3-47-16,3 2 56 0,1-1-49 0,-1 2-4 16,-5 0 10-16,-6 0-3 0,-9 5-10 0,-27 3-14 15,-8 2-10-15,-5 3-21 0,-11 0-11 0,-7 6-17 16,-18 3-6-16,-4 1-1 0,-11 4-10 0,-8 1-5 16,-14 5-6-16,0 0-10 0,0 0-8 15,0 0-11-15,-30 8 8 0,-8 2-19 0,-14 6 36 16,-11 3-27-16,-6 3 37 0,-7 3-35 0,-6 1 24 15,-27 8-33-15,-3 2 25 0,-2 5 57 0,-7 1-3 16,-2 4 77-16,4 0 14 0,0 3 61 0,6-2-12 16,4-1 34-16,8 0-14 0,12-5 16 15,22-7-33-15,9-5-3 0,5-2-24 0,12-5-1 16,11-6-17-16,7-1-4 0,7-4 11 0,11-2 28 16,5-9 24-16,4 11 3 0,-4-11-3 0,29 0 5 15,6-6-3-15,7-2 2 0,21-7-3 0,9-4-14 16,10-5-11-16,28-8-11 0,6-4-11 0,3 1-4 15,3-5-7-15,0 2 48 0,1-1-59 16,0 0 48-16,-3 3-61 0,-9-1 58 0,-2 3-61 16,-30 10 46-16,-6 3-62 0,-7-2 35 0,-6 5-63 15,-9 3 39-15,-15 4-57 0,-5 0 55 0,-7 7-48 16,-10-3 51-16,-14 7-62 0,19-2 48 0,-19 2-47 16,0 0 49-16,-9 8-74 0,-10 1 62 0,-8 4-40 15,-6 7 48-15,-12 1-38 0,-8 7 41 0,-5-1-35 16,-3 3-18-16,-4 2 23 0,-6 4 14 0,1 0 9 15,-15 10-1-15,14-10 0 0,3 1 6 0,4-3 2 16,6-1 1-16,7-4 3 16,7-3-3-16,12-7-1 0,9-3 4 0,5-3-3 15,11-5-7-15,7-8 14 0,0 0 0 0,6 10-1 16,12-15 4-16,6-3 2 0,13-4 11 0,15-9 3 16,6-1 9-16,9-7 1 0,4-1-5 0,21-10-3 15,-14 9 0-15,14-10-2 0,-18 12 48 0,-1-3-64 16,0 1 58-16,-7 4-61 0,2-1 54 0,-6 1-54 15,-2 3 44-15,-4 2-56 0,-5 2 50 0,-4 0-57 16,-10 7 52-16,-1 0-56 0,-5 1 49 0,-3 2-54 16,-6 3 47-16,-3 0-70 0,-5 2 31 0,-2 0-73 15,-12 5 36-15,15-4-54 0,-15 4-48 0,0 0-53 16,0 0-42-16,0 0-106 0,-9 8-219 16,-6-5-100-16</inkml:trace>
  <inkml:trace contextRef="#ctx0" brushRef="#br0" timeOffset="73345.8">3272 11001 538 0,'0'0'420'0,"0"0"-115"15,-5-9-44-15,5 9-82 0,0 0-6 0,0 0-45 16,-6-11 6-16,6 11-34 0,0 0 14 0,0 0-52 16,0 0 17-16,-4-9-47 0,4 9 13 0,0 0-3 15,0 0-29-15,0 0 22 0,-4 13 3 0,4-2 2 16,-1 3-7-16,1 5 0 0,-3 4 11 0,3 5-42 15,-1 2 38-15,1 7-37 0,0 1 29 0,1 3-37 16,0 0 32-16,2 0-35 0,-1 1 28 16,2 1-25-16,3-4 40 0,-2 1-31 0,1-2 29 15,-1 0-25-15,3-2 23 0,-2-5-5 0,2 1-2 16,0-3 1-16,-2-4-3 0,2-3-2 16,-2-2-5-16,-2 2-2 0,1-7-3 0,-1-2-2 15,1 0-1-15,-2-3-8 0,-3-10 5 0,6 17 2 16,-6-17 2-16,2 13-2 0,-2-13 1 0,0 12 3 15,0-12-1-15,-6 9-2 0,6-9-4 0,-15 12 6 16,3-6 0-16,-3 1-1 0,-2-1 0 0,-2 2-2 16,0-1 0-16,0-2-1 0,-3 0-6 0,6 1 1 15,-1-2-2-15,-1-2 0 0,4 1-13 0,14-3-38 16,-26 5-30-16,26-5-44 0,-19 4-20 0,19-4-67 16,0 0-77-16,0 0-47 0,-16 0-260 0,16 0-130 15</inkml:trace>
  <inkml:trace contextRef="#ctx0" brushRef="#br0" timeOffset="73831.78">3728 11558 665 0,'4'-10'405'0,"-4"10"-62"0,4-15-122 15,-4 15-21-15,-3-11-61 0,3 11 10 0,-5-8-56 16,5 8 16-16,-15-5-52 0,15 5 22 0,-17 1-47 15,7 3 23-15,-4 4-40 0,2 1 13 0,-3 3-25 16,2 3 27-16,1 3-39 0,0-1 35 16,2 4-35-16,-2-2 32 0,5 0-35 0,-1 1 31 15,2-2-3-15,2 0-3 0,4-4-4 0,-1-2-1 16,2-1-11-16,0 0-2 0,3-2 9 0,-4-9-8 16,10 12-12-16,-10-12-18 0,14 6-15 0,-14-6-18 15,18-3-6-15,-8-2-6 0,3-5-12 0,1 0 11 16,1-6 6-16,-2-1 10 0,0-8 11 0,1-1 11 15,-5-3 20-15,0-2 20 0,-3-4 9 0,-2-1 7 16,-1-3 3-16,-3-2 10 0,-3-3 1 16,1-1 0-16,-6 0 2 0,3-4 35 0,0 4-9 15,-2 2 33-15,1 2-36 0,2 5 73 16,-2 4-31-16,2 7 29 0,0 3-16 0,0 7 1 16,2-2-45-16,-1 8 3 0,2-1-31 0,1 10 15 15,-4-13-34-15,4 13 19 0,0 0-27 0,0 0 21 16,0 13-7-16,1 1 6 0,2 5-13 0,-2 6-1 15,3 7-23-15,0 3 14 0,1 4-14 0,-1 2 15 16,1 2-20-16,0 3 17 0,-1 0-22 0,0 0 29 16,-3 2-27-16,3-1 13 0,-3-3-55 0,0-3 1 15,1-2-14-15,0-4-13 0,1-7-39 0,0-3-14 16,0-4-40-16,2-7-82 0,-1-2-7 16,-4-12-79-16,12 8-155 0,-12-8 39 0</inkml:trace>
  <inkml:trace contextRef="#ctx0" brushRef="#br0" timeOffset="74283.8">3883 11297 151 0,'0'-39'457'0,"1"4"-126"0,-2 4-49 16,1 4-8-16,0 1-68 0,0 5 4 0,-1 4-19 15,1 4-10-15,0 0-37 0,0 2-29 0,0 11-24 16,-2-16-77-16,2 16 51 0,0 0-13 0,0 0-12 16,0 0-5-16,0 0-6 0,3 16-2 0,-3 1-15 15,1 7-31-15,-1 5 39 0,3 5-39 0,-2 5 34 16,-1 1-35-16,3 5 38 0,-2-2-43 0,0 3 36 15,2-1-34-15,-2 0 31 0,4-2-51 16,-4-3 42-16,3-2-12 0,-1-4-1 0,-1-5-2 16,2-4-1-16,-1-1-37 0,-1-6 45 0,1-1-7 15,-2-5 4-15,2-4 12 0,-3-8 1 0,1 14 1 16,-1-14-2-16,0 0 8 0,0 0-12 0,10-5 2 16,-5-5 1-16,-1-3-26 0,1-6 30 0,4-5-26 15,-1-3 35-15,-1-4-34 0,1 2 21 0,3 1-24 16,-2-1 39-16,1 9-32 0,-4-1 36 0,4 2-31 15,-4 4 30-15,1 3-30 0,-2 4 32 0,4-1-32 16,-9 9 33-16,11-9-30 0,-11 9 30 16,13-3-30-16,-13 3 19 0,17 6-27 0,-9 0 41 15,0 1-39-15,0 3 36 0,0 2-31 0,-3-1 29 16,0 4-30-16,1-2 30 0,-3 0-32 16,-2 0 33-16,-1 3-33 0,-2 0 33 0,-2 0-4 15,-4 3 0-15,2-1-6 0,-3-1-10 0,-1 0 9 16,-2-3-11-16,4-2 9 0,-2-3-1 0,3-1 4 15,0-1-24-15,7-7-37 0,-13 9-51 0,13-9-33 16,0 0-101-16,-14-4-15 0,14 4-308 0,-2-18-73 16</inkml:trace>
  <inkml:trace contextRef="#ctx0" brushRef="#br0" timeOffset="74521.81">4256 11357 194 0,'5'-7'550'0,"3"-1"-174"0,-8 8-99 16,10-12-60-16,-10 12-62 15,6-7-11-15,-6 7-45 0,7-8-5 0,-7 8-44 16,0 0 25-16,0 0-35 0,0 0 34 0,0 0-32 16,11 6 34-16,-11-6-53 0,1 20 33 0,-2-5-40 15,1 4 26-15,-2 3-39 0,-1 0 28 0,-1 2-37 16,3 1 32-16,0-1-34 0,1 1 21 0,1-3-23 16,0-1 31-16,3 1-38 0,1-6 39 0,-1 1-7 15,1-2 0-15,3-3-8 0,2 1-16 0,-1-4-25 16,4-2-43-16,-13-7-57 0,24 5-68 15,-24-5-31-15,35-8-89 0,-15-1-177 0,3-6 43 16</inkml:trace>
  <inkml:trace contextRef="#ctx0" brushRef="#br0" timeOffset="74838.81">4627 11068 372 0,'-7'-8'316'0,"2"0"-107"16,0 0-31-16,5 8-55 0,-10-11-7 0,10 11-37 15,-9-10 5-15,9 10-24 0,-8-5 9 0,8 5-16 16,0 0 7-16,-6-10-16 0,6 10 2 16,0 0-11-16,0 0-3 0,-7-7 5 0,7 7 6 15,0 0-1-15,0 0-8 0,0 0 1 0,0 0 0 16,0 0 39-16,0 0 30 0,0 0-8 0,0 0-7 16,-3 10 3-16,3-10-3 0,3 16-7 0,1-4-1 15,-1 0-10-15,-1 4-10 0,2 0-8 0,0 6-6 16,1 0-19-16,-1 2 27 0,2 1-34 0,-2 1 18 15,1 2-24-15,-1 2 18 0,-1-1-28 0,-2 0 20 16,1-4-28-16,0 5 24 0,-2-2-34 0,0-2 17 16,-2 1-54-16,0-1 6 0,1-2-66 0,-3-2-22 15,0 2-46-15,-1-2-71 0,0-5-54 0,-3-5-69 16,3 2-160-16,1-6-23 0</inkml:trace>
  <inkml:trace contextRef="#ctx0" brushRef="#br0" timeOffset="75001.78">4519 11471 295 0,'-2'-10'571'0,"-2"0"-121"16,0 2-142-16,4 8-20 0,-6-13-77 0,6 13 26 15,-5-13-45-15,5 13-9 0,-4-9-47 0,4 9-8 16,-4-8-47-16,4 8 3 0,0 0-49 0,-2-10 5 16,2 10-32-16,7-9-2 0,-7 9-56 0,18-13-11 15,-7 7-45-15,5 0 9 0,-2 0-37 0,3-2-32 16,2 1-24-16,0-1-13 0,-1 2-28 15,-1 0-29-15,1-2-252 0,-2 1 15 0</inkml:trace>
  <inkml:trace contextRef="#ctx0" brushRef="#br0" timeOffset="75952.78">4806 11243 386 0,'0'0'383'16,"0"0"-106"-16,0 0-53 0,11-8-35 0,-11 8-60 16,0 0-26-16,0 0-15 0,0 0-8 0,0 0-12 15,0 0-3-15,0 0-13 0,0 0 0 0,1 13-14 16,-1-13 2-16,0 12-15 0,0-12 2 0,1 19-7 15,-1-9 17-15,2 2-27 0,-1 1 18 0,0-1-19 16,2 3 21-16,-2-2-18 0,3 1 27 16,-1 0-25-16,-1-3 24 0,1 1-31 0,2-1 28 15,-3-1-29-15,2-1 12 0,-4-9-22 0,7 15 49 16,-7-15-45-16,7 10 42 0,-7-10-37 0,0 0 30 16,14 5-43-16,-14-5 38 0,13-4-36 0,-13 4 30 15,14-13-35-15,-8 4 40 0,1 0-43 0,-2-4 31 16,-1 0-34-16,0-1 18 0,-3 0 16 0,-1 0-13 15,0 0 8-15,-3 1 0 0,1 3-3 0,-2 0-2 16,0 0-5-16,-1 2 4 0,5 8 0 0,-9-12-2 16,9 12-2-16,-13-5-2 0,13 5-29 15,0 0 36-15,-19 4-31 0,9 1 24 0,1 2-24 16,-1 3 39-16,-3 5-37 0,4-1 38 0,0 6-32 16,-1-3 35-16,1 4-38 0,1 1 37 15,1-1-32-15,2 0 34 0,1 1-35 0,1 0 34 0,2-5-34 16,2 3 30-16,2-4-5 0,2-1-27 15,0 0-17-15,5-2-15 0,-1-3-39 0,5-2-34 16,0-5-9-16,-14-3-39 0,27 4 12 0,-8-5-20 16,2-5-7-16,2-3-10 0,2-4-26 0,-1 0 20 15,0-3 81-15,-3-5 23 0,0 1 124 0,-3-2 59 16,-2-2 49-16,-3-2 26 0,-2 1 11 0,-3 4 6 16,0-1-17-16,-3 3 12 0,1 2-24 0,-2 0 26 15,-1 5-5-15,-1 1-5 0,-1 1-7 0,-1 10-22 16,3-16-23-16,-3 16-22 0,4-13-19 15,-4 13-25-15,2-8-5 0,-2 8-7 0,0 0-12 16,0 0-4-16,0 0 2 0,7 7-5 0,-7-7-2 16,1 17-25-16,3-5 24 0,-4 0-26 15,1 1 24-15,-1 1-22 0,0 2 21 0,0 0-22 16,-1-2 25-16,1 1-21 0,-4-1 20 0,4-1-25 16,-2 0 20-16,0-2-10 0,2-11 15 0,-1 18-22 15,1-18 24-15,-3 12-19 0,3-12 22 0,0 0-24 16,-1 12 19-16,1-12-21 0,0 0 19 0,0 0-23 15,8-13 27-15,-3 2-26 0,1-3 24 0,2-5-21 16,1 1 20-16,1-3-29 0,-1 1 23 0,1 2 6 16,2 0-2-16,-3 2-2 0,-2 3 0 0,0 2-5 15,-1 3-2-15,1 1-2 0,-7 7 1 16,9-7-2-16,-9 7 2 0,0 0 1 0,0 0 1 16,16 2-19-16,-16-2 23 0,5 15-23 0,-5-15 20 15,5 16-18-15,-2-5 27 0,-2 0-24 0,1 1 28 16,-1-2-29-16,0 0 23 0,-1-10-21 0,0 19 22 15,0-19-20-15,3 15 17 0,-3-15-19 0,1 11 26 16,-1-11-21-16,0 0 24 0,4 11-16 0,-4-11 16 16,0 0-26-16,0 0 18 0,12-8-16 0,-5 2 23 15,1-5-24-15,-1-2 22 0,2-3-23 16,1-1 21-16,2-4-3 0,-2 3-11 16,2-1 8-16,-1 3 0 0,-1 1-1 0,-2 3 0 15,1 1 2-15,-4 2-10 0,0 1-1 0,-5 8 0 0,9-9 7 16,-9 9 0-16,0 0 1 0,14-3-2 15,-14 3 0-15,0 0 1 0,12 11-1 0,-12-11 0 16,7 16 1-16,-2-6-2 0,-1 5-16 0,1 0 24 16,-1 1-20-16,1 3 19 0,-1 0-23 0,4 2 17 15,-4-1-57-15,-1 2 12 0,1 2-28 0,0-3-26 16,0 0-53-16,-1-5-66 0,-1-1-107 0,-2-2-85 16,3-2-176-16,-2 0-118 0</inkml:trace>
  <inkml:trace contextRef="#ctx0" brushRef="#br0" timeOffset="76609.78">5682 11054 354 0,'-5'-22'461'16,"1"3"-105"-16,0 3-73 0,-1 1-26 0,1 2-69 16,2 2 14-16,-2 4-61 0,4 7 11 0,-4-16-63 15,4 16 21-15,-2-10-61 0,2 10 17 0,0 0-45 16,-4-8 26-16,4 8-39 0,0 0 30 0,-2 14-5 15,4-2-5-15,-1 9-7 0,0 7-7 0,2 6 7 16,-1 7-8-16,1 2-42 0,2 5 46 16,0 11-38-16,0 4 39 0,0-1-39 15,0 1 38-15,1 0-5 0,-2-5-3 0,2 1-4 16,-2-11 36-16,1-2-75 0,0-3-16 0,0-2-9 16,0-4-14-16,3-5-21 0,-3-6-29 0,0-7-40 15,0-3-1-15,-1-2-45 0,1-5 31 0,-5-9-89 16,6 6-201-16,-6-6 96 0</inkml:trace>
  <inkml:trace contextRef="#ctx0" brushRef="#br0" timeOffset="77501.8">5731 11641 251 0,'-7'-35'341'0,"0"-3"-78"15,3 2-54-15,1-3-41 0,-1 4-18 0,3 6-34 0,2 0-14 16,2 1-26-16,1 3-8 0,1-1-20 16,1 3-1-16,3 2-12 0,0 2 9 0,4 4-21 15,-3 1 1-15,0 2-9 0,2 5 2 0,-2 2-7 16,-10 5 2-16,18-4-6 0,-18 4 6 0,14 6-7 15,-14-6 2-15,15 15-7 0,-12-5 4 0,-2 1-4 16,-1 4 4-16,-1 3-4 0,-2-2 3 16,-3 6-4-16,1-3 4 0,-2 0-3 0,1 1-5 15,-3-2 5-15,3-1 7 0,-1-2-9 0,2-3 8 16,0-3-7-16,1 3 1 0,1-3-2 16,3-9 5-16,-7 13-4 0,7-13 4 0,-4 13-4 15,4-13 3-15,0 0-3 0,0 12-2 0,0-12 4 16,0 0 6-16,8 7-2 0,-8-7-2 0,0 0-5 15,22-3 1-15,-12-2 3 0,4 1-3 0,0-3-3 16,2-3-12-16,1-2-10 0,1 0-13 0,4-5-11 16,-3-4-2-16,0 1-3 0,0-3 5 0,-2-2 5 15,-1-3-1-15,-1-2 1 0,-3-4 0 0,0 1-15 16,-3-2 29-16,0-4-17 0,-3 3 32 0,-1-3 6 16,0 0 13-16,-1 2 22 0,0 2 13 0,-3 5 17 15,1 4 18-15,-2 2-3 0,-2 4-2 0,1 4-9 16,-3-1-8-16,2 4-7 0,-2 2-6 15,0 4-1-15,4 7-5 0,-10-11 1 16,10 11-2-16,0 0-12 0,-21 3 10 0,12 2 13 16,-1 5-22-16,-1 6 6 0,0 2-19 0,0 4 10 15,1 4-15-15,1 3 13 0,0 3 1 0,4 2-11 16,1 2 6-16,2 2-11 0,4 0 11 0,-1 0-23 16,3 0 24-16,4-1-14 0,0-1 20 0,3-1-22 15,2-2 6-15,3-5-10 0,2-1 4 0,0-3-18 16,4-2 6-16,2-5-8 0,-1-3-6 0,0-6-3 15,1-4-8-15,-1-2-9 0,3-5 2 0,-3-3 2 16,1 0 0-16,3-7 0 0,-3-2 8 0,-1-2 5 16,-4-2 8-16,-1-3 7 0,-2 0 3 0,-5 3-8 15,-3-2 30-15,-2 0-2 0,-1 0 25 0,-2 1 13 16,-2 2 12-16,-1 3 15 0,-2 2 6 16,-1 0-11-16,-1 2-6 0,-1 1-7 0,-1 1-5 15,-1 2-5-15,7 7-7 0,-16-8-5 16,16 8-3-16,-19-1-6 0,19 1-1 0,-20 5-33 15,8 2 30-15,0 2-33 0,3 0 35 0,-2 6-22 16,2 0 18-16,1 1-28 0,-1 1 28 0,4 3-22 16,1-5 19-16,1 2-20 0,1 0 19 0,3-4-22 15,0 0 21-15,2-1-34 0,1-1 34 0,1-1-38 16,1-2 17-16,-6-8 22 0,13 8-21 0,-13-8 17 16,13 1-18-16,-13-1 21 0,17-4-21 15,-8 0 15-15,1-4-15 0,-1-1 23 0,0-1-16 16,-3-1 8-16,4-1-2 0,-5 0 28 0,0 3-22 15,1-1 44-15,-1 0 10 0,-5 10-5 0,7-14-2 16,-7 14-9-16,5-11-10 0,-5 11-12 0,6-6-4 16,-6 6-4-16,0 0-2 0,0 0-3 0,0 0-35 15,6 8 29-15,-6-8-27 0,3 16 38 0,-3-16-40 16,0 23 40-16,1-10-42 0,-1 3 25 0,1-3-51 16,-1 2 11-16,1-1-37 0,3-3-32 15,-1 2-24-15,-1-3-24 0,3-3-7 0,-5-7-37 16,11 8-48-16,-11-8-225 0,0 0 85 15</inkml:trace>
  <inkml:trace contextRef="#ctx0" brushRef="#br0" timeOffset="77703.78">6573 10964 358 0,'1'-32'362'16,"0"5"-81"-16,2 2-28 0,-2 2-15 0,-1 5-51 16,3 1 5-16,-2 5-67 0,0 0-4 0,-1 12-39 15,3-15 9-15,-3 15-44 0,0 0 22 0,0 0-37 16,0 0 20-16,9 13-40 0,-8-1 28 0,3 6-9 15,-2 6-7-15,1 2-4 0,-2 2 26 0,2 7-37 16,-2 2-9-16,2 2-2 0,-3 0 10 0,1 0-3 16,-1 2-1-16,0-2-21 0,0-1-37 0,-1-2 18 15,1-7-70-15,-3-4-28 0,2 0 1 16,1-7-32-16,-3-3-22 0,3-3-41 16,0-12-252-16,-4 14 79 0</inkml:trace>
  <inkml:trace contextRef="#ctx0" brushRef="#br0" timeOffset="77829.78">6620 11268 162 0,'0'-10'521'16,"0"10"-167"-16,0-18-86 0,0 18-60 0,1-14-57 16,-1 14-30-16,2-14-19 0,-2 14-27 0,2-12-17 15,-2 12-14-15,7-15-19 0,-7 15-36 0,12-14-47 16,-1 7-68-16,1-2-40 0,0 0-81 0,1 2-195 16,1-2 149-16</inkml:trace>
  <inkml:trace contextRef="#ctx0" brushRef="#br0" timeOffset="78191.78">6893 11035 272 0,'0'0'494'16,"0"0"-161"-16,0 0-70 0,9-8-65 0,-9 8-52 15,0 0-22-15,0 0-17 0,0 0-23 0,0 0-15 16,0 0-11-16,0 0-11 0,7 12-6 0,-7-12-7 16,2 13-4-16,-2-3-8 0,3 2-13 0,-1-1 16 15,1 4-28-15,2-1 28 0,0-1-11 0,0 2 22 16,4-2-32-16,-2 0 31 0,-1-2-30 15,3-1 28-15,-1-2-30 0,-1-1 29 0,-7-7-35 0,18 10 33 16,-18-10-35-16,14 3 29 0,-14-3-43 16,18-5 32-16,-18 5 7 0,18-11-4 0,-10 3-3 15,2 0-4-15,-2-4-3 0,-2-1-3 0,0-1-1 16,1-2 5-16,-5 0-2 0,1-2-2 0,-2 2 0 16,-2 0-3-16,0 3 3 0,-2 1-34 0,-1 0 35 15,-1 3-14-15,-1 1 31 0,6 8 4 0,-14-5 3 16,14 5-4-16,-21 2-1 0,7 5 2 0,-1 2-2 15,1 3-4-15,-3 5-5 0,3 6-2 16,-1-1-5-16,3-2 0 0,3 2-4 16,3 2-33-16,1 0 39 0,4-1-39 0,1 3 8 15,2-2-53-15,5 0-53 0,1-3-82 0,5-1-78 16,5-2-316-16,3-1-136 0</inkml:trace>
  <inkml:trace contextRef="#ctx0" brushRef="#br0" timeOffset="78315.8">7407 11400 658 0,'0'0'527'0,"0"0"-133"16,19 0-99-16,-19 0-65 0,0 0-36 0,0 0-26 16,0 0-33-16,0 0-38 0,0 0-19 15,0 0-19-15,17 1-30 0,-17-1-59 0,0 0-145 0,0 0-214 16,0 0-277-16,-13 7-192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19:54.951"/>
    </inkml:context>
    <inkml:brush xml:id="br0">
      <inkml:brushProperty name="width" value="0.05" units="cm"/>
      <inkml:brushProperty name="height" value="0.05" units="cm"/>
    </inkml:brush>
  </inkml:definitions>
  <inkml:trace contextRef="#ctx0" brushRef="#br0">18 41 2220 0 0,'-6'-19'5890'0'0,"-3"-2"-3639"0"0,10 21-2232 0 0,-1 0 1 0 0,0 0 0 0 0,0 0-1 0 0,0 0 1 0 0,0 0 0 0 0,0 0-1 0 0,0 0 1 0 0,0 1 0 0 0,0-1-1 0 0,0 0 1 0 0,0 0 0 0 0,0 0-1 0 0,0 0 1 0 0,0 0 0 0 0,0 0-1 0 0,0 0 1 0 0,-1 0 0 0 0,1 0-1 0 0,0 0 1 0 0,0 1 0 0 0,0-1-1 0 0,0 0 1 0 0,0 0 0 0 0,0 0-1 0 0,0 0 1 0 0,0 0 0 0 0,0 0-1 0 0,0 0 1 0 0,0 0 0 0 0,0 0-1 0 0,0 0 1 0 0,0 0 0 0 0,0 0-1 0 0,-1 0 1 0 0,1 0 0 0 0,0 0-1 0 0,0 0 1 0 0,0 0 0 0 0,0 0-1 0 0,0 0 1 0 0,0 0 0 0 0,0 0-1 0 0,0 0 1 0 0,0 1-1 0 0,0-2 1 0 0,-1 1 0 0 0,1 0-1 0 0,0 0 1 0 0,0 0 0 0 0,0 0-1 0 0,0 0 1 0 0,0 0 0 0 0,0 0-1 0 0,0 0 1 0 0,4 42 343 0 0,-2-28-316 0 0,22 403 682 0 0,-22-274-2133 0 0,31 208-1 0 0,-21-277-3021 0 0,-11-71 2064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19:55.352"/>
    </inkml:context>
    <inkml:brush xml:id="br0">
      <inkml:brushProperty name="width" value="0.05" units="cm"/>
      <inkml:brushProperty name="height" value="0.05" units="cm"/>
    </inkml:brush>
  </inkml:definitions>
  <inkml:trace contextRef="#ctx0" brushRef="#br0">270 230 348 0 0,'-252'-219'11744'0'0,"249"217"-11491"0"0,-3 7-78 0 0,6-5-172 0 0,0 0 0 0 0,-1 0 0 0 0,1 0-1 0 0,0 0 1 0 0,-1 0 0 0 0,1 1 0 0 0,-1-1-1 0 0,1 0 1 0 0,0 0 0 0 0,-1 0 0 0 0,1 0-1 0 0,0 1 1 0 0,-1-1 0 0 0,1 0-1 0 0,0 0 1 0 0,0 1 0 0 0,-1-1 0 0 0,1 0-1 0 0,0 1 1 0 0,0-1 0 0 0,-1 0 0 0 0,1 0-1 0 0,0 1 1 0 0,0-1 0 0 0,0 1 0 0 0,0-1-1 0 0,-1 0 1 0 0,1 1 0 0 0,0-1-1 0 0,0 0 1 0 0,0 1 0 0 0,0-1 0 0 0,0 1-1 0 0,0-1 1 0 0,0 0 0 0 0,0 1 0 0 0,0-1-1 0 0,0 0 1 0 0,0 1 0 0 0,2 10-38 0 0,0-1 0 0 0,1 0 0 0 0,0 0 0 0 0,0 0 0 0 0,1 0 0 0 0,0-1 0 0 0,1 0 0 0 0,0 1 0 0 0,0-2 0 0 0,1 1 1 0 0,0-1-1 0 0,1 0 0 0 0,0 0 0 0 0,11 10 0 0 0,-7-9-102 0 0,0-1 1 0 0,1 0-1 0 0,0-1 0 0 0,0 0 1 0 0,1-1-1 0 0,-1-1 0 0 0,2 0 1 0 0,-1 0-1 0 0,0-1 1 0 0,15 2-1 0 0,-8-3 1 0 0,-1 0 0 0 0,1-2 1 0 0,0 0-1 0 0,0-1 0 0 0,0-1 0 0 0,0-1 0 0 0,0-1 1 0 0,-1 0-1 0 0,1-2 0 0 0,-1 0 0 0 0,0-1 0 0 0,-1-1 1 0 0,1-1-1 0 0,-1 0 0 0 0,25-17 0 0 0,-31 16 444 0 0,-1 0 1 0 0,1-1-1 0 0,-2 0 0 0 0,0-1 0 0 0,0 0 1 0 0,-1-1-1 0 0,0 0 0 0 0,-1 0 0 0 0,0-1 1 0 0,-1 0-1 0 0,10-24 0 0 0,-16 33 41 0 0,-3 0-43 0 0,2 3-298 0 0,0 1 0 0 0,0 0 0 0 0,-1-1 0 0 0,1 1-1 0 0,0-1 1 0 0,0 1 0 0 0,0-1 0 0 0,0 1-1 0 0,0 0 1 0 0,-1-1 0 0 0,1 1 0 0 0,0-1 0 0 0,0 1-1 0 0,0 0 1 0 0,-1-1 0 0 0,1 1 0 0 0,0 0-1 0 0,-1-1 1 0 0,1 1 0 0 0,0 0 0 0 0,-1 0 0 0 0,1-1-1 0 0,0 1 1 0 0,-1 0 0 0 0,1 0 0 0 0,-1 0 0 0 0,1-1-1 0 0,0 1 1 0 0,-1 0 0 0 0,1 0 0 0 0,-1 0-1 0 0,0 0 1 0 0,-13 8-78 0 0,0 1-1 0 0,0 1 1 0 0,1 0-1 0 0,0 1 1 0 0,1 0-1 0 0,-13 16 1 0 0,-25 22-1259 0 0,-67 50-3333 0 0,54-47 1089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1:51.453"/>
    </inkml:context>
    <inkml:brush xml:id="br0">
      <inkml:brushProperty name="width" value="0.05" units="cm"/>
      <inkml:brushProperty name="height" value="0.05" units="cm"/>
    </inkml:brush>
  </inkml:definitions>
  <inkml:trace contextRef="#ctx0" brushRef="#br0">0 105 1008 0 0,'1'-3'2020'0'0,"0"-48"3892"0"0,-1 9-1351 0 0,1 34-3156 0 0,0 16-997 0 0,27 400 981 0 0,-20-255-1433 0 0,-5-91-492 0 0,3 40-1773 0 0,-1-37-1993 0 0,-4-62 3347 0 0,2-4-1225 0 0,-2 1 2165 0 0,0-1 1 0 0,1 0-1 0 0,-1 1 1 0 0,0-1-1 0 0,0 0 1 0 0,-1 0 0 0 0,1 0-1 0 0,0 0 1 0 0,0 1-1 0 0,0-1 1 0 0,0 0-1 0 0,-1 0 1 0 0,1-1 0 0 0,-1 1-1 0 0,1 0 1 0 0,-1 0-1 0 0,1 0 1 0 0,-1 0-1 0 0,1 0 1 0 0,-1-1 0 0 0,0 1-1 0 0,0 0 1 0 0,0 0-1 0 0,0-1 1 0 0,1 1-1 0 0,-2 0 1 0 0,1 0-1 0 0,0-2 1 0 0,-2-51 1290 0 0,1 44-971 0 0,-2-23 1723 0 0,-3 1 1 0 0,-15-54-1 0 0,17 68-1501 0 0,3 16-392 0 0,1 0-104 0 0,0 0 0 0 0,0 1 0 0 0,1-1 1 0 0,-1 0-1 0 0,1 1 0 0 0,-1-1 0 0 0,1 0 0 0 0,-1 1 0 0 0,1-1 0 0 0,0 1 1 0 0,0-1-1 0 0,0 1 0 0 0,0-1 0 0 0,0 1 0 0 0,0 0 0 0 0,3-3 0 0 0,49-5-235 0 0,-28 6-227 0 0,0-1-1 0 0,0-1 0 0 0,-1-1 1 0 0,1-1-1 0 0,-2-1 1 0 0,1-1-1 0 0,-1-1 1 0 0,33-20-1 0 0,-49 24 397 0 0,1 0 0 0 0,-1 0 0 0 0,0-1 0 0 0,0 0 0 0 0,-1 0 0 0 0,0-1 0 0 0,-1 0 0 0 0,1 0 0 0 0,-1 0 1 0 0,-1-1-1 0 0,1 0 0 0 0,-2 1 0 0 0,1-1 0 0 0,3-18 0 0 0,-1-1 954 0 0,-2 0 1 0 0,-1-1-1 0 0,-2-46 1 0 0,-1 72-672 0 0,0-13 565 0 0,-8 155-388 0 0,-5 47-137 0 0,6-141-622 0 0,-9 99-562 0 0,15-126-500 0 0,1-1 0 0 0,0 1 0 0 0,1-1 0 0 0,1 1 0 0 0,8 30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1:51.874"/>
    </inkml:context>
    <inkml:brush xml:id="br0">
      <inkml:brushProperty name="width" value="0.05" units="cm"/>
      <inkml:brushProperty name="height" value="0.05" units="cm"/>
    </inkml:brush>
  </inkml:definitions>
  <inkml:trace contextRef="#ctx0" brushRef="#br0">1 171 1300 0 0,'1'-4'2122'0'0,"43"-115"6395"0"0,-43 116-8479 0 0,0 1 0 0 0,0-1 0 0 0,1 0 0 0 0,-1 1 0 0 0,1 0 0 0 0,0-1 0 0 0,0 1 0 0 0,-1 0 0 0 0,1 0 0 0 0,1 0 0 0 0,-1 0 0 0 0,0 0 0 0 0,0 0 0 0 0,1 1 0 0 0,-1-1 0 0 0,1 1-1 0 0,0-1 1 0 0,-1 1 0 0 0,1 0 0 0 0,4-1 0 0 0,1 0-13 0 0,-1 1-1 0 0,1 0 1 0 0,-1 0-1 0 0,1 1 1 0 0,15 0-1 0 0,-20 1-22 0 0,1 0 0 0 0,-1 0 1 0 0,1 0-1 0 0,-1 0 0 0 0,1 0 0 0 0,-1 1 0 0 0,0-1 0 0 0,1 1 0 0 0,-1 0 1 0 0,0 0-1 0 0,0 0 0 0 0,0 0 0 0 0,-1 1 0 0 0,1-1 0 0 0,0 1 0 0 0,-1 0 1 0 0,0 0-1 0 0,0-1 0 0 0,0 2 0 0 0,3 4 0 0 0,-1 0-19 0 0,0-1-1 0 0,-1 1 1 0 0,0 0-1 0 0,0 0 1 0 0,-1 0-1 0 0,0 1 1 0 0,1 9 0 0 0,-2 2 175 0 0,-1-1 0 0 0,-1 1 1 0 0,0-1-1 0 0,-2 0 0 0 0,0 1 1 0 0,-1-1-1 0 0,-1 0 1 0 0,-10 23-1 0 0,-72 146 2242 0 0,56-128-1690 0 0,26-50-573 0 0,3-9-81 0 0,1 2 0 0 0,0-1-1 0 0,-1 0 1 0 0,1 0 0 0 0,0 0 0 0 0,0 1-1 0 0,0-1 1 0 0,0 0 0 0 0,1 1-1 0 0,-1-1 1 0 0,1 1 0 0 0,-1-1-1 0 0,1 1 1 0 0,0-1 0 0 0,0 1-1 0 0,0-1 1 0 0,0 1 0 0 0,0-1 0 0 0,1 1-1 0 0,-1-1 1 0 0,1 1 0 0 0,1 3-1 0 0,-1-5-27 0 0,0 0-1 0 0,0 0 0 0 0,0 0 0 0 0,1 0 1 0 0,-1-1-1 0 0,0 1 0 0 0,0 0 0 0 0,1-1 1 0 0,-1 1-1 0 0,0-1 0 0 0,1 0 0 0 0,-1 1 0 0 0,0-1 1 0 0,1 0-1 0 0,-1 0 0 0 0,0 0 0 0 0,1 0 1 0 0,-1 0-1 0 0,3 0 0 0 0,27-4 129 0 0,-27 3-131 0 0,79-16 279 0 0,-1-4 1 0 0,105-41 0 0 0,-35 10-226 0 0,-115 40-185 0 0,170-45-3329 0 0,-201 56 2396 0 0,15 2-449 0 0,-24 11-5933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1:59.025"/>
    </inkml:context>
    <inkml:brush xml:id="br0">
      <inkml:brushProperty name="width" value="0.05" units="cm"/>
      <inkml:brushProperty name="height" value="0.05" units="cm"/>
    </inkml:brush>
  </inkml:definitions>
  <inkml:trace contextRef="#ctx0" brushRef="#br0">400 147 1672 0 0,'-84'-21'5185'0'0,"45"13"-3908"0"0,-1 2 0 0 0,0 2-1 0 0,-45 1 1 0 0,-21 5 576 0 0,101-2-1572 0 0,9 2-139 0 0,13 1-84 0 0,1-1-1 0 0,0 0 1 0 0,0-1-1 0 0,0-1 1 0 0,0-1-1 0 0,0 0 1 0 0,20-5-1 0 0,-2 1-2 0 0,366-55-33 0 0,-152 20-1922 0 0,-220 36-387 0 0,-51 8 1740 0 0,-51 9 378 0 0,-264 37 1918 0 0,258-35-924 0 0,99-1-730 0 0,18-5-209 0 0,-1-1 1 0 0,72 5-1 0 0,89-6-3543 0 0,-150-7 1535 0 0,10 2-1317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1:53.596"/>
    </inkml:context>
    <inkml:brush xml:id="br0">
      <inkml:brushProperty name="width" value="0.05" units="cm"/>
      <inkml:brushProperty name="height" value="0.05" units="cm"/>
    </inkml:brush>
  </inkml:definitions>
  <inkml:trace contextRef="#ctx0" brushRef="#br0">506 90 868 0 0,'12'-15'4013'0'0,"-9"11"-3511"0"0,-1-1-1 0 0,1 1 1 0 0,-1-1-1 0 0,0 0 1 0 0,-1 1-1 0 0,2-9 1 0 0,-2 12-436 0 0,-1 0 1 0 0,0 0-1 0 0,0-1 1 0 0,0 1 0 0 0,0 0-1 0 0,0 0 1 0 0,0-1-1 0 0,0 1 1 0 0,0 0 0 0 0,-1 0-1 0 0,1-1 1 0 0,-1 1-1 0 0,1 0 1 0 0,0 0 0 0 0,-1 0-1 0 0,0 0 1 0 0,1 0-1 0 0,-1 0 1 0 0,0 0 0 0 0,1 0-1 0 0,-1 0 1 0 0,0 0-1 0 0,0 0 1 0 0,0 0 0 0 0,0 0-1 0 0,0 0 1 0 0,0 1-1 0 0,0-1 1 0 0,0 0 0 0 0,-2 0-1 0 0,1 0 103 0 0,-5 2-40 0 0,-13 2-47 0 0,1 1 1 0 0,0 1 0 0 0,0 1 0 0 0,0 1 0 0 0,1 1 0 0 0,0 0-1 0 0,1 1 1 0 0,-1 1 0 0 0,-26 20 0 0 0,13-6-43 0 0,1 1 0 0 0,2 1 0 0 0,0 2 0 0 0,-28 36 0 0 0,49-56-16 0 0,2 0 0 0 0,-1 0 0 0 0,1 0 0 0 0,0 0 0 0 0,1 1 0 0 0,0 0 0 0 0,0 0 0 0 0,1 0 0 0 0,0 0 0 0 0,0 1 0 0 0,-1 17 0 0 0,4-21-19 0 0,0 1-1 0 0,0-1 1 0 0,1 0-1 0 0,0 0 0 0 0,0 0 1 0 0,0 1-1 0 0,1-1 1 0 0,0 0-1 0 0,0-1 1 0 0,1 1-1 0 0,0 0 1 0 0,0-1-1 0 0,0 1 0 0 0,0-1 1 0 0,1 0-1 0 0,0 0 1 0 0,0-1-1 0 0,1 1 1 0 0,6 5-1 0 0,19 14 18 0 0,2-2-1 0 0,0-1 1 0 0,1-1 0 0 0,47 20-1 0 0,-41-22-22 0 0,-1 2 0 0 0,-1 2 1 0 0,36 27-1 0 0,-70-47 18 0 0,-1 0-1 0 0,1 1 1 0 0,-1-1 0 0 0,0 0 0 0 0,1 1 0 0 0,-1-1 0 0 0,0 1 0 0 0,-1 0-1 0 0,1-1 1 0 0,0 1 0 0 0,-1 0 0 0 0,0 0 0 0 0,1 0 0 0 0,-1 0-1 0 0,0 0 1 0 0,-1 1 0 0 0,1-1 0 0 0,0 0 0 0 0,-1 0 0 0 0,0 1 0 0 0,0-1-1 0 0,0 0 1 0 0,0 0 0 0 0,0 1 0 0 0,-1-1 0 0 0,0 0 0 0 0,1 0-1 0 0,-1 0 1 0 0,0 1 0 0 0,0-1 0 0 0,-1 0 0 0 0,1 0 0 0 0,-1-1-1 0 0,1 1 1 0 0,-1 0 0 0 0,0 0 0 0 0,0-1 0 0 0,-3 3 0 0 0,-9 11 216 0 0,0-1 0 0 0,0 0 1 0 0,-2-2-1 0 0,-27 20 0 0 0,41-31-223 0 0,-36 25 118 0 0,-1-2 1 0 0,0-2 0 0 0,-2-2 0 0 0,-1-1 0 0 0,0-2 0 0 0,-69 18 0 0 0,67-29-1057 0 0,43-8 846 0 0,-1 1 0 0 0,1 0-1 0 0,-1 0 1 0 0,1 0-1 0 0,0-1 1 0 0,-1 1 0 0 0,1-1-1 0 0,0 1 1 0 0,-1-1 0 0 0,1 1-1 0 0,0-1 1 0 0,-1 0-1 0 0,1 0 1 0 0,0 0 0 0 0,0 0-1 0 0,0 0 1 0 0,0 0 0 0 0,0 0-1 0 0,0 0 1 0 0,0 0-1 0 0,-1-2 1 0 0,2 2 12 0 0,0 0-1 0 0,-1-1 1 0 0,1 1 0 0 0,0 0 0 0 0,0 0-1 0 0,0 0 1 0 0,0 0 0 0 0,0-1-1 0 0,0 1 1 0 0,1 0 0 0 0,-1 0-1 0 0,0 0 1 0 0,1 0 0 0 0,-1-1-1 0 0,1 1 1 0 0,-1 0 0 0 0,1 0 0 0 0,-1 0-1 0 0,1 0 1 0 0,1-1 0 0 0,15-22-614 0 0,-15 23 533 0 0,26-28-1058 0 0,2 1 0 0 0,0 1 0 0 0,48-31 0 0 0,-60 45 517 0 0,30-21-744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1:54.107"/>
    </inkml:context>
    <inkml:brush xml:id="br0">
      <inkml:brushProperty name="width" value="0.05" units="cm"/>
      <inkml:brushProperty name="height" value="0.05" units="cm"/>
    </inkml:brush>
  </inkml:definitions>
  <inkml:trace contextRef="#ctx0" brushRef="#br0">1 405 1636 0 0,'37'-23'808'0'0,"109"-73"1615"0"0,-126 81-1751 0 0,0-1 0 0 0,-1-1 0 0 0,-1-1 0 0 0,28-33 0 0 0,-27 6 939 0 0,-18 42-1445 0 0,-2 2-143 0 0,0 0 1 0 0,1 1 0 0 0,-1-1-1 0 0,1 0 1 0 0,-1 0 0 0 0,0 1-1 0 0,0-1 1 0 0,1 0 0 0 0,-1 1-1 0 0,0-1 1 0 0,0 1 0 0 0,0-1-1 0 0,0 1 1 0 0,0-1 0 0 0,0 1-1 0 0,0 0 1 0 0,0-1 0 0 0,0 1-1 0 0,-1 0 1 0 0,-8 2-6 0 0,0 0 1 0 0,1 1 0 0 0,-1 0-1 0 0,1 1 1 0 0,0 0-1 0 0,0 0 1 0 0,0 1-1 0 0,1 0 1 0 0,-1 1-1 0 0,1 0 1 0 0,1 0-1 0 0,-1 1 1 0 0,1 0-1 0 0,0 0 1 0 0,0 0-1 0 0,-10 16 1 0 0,1 1 22 0 0,0-1 0 0 0,1 2 0 0 0,2 0 1 0 0,-21 51-1 0 0,30-64-29 0 0,1-1-1 0 0,0 1 1 0 0,0 0 0 0 0,1 0 0 0 0,-1 21 0 0 0,3-29-19 0 0,0 0-1 0 0,0 0 1 0 0,0-1-1 0 0,1 1 1 0 0,-1 0-1 0 0,1 0 1 0 0,0-1-1 0 0,0 1 1 0 0,1-1-1 0 0,-1 1 1 0 0,1-1 0 0 0,0 1-1 0 0,-1-1 1 0 0,2 0-1 0 0,-1 0 1 0 0,0 0-1 0 0,0 0 1 0 0,1 0-1 0 0,0 0 1 0 0,0-1-1 0 0,3 4 1 0 0,-2-4-12 0 0,0-1 1 0 0,0 1-1 0 0,-1-1 1 0 0,1 0-1 0 0,0 0 0 0 0,0 0 1 0 0,0 0-1 0 0,0-1 0 0 0,0 0 1 0 0,0 1-1 0 0,1-1 1 0 0,-1-1-1 0 0,5 0 0 0 0,53-13-212 0 0,-32 4 170 0 0,0-1 0 0 0,-2-2 0 0 0,1-1 0 0 0,-2-1 1 0 0,32-22-1 0 0,-41 25 45 0 0,-2-1-1 0 0,1-1 1 0 0,-2 0 0 0 0,0-2 0 0 0,-1 1 0 0 0,0-1 0 0 0,-1-1-1 0 0,18-32 1 0 0,-28 43 40 0 0,1-1-1 0 0,-1 0 1 0 0,-1 0 0 0 0,1-1-1 0 0,-1 1 1 0 0,-1 0-1 0 0,1-1 1 0 0,-1 1-1 0 0,0-1 1 0 0,-1 0-1 0 0,0 1 1 0 0,0-1 0 0 0,-1 1-1 0 0,0-1 1 0 0,0 0-1 0 0,-1 1 1 0 0,0 0-1 0 0,0-1 1 0 0,0 1 0 0 0,-1 0-1 0 0,-7-11 1 0 0,5 9 2 0 0,-1 1 1 0 0,0 1 0 0 0,0-1 0 0 0,-1 1-1 0 0,0 0 1 0 0,0 0 0 0 0,-1 1-1 0 0,1 0 1 0 0,-1 1 0 0 0,-1 0 0 0 0,1 0-1 0 0,-1 0 1 0 0,0 1 0 0 0,0 0 0 0 0,0 1-1 0 0,-15-3 1 0 0,12 3-18 0 0,0 1-1 0 0,0 1 1 0 0,0 0-1 0 0,0 0 1 0 0,0 2 0 0 0,0-1-1 0 0,-20 5 1 0 0,27-5-5 0 0,-1 1 1 0 0,1 0 0 0 0,0 0 0 0 0,-1 1-1 0 0,1-1 1 0 0,0 1 0 0 0,0 1-1 0 0,0-1 1 0 0,0 1 0 0 0,1-1 0 0 0,-1 1-1 0 0,1 1 1 0 0,0-1 0 0 0,-1 0 0 0 0,1 1-1 0 0,1 0 1 0 0,-1 0 0 0 0,1 0-1 0 0,-1 1 1 0 0,1-1 0 0 0,0 1 0 0 0,-4 9-1 0 0,6-9 8 0 0,0 0 0 0 0,0 0 0 0 0,1 0 1 0 0,0 0-1 0 0,-1 1 0 0 0,2-1 0 0 0,-1 0 0 0 0,0 0 0 0 0,1 0 0 0 0,0 0 0 0 0,0 0 0 0 0,1 0 0 0 0,0 0 0 0 0,-1 0 0 0 0,2 0 0 0 0,-1 0 0 0 0,0-1 0 0 0,1 1 0 0 0,0-1 0 0 0,0 0 1 0 0,0 0-1 0 0,1 0 0 0 0,4 4 0 0 0,3 2 2 0 0,1 0 0 0 0,0-1 1 0 0,0 0-1 0 0,1 0 0 0 0,0-2 1 0 0,0 0-1 0 0,1 0 0 0 0,0-1 1 0 0,0-1-1 0 0,1 0 0 0 0,-1-1 0 0 0,1-1 1 0 0,0 0-1 0 0,0-1 0 0 0,22 0 1 0 0,-9-1-515 0 0,0-1 1 0 0,-1-2 0 0 0,1-1 0 0 0,-1-1-1 0 0,0-1 1 0 0,0-2 0 0 0,44-16 0 0 0,-16-4-2409 0 0,-30 11 1223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1:54.481"/>
    </inkml:context>
    <inkml:brush xml:id="br0">
      <inkml:brushProperty name="width" value="0.05" units="cm"/>
      <inkml:brushProperty name="height" value="0.05" units="cm"/>
    </inkml:brush>
  </inkml:definitions>
  <inkml:trace contextRef="#ctx0" brushRef="#br0">71 97 668 0 0,'6'-7'1207'0'0,"-1"0"0"0"0,0-1 0 0 0,0 0 0 0 0,0 0 0 0 0,6-16-1 0 0,-10 21-602 0 0,8-29 2049 0 0,-81 337-862 0 0,59-239-1216 0 0,6-37-383 0 0,-3 14 347 0 0,-3 44 1 0 0,12-77-405 0 0,0 1 1 0 0,1-1-1 0 0,0 1 0 0 0,1-1 0 0 0,0 1 1 0 0,0-1-1 0 0,1 1 0 0 0,1-1 0 0 0,6 18 0 0 0,-6-24-97 0 0,0 0 0 0 0,0 1-1 0 0,0-1 1 0 0,1-1-1 0 0,-1 1 1 0 0,1 0-1 0 0,0-1 1 0 0,0 0-1 0 0,0 0 1 0 0,1 0-1 0 0,-1 0 1 0 0,1-1-1 0 0,-1 0 1 0 0,1 0-1 0 0,0 0 1 0 0,0 0-1 0 0,0-1 1 0 0,0 0-1 0 0,0 0 1 0 0,0 0-1 0 0,0-1 1 0 0,10 0-1 0 0,13 1 32 0 0,0-2 0 0 0,52-9-1 0 0,-64 8-34 0 0,332-64 340 0 0,-31 6-779 0 0,-288 54 53 0 0,-24 5 102 0 0,19-1-307 0 0,-19 2 224 0 0,-71 36-5786 0 0,33-24 3276 0 0,-9 3-946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1:59.473"/>
    </inkml:context>
    <inkml:brush xml:id="br0">
      <inkml:brushProperty name="width" value="0.05" units="cm"/>
      <inkml:brushProperty name="height" value="0.05" units="cm"/>
    </inkml:brush>
  </inkml:definitions>
  <inkml:trace contextRef="#ctx0" brushRef="#br0">24 310 2860 0 0,'-23'18'3216'0'0,"22"-14"-793"0"0,40-23 210 0 0,8-5-2657 0 0,272-98 756 0 0,31-13-4512 0 0,-313 119 1501 0 0,-8 1-518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1:59.830"/>
    </inkml:context>
    <inkml:brush xml:id="br0">
      <inkml:brushProperty name="width" value="0.05" units="cm"/>
      <inkml:brushProperty name="height" value="0.05" units="cm"/>
    </inkml:brush>
  </inkml:definitions>
  <inkml:trace contextRef="#ctx0" brushRef="#br0">311 1 404 0 0,'-84'28'3959'0'0,"-134"50"1579"0"0,213-76-5306 0 0,5-1-212 0 0,-1-1 0 0 0,1 0 0 0 0,0 1-1 0 0,0-1 1 0 0,-1 1 0 0 0,1-1 0 0 0,0 0 0 0 0,0 1 0 0 0,-1-1 0 0 0,1 1-1 0 0,0-1 1 0 0,0 1 0 0 0,0-1 0 0 0,0 1 0 0 0,0-1 0 0 0,0 1 0 0 0,0-1-1 0 0,0 1 1 0 0,0-1 0 0 0,0 1 0 0 0,0-1 0 0 0,0 1 0 0 0,0-1 0 0 0,0 0-1 0 0,1 1 1 0 0,-1-1 0 0 0,0 1 0 0 0,0-1 0 0 0,0 1 0 0 0,1-1 0 0 0,-1 0-1 0 0,1 1 1 0 0,17 4 114 0 0,0-1 0 0 0,0 0-1 0 0,1-1 1 0 0,-1-2 0 0 0,21 0-1 0 0,103-7 223 0 0,-90 3-274 0 0,287-28 657 0 0,-254 18-2247 0 0,162-48 1 0 0,-202 43-2505 0 0,-30 9 1256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19:41.076"/>
    </inkml:context>
    <inkml:brush xml:id="br0">
      <inkml:brushProperty name="width" value="0.05" units="cm"/>
      <inkml:brushProperty name="height" value="0.05" units="cm"/>
    </inkml:brush>
  </inkml:definitions>
  <inkml:trace contextRef="#ctx0" brushRef="#br0">34 344 1188 0 0,'0'0'1867'0'0,"-14"6"5580"0"0,137-55-6372 0 0,51-26-426 0 0,-157 65-614 0 0,0 1 0 0 0,0-2 0 0 0,-1 0 0 0 0,-1-1 0 0 0,0-1 0 0 0,-1 0 0 0 0,20-24 0 0 0,-32 35-34 0 0,0-1 0 0 0,0 0 0 0 0,0 1 0 0 0,0-1 0 0 0,0 0 0 0 0,-1 0 0 0 0,1 0 0 0 0,-1 0 0 0 0,0-1-1 0 0,0 1 1 0 0,0 0 0 0 0,0 0 0 0 0,-1-1 0 0 0,1 1 0 0 0,-1 0 0 0 0,0-1 0 0 0,0 1 0 0 0,0-1 0 0 0,0 1-1 0 0,-1 0 1 0 0,1-1 0 0 0,-1 1 0 0 0,0 0 0 0 0,0 0 0 0 0,-2-4 0 0 0,2 5-7 0 0,-1 0-1 0 0,0 0 1 0 0,1 0 0 0 0,-1 0 0 0 0,0 1 0 0 0,0-1 0 0 0,0 1-1 0 0,0-1 1 0 0,-1 1 0 0 0,1 0 0 0 0,0 0 0 0 0,0 0-1 0 0,-1 0 1 0 0,1 0 0 0 0,-1 1 0 0 0,1-1 0 0 0,-1 1-1 0 0,1-1 1 0 0,-1 1 0 0 0,1 0 0 0 0,-1 0 0 0 0,1 0 0 0 0,-1 0-1 0 0,-2 1 1 0 0,-9 1-6 0 0,1 0 1 0 0,0 1-1 0 0,-1 1 0 0 0,2 0 1 0 0,-1 1-1 0 0,0 0 0 0 0,1 1 1 0 0,0 0-1 0 0,-18 13 0 0 0,11-5 15 0 0,1 1 0 0 0,1 0 0 0 0,0 1 0 0 0,1 1-1 0 0,-17 24 1 0 0,13-13-37 0 0,1 1-1 0 0,1 0 0 0 0,2 1 1 0 0,1 1-1 0 0,2 1 0 0 0,0 0 0 0 0,-13 60 1 0 0,22-73-34 0 0,1-1 1 0 0,1 1-1 0 0,0 0 0 0 0,2 0 1 0 0,0 0-1 0 0,1-1 0 0 0,1 1 1 0 0,1 0-1 0 0,9 34 1 0 0,-8-43 66 0 0,0 1 1 0 0,0-1 0 0 0,1 0 0 0 0,1-1 0 0 0,-1 1 0 0 0,2-1 0 0 0,-1 0-1 0 0,1-1 1 0 0,0 0 0 0 0,1 0 0 0 0,0 0 0 0 0,0-1 0 0 0,1 0 0 0 0,0 0 0 0 0,0-1-1 0 0,0-1 1 0 0,1 1 0 0 0,13 4 0 0 0,-8-4-112 0 0,0-1 1 0 0,0-1-1 0 0,0 0 0 0 0,1-1 0 0 0,0-1 1 0 0,0 0-1 0 0,0-2 0 0 0,-1 1 0 0 0,29-4 1 0 0,-21-1-206 0 0,0 0 1 0 0,-1-2 0 0 0,0 0-1 0 0,0-2 1 0 0,0 0 0 0 0,26-15-1 0 0,-21 8-20 0 0,-1-1-1 0 0,-1-1 0 0 0,-1-1 1 0 0,0-1-1 0 0,-2-1 0 0 0,0-1 1 0 0,-1-1-1 0 0,-1-1 0 0 0,-1-1 1 0 0,25-41-1 0 0,-25 28 691 0 0,-1-1 0 0 0,-1-1-1 0 0,-3-1 1 0 0,-1 0 0 0 0,-2-1 0 0 0,8-54 0 0 0,-15 62 626 0 0,1 1 442 0 0,-4 31-1003 0 0,-3 18-436 0 0,-7 106 28 0 0,4 0-1 0 0,14 139 1 0 0,-9-258 95 0 0,0-4-89 0 0,0 1 1 0 0,1-1-1 0 0,-1 1 1 0 0,0-1-1 0 0,0 1 1 0 0,0 0-1 0 0,0-1 1 0 0,1 1-1 0 0,-1-1 1 0 0,0 1-1 0 0,0-1 1 0 0,1 1-1 0 0,-1-1 1 0 0,0 0-1 0 0,1 1 1 0 0,-1-1-1 0 0,1 1 1 0 0,-1-1-1 0 0,0 1 1 0 0,1-1-1 0 0,-1 0 1 0 0,1 0-1 0 0,-1 1 1 0 0,1-1-1 0 0,-1 0 1 0 0,2 1-1 0 0,7-16 105 0 0,-1-1 0 0 0,0 0-1 0 0,-1 0 1 0 0,-1 0 0 0 0,0-1 0 0 0,-1 0-1 0 0,3-23 1 0 0,-1 12 162 0 0,17-49 0 0 0,-17 59-182 0 0,-6 14-97 0 0,0 0 1 0 0,0 1 0 0 0,0 0-1 0 0,1-1 1 0 0,-1 1 0 0 0,1 0 0 0 0,0-1-1 0 0,3-3 1 0 0,-4 7-3 0 0,0-1-1 0 0,0 1 1 0 0,0-1 0 0 0,0 1-1 0 0,0 0 1 0 0,0-1-1 0 0,0 1 1 0 0,0 0 0 0 0,0 0-1 0 0,0 0 1 0 0,0 0 0 0 0,0 0-1 0 0,0 0 1 0 0,0 0-1 0 0,0 0 1 0 0,0 0 0 0 0,0 0-1 0 0,0 0 1 0 0,0 1 0 0 0,0-1-1 0 0,0 0 1 0 0,0 1 0 0 0,0-1-1 0 0,0 1 1 0 0,0-1-1 0 0,0 1 1 0 0,0-1 0 0 0,-1 1-1 0 0,1 0 1 0 0,0-1 0 0 0,0 1-1 0 0,-1 0 1 0 0,1 0-1 0 0,0-1 1 0 0,0 3 0 0 0,8 7-59 0 0,-1 1 0 0 0,0 0-1 0 0,0 0 1 0 0,-2 1 0 0 0,1 0 0 0 0,-1 0 0 0 0,-1 0 0 0 0,5 18 0 0 0,16 32-1435 0 0,3-5-2826 0 0,-20-43 1770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1:56.050"/>
    </inkml:context>
    <inkml:brush xml:id="br0">
      <inkml:brushProperty name="width" value="0.05" units="cm"/>
      <inkml:brushProperty name="height" value="0.05" units="cm"/>
    </inkml:brush>
  </inkml:definitions>
  <inkml:trace contextRef="#ctx0" brushRef="#br0">67 71 2228 0 0,'-1'-4'1645'0'0,"-15"-63"4260"0"0,4 107-5470 0 0,6 33-234 0 0,2-1 0 0 0,10 113-1 0 0,-2-116-167 0 0,8 262-1363 0 0,-12-327 1140 0 0,2 9-541 0 0,-21-247 624 0 0,3 75 472 0 0,1-187 1176 0 0,15 345-1538 0 0,-1 0 0 0 0,1 0 0 0 0,0 0 0 0 0,0 0 1 0 0,0 0-1 0 0,0-1 0 0 0,0 1 0 0 0,0 0 0 0 0,0 0 0 0 0,0 0 1 0 0,0 0-1 0 0,1 0 0 0 0,-1 0 0 0 0,0 0 0 0 0,1 0 1 0 0,-1 0-1 0 0,1 0 0 0 0,-1 0 0 0 0,1 0 0 0 0,0 0 0 0 0,-1 0 1 0 0,1 0-1 0 0,0 0 0 0 0,-1 0 0 0 0,1 0 0 0 0,0 1 0 0 0,0-1 1 0 0,0 0-1 0 0,0 1 0 0 0,0-1 0 0 0,0 1 0 0 0,0-1 1 0 0,0 1-1 0 0,0-1 0 0 0,0 1 0 0 0,0 0 0 0 0,0-1 0 0 0,0 1 1 0 0,0 0-1 0 0,1 0 0 0 0,-1 0 0 0 0,0 0 0 0 0,0 0 1 0 0,0 0-1 0 0,0 0 0 0 0,0 0 0 0 0,0 0 0 0 0,0 1 0 0 0,1-1 1 0 0,-1 0-1 0 0,0 1 0 0 0,0-1 0 0 0,0 1 0 0 0,0-1 1 0 0,0 1-1 0 0,0-1 0 0 0,0 1 0 0 0,1 1 0 0 0,9 4 4 0 0,-1 1-1 0 0,1 0 1 0 0,15 14 0 0 0,16 19 52 0 0,-2 2 0 0 0,42 57 0 0 0,-50-58-93 0 0,1-1 0 0 0,3-2 0 0 0,47 41 0 0 0,-75-74-47 0 0,0 1 0 0 0,0-2 0 0 0,0 1-1 0 0,0-1 1 0 0,1 0 0 0 0,12 4 0 0 0,-17-7-16 0 0,16-12 5 0 0,-18 11 87 0 0,0 0 1 0 0,0-1-1 0 0,-1 0 1 0 0,1 1-1 0 0,-1-1 1 0 0,1 0-1 0 0,0 1 1 0 0,-1-1-1 0 0,0 0 1 0 0,1 0-1 0 0,-1 0 1 0 0,1-1-1 0 0,-1 1 1 0 0,0 0-1 0 0,0 0 1 0 0,0-1-1 0 0,0 1 1 0 0,0-1-1 0 0,0 1 1 0 0,0-1-1 0 0,1-1 1 0 0,4-12-17 0 0,-1 0 0 0 0,-1 0 0 0 0,0 0 0 0 0,-1 0 0 0 0,0-1 0 0 0,0-23 0 0 0,-4-97 251 0 0,1 121-180 0 0,-1-5 86 0 0,-1 0 1 0 0,0 0 0 0 0,-7-24-1 0 0,9 43-133 0 0,0 0-1 0 0,0 1 1 0 0,-1-1-1 0 0,1 0 0 0 0,0 0 1 0 0,-1 1-1 0 0,1-1 1 0 0,-1 0-1 0 0,1 1 1 0 0,-1-1-1 0 0,1 0 0 0 0,-1 1 1 0 0,1-1-1 0 0,-1 1 1 0 0,0-1-1 0 0,1 1 1 0 0,-1-1-1 0 0,0 1 0 0 0,1-1 1 0 0,-1 1-1 0 0,0-1 1 0 0,0 1-1 0 0,1 0 0 0 0,-1 0 1 0 0,0-1-1 0 0,0 1 1 0 0,0 0-1 0 0,0 0 1 0 0,1 0-1 0 0,-1 0 0 0 0,0 0 1 0 0,0 0-1 0 0,0 0 1 0 0,0 0-1 0 0,1 0 1 0 0,-1 1-1 0 0,-1-1 0 0 0,-27 13 12 0 0,11 1-6 0 0,0 1 1 0 0,1 0-1 0 0,1 2 0 0 0,1 0 0 0 0,-18 24 0 0 0,4 0 51 0 0,-32 62 0 0 0,56-94-122 0 0,0-1 0 0 0,0 2 0 0 0,0-1 0 0 0,2 0 0 0 0,-1 1-1 0 0,1 0 1 0 0,0 0 0 0 0,1 0 0 0 0,0 0 0 0 0,1 0 0 0 0,0 0 0 0 0,1 19 0 0 0,1-25-114 0 0,10 1-133 0 0,-10-5 298 0 0,-1 1-1 0 0,1-1 1 0 0,-1 1 0 0 0,1-1 0 0 0,-1 0 0 0 0,1 1-1 0 0,0-1 1 0 0,-1 0 0 0 0,1 1 0 0 0,0-1 0 0 0,-1 0-1 0 0,1 0 1 0 0,0 1 0 0 0,0-1 0 0 0,-1 0 0 0 0,1 0-1 0 0,0 0 1 0 0,-1 0 0 0 0,1 0 0 0 0,0 0-1 0 0,0 0 1 0 0,-1 0 0 0 0,1 0 0 0 0,0-1 0 0 0,-1 1-1 0 0,2 0 1 0 0,11-4-66 0 0,-1 0 0 0 0,1-1 0 0 0,-1 0 1 0 0,-1-1-1 0 0,1 0 0 0 0,-1 0 0 0 0,0-2 0 0 0,0 1 0 0 0,13-14 0 0 0,92-94 50 0 0,-87 83 61 0 0,92-92 662 0 0,-118 121-514 0 0,-1 3-160 0 0,0 0 1 0 0,0 0-1 0 0,0 1 0 0 0,0-1 0 0 0,1 0 0 0 0,-1 1 0 0 0,0 0 1 0 0,0-1-1 0 0,0 1 0 0 0,0 0 0 0 0,0 0 0 0 0,0 0 0 0 0,0 0 1 0 0,-1 1-1 0 0,1-1 0 0 0,2 3 0 0 0,-2-1-4 0 0,1 0-1 0 0,-1 1 0 0 0,0-1 1 0 0,-1 1-1 0 0,1-1 1 0 0,-1 1-1 0 0,1 0 0 0 0,-1-1 1 0 0,1 7-1 0 0,7 42 168 0 0,-3 0 0 0 0,0 100 0 0 0,-7-111-756 0 0,2 0-1 0 0,2 0 0 0 0,1 0 0 0 0,2 0 0 0 0,21 73 0 0 0,-10-78-2120 0 0,-6-22 1519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1:56.417"/>
    </inkml:context>
    <inkml:brush xml:id="br0">
      <inkml:brushProperty name="width" value="0.05" units="cm"/>
      <inkml:brushProperty name="height" value="0.05" units="cm"/>
    </inkml:brush>
  </inkml:definitions>
  <inkml:trace contextRef="#ctx0" brushRef="#br0">86 142 548 0 0,'4'-9'883'0'0,"-1"-1"-1"0"0,-1 0 1 0 0,0 0-1 0 0,0 0 1 0 0,-1 0-1 0 0,0-1 1 0 0,-1 1-1 0 0,0 0 1 0 0,-3-19 0 0 0,2 26-625 0 0,-1 0-31 0 0,-3-10-64 0 0,3 10 93 0 0,0 3-244 0 0,0 1 1 0 0,0 0-1 0 0,0-1 1 0 0,0 1 0 0 0,0 0-1 0 0,0 1 1 0 0,1-1-1 0 0,-1 0 1 0 0,0 0-1 0 0,1 1 1 0 0,-1-1 0 0 0,0 1-1 0 0,1-1 1 0 0,0 1-1 0 0,-1 0 1 0 0,1 0 0 0 0,0 0-1 0 0,0-1 1 0 0,-1 4-1 0 0,-19 41 43 0 0,20-42-48 0 0,-8 22 32 0 0,2 0 0 0 0,-7 42 0 0 0,13-61-39 0 0,0 0 0 0 0,0 0 1 0 0,1 0-1 0 0,0 0 0 0 0,1 0 0 0 0,0 0 0 0 0,0 0 0 0 0,0 0 1 0 0,1 0-1 0 0,0 0 0 0 0,0 0 0 0 0,1-1 0 0 0,0 1 1 0 0,0-1-1 0 0,4 7 0 0 0,-4-11-1 0 0,-1 0-1 0 0,1-1 1 0 0,0 1 0 0 0,0 0-1 0 0,0-1 1 0 0,0 1-1 0 0,0-1 1 0 0,0 0 0 0 0,0 0-1 0 0,0 0 1 0 0,1-1 0 0 0,-1 1-1 0 0,0-1 1 0 0,1 0 0 0 0,-1 1-1 0 0,0-1 1 0 0,1-1-1 0 0,-1 1 1 0 0,0-1 0 0 0,0 1-1 0 0,1-1 1 0 0,-1 0 0 0 0,4-2-1 0 0,0 1 7 0 0,0-1 0 0 0,0 0 0 0 0,-1-1 0 0 0,1 1 0 0 0,-1-1 0 0 0,0 0 0 0 0,0-1 0 0 0,-1 0 0 0 0,1 0 0 0 0,-1 0 0 0 0,0 0 0 0 0,0-1 0 0 0,-1 0 0 0 0,0 0 0 0 0,0 0 0 0 0,0-1 0 0 0,-1 1 0 0 0,4-8 0 0 0,-6 10-10 0 0,0-1 1 0 0,1 1-1 0 0,-2 0 0 0 0,1-1 1 0 0,0 1-1 0 0,-1 0 1 0 0,0-1-1 0 0,0 1 1 0 0,0-1-1 0 0,0 1 1 0 0,-1-1-1 0 0,0 1 1 0 0,1 0-1 0 0,-2-1 1 0 0,1 1-1 0 0,-1 0 1 0 0,1 0-1 0 0,-1 0 1 0 0,0 0-1 0 0,0 0 1 0 0,-1 0-1 0 0,1 1 1 0 0,-1-1-1 0 0,0 1 0 0 0,0-1 1 0 0,0 1-1 0 0,0 0 1 0 0,-1 0-1 0 0,1 1 1 0 0,-5-4-1 0 0,-6-1-510 0 0,1 0-1 0 0,-1 1 1 0 0,0 0-1 0 0,0 1 0 0 0,0 1 1 0 0,-23-4-1 0 0,19 4-1032 0 0,-1 0-943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1:57.482"/>
    </inkml:context>
    <inkml:brush xml:id="br0">
      <inkml:brushProperty name="width" value="0.05" units="cm"/>
      <inkml:brushProperty name="height" value="0.05" units="cm"/>
    </inkml:brush>
  </inkml:definitions>
  <inkml:trace contextRef="#ctx0" brushRef="#br0">0 6 1600 0 0,'4'-1'1550'0'0,"28"-4"1578"0"0,-31 5-3036 0 0,1 0 0 0 0,0 0 0 0 0,0 0 0 0 0,0 0 0 0 0,0 0 1 0 0,0 1-1 0 0,-1-1 0 0 0,1 1 0 0 0,0-1 0 0 0,0 1 0 0 0,-1-1 0 0 0,1 1 0 0 0,0 0 0 0 0,-1 0 1 0 0,1 0-1 0 0,0 0 0 0 0,-1 0 0 0 0,0 0 0 0 0,3 3 0 0 0,2 5 23 0 0,1 0-1 0 0,-2 1 0 0 0,1-1 1 0 0,-2 1-1 0 0,1 1 1 0 0,-1-1-1 0 0,4 19 1 0 0,11 106 153 0 0,-14-96-212 0 0,-5-32-56 0 0,1 0 0 0 0,0 0 0 0 0,0 0 1 0 0,1-1-1 0 0,0 1 0 0 0,5 10 0 0 0,-6-15 15 0 0,5-4 7 0 0,11-5-23 0 0,1-2 0 0 0,-1 0 0 0 0,0-1 0 0 0,-1-1 0 0 0,0 0-1 0 0,-1-1 1 0 0,18-19 0 0 0,32-22 109 0 0,-58 47-95 0 0,-1 2 21 0 0,-1-1 1 0 0,1 1-1 0 0,0 0 1 0 0,1 1-1 0 0,9-5 0 0 0,-15 8-24 0 0,1-1 0 0 0,-1 1 0 0 0,1 0 0 0 0,-1-1 0 0 0,1 1 1 0 0,-1 0-1 0 0,0 0 0 0 0,1 0 0 0 0,-1 0 0 0 0,1 0 0 0 0,-1 0 0 0 0,1 1 0 0 0,-1-1 0 0 0,1 0 0 0 0,-1 1 0 0 0,0-1 0 0 0,1 1 0 0 0,-1-1 0 0 0,0 1 0 0 0,1 0 0 0 0,-1-1 0 0 0,0 1 0 0 0,0 0 0 0 0,0 0 0 0 0,0 0 0 0 0,0 0 0 0 0,0 0 0 0 0,0 0 0 0 0,0 0 0 0 0,0 1 0 0 0,0-1 0 0 0,0 0 0 0 0,-1 0 0 0 0,2 2 0 0 0,12 27 78 0 0,-9-19-73 0 0,0 0 0 0 0,1-1 0 0 0,0 0 1 0 0,0 0-1 0 0,9 9 0 0 0,-12-15-32 0 0,0-1 0 0 0,0 0 1 0 0,1-1-1 0 0,0 1 0 0 0,-1 0 0 0 0,1-1 0 0 0,0 0 1 0 0,0 0-1 0 0,0 0 0 0 0,0 0 0 0 0,1-1 0 0 0,-1 0 1 0 0,0 0-1 0 0,1 0 0 0 0,-1 0 0 0 0,0-1 0 0 0,10 1 1 0 0,-6-2 4 0 0,0 1 0 0 0,0-1 1 0 0,0 0-1 0 0,0-1 1 0 0,-1 0-1 0 0,1 0 0 0 0,0 0 1 0 0,-1-1-1 0 0,1-1 0 0 0,-1 1 1 0 0,0-1-1 0 0,0 0 1 0 0,-1-1-1 0 0,1 1 0 0 0,8-9 1 0 0,-3 1 159 0 0,0-1 0 0 0,-1-1-1 0 0,0 0 1 0 0,-1-1 0 0 0,-1 1 0 0 0,13-28 0 0 0,-19 32 45 0 0,9-16 535 0 0,-12 25-713 0 0,0 1 0 0 0,0-1 0 0 0,1 1-1 0 0,-1 0 1 0 0,0-1 0 0 0,0 1 0 0 0,0 0 0 0 0,1-1 0 0 0,-1 1 0 0 0,0 0 0 0 0,0-1 0 0 0,1 1 0 0 0,-1 0 0 0 0,0 0 0 0 0,1-1 0 0 0,-1 1 0 0 0,0 0 0 0 0,1 0 0 0 0,-1-1-1 0 0,0 1 1 0 0,1 0 0 0 0,-1 0 0 0 0,1 0 0 0 0,-1 0 0 0 0,0 0 0 0 0,1-1 0 0 0,-1 1 0 0 0,1 0 0 0 0,-1 0 0 0 0,0 0 0 0 0,1 0 0 0 0,-1 0 0 0 0,1 0 0 0 0,-1 1-1 0 0,1-1 1 0 0,-1 0 0 0 0,0 0 0 0 0,1 0 0 0 0,-1 0 0 0 0,0 0 0 0 0,1 1 0 0 0,-1-1 0 0 0,1 0 0 0 0,-1 0 0 0 0,0 0 0 0 0,1 1 0 0 0,-1-1 0 0 0,0 0 0 0 0,1 1-1 0 0,0 2-8 0 0,0-1-1 0 0,0 1 0 0 0,0-1 0 0 0,0 1 0 0 0,0 0 0 0 0,-1 0 0 0 0,1 0 0 0 0,-1-1 0 0 0,0 1 0 0 0,0 6 0 0 0,1 3-8 0 0,26 265 136 0 0,-11-91-267 0 0,26 98 58 0 0,-9-71 45 0 0,-32-208 29 0 0,0-3-9 0 0,-1 0 0 0 0,1 1 0 0 0,-1-1 0 0 0,1 0 0 0 0,-1 0 1 0 0,0 1-1 0 0,0-1 0 0 0,0 1 0 0 0,0-1 0 0 0,0 0 0 0 0,0 1 0 0 0,-1-1 1 0 0,1 0-1 0 0,-1 0 0 0 0,0 1 0 0 0,1-1 0 0 0,-1 0 0 0 0,0 0 0 0 0,0 0 1 0 0,-1 0-1 0 0,1 0 0 0 0,0 0 0 0 0,-1 0 0 0 0,1 0 0 0 0,-3 2 0 0 0,2-3-93 0 0,-4-2 82 0 0,-1 0 0 0 0,1-1 0 0 0,0 1 0 0 0,0-2 0 0 0,0 1-1 0 0,0 0 1 0 0,1-1 0 0 0,-1 0 0 0 0,1-1 0 0 0,0 1 0 0 0,-1-1-1 0 0,2 0 1 0 0,-1 0 0 0 0,0-1 0 0 0,1 1 0 0 0,0-1-1 0 0,-6-9 1 0 0,-7-8 27 0 0,1-2-1 0 0,-19-38 0 0 0,26 44 12 0 0,1 0-1 0 0,1 0 0 0 0,1 0 1 0 0,0-1-1 0 0,2 0 0 0 0,0 0 1 0 0,1 0-1 0 0,1-1 0 0 0,1 1 1 0 0,0-1-1 0 0,2 1 0 0 0,0-1 0 0 0,1 1 1 0 0,1 0-1 0 0,1-1 0 0 0,1 2 1 0 0,0-1-1 0 0,1 0 0 0 0,1 1 1 0 0,1 0-1 0 0,1 1 0 0 0,0 0 1 0 0,1 0-1 0 0,1 1 0 0 0,1 0 1 0 0,0 1-1 0 0,1 0 0 0 0,0 1 0 0 0,2 1 1 0 0,22-18-1 0 0,0 6-117 0 0,2 2 1 0 0,0 2-1 0 0,2 1 0 0 0,56-18 0 0 0,-48 19-10 0 0,0-2-1 0 0,68-41 1 0 0,-106 56 114 0 0,-1-1-1 0 0,0 0 1 0 0,0-1 0 0 0,0 0 0 0 0,-1-1-1 0 0,-1 1 1 0 0,0-2 0 0 0,0 1-1 0 0,0-1 1 0 0,-1 0 0 0 0,-1-1 0 0 0,0 0-1 0 0,7-16 1 0 0,-12 25 25 0 0,-6-4 10 0 0,5 6-34 0 0,0-1-1 0 0,0 1 0 0 0,0-1 1 0 0,0 1-1 0 0,0-1 0 0 0,0 1 1 0 0,-1-1-1 0 0,1 1 0 0 0,0-1 1 0 0,0 1-1 0 0,-1-1 0 0 0,1 1 1 0 0,0 0-1 0 0,0-1 0 0 0,-1 1 1 0 0,1 0-1 0 0,0-1 0 0 0,-1 1 1 0 0,1 0-1 0 0,0-1 0 0 0,-1 1 1 0 0,1 0-1 0 0,-1 0 0 0 0,1-1 0 0 0,-1 1 1 0 0,1 0-1 0 0,0 0 0 0 0,-1 0 1 0 0,1-1-1 0 0,-1 1 0 0 0,0 0 1 0 0,-4 0 16 0 0,0-1 1 0 0,-1 1-1 0 0,1 0 1 0 0,0 0 0 0 0,0 1-1 0 0,-1-1 1 0 0,1 1-1 0 0,0 0 1 0 0,0 1 0 0 0,0-1-1 0 0,0 1 1 0 0,0 0-1 0 0,1 1 1 0 0,-1-1-1 0 0,1 1 1 0 0,-9 5 0 0 0,6-2-6 0 0,1 0 1 0 0,-1 1-1 0 0,1-1 1 0 0,0 1-1 0 0,1 0 1 0 0,0 1-1 0 0,0-1 1 0 0,1 1 0 0 0,-7 15-1 0 0,7-14-10 0 0,1 1 0 0 0,0 0 0 0 0,0 0 0 0 0,1 1 0 0 0,0-1-1 0 0,1 0 1 0 0,0 1 0 0 0,1 15 0 0 0,1-20-4 0 0,0 1 0 0 0,0-1 0 0 0,0 0 0 0 0,0 1 0 0 0,1-1 0 0 0,0 0 0 0 0,1 0 0 0 0,-1 0 0 0 0,1 0 1 0 0,0 0-1 0 0,1 0 0 0 0,-1-1 0 0 0,8 9 0 0 0,-7-10 1 0 0,-1-1 0 0 0,1 0 0 0 0,0 1 0 0 0,0-1-1 0 0,0-1 1 0 0,0 1 0 0 0,1-1 0 0 0,-1 1 0 0 0,1-1 0 0 0,0-1 0 0 0,0 1 0 0 0,-1-1 0 0 0,1 1 0 0 0,0-1 0 0 0,0-1 0 0 0,5 1 0 0 0,0-1 3 0 0,-1 0-1 0 0,0-1 1 0 0,0 0 0 0 0,0-1-1 0 0,0 0 1 0 0,0 0 0 0 0,0-1 0 0 0,11-5-1 0 0,-3 0 13 0 0,-1 0 0 0 0,0-1-1 0 0,-1-1 1 0 0,0 0 0 0 0,-1-2-1 0 0,0 1 1 0 0,0-2 0 0 0,19-22-1 0 0,-28 28-14 0 0,0 0-1 0 0,-1 0 0 0 0,1 0 0 0 0,-1 0 0 0 0,-1-1 0 0 0,1 1 1 0 0,-1-1-1 0 0,-1 0 0 0 0,1 0 0 0 0,1-13 0 0 0,-4 18-11 0 0,0 0 0 0 0,0 0 0 0 0,0 0 1 0 0,0 0-1 0 0,-1-1 0 0 0,1 1 0 0 0,-1 0 0 0 0,0 0 0 0 0,1 0 0 0 0,-2 0 0 0 0,1 0 0 0 0,0 0 1 0 0,-1 1-1 0 0,1-1 0 0 0,-1 0 0 0 0,0 0 0 0 0,0 1 0 0 0,0 0 0 0 0,0-1 0 0 0,0 1 0 0 0,0 0 0 0 0,-1 0 1 0 0,1 0-1 0 0,-1 0 0 0 0,1 0 0 0 0,-1 1 0 0 0,0-1 0 0 0,0 1 0 0 0,0 0 0 0 0,-5-2 0 0 0,-5-1-102 0 0,1 1-1 0 0,-1 0 1 0 0,0 1-1 0 0,0 1 1 0 0,0 0-1 0 0,0 1 0 0 0,0 0 1 0 0,-17 3-1 0 0,-107 22-1691 0 0,112-20 1308 0 0,-128 36-2926 0 0,69-15 1364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1:57.854"/>
    </inkml:context>
    <inkml:brush xml:id="br0">
      <inkml:brushProperty name="width" value="0.05" units="cm"/>
      <inkml:brushProperty name="height" value="0.05" units="cm"/>
    </inkml:brush>
  </inkml:definitions>
  <inkml:trace contextRef="#ctx0" brushRef="#br0">60 461 3116 0 0,'-59'40'10538'0'0,"78"-63"-9599"0"0,0 11-771 0 0,1 1 1 0 0,-1 0-1 0 0,2 2 1 0 0,0 0-1 0 0,36-10 0 0 0,-18 5-42 0 0,740-206 751 0 0,19 62-2363 0 0,-777 153 1185 0 0,-11 2-196 0 0,0 1 0 0 0,0 0 0 0 0,0 1 0 0 0,0 0 0 0 0,20 1 0 0 0,-29 0 469 0 0,-1 0-1 0 0,0-1 1 0 0,1 1 0 0 0,-1 1-1 0 0,0-1 1 0 0,1 0-1 0 0,-1 0 1 0 0,1 0 0 0 0,-1 0-1 0 0,0 0 1 0 0,1 0-1 0 0,-1 0 1 0 0,0 0 0 0 0,1 1-1 0 0,-1-1 1 0 0,0 0 0 0 0,0 0-1 0 0,1 0 1 0 0,-1 1-1 0 0,0-1 1 0 0,1 0 0 0 0,-1 0-1 0 0,0 1 1 0 0,0-1-1 0 0,1 0 1 0 0,-1 1 0 0 0,0-1-1 0 0,0 0 1 0 0,0 1 0 0 0,0-1-1 0 0,0 0 1 0 0,1 1-1 0 0,-1-1 1 0 0,0 0 0 0 0,0 1-1 0 0,0-1 1 0 0,0 0-1 0 0,0 1 1 0 0,0-1 0 0 0,0 1-1 0 0,0-1 1 0 0,0 0 0 0 0,0 1-1 0 0,0-1 1 0 0,0 0-1 0 0,-1 1 1 0 0,1-1 0 0 0,0 0-1 0 0,0 1 1 0 0,0-1-1 0 0,0 0 1 0 0,-1 1 0 0 0,1-1-1 0 0,0 0 1 0 0,0 1 0 0 0,0-1-1 0 0,-1 0 1 0 0,1 0-1 0 0,0 1 1 0 0,-1-1 0 0 0,1 0-1 0 0,0 0 1 0 0,-1 0-1 0 0,1 1 1 0 0,0-1 0 0 0,-1 0-1 0 0,1 0 1 0 0,-27 16-1130 0 0,-100 42-2851 0 0,67-34 2253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1:58.214"/>
    </inkml:context>
    <inkml:brush xml:id="br0">
      <inkml:brushProperty name="width" value="0.05" units="cm"/>
      <inkml:brushProperty name="height" value="0.05" units="cm"/>
    </inkml:brush>
  </inkml:definitions>
  <inkml:trace contextRef="#ctx0" brushRef="#br0">60 237 1780 0 0,'-9'6'831'0'0,"-39"33"4247"0"0,46-37-4476 0 0,17 3 1123 0 0,-13-4-1598 0 0,0 0 0 0 0,1 0-1 0 0,-1 0 1 0 0,0 0-1 0 0,1-1 1 0 0,-1 1 0 0 0,1-1-1 0 0,-1 1 1 0 0,1-1 0 0 0,-1 0-1 0 0,1 0 1 0 0,4-1-1 0 0,71-7 823 0 0,0-4 0 0 0,92-27-1 0 0,160-61-355 0 0,-234 69-512 0 0,182-60-4627 0 0,-255 78 337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2:00.341"/>
    </inkml:context>
    <inkml:brush xml:id="br0">
      <inkml:brushProperty name="width" value="0.05" units="cm"/>
      <inkml:brushProperty name="height" value="0.05" units="cm"/>
    </inkml:brush>
  </inkml:definitions>
  <inkml:trace contextRef="#ctx0" brushRef="#br0">40 225 20 0 0,'-4'0'2628'0'0,"-4"-1"-1926"0"0,-17-4 4446 0 0,22-1-3175 0 0,16-4-2096 0 0,6 2 191 0 0,0 1-1 0 0,0 1 1 0 0,0 1-1 0 0,1 1 0 0 0,22-3 1 0 0,14-3-1 0 0,552-107-891 0 0,-442 87-3293 0 0,-124 22 1222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22:00.723"/>
    </inkml:context>
    <inkml:brush xml:id="br0">
      <inkml:brushProperty name="width" value="0.05" units="cm"/>
      <inkml:brushProperty name="height" value="0.05" units="cm"/>
    </inkml:brush>
  </inkml:definitions>
  <inkml:trace contextRef="#ctx0" brushRef="#br0">107 91 1044 0 0,'-104'69'11278'0'0,"101"-67"-10594"0"0,46-5-829 0 0,-1-2 0 0 0,0-1 1 0 0,73-23-1 0 0,-50 13-320 0 0,219-61-5025 0 0,-190 52 2002 0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7-28T07:19:37.186"/>
    </inkml:context>
    <inkml:brush xml:id="br0">
      <inkml:brushProperty name="width" value="0.05292" units="cm"/>
      <inkml:brushProperty name="height" value="0.05292" units="cm"/>
      <inkml:brushProperty name="color" value="#FF0000"/>
    </inkml:brush>
  </inkml:definitions>
  <inkml:trace contextRef="#ctx0" brushRef="#br0">21978 6390 293 0,'-20'0'564'0,"20"0"-178"16,-17-4-18-16,17 4-114 0,-14-2 5 16,14 2-80-16,-13-2 31 0,13 2-74 0,-14-5 39 15,14 5-49-15,0 0 55 0,-15-2-62 0,15 2 41 16,0 0-42-16,0 0 42 0,0 0-41 16,0 0-14-16,0 0-68 0,0 0-5 0,0 0-8 15,5 11-3-15,-5-11-9 0,20 6 1 0,-3-2-5 16,9-1 2-16,8 0-2 0,8-2-1 0,4 0-2 15,9-3 1-15,14-1 0 0,5-4 1 0,-1-1-2 16,2 0 3-16,1-1 0 0,-2-1 46 0,-2-1-52 16,-1 1 41-16,-2-2-48 0,-4 1 41 15,-6 0-43-15,-13 2 32 0,-3 1-39 0,-3 1 44 16,-5-1-50-16,-10 4 42 0,-2-3-44 0,-2 0 46 16,-5 2-51-16,-3 0 35 0,-4-1-70 0,-9 6 26 15,10-10-72-15,-10 10-16 0,2-10-15 16,-2 10-14-16,-11-13 2 0,1 8 2 0,-1-2 1 15,-6 0 2-15,2-3-17 0,-4 3 22 0,1-1 11 16,0 1-15-16,-1 0 13 0,1 0-4 0,1 1 28 16,4-1 13-16,-1 2 36 0,3-2-1 0,2 2 43 15,-3-2 13-15,5 2 40 0,7 5 31 16,-16-10 12-16,16 10 41 0,-11-7-45 0,11 7 57 0,-9-7-45 16,9 7 54-16,-9-5-48 0,9 5 38 0,0 0-4 15,-10-6-9-15,10 6-16 0,0 0-20 16,0 0-11-16,0 0-13 0,-11-7-12 15,11 7-14-15,0 0 2 0,0 0-1 0,0 0 3 16,17 11 5-16,-2-6 4 0,3 2 1 0,4 0 19 16,6 5 9-16,0 1 8 0,4-1 1 0,-2 2-3 15,2 1 27-15,-2-2-45 0,0 2 26 0,-4 2-37 16,1-2 16-16,-5 1-37 0,-7-1 12 0,2-2-21 16,-7 1 16-16,-1 0-32 0,-3-1 22 0,-6 1-27 15,-2 1-1-15,-4 2 2 0,-5 0-8 16,-8 4-27-16,-3 1-63 0,-6-2-77 0,-4 2-64 0,-7 5-35 15,-2-1-52-15,6-5-76 0,3-1-498 16,-1 2-532-16</inkml:trace>
  <inkml:trace contextRef="#ctx0" brushRef="#br0" timeOffset="2074.98">24649 5874 436 0,'0'0'399'0,"-3"-11"-69"16,3 11-64-16,-7-11-26 0,7 11-77 16,-9-9 8-16,9 9-62 0,-9-6 10 0,9 6-52 0,0 0 21 15,-19-2-65-15,19 2 46 0,-22 8-48 16,7 1 40-16,-2 5-43 0,-5 4 39 0,2 2-46 16,-1 5 37-16,0 0-42 0,0 4 30 0,1 1-31 15,-1 2 40-15,2-1-4 0,4 2-13 0,-2-2 4 16,7 0-8-16,0 1-7 0,2-1-2 0,4-5-39 15,4-1 42-15,3-1-42 0,3 1 39 16,3-5-52-16,1 1 39 0,3-4-48 0,6-1 35 16,0-7-41-16,3-1 15 0,2-1-30 0,3-6 39 15,0-2-22-15,1-3 23 0,4-6-17 16,-1 1 27-16,-2-6-21 0,-1 0 23 0,-2-3-9 0,-2-1 40 16,-5 1-1-16,-5 3 13 0,-1-1 14 0,-4 1 6 15,-1 3 0-15,-3 2 2 0,-3-1-11 16,2 2-6-16,-4 9 0 0,0-16-9 0,0 16 2 15,-5-9-15-15,5 9 4 0,-11-4-2 0,11 4 5 16,-16 1-12-16,16-1 2 0,-19 12-13 0,9-3 59 16,0 2-63-16,-2-2 5 0,3 8 2 15,0-5-3-15,2 1 3 0,4 3 2 0,-1-6-3 16,4 4-8-16,0-2 12 0,3 2-46 0,1-1 55 16,3 1-40-16,0-3 44 0,2 0-40 0,3-6 36 15,0 2-32-15,0-1 37 0,-12-6-45 0,26 1 55 16,-26-1-46-16,27-4 50 0,-14 0-22 0,-2-2 47 15,0-1-5-15,-3 0-11 0,-1 0-5 0,-2-1-11 16,-2-4 4-16,-3 12-6 0,0-17-5 16,-4 7-2-16,-1 1-7 0,-5-3-8 0,0 2-10 15,0 2-22-15,-2-1-24 0,-1 4 1 16,2 0 0-16,11 5-54 0,-21-7-50 0,21 7-77 16,-17-7-24-16,17 7-67 0,-11-4-199 0,11 4-15 15</inkml:trace>
  <inkml:trace contextRef="#ctx0" brushRef="#br0" timeOffset="2623.99">24834 6203 345 0,'0'0'490'0,"17"-3"-117"16,-17 3-70-16,0 0-78 0,18-2-40 0,-18 2-42 15,0 0-11-15,0 0-28 16,16-3-17-16,-16 3-16 0,0 0-16 0,0 0-11 16,16 4-9-16,-16-4-19 0,10 7 6 0,-10-7-5 15,11 14 0-15,-7-2-4 0,1-2-2 0,-1 4-2 16,1 0-1-16,-2 1-14 0,-2-1-16 0,0 2 36 15,1-4-36-15,-1 3 36 0,0-1-35 0,-1-2 35 16,1-1-33-16,1 0 35 0,-2-11-42 0,2 19 44 16,-2-19-36-16,2 12 38 0,-2-12-37 0,0 0 37 15,5 8-38-15,-5-8 36 0,0 0-42 0,14-5 41 16,-14 5-34-16,14-18 38 16,-4 7-37-16,0-2 34 0,-1-2-3 0,3 1-3 15,-2-3-10-15,-2 7 12 0,-1 0-12 0,2-2 13 16,-4 3 4-16,3 4-9 0,-8 5-1 0,10-12-4 15,-10 12-3-15,10-7 1 0,-10 7 0 0,0 0-4 16,17-3 3-16,-17 3-2 0,10 6 1 0,-10-6-34 16,10 9 43-16,-10-9-3 0,9 12-2 0,-9-12-35 15,9 14 38-15,-9-14-46 0,7 15 55 0,-7-15-37 16,6 12 38-16,-6-12-35 0,5 12 34 0,-5-12-35 16,0 0 35-16,4 10-33 0,-4-10 41 15,0 0-40-15,0 0 39 0,0 0-38 0,0 0 38 16,19-2-4-16,-19 2-1 0,13-13-5 0,-3 5 15 15,-1-3-14-15,0 2 12 0,1-2-5 0,1-1-5 16,-1 2 5-16,1 1 1 0,-2-3 2 16,0 4-8-16,-2 1 13 0,-7 7-10 0,12-10 5 15,-12 10-5-15,9-10-9 0,-9 10-4 0,7-6-5 16,-7 6 4-16,0 0-4 0,0 0 4 0,16-3-8 16,-16 3 8-16,0 0-3 0,9 10 4 0,-9-10-5 15,3 14 0-15,-3-14-8 0,1 17-18 0,-1-17-39 16,0 17-14-16,0-17-46 0,0 18-29 15,0-18-60-15,0 16-33 0,0-16-11 0,5 11-23 16,-5-11-222-16,0 0 35 0</inkml:trace>
  <inkml:trace contextRef="#ctx0" brushRef="#br0" timeOffset="3194.99">25473 6249 62 0,'5'-9'554'0,"3"-2"-167"16,-2 2-42-16,-1 1-90 0,-5 8-21 0,7-12-30 15,-7 12-21-15,6-12-26 0,-6 12-33 0,5-9-23 16,-5 9-29-16,0 0-23 0,7-8-3 15,-7 8-16-15,0 0 1 0,0 0-7 0,0 0-5 16,9 7-2-16,-9-7-4 0,2 14-2 0,-2-14-10 16,3 18 3-16,-3-18-1 0,2 22 7 0,0-10-3 15,-2 0-2-15,1-1-1 0,0-3 0 0,-1-8-1 16,0 20-10-16,0-20 10 0,0 17-5 0,0-17 5 16,0 12-2-16,0-12 5 0,0 0-2 0,1 17 0 15,-1-17 0-15,0 0-9 0,0 0 8 16,0 0-5-16,0 0 6 0,13-6 4 0,-13 6-8 15,10-14 1-15,-2 4 2 0,2-2-5 0,2-2-16 16,2 0 14-16,-3 1 3 0,2-1-33 16,-1 4 45-16,-3 1-41 0,1 0 45 0,-1 1-42 15,-2 0 45-15,1 3-40 0,-8 5 37 0,15-9-49 16,-15 9 55-16,11-2-43 0,-11 2 42 16,0 0-43-16,0 0 41 0,21 1-38 0,-21-1 33 0,9 7 8 15,-9-7-12-15,9 11 5 0,-9-11-3 16,6 13-2-16,-6-13 0 0,6 13-2 0,-6-13-3 0,3 12 0 15,-3-12-8-15,4 10 2 0,-4-10 9 16,0 0-2-16,4 10 0 0,-4-10 0 0,0 0 0 16,0 0 17-16,3 10 1 0,-3-10-11 0,0 0 3 15,0 0-6-15,10-5 6 0,-10 5-1 16,10-17-5-16,-1 9-35 0,1-1 37 0,-1-3-33 16,3-1 34-16,2 1-26 0,-5 2 31 0,1 1-12 15,0 2 33-15,-1-1-30 0,-1 1 25 0,-8 7-34 16,13-9 25-16,-13 9-27 0,11-3 23 0,-11 3-37 15,0 0 36-15,17-1-30 0,-17 1 28 0,11 4-30 16,-11-4 28-16,9 12-28 0,-9-12 28 0,7 13-1 16,-7-13-11-16,6 16-8 0,-5-6-29 0,-1 1-89 15,0-1 20-15,0 0-57 0,0-10-45 16,0 22-115-16,0-22-32 0,0 12-208 16,0-12-72-16</inkml:trace>
  <inkml:trace contextRef="#ctx0" brushRef="#br0" timeOffset="3515.99">26116 6165 365 0,'0'0'465'16,"9"-14"-113"-16,-9 14-75 0,5-9-39 0,-5 9-69 15,6-9 3-15,-6 9-78 0,0 0 28 0,4-8-66 16,-4 8 30-16,0 0-53 0,0 0 28 16,0 0-46-16,0 0 32 0,5 12-62 0,-5-12 55 15,2 17-11-15,-2-17-5 0,1 20-6 16,-1-8-3-16,1 2-3 0,3-2-1 0,-2 1-3 15,0-1-12-15,0 0 5 0,3-1 8 0,-1-1 1 16,-4-10 1-16,8 15-28 0,-8-15 44 0,11 10 0 16,-11-10-1-16,14 6-1 0,-14-6-13 0,18-1 10 15,-18 1-6-15,22-9 9 0,-8 1 1 0,0-1 7 16,0-4-3-16,-1 1-5 0,0-1 6 0,-2 1-36 16,-4-1 34-16,-1 1-46 0,2-1 42 15,-5 3-34-15,1-1 30 0,-4 11-39 16,0-18 34-16,0 18-49 0,-2-16 24 0,2 16-48 0,-8-13 24 15,8 13-50-15,-13-8 1 0,13 8-47 0,-11-6-40 16,11 6-70-16,0 0-40 0,-19-2-286 16,19 2-82-16</inkml:trace>
  <inkml:trace contextRef="#ctx0" brushRef="#br0" timeOffset="4347">26575 6086 374 0,'0'0'461'0,"0"0"-99"0,12-7-84 0,-12 7-24 15,0 0-75-15,0 0 15 0,9-9-72 0,-9 9 21 16,0 0-66-16,0 0 13 0,0 0-52 0,0 0 23 16,0 0-52-16,0 0 44 0,14 5-49 0,-14-5 37 15,0 12-47-15,0-12 32 0,1 16-36 0,-1-16 39 16,0 22-39-16,0-22 36 0,-1 20 0 0,1-11-6 16,0-9-4-16,-5 20-4 0,3-11 0 0,2-9-4 15,-5 16-10-15,5-16 10 0,-4 12-5 16,4-12 5-16,-4 9 6 0,4-9-9 0,0 0-2 15,0 0 1-15,0 0 0 0,0 0-10 16,0 0 8-16,0 0-48 0,5-9 57 0,0-2-44 16,5-3 47-16,1-1-42 0,0-2 35 0,3 0-33 15,2-3 38-15,-1 2-35 0,0 3 45 0,-1-1-47 16,2 2 47-16,-1 2-43 0,-2 3 44 0,-1 0-46 16,-3 1 41-16,0 1-39 0,-9 7 43 0,18-5-43 15,-18 5 45-15,0 0-44 0,19 5 44 0,-19-5-43 16,14 15 44-16,-10-5-45 0,-1-1 45 15,-2 4-46-15,-1 1 47 0,0 0-43 0,-1 1 42 16,-2 2-44-16,-1-4 43 0,2 3-5 0,-1-4-20 16,-1 0-9-16,2-3-27 0,2-9-30 0,-5 17-27 15,5-17-24-15,-1 11-53 0,1-11-4 16,0 0-45-16,0 0 41 0,0 0 7 0,21-6 7 16,-10-1 13-16,2-3 48 0,3-4 12 0,-1-1 62 15,3 1 26-15,1-6 58 0,-6 6 24 0,4 0 29 16,-4 1 29-16,-1 1 9 0,-2 2-1 0,-2 3-20 15,1-1-28-15,-9 8 3 0,10-8 8 16,-10 8-46-16,0 0 28 0,14-7-44 0,-14 7 31 16,0 0-56-16,7 9 42 0,-7-9-49 0,2 14 36 15,-2-14-47-15,1 20 34 0,-2-6-42 16,1 1 35-16,-2 2-4 0,0-4-4 0,-3 3-20 0,2 1-7 16,-3-2-42-16,3 0-58 0,-3-3-84 0,3 0-34 15,-3-3-48-15,6-9-270 0,-8 9-38 16</inkml:trace>
  <inkml:trace contextRef="#ctx0" brushRef="#br0" timeOffset="4487.99">27079 5784 190 0,'0'-10'408'0,"0"-1"-136"16,0 11-81-16,0-15-43 0,0 15-47 0,0-13-44 15,0 13-25-15,0 0-22 0,0-11-27 0,0 11-56 16,0 0-23-16,0 0-78 0,0 0-131 0,0 0 85 15</inkml:trace>
  <inkml:trace contextRef="#ctx0" brushRef="#br0" timeOffset="4625.99">27201 5729 436 0,'0'0'356'16,"0"0"-86"-16,0 0-58 0,19 0-23 0,-19 0-43 16,0 0-29-16,0 0-16 0,0 0-24 0,17-1-25 15,-17 1 4-15,0 0-25 0,0 0 8 0,12 6-7 16,-12-6-14-16,8 7-9 0,-8-7-22 0,6 12-46 15,-6-12-57-15,2 19-42 0,-2-7-80 0,0 3-222 16,-4 3 109-16</inkml:trace>
  <inkml:trace contextRef="#ctx0" brushRef="#br0" timeOffset="5278.99">27284 6154 251 0,'0'0'312'0,"10"-7"-79"0,-10 7-53 16,10-11-24-16,-5 3-17 0,2-2-33 0,-2 2 2 15,-1-3-16-15,1 3-5 0,-1-1 9 0,-4 9-1 16,5-15-9-16,-5 15-13 0,2-17-23 0,-2 17 13 16,0-9-14-16,0 9-5 0,-4-10 2 0,4 10-8 15,0 0 24-15,-12-5-36 0,12 5 16 16,-13 5-32-16,3 0 37 0,-2 4-43 0,1 0 36 15,-3 4-41-15,1 2 32 0,0-1-39 0,3 1 25 16,-1 2 6-16,3-2-3 0,1-1-4 16,2 0-14-16,4-1 9 0,0-1-2 0,2 0-3 15,3-2-18-15,1-1-1 0,6 0-26 0,1-1-44 16,4-3-39-16,1-3-19 0,3-2-62 0,7-2 23 16,5-5-3-16,3-1 15 0,1-6-7 0,-3 2 37 15,1-3 12-15,-2-2 53 0,-2 0 28 16,-4-4 67-16,1 1 31 0,-4 1 26 0,-5 2 47 15,-4 2 11-15,-1-2 36 0,-4 5-26 0,-3 0-7 0,-2 3-15 16,-4 9-30-16,5-15-4 0,-5 15-19 16,-4-9-4-16,4 9-14 0,0 0-6 15,-17-3-6-15,17 3-6 0,-25 7 25 0,9 3-36 16,-1 0 35-16,-1 2-45 0,2 1 41 0,0 2-49 16,0-2 40-16,4 1-46 0,-1 1 40 0,7-3-50 15,0 2 46-15,4-3-15 0,2-11 2 0,0 18-10 16,0-18-2-16,7 15-23 0,-7-15 4 0,16 8-12 15,-16-8-7-15,22 2-3 0,-22-2-33 0,32-5 43 16,-15 1-25-16,2-5 35 0,-1-1-22 0,-2-3 33 16,1 0-34-16,-2-1 53 0,1 2-35 0,-4-3 51 15,1 3-40-15,-3 2 73 16,-2 2-26-16,-8 8 43 0,10-12-46 0,-10 12 24 16,12-8-44-16,-12 8 23 0,0 0-43 0,0 0 38 15,0 0-36-15,0 0 27 0,-3 9-36 0,3-9 33 16,-9 17-41-16,5-9 37 0,-1 3-35 0,1 0 21 15,-1-2-36-15,0 3 25 0,3 0-26 0,2-12-14 16,-3 17-18-16,3-17-38 0,1 12-30 0,-1-12-69 16,8 9-38-16,-8-9-11 0,0 0-38 0,20-2-229 15,-6-3 12-15</inkml:trace>
  <inkml:trace contextRef="#ctx0" brushRef="#br0" timeOffset="5922">28006 5795 517 0,'9'-25'410'16,"-2"4"-52"-16,0 0-93 0,0 8-8 0,-3-2-87 15,-1 3 28-15,1 2-85 0,-4 10 30 0,5-15-73 16,-5 15 28-16,0 0-67 0,0 0 35 0,0 0-54 16,0 0 31-16,-3 12-43 0,-2 5 37 0,-1 3-44 15,-2 4 43-15,-1 7-49 0,1-3 44 0,-1 2-49 16,-1 2 41-16,3-1-63 0,-1-1 20 16,0 1-53-16,3-6-25 0,1-2-43 0,-1 0-64 15,3-7 15-15,-2 1-1 0,1-3 0 16,3-14 17-16,-1 17 15 0,1-17 25 0,0 0 59 15,0 11 58-15,0-11 53 0,0 0 41 0,0 0 54 16,0 0 16-16,0 0-3 0,0 0 26 0,4-11-37 16,-4 11 29-16,0 0-56 0,0-12 27 0,0 12-65 15,0 0 32-15,0-12-67 0,0 12 47 0,0 0-65 16,0-11 36-16,0 11-51 0,6-7 29 0,-6 7-38 16,7-7 35-16,-7 7-49 0,12-2 30 15,-12 2-49-15,18-6 12 0,-18 6-23 0,23-3-18 16,-23 3-23-16,26-2 12 0,-26 2-5 0,28-3 3 15,-11 1 16-15,0 0 16 0,-1-2 10 0,0 0 11 16,-2 1 10-16,2-1 34 0,-5-1 11 16,-11 5 16-16,23-5 17 0,-23 5 4 0,14-7-6 15,-14 7 9-15,14-5-16 0,-14 5-18 0,0 0 15 16,15-3-7-16,-15 3-9 0,0 0-5 0,0 0-3 16,0 0-4-16,17 3-8 0,-17-3 42 0,7 8-54 15,-7-8 43-15,6 13-49 0,-6-13 45 16,8 16-36-16,-6-7 32 0,3 0-46 0,1-1 44 15,-3 1-48-15,3-1 50 0,0 1-52 0,-6-9 53 16,11 9-47-16,-11-9 46 0,12 8-48 0,-12-8 33 16,0 0-34-16,20 0 40 0,-20 0-52 0,14-8 58 15,-5 2-46-15,-2-1 43 0,0-3-45 0,2-2 16 16,-4-2-13-16,-1-1-5 0,1 0 11 0,-1 0 3 16,0 0 3-16,-1 1 2 0,-1 3 4 15,1 1 2-15,-3 10 0 0,1-15-8 0,-1 15 7 16,0 0 7-16,-8-9-7 0,8 9 43 15,-14 4-54-15,5 2 49 0,-5 5-44 0,-1 2 43 16,0 3-31-16,0 0 51 0,0 2-59 0,2-1 50 16,1 2-41-16,1 1 29 0,4-1-53 0,-1-2 13 15,6-2-39-15,2-1-56 0,2-2-107 0,3-1-153 16,3 0-321-16,7-1-206 0</inkml:trace>
  <inkml:trace contextRef="#ctx0" brushRef="#br0" timeOffset="6689.99">29383 6024 206 0,'0'0'395'0,"13"-11"-146"0,-4 5-56 16,-1-6-68-16,1 2-15 0,3-5-22 0,-1-2-9 0,0-2-29 15,2-5 0-15,-2-2-19 0,3-4 2 0,-1-3-17 16,-4-2 15-16,4-1-7 0,-4-5-6 16,-1 2 13-16,0-2 29 0,-1 3 13 0,-2 1-3 15,-2 5 28-15,-1 6-8 0,-1 7-3 0,-1 0-14 16,-1 3-12-16,0 2-10 0,-2 3-13 0,3 11-12 16,-6-13 4-16,6 13-11 0,0 0 56 15,-19 7-63-15,8 8 57 0,-4 9-58 0,2 8 37 16,-2 7-49-16,0 16-5 0,-3 9-14 0,2 3 21 15,-3 8 1-15,3 2 37 0,-4 4-46 0,3 3 51 16,0 1-51-16,-1-1 43 0,4 1-49 0,-1-3 44 16,3-5-46-16,2-3 43 0,0-7-56 15,3-4 37-15,0-5-50 0,3-15 33 0,0-1-34 16,-1-8-8-16,1-6-42 0,0-4-62 0,0-4-30 16,1-3-53-16,-1-8 0 0,4-9-278 0,-10 8 8 15</inkml:trace>
  <inkml:trace contextRef="#ctx0" brushRef="#br0" timeOffset="7124">29087 6643 427 0,'-4'-26'452'0,"0"-1"-117"0,0 3-62 16,2-1-32-16,0 1-83 0,0 0 5 0,2 5-68 15,0-1 17-15,2 2-60 0,2-2 26 0,3-1-30 16,2 1 6-16,3 2-9 0,6-4-54 0,5 3 22 16,2 0-42-16,3 0-11 0,2 2-4 0,4 2-67 15,3 1 1-15,-2-1 5 16,5 1-8-16,-2 2 9 0,-2-2 15 0,0 2 15 15,-3 1 17-15,-1-1 16 0,-5 2 18 0,-7 2 21 16,-1 0 11-16,-6 1 41 0,0 0 17 0,-4 1 7 16,-9 6 1-16,13-10-11 0,-13 10 11 0,6-9-2 15,-6 9-7-15,0 0-9 0,4-9-9 0,-4 9-9 16,0 0-7-16,0 0-19 0,0 0 6 0,-13 2 1 16,13-2-4-16,-11 14-4 0,3-6 28 0,2 1-39 15,-1 1 27-15,2 4-45 0,1 1 45 16,0-4-38-16,1 3 35 0,2-2-34 15,1 2 34-15,3-2-31 0,0 1 32 0,2-3-49 16,1 0 51-16,3 0-42 0,1-4 41 0,2 1-38 16,-12-7 42-16,24 2-5 0,-24-2 3 0,27 0-16 15,-13-5 22-15,1-2-8 0,-2 0-31 0,1-6 57 16,-4 0-48-16,-1-3 49 0,-2 2-51 0,-2-2 46 16,-3 0-51-16,-2 2 45 0,0-2-54 0,-6 0 41 15,2-1-63-15,-5 1 54 0,-2 1-63 0,-2 3 31 16,0-1-54-16,1 4-29 0,-1 2-27 0,1 0-101 15,-2 4-81-15,14 3-288 0,-20-8-125 16</inkml:trace>
  <inkml:trace contextRef="#ctx0" brushRef="#br0" timeOffset="7766.99">30076 6045 83 0,'-3'-10'568'0,"3"10"-189"15,0 0-88-15,-1-11-72 0,1 11-53 0,0 0-34 16,0 0-15-16,5-11-39 0,-5 11-44 0,0 0 42 16,14-4-13-16,-14 4-21 0,0 0 3 15,23 0-9-15,-23 0-9 0,24 8-17 0,-11-1 6 16,-1 3 0-16,-2-2-3 0,-1 3-3 0,0 1-1 15,-4-2-1-15,-1-1 32 0,-2 4-52 0,-2-2 44 16,0-1-41-16,-5 1 40 0,1-2-39 0,-3 3 37 16,-1-1-35-16,-2-1 45 0,-2-2-46 15,2-1 58-15,-3 0-47 0,3 0 61 0,10-7-53 16,-15 7 70-16,15-7-40 0,-17 3 33 0,17-3-37 16,0 0 20-16,-18-4-41 0,18 4 25 0,-7-11-45 15,7 11 37-15,0-21-45 0,6 6-7 16,2-2-8-16,3-1-20 0,6-7-14 0,2 5-14 15,1-2-3-15,3 1-15 0,0 4-53 0,-1-1-21 16,4 3-42-16,-2 3-36 0,-4-1-7 0,2 3-238 16,-1 3 58-16</inkml:trace>
  <inkml:trace contextRef="#ctx0" brushRef="#br0" timeOffset="7905.99">30480 5926 443 0,'0'0'434'0,"0"0"-100"16,20 1-34-16,-20-1-71 0,0 0-19 0,0 0 16 15,0 0-4-15,19 2 15 16,-19-2-24-16,0 0-18 0,0 0-28 0,0 0-26 15,0 0-29-15,0 0-23 0,17 0-23 0,-17 0-22 16,0 0-45-16,0 0-63 0,0 0-79 0,0 0-28 16,0 0-20-16,0 0-13 0,9 8-49 0,-9-8-90 15,0 0-329-15,-8 12-202 0</inkml:trace>
  <inkml:trace contextRef="#ctx0" brushRef="#br0" timeOffset="8199.99">29567 6490 800 0,'-20'6'365'15,"20"-6"-79"-15,-13 3-78 0,13-3-35 16,0 0-35-16,0 0-27 0,-12-4-14 0,12 4 13 15,0 0-59-15,11-10 12 0,-1 4-44 0,8-1 41 16,2 0-49-16,6-1 34 0,6 0-40 0,5-1 41 16,1 0-54-16,3 2 16 0,2-1-16 0,2 1 34 15,1-1-50-15,0 2 43 0,1 2-48 16,-2-1 0-16,-1 1-44 0,-5 1-45 0,-2-1-40 16,-9 3-35-16,-1-3-8 0,-8 2-7 0,-19 2-261 15,22-1 92-15</inkml:trace>
  <inkml:trace contextRef="#ctx0" brushRef="#br0" timeOffset="8406.99">29740 6474 637 0,'-28'9'301'0,"5"-2"-85"15,2-1-59-15,2 1-2 0,2 0-39 0,5 0-24 16,0-4-18-16,12-3-17 0,-13 12 22 0,13-12 5 16,-5 8-6-16,5-8-3 0,0 0-6 15,17 4-8-15,-17-4-10 0,33 0-19 0,-5-2 50 16,10 0-60-16,1-4 6 0,4 1-6 15,3 0 0-15,2-4 2 0,9 0-12 0,2-1-4 16,-11 4-10-16,-2-1 44 0,2 0-55 0,-5 1-1 16,-2-1-60-16,-4 3-50 0,-9 2-61 0,-1-3-34 15,-6 2-97-15,-4-1-170 0,-2 0 69 0</inkml:trace>
  <inkml:trace contextRef="#ctx0" brushRef="#br0" timeOffset="9344.99">25938 7090 178 0,'0'0'646'0,"0"0"-225"16,-1-11-100-16,1 11-85 0,0 0-46 0,0 0-40 15,0 0-31-15,-18 5-35 0,10 2-4 0,1 1-19 16,0 1-11-16,-2 3-61 0,3 5 53 0,-3 2-47 16,4 0 11-16,0 1-56 0,2 2-50 15,1-1-38-15,2-1-57 0,0-2-33 16,0-3-79-16,2 0-151 0,1-4 112 0</inkml:trace>
  <inkml:trace contextRef="#ctx0" brushRef="#br0" timeOffset="10419.99">25557 7033 623 0,'-38'-27'398'0,"-3"-1"-65"0,8 8-119 0,-3 3-12 15,0 0-69-15,1 5-5 0,-2 1-47 16,1 2 7-16,3 2-32 0,6 0 23 15,6 4-54-15,5-1 38 0,16 4-45 0,-16-4 21 0,16 4-31 16,0 0 27-16,0 0-36 0,22-2 30 16,5 0-50-16,4 2 48 0,13 2-41 0,6-2 42 15,5 1-38-15,20 0 32 0,1 0-35 0,6 4 31 16,-2-3-43-16,3 4 43 0,-4 0-39 0,-4 2 36 16,-3 4-36-16,-7-2 21 0,-4 4-34 0,-17-3 22 15,-4 0-38-15,-6 3 38 0,-7 3 6 0,-6-2-2 16,-7 1 2-16,-8-3-13 0,-3 2 25 15,-6 3-17-15,-5 5 34 0,-7 1-56 0,-6 2 73 16,-3 3-31-16,-13 7 34 0,0-1-32 0,-5 1 39 16,-1 0-41-16,-1 0 37 0,-2 0-43 15,0 1 22-15,5-3-26 0,1 0 35 0,6-1-41 16,6-7 36-16,9-1-40 0,2-1 38 0,7-5-41 16,5-4 37-16,6-1-14 0,3-3 8 0,6-1-9 15,8-1-14-15,8-4-27 0,6-2-40 0,7-3 3 16,6-5-34-16,13-5-5 0,-1-3-7 0,3-8-4 15,0 0 29-15,3-4 20 0,-3-4 13 16,0-4 15-16,-1-4 14 0,-3 0 27 0,-4-3 7 16,-2-1 17-16,-5 1 24 0,-6 1 27 0,-3 3 3 15,-11 7 36-15,-4 1-11 0,-3 3 12 0,-4 2-29 16,-6 4 2-16,-4 3-54 0,-3 5 34 16,-4-2-52-16,-2 4 40 0,-2 1-50 0,-6 1 35 0,-3 4-7 15,-4 1 5-15,0 2-13 0,-6 2 2 16,-8 8-2-16,2 3-5 0,0 1-5 0,0 5-3 15,1 0-46-15,6 3 41 0,3 0-38 0,1 1 50 16,5 0-49-16,6-2 49 0,3-1-48 16,6-3 47-16,2 0-57 0,4-3 36 0,6 1-52 15,4-3 41-15,3-2-46 0,2-3 35 16,6-6-26-16,1-1 0 0,1-1-1 0,5-6-6 0,0-3 33 16,0-2-2-16,-1-1 2 0,-4-3 19 15,-1-1-4-15,-1 0 31 0,-5 1-11 0,-5 2 35 16,-1 0-19-16,-3 2 61 0,-3 3-59 0,-2-1 61 0,1 2-16 15,-8 8-5-15,6-9-23 0,-6 9-5 0,0 0-50 16,0 0 37-16,0 0-36 0,0 0 33 16,0 0-41-16,0 0 45 0,0 0-49 15,-5 12 46-15,5-12-64 0,-2 15 31 0,2-15-64 16,2 16 21-16,-2-16-33 0,12 13-19 0,-3-7-28 16,2-1-18-16,-11-5-6 0,31 2-8 0,-8-4 2 15,0-4 7-15,6-4 23 0,-2-2 19 0,1 0 30 16,0-5 48-16,-2-1 53 0,-1-3 12 0,-3-3 69 15,-1 3-20-15,-4-4 35 0,0 2 13 0,-2 0 6 16,-3 6 24-16,-1 0-60 0,-4 5 45 16,-1-2-65-16,-1 4 49 0,-1 2-79 0,-4 8 40 15,10-14-65-15,-10 14 35 0,7-9-51 16,-7 9 28-16,0 0-37 0,0 0 38 0,0 0-60 16,15 2 62-16,-15-2-49 0,11 12 43 0,-4-3-10 15,-2-1-7-15,0 2-10 0,2 4-3 0,0-2-17 16,-2 2 13-16,-1-2 0 0,1 0 0 0,-2-1-37 15,-2 3 44-15,3-2-37 0,-3-2 31 0,-1-10-31 16,3 17 50-16,-2-7-48 0,-1-10 50 0,1 14-41 16,-1-14 42-16,0 14-40 0,0-14 27 0,3 10-27 15,-3-10 39-15,4 10-45 0,-4-10 46 16,7 9-44-16,-7-9 22 0,18 10-43 0,-18-10 0 16,22 5-23-16,-5-1-20 0,-2-3-22 15,4 3-20-15,0-1-16 0,2 0-2 0,-1-1 5 16,4 2 7-16,2-3 0 0,-3-1 4 0,5 0-28 15,-2 0 35-15,1 0-32 0,-1-1 53 0,1-1-19 16,1 0 50-16,0-1 71 0,6-4 53 0,-6 4 26 16,6-1 1-16,-2-1-12 0,1-2-17 0,1 1-13 15,-2 0-15-15,-4 1-59 0,-3 0-100 0,-2 2-92 16,-1-2 60-16</inkml:trace>
  <inkml:trace contextRef="#ctx0" brushRef="#br0" timeOffset="10740">26117 7947 114 0,'-11'6'738'16,"11"-6"-262"-16,-11 5-122 0,11-5-83 0,13-4-56 15,10-1-51-15,14-7 37 0,18-4-98 0,13-3 55 16,14-4-37-16,31-6 5 0,9-1 4 0,7-1-14 15,6-1-9-15,7 1-29 0,9 0-8 0,0 2-23 16,1 0-7-16,-3 2-8 0,-1 0 5 0,-4 2-19 16,-8 3 2-16,-8 2-10 0,-8-1 10 15,-30 7-20-15,-6 0 0 0,-9 3-24 0,-3 0-2 16,-11 2-45-16,-13 1 16 0,-8 4-40 0,-4-2 35 16,-10 3-28-16,-8 0 51 0,-18 3-43 15,20-2 60-15,-20 2-44 0,0 0 37 0,0 0-54 16,0 0 24-16,-19 7-36 0,0 0 1 0,-7-2-73 15,-6 5-90-15,-5-2-61 0,0 1-278 0,-2-1-126 16</inkml:trace>
  <inkml:trace contextRef="#ctx0" brushRef="#br0" timeOffset="11970.99">20378 10287 407 0,'0'0'484'16,"-21"5"-123"-16,21-5-73 0,-18 5-67 0,18-5-36 16,-14 2-21-16,14-2-42 0,0 0-4 0,-17 6-32 15,17-6-3-15,0 0-17 0,0 0-2 0,0 0-3 16,0 0 3-16,0 0 3 0,17 9-1 0,3-9-3 15,8 3-12-15,11-3 12 0,8 1-10 0,5 0 6 16,2-1 2-16,19-1 3 0,-3 0-8 0,5 0-9 16,1-1-12-16,-1-2 42 0,-2 1-56 0,1-2-13 15,0 2 3-15,-3 1-1 16,-5-3-2-16,2 4-2 0,-17-5-6 0,-1 4 35 16,-3 0-70-16,-6-2 24 0,-4 2-76 0,-10 0-22 15,-2 0 3-15,-7-1 3 0,-18 3 3 0,27-3-9 16,-27 3-15-16,14-5 15 0,-14 5 22 0,0 0 5 15,-9-14 14-15,-2 5 11 0,-8-1 16 0,-6-2 12 16,-4-3 1-16,-5 0 2 0,0 1 20 0,-2-2-10 16,2 2 22-16,1-1-6 0,1 3 27 0,2-1-15 15,2 1 30-15,6 4-21 0,3 1 41 0,5 0-16 16,3 4 19-16,0-3-47 0,11 6 30 16,-17-7-43-16,17 7 33 0,-11-4-43 0,11 4 22 15,0 0-28-15,0 0 41 0,0 0-39 16,0 0 40-16,0 0-43 0,30 4 41 0,-11 2-42 15,5 1 43-15,-1 1-49 0,9 0 57 0,-1 3-51 16,1-1 56-16,0 4-45 0,-2-3 40 0,0 3-7 16,-2-2-7-16,-3 2-2 0,-5-4-13 0,-3 4 9 15,0 1-9-15,-3-3 3 0,-5 3-1 0,-2-1-2 16,-4 0-1-16,-3 1-1 0,-6 4-7 0,-2 1-3 16,-9 5-30-16,-3-2 30 0,-2 4-57 15,-2-2 7-15,-2 1-61 0,0-2-89 0,0 2-103 16,-3-4-352-16,6 0-187 0</inkml:trace>
  <inkml:trace contextRef="#ctx0" brushRef="#br0" timeOffset="12906.53">23003 10111 684 0,'4'-22'431'0,"-3"5"-35"0,2 1-139 0,-1 3-8 15,0 2-91-15,-2 11 6 0,2-18-76 0,-2 18 16 16,0 0-52-16,0 0 25 0,0 0-44 0,0 0 34 15,0 18-49-15,0 0 32 0,-1 6-10 0,0 2-7 16,-1 4 36-16,0 6-55 0,-2 1-10 16,3 2 5-16,-1-1-7 0,0-2-34 0,-1-6 31 15,3-2-44-15,-1-1 41 0,1-5-46 0,-4-4 47 16,4-2-40-16,-2-2 58 0,0-4-41 16,-3-1 37-16,5-9-39 0,-9 8 31 0,9-8-25 15,-14-2 34-15,5-4-47 0,0-8 58 0,-3-2-9 16,0-9 0-16,0-2-4 0,4-7 2 0,1-2-1 15,1-8-5-15,2-4-44 0,4-5 48 0,4-12-45 16,2 1 48-16,8-1-37 0,3 5 39 0,6 3-37 16,0 7 31-16,1 2-33 0,6 7 45 0,-2 5-47 15,-3 9 47-15,2 5-40 0,-3 5 40 16,-2 6-40-16,-3 3 29 0,0 5-27 0,-19 3 36 16,28 7-36-16,-15 2 38 0,-3 7-39 15,-3 4 39-15,-5 3-39 0,-4 2 37 0,-6 9-38 16,-3 2 38-16,-5-2-43 0,-3 2 44 0,-4 5-39 15,3-7 40-15,-3-3-41 0,1-2 43 0,-1 2-7 16,2-5 6-16,1-1-21 0,1-2 10 0,2-4 1 16,3-4-4-16,1-1-1 0,6-4-3 0,-2-3-1 15,1 2-2-15,8-9 1 0,-6 10 1 0,6-10-9 16,0 0-9-16,0 14 20 0,0-14 3 16,9 9 0-16,-9-9-2 0,20 10 1 0,-8-2-2 15,6-1-2-15,0 1-10 0,2 2 13 0,0-1-6 16,0 1 4-16,1 2-2 0,-2 0-1 15,2-1 3-15,3 4 2 0,-5-1-14 0,-1-2-65 16,0 2 11-16,1 0-48 0,-3-2-71 0,-1 0-45 16,0-2-26-16,-2-2-37 0,-1-3-206 0,-12-5 45 15</inkml:trace>
  <inkml:trace contextRef="#ctx0" brushRef="#br0" timeOffset="13280.53">23471 10283 110 0,'6'-15'557'0,"-1"3"-145"0,-1-2-109 16,-1 3-39-16,-1-1-81 15,-2 12 13-15,1-17-67 0,-1 17 15 0,4-12-60 16,-4 12 23-16,2-9-61 0,-2 9 29 0,0 0-57 16,2-10 33-16,-2 10-48 0,0 0 37 0,0 0-8 15,9 10-5-15,-9-10-16 0,10 12 10 0,-5-4-9 16,2 1 1-16,-2 3-3 0,1-3 0 0,3 2-4 16,-1-2-1-16,-2 0 1 0,3-1-11 0,-2-3 7 15,-7-5 0-15,11 9 5 0,-11-9-2 0,0 0 0 16,14 5 1-16,-14-5-4 0,0 0 1 15,13-7-1-15,-13 7 42 0,5-12-54 0,-1 1 6 16,-3 2 2-16,1-5-1 0,-4 2 0 0,2-4-39 16,-2 0 37-16,-2 2-32 0,-1-1 47 15,-2 3-45-15,3 3 51 0,-4 0-42 0,0 1 43 16,8 8-41-16,-17-5 32 0,17 5-30 0,-22 0 37 16,9 8-35-16,-2 1 40 0,0 3-4 0,2 3-3 15,-1 4 0-15,0-2-4 0,5 4-2 0,-1 1-1 16,2 0-44-16,3-2 50 0,3 3-48 0,0-3 52 15,4-2-42-15,1 4 37 0,5-3-48 0,4-3 9 16,-1 1-45-16,8-5 3 0,-1-3-63 16,5-4-87-16,0 0-18 0,4-7-86 0,2-3-169 15,6-2 51-15</inkml:trace>
  <inkml:trace contextRef="#ctx0" brushRef="#br0" timeOffset="13738.53">24034 10194 185 0,'8'-11'558'0,"-3"3"-138"16,-5 8-124-16,5-16-52 0,-5 16-79 15,-4-12 5-15,4 12-61 0,-9-14 12 0,9 14-46 16,-15-7 24-16,15 7-61 0,-18-4 44 0,18 4-59 16,-24 1 33-16,24-1-45 0,-26 8 33 0,15 0-9 15,-2 0-18-15,4 1 9 0,1 1-12 0,1 0 3 16,2 3 35-16,2-1-48 0,3 1-1 0,3-1-8 15,3 4 7-15,2 0 0 0,2 2-6 0,1 0-8 16,2-2-29-16,1 0 51 0,0 1-40 0,-1-2 44 16,2 1-45-16,-3-3 34 0,-2 0-35 15,-2-3 49-15,-2-2-45 0,-1 1 48 16,-5-9-40-16,4 14 41 0,-4-14-36 0,-2 12 22 16,2-12-29-16,-11 11 27 0,11-11-45 0,-19 10 15 15,19-10-25-15,-28 2-24 0,28-2-26 0,-27 0-35 16,27 0-18-16,-25-9-36 0,11 2-1 0,1-4-41 15,0-5-225-15,5 1 120 0</inkml:trace>
  <inkml:trace contextRef="#ctx0" brushRef="#br0" timeOffset="13891.52">23910 10215 292 0,'7'-14'451'16,"-7"14"-133"-16,0 0-58 0,1-8-65 16,-1 8-37-16,0 0-46 0,0 0 22 0,-15 5-11 15,8 3-24-15,-3 3-5 0,-3 6-12 0,-2 5-16 16,-3 2-8-16,3 5-27 0,-4 0-24 0,3 2 31 15,-2 5-43-15,3-2 32 0,0 1-41 0,3-2 8 16,1 2-68-16,4-5-82 0,2-5-54 0,1-4-61 16,4-3-255-16,3-6-11 0</inkml:trace>
  <inkml:trace contextRef="#ctx0" brushRef="#br0" timeOffset="14118.54">24238 10051 124 0,'11'-20'705'0,"-5"0"-296"0,-2 6-50 16,1 2-134-16,-3 3 3 0,-2 9-85 0,2-18 15 16,-2 18-65-16,0 0 25 0,2-9-66 0,-2 9 27 15,0 0-53-15,-3 12 34 0,2-1-52 0,-1 2 38 16,1 7-51-16,0 1 41 0,-2 5-12 16,3 2-7-16,0-1-12 0,-1 1-36 0,1 1-33 15,0 0-44-15,1 0-38 0,-1-1-81 0,1-2 5 16,1-1-14-16,-2-8-51 0,1 1-182 0,0-4 95 15</inkml:trace>
  <inkml:trace contextRef="#ctx0" brushRef="#br0" timeOffset="14254.53">24244 10381 434 0,'0'0'412'0,"-8"-12"-64"0,8 12-47 16,-4-12-82-16,4 12-27 0,-2-13-34 0,2 13-26 16,-3-12-22-16,3 12-21 0,1-14-16 15,-1 14-17-15,7-13-10 0,-1 5-25 0,2 1 6 16,2-2-11-16,5-1-19 0,2 0-31 0,2 0-56 15,3 1-53-15,0-1-74 0,5 0 4 0,-1-4-84 16,1 2-185-16,1-1 73 0</inkml:trace>
  <inkml:trace contextRef="#ctx0" brushRef="#br0" timeOffset="14874.53">24637 9949 51 0,'-5'-8'640'16,"5"8"-254"-16,-6-15-45 0,6 15-120 0,-8-12-3 15,8 12-70-15,-8-12 24 0,8 12-70 0,-3-9 12 16,3 9-61-16,0 0 36 0,-8-7-68 0,8 7 42 16,0 0-51-16,0 0 33 0,-1 17-45 0,1-5 27 15,1 3-33-15,-1 4 38 0,0 4-40 0,0 4 65 16,-1 0-11-16,0 0-4 0,-2 7-3 0,-1 1 39 16,2-1-56-16,-1 0 0 0,0-2-8 0,-1-4 6 15,2-2-8-15,-2-1 8 0,0 0-4 16,3-4-36-16,-1-4 40 0,0-4-39 15,2 1 39-15,-2-4-39 16,2-10 39-16,-2 17-45 0,2-17 44 0,-1 14-35 0,1-14 37 16,-1 12-33-16,1-12 33 0,0 0-31 0,-1 13 23 0,1-13-21 15,0 0 23-15,0 0-28 0,0 12 33 0,0-12-31 16,0 0 32-16,0 0-38 0,2 11 36 0,-2-11-30 16,0 0 28-16,0 0-42 0,0 0 44 0,0 0-34 15,0 10 33-15,0-10-34 0,0 0 31 0,0 0-33 16,0 0 32-16,0 0-32 0,0 0 30 15,0 0-24-15,0 0 31 0,0 0-35 16,0 0 36-16,0 0-36 0,0 0 37 0,0 10-19 0,0-10 63 16,0 0 19-16,0 0-3 0,0 0 3 15,0 0-8-15,0 0-4 0,-1-14-3 0,1 14-17 16,-1-18-5-16,-1 6-10 0,2-4-9 0,0-5-5 16,-1-5 37-16,2-1-51 0,-1-8-3 0,3-4-4 15,1-2-8-15,0-3-6 0,3-11 11 0,5 1-4 16,-1-4 3-16,3 7-8 0,3 1 11 0,-2 11-9 15,1 3 11-15,1 4-12 0,0 1 12 0,2 6-9 16,0 1 7-16,-1 5-8 0,-1 5 9 16,-2 4-11-16,-1 3 12 0,-14 7-12 0,28-1 7 15,-14 9-5-15,4 2 12 0,0 11-10 0,0 4 8 16,-2 2-7-16,-3 7 10 0,0 0-11 16,-1 4 10-16,-3 3-11 0,-3 3 12 0,-1 4-2 15,-2-2 48-15,-2 3-63 0,-1 1-21 0,0 0-38 16,-2 0-76-16,-1-1-2 0,-1-5-50 0,3-2 10 15,-2-4-53-15,-1-11-50 0,2-2-80 0,1-9-284 16,-1-3-182-16</inkml:trace>
  <inkml:trace contextRef="#ctx0" brushRef="#br0" timeOffset="15031.53">24832 10257 213 0,'-8'-11'574'0,"-1"2"-196"0,3 2-90 0,-1-1-74 15,7 8-37-15,-8-12-42 0,8 12-28 0,-3-12-42 16,3 12 3-16,1-9-39 0,-1 9-11 0,10-14-79 16,3 6-81-16,4-3-38 0,3-1-65 15,3-4-237-15,7 1 72 0</inkml:trace>
  <inkml:trace contextRef="#ctx0" brushRef="#br0" timeOffset="15443.54">25288 9840 133 0,'10'-7'546'15,"-10"7"-207"-15,0 0-74 0,0 0-63 0,15 7-54 16,-15-7-25-16,5 17-28 0,-1 0-25 0,0 2 1 16,0 4-21-16,0 3-2 15,0 7-24-15,-1 1 10 0,1 3-18 0,0 1 13 16,-1 1-13-16,-1 2 3 0,1-3-21 0,-2 1-24 16,-1-3-20-16,3-7-38 0,-3-2 15 0,3-2-20 15,-1-2 27-15,0-6 10 0,-2-5 8 0,0-12-7 16,0 16 17-16,0-16 3 0,0 0 10 0,-9 7 8 15,9-7 1-15,-10-8 10 0,1-3 43 0,-1-5-26 16,-3-8 22-16,-3-3-2 0,3-6 7 0,-1-3-17 16,-3-12-2-16,4-7 7 0,1-5 6 0,4-7-4 15,3 2 5-15,2 1 12 0,6 12 31 16,-1 3-8-16,3 5-4 0,2 3 12 16,-1 5-15-16,4 0-14 0,1 6-12 0,1 4-6 15,2 2-5-15,-1 7-7 0,4 0-6 0,1 5-12 16,0 3 14-16,3 4-46 0,-4 3 46 0,6 8-1 15,-3 2-3-15,5 6-4 0,-5 6-26 0,-2 3 19 16,-4 3-19-16,-2 4 34 0,-5 1-36 0,-5-2 35 16,-4 1-34-16,-3 6 31 0,-4-1-38 0,-5-1 3 15,1-2-25-15,-4-3-2 0,-4-1-33 0,3-2-53 16,0-5-7-16,-1-1-33 0,2-8-48 16,5-4-266-16,12-8 57 0</inkml:trace>
  <inkml:trace contextRef="#ctx0" brushRef="#br0" timeOffset="15690.53">25697 9518 507 0,'9'-6'472'0,"-9"6"-129"0,16-6-85 16,-16 6-56-16,0 0-28 0,23 1-16 16,-23-1-22-16,17 11-14 0,-10 3-55 0,3 1 34 15,-3 6-79-15,1 9 60 0,-2 6-61 0,-3 3 41 16,-1 5-53-16,0 6 43 0,-4 1-49 0,2 14 42 15,-2 1-16-15,-1-1 3 0,-2 1-9 0,1 1 2 16,2-4-4-16,-2 0-46 0,4-11 45 16,1-3-45-16,2-1 49 0,-1-3-60 0,3-2 15 15,-1-4-41-15,3-5-20 0,-1 0-17 0,0-12-93 16,1-4-37-16,-2-3-142 0,1-6-171 0,1-1-38 16</inkml:trace>
  <inkml:trace contextRef="#ctx0" brushRef="#br0" timeOffset="16470.53">26816 9140 274 0,'6'-24'540'0,"-3"5"-160"0,-2 5-17 15,3 2-141-15,-4 12-2 0,1-13-91 0,-1 13 22 16,0 0-65-16,-5 10 40 0,0 4-47 0,-4 15 18 15,0 7-45-15,-4 16 20 0,-2 8-4 0,2 8-7 16,-2 12-21-16,0 11 40 0,-6 23-13 0,2 5 10 16,-1 1-29-16,-1 0 30 0,1 1-10 0,-1-3-29 15,2-2 2-15,-1-3-18 0,6-28 9 0,-2-2-11 16,4-6-11-16,0-4 26 0,1-8-102 0,3-7-24 16,0-16 0-16,4-6-20 0,-1-7-24 15,4-6-36-15,0-7-53 0,2-7-105 0,-1-9-78 16,0 0-160-16,0 0-85 0</inkml:trace>
  <inkml:trace contextRef="#ctx0" brushRef="#br0" timeOffset="16709.53">27202 9738 407 0,'6'-13'451'0,"2"-1"-97"0,-4 5-91 0,0 1-63 16,-4 8-49-16,6-12 3 0,-6 12-60 0,0 0 21 15,5-9-50-15,-5 9 27 0,0 0-52 16,0 12 30-16,0 2-57 0,0 4 42 0,-1 8-46 0,0 3 38 16,-1 7-46-16,1 3 33 0,0-1-40 15,-1 1 34-15,1 1 0 0,2-3-28 0,2 2-10 16,0-5-26-16,1 0-31 0,1-2-47 0,1-8-25 16,2 0-48-16,-1-4 28 0,2-2-61 0,1-5 19 15,-1-2-253-15,2-5 122 0</inkml:trace>
  <inkml:trace contextRef="#ctx0" brushRef="#br0" timeOffset="16910.54">27612 9936 51 0,'12'-20'552'0,"-3"2"-168"15,-2 3-71-15,0 3-45 0,-5 1-80 0,-2 11 0 16,3-18-70-16,-3 18 23 0,-2-12-64 16,2 12 25-16,-5-8-58 0,5 8 21 0,0 0-36 15,-19 4 28-15,8 5-48 0,-3 5 33 16,-4 5-42-16,-1 6 32 0,-2-1-41 0,1 7 37 15,-3-2-35-15,-2 4 28 0,-1 5-26 0,3-6-8 16,2-1-24-16,1 0-50 0,2 0-58 0,2-4-71 16,6-8 25-16,1 1-27 0,4-8-41 0,1-2-193 15,4-10 128-15</inkml:trace>
  <inkml:trace contextRef="#ctx0" brushRef="#br0" timeOffset="17090.53">27525 10033 429 0,'16'-19'416'16,"-4"4"-104"-16,0 1-53 15,-4 5-68-15,2-2-55 0,-4 4-15 0,-6 7-27 16,10-10-14-16,-10 10-14 0,0 0-6 0,17-5-10 16,-17 5-8-16,12 8-20 0,-6 1 36 0,1 3-44 15,1-1 26-15,-3 5-33 0,2 1 24 0,-1-2-32 16,0 1 27-16,-2 1-45 0,1-4 34 0,2 2-43 16,-1-1-20-16,-2-5-43 0,2 2-65 0,-1-4-10 15,-5-7-27-15,11 7-84 0,-11-7-167 0,0 0 144 16</inkml:trace>
  <inkml:trace contextRef="#ctx0" brushRef="#br0" timeOffset="17296.53">27874 9665 295 0,'10'-41'406'15,"-3"2"-64"-15,-1 3-53 0,-1 5-19 0,-1 6-80 16,0 6 14-16,0 2-78 0,-2 3 1 0,-2 3-12 16,0 11-72-16,3-13 39 0,-3 13-62 0,0 0 42 15,0 0-14-15,-8 13-6 0,3 3-7 0,1 5-6 16,-5 10-39-16,0 4 35 0,-1 6-29 0,-3 10 50 15,-3 4-46-15,2-1 49 0,-4 3-52 16,2-1 41-16,1-3-54 0,1-4 23 0,3-6-24 16,2-5-12-16,1-3-19 0,1-1-25 0,5-8-40 15,-2-2-47-15,4-8-73 0,0-2 7 0,0-14-93 16,5 13-163-16,-5-13 71 0</inkml:trace>
  <inkml:trace contextRef="#ctx0" brushRef="#br0" timeOffset="17562.53">28212 9551 151 0,'10'-12'627'16,"-5"0"-212"-16,0 4-96 0,-5 8-84 0,4-11-50 15,-4 11-37-15,0 0-29 0,0 0-30 0,0 0-1 16,0 0-11-16,0 0-10 0,-8 6-58 0,2 6 46 16,-3 6-49-16,1 5 36 0,-4 6-50 0,1 2 40 15,-2 6-27-15,0 0 49 0,1 2-53 0,-1 2 62 16,0 0-48-16,2 1 42 0,-1-1-47 15,1-2 40-15,2 0-9 0,0 1-12 0,1-5-4 16,3-1 51-16,1-3-56 0,2-5-9 16,0-2-3-16,2-7 0 0,3 1 0 0,-1-2-5 15,5-4-3-15,-1 0-24 0,4-7-19 0,1 0-25 16,-11-5-47-16,28 0-53 0,-8-2-38 0,2-6-84 16,5-6 0-16,0-3-269 0,-1 0-72 0</inkml:trace>
  <inkml:trace contextRef="#ctx0" brushRef="#br0" timeOffset="17758.53">28316 9896 112 0,'-16'-8'523'16,"3"1"-145"-16,0 0-58 0,0-1-97 15,0 2-40-15,3 2-48 0,10 4 10 0,-15-7-52 16,15 7 21-16,-13-7-57 0,13 7 26 0,0 0-53 16,-9-9 16-16,9 9-30 0,0 0 31 0,11-10-45 15,0 5 21-15,3 0-48 0,5-5-7 0,3 0-38 16,5 1-43-16,0-3-30 0,1-2-44 0,-3 0 4 15,-6 3-41-15,-2-1-236 0,-2 0 113 0</inkml:trace>
  <inkml:trace contextRef="#ctx0" brushRef="#br0" timeOffset="17876.53">28372 9549 181 0,'-12'-12'466'0,"1"2"-147"0,2 1-74 16,1-2-47-16,1 3-62 0,2-2-21 0,1-1-20 15,2 0-20-15,2 11-19 0,0-16-10 0,2 8-10 16,5-2-25-16,0 2-19 0,5-1-34 0,1 0-43 15,4 1-35-15,-2 1-22 0,5 2 6 0,-3 1-103 16,2 3-112-16,0-1 241 0</inkml:trace>
  <inkml:trace contextRef="#ctx0" brushRef="#br0" timeOffset="18423.53">28663 9552 402 0,'5'24'302'0,"-3"2"-71"0,1 2-45 15,-6 0-42-15,3 8-24 0,-5 1-24 0,1-1-28 16,-1 3-13-16,1-4-15 0,-2 0-5 15,-2 3-6-15,3-3-11 0,-1-1-2 0,1 0-26 16,1-8 7-16,-1 0-35 0,-2-2 11 0,2-2-34 16,1-2 27-16,-1-4-23 0,0-1 37 15,1-5-23-15,-2-3 34 0,6-7-26 0,-8 10 50 16,8-10-14-16,0 0 47 0,-9-4-14 0,9 4 31 16,-7-20 1-16,2 6 1 0,3-8-12 0,2-4-21 15,-1-4-7-15,2-8-2 0,6-7-13 0,0-12 0 16,2-4-4-16,5 3-4 0,3 0-1 0,2 3-4 15,0 6 20-15,2 3-4 0,-2 12 4 16,-2 2-10-16,3 7 7 0,-1 4-8 0,-1-1 13 0,0 8 2 16,-3 2 5-16,4 2 6 0,-4 2-15 15,0 2 1-15,-15 6-6 0,21-1 10 16,-21 1 0-16,15 6 18 0,-15-6 9 0,7 12 14 16,-7-12-3-16,-2 22-2 0,-3-6-5 0,-4 2-45 15,-3 1 38-15,-2 4-47 0,-1 0 26 0,-1 1-31 16,1-2 34-16,4-2-40 0,0 0 38 0,1-2-42 15,1 1 37-15,5 1-38 0,2-3 25 0,-1-3-24 16,6 0 35-16,-1 1-36 0,2 2 35 0,5 0-36 16,0 0 36-16,1-2-37 0,1 1 25 0,1-1-24 15,-2 2 37-15,1-5-38 0,-1 0 38 16,-2-1-40-16,-1 0 41 0,3 1-39 16,-4 0 36-16,-3-2-46 0,3 1 38 0,-4-1-24 15,2 2 39-15,-3 0-39 0,-1-1 43 0,0 3-42 16,0 1 41-16,-2-1-3 0,-2 3-4 0,0-1-15 15,-2 2 9-15,-1-2-4 0,-2 1 0 0,-2-1-1 16,-1 0-1-16,1 1-3 0,-1-3-1 0,-2-2-2 16,4-1-21-16,-2-2-3 0,2 0-32 0,10-9-49 15,-15 8-63-15,15-8-74 0,0 0-30 0,-15-5-299 16,15 5-87-16</inkml:trace>
  <inkml:trace contextRef="#ctx0" brushRef="#br0" timeOffset="18834.52">29223 9725 365 0,'0'0'485'16,"27"-1"-162"-16,-27 1-65 0,23 2-71 0,-9 5-35 15,-1 3-26-15,-3-2-12 0,2 6-15 0,-2 2-24 16,-2 3-3-16,-1-1-17 0,-3 4-8 0,0-1 31 16,-1 1-54-16,-1 2 34 0,-3-5-51 15,0-1 25-15,-2 2-32 0,-1-4 40 0,-1-2-49 16,-1 1 41-16,-2-1-43 0,-1-5 38 0,3-1-42 15,6-8 29-15,-17 8-27 0,17-8 38 0,-15-2-41 16,5-4 39-16,1-3-38 0,1-4 37 0,0-4-40 16,-2-6 40-16,4-6-40 0,3-6 36 15,1-4-37-15,4-4 37 0,3-7-41 0,4-13 40 16,3 1 4-16,4 1-42 0,3 5 30 0,2 2-18 16,-2 8 48-16,0 12-48 0,-2 3 52 15,-1 5-50-15,2 1 46 0,-5 8-47 0,1 3 44 16,2 3-49-16,-4 5 43 0,-12 6-38 0,27-1 53 15,-13 7-31-15,2 3 50 0,0 8-38 0,0 2 32 16,1 6-1-16,-4 4-13 0,1 1-13 0,0 4-28 16,-2 4 19-16,-2 2-25 0,-2 2 29 0,-2 2-33 15,-2 1 26-15,0 1-46 0,-3-2-1 0,-4-2-84 16,1-2 16-16,-3-5-36 0,0-2-63 16,0-7-26-16,-2-6-55 0,-1-2-335 0,2-7-144 15</inkml:trace>
  <inkml:trace contextRef="#ctx0" brushRef="#br0" timeOffset="20422.53">29539 9934 277 0,'-2'-15'460'0,"-1"1"-122"0,0-2-60 0,1 0-78 16,-1-2-42-16,3 2-17 0,0-2 1 0,0 0-56 15,2 0 9-15,1 0-44 0,3-2 15 0,1-1-54 16,3 1 37-16,5-4-44 0,2-1 15 0,0 0-44 16,3 0-20-16,3-1-14 0,1-3-37 0,2 3 10 15,1-1-4-15,0 2 42 0,-2 1 6 0,1 2 35 16,-3 1 25-16,-2 3 26 15,-4 4 18-15,-4 0-1 0,-1 4 16 0,-3 1 39 16,-2 2-48-16,1 0 31 0,-8 7-61 0,11-9 36 16,-11 9-59-16,0 0 37 0,0 0-45 0,0 0 25 15,17 5-30-15,-17-5 47 0,4 19-51 0,-3-1 48 16,2 4-9-16,-3 6-50 0,0 8 35 0,-3 2-37 16,3 7 48-16,-1 1-44 0,-3 4 38 0,2 14-39 15,-2-3 44-15,-1 3-52 0,-1-3 52 0,3-2-53 16,-2 0 51-16,1-9-14 0,1-1 13 15,-1 0-19-15,2-5 2 0,-1 0-53 0,3-6 57 16,-1-1-52-16,0-10 48 0,1-2-50 0,0-6 43 16,-2-4-43-16,2-1 55 0,0-14-55 15,0 16 35-15,0-16-50 0,0 0 40 0,0 0-49 16,0 0 52-16,0 0-38 0,-4-11 42 0,3-6-4 16,-1-4 1-16,-1-7-1 0,1-7 0 0,0-6-38 15,2-3 52-15,2-6-36 0,0-14 42 0,2-3-30 16,1 0 39-16,0 1-24 0,7 5 54 0,-5 1-36 15,-3 11 40-15,1 3-8 0,-1 3 10 0,3 2-8 16,-2 4-46-16,2 3 43 0,-2 3-52 16,0 7 44-16,3 2-55 0,-3 3 46 0,4 4-50 15,-1 1 41-15,1 6-52 0,-1 1 63 0,-8 7-50 16,21-2 47-16,-7 4-46 0,4 8 43 16,1 0-47-16,4 8 28 0,-1 3-29 0,0 5 47 15,-2 2-45-15,1 2 50 0,-3 3-52 0,-4 2 37 16,-2-1-43-16,-3 4 30 0,-3-3-45 0,-4 1 41 15,-3 0-55-15,-2-3-3 0,-4 0 6 0,-2-3 1 16,-3-3-6-16,-1-2-13 0,2-6 17 0,-1-2-1 16,1-5-6-16,-1 0 8 0,3-3 6 15,9-9 8-15,-18 6 8 0,18-6-2 0,-17-3 18 16,8-3 9-16,-3-3-4 0,3-5 11 0,0-5-2 16,-1-3 0-16,4-9-2 0,1-2-9 0,2-7 4 15,2-2-2-15,5-3-8 0,1-12-5 0,4 0-13 16,3 1 21-16,4 1 0 0,0 4-31 15,3 2 26-15,1 1-9 0,1 5 9 0,-3 8 3 16,0 2 7-16,4 2 0 0,-3 1 13 0,5 3-14 16,-1 2 28-16,0 2 4 0,-1 4 21 0,-1 2-15 15,-4 5 31-15,0 0-23 0,0 4 19 16,-3 4-51-16,-14 4 51 0,23-3-9 0,-23 3-4 16,25 7-2-16,-11 1-2 0,0 6-4 0,-1-2-3 15,2 8-17-15,1 2 24 0,-1 2-5 0,-2 5-3 16,0 0 4-16,-3 2 22 0,0 5-37 0,0 1 32 15,-3 5-39-15,0 0 34 0,-3 4-40 0,0 2 6 16,0 3-5-16,-3-1 1 0,-1 2 1 0,0 1-4 16,-1-2-12-16,-2-1 48 0,1-1-48 15,-1-3 40-15,-2 1-38 0,1-5 36 16,-2-2-6-16,0-2 6 0,0-1-27 0,1-8 15 16,3 0-43-16,-1-7 46 0,1 0-39 0,0-4 37 15,2-3-36-15,0-3 38 0,0 0-36 0,0-12 23 16,3 16-27-16,-3-16 39 0,8 13-34 0,-8-13 31 15,7 7-36-15,-7-7 28 0,0 0-29 0,0 0 19 16,21-2-14-16,-21 2 35 0,7-9-9 0,-7 9 3 16,8-17-1-16,-7 7-30 0,-1-3 36 0,-1-3-47 15,-3-8 49-15,-1 3-34 0,-1-9 35 0,-1-3-32 16,-2-1 4-16,-1-3-1 16,2-4 3-16,3 0-12 0,0-4 18 0,1 0-5 15,4-1 34-15,0 0-36 0,3 2 32 0,1 0-35 16,2 4 35-16,3 1-37 0,1 5 20 0,3 3-15 15,1 4 25-15,0 2-36 0,5 4 30 0,-1 1-30 16,1 7 29-16,-2 3-30 0,5 2-7 0,-2 4 15 16,-2-1 3-16,1 4 24 0,0 2-22 0,-2 4 21 15,0-1-24-15,-6 4 25 0,1 1-39 0,-2 4 40 16,-5-1-29-16,-2 3 7 0,-5 3 0 16,-2 4 3-16,-5-2-9 0,-6 9 12 0,1-3-12 15,-4-1 14-15,-1 1-3 0,2-1 4 0,0-1-2 16,1 0 2-16,2-5 0 0,3-2-3 15,2 0-14-15,-1-1 19 0,4-2-5 0,3-3 2 16,3-11 4-16,-2 16-4 0,2-16-2 0,5 11-9 16,-5-11-12-16,12 8 3 0,-12-8-7 0,20 1-8 15,-4-3 8-15,0-2-30 0,3-7 46 0,3 0-34 16,1-4 31-16,1-5-21 0,3-4 52 0,-4-6-17 16,0 0 1-16,4-9-2 0,-3-2 0 15,-1-3 11-15,-2-2-12 0,-6 8 23 0,-6-1 9 16,3 0 7-16,-6 0 2 0,-1 1-2 0,-4 1-1 15,-1 1-1-15,-1 5-14 0,1-2 8 0,-4 4-10 16,2 4 11-16,-2 0-2 0,1 4-8 0,1 1 4 16,0 8-7-16,0-2-9 0,0 4 3 15,2 10-12-15,-3-15 7 0,3 15-1 0,0 0-2 16,0 0-2-16,-10 6 1 0,6 3-8 0,-3 6 7 16,0 6-9-16,0 3 14 0,0 8-8 15,-1 0 2-15,-1 4 43 0,3-1-54 0,1 5 48 16,-1-2-50-16,3 2 28 0,-1 0-35 0,2 1 52 15,1 0-50-15,2-1-1 0,2-4 3 0,1 2 0 16,1-6-7-16,3-3 11 0,-2-7-6 0,4-3 8 16,1-3 2-16,0-3-1 0,2-7-5 0,-2 0-6 15,-11-6-15-15,28 1 13 0,-5-6-1 0,0-2 5 16,3-6 5-16,1 1 1 0,1-3 6 16,-2 1 2-16,0 0-9 0,-7 3 12 0,-1 2 5 15,-2 1 8-15,-5 2 39 0,-11 6-51 16,19-5 39-16,-19 5-44 0,0 0 45 0,18 0-45 15,-18 0-4-15,8 9 4 0,-8-9 9 0,4 15-3 16,-4-15-1-16,1 20-1 0,-2-7 0 0,-1-1-7 16,0 4 1-16,1 0 7 0,-4 1-7 0,3-3-15 15,-2-2-23-15,2-2-35 0,-1 0-70 0,3-10-36 16,-5 12-117-16,5-12-232 0,0 0-22 0</inkml:trace>
  <inkml:trace contextRef="#ctx0" brushRef="#br0" timeOffset="20624.53">31428 9343 402 0,'2'-24'479'0,"0"3"-144"16,0 4-61-16,-1 0-82 0,-2 4-32 0,1 2-34 15,-2 1-26-15,2 10-20 0,-2-16-16 0,2 16-25 16,0 0 4-16,-1-11-13 0,1 11-13 0,0 0 2 16,0 0-21-16,-4 15-22 0,2-6-22 0,2 5-30 15,0 1-19-15,2 3-16 0,-2-2-13 0,4 8-6 16,1-3 5-16,0 1-7 0,0-1 6 15,3 0-45-15,-3-3 25 0,5 1-159 0,-1-3 304 16</inkml:trace>
  <inkml:trace contextRef="#ctx0" brushRef="#br0" timeOffset="21516.53">31516 9503 450 0,'10'5'110'0,"-10"-5"34"0,19 7-12 15,-19-7-28-15,25 3-1 0,-25-3-30 0,26-3 18 16,-13-2-22-16,4 1 34 0,-3-3 2 0,2-3-6 16,-3 2 15-16,1 1 4 0,-5-2-6 0,0 2-11 15,-1 1-15-15,-8 6-11 0,7-9-12 0,-7 9 45 16,0 0-60-16,0 0 44 0,0 0-59 0,-7-8 56 15,7 8-57-15,-18 8 53 0,5-3-55 0,-5 5 42 16,2 1-54-16,-1 2 41 0,-1 1-44 0,2 1 39 16,0 0-49-16,1 1 28 0,1 2-33 15,2-2 34-15,3 1-43 0,-1 0-2 0,6-3-5 0,1-2-6 16,1 1-14-16,4-4-10 0,1 1-7 16,3-2 2-16,2-1 5 0,5 1-7 0,6-2 12 15,3-2-6-15,6-3-25 0,2-2-52 0,8-1 26 16,0-3-48-16,1-4 15 0,-1 0-2 0,0-2 1 15,-1-5 23-15,-3-1 11 0,-4-1 30 0,1-2 38 16,-6 4 42-16,-3-1 77 0,-7 5 11 0,-2-2 9 16,-3 5-5-16,-4 1 6 0,-6 8 15 0,2-12-49 15,-2 12 38-15,-6-8-57 0,6 8 47 0,0 0-89 16,-28 0 78-16,12 3-65 0,2 3 46 0,-4 2-59 16,2 0 0-16,-1 2-4 0,4 1-1 0,-1 1-2 15,4-2-7-15,1 2 7 0,0-1-7 0,4-2-8 16,1 1-10-16,4-10-9 0,-2 16-10 15,2-16-6-15,2 15-11 0,-2-15-62 0,12 10 21 16,-12-10-34-16,18 4 24 0,-18-4-10 0,25 3 18 16,-25-3 19-16,28-3 30 0,-28 3 26 0,26-2 16 15,-26 2 1-15,20 0 34 0,-20 0-33 0,0 0 48 16,21 2-31-16,-21-2 56 0,0 0-46 0,9 5 34 16,-9-5-56-16,4 10 45 0,-4-10-52 0,1 10 42 15,-1-10-54-15,0 12 51 0,0-12-48 0,2 11 38 16,-2-11-46-16,0 0 34 0,0 13-51 15,0-13 16-15,0 0-51 0,0 0-7 0,0 0-23 0,0 0 10 16,0 0 7-16,20-5 10 0,-20 5 15 16,10-15 15-16,-5 3 3 0,1-2 29 0,3-4 0 15,-1-2 20-15,5-8-1 0,0 1 10 0,3-4-1 16,-1-2 6-16,5-2 0 0,4-8-1 0,0 2 52 16,0 0-17-16,-2 9 54 0,0 6-45 0,-3 0 54 15,0 3-86-15,-7 6 72 0,2 5-61 0,-7 0 34 16,1 3-63-16,-8 9 35 0,14-10-39 0,-14 10 32 15,0 0-39-15,0 0 37 0,17 7-33 0,-14 2 42 16,1 2-48-16,-2 5 43 0,-2 4-25 0,1 4 13 16,-2 3-4-16,-2 7 52 0,-2 2-65 0,1 1-4 15,-1 1-2-15,-1 3 0 0,-1-2 5 0,1 2-2 16,-3-3-3-16,1 1 0 0,-1-3 0 16,-1-2-4-16,2-2 0 0,2-8 0 0,0-2-3 15,-1-4 2-15,2-3 0 0,1-4 2 0,4-11 0 16,-5 16 1-16,5-16-1 0,0 0-2 0,0 0 1 15,0 0-2-15,0 0 0 0,0 0 0 0,22-14-1 16,-11 1 1-16,5-2-3 0,3-6 2 16,3 1 2-16,-1-3-2 0,3 4 0 0,-2-4 0 15,3 5 0-15,-2 0 3 0,-5 6 4 0,-2 0 3 16,2 2 4-16,-5 1 1 0,-2 3-4 0,1 0-2 16,-12 6 1-16,15-5-1 0,-15 5 1 0,15-4 3 15,-15 4-3-15,0 0-1 0,15 6-2 0,-15-6-1 16,7 10-2-16,-7-10-15 0,5 17 14 15,-5-17-17-15,0 17 6 0,0-17-11 0,-5 17-54 16,3-5 24-16,-1-2-80 0,-1-1 14 0,4-9-89 16,-5 15-62-16,5-15-276 0,-5 10-42 0</inkml:trace>
  <inkml:trace contextRef="#ctx0" brushRef="#br0" timeOffset="21719.53">32873 9392 559 0,'15'-32'358'0,"-1"-1"-31"0,-1 3-109 15,-1 1-21-15,-5 8-61 0,0 0 3 0,-3 3-52 16,-2 3 11-16,1 4-48 0,-3 11 28 0,0-17-53 16,0 17 33-16,-3-8-64 0,3 8 45 15,0 0-42-15,-18 1 32 0,6 8-37 0,-3 4 35 16,1 0-42-16,2 4 30 0,0 3-59 0,-2 3 43 16,4-1-62-16,2-1 24 0,-1 2-33 0,5 0-32 15,-1 0-25-15,4-1-15 0,1-2 4 0,1-1-23 16,0-2-78-16,3 0-130 0,1-1 220 0</inkml:trace>
  <inkml:trace contextRef="#ctx0" brushRef="#br0" timeOffset="21843.53">32934 9562 500 0,'19'4'222'16,"-1"-3"-38"-16,1 0-48 0,2-2-11 0,-1 0-40 15,3-1 15-15,0-5-34 0,-3 1 28 0,1-3-37 16,-2 0 18-16,-3 1-7 0,0-3-13 16,-7 3-15-16,-2 0-16 0,-1-1-35 0,-6 9-59 15,-6-15-71-15,-6 7-59 0,-9-1-219 0,-11-1 175 16</inkml:trace>
  <inkml:trace contextRef="#ctx0" brushRef="#br0" timeOffset="23030.53">18701 13050 372 0,'3'-21'372'16,"1"4"-94"-16,0-3-46 0,2 0-25 0,-1 2-48 15,1-2-15-15,0-1-35 0,1 4-6 0,3-4-26 16,-1 1 13-16,2-1-32 0,1 5 15 0,3-6-27 15,3 1 36-15,-3 4-8 0,2 5-5 0,-2-3-11 16,3 2-12-16,-2 4-7 0,0 4-9 0,-1-1-3 16,-15 6-12-16,27-1 10 0,-10 4-4 15,1 6-34-15,-2 0 39 0,-1 6-39 0,2 6 40 16,1 2-38-16,-4 6 44 0,0 3-50 0,0 6 53 16,-2 3-42-16,1 13 46 0,-3 1-28 15,1 6 40-15,-2 2-29 0,0 4 34 0,0 4-29 16,-3 6 20-16,2 5-24 0,-1 0-7 0,-1 3 1 15,3 0-4-15,0 0 19 0,-1 4-30 0,2-1 16 16,1-1-29-16,0 2 27 0,0 1-29 0,-1 1 24 16,0-1 30-16,0 2 12 0,0-3 11 0,-3-2-26 15,3-1 8-15,-3 2-18 0,0 2-8 0,1-3-7 16,0-1-4-16,-2 2-3 0,3-2 1 16,-2 0-4-16,0-1 9 0,0-1-5 0,-2 1 13 15,1 0-19-15,-1-2 1 0,3-2-3 16,-4-1 1-16,1-3-1 0,-1-2 1 0,0-4 1 15,-2-3 7-15,1-2 1 0,-2-16 24 0,0-2-15 16,-1-4 12-16,0-3-12 0,-2-2 2 0,-1-3 3 16,2-8 7-16,-2 0 2 0,1-4 2 0,-1-2 4 15,-1-1 1-15,2-5 3 0,-1-3 4 0,-1 0 6 16,3-4 3-16,1-9 6 0,-4 17 5 0,4-17-8 16,-5 12-10-16,5-12-10 0,-8 5-8 0,8-5-5 15,0 0-8-15,0 0-5 0,-24-2-6 0,13-4-4 16,-3-2-11-16,-2-2-2 0,-4-1-6 15,-4-2-6-15,-3-4-16 0,-4 4-6 0,-2-1-13 16,-7 2-29-16,-8 4-38 0,-17 1-43 0,-10 10 1 16,-8 1-59-16,-10 4 31 0,-32 9-40 0,-9 5-57 15,-6 3-46-15,-5 0-425 0,-2 4-283 0</inkml:trace>
  <inkml:trace contextRef="#ctx0" brushRef="#br0" timeOffset="25435.53">18558 14739 290 0,'0'0'401'16,"-19"2"-98"-16,19-2-95 0,-17-2-37 0,17 2-36 16,0 0-22-16,-23 0-1 0,23 0 19 0,0 0-50 15,0 0 22-15,-21 0-50 0,21 0 12 0,0 0-33 16,0 0 22-16,0 0-37 0,0 0 34 15,0 0-35-15,12-10 34 0,9 1-32 16,11-3 24-16,8-5-21 0,16-3 26 0,8-6-14 16,10-3 15-16,23-6-18 0,4-1 12 0,5-2 5 15,2 2-3-15,7-1-4 0,3 4-3 0,5 1-4 16,-1 1 18-16,0 1-31 0,-3 6 0 0,1-2 25 16,-5 2-37-16,-1 4-3 0,-22 1 0 0,-1 4 1 15,-2 0-9-15,-6 0 12 0,-4 2-4 0,-7-1-4 16,-7 3-1-16,-5 0 1 0,-14 6-3 0,-5-3 4 15,-5 2-3-15,-9 1-6 0,-3 2 6 16,-7 0 1-16,-2 0 0 0,-15 3-1 0,22-4 5 16,-22 4-6-16,0 0 1 0,0 0-5 15,0 0-13-15,0 0 1 0,0 0-8 0,0 0-12 16,-31 2-3-16,11-1-5 0,-5-1-1 0,-3 0 2 16,0 0-25-16,-4-1 38 0,-4-1-29 0,-3-3 35 15,-3 0-32-15,1-3 39 0,-3 0-25 0,2-1 47 16,2-4-40-16,2 1 41 0,0-3-28 0,3 1 38 15,1 0-32-15,3-1 36 0,4 1-19 0,2-1 42 16,7 5-17-16,-1 0 36 0,3 0 6 16,4 2 3-16,1 0 1 0,2 2 2 0,0-1-1 15,9 7-10-15,-10-7-13 0,10 7-13 0,-9-8-6 16,9 8-7-16,0 0-3 0,0 0 13 16,5-9-27-16,-5 9 5 0,18-4 5 0,-18 4-2 15,37 1-7-15,-15 2 4 0,6 0-1 0,5 2-3 16,1 4 0-16,3 1-3 0,-3 1 3 0,1 0-3 15,-3 3-1-15,0 1-1 0,-4-1-2 0,-3 1 1 16,-2 2 2-16,-5 4-6 0,-3-3 4 0,-7 1 2 16,-1 3-4-16,-5 2-4 0,-4-2 3 15,-6 9 18-15,-6-1-59 0,-3 1-52 0,-5 2-26 16,-6 6-26-16,-2 2-76 0,-5-4-111 0,-1-1-320 16,0-1-187-16</inkml:trace>
  <inkml:trace contextRef="#ctx0" brushRef="#br0" timeOffset="26780.53">23020 13137 78 0,'-5'-24'601'0,"-2"0"-203"16,3 0-77-16,-2 5-48 0,0-1-87 0,-1 6-6 16,1 2-70-16,-1 4 3 0,7 8-43 0,-15-8-19 15,15 8-2-15,-17 9-5 0,5 5-4 0,0 4-10 16,-2 7-6-16,1 5-11 0,2 4 1 0,-2 2 26 15,3 2-30-15,-3-1 20 0,5 6-37 0,1-4 24 16,0 1-42-16,2 0 6 0,-1-4-42 0,2 0-14 16,0-7-12-16,3-2-34 0,0-3 23 15,-1-6-19-15,2 0 5 0,0-5 8 0,0-1 24 16,0-12 19-16,-2 14-10 0,2-14-5 16,0 0-5-16,0 0 25 0,0 0-3 0,-9-16 25 15,6 1 9-15,-2-10 32 0,0-8 22 0,1-1 17 16,2-5 8-16,0-2-9 0,0-2 20 0,3 4-18 15,0-2 37-15,1 4-48 0,0 9 56 0,1 3-39 16,-1 3 18-16,1 5-47 0,0 5 26 0,-3 12-48 16,7-14 38-16,-7 14-38 0,0 0 27 0,15 1-36 15,-7 6 31-15,6 6-5 0,0 0-2 16,3 3-24-16,3 5 8 0,2-2-21 0,2 0-34 16,2 2-23-16,2-4-12 0,3-2-1 0,-1-3-23 15,5-3 28-15,-1-4 2 0,-2-4-7 0,-2-2 29 16,4-3-2-16,-1-4 30 0,-2-1 0 15,-2-3 30-15,-2-3 9 0,-5-1 38 0,-3-4 13 16,-7 0-4-16,-3-1 15 0,-2-1-11 0,-4-4 23 16,-3 0-34-16,-2 0 44 0,-4 0-36 0,-2 3 35 15,1 2-7-15,-6 4-8 0,3 5-12 16,-6-1-11-16,-1 12-18 0,17 1 10 0,-40 5-15 16,12 7-6-16,-3 8-4 0,2 3-3 0,-7 6-6 15,3 3-1-15,6-3-15 0,3-3 10 0,5 4 16 16,2-3-23-16,3-1-12 0,6-3-30 0,4-5-40 15,4-1-19-15,2-3-21 0,3-4-19 0,4-3-11 16,-9-7 27-16,23 8 6 0,-23-8-9 0,34-7 48 16,-11-1 19-16,3-7 51 0,0-2 12 15,-2-3 28-15,0-2 32 0,-2-3 20 16,-1-2 19-16,-3 1-12 0,1 1 20 0,0-1-33 16,-4 5 42-16,-4 3-13 0,-1 3-21 0,-1 3-15 15,-2 5-9-15,-7 7-16 0,12-7-38 0,-12 7 21 16,9 5 8-16,-5 4-33 0,3 8 24 0,-2 3-2 15,0 6-6-15,-1 6-4 0,-2 1-14 0,3 6 10 16,-1-3 3-16,1 3-24 0,0 2-33 0,4-2-27 16,0 2-40-16,4-2-46 0,2-5-52 0,-2 0-260 15,6-5 88-15</inkml:trace>
  <inkml:trace contextRef="#ctx0" brushRef="#br0" timeOffset="27134.53">24048 12964 434 0,'-9'-21'427'0,"-6"3"-108"0,1 5-65 15,-6 3-71-15,-2 4-35 0,-3 1-26 16,0 3-19-16,-2 4-13 0,0 3-48 0,-3 3 25 16,0 4-14-16,5 4-6 0,3 2-12 0,0 4-6 15,8 3-7-15,3 2-4 0,4 0-17 0,3 1 11 16,4-1 12-16,3 7-20 0,3 0 20 15,5-3-30-15,4 5 23 0,2-2-28 0,2 0-7 16,4-2 8-16,5 6 5 0,-6-9-14 0,3 3-1 16,-2-2-1-16,0-2-9 0,-5 1-13 0,0 0-49 15,-5-2 46-15,-4-4-13 0,-6 0 31 0,-1-5-11 16,-5 2 23-16,-3 2-13 0,-3-4 25 16,-3 0-28-16,-2-3 48 0,0-1-34 0,-4-4 22 15,2 0-18-15,-1-5 21 0,-1-3-21 0,18-2 17 16,-33-2-45-16,13-3 3 0,0-3-31 0,5-3-37 15,0-4-10-15,3-4-72 0,2-1-217 16,2-6 191-16</inkml:trace>
  <inkml:trace contextRef="#ctx0" brushRef="#br0" timeOffset="27626.52">24550 12925 24 0,'7'-12'595'16,"-7"12"-215"-16,0 0-93 0,-8-5-65 0,8 5-55 16,-19 4-30-16,2 6-22 0,-2 0-32 0,-6 8-3 15,-1 3-16-15,2 0-10 0,-2 7-12 0,3 2-7 16,0 1-8-16,4 4-5 16,1-1-17-16,3 6 7 0,5-5 22 0,3 5-25 15,5-5 8-15,4-1-30 0,2-1-4 0,5-1-8 16,6-5-13-16,1-3 10 0,3-4-6 0,0-2-45 15,2-9-9-15,0-1-23 0,1-4-26 0,-3-2 1 16,7-5 14-16,-1-1-6 0,7-9-6 0,-2 1 30 16,-2-5 17-16,-3-3 41 0,-2-1-1 0,-1-3 38 15,-6-3-1-15,-3-3 27 0,-5-3-5 0,-2-2 20 16,-6-3 4-16,-3 1 35 0,-4-1 35 16,-4 1 0-16,-5 4 11 0,1-1-3 0,-5 8-12 15,0-1-14-15,-3 5-7 0,0 5-14 0,4 3-11 16,1 2-9-16,1 4-21 0,4 1 8 15,1 1-10-15,12 6-5 0,-18-7-4 0,18 7-7 16,0 0 4-16,-14 6-1 0,14-6-11 0,-2 15 14 16,3-3 3-16,2 4 1 0,4 6 1 0,0 3-2 15,3 3 3-15,1 2 1 0,-1 2-15 0,2-1 7 16,1 2 1-16,-2-1 23 0,3-1-34 16,-2 1 28-16,1-3-32 0,1 0 25 0,-1-1-43 15,0-2 26-15,2-3-29 0,-3-5 16 0,1-2-28 16,0-1-24-16,1-3-23 0,-1-5-26 0,1-2-23 15,-1-1-16-15,-13-4-9 0,29-2 1 0,-12-3-31 16,1 0-45-16,3-7-102 0,0 0 258 0</inkml:trace>
  <inkml:trace contextRef="#ctx0" brushRef="#br0" timeOffset="27919.53">25069 13123 397 0,'13'-28'403'0,"2"0"-90"16,-2 1-41-16,-1-1-48 0,-5 7-28 15,1 1-25-15,-2 3 39 0,0 2-41 0,-3 3 4 16,2 2-29-16,-2 1 11 0,-3 9-41 0,4-15 0 15,-4 15-45-15,4-11 4 0,-4 11-29 0,0 0-9 16,0 0-5-16,0 0-2 0,0 0-5 0,0 18-5 16,-4-1-5-16,-1 5-4 0,-3 10 1 15,-1-1-1-15,-2 5-4 0,0-1-2 0,-1 0-1 0,1 4 1 16,-1-3 20-16,0 3-27 0,3-4 15 16,-2-1-14-16,3 0-5 0,0-4 2 0,3-3 21 15,3-3-19-15,-2-1 17 0,3-5-20 16,1-3 2-16,1-2 0 0,0 0 6 0,4-4-4 15,2-1 1-15,2-2 15 0,-9-6-17 0,30 5 9 16,-9-8-37-16,4-2-3 0,10-2-62 0,-1-3 2 16,5-2 2-16,1-3-29 0,1-1-34 0,7-2-43 15,0 1-5-15,-9 0-54 0,1 1-10 0,-3-1-282 16,-1 2-54-16</inkml:trace>
  <inkml:trace contextRef="#ctx0" brushRef="#br0" timeOffset="28186.53">26115 12965 736 0,'2'-11'458'0,"-2"11"-108"0,3-17-87 0,-3 17-58 16,-3-15-51-16,3 15-9 0,-9-14-10 0,9 14-13 16,-14-8-20-16,14 8-14 0,-20-2-16 0,6 6-7 15,-3 3-15-15,-1 6-10 0,-2 6 7 0,-2 3-4 16,2 2-2-16,0 3-3 0,1 2-7 15,3 0 2-15,1 0-1 0,4 3-10 0,2-3-8 16,5-2 18-16,2-4-49 0,2 2 8 0,2-3-39 16,3 2 14-16,4-7-58 0,0 3 21 15,3-2-31-15,2-5 9 0,1-1-34 0,2-3-41 16,-1-1-14-16,2-4-55 0,1-4-21 0,-1 0-39 16,5-3-170-16,0-3 97 0</inkml:trace>
  <inkml:trace contextRef="#ctx0" brushRef="#br0" timeOffset="28513.52">26327 13200 190 0,'12'-17'523'0,"1"1"-142"0,-4 3-73 16,0 0-66-16,-4 1-35 0,0 1-28 0,-1 1 3 16,-4 10-8-16,5-16-8 0,-5 16-17 0,4-12-18 15,-4 12-29-15,3-10-25 0,-3 10-13 0,0 0-11 16,0 0-11-16,0 0-9 0,0 0-9 16,0 0-3-16,-12 14 0 0,10-2-7 0,-2 1-7 15,0 4 2-15,-1-1 18 0,2 1-28 0,0 0 18 16,1 0-31-16,0-1 19 0,2-2-32 0,0 0 16 15,1-1-43-15,0 0 34 0,1-5-42 16,-2-8 38-16,7 16-41 0,-7-16 45 0,8 10-45 16,-8-10 50-16,11 3-34 0,-11-3 51 0,16-2-41 15,-16 2 49-15,14-8-44 0,-7 1 49 0,2-4-43 16,-2-2 2-16,-1 0 0 0,-1-1 12 0,-1-2 3 16,-2 0 1-16,0-2 4 0,-2 4-1 0,-3 2 6 15,-2-1-3-15,0 0-7 0,0 5 10 0,-3 0-1 16,2 1-5-16,-3 1-9 0,9 6-15 15,-14-8-30-15,14 8-26 0,0 0-60 0,-15-6-47 16,15 6-36-16,0 0-71 0,0 0-185 16,0 0 64-16</inkml:trace>
  <inkml:trace contextRef="#ctx0" brushRef="#br0" timeOffset="28896.53">26572 13059 391 0,'0'0'334'0,"24"-1"-80"0,-24 1-74 16,27 1-8-16,-27-1-44 0,28 4 5 0,-12-1-59 15,0-1 40-15,1 2-47 0,-2-1 14 0,0 4-60 16,-2 0 47-16,0 0-52 0,2 1 35 16,-3-1-50-16,-1 3 39 0,1-1-44 15,-2 1 35-15,0-2-6 0,-1 1-2 0,-2-2-7 16,-1 1-34-16,4-1 36 0,-3 0-2 0,-7-7-5 16,16 11-4-16,-16-11 2 0,18 8-2 0,-18-8-3 15,24 3-34-15,-24-3 40 0,28 0-2 0,-11-3-3 16,1-1 6-16,0 1-5 0,-3 1-4 0,2-4 9 15,-2 0-42-15,0 1 50 0,0 1 1 0,-4-1-3 16,3-1 21-16,-2 1-9 0,0 2-6 16,-1-3-2-16,0 3-3 0,2-3-15 0,0 1 5 15,1-1 3-15,-1 2-1 0,2 0-1 0,-1 0-3 16,1 0 0-16,1-1-2 0,0 3-13 16,2-1 11-16,1 0 5 0,0 3-2 0,-1-1 8 15,3 1-10-15,-2-1-2 0,0 2 17 0,0 0-30 16,-1-1 8-16,1 3 6 0,-3-1 0 0,0 0-3 15,1 1 7-15,-3 0-15 0,-14-3-12 0,24 4-54 16,-24-4-60-16,18 4-69 0,-18-4-72 0,0 0-252 16,13 5-15-16</inkml:trace>
  <inkml:trace contextRef="#ctx0" brushRef="#br0" timeOffset="29169.53">26095 13672 87 0,'-49'17'617'0,"0"1"-222"0,11 0-85 16,2-1-85-16,5 0-49 0,4 0-34 0,11-2-25 15,2-2-20-15,9-2-1 0,5-11 2 0,7 16 10 16,7-10 2-16,11-4-16 0,7 0-9 0,14-6-16 16,15-2-12-16,8-4-8 0,6-3-15 0,6-4-3 15,6 2-5-15,2-4-5 0,22-5-5 0,-23 7-1 16,-1-3-13-16,-2-1 33 0,-2 4-32 0,-3-1 18 15,-3 0-23-15,-2 1-17 0,-4 2 22 0,-4 1 26 16,-3 1-41-16,-4 1 37 0,-14 3-27 0,-5 1 24 16,-6 1-60-16,-8 2 16 0,-5 1-59 15,-6 2 18-15,-16 2-59 0,0 0-61 16,0 0-88-16,0 0-438 0,-26 11-236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19:41.832"/>
    </inkml:context>
    <inkml:brush xml:id="br0">
      <inkml:brushProperty name="width" value="0.05" units="cm"/>
      <inkml:brushProperty name="height" value="0.05" units="cm"/>
    </inkml:brush>
  </inkml:definitions>
  <inkml:trace contextRef="#ctx0" brushRef="#br0">51 143 852 0 0,'0'-30'2751'0'0,"-1"-1"-1"0"0,-6-34 1 0 0,7 61-2438 0 0,-3-8 455 0 0,-3 53-647 0 0,2 0 0 0 0,2 1 1 0 0,2-1-1 0 0,7 68 0 0 0,-3-54-143 0 0,1 30 35 0 0,23 255-3689 0 0,-28-334 4010 0 0,-1-9-17 0 0,-7-23 289 0 0,-12-39 659 0 0,8 40-594 0 0,7 16-489 0 0,1 1-1 0 0,0-1 0 0 0,0 0 0 0 0,1-1 0 0 0,0 1 0 0 0,1-1 0 0 0,0 1 1 0 0,-1-11-1 0 0,6 18-162 0 0,1-1-16 0 0,1 0 0 0 0,0 1-1 0 0,0-1 1 0 0,0 1 0 0 0,0 0 0 0 0,1 0-1 0 0,-1 1 1 0 0,1 0 0 0 0,-1 0 0 0 0,1 0-1 0 0,-1 1 1 0 0,1-1 0 0 0,7 2 0 0 0,13-2 3 0 0,-10 0-13 0 0,1-1 1 0 0,-1 0-1 0 0,0-1 0 0 0,1-1 0 0 0,-1 0 0 0 0,-1-1 0 0 0,1-1 0 0 0,-1 0 0 0 0,0-1 0 0 0,0-1 0 0 0,17-12 0 0 0,-26 15 72 0 0,-1-1-1 0 0,0 0 1 0 0,0 0-1 0 0,-1 0 0 0 0,7-13 1 0 0,-5 10-49 0 0,-5 6-84 0 0,-1 4-154 0 0,9 4 212 0 0,-8-3 7 0 0,0 0 1 0 0,0 0 0 0 0,0 0 0 0 0,0 0-1 0 0,-1 0 1 0 0,1 0 0 0 0,-1 0 0 0 0,1 0-1 0 0,-1 1 1 0 0,0-1 0 0 0,1 3-1 0 0,-3 3 2 0 0,8 31-28 0 0,-4-31 11 0 0,-2-5 16 0 0,1 1 1 0 0,0-1 0 0 0,-1 1-1 0 0,1-1 1 0 0,1 0 0 0 0,-1 0-1 0 0,0 0 1 0 0,1 1 0 0 0,-1-1-1 0 0,1 0 1 0 0,0-1 0 0 0,0 1-1 0 0,0 0 1 0 0,1 0 0 0 0,-1-1-1 0 0,0 0 1 0 0,1 1 0 0 0,5 2-1 0 0,-6-4-1 0 0,1 0 0 0 0,0-1 0 0 0,0 0 0 0 0,0 1 0 0 0,-1-1 0 0 0,1 0 0 0 0,0 0 0 0 0,0-1 0 0 0,0 1 0 0 0,0 0 0 0 0,-1-1 0 0 0,1 0-1 0 0,0 0 1 0 0,0 0 0 0 0,-1 0 0 0 0,1 0 0 0 0,4-3 0 0 0,8-7 54 0 0,-1 0 0 0 0,0-1 1 0 0,-1-1-1 0 0,0 0 0 0 0,-1 0 0 0 0,-1-2 0 0 0,19-28 0 0 0,27-32 109 0 0,-55 72-120 0 0,-1 3-65 0 0,-1 1 25 0 0,1-1 0 0 0,0 0 0 0 0,-1 0 0 0 0,1 0 0 0 0,-1 0 0 0 0,1 1 1 0 0,-1-1-1 0 0,1 0 0 0 0,-1 0 0 0 0,1 1 0 0 0,-1-1 0 0 0,1 0 0 0 0,-1 1 0 0 0,0-1 0 0 0,1 1 0 0 0,-1-1 0 0 0,0 0 0 0 0,1 1 0 0 0,-1-1 0 0 0,0 1 0 0 0,1-1 0 0 0,-1 1 0 0 0,0-1 0 0 0,0 1 0 0 0,1-1 0 0 0,-1 1 1 0 0,0 0-1 0 0,0-1 0 0 0,0 1 0 0 0,0 0 0 0 0,3 18-54 0 0,-18 228-422 0 0,14-217 400 0 0,1 19-433 0 0,-1 9-859 0 0,-4-14-2957 0 0,2-23 1674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19:42.172"/>
    </inkml:context>
    <inkml:brush xml:id="br0">
      <inkml:brushProperty name="width" value="0.05" units="cm"/>
      <inkml:brushProperty name="height" value="0.05" units="cm"/>
    </inkml:brush>
  </inkml:definitions>
  <inkml:trace contextRef="#ctx0" brushRef="#br0">46 93 2060 0 0,'-6'-14'1780'0'0,"0"2"501"0"0,-3-9-953 0 0,-1 3-496 0 0,4 4-192 0 0,-3 0-488 0 0,24 30-6241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19:42.683"/>
    </inkml:context>
    <inkml:brush xml:id="br0">
      <inkml:brushProperty name="width" value="0.05" units="cm"/>
      <inkml:brushProperty name="height" value="0.05" units="cm"/>
    </inkml:brush>
  </inkml:definitions>
  <inkml:trace contextRef="#ctx0" brushRef="#br0">1 50 1080 0 0,'16'-34'6503'0'0,"-3"19"-5101"0"0,-3 17-789 0 0,3 35-388 0 0,-10-27-148 0 0,11 54 30 0 0,-3 2 0 0 0,6 131 0 0 0,-14-126-992 0 0,4 1 0 0 0,15 73-1 0 0,-21-143 740 0 0,-1 1 0 0 0,1-1 0 0 0,-1 0-1 0 0,1 0 1 0 0,0 0 0 0 0,0 0 0 0 0,0 1-1 0 0,0-1 1 0 0,0 0 0 0 0,1 0-1 0 0,-1-1 1 0 0,0 1 0 0 0,1 0 0 0 0,0 0-1 0 0,2 1 1 0 0,-2-1-139 0 0,9-24 535 0 0,-9 3 241 0 0,-1 0-1 0 0,-1 0 1 0 0,-1 0 0 0 0,-5-32-1 0 0,-21-83 2576 0 0,14 80-1671 0 0,13 51-1440 0 0,0 2 52 0 0,0 0 0 0 0,0 1 0 0 0,0-1 0 0 0,1 1 0 0 0,-1-1 0 0 0,0 0 0 0 0,1 1 0 0 0,-1-1 0 0 0,1 1 0 0 0,-1-1 0 0 0,0 1-1 0 0,1-1 1 0 0,-1 1 0 0 0,1-1 0 0 0,-1 1 0 0 0,1 0 0 0 0,0-1 0 0 0,-1 1 0 0 0,1 0 0 0 0,-1-1 0 0 0,1 1 0 0 0,0 0 0 0 0,-1 0 0 0 0,1-1 0 0 0,0 1 0 0 0,-1 0 0 0 0,1 0 0 0 0,0 0 0 0 0,-1 0-1 0 0,1 0 1 0 0,0 0 0 0 0,-1 0 0 0 0,1 0 0 0 0,0 0 0 0 0,-1 0 0 0 0,1 1 0 0 0,0-1 0 0 0,-1 0 0 0 0,1 0 0 0 0,-1 1 0 0 0,1-1 0 0 0,0 1 0 0 0,40 20-226 0 0,-6-2-38 0 0,-20-13 137 0 0,1-1-1 0 0,-1-1 0 0 0,1 0 0 0 0,0-1 1 0 0,1-1-1 0 0,-1 0 0 0 0,0-2 0 0 0,1 0 1 0 0,-1 0-1 0 0,0-2 0 0 0,27-5 0 0 0,-32 5 116 0 0,0-1 1 0 0,0-1-1 0 0,-1 0 0 0 0,1 0 0 0 0,-1-1 0 0 0,0 0 0 0 0,-1-1 0 0 0,1 0 0 0 0,-1 0 1 0 0,0-1-1 0 0,-1-1 0 0 0,0 1 0 0 0,0-1 0 0 0,0-1 0 0 0,-1 1 0 0 0,0-1 0 0 0,9-18 1 0 0,26-76 740 0 0,-26 58-272 0 0,-15 42-140 0 0,-1 7-255 0 0,-2 32-69 0 0,-2-1 0 0 0,-14 58 0 0 0,2-14-3 0 0,-27 235 101 0 0,39-155-1398 0 0,6-116-1120 0 0,12 70 0 0 0,-6-77-490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19:44.108"/>
    </inkml:context>
    <inkml:brush xml:id="br0">
      <inkml:brushProperty name="width" value="0.05" units="cm"/>
      <inkml:brushProperty name="height" value="0.05" units="cm"/>
    </inkml:brush>
  </inkml:definitions>
  <inkml:trace contextRef="#ctx0" brushRef="#br0">114 228 2508 0 0,'-47'-69'7526'0'0,"46"67"-6740"0"0,-2 4-648 0 0,1 0-118 0 0,0 1 1 0 0,0 0 0 0 0,0-1-1 0 0,0 1 1 0 0,0 0 0 0 0,0 0-1 0 0,1 1 1 0 0,-1-1 0 0 0,1 0 0 0 0,0 0-1 0 0,0 1 1 0 0,0-1 0 0 0,1 0-1 0 0,-1 1 1 0 0,1 4 0 0 0,-4 68 203 0 0,4-45-113 0 0,-7 323-2132 0 0,7-302 95 0 0,2-46 40 0 0,3-20 1502 0 0,1-28 538 0 0,-44-461 3729 0 0,34 465-3383 0 0,4 34-154 0 0,3 7-328 0 0,-1 0 0 0 0,1 0 0 0 0,0 0 0 0 0,-1 1 0 0 0,0-1 0 0 0,0 1 0 0 0,0 0 0 0 0,-1-1 0 0 0,1 1 0 0 0,-1 0 0 0 0,0 0 0 0 0,2 7 0 0 0,0-2 21 0 0,1 1-71 0 0,0 1-1 0 0,1-1 1 0 0,0 0 0 0 0,1 0-1 0 0,0 0 1 0 0,1-1 0 0 0,0 0-1 0 0,0 0 1 0 0,1-1 0 0 0,0 0-1 0 0,0 0 1 0 0,18 12 0 0 0,-18-16-55 0 0,0 0-1 0 0,0 0 1 0 0,0 0 0 0 0,0-1 0 0 0,1 0 0 0 0,-1-1-1 0 0,1 0 1 0 0,0 0 0 0 0,-1-1 0 0 0,1 0 0 0 0,0-1 0 0 0,0 1-1 0 0,0-2 1 0 0,0 1 0 0 0,0-1 0 0 0,-1-1 0 0 0,11-2-1 0 0,-6 1 126 0 0,-1-1-1 0 0,0 0 0 0 0,0 0 1 0 0,0-2-1 0 0,0 1 0 0 0,-1-1 1 0 0,0-1-1 0 0,0 0 0 0 0,-1 0 1 0 0,0-1-1 0 0,0-1 0 0 0,-1 0 1 0 0,0 0-1 0 0,0 0 1 0 0,-1-1-1 0 0,0-1 0 0 0,-1 1 1 0 0,0-1-1 0 0,-1-1 0 0 0,0 1 1 0 0,-1-1-1 0 0,0 0 0 0 0,-1 0 1 0 0,0 0-1 0 0,-1-1 0 0 0,-1 1 1 0 0,0-1-1 0 0,0 0 0 0 0,-1 0 1 0 0,-1 1-1 0 0,-2-26 0 0 0,2 37-28 0 0,0-1 0 0 0,-1 1 0 0 0,1 0 1 0 0,0 0-1 0 0,-1 0 0 0 0,1 0 0 0 0,-1 0 0 0 0,0 0 0 0 0,1 0 0 0 0,-1 0 0 0 0,0 0 0 0 0,1 0 0 0 0,-1 0 0 0 0,0 0 0 0 0,0 0 0 0 0,0 1 1 0 0,0-1-1 0 0,0 0 0 0 0,0 1 0 0 0,0-1 0 0 0,0 0 0 0 0,0 1 0 0 0,0-1 0 0 0,0 1 0 0 0,0 0 0 0 0,0-1 0 0 0,0 1 0 0 0,-1 0 1 0 0,1 0-1 0 0,0 0 0 0 0,0 0 0 0 0,0 0 0 0 0,-1 0 0 0 0,-1 0 0 0 0,-2 0 1 0 0,0 1 0 0 0,1 0 0 0 0,-1 0 0 0 0,0 0 1 0 0,0 0-1 0 0,1 1 0 0 0,-6 2 0 0 0,-6 4-33 0 0,1 1-1 0 0,0 0 1 0 0,0 1 0 0 0,1 1-1 0 0,0 0 1 0 0,1 1 0 0 0,0 1-1 0 0,1 0 1 0 0,0 0 0 0 0,1 2-1 0 0,1-1 1 0 0,-13 24 0 0 0,22-37-26 0 0,0 0 0 0 0,1 0 0 0 0,-1 1 0 0 0,1-1 0 0 0,-1 0 0 0 0,1 0 0 0 0,-1 1 0 0 0,1-1 0 0 0,0 0 0 0 0,0 1 0 0 0,-1-1 0 0 0,1 0 0 0 0,0 1 0 0 0,0-1 0 0 0,0 1 0 0 0,1-1 0 0 0,-1 0 0 0 0,0 1 0 0 0,0-1 0 0 0,1 0 0 0 0,0 3 0 0 0,0-3 8 0 0,0-1-1 0 0,0 1 1 0 0,0 0 0 0 0,0 0 0 0 0,0-1-1 0 0,0 1 1 0 0,0-1 0 0 0,0 1 0 0 0,0-1-1 0 0,0 1 1 0 0,0-1 0 0 0,0 0 0 0 0,1 1-1 0 0,-1-1 1 0 0,0 0 0 0 0,0 0 0 0 0,0 0-1 0 0,0 0 1 0 0,2 0 0 0 0,5-1-39 0 0,-1 0 0 0 0,0 0 0 0 0,0-1 0 0 0,0 1 0 0 0,0-2 0 0 0,10-4 0 0 0,4-5 291 0 0,0-1-1 0 0,-2-1 0 0 0,33-30 0 0 0,12-8 1109 0 0,-62 50-1130 0 0,10 8-106 0 0,-10-6-78 0 0,0 1 1 0 0,1 0-1 0 0,-1 0 1 0 0,0 0-1 0 0,0 0 0 0 0,0 1 1 0 0,-1-1-1 0 0,1 0 1 0 0,0 1-1 0 0,0 0 0 0 0,-1-1 1 0 0,1 1-1 0 0,-1 0 0 0 0,1 0 1 0 0,-1 0-1 0 0,0-1 1 0 0,0 2-1 0 0,0-1 0 0 0,0 0 1 0 0,0 0-1 0 0,0 0 0 0 0,-1 0 1 0 0,2 4-1 0 0,7 32 102 0 0,-2 0 0 0 0,4 49 1 0 0,-7-46-251 0 0,1-1 0 0 0,14 46 0 0 0,-16-74-30 0 0,1-1-1 0 0,0 1 1 0 0,1-1 0 0 0,0-1-1 0 0,1 1 1 0 0,0-1 0 0 0,1 0-1 0 0,0 0 1 0 0,0-1-1 0 0,1 0 1 0 0,15 14 0 0 0,-17-18 65 0 0,0-1 0 0 0,0 0 0 0 0,1-1 0 0 0,-1 0 0 0 0,1 0 0 0 0,0 0 0 0 0,0 0 0 0 0,0-1 0 0 0,0 0 1 0 0,0-1-1 0 0,0 0 0 0 0,0 0 0 0 0,1 0 0 0 0,-1-1 0 0 0,0 0 0 0 0,1-1 0 0 0,-1 1 0 0 0,0-1 0 0 0,0-1 0 0 0,1 1 0 0 0,-1-1 0 0 0,0-1 1 0 0,-1 1-1 0 0,1-1 0 0 0,0 0 0 0 0,10-8 0 0 0,-6 5 215 0 0,0-1 1 0 0,0-1-1 0 0,0 0 0 0 0,-1 0 1 0 0,-1-1-1 0 0,1-1 1 0 0,-1 1-1 0 0,-1-1 0 0 0,0-1 1 0 0,0 0-1 0 0,-1 0 1 0 0,-1 0-1 0 0,0-1 1 0 0,6-16-1 0 0,-6 8 249 0 0,-1 1 1 0 0,-1-1-1 0 0,3-36 1 0 0,-6 47-212 0 0,-1 1 0 0 0,0-1-1 0 0,0 1 1 0 0,-1-1 0 0 0,0 1 0 0 0,-1 0 0 0 0,0-1-1 0 0,0 1 1 0 0,-1 0 0 0 0,0 0 0 0 0,-6-11 0 0 0,8 17-127 0 0,0 0 1 0 0,0 0-1 0 0,-1 0 1 0 0,1 0 0 0 0,0 0-1 0 0,-1 0 1 0 0,0 1 0 0 0,1-1-1 0 0,-1 0 1 0 0,0 1 0 0 0,0 0-1 0 0,0-1 1 0 0,0 1-1 0 0,0 0 1 0 0,0 0 0 0 0,0 0-1 0 0,0 0 1 0 0,0 0 0 0 0,-1 0-1 0 0,1 1 1 0 0,0-1 0 0 0,-1 1-1 0 0,1 0 1 0 0,0 0 0 0 0,-1-1-1 0 0,1 1 1 0 0,0 1-1 0 0,-1-1 1 0 0,1 0 0 0 0,0 1-1 0 0,-1-1 1 0 0,1 1 0 0 0,0-1-1 0 0,0 1 1 0 0,-1 0 0 0 0,1 0-1 0 0,0 0 1 0 0,0 1-1 0 0,0-1 1 0 0,0 0 0 0 0,0 1-1 0 0,-1 1 1 0 0,-7 5 5 0 0,1 0 1 0 0,0 0-1 0 0,1 1 1 0 0,0 1-1 0 0,0-1 0 0 0,-8 14 1 0 0,6-6 11 0 0,1 0 1 0 0,0 1-1 0 0,2 0 0 0 0,0 0 1 0 0,1 1-1 0 0,-6 26 1 0 0,10-33-76 0 0,0 0 1 0 0,1 0 0 0 0,0 0-1 0 0,1 0 1 0 0,0 1 0 0 0,0-1 0 0 0,2 0-1 0 0,0 0 1 0 0,0 0 0 0 0,1 0-1 0 0,6 16 1 0 0,-8-25-33 0 0,0 0-1 0 0,1 1 1 0 0,-1-1-1 0 0,1 0 1 0 0,0-1 0 0 0,-1 1-1 0 0,1 0 1 0 0,1 0-1 0 0,-1-1 1 0 0,0 1 0 0 0,1-1-1 0 0,-1 0 1 0 0,1 0-1 0 0,0 0 1 0 0,0 0 0 0 0,0 0-1 0 0,0 0 1 0 0,0-1-1 0 0,0 0 1 0 0,0 1-1 0 0,0-1 1 0 0,0 0 0 0 0,1 0-1 0 0,-1-1 1 0 0,0 1-1 0 0,1-1 1 0 0,-1 0 0 0 0,1 0-1 0 0,-1 0 1 0 0,0 0-1 0 0,1 0 1 0 0,-1-1 0 0 0,1 0-1 0 0,-1 1 1 0 0,0-1-1 0 0,7-3 1 0 0,1-1-63 0 0,1 0-1 0 0,-1-1 1 0 0,0-1 0 0 0,0 1-1 0 0,-1-2 1 0 0,0 0 0 0 0,0 0-1 0 0,14-16 1 0 0,-8 4 430 0 0,-1-1 0 0 0,0-1 0 0 0,-2 0 0 0 0,-1-1 0 0 0,-1 0 0 0 0,-1-1 1 0 0,-1 0-1 0 0,-1-1 0 0 0,-1 0 0 0 0,5-31 0 0 0,-11 52-129 0 0,-3-13 427 0 0,-3 24-574 0 0,1 1 0 0 0,0 0 0 0 0,0 1 0 0 0,1-1 0 0 0,0 0 0 0 0,0 1 0 0 0,1 0 0 0 0,0 0 0 0 0,0 0 0 0 0,1 12 0 0 0,0-4-644 0 0,0 0 0 0 0,2-1 1 0 0,0 1-1 0 0,5 26 0 0 0,-5-41 441 0 0,-1 0 0 0 0,1 0 0 0 0,0 0 0 0 0,0-1 0 0 0,-1 1-1 0 0,1 0 1 0 0,0 0 0 0 0,1-1 0 0 0,-1 1 0 0 0,0-1 0 0 0,0 1 0 0 0,1-1-1 0 0,-1 1 1 0 0,1-1 0 0 0,-1 0 0 0 0,1 0 0 0 0,0 0 0 0 0,-1 0 0 0 0,3 1-1 0 0,-1-1-840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19:44.955"/>
    </inkml:context>
    <inkml:brush xml:id="br0">
      <inkml:brushProperty name="width" value="0.05" units="cm"/>
      <inkml:brushProperty name="height" value="0.05" units="cm"/>
    </inkml:brush>
  </inkml:definitions>
  <inkml:trace contextRef="#ctx0" brushRef="#br0">1 645 2936 0 0,'13'-17'629'0'0,"1"0"-1"0"0,-2-1 0 0 0,-1 0 1 0 0,0-1-1 0 0,-1 0 0 0 0,-1-1 1 0 0,10-30-1 0 0,-2 9 785 0 0,-16 37-1203 0 0,3 1-5 0 0,-4 2-197 0 0,0 1 0 0 0,0 0 1 0 0,0-1-1 0 0,0 1 0 0 0,0 0 1 0 0,1-1-1 0 0,-1 1 0 0 0,0 0 0 0 0,0 0 1 0 0,0-1-1 0 0,0 1 0 0 0,1 0 0 0 0,-1 0 1 0 0,0 0-1 0 0,0-1 0 0 0,1 1 0 0 0,-1 0 1 0 0,0 0-1 0 0,0 0 0 0 0,1-1 0 0 0,-1 1 1 0 0,0 0-1 0 0,0 0 0 0 0,1 0 1 0 0,-1 0-1 0 0,0 0 0 0 0,1 0 0 0 0,-1 0 1 0 0,0 0-1 0 0,1 0 0 0 0,-1 0 0 0 0,0 0 1 0 0,0 0-1 0 0,1 0 0 0 0,-1 0 0 0 0,0 0 1 0 0,1 0-1 0 0,2 3 6 0 0,-1 1 1 0 0,0-1-1 0 0,0 1 0 0 0,-1-1 0 0 0,1 1 1 0 0,-1 0-1 0 0,1-1 0 0 0,-1 1 1 0 0,0 0-1 0 0,-1 0 0 0 0,2 6 0 0 0,1 55 184 0 0,-2-29-109 0 0,0-18-75 0 0,-1-10-4 0 0,0 0 0 0 0,1 0 0 0 0,0 0-1 0 0,0-1 1 0 0,4 12 0 0 0,-4-18-14 0 0,-1 0 1 0 0,1 0-1 0 0,-1 0 0 0 0,1 0 0 0 0,-1-1 0 0 0,1 1 0 0 0,-1 0 1 0 0,1 0-1 0 0,0 0 0 0 0,-1-1 0 0 0,1 1 0 0 0,0 0 0 0 0,-1-1 1 0 0,1 1-1 0 0,0 0 0 0 0,0-1 0 0 0,0 1 0 0 0,0-1 0 0 0,0 0 0 0 0,0 1 1 0 0,0-1-1 0 0,0 0 0 0 0,0 1 0 0 0,0-1 0 0 0,0 0 0 0 0,0 0 1 0 0,0 0-1 0 0,0 0 0 0 0,0 0 0 0 0,0 0 0 0 0,0 0 0 0 0,0 0 1 0 0,0 0-1 0 0,0-1 0 0 0,2 0 0 0 0,30-14 71 0 0,-31 14-72 0 0,26-18-41 0 0,-1-1 0 0 0,28-26 0 0 0,-34 27-12 0 0,0 1 1 0 0,1 2-1 0 0,45-27 1 0 0,-64 41 59 0 0,0 0 1 0 0,0 0 0 0 0,0 0 0 0 0,0 1 0 0 0,1-1 0 0 0,-1 1 0 0 0,1 0 0 0 0,-1 0 0 0 0,0 0 0 0 0,1 0-1 0 0,0 1 1 0 0,-1-1 0 0 0,1 1 0 0 0,-1 0 0 0 0,1 0 0 0 0,0 0 0 0 0,-1 0 0 0 0,1 1 0 0 0,-1 0 0 0 0,1 0-1 0 0,-1 0 1 0 0,1 0 0 0 0,-1 0 0 0 0,1 0 0 0 0,4 4 0 0 0,38 26-48 0 0,-35-23-63 0 0,0 0 1 0 0,1-1 0 0 0,20 9-1 0 0,-27-14-32 0 0,1-1 0 0 0,0 1 0 0 0,0-1 0 0 0,1 0 0 0 0,-1 0 0 0 0,0-1-1 0 0,0 0 1 0 0,0 0 0 0 0,0 0 0 0 0,11-3 0 0 0,2 0-104 0 0,-1-2 1 0 0,1 0 0 0 0,-1-2-1 0 0,-1 1 1 0 0,1-2 0 0 0,-1-1-1 0 0,27-17 1 0 0,-26 13 716 0 0,0-1 0 0 0,-1-1 0 0 0,26-28 0 0 0,-41 41 359 0 0,-4 50-678 0 0,-11 264-557 0 0,6-70-1175 0 0,3-197 1387 0 0,-1 0 0 0 0,-3-1 0 0 0,-18 59 0 0 0,25-99 264 0 0,0 1 1 0 0,-1-1 0 0 0,0 0-1 0 0,1 0 1 0 0,-1 1-1 0 0,0-1 1 0 0,-1-1 0 0 0,1 1-1 0 0,-1 0 1 0 0,0-1 0 0 0,0 1-1 0 0,0-1 1 0 0,0 0 0 0 0,-6 5-1 0 0,7-7 109 0 0,-4-3 71 0 0,5 2-244 0 0,1 0 1 0 0,-1 0-1 0 0,0 0 1 0 0,0-1-1 0 0,1 1 1 0 0,-1 0-1 0 0,0 0 1 0 0,1 0 0 0 0,-1 0-1 0 0,0-1 1 0 0,1 1-1 0 0,-1 0 1 0 0,0 0-1 0 0,1-1 1 0 0,-1 1-1 0 0,1-1 1 0 0,-1 1-1 0 0,1-1 1 0 0,-1 1 0 0 0,1-1-1 0 0,-1 1 1 0 0,1-1-1 0 0,-1 0 1 0 0,-4-11 44 0 0,0 0 0 0 0,2-1 0 0 0,-1 1 0 0 0,1-1 0 0 0,1 0 0 0 0,1 0 0 0 0,0 0 0 0 0,0 0 0 0 0,1 0 0 0 0,1 0 0 0 0,0 0 0 0 0,1 0 0 0 0,0 0 0 0 0,1 0 0 0 0,9-24 0 0 0,5-11 5 0 0,2 1 0 0 0,45-78 0 0 0,-18 53-97 0 0,3 2 1 0 0,69-78 0 0 0,23-29-233 0 0,-115 140 199 0 0,-2 0 0 0 0,-2-2 0 0 0,18-42 0 0 0,-37 75 107 0 0,0 1 0 0 0,-1-1 1 0 0,1 0-1 0 0,-2 0 0 0 0,1 0 0 0 0,0 0 0 0 0,-1 0 1 0 0,0 0-1 0 0,-1-1 0 0 0,1 1 0 0 0,-1 0 0 0 0,-1-1 0 0 0,1 1 1 0 0,-1 0-1 0 0,0 0 0 0 0,0 0 0 0 0,-1 0 0 0 0,-4-11 1 0 0,4 14-11 0 0,0 1 0 0 0,0 0 0 0 0,-1-1 0 0 0,1 1 0 0 0,-1 0 0 0 0,0 1 0 0 0,0-1 1 0 0,1 0-1 0 0,-1 1 0 0 0,0 0 0 0 0,0 0 0 0 0,0-1 0 0 0,0 2 0 0 0,-1-1 1 0 0,1 0-1 0 0,0 1 0 0 0,0-1 0 0 0,0 1 0 0 0,-1 0 0 0 0,1 0 0 0 0,0 0 1 0 0,0 1-1 0 0,-1-1 0 0 0,-5 3 0 0 0,1-1-9 0 0,-1 1-1 0 0,1 1 1 0 0,0 0 0 0 0,0 0-1 0 0,0 0 1 0 0,1 1-1 0 0,-1 0 1 0 0,1 1 0 0 0,0-1-1 0 0,1 1 1 0 0,0 1 0 0 0,0-1-1 0 0,0 1 1 0 0,0 0 0 0 0,-5 10-1 0 0,1 1 26 0 0,0-1 0 0 0,1 2-1 0 0,1-1 1 0 0,0 1 0 0 0,-7 29 0 0 0,13-36-11 0 0,0 1 0 0 0,0-1 0 0 0,1 0 0 0 0,0 1 0 0 0,1-1 0 0 0,1 0 0 0 0,0 1 0 0 0,1-1 0 0 0,0 0 0 0 0,0 0 0 0 0,6 14 0 0 0,-6-20-158 0 0,0 1 0 0 0,1-1 0 0 0,0 0 0 0 0,0 0 0 0 0,0-1 0 0 0,1 1 1 0 0,0 0-1 0 0,0-1 0 0 0,0 0 0 0 0,1 0 0 0 0,0 0 0 0 0,0-1 0 0 0,0 0 0 0 0,0 0 0 0 0,1 0 0 0 0,-1 0 1 0 0,1-1-1 0 0,0 0 0 0 0,0 0 0 0 0,0-1 0 0 0,9 3 0 0 0,-1-4-2097 0 0,31-1-586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19:45.322"/>
    </inkml:context>
    <inkml:brush xml:id="br0">
      <inkml:brushProperty name="width" value="0.05" units="cm"/>
      <inkml:brushProperty name="height" value="0.05" units="cm"/>
    </inkml:brush>
  </inkml:definitions>
  <inkml:trace contextRef="#ctx0" brushRef="#br0">22 184 2424 0 0,'-13'-115'8021'0'0,"18"116"-7931"0"0,5 3-82 0 0,-1-1 0 0 0,1 2 1 0 0,-1-1-1 0 0,0 1 0 0 0,-1 1 0 0 0,1-1 1 0 0,-1 1-1 0 0,0 1 0 0 0,-1-1 0 0 0,1 2 0 0 0,-1-1 1 0 0,7 10-1 0 0,3 4-57 0 0,-2 0 0 0 0,0 1 0 0 0,21 41 0 0 0,-32-55 57 0 0,0 1 0 0 0,-1 0 0 0 0,0 0 0 0 0,0 0 0 0 0,-1 0 0 0 0,0 1 0 0 0,0-1 0 0 0,-1 1 0 0 0,-1-1 0 0 0,1 1 0 0 0,-2-1 0 0 0,1 1 0 0 0,-1-1 0 0 0,-3 11 0 0 0,2-13 80 0 0,-1 1 1 0 0,0-1 0 0 0,0 1 0 0 0,0-1-1 0 0,-1 0 1 0 0,-1-1 0 0 0,1 1-1 0 0,-1-1 1 0 0,0 1 0 0 0,0-1-1 0 0,-1-1 1 0 0,0 1 0 0 0,0-1 0 0 0,0 0-1 0 0,0-1 1 0 0,-1 1 0 0 0,-9 4-1 0 0,12-7 11 0 0,1 0 0 0 0,-1 0-1 0 0,0-1 1 0 0,0 1-1 0 0,0-1 1 0 0,0 1-1 0 0,-1-1 1 0 0,1-1-1 0 0,0 1 1 0 0,-1-1-1 0 0,1 1 1 0 0,0-1 0 0 0,0 0-1 0 0,-1-1 1 0 0,1 1-1 0 0,0-1 1 0 0,-1 0-1 0 0,1 0 1 0 0,-6-2-1 0 0,6 1-82 0 0,1 0 1 0 0,0 0-1 0 0,0-1 0 0 0,0 1 0 0 0,0-1 0 0 0,0 1 0 0 0,1-1 0 0 0,-1 0 0 0 0,1 0 0 0 0,-1 0 0 0 0,1-1 0 0 0,0 1 0 0 0,0 0 0 0 0,1-1 0 0 0,-1 1 0 0 0,1-1 0 0 0,-1 0 0 0 0,1 1 0 0 0,1-1 0 0 0,-1 0 1 0 0,0 0-1 0 0,1-4 0 0 0,-1-5-22 0 0,1 0 1 0 0,1 0 0 0 0,0 0 0 0 0,1 0-1 0 0,1 0 1 0 0,0 1 0 0 0,0-1-1 0 0,1 1 1 0 0,1 0 0 0 0,0 0 0 0 0,11-19-1 0 0,0 4-88 0 0,1 2-1 0 0,1-1 0 0 0,38-40 0 0 0,-41 50-78 0 0,1 0 0 0 0,0 2 1 0 0,1 0-1 0 0,0 0 0 0 0,1 2 0 0 0,1 0 0 0 0,0 1 1 0 0,0 1-1 0 0,1 1 0 0 0,0 1 0 0 0,1 0 1 0 0,35-7-1 0 0,-53 14-6 0 0,0 1 0 0 0,1-1-1 0 0,-1 1 1 0 0,0 0 0 0 0,0 0 0 0 0,0 0 0 0 0,1 0 0 0 0,-1 1 0 0 0,0-1 0 0 0,0 1 0 0 0,0 0 0 0 0,1 0 0 0 0,-1 0 0 0 0,0 0-1 0 0,0 0 1 0 0,-1 1 0 0 0,1-1 0 0 0,0 1 0 0 0,0 0 0 0 0,-1 0 0 0 0,1 0 0 0 0,-1 0 0 0 0,0 0 0 0 0,1 1 0 0 0,-1-1 0 0 0,0 1-1 0 0,0-1 1 0 0,-1 1 0 0 0,1 0 0 0 0,0 0 0 0 0,-1 0 0 0 0,0 0 0 0 0,0 0 0 0 0,0 0 0 0 0,0 0 0 0 0,0 0 0 0 0,0 4-1 0 0,-2 15-1844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28T06:19:45.693"/>
    </inkml:context>
    <inkml:brush xml:id="br0">
      <inkml:brushProperty name="width" value="0.05" units="cm"/>
      <inkml:brushProperty name="height" value="0.05" units="cm"/>
    </inkml:brush>
  </inkml:definitions>
  <inkml:trace contextRef="#ctx0" brushRef="#br0">147 642 1572 0 0,'-147'81'8384'0'0,"166"-89"-7888"0"0,1 0-1 0 0,30-7 1 0 0,10-3-73 0 0,545-189 1441 0 0,96-34-1392 0 0,-242 65-3416 0 0,-438 168 2214 0 0,16-7-412 0 0,-12-2-2655 0 0,-13 7 1192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smtClean="0">
                <a:solidFill>
                  <a:srgbClr val="000000"/>
                </a:solidFill>
                <a:latin typeface="Calibri"/>
                <a:ea typeface="Calibri"/>
                <a:cs typeface="Calibri"/>
                <a:sym typeface="Calibri"/>
              </a:rPr>
              <a:t>25</a:t>
            </a:fld>
            <a:endParaRPr lang="en-I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61336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990467e5a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g12990467e5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49882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9" name="Google Shape;19;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46"/>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cxnSp>
        <p:nvCxnSpPr>
          <p:cNvPr id="25" name="Google Shape;25;p46"/>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46"/>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9" name="Google Shape;29;p3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3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 name="Google Shape;31;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6" name="Google Shape;3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8" name="Google Shape;3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34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10.xml"/><Relationship Id="rId26" Type="http://schemas.openxmlformats.org/officeDocument/2006/relationships/customXml" Target="../ink/ink14.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18.xml"/><Relationship Id="rId42" Type="http://schemas.openxmlformats.org/officeDocument/2006/relationships/customXml" Target="../ink/ink22.xml"/><Relationship Id="rId47" Type="http://schemas.openxmlformats.org/officeDocument/2006/relationships/image" Target="../media/image25.png"/><Relationship Id="rId50" Type="http://schemas.openxmlformats.org/officeDocument/2006/relationships/customXml" Target="../ink/ink26.xml"/><Relationship Id="rId7" Type="http://schemas.openxmlformats.org/officeDocument/2006/relationships/image" Target="../media/image5.png"/><Relationship Id="rId2" Type="http://schemas.openxmlformats.org/officeDocument/2006/relationships/customXml" Target="../ink/ink2.xml"/><Relationship Id="rId16" Type="http://schemas.openxmlformats.org/officeDocument/2006/relationships/customXml" Target="../ink/ink9.xml"/><Relationship Id="rId29" Type="http://schemas.openxmlformats.org/officeDocument/2006/relationships/image" Target="../media/image16.png"/><Relationship Id="rId11" Type="http://schemas.openxmlformats.org/officeDocument/2006/relationships/image" Target="../media/image7.png"/><Relationship Id="rId24" Type="http://schemas.openxmlformats.org/officeDocument/2006/relationships/customXml" Target="../ink/ink13.xml"/><Relationship Id="rId32" Type="http://schemas.openxmlformats.org/officeDocument/2006/relationships/customXml" Target="../ink/ink17.xml"/><Relationship Id="rId37" Type="http://schemas.openxmlformats.org/officeDocument/2006/relationships/image" Target="../media/image20.png"/><Relationship Id="rId40" Type="http://schemas.openxmlformats.org/officeDocument/2006/relationships/customXml" Target="../ink/ink21.xml"/><Relationship Id="rId45" Type="http://schemas.openxmlformats.org/officeDocument/2006/relationships/image" Target="../media/image24.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5.xml"/><Relationship Id="rId36" Type="http://schemas.openxmlformats.org/officeDocument/2006/relationships/customXml" Target="../ink/ink19.xml"/><Relationship Id="rId49" Type="http://schemas.openxmlformats.org/officeDocument/2006/relationships/image" Target="../media/image26.png"/><Relationship Id="rId10" Type="http://schemas.openxmlformats.org/officeDocument/2006/relationships/customXml" Target="../ink/ink6.xml"/><Relationship Id="rId19" Type="http://schemas.openxmlformats.org/officeDocument/2006/relationships/image" Target="../media/image11.png"/><Relationship Id="rId31" Type="http://schemas.openxmlformats.org/officeDocument/2006/relationships/image" Target="../media/image17.png"/><Relationship Id="rId44" Type="http://schemas.openxmlformats.org/officeDocument/2006/relationships/customXml" Target="../ink/ink23.xml"/><Relationship Id="rId4" Type="http://schemas.openxmlformats.org/officeDocument/2006/relationships/customXml" Target="../ink/ink3.xml"/><Relationship Id="rId9" Type="http://schemas.openxmlformats.org/officeDocument/2006/relationships/image" Target="../media/image6.png"/><Relationship Id="rId14" Type="http://schemas.openxmlformats.org/officeDocument/2006/relationships/customXml" Target="../ink/ink8.xml"/><Relationship Id="rId22" Type="http://schemas.openxmlformats.org/officeDocument/2006/relationships/customXml" Target="../ink/ink12.xml"/><Relationship Id="rId27" Type="http://schemas.openxmlformats.org/officeDocument/2006/relationships/image" Target="../media/image15.png"/><Relationship Id="rId30" Type="http://schemas.openxmlformats.org/officeDocument/2006/relationships/customXml" Target="../ink/ink16.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25.xml"/><Relationship Id="rId8" Type="http://schemas.openxmlformats.org/officeDocument/2006/relationships/customXml" Target="../ink/ink5.xml"/><Relationship Id="rId51" Type="http://schemas.openxmlformats.org/officeDocument/2006/relationships/image" Target="../media/image27.png"/><Relationship Id="rId3" Type="http://schemas.openxmlformats.org/officeDocument/2006/relationships/image" Target="../media/image3.png"/><Relationship Id="rId12" Type="http://schemas.openxmlformats.org/officeDocument/2006/relationships/customXml" Target="../ink/ink7.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20.xml"/><Relationship Id="rId46" Type="http://schemas.openxmlformats.org/officeDocument/2006/relationships/customXml" Target="../ink/ink24.xml"/><Relationship Id="rId20" Type="http://schemas.openxmlformats.org/officeDocument/2006/relationships/customXml" Target="../ink/ink11.xml"/><Relationship Id="rId41"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080/actuator/info" TargetMode="External"/><Relationship Id="rId2" Type="http://schemas.openxmlformats.org/officeDocument/2006/relationships/hyperlink" Target="http://localhost:8080/actuator/beans" TargetMode="External"/><Relationship Id="rId1" Type="http://schemas.openxmlformats.org/officeDocument/2006/relationships/slideLayout" Target="../slideLayouts/slideLayout2.xml"/><Relationship Id="rId6" Type="http://schemas.openxmlformats.org/officeDocument/2006/relationships/hyperlink" Target="http://localhost:8080/actuator/health" TargetMode="External"/><Relationship Id="rId5" Type="http://schemas.openxmlformats.org/officeDocument/2006/relationships/hyperlink" Target="http://localhost:8080/actuator/mappings" TargetMode="External"/><Relationship Id="rId4" Type="http://schemas.openxmlformats.org/officeDocument/2006/relationships/hyperlink" Target="http://localhost:8080/actuator/en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2096137" y="1885870"/>
            <a:ext cx="7999725" cy="121564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i="0" u="none" strike="noStrike" cap="none" dirty="0">
                <a:solidFill>
                  <a:schemeClr val="dk1"/>
                </a:solidFill>
                <a:latin typeface="Calibri"/>
                <a:ea typeface="Calibri"/>
                <a:cs typeface="Calibri"/>
                <a:sym typeface="Calibri"/>
              </a:rPr>
              <a:t>Live Virtual Class-03</a:t>
            </a:r>
            <a:endParaRPr sz="1400" b="1" i="0" u="none" strike="noStrike" cap="none" dirty="0">
              <a:solidFill>
                <a:schemeClr val="dk1"/>
              </a:solidFill>
              <a:latin typeface="Calibri"/>
              <a:ea typeface="Calibri"/>
              <a:cs typeface="Calibri"/>
              <a:sym typeface="Calibri"/>
            </a:endParaRPr>
          </a:p>
        </p:txBody>
      </p:sp>
      <p:sp>
        <p:nvSpPr>
          <p:cNvPr id="48" name="Google Shape;48;p1"/>
          <p:cNvSpPr txBox="1"/>
          <p:nvPr/>
        </p:nvSpPr>
        <p:spPr>
          <a:xfrm>
            <a:off x="2313776" y="2764971"/>
            <a:ext cx="7999800" cy="2629829"/>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3200" b="1" i="0" u="none" strike="noStrike" cap="none" dirty="0">
                <a:solidFill>
                  <a:schemeClr val="dk1"/>
                </a:solidFill>
                <a:latin typeface="Calibri"/>
                <a:ea typeface="Calibri"/>
                <a:cs typeface="Calibri"/>
                <a:sym typeface="Calibri"/>
              </a:rPr>
              <a:t>Web API Development</a:t>
            </a:r>
          </a:p>
          <a:p>
            <a:pPr marL="0" marR="0" lvl="0" indent="0" algn="ctr" rtl="0">
              <a:lnSpc>
                <a:spcPct val="120000"/>
              </a:lnSpc>
              <a:spcBef>
                <a:spcPts val="0"/>
              </a:spcBef>
              <a:spcAft>
                <a:spcPts val="0"/>
              </a:spcAft>
              <a:buNone/>
            </a:pPr>
            <a:endParaRPr lang="en-US" sz="3200" b="1" dirty="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2FB84E21-D991-95C6-7DC9-B9F4FBDB2F28}"/>
              </a:ext>
            </a:extLst>
          </p:cNvPr>
          <p:cNvSpPr txBox="1"/>
          <p:nvPr/>
        </p:nvSpPr>
        <p:spPr>
          <a:xfrm>
            <a:off x="3265676" y="4590796"/>
            <a:ext cx="6096000" cy="572721"/>
          </a:xfrm>
          <a:prstGeom prst="rect">
            <a:avLst/>
          </a:prstGeom>
          <a:noFill/>
        </p:spPr>
        <p:txBody>
          <a:bodyPr wrap="square">
            <a:spAutoFit/>
          </a:bodyPr>
          <a:lstStyle/>
          <a:p>
            <a:pPr marL="0" marR="0" lvl="0" indent="0" algn="ctr" rtl="0">
              <a:lnSpc>
                <a:spcPct val="120000"/>
              </a:lnSpc>
              <a:spcBef>
                <a:spcPts val="0"/>
              </a:spcBef>
              <a:spcAft>
                <a:spcPts val="0"/>
              </a:spcAft>
              <a:buNone/>
            </a:pPr>
            <a:r>
              <a:rPr lang="en-IN" sz="2800" b="1" dirty="0">
                <a:solidFill>
                  <a:schemeClr val="dk1"/>
                </a:solidFill>
                <a:latin typeface="Century" panose="02040604050505020304" pitchFamily="18" charset="0"/>
                <a:ea typeface="Calibri"/>
                <a:cs typeface="Calibri"/>
                <a:sym typeface="Calibri"/>
              </a:rPr>
              <a:t>Rahul Dixit</a:t>
            </a:r>
            <a:endParaRPr lang="en-IN" sz="2800" b="1" i="0" u="none" strike="noStrike" cap="none" dirty="0">
              <a:solidFill>
                <a:schemeClr val="dk1"/>
              </a:solidFill>
              <a:latin typeface="Century" panose="02040604050505020304" pitchFamily="18" charset="0"/>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243EB4-40DA-9397-833E-B866E9CF3BB4}"/>
              </a:ext>
            </a:extLst>
          </p:cNvPr>
          <p:cNvSpPr>
            <a:spLocks noGrp="1"/>
          </p:cNvSpPr>
          <p:nvPr>
            <p:ph type="title"/>
          </p:nvPr>
        </p:nvSpPr>
        <p:spPr/>
        <p:txBody>
          <a:bodyPr/>
          <a:lstStyle/>
          <a:p>
            <a:r>
              <a:rPr lang="en-US" dirty="0"/>
              <a:t>Boot + JPA + Hibernate</a:t>
            </a:r>
          </a:p>
        </p:txBody>
      </p:sp>
      <p:pic>
        <p:nvPicPr>
          <p:cNvPr id="4" name="Content Placeholder 8">
            <a:extLst>
              <a:ext uri="{FF2B5EF4-FFF2-40B4-BE49-F238E27FC236}">
                <a16:creationId xmlns:a16="http://schemas.microsoft.com/office/drawing/2014/main" id="{D6A6DF7B-8F5C-0FE8-2812-CFD2AD7759A7}"/>
              </a:ext>
            </a:extLst>
          </p:cNvPr>
          <p:cNvPicPr>
            <a:picLocks noGrp="1" noChangeAspect="1"/>
          </p:cNvPicPr>
          <p:nvPr>
            <p:ph idx="1"/>
          </p:nvPr>
        </p:nvPicPr>
        <p:blipFill rotWithShape="1">
          <a:blip r:embed="rId2"/>
          <a:srcRect t="13232" b="7379"/>
          <a:stretch/>
        </p:blipFill>
        <p:spPr>
          <a:xfrm>
            <a:off x="872197" y="1308295"/>
            <a:ext cx="10569526" cy="5162843"/>
          </a:xfrm>
        </p:spPr>
      </p:pic>
      <p:pic>
        <p:nvPicPr>
          <p:cNvPr id="5" name="Content Placeholder 8">
            <a:extLst>
              <a:ext uri="{FF2B5EF4-FFF2-40B4-BE49-F238E27FC236}">
                <a16:creationId xmlns:a16="http://schemas.microsoft.com/office/drawing/2014/main" id="{EC4A1756-9199-1018-A2FE-8BBE76138E1A}"/>
              </a:ext>
            </a:extLst>
          </p:cNvPr>
          <p:cNvPicPr>
            <a:picLocks noGrp="1" noChangeAspect="1"/>
          </p:cNvPicPr>
          <p:nvPr>
            <p:ph idx="1"/>
          </p:nvPr>
        </p:nvPicPr>
        <p:blipFill rotWithShape="1">
          <a:blip r:embed="rId2"/>
          <a:srcRect t="13232" b="7379"/>
          <a:stretch/>
        </p:blipFill>
        <p:spPr>
          <a:xfrm>
            <a:off x="872197" y="1603717"/>
            <a:ext cx="10658584" cy="4867421"/>
          </a:xfrm>
        </p:spPr>
      </p:pic>
      <p:pic>
        <p:nvPicPr>
          <p:cNvPr id="6" name="Content Placeholder 8">
            <a:extLst>
              <a:ext uri="{FF2B5EF4-FFF2-40B4-BE49-F238E27FC236}">
                <a16:creationId xmlns:a16="http://schemas.microsoft.com/office/drawing/2014/main" id="{CC862688-C454-5BA1-ADF5-DDE25CB9DB8E}"/>
              </a:ext>
            </a:extLst>
          </p:cNvPr>
          <p:cNvPicPr>
            <a:picLocks noChangeAspect="1"/>
          </p:cNvPicPr>
          <p:nvPr/>
        </p:nvPicPr>
        <p:blipFill rotWithShape="1">
          <a:blip r:embed="rId2"/>
          <a:srcRect t="13232" b="7379"/>
          <a:stretch/>
        </p:blipFill>
        <p:spPr>
          <a:xfrm>
            <a:off x="686953" y="1352483"/>
            <a:ext cx="11029071" cy="5472333"/>
          </a:xfrm>
          <a:prstGeom prst="rect">
            <a:avLst/>
          </a:prstGeom>
          <a:noFill/>
          <a:ln>
            <a:noFill/>
          </a:ln>
        </p:spPr>
      </p:pic>
    </p:spTree>
    <p:extLst>
      <p:ext uri="{BB962C8B-B14F-4D97-AF65-F5344CB8AC3E}">
        <p14:creationId xmlns:p14="http://schemas.microsoft.com/office/powerpoint/2010/main" val="194767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A449A-5A7E-40F3-9058-DA11CE73E44B}"/>
              </a:ext>
            </a:extLst>
          </p:cNvPr>
          <p:cNvSpPr>
            <a:spLocks noGrp="1"/>
          </p:cNvSpPr>
          <p:nvPr>
            <p:ph type="body" idx="1"/>
          </p:nvPr>
        </p:nvSpPr>
        <p:spPr>
          <a:xfrm>
            <a:off x="622300" y="1160003"/>
            <a:ext cx="10947400" cy="1742340"/>
          </a:xfrm>
        </p:spPr>
        <p:txBody>
          <a:bodyPr/>
          <a:lstStyle/>
          <a:p>
            <a:r>
              <a:rPr lang="en-US" dirty="0"/>
              <a:t>spring.h2.console.enabled=true</a:t>
            </a:r>
          </a:p>
          <a:p>
            <a:r>
              <a:rPr lang="en-US" dirty="0"/>
              <a:t>spring.datasource.url=jdbc:h2:mem:testdb</a:t>
            </a:r>
          </a:p>
          <a:p>
            <a:r>
              <a:rPr lang="en-US" dirty="0" err="1"/>
              <a:t>spring.jpa.show-sql</a:t>
            </a:r>
            <a:r>
              <a:rPr lang="en-US" dirty="0"/>
              <a:t>=true</a:t>
            </a:r>
          </a:p>
        </p:txBody>
      </p:sp>
      <p:sp>
        <p:nvSpPr>
          <p:cNvPr id="3" name="Title 2">
            <a:extLst>
              <a:ext uri="{FF2B5EF4-FFF2-40B4-BE49-F238E27FC236}">
                <a16:creationId xmlns:a16="http://schemas.microsoft.com/office/drawing/2014/main" id="{8C905A96-A192-EC4E-5AB7-A99450C260B1}"/>
              </a:ext>
            </a:extLst>
          </p:cNvPr>
          <p:cNvSpPr>
            <a:spLocks noGrp="1"/>
          </p:cNvSpPr>
          <p:nvPr>
            <p:ph type="title"/>
          </p:nvPr>
        </p:nvSpPr>
        <p:spPr/>
        <p:txBody>
          <a:bodyPr/>
          <a:lstStyle/>
          <a:p>
            <a:r>
              <a:rPr lang="en-US" dirty="0"/>
              <a:t>Configuration : Properties File</a:t>
            </a:r>
          </a:p>
        </p:txBody>
      </p:sp>
    </p:spTree>
    <p:extLst>
      <p:ext uri="{BB962C8B-B14F-4D97-AF65-F5344CB8AC3E}">
        <p14:creationId xmlns:p14="http://schemas.microsoft.com/office/powerpoint/2010/main" val="309904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FBEDFE-65CD-BA5D-04A5-11F91EC7C246}"/>
              </a:ext>
            </a:extLst>
          </p:cNvPr>
          <p:cNvSpPr>
            <a:spLocks noGrp="1"/>
          </p:cNvSpPr>
          <p:nvPr>
            <p:ph type="body" idx="1"/>
          </p:nvPr>
        </p:nvSpPr>
        <p:spPr>
          <a:xfrm>
            <a:off x="622300" y="1160003"/>
            <a:ext cx="10947400" cy="4512330"/>
          </a:xfrm>
        </p:spPr>
        <p:txBody>
          <a:bodyPr/>
          <a:lstStyle/>
          <a:p>
            <a:r>
              <a:rPr lang="en-US" dirty="0"/>
              <a:t>In resources file : Create </a:t>
            </a:r>
            <a:r>
              <a:rPr lang="en-US" dirty="0" err="1"/>
              <a:t>schema.sql</a:t>
            </a:r>
            <a:r>
              <a:rPr lang="en-US" dirty="0"/>
              <a:t> : Automatically picked by spring startup and create the table</a:t>
            </a:r>
          </a:p>
          <a:p>
            <a:pPr marL="25400" indent="0">
              <a:buNone/>
            </a:pPr>
            <a:r>
              <a:rPr lang="en-US" dirty="0"/>
              <a:t>Create table student(</a:t>
            </a:r>
          </a:p>
          <a:p>
            <a:pPr marL="25400" indent="0">
              <a:buNone/>
            </a:pPr>
            <a:r>
              <a:rPr lang="en-US" dirty="0"/>
              <a:t>Id big int not null,</a:t>
            </a:r>
          </a:p>
          <a:p>
            <a:pPr marL="25400" indent="0">
              <a:buNone/>
            </a:pPr>
            <a:r>
              <a:rPr lang="en-US" dirty="0"/>
              <a:t>Name </a:t>
            </a:r>
            <a:r>
              <a:rPr lang="en-US" dirty="0" err="1"/>
              <a:t>vharchar</a:t>
            </a:r>
            <a:r>
              <a:rPr lang="en-US" dirty="0"/>
              <a:t>(255) not null,</a:t>
            </a:r>
          </a:p>
          <a:p>
            <a:pPr marL="25400" indent="0">
              <a:buNone/>
            </a:pPr>
            <a:r>
              <a:rPr lang="en-US" dirty="0"/>
              <a:t>Course name </a:t>
            </a:r>
            <a:r>
              <a:rPr lang="en-US" dirty="0" err="1"/>
              <a:t>vharchar</a:t>
            </a:r>
            <a:r>
              <a:rPr lang="en-US" dirty="0"/>
              <a:t>(255) not null,</a:t>
            </a:r>
          </a:p>
          <a:p>
            <a:pPr marL="25400" indent="0">
              <a:buNone/>
            </a:pPr>
            <a:r>
              <a:rPr lang="en-US" dirty="0"/>
              <a:t>primary key(id) </a:t>
            </a:r>
          </a:p>
          <a:p>
            <a:pPr marL="25400" indent="0">
              <a:buNone/>
            </a:pPr>
            <a:r>
              <a:rPr lang="en-US" dirty="0"/>
              <a:t>);</a:t>
            </a:r>
          </a:p>
        </p:txBody>
      </p:sp>
      <p:sp>
        <p:nvSpPr>
          <p:cNvPr id="3" name="Title 2">
            <a:extLst>
              <a:ext uri="{FF2B5EF4-FFF2-40B4-BE49-F238E27FC236}">
                <a16:creationId xmlns:a16="http://schemas.microsoft.com/office/drawing/2014/main" id="{86CB9CDC-C869-1D00-0739-46B3846E82A8}"/>
              </a:ext>
            </a:extLst>
          </p:cNvPr>
          <p:cNvSpPr>
            <a:spLocks noGrp="1"/>
          </p:cNvSpPr>
          <p:nvPr>
            <p:ph type="title"/>
          </p:nvPr>
        </p:nvSpPr>
        <p:spPr/>
        <p:txBody>
          <a:bodyPr/>
          <a:lstStyle/>
          <a:p>
            <a:r>
              <a:rPr lang="en-US" dirty="0"/>
              <a:t>For Creation of table :</a:t>
            </a:r>
          </a:p>
        </p:txBody>
      </p:sp>
    </p:spTree>
    <p:extLst>
      <p:ext uri="{BB962C8B-B14F-4D97-AF65-F5344CB8AC3E}">
        <p14:creationId xmlns:p14="http://schemas.microsoft.com/office/powerpoint/2010/main" val="410270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511CC8-E573-E37F-FA48-2DB91F05E5B9}"/>
              </a:ext>
            </a:extLst>
          </p:cNvPr>
          <p:cNvSpPr>
            <a:spLocks noGrp="1"/>
          </p:cNvSpPr>
          <p:nvPr>
            <p:ph type="body" idx="1"/>
          </p:nvPr>
        </p:nvSpPr>
        <p:spPr>
          <a:xfrm>
            <a:off x="622300" y="1160003"/>
            <a:ext cx="10947400" cy="1742340"/>
          </a:xfrm>
        </p:spPr>
        <p:txBody>
          <a:bodyPr/>
          <a:lstStyle/>
          <a:p>
            <a:r>
              <a:rPr lang="en-US" dirty="0"/>
              <a:t>insert into student (</a:t>
            </a:r>
            <a:r>
              <a:rPr lang="en-US" dirty="0" err="1"/>
              <a:t>id,name,course</a:t>
            </a:r>
            <a:r>
              <a:rPr lang="en-US" dirty="0"/>
              <a:t>) values (1,’Rahul’,’CSE’)</a:t>
            </a:r>
          </a:p>
          <a:p>
            <a:r>
              <a:rPr lang="en-US" dirty="0"/>
              <a:t>select * from student</a:t>
            </a:r>
          </a:p>
          <a:p>
            <a:r>
              <a:rPr lang="en-US" dirty="0"/>
              <a:t>delete student where id = 1</a:t>
            </a:r>
          </a:p>
        </p:txBody>
      </p:sp>
      <p:sp>
        <p:nvSpPr>
          <p:cNvPr id="3" name="Title 2">
            <a:extLst>
              <a:ext uri="{FF2B5EF4-FFF2-40B4-BE49-F238E27FC236}">
                <a16:creationId xmlns:a16="http://schemas.microsoft.com/office/drawing/2014/main" id="{BAE98868-B38F-95D5-3908-A1CC778D389A}"/>
              </a:ext>
            </a:extLst>
          </p:cNvPr>
          <p:cNvSpPr>
            <a:spLocks noGrp="1"/>
          </p:cNvSpPr>
          <p:nvPr>
            <p:ph type="title"/>
          </p:nvPr>
        </p:nvSpPr>
        <p:spPr/>
        <p:txBody>
          <a:bodyPr/>
          <a:lstStyle/>
          <a:p>
            <a:r>
              <a:rPr lang="en-US" dirty="0"/>
              <a:t>To Insert Manually </a:t>
            </a:r>
          </a:p>
        </p:txBody>
      </p:sp>
    </p:spTree>
    <p:extLst>
      <p:ext uri="{BB962C8B-B14F-4D97-AF65-F5344CB8AC3E}">
        <p14:creationId xmlns:p14="http://schemas.microsoft.com/office/powerpoint/2010/main" val="338043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6A58E-755C-9BFE-FA96-4E35B29D011E}"/>
              </a:ext>
            </a:extLst>
          </p:cNvPr>
          <p:cNvSpPr>
            <a:spLocks noGrp="1"/>
          </p:cNvSpPr>
          <p:nvPr>
            <p:ph type="body" idx="1"/>
          </p:nvPr>
        </p:nvSpPr>
        <p:spPr>
          <a:xfrm>
            <a:off x="622300" y="1160003"/>
            <a:ext cx="10947400" cy="4266108"/>
          </a:xfrm>
        </p:spPr>
        <p:txBody>
          <a:bodyPr/>
          <a:lstStyle/>
          <a:p>
            <a:r>
              <a:rPr lang="en-US" dirty="0"/>
              <a:t>JDBC </a:t>
            </a:r>
          </a:p>
          <a:p>
            <a:pPr lvl="1"/>
            <a:r>
              <a:rPr lang="en-US" dirty="0"/>
              <a:t>Write a lot of SQL queries! (delete from </a:t>
            </a:r>
            <a:r>
              <a:rPr lang="en-US" dirty="0" err="1"/>
              <a:t>todo</a:t>
            </a:r>
            <a:r>
              <a:rPr lang="en-US" dirty="0"/>
              <a:t> where id=?) </a:t>
            </a:r>
          </a:p>
          <a:p>
            <a:pPr lvl="1"/>
            <a:r>
              <a:rPr lang="en-US" dirty="0"/>
              <a:t>And write a lot of Java code </a:t>
            </a:r>
          </a:p>
          <a:p>
            <a:r>
              <a:rPr lang="en-US" dirty="0"/>
              <a:t>Spring JDBC (</a:t>
            </a:r>
            <a:r>
              <a:rPr lang="en-US" dirty="0" err="1"/>
              <a:t>E.g</a:t>
            </a:r>
            <a:r>
              <a:rPr lang="en-US" dirty="0"/>
              <a:t> :- learning-with-rahul-04-jdbcTemplate-with-hibernate)</a:t>
            </a:r>
          </a:p>
          <a:p>
            <a:pPr lvl="1"/>
            <a:r>
              <a:rPr lang="en-US" dirty="0"/>
              <a:t>Write a lot of SQL queries (delete from </a:t>
            </a:r>
            <a:r>
              <a:rPr lang="en-US" dirty="0" err="1"/>
              <a:t>todo</a:t>
            </a:r>
            <a:r>
              <a:rPr lang="en-US" dirty="0"/>
              <a:t> where id=?) </a:t>
            </a:r>
          </a:p>
          <a:p>
            <a:pPr lvl="1"/>
            <a:r>
              <a:rPr lang="en-US" dirty="0"/>
              <a:t>BUT lesser Java code </a:t>
            </a:r>
          </a:p>
          <a:p>
            <a:endParaRPr lang="en-US" dirty="0"/>
          </a:p>
        </p:txBody>
      </p:sp>
      <p:sp>
        <p:nvSpPr>
          <p:cNvPr id="3" name="Title 2">
            <a:extLst>
              <a:ext uri="{FF2B5EF4-FFF2-40B4-BE49-F238E27FC236}">
                <a16:creationId xmlns:a16="http://schemas.microsoft.com/office/drawing/2014/main" id="{4AE594A5-3EBC-D5B1-C83F-C49F431FABFB}"/>
              </a:ext>
            </a:extLst>
          </p:cNvPr>
          <p:cNvSpPr>
            <a:spLocks noGrp="1"/>
          </p:cNvSpPr>
          <p:nvPr>
            <p:ph type="title"/>
          </p:nvPr>
        </p:nvSpPr>
        <p:spPr/>
        <p:txBody>
          <a:bodyPr/>
          <a:lstStyle/>
          <a:p>
            <a:r>
              <a:rPr lang="en-US" dirty="0"/>
              <a:t>JDBC to Spring JDBC to JPA to Spring Data JPA</a:t>
            </a:r>
          </a:p>
        </p:txBody>
      </p:sp>
    </p:spTree>
    <p:extLst>
      <p:ext uri="{BB962C8B-B14F-4D97-AF65-F5344CB8AC3E}">
        <p14:creationId xmlns:p14="http://schemas.microsoft.com/office/powerpoint/2010/main" val="2256960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BAF948-2FA9-CB8F-297A-0A2DFE4150BF}"/>
              </a:ext>
            </a:extLst>
          </p:cNvPr>
          <p:cNvSpPr>
            <a:spLocks noGrp="1"/>
          </p:cNvSpPr>
          <p:nvPr>
            <p:ph type="body" idx="1"/>
          </p:nvPr>
        </p:nvSpPr>
        <p:spPr>
          <a:xfrm>
            <a:off x="622300" y="1160003"/>
            <a:ext cx="10947400" cy="4266108"/>
          </a:xfrm>
        </p:spPr>
        <p:txBody>
          <a:bodyPr/>
          <a:lstStyle/>
          <a:p>
            <a:r>
              <a:rPr lang="en-US" dirty="0"/>
              <a:t>JPA (E.g.learning-with-rahul-04-jpa-with-hibernate)</a:t>
            </a:r>
          </a:p>
          <a:p>
            <a:pPr lvl="1"/>
            <a:r>
              <a:rPr lang="en-US" dirty="0"/>
              <a:t>Do NOT worry about queries </a:t>
            </a:r>
          </a:p>
          <a:p>
            <a:pPr lvl="1"/>
            <a:r>
              <a:rPr lang="en-US" dirty="0"/>
              <a:t>Just Map Entities to Tables! </a:t>
            </a:r>
          </a:p>
          <a:p>
            <a:r>
              <a:rPr lang="en-US" dirty="0"/>
              <a:t>Spring Data JPA (E.g. learning-with-rahul-04-springdatajpa-with-hibernate)</a:t>
            </a:r>
          </a:p>
          <a:p>
            <a:pPr lvl="1"/>
            <a:r>
              <a:rPr lang="en-US" dirty="0"/>
              <a:t>Let's make JPA even more simple! </a:t>
            </a:r>
          </a:p>
          <a:p>
            <a:pPr lvl="1"/>
            <a:r>
              <a:rPr lang="en-US" dirty="0"/>
              <a:t>I will take care of everything! </a:t>
            </a:r>
          </a:p>
          <a:p>
            <a:endParaRPr lang="en-US" dirty="0"/>
          </a:p>
        </p:txBody>
      </p:sp>
      <p:sp>
        <p:nvSpPr>
          <p:cNvPr id="3" name="Title 2">
            <a:extLst>
              <a:ext uri="{FF2B5EF4-FFF2-40B4-BE49-F238E27FC236}">
                <a16:creationId xmlns:a16="http://schemas.microsoft.com/office/drawing/2014/main" id="{AA19FAC3-B7CC-AB80-907D-5339FFD8FE65}"/>
              </a:ext>
            </a:extLst>
          </p:cNvPr>
          <p:cNvSpPr>
            <a:spLocks noGrp="1"/>
          </p:cNvSpPr>
          <p:nvPr>
            <p:ph type="title"/>
          </p:nvPr>
        </p:nvSpPr>
        <p:spPr/>
        <p:txBody>
          <a:bodyPr/>
          <a:lstStyle/>
          <a:p>
            <a:endParaRPr lang="en-US"/>
          </a:p>
        </p:txBody>
      </p:sp>
      <p:grpSp>
        <p:nvGrpSpPr>
          <p:cNvPr id="15" name="Group 14">
            <a:extLst>
              <a:ext uri="{FF2B5EF4-FFF2-40B4-BE49-F238E27FC236}">
                <a16:creationId xmlns:a16="http://schemas.microsoft.com/office/drawing/2014/main" id="{A605E6A9-7F68-E603-9F5E-F4AA8C4305A7}"/>
              </a:ext>
            </a:extLst>
          </p:cNvPr>
          <p:cNvGrpSpPr/>
          <p:nvPr/>
        </p:nvGrpSpPr>
        <p:grpSpPr>
          <a:xfrm>
            <a:off x="7860046" y="1807588"/>
            <a:ext cx="2558880" cy="867960"/>
            <a:chOff x="7860046" y="1807588"/>
            <a:chExt cx="2558880" cy="8679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1124345-E948-39C4-80C0-F29D5311C541}"/>
                    </a:ext>
                  </a:extLst>
                </p14:cNvPr>
                <p14:cNvContentPartPr/>
                <p14:nvPr/>
              </p14:nvContentPartPr>
              <p14:xfrm>
                <a:off x="7860046" y="2082988"/>
                <a:ext cx="434160" cy="318960"/>
              </p14:xfrm>
            </p:contentPart>
          </mc:Choice>
          <mc:Fallback>
            <p:pic>
              <p:nvPicPr>
                <p:cNvPr id="4" name="Ink 3">
                  <a:extLst>
                    <a:ext uri="{FF2B5EF4-FFF2-40B4-BE49-F238E27FC236}">
                      <a16:creationId xmlns:a16="http://schemas.microsoft.com/office/drawing/2014/main" id="{A1124345-E948-39C4-80C0-F29D5311C541}"/>
                    </a:ext>
                  </a:extLst>
                </p:cNvPr>
                <p:cNvPicPr/>
                <p:nvPr/>
              </p:nvPicPr>
              <p:blipFill>
                <a:blip r:embed="rId3"/>
                <a:stretch>
                  <a:fillRect/>
                </a:stretch>
              </p:blipFill>
              <p:spPr>
                <a:xfrm>
                  <a:off x="7851406" y="2074348"/>
                  <a:ext cx="45180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C71DD86-699F-361B-83CD-36EA111A1297}"/>
                    </a:ext>
                  </a:extLst>
                </p14:cNvPr>
                <p14:cNvContentPartPr/>
                <p14:nvPr/>
              </p14:nvContentPartPr>
              <p14:xfrm>
                <a:off x="8372686" y="1990108"/>
                <a:ext cx="240840" cy="291240"/>
              </p14:xfrm>
            </p:contentPart>
          </mc:Choice>
          <mc:Fallback>
            <p:pic>
              <p:nvPicPr>
                <p:cNvPr id="5" name="Ink 4">
                  <a:extLst>
                    <a:ext uri="{FF2B5EF4-FFF2-40B4-BE49-F238E27FC236}">
                      <a16:creationId xmlns:a16="http://schemas.microsoft.com/office/drawing/2014/main" id="{DC71DD86-699F-361B-83CD-36EA111A1297}"/>
                    </a:ext>
                  </a:extLst>
                </p:cNvPr>
                <p:cNvPicPr/>
                <p:nvPr/>
              </p:nvPicPr>
              <p:blipFill>
                <a:blip r:embed="rId5"/>
                <a:stretch>
                  <a:fillRect/>
                </a:stretch>
              </p:blipFill>
              <p:spPr>
                <a:xfrm>
                  <a:off x="8364046" y="1981468"/>
                  <a:ext cx="25848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AA1DFE26-DE35-D076-9FC5-7F9D79DFA5A1}"/>
                    </a:ext>
                  </a:extLst>
                </p14:cNvPr>
                <p14:cNvContentPartPr/>
                <p14:nvPr/>
              </p14:nvContentPartPr>
              <p14:xfrm>
                <a:off x="8509846" y="1991188"/>
                <a:ext cx="16920" cy="33840"/>
              </p14:xfrm>
            </p:contentPart>
          </mc:Choice>
          <mc:Fallback>
            <p:pic>
              <p:nvPicPr>
                <p:cNvPr id="6" name="Ink 5">
                  <a:extLst>
                    <a:ext uri="{FF2B5EF4-FFF2-40B4-BE49-F238E27FC236}">
                      <a16:creationId xmlns:a16="http://schemas.microsoft.com/office/drawing/2014/main" id="{AA1DFE26-DE35-D076-9FC5-7F9D79DFA5A1}"/>
                    </a:ext>
                  </a:extLst>
                </p:cNvPr>
                <p:cNvPicPr/>
                <p:nvPr/>
              </p:nvPicPr>
              <p:blipFill>
                <a:blip r:embed="rId7"/>
                <a:stretch>
                  <a:fillRect/>
                </a:stretch>
              </p:blipFill>
              <p:spPr>
                <a:xfrm>
                  <a:off x="8500846" y="1982188"/>
                  <a:ext cx="345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BDE8836-B714-A9C9-5E11-68F1F0FD7179}"/>
                    </a:ext>
                  </a:extLst>
                </p14:cNvPr>
                <p14:cNvContentPartPr/>
                <p14:nvPr/>
              </p14:nvContentPartPr>
              <p14:xfrm>
                <a:off x="8657086" y="2016748"/>
                <a:ext cx="240840" cy="375120"/>
              </p14:xfrm>
            </p:contentPart>
          </mc:Choice>
          <mc:Fallback>
            <p:pic>
              <p:nvPicPr>
                <p:cNvPr id="7" name="Ink 6">
                  <a:extLst>
                    <a:ext uri="{FF2B5EF4-FFF2-40B4-BE49-F238E27FC236}">
                      <a16:creationId xmlns:a16="http://schemas.microsoft.com/office/drawing/2014/main" id="{CBDE8836-B714-A9C9-5E11-68F1F0FD7179}"/>
                    </a:ext>
                  </a:extLst>
                </p:cNvPr>
                <p:cNvPicPr/>
                <p:nvPr/>
              </p:nvPicPr>
              <p:blipFill>
                <a:blip r:embed="rId9"/>
                <a:stretch>
                  <a:fillRect/>
                </a:stretch>
              </p:blipFill>
              <p:spPr>
                <a:xfrm>
                  <a:off x="8648446" y="2008108"/>
                  <a:ext cx="25848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9EBDBDD1-1806-5A55-49E9-E5780AF11C1D}"/>
                    </a:ext>
                  </a:extLst>
                </p14:cNvPr>
                <p14:cNvContentPartPr/>
                <p14:nvPr/>
              </p14:nvContentPartPr>
              <p14:xfrm>
                <a:off x="9045166" y="1907308"/>
                <a:ext cx="430200" cy="263520"/>
              </p14:xfrm>
            </p:contentPart>
          </mc:Choice>
          <mc:Fallback>
            <p:pic>
              <p:nvPicPr>
                <p:cNvPr id="8" name="Ink 7">
                  <a:extLst>
                    <a:ext uri="{FF2B5EF4-FFF2-40B4-BE49-F238E27FC236}">
                      <a16:creationId xmlns:a16="http://schemas.microsoft.com/office/drawing/2014/main" id="{9EBDBDD1-1806-5A55-49E9-E5780AF11C1D}"/>
                    </a:ext>
                  </a:extLst>
                </p:cNvPr>
                <p:cNvPicPr/>
                <p:nvPr/>
              </p:nvPicPr>
              <p:blipFill>
                <a:blip r:embed="rId11"/>
                <a:stretch>
                  <a:fillRect/>
                </a:stretch>
              </p:blipFill>
              <p:spPr>
                <a:xfrm>
                  <a:off x="9036526" y="1898668"/>
                  <a:ext cx="44784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270BD739-5620-DAC9-6D13-FF40E5BD9BEB}"/>
                    </a:ext>
                  </a:extLst>
                </p14:cNvPr>
                <p14:cNvContentPartPr/>
                <p14:nvPr/>
              </p14:nvContentPartPr>
              <p14:xfrm>
                <a:off x="9497686" y="1843588"/>
                <a:ext cx="531000" cy="458640"/>
              </p14:xfrm>
            </p:contentPart>
          </mc:Choice>
          <mc:Fallback>
            <p:pic>
              <p:nvPicPr>
                <p:cNvPr id="9" name="Ink 8">
                  <a:extLst>
                    <a:ext uri="{FF2B5EF4-FFF2-40B4-BE49-F238E27FC236}">
                      <a16:creationId xmlns:a16="http://schemas.microsoft.com/office/drawing/2014/main" id="{270BD739-5620-DAC9-6D13-FF40E5BD9BEB}"/>
                    </a:ext>
                  </a:extLst>
                </p:cNvPr>
                <p:cNvPicPr/>
                <p:nvPr/>
              </p:nvPicPr>
              <p:blipFill>
                <a:blip r:embed="rId13"/>
                <a:stretch>
                  <a:fillRect/>
                </a:stretch>
              </p:blipFill>
              <p:spPr>
                <a:xfrm>
                  <a:off x="9489046" y="1834588"/>
                  <a:ext cx="54864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DBBA8769-DA7B-F707-7E1D-520A5407A69E}"/>
                    </a:ext>
                  </a:extLst>
                </p14:cNvPr>
                <p14:cNvContentPartPr/>
                <p14:nvPr/>
              </p14:nvContentPartPr>
              <p14:xfrm>
                <a:off x="10133806" y="1807588"/>
                <a:ext cx="185760" cy="201240"/>
              </p14:xfrm>
            </p:contentPart>
          </mc:Choice>
          <mc:Fallback>
            <p:pic>
              <p:nvPicPr>
                <p:cNvPr id="10" name="Ink 9">
                  <a:extLst>
                    <a:ext uri="{FF2B5EF4-FFF2-40B4-BE49-F238E27FC236}">
                      <a16:creationId xmlns:a16="http://schemas.microsoft.com/office/drawing/2014/main" id="{DBBA8769-DA7B-F707-7E1D-520A5407A69E}"/>
                    </a:ext>
                  </a:extLst>
                </p:cNvPr>
                <p:cNvPicPr/>
                <p:nvPr/>
              </p:nvPicPr>
              <p:blipFill>
                <a:blip r:embed="rId15"/>
                <a:stretch>
                  <a:fillRect/>
                </a:stretch>
              </p:blipFill>
              <p:spPr>
                <a:xfrm>
                  <a:off x="10124806" y="1798948"/>
                  <a:ext cx="2034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1CD7E276-CB65-6737-A824-72425221336A}"/>
                    </a:ext>
                  </a:extLst>
                </p14:cNvPr>
                <p14:cNvContentPartPr/>
                <p14:nvPr/>
              </p14:nvContentPartPr>
              <p14:xfrm>
                <a:off x="9695326" y="2066428"/>
                <a:ext cx="723600" cy="260640"/>
              </p14:xfrm>
            </p:contentPart>
          </mc:Choice>
          <mc:Fallback>
            <p:pic>
              <p:nvPicPr>
                <p:cNvPr id="11" name="Ink 10">
                  <a:extLst>
                    <a:ext uri="{FF2B5EF4-FFF2-40B4-BE49-F238E27FC236}">
                      <a16:creationId xmlns:a16="http://schemas.microsoft.com/office/drawing/2014/main" id="{1CD7E276-CB65-6737-A824-72425221336A}"/>
                    </a:ext>
                  </a:extLst>
                </p:cNvPr>
                <p:cNvPicPr/>
                <p:nvPr/>
              </p:nvPicPr>
              <p:blipFill>
                <a:blip r:embed="rId17"/>
                <a:stretch>
                  <a:fillRect/>
                </a:stretch>
              </p:blipFill>
              <p:spPr>
                <a:xfrm>
                  <a:off x="9686326" y="2057428"/>
                  <a:ext cx="74124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CA70715D-F9C3-2C54-4A91-28313A2B2D73}"/>
                    </a:ext>
                  </a:extLst>
                </p14:cNvPr>
                <p14:cNvContentPartPr/>
                <p14:nvPr/>
              </p14:nvContentPartPr>
              <p14:xfrm>
                <a:off x="9365206" y="2292868"/>
                <a:ext cx="28440" cy="376920"/>
              </p14:xfrm>
            </p:contentPart>
          </mc:Choice>
          <mc:Fallback>
            <p:pic>
              <p:nvPicPr>
                <p:cNvPr id="13" name="Ink 12">
                  <a:extLst>
                    <a:ext uri="{FF2B5EF4-FFF2-40B4-BE49-F238E27FC236}">
                      <a16:creationId xmlns:a16="http://schemas.microsoft.com/office/drawing/2014/main" id="{CA70715D-F9C3-2C54-4A91-28313A2B2D73}"/>
                    </a:ext>
                  </a:extLst>
                </p:cNvPr>
                <p:cNvPicPr/>
                <p:nvPr/>
              </p:nvPicPr>
              <p:blipFill>
                <a:blip r:embed="rId19"/>
                <a:stretch>
                  <a:fillRect/>
                </a:stretch>
              </p:blipFill>
              <p:spPr>
                <a:xfrm>
                  <a:off x="9356566" y="2284228"/>
                  <a:ext cx="4608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AD6E250A-0131-7D77-D07E-599DA77AB9ED}"/>
                    </a:ext>
                  </a:extLst>
                </p14:cNvPr>
                <p14:cNvContentPartPr/>
                <p14:nvPr/>
              </p14:nvContentPartPr>
              <p14:xfrm>
                <a:off x="9259366" y="2572228"/>
                <a:ext cx="248400" cy="103320"/>
              </p14:xfrm>
            </p:contentPart>
          </mc:Choice>
          <mc:Fallback>
            <p:pic>
              <p:nvPicPr>
                <p:cNvPr id="14" name="Ink 13">
                  <a:extLst>
                    <a:ext uri="{FF2B5EF4-FFF2-40B4-BE49-F238E27FC236}">
                      <a16:creationId xmlns:a16="http://schemas.microsoft.com/office/drawing/2014/main" id="{AD6E250A-0131-7D77-D07E-599DA77AB9ED}"/>
                    </a:ext>
                  </a:extLst>
                </p:cNvPr>
                <p:cNvPicPr/>
                <p:nvPr/>
              </p:nvPicPr>
              <p:blipFill>
                <a:blip r:embed="rId21"/>
                <a:stretch>
                  <a:fillRect/>
                </a:stretch>
              </p:blipFill>
              <p:spPr>
                <a:xfrm>
                  <a:off x="9250726" y="2563588"/>
                  <a:ext cx="266040" cy="120960"/>
                </a:xfrm>
                <a:prstGeom prst="rect">
                  <a:avLst/>
                </a:prstGeom>
              </p:spPr>
            </p:pic>
          </mc:Fallback>
        </mc:AlternateContent>
      </p:grpSp>
      <p:grpSp>
        <p:nvGrpSpPr>
          <p:cNvPr id="18" name="Group 17">
            <a:extLst>
              <a:ext uri="{FF2B5EF4-FFF2-40B4-BE49-F238E27FC236}">
                <a16:creationId xmlns:a16="http://schemas.microsoft.com/office/drawing/2014/main" id="{CEBF6237-1A49-A23C-7712-180606508833}"/>
              </a:ext>
            </a:extLst>
          </p:cNvPr>
          <p:cNvGrpSpPr/>
          <p:nvPr/>
        </p:nvGrpSpPr>
        <p:grpSpPr>
          <a:xfrm>
            <a:off x="9181606" y="3721348"/>
            <a:ext cx="564480" cy="399960"/>
            <a:chOff x="9181606" y="3721348"/>
            <a:chExt cx="564480" cy="399960"/>
          </a:xfrm>
        </p:grpSpPr>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11F059D2-8829-6D3F-32A3-8648C4785338}"/>
                    </a:ext>
                  </a:extLst>
                </p14:cNvPr>
                <p14:cNvContentPartPr/>
                <p14:nvPr/>
              </p14:nvContentPartPr>
              <p14:xfrm>
                <a:off x="9181606" y="3721348"/>
                <a:ext cx="163800" cy="289080"/>
              </p14:xfrm>
            </p:contentPart>
          </mc:Choice>
          <mc:Fallback>
            <p:pic>
              <p:nvPicPr>
                <p:cNvPr id="16" name="Ink 15">
                  <a:extLst>
                    <a:ext uri="{FF2B5EF4-FFF2-40B4-BE49-F238E27FC236}">
                      <a16:creationId xmlns:a16="http://schemas.microsoft.com/office/drawing/2014/main" id="{11F059D2-8829-6D3F-32A3-8648C4785338}"/>
                    </a:ext>
                  </a:extLst>
                </p:cNvPr>
                <p:cNvPicPr/>
                <p:nvPr/>
              </p:nvPicPr>
              <p:blipFill>
                <a:blip r:embed="rId23"/>
                <a:stretch>
                  <a:fillRect/>
                </a:stretch>
              </p:blipFill>
              <p:spPr>
                <a:xfrm>
                  <a:off x="9172606" y="3712708"/>
                  <a:ext cx="18144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40B7C575-2219-0930-4814-B2B9538D777C}"/>
                    </a:ext>
                  </a:extLst>
                </p14:cNvPr>
                <p14:cNvContentPartPr/>
                <p14:nvPr/>
              </p14:nvContentPartPr>
              <p14:xfrm>
                <a:off x="9415966" y="3889108"/>
                <a:ext cx="330120" cy="232200"/>
              </p14:xfrm>
            </p:contentPart>
          </mc:Choice>
          <mc:Fallback>
            <p:pic>
              <p:nvPicPr>
                <p:cNvPr id="17" name="Ink 16">
                  <a:extLst>
                    <a:ext uri="{FF2B5EF4-FFF2-40B4-BE49-F238E27FC236}">
                      <a16:creationId xmlns:a16="http://schemas.microsoft.com/office/drawing/2014/main" id="{40B7C575-2219-0930-4814-B2B9538D777C}"/>
                    </a:ext>
                  </a:extLst>
                </p:cNvPr>
                <p:cNvPicPr/>
                <p:nvPr/>
              </p:nvPicPr>
              <p:blipFill>
                <a:blip r:embed="rId25"/>
                <a:stretch>
                  <a:fillRect/>
                </a:stretch>
              </p:blipFill>
              <p:spPr>
                <a:xfrm>
                  <a:off x="9407326" y="3880468"/>
                  <a:ext cx="347760" cy="249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28" name="Ink 27">
                <a:extLst>
                  <a:ext uri="{FF2B5EF4-FFF2-40B4-BE49-F238E27FC236}">
                    <a16:creationId xmlns:a16="http://schemas.microsoft.com/office/drawing/2014/main" id="{01A5D880-C19B-D76D-4653-3EF63E7C8C4C}"/>
                  </a:ext>
                </a:extLst>
              </p14:cNvPr>
              <p14:cNvContentPartPr/>
              <p14:nvPr/>
            </p14:nvContentPartPr>
            <p14:xfrm>
              <a:off x="8708566" y="3950308"/>
              <a:ext cx="321840" cy="53280"/>
            </p14:xfrm>
          </p:contentPart>
        </mc:Choice>
        <mc:Fallback>
          <p:pic>
            <p:nvPicPr>
              <p:cNvPr id="28" name="Ink 27">
                <a:extLst>
                  <a:ext uri="{FF2B5EF4-FFF2-40B4-BE49-F238E27FC236}">
                    <a16:creationId xmlns:a16="http://schemas.microsoft.com/office/drawing/2014/main" id="{01A5D880-C19B-D76D-4653-3EF63E7C8C4C}"/>
                  </a:ext>
                </a:extLst>
              </p:cNvPr>
              <p:cNvPicPr/>
              <p:nvPr/>
            </p:nvPicPr>
            <p:blipFill>
              <a:blip r:embed="rId27"/>
              <a:stretch>
                <a:fillRect/>
              </a:stretch>
            </p:blipFill>
            <p:spPr>
              <a:xfrm>
                <a:off x="8699926" y="3941308"/>
                <a:ext cx="339480" cy="70920"/>
              </a:xfrm>
              <a:prstGeom prst="rect">
                <a:avLst/>
              </a:prstGeom>
            </p:spPr>
          </p:pic>
        </mc:Fallback>
      </mc:AlternateContent>
      <p:grpSp>
        <p:nvGrpSpPr>
          <p:cNvPr id="34" name="Group 33">
            <a:extLst>
              <a:ext uri="{FF2B5EF4-FFF2-40B4-BE49-F238E27FC236}">
                <a16:creationId xmlns:a16="http://schemas.microsoft.com/office/drawing/2014/main" id="{D5B6643E-1A10-8833-4E46-5415E3E8A703}"/>
              </a:ext>
            </a:extLst>
          </p:cNvPr>
          <p:cNvGrpSpPr/>
          <p:nvPr/>
        </p:nvGrpSpPr>
        <p:grpSpPr>
          <a:xfrm>
            <a:off x="8749966" y="4572748"/>
            <a:ext cx="1428840" cy="403560"/>
            <a:chOff x="8749966" y="4572748"/>
            <a:chExt cx="1428840" cy="403560"/>
          </a:xfrm>
        </p:grpSpPr>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8EB78CC6-0EFF-939A-0056-9790490274A1}"/>
                    </a:ext>
                  </a:extLst>
                </p14:cNvPr>
                <p14:cNvContentPartPr/>
                <p14:nvPr/>
              </p14:nvContentPartPr>
              <p14:xfrm>
                <a:off x="9207526" y="4572748"/>
                <a:ext cx="198360" cy="403560"/>
              </p14:xfrm>
            </p:contentPart>
          </mc:Choice>
          <mc:Fallback>
            <p:pic>
              <p:nvPicPr>
                <p:cNvPr id="19" name="Ink 18">
                  <a:extLst>
                    <a:ext uri="{FF2B5EF4-FFF2-40B4-BE49-F238E27FC236}">
                      <a16:creationId xmlns:a16="http://schemas.microsoft.com/office/drawing/2014/main" id="{8EB78CC6-0EFF-939A-0056-9790490274A1}"/>
                    </a:ext>
                  </a:extLst>
                </p:cNvPr>
                <p:cNvPicPr/>
                <p:nvPr/>
              </p:nvPicPr>
              <p:blipFill>
                <a:blip r:embed="rId29"/>
                <a:stretch>
                  <a:fillRect/>
                </a:stretch>
              </p:blipFill>
              <p:spPr>
                <a:xfrm>
                  <a:off x="9198526" y="4564108"/>
                  <a:ext cx="21600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0C765FEC-2090-03B9-4784-9498FDCB1A5D}"/>
                    </a:ext>
                  </a:extLst>
                </p14:cNvPr>
                <p14:cNvContentPartPr/>
                <p14:nvPr/>
              </p14:nvContentPartPr>
              <p14:xfrm>
                <a:off x="9462046" y="4638628"/>
                <a:ext cx="291600" cy="203040"/>
              </p14:xfrm>
            </p:contentPart>
          </mc:Choice>
          <mc:Fallback>
            <p:pic>
              <p:nvPicPr>
                <p:cNvPr id="20" name="Ink 19">
                  <a:extLst>
                    <a:ext uri="{FF2B5EF4-FFF2-40B4-BE49-F238E27FC236}">
                      <a16:creationId xmlns:a16="http://schemas.microsoft.com/office/drawing/2014/main" id="{0C765FEC-2090-03B9-4784-9498FDCB1A5D}"/>
                    </a:ext>
                  </a:extLst>
                </p:cNvPr>
                <p:cNvPicPr/>
                <p:nvPr/>
              </p:nvPicPr>
              <p:blipFill>
                <a:blip r:embed="rId31"/>
                <a:stretch>
                  <a:fillRect/>
                </a:stretch>
              </p:blipFill>
              <p:spPr>
                <a:xfrm>
                  <a:off x="9453406" y="4629628"/>
                  <a:ext cx="3092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FD762F9B-9461-2901-779E-7B359A8BC405}"/>
                    </a:ext>
                  </a:extLst>
                </p14:cNvPr>
                <p14:cNvContentPartPr/>
                <p14:nvPr/>
              </p14:nvContentPartPr>
              <p14:xfrm>
                <a:off x="9816646" y="4579948"/>
                <a:ext cx="362160" cy="255600"/>
              </p14:xfrm>
            </p:contentPart>
          </mc:Choice>
          <mc:Fallback>
            <p:pic>
              <p:nvPicPr>
                <p:cNvPr id="21" name="Ink 20">
                  <a:extLst>
                    <a:ext uri="{FF2B5EF4-FFF2-40B4-BE49-F238E27FC236}">
                      <a16:creationId xmlns:a16="http://schemas.microsoft.com/office/drawing/2014/main" id="{FD762F9B-9461-2901-779E-7B359A8BC405}"/>
                    </a:ext>
                  </a:extLst>
                </p:cNvPr>
                <p:cNvPicPr/>
                <p:nvPr/>
              </p:nvPicPr>
              <p:blipFill>
                <a:blip r:embed="rId33"/>
                <a:stretch>
                  <a:fillRect/>
                </a:stretch>
              </p:blipFill>
              <p:spPr>
                <a:xfrm>
                  <a:off x="9808006" y="4570948"/>
                  <a:ext cx="37980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FD6A2015-2560-8ABE-257C-20D7D82F9456}"/>
                    </a:ext>
                  </a:extLst>
                </p14:cNvPr>
                <p14:cNvContentPartPr/>
                <p14:nvPr/>
              </p14:nvContentPartPr>
              <p14:xfrm>
                <a:off x="8749966" y="4835908"/>
                <a:ext cx="295920" cy="119520"/>
              </p14:xfrm>
            </p:contentPart>
          </mc:Choice>
          <mc:Fallback>
            <p:pic>
              <p:nvPicPr>
                <p:cNvPr id="29" name="Ink 28">
                  <a:extLst>
                    <a:ext uri="{FF2B5EF4-FFF2-40B4-BE49-F238E27FC236}">
                      <a16:creationId xmlns:a16="http://schemas.microsoft.com/office/drawing/2014/main" id="{FD6A2015-2560-8ABE-257C-20D7D82F9456}"/>
                    </a:ext>
                  </a:extLst>
                </p:cNvPr>
                <p:cNvPicPr/>
                <p:nvPr/>
              </p:nvPicPr>
              <p:blipFill>
                <a:blip r:embed="rId35"/>
                <a:stretch>
                  <a:fillRect/>
                </a:stretch>
              </p:blipFill>
              <p:spPr>
                <a:xfrm>
                  <a:off x="8740966" y="4827268"/>
                  <a:ext cx="31356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0" name="Ink 29">
                  <a:extLst>
                    <a:ext uri="{FF2B5EF4-FFF2-40B4-BE49-F238E27FC236}">
                      <a16:creationId xmlns:a16="http://schemas.microsoft.com/office/drawing/2014/main" id="{E4D6178E-7646-4B28-C725-C681ED62A8C4}"/>
                    </a:ext>
                  </a:extLst>
                </p14:cNvPr>
                <p14:cNvContentPartPr/>
                <p14:nvPr/>
              </p14:nvContentPartPr>
              <p14:xfrm>
                <a:off x="8753566" y="4873348"/>
                <a:ext cx="381240" cy="51480"/>
              </p14:xfrm>
            </p:contentPart>
          </mc:Choice>
          <mc:Fallback>
            <p:pic>
              <p:nvPicPr>
                <p:cNvPr id="30" name="Ink 29">
                  <a:extLst>
                    <a:ext uri="{FF2B5EF4-FFF2-40B4-BE49-F238E27FC236}">
                      <a16:creationId xmlns:a16="http://schemas.microsoft.com/office/drawing/2014/main" id="{E4D6178E-7646-4B28-C725-C681ED62A8C4}"/>
                    </a:ext>
                  </a:extLst>
                </p:cNvPr>
                <p:cNvPicPr/>
                <p:nvPr/>
              </p:nvPicPr>
              <p:blipFill>
                <a:blip r:embed="rId37"/>
                <a:stretch>
                  <a:fillRect/>
                </a:stretch>
              </p:blipFill>
              <p:spPr>
                <a:xfrm>
                  <a:off x="8744926" y="4864708"/>
                  <a:ext cx="398880" cy="69120"/>
                </a:xfrm>
                <a:prstGeom prst="rect">
                  <a:avLst/>
                </a:prstGeom>
              </p:spPr>
            </p:pic>
          </mc:Fallback>
        </mc:AlternateContent>
      </p:grpSp>
      <p:grpSp>
        <p:nvGrpSpPr>
          <p:cNvPr id="35" name="Group 34">
            <a:extLst>
              <a:ext uri="{FF2B5EF4-FFF2-40B4-BE49-F238E27FC236}">
                <a16:creationId xmlns:a16="http://schemas.microsoft.com/office/drawing/2014/main" id="{BF1E8EC3-897E-36C9-7AB2-B619909FB38A}"/>
              </a:ext>
            </a:extLst>
          </p:cNvPr>
          <p:cNvGrpSpPr/>
          <p:nvPr/>
        </p:nvGrpSpPr>
        <p:grpSpPr>
          <a:xfrm>
            <a:off x="8688406" y="5489668"/>
            <a:ext cx="1671480" cy="528120"/>
            <a:chOff x="8688406" y="5489668"/>
            <a:chExt cx="1671480" cy="528120"/>
          </a:xfrm>
        </p:grpSpPr>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3B93A184-920C-8158-106F-F7FBD31A9707}"/>
                    </a:ext>
                  </a:extLst>
                </p14:cNvPr>
                <p14:cNvContentPartPr/>
                <p14:nvPr/>
              </p14:nvContentPartPr>
              <p14:xfrm>
                <a:off x="9291406" y="5489668"/>
                <a:ext cx="310320" cy="293040"/>
              </p14:xfrm>
            </p:contentPart>
          </mc:Choice>
          <mc:Fallback>
            <p:pic>
              <p:nvPicPr>
                <p:cNvPr id="23" name="Ink 22">
                  <a:extLst>
                    <a:ext uri="{FF2B5EF4-FFF2-40B4-BE49-F238E27FC236}">
                      <a16:creationId xmlns:a16="http://schemas.microsoft.com/office/drawing/2014/main" id="{3B93A184-920C-8158-106F-F7FBD31A9707}"/>
                    </a:ext>
                  </a:extLst>
                </p:cNvPr>
                <p:cNvPicPr/>
                <p:nvPr/>
              </p:nvPicPr>
              <p:blipFill>
                <a:blip r:embed="rId39"/>
                <a:stretch>
                  <a:fillRect/>
                </a:stretch>
              </p:blipFill>
              <p:spPr>
                <a:xfrm>
                  <a:off x="9282766" y="5480668"/>
                  <a:ext cx="32796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044C89FB-7109-A2AF-615A-27A522416A14}"/>
                    </a:ext>
                  </a:extLst>
                </p14:cNvPr>
                <p14:cNvContentPartPr/>
                <p14:nvPr/>
              </p14:nvContentPartPr>
              <p14:xfrm>
                <a:off x="9651406" y="5661748"/>
                <a:ext cx="77760" cy="120240"/>
              </p14:xfrm>
            </p:contentPart>
          </mc:Choice>
          <mc:Fallback>
            <p:pic>
              <p:nvPicPr>
                <p:cNvPr id="24" name="Ink 23">
                  <a:extLst>
                    <a:ext uri="{FF2B5EF4-FFF2-40B4-BE49-F238E27FC236}">
                      <a16:creationId xmlns:a16="http://schemas.microsoft.com/office/drawing/2014/main" id="{044C89FB-7109-A2AF-615A-27A522416A14}"/>
                    </a:ext>
                  </a:extLst>
                </p:cNvPr>
                <p:cNvPicPr/>
                <p:nvPr/>
              </p:nvPicPr>
              <p:blipFill>
                <a:blip r:embed="rId41"/>
                <a:stretch>
                  <a:fillRect/>
                </a:stretch>
              </p:blipFill>
              <p:spPr>
                <a:xfrm>
                  <a:off x="9642406" y="5653108"/>
                  <a:ext cx="954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247677E9-1763-52C7-FC84-112159D0C518}"/>
                    </a:ext>
                  </a:extLst>
                </p14:cNvPr>
                <p14:cNvContentPartPr/>
                <p14:nvPr/>
              </p14:nvContentPartPr>
              <p14:xfrm>
                <a:off x="9733126" y="5592988"/>
                <a:ext cx="626760" cy="420840"/>
              </p14:xfrm>
            </p:contentPart>
          </mc:Choice>
          <mc:Fallback>
            <p:pic>
              <p:nvPicPr>
                <p:cNvPr id="25" name="Ink 24">
                  <a:extLst>
                    <a:ext uri="{FF2B5EF4-FFF2-40B4-BE49-F238E27FC236}">
                      <a16:creationId xmlns:a16="http://schemas.microsoft.com/office/drawing/2014/main" id="{247677E9-1763-52C7-FC84-112159D0C518}"/>
                    </a:ext>
                  </a:extLst>
                </p:cNvPr>
                <p:cNvPicPr/>
                <p:nvPr/>
              </p:nvPicPr>
              <p:blipFill>
                <a:blip r:embed="rId43"/>
                <a:stretch>
                  <a:fillRect/>
                </a:stretch>
              </p:blipFill>
              <p:spPr>
                <a:xfrm>
                  <a:off x="9724126" y="5583988"/>
                  <a:ext cx="64440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284D1D2A-A339-84A5-2A50-3D74611595F0}"/>
                    </a:ext>
                  </a:extLst>
                </p14:cNvPr>
                <p14:cNvContentPartPr/>
                <p14:nvPr/>
              </p14:nvContentPartPr>
              <p14:xfrm>
                <a:off x="9648166" y="5820508"/>
                <a:ext cx="685440" cy="180360"/>
              </p14:xfrm>
            </p:contentPart>
          </mc:Choice>
          <mc:Fallback>
            <p:pic>
              <p:nvPicPr>
                <p:cNvPr id="26" name="Ink 25">
                  <a:extLst>
                    <a:ext uri="{FF2B5EF4-FFF2-40B4-BE49-F238E27FC236}">
                      <a16:creationId xmlns:a16="http://schemas.microsoft.com/office/drawing/2014/main" id="{284D1D2A-A339-84A5-2A50-3D74611595F0}"/>
                    </a:ext>
                  </a:extLst>
                </p:cNvPr>
                <p:cNvPicPr/>
                <p:nvPr/>
              </p:nvPicPr>
              <p:blipFill>
                <a:blip r:embed="rId45"/>
                <a:stretch>
                  <a:fillRect/>
                </a:stretch>
              </p:blipFill>
              <p:spPr>
                <a:xfrm>
                  <a:off x="9639526" y="5811508"/>
                  <a:ext cx="7030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39F04E63-F4B0-7A97-5988-B064B7B6B69D}"/>
                    </a:ext>
                  </a:extLst>
                </p14:cNvPr>
                <p14:cNvContentPartPr/>
                <p14:nvPr/>
              </p14:nvContentPartPr>
              <p14:xfrm>
                <a:off x="9932566" y="5911228"/>
                <a:ext cx="397800" cy="106560"/>
              </p14:xfrm>
            </p:contentPart>
          </mc:Choice>
          <mc:Fallback>
            <p:pic>
              <p:nvPicPr>
                <p:cNvPr id="27" name="Ink 26">
                  <a:extLst>
                    <a:ext uri="{FF2B5EF4-FFF2-40B4-BE49-F238E27FC236}">
                      <a16:creationId xmlns:a16="http://schemas.microsoft.com/office/drawing/2014/main" id="{39F04E63-F4B0-7A97-5988-B064B7B6B69D}"/>
                    </a:ext>
                  </a:extLst>
                </p:cNvPr>
                <p:cNvPicPr/>
                <p:nvPr/>
              </p:nvPicPr>
              <p:blipFill>
                <a:blip r:embed="rId47"/>
                <a:stretch>
                  <a:fillRect/>
                </a:stretch>
              </p:blipFill>
              <p:spPr>
                <a:xfrm>
                  <a:off x="9923926" y="5902588"/>
                  <a:ext cx="4154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D53ECEC1-70A4-C2D0-1B57-D2134C2E8025}"/>
                    </a:ext>
                  </a:extLst>
                </p14:cNvPr>
                <p14:cNvContentPartPr/>
                <p14:nvPr/>
              </p14:nvContentPartPr>
              <p14:xfrm>
                <a:off x="8688406" y="5838148"/>
                <a:ext cx="368640" cy="81000"/>
              </p14:xfrm>
            </p:contentPart>
          </mc:Choice>
          <mc:Fallback>
            <p:pic>
              <p:nvPicPr>
                <p:cNvPr id="31" name="Ink 30">
                  <a:extLst>
                    <a:ext uri="{FF2B5EF4-FFF2-40B4-BE49-F238E27FC236}">
                      <a16:creationId xmlns:a16="http://schemas.microsoft.com/office/drawing/2014/main" id="{D53ECEC1-70A4-C2D0-1B57-D2134C2E8025}"/>
                    </a:ext>
                  </a:extLst>
                </p:cNvPr>
                <p:cNvPicPr/>
                <p:nvPr/>
              </p:nvPicPr>
              <p:blipFill>
                <a:blip r:embed="rId49"/>
                <a:stretch>
                  <a:fillRect/>
                </a:stretch>
              </p:blipFill>
              <p:spPr>
                <a:xfrm>
                  <a:off x="8679406" y="5829508"/>
                  <a:ext cx="38628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1292B3F1-F222-A432-2EE2-28C89E98C697}"/>
                    </a:ext>
                  </a:extLst>
                </p14:cNvPr>
                <p14:cNvContentPartPr/>
                <p14:nvPr/>
              </p14:nvContentPartPr>
              <p14:xfrm>
                <a:off x="8778406" y="5957308"/>
                <a:ext cx="246960" cy="58320"/>
              </p14:xfrm>
            </p:contentPart>
          </mc:Choice>
          <mc:Fallback>
            <p:pic>
              <p:nvPicPr>
                <p:cNvPr id="32" name="Ink 31">
                  <a:extLst>
                    <a:ext uri="{FF2B5EF4-FFF2-40B4-BE49-F238E27FC236}">
                      <a16:creationId xmlns:a16="http://schemas.microsoft.com/office/drawing/2014/main" id="{1292B3F1-F222-A432-2EE2-28C89E98C697}"/>
                    </a:ext>
                  </a:extLst>
                </p:cNvPr>
                <p:cNvPicPr/>
                <p:nvPr/>
              </p:nvPicPr>
              <p:blipFill>
                <a:blip r:embed="rId51"/>
                <a:stretch>
                  <a:fillRect/>
                </a:stretch>
              </p:blipFill>
              <p:spPr>
                <a:xfrm>
                  <a:off x="8769406" y="5948668"/>
                  <a:ext cx="264600" cy="75960"/>
                </a:xfrm>
                <a:prstGeom prst="rect">
                  <a:avLst/>
                </a:prstGeom>
              </p:spPr>
            </p:pic>
          </mc:Fallback>
        </mc:AlternateContent>
      </p:grpSp>
    </p:spTree>
    <p:extLst>
      <p:ext uri="{BB962C8B-B14F-4D97-AF65-F5344CB8AC3E}">
        <p14:creationId xmlns:p14="http://schemas.microsoft.com/office/powerpoint/2010/main" val="3787068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53E8AF-6848-1064-844D-0D1D9FF4ACDD}"/>
              </a:ext>
            </a:extLst>
          </p:cNvPr>
          <p:cNvSpPr>
            <a:spLocks noGrp="1"/>
          </p:cNvSpPr>
          <p:nvPr>
            <p:ph type="body" idx="1"/>
          </p:nvPr>
        </p:nvSpPr>
        <p:spPr>
          <a:xfrm>
            <a:off x="622300" y="1160003"/>
            <a:ext cx="10947400" cy="5989657"/>
          </a:xfrm>
        </p:spPr>
        <p:txBody>
          <a:bodyPr/>
          <a:lstStyle/>
          <a:p>
            <a:pPr marL="25400" indent="0">
              <a:buNone/>
            </a:pPr>
            <a:r>
              <a:rPr lang="en-US" sz="2000" dirty="0"/>
              <a:t>JDBC example:</a:t>
            </a:r>
          </a:p>
          <a:p>
            <a:pPr marL="25400" indent="0">
              <a:buNone/>
            </a:pPr>
            <a:r>
              <a:rPr lang="en-US" sz="2000" dirty="0"/>
              <a:t>public void </a:t>
            </a:r>
            <a:r>
              <a:rPr lang="en-US" sz="2000" dirty="0" err="1"/>
              <a:t>deleteTodo</a:t>
            </a:r>
            <a:r>
              <a:rPr lang="en-US" sz="2000" dirty="0"/>
              <a:t>(int id) {</a:t>
            </a:r>
          </a:p>
          <a:p>
            <a:pPr marL="25400" indent="0">
              <a:buNone/>
            </a:pPr>
            <a:r>
              <a:rPr lang="en-US" sz="2000" dirty="0" err="1"/>
              <a:t>PreparedStatement</a:t>
            </a:r>
            <a:r>
              <a:rPr lang="en-US" sz="2000" dirty="0"/>
              <a:t> </a:t>
            </a:r>
            <a:r>
              <a:rPr lang="en-US" sz="2000" dirty="0" err="1"/>
              <a:t>st</a:t>
            </a:r>
            <a:r>
              <a:rPr lang="en-US" sz="2000" dirty="0"/>
              <a:t> = null;</a:t>
            </a:r>
          </a:p>
          <a:p>
            <a:pPr marL="25400" indent="0">
              <a:buNone/>
            </a:pPr>
            <a:r>
              <a:rPr lang="en-US" sz="2000" dirty="0"/>
              <a:t>try {</a:t>
            </a:r>
          </a:p>
          <a:p>
            <a:pPr marL="25400" indent="0">
              <a:buNone/>
            </a:pPr>
            <a:r>
              <a:rPr lang="en-US" sz="2000" dirty="0" err="1"/>
              <a:t>st</a:t>
            </a:r>
            <a:r>
              <a:rPr lang="en-US" sz="2000" dirty="0"/>
              <a:t> = </a:t>
            </a:r>
            <a:r>
              <a:rPr lang="en-US" sz="2000" dirty="0" err="1"/>
              <a:t>db.conn.prepareStatement</a:t>
            </a:r>
            <a:r>
              <a:rPr lang="en-US" sz="2000" dirty="0"/>
              <a:t>("delete from </a:t>
            </a:r>
            <a:r>
              <a:rPr lang="en-US" sz="2000" dirty="0" err="1"/>
              <a:t>todo</a:t>
            </a:r>
            <a:r>
              <a:rPr lang="en-US" sz="2000" dirty="0"/>
              <a:t> where id=?");</a:t>
            </a:r>
          </a:p>
          <a:p>
            <a:pPr marL="25400" indent="0">
              <a:buNone/>
            </a:pPr>
            <a:r>
              <a:rPr lang="en-US" sz="2000" dirty="0" err="1"/>
              <a:t>st.setInt</a:t>
            </a:r>
            <a:r>
              <a:rPr lang="en-US" sz="2000" dirty="0"/>
              <a:t>(1, id);</a:t>
            </a:r>
          </a:p>
          <a:p>
            <a:pPr marL="25400" indent="0">
              <a:buNone/>
            </a:pPr>
            <a:r>
              <a:rPr lang="en-US" sz="2000" dirty="0" err="1"/>
              <a:t>st.execute</a:t>
            </a:r>
            <a:r>
              <a:rPr lang="en-US" sz="2000" dirty="0"/>
              <a:t>();</a:t>
            </a:r>
          </a:p>
          <a:p>
            <a:pPr marL="25400" indent="0">
              <a:buNone/>
            </a:pPr>
            <a:r>
              <a:rPr lang="en-US" sz="2000" dirty="0"/>
              <a:t>} catch (</a:t>
            </a:r>
            <a:r>
              <a:rPr lang="en-US" sz="2000" dirty="0" err="1"/>
              <a:t>SQLException</a:t>
            </a:r>
            <a:r>
              <a:rPr lang="en-US" sz="2000" dirty="0"/>
              <a:t> e) {</a:t>
            </a:r>
          </a:p>
          <a:p>
            <a:pPr marL="25400" indent="0">
              <a:buNone/>
            </a:pPr>
            <a:r>
              <a:rPr lang="en-US" sz="2000" dirty="0" err="1"/>
              <a:t>logger.fatal</a:t>
            </a:r>
            <a:r>
              <a:rPr lang="en-US" sz="2000" dirty="0"/>
              <a:t>("Query Failed : ", e);</a:t>
            </a:r>
          </a:p>
          <a:p>
            <a:pPr marL="25400" indent="0">
              <a:buNone/>
            </a:pPr>
            <a:r>
              <a:rPr lang="en-US" sz="2000" dirty="0"/>
              <a:t>} finally {</a:t>
            </a:r>
          </a:p>
          <a:p>
            <a:pPr marL="25400" indent="0">
              <a:buNone/>
            </a:pPr>
            <a:r>
              <a:rPr lang="en-US" sz="2000" dirty="0"/>
              <a:t>if (</a:t>
            </a:r>
            <a:r>
              <a:rPr lang="en-US" sz="2000" dirty="0" err="1"/>
              <a:t>st</a:t>
            </a:r>
            <a:r>
              <a:rPr lang="en-US" sz="2000" dirty="0"/>
              <a:t> != null) {</a:t>
            </a:r>
          </a:p>
          <a:p>
            <a:pPr marL="25400" indent="0">
              <a:buNone/>
            </a:pPr>
            <a:r>
              <a:rPr lang="en-US" sz="2000" dirty="0"/>
              <a:t>try {</a:t>
            </a:r>
            <a:r>
              <a:rPr lang="en-US" sz="2000" dirty="0" err="1"/>
              <a:t>st.close</a:t>
            </a:r>
            <a:r>
              <a:rPr lang="en-US" sz="2000" dirty="0"/>
              <a:t>();}</a:t>
            </a:r>
          </a:p>
          <a:p>
            <a:pPr marL="25400" indent="0">
              <a:buNone/>
            </a:pPr>
            <a:r>
              <a:rPr lang="en-US" sz="2000" dirty="0"/>
              <a:t>catch (</a:t>
            </a:r>
            <a:r>
              <a:rPr lang="en-US" sz="2000" dirty="0" err="1"/>
              <a:t>SQLException</a:t>
            </a:r>
            <a:r>
              <a:rPr lang="en-US" sz="2000" dirty="0"/>
              <a:t> e) {}}}}</a:t>
            </a:r>
          </a:p>
          <a:p>
            <a:pPr marL="25400" indent="0">
              <a:buNone/>
            </a:pPr>
            <a:endParaRPr lang="en-US" sz="2000" dirty="0"/>
          </a:p>
          <a:p>
            <a:endParaRPr lang="en-US" dirty="0"/>
          </a:p>
        </p:txBody>
      </p:sp>
      <p:sp>
        <p:nvSpPr>
          <p:cNvPr id="3" name="Title 2">
            <a:extLst>
              <a:ext uri="{FF2B5EF4-FFF2-40B4-BE49-F238E27FC236}">
                <a16:creationId xmlns:a16="http://schemas.microsoft.com/office/drawing/2014/main" id="{58AF8B52-0710-35BD-FF95-D718B88122AB}"/>
              </a:ext>
            </a:extLst>
          </p:cNvPr>
          <p:cNvSpPr>
            <a:spLocks noGrp="1"/>
          </p:cNvSpPr>
          <p:nvPr>
            <p:ph type="title"/>
          </p:nvPr>
        </p:nvSpPr>
        <p:spPr/>
        <p:txBody>
          <a:bodyPr/>
          <a:lstStyle/>
          <a:p>
            <a:r>
              <a:rPr lang="en-US" dirty="0"/>
              <a:t>JDBC to Spring JDBC</a:t>
            </a:r>
          </a:p>
        </p:txBody>
      </p:sp>
    </p:spTree>
    <p:extLst>
      <p:ext uri="{BB962C8B-B14F-4D97-AF65-F5344CB8AC3E}">
        <p14:creationId xmlns:p14="http://schemas.microsoft.com/office/powerpoint/2010/main" val="60013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3ED184-CFF2-25C2-4C92-6B24A1F949E9}"/>
              </a:ext>
            </a:extLst>
          </p:cNvPr>
          <p:cNvSpPr>
            <a:spLocks noGrp="1"/>
          </p:cNvSpPr>
          <p:nvPr>
            <p:ph type="body" idx="1"/>
          </p:nvPr>
        </p:nvSpPr>
        <p:spPr>
          <a:xfrm>
            <a:off x="622300" y="1160003"/>
            <a:ext cx="10947400" cy="2311727"/>
          </a:xfrm>
        </p:spPr>
        <p:txBody>
          <a:bodyPr/>
          <a:lstStyle/>
          <a:p>
            <a:pPr marL="25400" indent="0">
              <a:buNone/>
            </a:pPr>
            <a:r>
              <a:rPr lang="en-US" dirty="0"/>
              <a:t>public void </a:t>
            </a:r>
            <a:r>
              <a:rPr lang="en-US" dirty="0" err="1"/>
              <a:t>deleteTodo</a:t>
            </a:r>
            <a:r>
              <a:rPr lang="en-US" dirty="0"/>
              <a:t>(int id) {</a:t>
            </a:r>
          </a:p>
          <a:p>
            <a:pPr marL="25400" indent="0">
              <a:buNone/>
            </a:pPr>
            <a:r>
              <a:rPr lang="en-US" dirty="0" err="1"/>
              <a:t>jdbcTemplate.update</a:t>
            </a:r>
            <a:r>
              <a:rPr lang="en-US" dirty="0"/>
              <a:t>("delete from </a:t>
            </a:r>
            <a:r>
              <a:rPr lang="en-US" dirty="0" err="1"/>
              <a:t>todo</a:t>
            </a:r>
            <a:r>
              <a:rPr lang="en-US" dirty="0"/>
              <a:t> where id=?", id);</a:t>
            </a:r>
          </a:p>
          <a:p>
            <a:pPr marL="25400" indent="0">
              <a:buNone/>
            </a:pPr>
            <a:r>
              <a:rPr lang="en-US" dirty="0"/>
              <a:t>}</a:t>
            </a:r>
          </a:p>
          <a:p>
            <a:endParaRPr lang="en-US" dirty="0"/>
          </a:p>
        </p:txBody>
      </p:sp>
      <p:sp>
        <p:nvSpPr>
          <p:cNvPr id="3" name="Title 2">
            <a:extLst>
              <a:ext uri="{FF2B5EF4-FFF2-40B4-BE49-F238E27FC236}">
                <a16:creationId xmlns:a16="http://schemas.microsoft.com/office/drawing/2014/main" id="{C45BFDFC-B737-BC3D-5F19-8693049FAA74}"/>
              </a:ext>
            </a:extLst>
          </p:cNvPr>
          <p:cNvSpPr>
            <a:spLocks noGrp="1"/>
          </p:cNvSpPr>
          <p:nvPr>
            <p:ph type="title"/>
          </p:nvPr>
        </p:nvSpPr>
        <p:spPr/>
        <p:txBody>
          <a:bodyPr/>
          <a:lstStyle/>
          <a:p>
            <a:r>
              <a:rPr lang="en-US" dirty="0"/>
              <a:t>Spring JDBC example</a:t>
            </a:r>
          </a:p>
        </p:txBody>
      </p:sp>
    </p:spTree>
    <p:extLst>
      <p:ext uri="{BB962C8B-B14F-4D97-AF65-F5344CB8AC3E}">
        <p14:creationId xmlns:p14="http://schemas.microsoft.com/office/powerpoint/2010/main" val="4195541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D8A1E5-14C2-6F33-E28A-2F03C40E3349}"/>
              </a:ext>
            </a:extLst>
          </p:cNvPr>
          <p:cNvSpPr>
            <a:spLocks noGrp="1"/>
          </p:cNvSpPr>
          <p:nvPr>
            <p:ph type="body" idx="1"/>
          </p:nvPr>
        </p:nvSpPr>
        <p:spPr>
          <a:xfrm>
            <a:off x="622300" y="1160003"/>
            <a:ext cx="10947400" cy="4299451"/>
          </a:xfrm>
        </p:spPr>
        <p:txBody>
          <a:bodyPr/>
          <a:lstStyle/>
          <a:p>
            <a:endParaRPr lang="en-US" dirty="0"/>
          </a:p>
          <a:p>
            <a:r>
              <a:rPr lang="en-US" dirty="0"/>
              <a:t>Create class </a:t>
            </a:r>
            <a:r>
              <a:rPr lang="en-US" dirty="0" err="1"/>
              <a:t>StudentJDBCRepository</a:t>
            </a:r>
            <a:r>
              <a:rPr lang="en-US" dirty="0"/>
              <a:t> : @Repository</a:t>
            </a:r>
          </a:p>
          <a:p>
            <a:pPr lvl="1"/>
            <a:r>
              <a:rPr lang="en-US" dirty="0" err="1">
                <a:latin typeface="Aptos" panose="020B0004020202020204" pitchFamily="34" charset="0"/>
              </a:rPr>
              <a:t>JdbcTemplate</a:t>
            </a:r>
            <a:r>
              <a:rPr lang="en-US" dirty="0">
                <a:latin typeface="Aptos" panose="020B0004020202020204" pitchFamily="34" charset="0"/>
              </a:rPr>
              <a:t> </a:t>
            </a:r>
            <a:r>
              <a:rPr lang="en-US" dirty="0" err="1">
                <a:latin typeface="Aptos" panose="020B0004020202020204" pitchFamily="34" charset="0"/>
              </a:rPr>
              <a:t>springjdbctemplate</a:t>
            </a:r>
            <a:endParaRPr lang="en-US" dirty="0">
              <a:latin typeface="Aptos" panose="020B0004020202020204" pitchFamily="34" charset="0"/>
            </a:endParaRPr>
          </a:p>
          <a:p>
            <a:pPr lvl="2"/>
            <a:r>
              <a:rPr kumimoji="0" lang="en-US" altLang="en-US" sz="2400" b="0" i="0" u="none" strike="noStrike" cap="none" normalizeH="0" baseline="0" dirty="0">
                <a:ln>
                  <a:noFill/>
                </a:ln>
                <a:solidFill>
                  <a:srgbClr val="1F2328"/>
                </a:solidFill>
                <a:effectLst/>
                <a:latin typeface="Aptos" panose="020B0004020202020204" pitchFamily="34" charset="0"/>
              </a:rPr>
              <a:t>private static String INSERT_QUERY = """ </a:t>
            </a:r>
            <a:r>
              <a:rPr lang="en-US" dirty="0">
                <a:latin typeface="Aptos" panose="020B0004020202020204" pitchFamily="34" charset="0"/>
              </a:rPr>
              <a:t>insert into student (</a:t>
            </a:r>
            <a:r>
              <a:rPr lang="en-US" dirty="0" err="1">
                <a:latin typeface="Aptos" panose="020B0004020202020204" pitchFamily="34" charset="0"/>
              </a:rPr>
              <a:t>id,name,course</a:t>
            </a:r>
            <a:r>
              <a:rPr lang="en-US" dirty="0">
                <a:latin typeface="Aptos" panose="020B0004020202020204" pitchFamily="34" charset="0"/>
              </a:rPr>
              <a:t>) values (1,’Rahul’,’CSE’); </a:t>
            </a:r>
            <a:r>
              <a:rPr kumimoji="0" lang="en-US" altLang="en-US" sz="2400" b="0" i="0" u="none" strike="noStrike" cap="none" normalizeH="0" baseline="0" dirty="0">
                <a:ln>
                  <a:noFill/>
                </a:ln>
                <a:solidFill>
                  <a:srgbClr val="1F2328"/>
                </a:solidFill>
                <a:effectLst/>
                <a:latin typeface="Aptos" panose="020B0004020202020204" pitchFamily="34" charset="0"/>
              </a:rPr>
              <a:t>""";</a:t>
            </a:r>
            <a:r>
              <a:rPr kumimoji="0" lang="en-US" altLang="en-US" sz="3600" b="0" i="0" u="none" strike="noStrike" cap="none" normalizeH="0" baseline="0" dirty="0">
                <a:ln>
                  <a:noFill/>
                </a:ln>
                <a:solidFill>
                  <a:schemeClr val="tx1"/>
                </a:solidFill>
                <a:effectLst/>
                <a:latin typeface="Aptos" panose="020B0004020202020204" pitchFamily="34" charset="0"/>
              </a:rPr>
              <a:t> </a:t>
            </a:r>
            <a:endParaRPr lang="en-US" dirty="0">
              <a:latin typeface="Aptos" panose="020B0004020202020204" pitchFamily="34" charset="0"/>
            </a:endParaRPr>
          </a:p>
          <a:p>
            <a:pPr lvl="1"/>
            <a:r>
              <a:rPr kumimoji="0" lang="en-US" altLang="en-US" sz="2800" b="0" i="0" u="none" strike="noStrike" cap="none" normalizeH="0" baseline="0" dirty="0">
                <a:ln>
                  <a:noFill/>
                </a:ln>
                <a:solidFill>
                  <a:srgbClr val="1F2328"/>
                </a:solidFill>
                <a:effectLst/>
                <a:latin typeface="Aptos" panose="020B0004020202020204" pitchFamily="34" charset="0"/>
              </a:rPr>
              <a:t>public void insert() { </a:t>
            </a:r>
            <a:r>
              <a:rPr kumimoji="0" lang="en-US" altLang="en-US" sz="2800" b="0" i="0" u="none" strike="noStrike" cap="none" normalizeH="0" baseline="0" dirty="0" err="1">
                <a:ln>
                  <a:noFill/>
                </a:ln>
                <a:solidFill>
                  <a:srgbClr val="1F2328"/>
                </a:solidFill>
                <a:effectLst/>
                <a:latin typeface="Aptos" panose="020B0004020202020204" pitchFamily="34" charset="0"/>
              </a:rPr>
              <a:t>springJdbcTemplate.update</a:t>
            </a:r>
            <a:r>
              <a:rPr kumimoji="0" lang="en-US" altLang="en-US" sz="2800" b="0" i="0" u="none" strike="noStrike" cap="none" normalizeH="0" baseline="0" dirty="0">
                <a:ln>
                  <a:noFill/>
                </a:ln>
                <a:solidFill>
                  <a:srgbClr val="1F2328"/>
                </a:solidFill>
                <a:effectLst/>
                <a:latin typeface="Aptos" panose="020B0004020202020204" pitchFamily="34" charset="0"/>
              </a:rPr>
              <a:t>(INSERT_QUERY); }</a:t>
            </a:r>
            <a:r>
              <a:rPr kumimoji="0" lang="en-US" altLang="en-US" sz="4000" b="0" i="0" u="none" strike="noStrike" cap="none" normalizeH="0" baseline="0" dirty="0">
                <a:ln>
                  <a:noFill/>
                </a:ln>
                <a:solidFill>
                  <a:schemeClr val="tx1"/>
                </a:solidFill>
                <a:effectLst/>
                <a:latin typeface="Aptos" panose="020B0004020202020204" pitchFamily="34" charset="0"/>
              </a:rPr>
              <a:t> </a:t>
            </a:r>
            <a:endParaRPr kumimoji="0" lang="en-US" altLang="en-US" sz="6000" b="0" i="0" u="none" strike="noStrike" cap="none" normalizeH="0" baseline="0" dirty="0">
              <a:ln>
                <a:noFill/>
              </a:ln>
              <a:solidFill>
                <a:schemeClr val="tx1"/>
              </a:solidFill>
              <a:effectLst/>
              <a:latin typeface="Aptos" panose="020B0004020202020204" pitchFamily="34" charset="0"/>
            </a:endParaRPr>
          </a:p>
          <a:p>
            <a:pPr lvl="1"/>
            <a:endParaRPr lang="en-US" dirty="0"/>
          </a:p>
        </p:txBody>
      </p:sp>
      <p:sp>
        <p:nvSpPr>
          <p:cNvPr id="3" name="Title 2">
            <a:extLst>
              <a:ext uri="{FF2B5EF4-FFF2-40B4-BE49-F238E27FC236}">
                <a16:creationId xmlns:a16="http://schemas.microsoft.com/office/drawing/2014/main" id="{6B6B0168-2B88-0BB6-E515-6EC71A39BA31}"/>
              </a:ext>
            </a:extLst>
          </p:cNvPr>
          <p:cNvSpPr>
            <a:spLocks noGrp="1"/>
          </p:cNvSpPr>
          <p:nvPr>
            <p:ph type="title"/>
          </p:nvPr>
        </p:nvSpPr>
        <p:spPr/>
        <p:txBody>
          <a:bodyPr/>
          <a:lstStyle/>
          <a:p>
            <a:r>
              <a:rPr lang="en-US" sz="3200" dirty="0"/>
              <a:t>Steps to Communicate with Database Using JDBC Template</a:t>
            </a:r>
          </a:p>
        </p:txBody>
      </p:sp>
      <p:sp>
        <p:nvSpPr>
          <p:cNvPr id="5" name="Rectangle 2">
            <a:extLst>
              <a:ext uri="{FF2B5EF4-FFF2-40B4-BE49-F238E27FC236}">
                <a16:creationId xmlns:a16="http://schemas.microsoft.com/office/drawing/2014/main" id="{D42EC281-C167-7B04-DF8D-DFF8AC464633}"/>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29AAD4C-A52C-04DB-E840-8999274F2222}"/>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293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5A2EC1-D576-6221-2547-D131242587ED}"/>
              </a:ext>
            </a:extLst>
          </p:cNvPr>
          <p:cNvSpPr>
            <a:spLocks noGrp="1"/>
          </p:cNvSpPr>
          <p:nvPr>
            <p:ph type="body" idx="1"/>
          </p:nvPr>
        </p:nvSpPr>
        <p:spPr>
          <a:xfrm>
            <a:off x="622300" y="1160003"/>
            <a:ext cx="10947400" cy="3973721"/>
          </a:xfrm>
        </p:spPr>
        <p:txBody>
          <a:bodyPr/>
          <a:lstStyle/>
          <a:p>
            <a:r>
              <a:rPr kumimoji="0" lang="en-US" altLang="en-US" sz="2000" b="0" i="0" u="none" strike="noStrike" cap="none" normalizeH="0" baseline="0" dirty="0">
                <a:ln>
                  <a:noFill/>
                </a:ln>
                <a:solidFill>
                  <a:srgbClr val="1F2328"/>
                </a:solidFill>
                <a:effectLst/>
                <a:latin typeface="Aptos Display" panose="020B0004020202020204" pitchFamily="34" charset="0"/>
              </a:rPr>
              <a:t>@Component </a:t>
            </a:r>
          </a:p>
          <a:p>
            <a:r>
              <a:rPr kumimoji="0" lang="en-US" altLang="en-US" sz="2000" b="0" i="0" u="none" strike="noStrike" cap="none" normalizeH="0" baseline="0" dirty="0">
                <a:ln>
                  <a:noFill/>
                </a:ln>
                <a:solidFill>
                  <a:srgbClr val="1F2328"/>
                </a:solidFill>
                <a:effectLst/>
                <a:latin typeface="Aptos Display" panose="020B0004020202020204" pitchFamily="34" charset="0"/>
              </a:rPr>
              <a:t>public class </a:t>
            </a:r>
            <a:r>
              <a:rPr kumimoji="0" lang="en-US" altLang="en-US" sz="2000" b="0" i="0" u="none" strike="noStrike" cap="none" normalizeH="0" baseline="0" dirty="0" err="1">
                <a:ln>
                  <a:noFill/>
                </a:ln>
                <a:solidFill>
                  <a:srgbClr val="1F2328"/>
                </a:solidFill>
                <a:effectLst/>
                <a:latin typeface="Aptos Display" panose="020B0004020202020204" pitchFamily="34" charset="0"/>
              </a:rPr>
              <a:t>CourseCommandLineRunner</a:t>
            </a:r>
            <a:r>
              <a:rPr kumimoji="0" lang="en-US" altLang="en-US" sz="2000" b="0" i="0" u="none" strike="noStrike" cap="none" normalizeH="0" baseline="0" dirty="0">
                <a:ln>
                  <a:noFill/>
                </a:ln>
                <a:solidFill>
                  <a:srgbClr val="1F2328"/>
                </a:solidFill>
                <a:effectLst/>
                <a:latin typeface="Aptos Display" panose="020B0004020202020204" pitchFamily="34" charset="0"/>
              </a:rPr>
              <a:t> implements </a:t>
            </a:r>
            <a:r>
              <a:rPr kumimoji="0" lang="en-US" altLang="en-US" sz="2000" b="0" i="0" u="none" strike="noStrike" cap="none" normalizeH="0" baseline="0" dirty="0" err="1">
                <a:ln>
                  <a:noFill/>
                </a:ln>
                <a:solidFill>
                  <a:srgbClr val="1F2328"/>
                </a:solidFill>
                <a:effectLst/>
                <a:latin typeface="Aptos Display" panose="020B0004020202020204" pitchFamily="34" charset="0"/>
              </a:rPr>
              <a:t>CommandLineRunner</a:t>
            </a:r>
            <a:r>
              <a:rPr kumimoji="0" lang="en-US" altLang="en-US" sz="2000" b="0" i="0" u="none" strike="noStrike" cap="none" normalizeH="0" baseline="0" dirty="0">
                <a:ln>
                  <a:noFill/>
                </a:ln>
                <a:solidFill>
                  <a:srgbClr val="1F2328"/>
                </a:solidFill>
                <a:effectLst/>
                <a:latin typeface="Aptos Display" panose="020B0004020202020204" pitchFamily="34" charset="0"/>
              </a:rPr>
              <a:t>{ </a:t>
            </a:r>
          </a:p>
          <a:p>
            <a:pPr lvl="1"/>
            <a:r>
              <a:rPr kumimoji="0" lang="en-US" altLang="en-US" sz="1600" b="0" i="0" u="none" strike="noStrike" cap="none" normalizeH="0" baseline="0" dirty="0">
                <a:ln>
                  <a:noFill/>
                </a:ln>
                <a:solidFill>
                  <a:srgbClr val="1F2328"/>
                </a:solidFill>
                <a:effectLst/>
                <a:latin typeface="Aptos Display" panose="020B0004020202020204" pitchFamily="34" charset="0"/>
              </a:rPr>
              <a:t>@Autowired </a:t>
            </a:r>
            <a:r>
              <a:rPr kumimoji="0" lang="en-US" altLang="en-US" sz="2000" b="0" i="0" u="none" strike="noStrike" cap="none" normalizeH="0" baseline="0" dirty="0">
                <a:ln>
                  <a:noFill/>
                </a:ln>
                <a:solidFill>
                  <a:srgbClr val="1F2328"/>
                </a:solidFill>
                <a:effectLst/>
                <a:latin typeface="Aptos Display" panose="020B0004020202020204" pitchFamily="34" charset="0"/>
              </a:rPr>
              <a:t>private </a:t>
            </a:r>
            <a:r>
              <a:rPr kumimoji="0" lang="en-US" altLang="en-US" sz="2000" b="0" i="0" u="none" strike="noStrike" cap="none" normalizeH="0" baseline="0" dirty="0" err="1">
                <a:ln>
                  <a:noFill/>
                </a:ln>
                <a:solidFill>
                  <a:srgbClr val="1F2328"/>
                </a:solidFill>
                <a:effectLst/>
                <a:latin typeface="Aptos Display" panose="020B0004020202020204" pitchFamily="34" charset="0"/>
              </a:rPr>
              <a:t>CourseJdbcRepository</a:t>
            </a:r>
            <a:r>
              <a:rPr kumimoji="0" lang="en-US" altLang="en-US" sz="2000" b="0" i="0" u="none" strike="noStrike" cap="none" normalizeH="0" baseline="0" dirty="0">
                <a:ln>
                  <a:noFill/>
                </a:ln>
                <a:solidFill>
                  <a:srgbClr val="1F2328"/>
                </a:solidFill>
                <a:effectLst/>
                <a:latin typeface="Aptos Display" panose="020B0004020202020204" pitchFamily="34" charset="0"/>
              </a:rPr>
              <a:t> repository;</a:t>
            </a:r>
            <a:r>
              <a:rPr kumimoji="0" lang="en-US" altLang="en-US" b="0" i="0" u="none" strike="noStrike" cap="none" normalizeH="0" baseline="0" dirty="0">
                <a:ln>
                  <a:noFill/>
                </a:ln>
                <a:solidFill>
                  <a:schemeClr val="tx1"/>
                </a:solidFill>
                <a:effectLst/>
                <a:latin typeface="Aptos Display" panose="020B0004020202020204" pitchFamily="34" charset="0"/>
              </a:rPr>
              <a:t> </a:t>
            </a:r>
          </a:p>
          <a:p>
            <a:pPr lvl="1"/>
            <a:r>
              <a:rPr lang="en-US" altLang="en-US" sz="2000" dirty="0">
                <a:solidFill>
                  <a:srgbClr val="1F2328"/>
                </a:solidFill>
                <a:latin typeface="Aptos Display" panose="020B0004020202020204" pitchFamily="34" charset="0"/>
              </a:rPr>
              <a:t>@Override public void run(String... </a:t>
            </a:r>
            <a:r>
              <a:rPr lang="en-US" altLang="en-US" sz="2000" dirty="0" err="1">
                <a:solidFill>
                  <a:srgbClr val="1F2328"/>
                </a:solidFill>
                <a:latin typeface="Aptos Display" panose="020B0004020202020204" pitchFamily="34" charset="0"/>
              </a:rPr>
              <a:t>args</a:t>
            </a:r>
            <a:r>
              <a:rPr lang="en-US" altLang="en-US" sz="2000" dirty="0">
                <a:solidFill>
                  <a:srgbClr val="1F2328"/>
                </a:solidFill>
                <a:latin typeface="Aptos Display" panose="020B0004020202020204" pitchFamily="34" charset="0"/>
              </a:rPr>
              <a:t>) throws Exception { </a:t>
            </a:r>
          </a:p>
          <a:p>
            <a:pPr lvl="1"/>
            <a:r>
              <a:rPr lang="en-US" altLang="en-US" sz="2000" dirty="0" err="1">
                <a:solidFill>
                  <a:srgbClr val="1F2328"/>
                </a:solidFill>
                <a:latin typeface="Aptos Display" panose="020B0004020202020204" pitchFamily="34" charset="0"/>
              </a:rPr>
              <a:t>repository.insert</a:t>
            </a:r>
            <a:r>
              <a:rPr lang="en-US" altLang="en-US" sz="2000" dirty="0">
                <a:solidFill>
                  <a:srgbClr val="1F2328"/>
                </a:solidFill>
                <a:latin typeface="Aptos Display" panose="020B0004020202020204" pitchFamily="34" charset="0"/>
              </a:rPr>
              <a:t>(); </a:t>
            </a:r>
          </a:p>
          <a:p>
            <a:pPr lvl="1"/>
            <a:r>
              <a:rPr kumimoji="0" lang="en-US" altLang="en-US" b="0" i="0" u="none" strike="noStrike" cap="none" normalizeH="0" baseline="0" dirty="0">
                <a:ln>
                  <a:noFill/>
                </a:ln>
                <a:solidFill>
                  <a:schemeClr val="tx1"/>
                </a:solidFill>
                <a:effectLst/>
                <a:latin typeface="Aptos Display" panose="020B0004020202020204" pitchFamily="34" charset="0"/>
              </a:rPr>
              <a:t>}</a:t>
            </a:r>
          </a:p>
          <a:p>
            <a:pPr marL="508000" lvl="1" indent="0">
              <a:buNone/>
            </a:pPr>
            <a:r>
              <a:rPr kumimoji="0" lang="en-US" altLang="en-US" sz="4800" b="0" i="0" u="none" strike="noStrike" cap="none" normalizeH="0" baseline="0" dirty="0">
                <a:ln>
                  <a:noFill/>
                </a:ln>
                <a:solidFill>
                  <a:schemeClr val="tx1"/>
                </a:solidFill>
                <a:effectLst/>
                <a:latin typeface="Aptos Display" panose="020B0004020202020204" pitchFamily="34" charset="0"/>
              </a:rPr>
              <a:t>	</a:t>
            </a:r>
          </a:p>
          <a:p>
            <a:endParaRPr lang="en-US" dirty="0">
              <a:latin typeface="Aptos Display" panose="020B0004020202020204" pitchFamily="34" charset="0"/>
            </a:endParaRPr>
          </a:p>
        </p:txBody>
      </p:sp>
      <p:sp>
        <p:nvSpPr>
          <p:cNvPr id="3" name="Title 2">
            <a:extLst>
              <a:ext uri="{FF2B5EF4-FFF2-40B4-BE49-F238E27FC236}">
                <a16:creationId xmlns:a16="http://schemas.microsoft.com/office/drawing/2014/main" id="{A83FE54D-41B0-4CB8-2795-AE7CF8F0A905}"/>
              </a:ext>
            </a:extLst>
          </p:cNvPr>
          <p:cNvSpPr>
            <a:spLocks noGrp="1"/>
          </p:cNvSpPr>
          <p:nvPr>
            <p:ph type="title"/>
          </p:nvPr>
        </p:nvSpPr>
        <p:spPr/>
        <p:txBody>
          <a:bodyPr/>
          <a:lstStyle/>
          <a:p>
            <a:r>
              <a:rPr lang="en-US" sz="3600" dirty="0"/>
              <a:t>To Execute On Start Up Use Command  Line Runner</a:t>
            </a:r>
          </a:p>
        </p:txBody>
      </p:sp>
    </p:spTree>
    <p:extLst>
      <p:ext uri="{BB962C8B-B14F-4D97-AF65-F5344CB8AC3E}">
        <p14:creationId xmlns:p14="http://schemas.microsoft.com/office/powerpoint/2010/main" val="114822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7C98DA-EBE9-2A4B-BEA2-C7468296FF02}"/>
              </a:ext>
            </a:extLst>
          </p:cNvPr>
          <p:cNvSpPr>
            <a:spLocks noGrp="1"/>
          </p:cNvSpPr>
          <p:nvPr>
            <p:ph type="body" idx="1"/>
          </p:nvPr>
        </p:nvSpPr>
        <p:spPr>
          <a:xfrm>
            <a:off x="622300" y="1160003"/>
            <a:ext cx="10947400" cy="5743436"/>
          </a:xfrm>
        </p:spPr>
        <p:txBody>
          <a:bodyPr/>
          <a:lstStyle/>
          <a:p>
            <a:r>
              <a:rPr lang="en-US" dirty="0"/>
              <a:t>Actuator is a sub-project of Spring Boot that provides several endpoints and features to monitor and manage your application's health and status. It allows you to monitor various aspects of your application like health, metrics, info, trace, and more. </a:t>
            </a:r>
          </a:p>
          <a:p>
            <a:r>
              <a:rPr lang="en-US" dirty="0"/>
              <a:t>Provides a number of endpoints: </a:t>
            </a:r>
          </a:p>
          <a:p>
            <a:pPr lvl="1"/>
            <a:r>
              <a:rPr lang="en-US" dirty="0"/>
              <a:t>beans - Complete list of Spring beans in your app </a:t>
            </a:r>
          </a:p>
          <a:p>
            <a:pPr lvl="1"/>
            <a:r>
              <a:rPr lang="en-US" dirty="0"/>
              <a:t>health - Application health information </a:t>
            </a:r>
          </a:p>
          <a:p>
            <a:pPr lvl="1"/>
            <a:r>
              <a:rPr lang="en-US" dirty="0"/>
              <a:t>metrics – Application metrics </a:t>
            </a:r>
          </a:p>
          <a:p>
            <a:pPr lvl="1"/>
            <a:r>
              <a:rPr lang="en-US" dirty="0"/>
              <a:t>mappings - Details around Request Mappings </a:t>
            </a:r>
          </a:p>
          <a:p>
            <a:endParaRPr lang="en-US" dirty="0"/>
          </a:p>
        </p:txBody>
      </p:sp>
      <p:sp>
        <p:nvSpPr>
          <p:cNvPr id="3" name="Title 2">
            <a:extLst>
              <a:ext uri="{FF2B5EF4-FFF2-40B4-BE49-F238E27FC236}">
                <a16:creationId xmlns:a16="http://schemas.microsoft.com/office/drawing/2014/main" id="{4EEF3FC7-C6D8-6E8B-C80F-8B2EA1CA750F}"/>
              </a:ext>
            </a:extLst>
          </p:cNvPr>
          <p:cNvSpPr>
            <a:spLocks noGrp="1"/>
          </p:cNvSpPr>
          <p:nvPr>
            <p:ph type="title"/>
          </p:nvPr>
        </p:nvSpPr>
        <p:spPr/>
        <p:txBody>
          <a:bodyPr/>
          <a:lstStyle/>
          <a:p>
            <a:r>
              <a:rPr lang="en-US" dirty="0"/>
              <a:t>Actuator</a:t>
            </a:r>
          </a:p>
        </p:txBody>
      </p:sp>
    </p:spTree>
    <p:extLst>
      <p:ext uri="{BB962C8B-B14F-4D97-AF65-F5344CB8AC3E}">
        <p14:creationId xmlns:p14="http://schemas.microsoft.com/office/powerpoint/2010/main" val="2820873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90368E-94D2-E0BC-D765-99B9F5765F67}"/>
              </a:ext>
            </a:extLst>
          </p:cNvPr>
          <p:cNvSpPr>
            <a:spLocks noGrp="1"/>
          </p:cNvSpPr>
          <p:nvPr>
            <p:ph type="body" idx="1"/>
          </p:nvPr>
        </p:nvSpPr>
        <p:spPr>
          <a:xfrm>
            <a:off x="622300" y="1160003"/>
            <a:ext cx="10947400" cy="2696448"/>
          </a:xfrm>
        </p:spPr>
        <p:txBody>
          <a:bodyPr/>
          <a:lstStyle/>
          <a:p>
            <a:r>
              <a:rPr lang="en-US" dirty="0"/>
              <a:t>Class Student{</a:t>
            </a:r>
          </a:p>
          <a:p>
            <a:pPr lvl="1"/>
            <a:r>
              <a:rPr lang="en-US" dirty="0"/>
              <a:t>private long id;</a:t>
            </a:r>
          </a:p>
          <a:p>
            <a:pPr lvl="1"/>
            <a:r>
              <a:rPr lang="en-US" dirty="0"/>
              <a:t>private String name;</a:t>
            </a:r>
          </a:p>
          <a:p>
            <a:pPr lvl="1"/>
            <a:r>
              <a:rPr lang="en-US" dirty="0"/>
              <a:t>private  String course;</a:t>
            </a:r>
          </a:p>
          <a:p>
            <a:r>
              <a:rPr lang="en-US" dirty="0"/>
              <a:t>}</a:t>
            </a:r>
          </a:p>
        </p:txBody>
      </p:sp>
      <p:sp>
        <p:nvSpPr>
          <p:cNvPr id="3" name="Title 2">
            <a:extLst>
              <a:ext uri="{FF2B5EF4-FFF2-40B4-BE49-F238E27FC236}">
                <a16:creationId xmlns:a16="http://schemas.microsoft.com/office/drawing/2014/main" id="{E00BD0EA-56BF-7230-002D-3C31F913E080}"/>
              </a:ext>
            </a:extLst>
          </p:cNvPr>
          <p:cNvSpPr>
            <a:spLocks noGrp="1"/>
          </p:cNvSpPr>
          <p:nvPr>
            <p:ph type="title"/>
          </p:nvPr>
        </p:nvSpPr>
        <p:spPr/>
        <p:txBody>
          <a:bodyPr/>
          <a:lstStyle/>
          <a:p>
            <a:r>
              <a:rPr lang="en-US" dirty="0"/>
              <a:t>Create Student</a:t>
            </a:r>
          </a:p>
        </p:txBody>
      </p:sp>
    </p:spTree>
    <p:extLst>
      <p:ext uri="{BB962C8B-B14F-4D97-AF65-F5344CB8AC3E}">
        <p14:creationId xmlns:p14="http://schemas.microsoft.com/office/powerpoint/2010/main" val="2855982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D8A1E5-14C2-6F33-E28A-2F03C40E3349}"/>
              </a:ext>
            </a:extLst>
          </p:cNvPr>
          <p:cNvSpPr>
            <a:spLocks noGrp="1"/>
          </p:cNvSpPr>
          <p:nvPr>
            <p:ph type="body" idx="1"/>
          </p:nvPr>
        </p:nvSpPr>
        <p:spPr>
          <a:xfrm>
            <a:off x="622300" y="1160003"/>
            <a:ext cx="10947400" cy="3483843"/>
          </a:xfrm>
        </p:spPr>
        <p:txBody>
          <a:bodyPr/>
          <a:lstStyle/>
          <a:p>
            <a:r>
              <a:rPr lang="en-US" dirty="0"/>
              <a:t>Create class </a:t>
            </a:r>
            <a:r>
              <a:rPr lang="en-US" dirty="0" err="1"/>
              <a:t>StudentJDBCRepository</a:t>
            </a:r>
            <a:r>
              <a:rPr lang="en-US" dirty="0"/>
              <a:t> : @Repository</a:t>
            </a:r>
          </a:p>
          <a:p>
            <a:pPr lvl="1"/>
            <a:r>
              <a:rPr lang="en-US" sz="2400" dirty="0" err="1">
                <a:latin typeface="Aptos" panose="020B0004020202020204" pitchFamily="34" charset="0"/>
              </a:rPr>
              <a:t>JdbcTemplate</a:t>
            </a:r>
            <a:r>
              <a:rPr lang="en-US" sz="2400" dirty="0">
                <a:latin typeface="Aptos" panose="020B0004020202020204" pitchFamily="34" charset="0"/>
              </a:rPr>
              <a:t> </a:t>
            </a:r>
            <a:r>
              <a:rPr lang="en-US" sz="2400" dirty="0" err="1">
                <a:latin typeface="Aptos" panose="020B0004020202020204" pitchFamily="34" charset="0"/>
              </a:rPr>
              <a:t>springjdbctemplate</a:t>
            </a:r>
            <a:endParaRPr lang="en-US" sz="2400" dirty="0">
              <a:latin typeface="Aptos" panose="020B0004020202020204" pitchFamily="34" charset="0"/>
            </a:endParaRPr>
          </a:p>
          <a:p>
            <a:pPr lvl="2"/>
            <a:r>
              <a:rPr lang="en-US" altLang="en-US" dirty="0">
                <a:latin typeface="Aptos" panose="020B0004020202020204" pitchFamily="34" charset="0"/>
              </a:rPr>
              <a:t>private static String INSERT_QUERY = """ </a:t>
            </a:r>
            <a:r>
              <a:rPr lang="en-US" dirty="0">
                <a:latin typeface="Aptos" panose="020B0004020202020204" pitchFamily="34" charset="0"/>
              </a:rPr>
              <a:t>insert into student (</a:t>
            </a:r>
            <a:r>
              <a:rPr lang="en-US" dirty="0" err="1">
                <a:latin typeface="Aptos" panose="020B0004020202020204" pitchFamily="34" charset="0"/>
              </a:rPr>
              <a:t>id,name,course</a:t>
            </a:r>
            <a:r>
              <a:rPr lang="en-US" dirty="0">
                <a:latin typeface="Aptos" panose="020B0004020202020204" pitchFamily="34" charset="0"/>
              </a:rPr>
              <a:t>) values (?,?,?); </a:t>
            </a:r>
            <a:r>
              <a:rPr lang="en-US" altLang="en-US" dirty="0">
                <a:latin typeface="Aptos" panose="020B0004020202020204" pitchFamily="34" charset="0"/>
              </a:rPr>
              <a:t>"""; </a:t>
            </a:r>
            <a:endParaRPr lang="en-US" dirty="0">
              <a:latin typeface="Aptos" panose="020B0004020202020204" pitchFamily="34" charset="0"/>
            </a:endParaRPr>
          </a:p>
          <a:p>
            <a:pPr lvl="1"/>
            <a:r>
              <a:rPr lang="en-US" altLang="en-US" sz="2400" dirty="0">
                <a:latin typeface="Aptos" panose="020B0004020202020204" pitchFamily="34" charset="0"/>
              </a:rPr>
              <a:t>public void insert(Student student) { </a:t>
            </a:r>
            <a:r>
              <a:rPr lang="en-US" altLang="en-US" sz="2400" dirty="0" err="1">
                <a:latin typeface="Aptos" panose="020B0004020202020204" pitchFamily="34" charset="0"/>
              </a:rPr>
              <a:t>springJdbcTemplate.update</a:t>
            </a:r>
            <a:r>
              <a:rPr lang="en-US" altLang="en-US" sz="2400" dirty="0">
                <a:latin typeface="Aptos" panose="020B0004020202020204" pitchFamily="34" charset="0"/>
              </a:rPr>
              <a:t>(INSERT_QUERY, </a:t>
            </a:r>
            <a:r>
              <a:rPr lang="en-US" altLang="en-US" sz="2400" dirty="0" err="1">
                <a:latin typeface="Aptos" panose="020B0004020202020204" pitchFamily="34" charset="0"/>
              </a:rPr>
              <a:t>student.getId</a:t>
            </a:r>
            <a:r>
              <a:rPr lang="en-US" altLang="en-US" sz="2400" dirty="0">
                <a:latin typeface="Aptos" panose="020B0004020202020204" pitchFamily="34" charset="0"/>
              </a:rPr>
              <a:t>(), </a:t>
            </a:r>
            <a:r>
              <a:rPr lang="en-US" altLang="en-US" sz="2400" dirty="0" err="1">
                <a:latin typeface="Aptos" panose="020B0004020202020204" pitchFamily="34" charset="0"/>
              </a:rPr>
              <a:t>student.getName</a:t>
            </a:r>
            <a:r>
              <a:rPr lang="en-US" altLang="en-US" sz="2400" dirty="0">
                <a:latin typeface="Aptos" panose="020B0004020202020204" pitchFamily="34" charset="0"/>
              </a:rPr>
              <a:t>(), </a:t>
            </a:r>
            <a:r>
              <a:rPr lang="en-US" altLang="en-US" sz="2400" dirty="0" err="1">
                <a:latin typeface="Aptos" panose="020B0004020202020204" pitchFamily="34" charset="0"/>
              </a:rPr>
              <a:t>student.getCoure</a:t>
            </a:r>
            <a:r>
              <a:rPr lang="en-US" altLang="en-US" sz="2400" dirty="0">
                <a:latin typeface="Aptos" panose="020B0004020202020204" pitchFamily="34" charset="0"/>
              </a:rPr>
              <a:t>); } </a:t>
            </a:r>
          </a:p>
          <a:p>
            <a:pPr lvl="1"/>
            <a:endParaRPr lang="en-US" sz="2400" dirty="0">
              <a:latin typeface="Aptos" panose="020B0004020202020204" pitchFamily="34" charset="0"/>
            </a:endParaRPr>
          </a:p>
        </p:txBody>
      </p:sp>
      <p:sp>
        <p:nvSpPr>
          <p:cNvPr id="3" name="Title 2">
            <a:extLst>
              <a:ext uri="{FF2B5EF4-FFF2-40B4-BE49-F238E27FC236}">
                <a16:creationId xmlns:a16="http://schemas.microsoft.com/office/drawing/2014/main" id="{6B6B0168-2B88-0BB6-E515-6EC71A39BA31}"/>
              </a:ext>
            </a:extLst>
          </p:cNvPr>
          <p:cNvSpPr>
            <a:spLocks noGrp="1"/>
          </p:cNvSpPr>
          <p:nvPr>
            <p:ph type="title"/>
          </p:nvPr>
        </p:nvSpPr>
        <p:spPr/>
        <p:txBody>
          <a:bodyPr/>
          <a:lstStyle/>
          <a:p>
            <a:r>
              <a:rPr lang="en-US" sz="3200" dirty="0"/>
              <a:t>Steps to Communicate with Database Using JDBC Template</a:t>
            </a:r>
          </a:p>
        </p:txBody>
      </p:sp>
      <p:sp>
        <p:nvSpPr>
          <p:cNvPr id="5" name="Rectangle 2">
            <a:extLst>
              <a:ext uri="{FF2B5EF4-FFF2-40B4-BE49-F238E27FC236}">
                <a16:creationId xmlns:a16="http://schemas.microsoft.com/office/drawing/2014/main" id="{D42EC281-C167-7B04-DF8D-DFF8AC464633}"/>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29AAD4C-A52C-04DB-E840-8999274F2222}"/>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A382F19-0239-4865-374C-2A7F9CB2FE59}"/>
              </a:ext>
            </a:extLst>
          </p:cNvPr>
          <p:cNvSpPr>
            <a:spLocks noChangeArrowheads="1"/>
          </p:cNvSpPr>
          <p:nvPr/>
        </p:nvSpPr>
        <p:spPr bwMode="auto">
          <a:xfrm>
            <a:off x="152400" y="2425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FEEACF90-C7EB-8E64-4FA4-3097E45EA0CC}"/>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1356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CDE2F1-6DA4-F6B0-3427-95D36AE115EF}"/>
              </a:ext>
            </a:extLst>
          </p:cNvPr>
          <p:cNvSpPr>
            <a:spLocks noGrp="1"/>
          </p:cNvSpPr>
          <p:nvPr>
            <p:ph type="body" idx="1"/>
          </p:nvPr>
        </p:nvSpPr>
        <p:spPr>
          <a:xfrm>
            <a:off x="622300" y="1160003"/>
            <a:ext cx="10947400" cy="2157839"/>
          </a:xfrm>
        </p:spPr>
        <p:txBody>
          <a:bodyPr/>
          <a:lstStyle/>
          <a:p>
            <a:pPr lvl="1"/>
            <a:r>
              <a:rPr lang="en-US" altLang="en-US" sz="3200" dirty="0">
                <a:latin typeface="Aptos" panose="020B0004020202020204" pitchFamily="34" charset="0"/>
              </a:rPr>
              <a:t>private static String DELETE_QUERY = """ delete from student where id = ? """; </a:t>
            </a:r>
          </a:p>
          <a:p>
            <a:pPr lvl="1"/>
            <a:r>
              <a:rPr lang="en-US" altLang="en-US" sz="3200" dirty="0">
                <a:latin typeface="Aptos" panose="020B0004020202020204" pitchFamily="34" charset="0"/>
              </a:rPr>
              <a:t>public void </a:t>
            </a:r>
            <a:r>
              <a:rPr lang="en-US" altLang="en-US" sz="3200" dirty="0" err="1">
                <a:latin typeface="Aptos" panose="020B0004020202020204" pitchFamily="34" charset="0"/>
              </a:rPr>
              <a:t>deleteById</a:t>
            </a:r>
            <a:r>
              <a:rPr lang="en-US" altLang="en-US" sz="3200" dirty="0">
                <a:latin typeface="Aptos" panose="020B0004020202020204" pitchFamily="34" charset="0"/>
              </a:rPr>
              <a:t>(long id) { </a:t>
            </a:r>
            <a:r>
              <a:rPr lang="en-US" altLang="en-US" sz="3200" dirty="0" err="1">
                <a:latin typeface="Aptos" panose="020B0004020202020204" pitchFamily="34" charset="0"/>
              </a:rPr>
              <a:t>springJdbcTemplate.update</a:t>
            </a:r>
            <a:r>
              <a:rPr lang="en-US" altLang="en-US" sz="3200" dirty="0">
                <a:latin typeface="Aptos" panose="020B0004020202020204" pitchFamily="34" charset="0"/>
              </a:rPr>
              <a:t>(</a:t>
            </a:r>
            <a:r>
              <a:rPr lang="en-US" altLang="en-US" sz="3200" dirty="0" err="1">
                <a:latin typeface="Aptos" panose="020B0004020202020204" pitchFamily="34" charset="0"/>
              </a:rPr>
              <a:t>DELETE_QUERY,id</a:t>
            </a:r>
            <a:r>
              <a:rPr lang="en-US" altLang="en-US" sz="3200" dirty="0">
                <a:latin typeface="Aptos" panose="020B0004020202020204" pitchFamily="34" charset="0"/>
              </a:rPr>
              <a:t>); }</a:t>
            </a:r>
          </a:p>
        </p:txBody>
      </p:sp>
      <p:sp>
        <p:nvSpPr>
          <p:cNvPr id="3" name="Title 2">
            <a:extLst>
              <a:ext uri="{FF2B5EF4-FFF2-40B4-BE49-F238E27FC236}">
                <a16:creationId xmlns:a16="http://schemas.microsoft.com/office/drawing/2014/main" id="{B555D44E-C958-0832-F217-BFB22CB24DEF}"/>
              </a:ext>
            </a:extLst>
          </p:cNvPr>
          <p:cNvSpPr>
            <a:spLocks noGrp="1"/>
          </p:cNvSpPr>
          <p:nvPr>
            <p:ph type="title"/>
          </p:nvPr>
        </p:nvSpPr>
        <p:spPr/>
        <p:txBody>
          <a:bodyPr/>
          <a:lstStyle/>
          <a:p>
            <a:r>
              <a:rPr lang="en-US" dirty="0"/>
              <a:t>Delete Using </a:t>
            </a:r>
            <a:r>
              <a:rPr lang="en-US" dirty="0" err="1"/>
              <a:t>Jdbc</a:t>
            </a:r>
            <a:r>
              <a:rPr lang="en-US" dirty="0"/>
              <a:t> Template</a:t>
            </a:r>
          </a:p>
        </p:txBody>
      </p:sp>
    </p:spTree>
    <p:extLst>
      <p:ext uri="{BB962C8B-B14F-4D97-AF65-F5344CB8AC3E}">
        <p14:creationId xmlns:p14="http://schemas.microsoft.com/office/powerpoint/2010/main" val="4083212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8A0DB7-5702-AEAB-69D3-47822CD3B039}"/>
              </a:ext>
            </a:extLst>
          </p:cNvPr>
          <p:cNvSpPr>
            <a:spLocks noGrp="1"/>
          </p:cNvSpPr>
          <p:nvPr>
            <p:ph type="body" idx="1"/>
          </p:nvPr>
        </p:nvSpPr>
        <p:spPr>
          <a:xfrm>
            <a:off x="622300" y="1160003"/>
            <a:ext cx="10947400" cy="4358441"/>
          </a:xfrm>
        </p:spPr>
        <p:txBody>
          <a:bodyPr/>
          <a:lstStyle/>
          <a:p>
            <a:pPr lvl="1"/>
            <a:r>
              <a:rPr lang="en-US" altLang="en-US" sz="3200" dirty="0">
                <a:latin typeface="Aptos" panose="020B0004020202020204" pitchFamily="34" charset="0"/>
              </a:rPr>
              <a:t> private static String SELECT_QUERY = """ select * from course where id = ? """; </a:t>
            </a:r>
          </a:p>
          <a:p>
            <a:r>
              <a:rPr lang="en-US" altLang="en-US" dirty="0">
                <a:latin typeface="Aptos" panose="020B0004020202020204" pitchFamily="34" charset="0"/>
              </a:rPr>
              <a:t>public Course </a:t>
            </a:r>
            <a:r>
              <a:rPr lang="en-US" altLang="en-US" dirty="0" err="1">
                <a:latin typeface="Aptos" panose="020B0004020202020204" pitchFamily="34" charset="0"/>
              </a:rPr>
              <a:t>findById</a:t>
            </a:r>
            <a:r>
              <a:rPr lang="en-US" altLang="en-US" dirty="0">
                <a:latin typeface="Aptos" panose="020B0004020202020204" pitchFamily="34" charset="0"/>
              </a:rPr>
              <a:t>(long id) { </a:t>
            </a:r>
          </a:p>
          <a:p>
            <a:r>
              <a:rPr lang="en-US" altLang="en-US" dirty="0">
                <a:latin typeface="Aptos" panose="020B0004020202020204" pitchFamily="34" charset="0"/>
              </a:rPr>
              <a:t>//</a:t>
            </a:r>
            <a:r>
              <a:rPr lang="en-US" altLang="en-US" dirty="0" err="1">
                <a:latin typeface="Aptos" panose="020B0004020202020204" pitchFamily="34" charset="0"/>
              </a:rPr>
              <a:t>ResultSet</a:t>
            </a:r>
            <a:r>
              <a:rPr lang="en-US" altLang="en-US" dirty="0">
                <a:latin typeface="Aptos" panose="020B0004020202020204" pitchFamily="34" charset="0"/>
              </a:rPr>
              <a:t> -&gt; Bean =&gt; Row Mapper =&gt; return </a:t>
            </a:r>
            <a:r>
              <a:rPr lang="en-US" altLang="en-US" dirty="0" err="1">
                <a:latin typeface="Aptos" panose="020B0004020202020204" pitchFamily="34" charset="0"/>
              </a:rPr>
              <a:t>springJdbcTemplate.queryForObject</a:t>
            </a:r>
            <a:r>
              <a:rPr lang="en-US" altLang="en-US" dirty="0">
                <a:latin typeface="Aptos" panose="020B0004020202020204" pitchFamily="34" charset="0"/>
              </a:rPr>
              <a:t>(SELECT_QUERY, new </a:t>
            </a:r>
            <a:r>
              <a:rPr lang="en-US" altLang="en-US" dirty="0" err="1">
                <a:latin typeface="Aptos" panose="020B0004020202020204" pitchFamily="34" charset="0"/>
              </a:rPr>
              <a:t>BeanPropertyRowMapper</a:t>
            </a:r>
            <a:r>
              <a:rPr lang="en-US" altLang="en-US" dirty="0">
                <a:latin typeface="Aptos" panose="020B0004020202020204" pitchFamily="34" charset="0"/>
              </a:rPr>
              <a:t>&lt;&gt;(</a:t>
            </a:r>
            <a:r>
              <a:rPr lang="en-US" altLang="en-US" dirty="0" err="1">
                <a:latin typeface="Aptos" panose="020B0004020202020204" pitchFamily="34" charset="0"/>
              </a:rPr>
              <a:t>Student.class</a:t>
            </a:r>
            <a:r>
              <a:rPr lang="en-US" altLang="en-US" dirty="0">
                <a:latin typeface="Aptos" panose="020B0004020202020204" pitchFamily="34" charset="0"/>
              </a:rPr>
              <a:t>), id); } </a:t>
            </a:r>
          </a:p>
          <a:p>
            <a:endParaRPr lang="en-US" dirty="0"/>
          </a:p>
          <a:p>
            <a:endParaRPr lang="en-US" dirty="0"/>
          </a:p>
        </p:txBody>
      </p:sp>
      <p:sp>
        <p:nvSpPr>
          <p:cNvPr id="3" name="Title 2">
            <a:extLst>
              <a:ext uri="{FF2B5EF4-FFF2-40B4-BE49-F238E27FC236}">
                <a16:creationId xmlns:a16="http://schemas.microsoft.com/office/drawing/2014/main" id="{0146B891-D914-EFE8-F1F9-561004262846}"/>
              </a:ext>
            </a:extLst>
          </p:cNvPr>
          <p:cNvSpPr>
            <a:spLocks noGrp="1"/>
          </p:cNvSpPr>
          <p:nvPr>
            <p:ph type="title"/>
          </p:nvPr>
        </p:nvSpPr>
        <p:spPr/>
        <p:txBody>
          <a:bodyPr/>
          <a:lstStyle/>
          <a:p>
            <a:r>
              <a:rPr lang="en-US" dirty="0"/>
              <a:t>Select Query</a:t>
            </a:r>
          </a:p>
        </p:txBody>
      </p:sp>
      <p:sp>
        <p:nvSpPr>
          <p:cNvPr id="4" name="Rectangle 1">
            <a:extLst>
              <a:ext uri="{FF2B5EF4-FFF2-40B4-BE49-F238E27FC236}">
                <a16:creationId xmlns:a16="http://schemas.microsoft.com/office/drawing/2014/main" id="{7EDF9E45-149B-B0EA-E326-9BDD8A8017DD}"/>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5843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5A2EC1-D576-6221-2547-D131242587ED}"/>
              </a:ext>
            </a:extLst>
          </p:cNvPr>
          <p:cNvSpPr>
            <a:spLocks noGrp="1"/>
          </p:cNvSpPr>
          <p:nvPr>
            <p:ph type="body" idx="1"/>
          </p:nvPr>
        </p:nvSpPr>
        <p:spPr>
          <a:xfrm>
            <a:off x="622300" y="1160003"/>
            <a:ext cx="10947400" cy="5066327"/>
          </a:xfrm>
        </p:spPr>
        <p:txBody>
          <a:bodyPr/>
          <a:lstStyle/>
          <a:p>
            <a:r>
              <a:rPr kumimoji="0" lang="en-US" altLang="en-US" sz="2000" b="0" i="0" u="none" strike="noStrike" cap="none" normalizeH="0" baseline="0" dirty="0">
                <a:ln>
                  <a:noFill/>
                </a:ln>
                <a:solidFill>
                  <a:srgbClr val="1F2328"/>
                </a:solidFill>
                <a:effectLst/>
                <a:latin typeface="Aptos Display" panose="020B0004020202020204" pitchFamily="34" charset="0"/>
              </a:rPr>
              <a:t>@Component </a:t>
            </a:r>
          </a:p>
          <a:p>
            <a:r>
              <a:rPr kumimoji="0" lang="en-US" altLang="en-US" sz="2000" b="0" i="0" u="none" strike="noStrike" cap="none" normalizeH="0" baseline="0" dirty="0">
                <a:ln>
                  <a:noFill/>
                </a:ln>
                <a:solidFill>
                  <a:srgbClr val="1F2328"/>
                </a:solidFill>
                <a:effectLst/>
                <a:latin typeface="Aptos Display" panose="020B0004020202020204" pitchFamily="34" charset="0"/>
              </a:rPr>
              <a:t>public class </a:t>
            </a:r>
            <a:r>
              <a:rPr kumimoji="0" lang="en-US" altLang="en-US" sz="2000" b="0" i="0" u="none" strike="noStrike" cap="none" normalizeH="0" baseline="0" dirty="0" err="1">
                <a:ln>
                  <a:noFill/>
                </a:ln>
                <a:solidFill>
                  <a:srgbClr val="1F2328"/>
                </a:solidFill>
                <a:effectLst/>
                <a:latin typeface="Aptos Display" panose="020B0004020202020204" pitchFamily="34" charset="0"/>
              </a:rPr>
              <a:t>CourseCommandLineRunner</a:t>
            </a:r>
            <a:r>
              <a:rPr kumimoji="0" lang="en-US" altLang="en-US" sz="2000" b="0" i="0" u="none" strike="noStrike" cap="none" normalizeH="0" baseline="0" dirty="0">
                <a:ln>
                  <a:noFill/>
                </a:ln>
                <a:solidFill>
                  <a:srgbClr val="1F2328"/>
                </a:solidFill>
                <a:effectLst/>
                <a:latin typeface="Aptos Display" panose="020B0004020202020204" pitchFamily="34" charset="0"/>
              </a:rPr>
              <a:t> implements </a:t>
            </a:r>
            <a:r>
              <a:rPr kumimoji="0" lang="en-US" altLang="en-US" sz="2000" b="0" i="0" u="none" strike="noStrike" cap="none" normalizeH="0" baseline="0" dirty="0" err="1">
                <a:ln>
                  <a:noFill/>
                </a:ln>
                <a:solidFill>
                  <a:srgbClr val="1F2328"/>
                </a:solidFill>
                <a:effectLst/>
                <a:latin typeface="Aptos Display" panose="020B0004020202020204" pitchFamily="34" charset="0"/>
              </a:rPr>
              <a:t>CommandLineRunner</a:t>
            </a:r>
            <a:r>
              <a:rPr kumimoji="0" lang="en-US" altLang="en-US" sz="2000" b="0" i="0" u="none" strike="noStrike" cap="none" normalizeH="0" baseline="0" dirty="0">
                <a:ln>
                  <a:noFill/>
                </a:ln>
                <a:solidFill>
                  <a:srgbClr val="1F2328"/>
                </a:solidFill>
                <a:effectLst/>
                <a:latin typeface="Aptos Display" panose="020B0004020202020204" pitchFamily="34" charset="0"/>
              </a:rPr>
              <a:t>{ </a:t>
            </a:r>
          </a:p>
          <a:p>
            <a:pPr lvl="1"/>
            <a:r>
              <a:rPr lang="en-US" altLang="en-US" sz="2000" dirty="0">
                <a:solidFill>
                  <a:srgbClr val="1F2328"/>
                </a:solidFill>
                <a:latin typeface="Aptos Display" panose="020B0004020202020204" pitchFamily="34" charset="0"/>
              </a:rPr>
              <a:t>@Autowired private </a:t>
            </a:r>
            <a:r>
              <a:rPr lang="en-US" altLang="en-US" sz="2000" dirty="0" err="1">
                <a:solidFill>
                  <a:srgbClr val="1F2328"/>
                </a:solidFill>
                <a:latin typeface="Aptos Display" panose="020B0004020202020204" pitchFamily="34" charset="0"/>
              </a:rPr>
              <a:t>CourseJdbcRepository</a:t>
            </a:r>
            <a:r>
              <a:rPr lang="en-US" altLang="en-US" sz="2000" dirty="0">
                <a:solidFill>
                  <a:srgbClr val="1F2328"/>
                </a:solidFill>
                <a:latin typeface="Aptos Display" panose="020B0004020202020204" pitchFamily="34" charset="0"/>
              </a:rPr>
              <a:t> repository; </a:t>
            </a:r>
          </a:p>
          <a:p>
            <a:pPr lvl="1"/>
            <a:r>
              <a:rPr lang="en-US" altLang="en-US" sz="2000" dirty="0">
                <a:solidFill>
                  <a:srgbClr val="1F2328"/>
                </a:solidFill>
                <a:latin typeface="Aptos Display" panose="020B0004020202020204" pitchFamily="34" charset="0"/>
              </a:rPr>
              <a:t>@Override public void run(String... </a:t>
            </a:r>
            <a:r>
              <a:rPr lang="en-US" altLang="en-US" sz="2000" dirty="0" err="1">
                <a:solidFill>
                  <a:srgbClr val="1F2328"/>
                </a:solidFill>
                <a:latin typeface="Aptos Display" panose="020B0004020202020204" pitchFamily="34" charset="0"/>
              </a:rPr>
              <a:t>args</a:t>
            </a:r>
            <a:r>
              <a:rPr lang="en-US" altLang="en-US" sz="2000" dirty="0">
                <a:solidFill>
                  <a:srgbClr val="1F2328"/>
                </a:solidFill>
                <a:latin typeface="Aptos Display" panose="020B0004020202020204" pitchFamily="34" charset="0"/>
              </a:rPr>
              <a:t>) throws Exception { </a:t>
            </a:r>
          </a:p>
          <a:p>
            <a:pPr lvl="1"/>
            <a:r>
              <a:rPr lang="en-US" altLang="en-US" sz="2000" dirty="0" err="1">
                <a:solidFill>
                  <a:srgbClr val="1F2328"/>
                </a:solidFill>
                <a:latin typeface="Aptos Display" panose="020B0004020202020204" pitchFamily="34" charset="0"/>
              </a:rPr>
              <a:t>repository.insert</a:t>
            </a:r>
            <a:r>
              <a:rPr lang="en-US" altLang="en-US" sz="2000" dirty="0">
                <a:solidFill>
                  <a:srgbClr val="1F2328"/>
                </a:solidFill>
                <a:latin typeface="Aptos Display" panose="020B0004020202020204" pitchFamily="34" charset="0"/>
              </a:rPr>
              <a:t>(new Course(1.’Rahul’,’CSE’)); </a:t>
            </a:r>
          </a:p>
          <a:p>
            <a:pPr lvl="1"/>
            <a:r>
              <a:rPr lang="en-US" altLang="en-US" sz="2000" dirty="0" err="1">
                <a:solidFill>
                  <a:srgbClr val="1F2328"/>
                </a:solidFill>
                <a:latin typeface="Aptos Display" panose="020B0004020202020204" pitchFamily="34" charset="0"/>
              </a:rPr>
              <a:t>repository.deleteById</a:t>
            </a:r>
            <a:r>
              <a:rPr lang="en-US" altLang="en-US" sz="2000" dirty="0">
                <a:solidFill>
                  <a:srgbClr val="1F2328"/>
                </a:solidFill>
                <a:latin typeface="Aptos Display" panose="020B0004020202020204" pitchFamily="34" charset="0"/>
              </a:rPr>
              <a:t>(1l); </a:t>
            </a:r>
          </a:p>
          <a:p>
            <a:pPr lvl="1"/>
            <a:r>
              <a:rPr kumimoji="0" lang="en-US" altLang="en-US" sz="2000" b="0" i="0" u="none" strike="noStrike" cap="none" normalizeH="0" baseline="0" dirty="0" err="1">
                <a:ln>
                  <a:noFill/>
                </a:ln>
                <a:solidFill>
                  <a:srgbClr val="1F2328"/>
                </a:solidFill>
                <a:effectLst/>
                <a:latin typeface="var(--fontStack-monospace, ui-monospace, SFMono-Regular, SF Mono, Menlo, Consolas, Liberation Mono, monospace)"/>
              </a:rPr>
              <a:t>System.out.println</a:t>
            </a:r>
            <a:r>
              <a:rPr kumimoji="0" lang="en-US" altLang="en-US" sz="2000" b="0" i="0" u="none" strike="noStrike" cap="none" normalizeH="0" baseline="0" dirty="0">
                <a:ln>
                  <a:noFill/>
                </a:ln>
                <a:solidFill>
                  <a:srgbClr val="1F2328"/>
                </a:solidFill>
                <a:effectLst/>
                <a:latin typeface="var(--fontStack-monospace, ui-monospace, SFMono-Regular, SF Mono, Menlo, Consolas, Liberation Mono, monospace)"/>
              </a:rPr>
              <a:t>(</a:t>
            </a:r>
            <a:r>
              <a:rPr kumimoji="0" lang="en-US" altLang="en-US" sz="2000" b="0" i="0" u="none" strike="noStrike" cap="none" normalizeH="0" baseline="0" dirty="0" err="1">
                <a:ln>
                  <a:noFill/>
                </a:ln>
                <a:solidFill>
                  <a:srgbClr val="1F2328"/>
                </a:solidFill>
                <a:effectLst/>
                <a:latin typeface="var(--fontStack-monospace, ui-monospace, SFMono-Regular, SF Mono, Menlo, Consolas, Liberation Mono, monospace)"/>
              </a:rPr>
              <a:t>repository.findById</a:t>
            </a:r>
            <a:r>
              <a:rPr kumimoji="0" lang="en-US" altLang="en-US" sz="2000" b="0" i="0" u="none" strike="noStrike" cap="none" normalizeH="0" baseline="0" dirty="0">
                <a:ln>
                  <a:noFill/>
                </a:ln>
                <a:solidFill>
                  <a:srgbClr val="1F2328"/>
                </a:solidFill>
                <a:effectLst/>
                <a:latin typeface="var(--fontStack-monospace, ui-monospace, SFMono-Regular, SF Mono, Menlo, Consolas, Liberation Mono, monospace)"/>
              </a:rPr>
              <a:t>(2l));</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lvl="1"/>
            <a:endParaRPr lang="en-US" altLang="en-US" sz="2000" dirty="0">
              <a:solidFill>
                <a:srgbClr val="1F2328"/>
              </a:solidFill>
              <a:latin typeface="Aptos Display" panose="020B0004020202020204" pitchFamily="34" charset="0"/>
            </a:endParaRPr>
          </a:p>
          <a:p>
            <a:pPr lvl="1"/>
            <a:r>
              <a:rPr lang="en-US" altLang="en-US" sz="2000" dirty="0">
                <a:solidFill>
                  <a:srgbClr val="1F2328"/>
                </a:solidFill>
                <a:latin typeface="Aptos Display" panose="020B0004020202020204" pitchFamily="34" charset="0"/>
              </a:rPr>
              <a:t>}</a:t>
            </a:r>
          </a:p>
          <a:p>
            <a:pPr marL="508000" lvl="1" indent="0">
              <a:buNone/>
            </a:pPr>
            <a:r>
              <a:rPr kumimoji="0" lang="en-US" altLang="en-US" sz="4800" b="0" i="0" u="none" strike="noStrike" cap="none" normalizeH="0" baseline="0" dirty="0">
                <a:ln>
                  <a:noFill/>
                </a:ln>
                <a:solidFill>
                  <a:schemeClr val="tx1"/>
                </a:solidFill>
                <a:effectLst/>
                <a:latin typeface="Aptos Display" panose="020B0004020202020204" pitchFamily="34" charset="0"/>
              </a:rPr>
              <a:t>	</a:t>
            </a:r>
          </a:p>
          <a:p>
            <a:endParaRPr lang="en-US" dirty="0">
              <a:latin typeface="Aptos Display" panose="020B0004020202020204" pitchFamily="34" charset="0"/>
            </a:endParaRPr>
          </a:p>
        </p:txBody>
      </p:sp>
      <p:sp>
        <p:nvSpPr>
          <p:cNvPr id="3" name="Title 2">
            <a:extLst>
              <a:ext uri="{FF2B5EF4-FFF2-40B4-BE49-F238E27FC236}">
                <a16:creationId xmlns:a16="http://schemas.microsoft.com/office/drawing/2014/main" id="{A83FE54D-41B0-4CB8-2795-AE7CF8F0A905}"/>
              </a:ext>
            </a:extLst>
          </p:cNvPr>
          <p:cNvSpPr>
            <a:spLocks noGrp="1"/>
          </p:cNvSpPr>
          <p:nvPr>
            <p:ph type="title"/>
          </p:nvPr>
        </p:nvSpPr>
        <p:spPr/>
        <p:txBody>
          <a:bodyPr/>
          <a:lstStyle/>
          <a:p>
            <a:r>
              <a:rPr lang="en-US" sz="3600" dirty="0"/>
              <a:t>To Execute On Start Up Use Command  Line Runner</a:t>
            </a:r>
          </a:p>
        </p:txBody>
      </p:sp>
      <p:sp>
        <p:nvSpPr>
          <p:cNvPr id="4" name="Rectangle 1">
            <a:extLst>
              <a:ext uri="{FF2B5EF4-FFF2-40B4-BE49-F238E27FC236}">
                <a16:creationId xmlns:a16="http://schemas.microsoft.com/office/drawing/2014/main" id="{EFCB5B27-3144-A1D5-E54A-02A2C43D7AF5}"/>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50757C7-870A-E93B-F36F-0AFFE0C280B3}"/>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8323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52E445-AA7C-AE2F-739E-19E8783BF909}"/>
              </a:ext>
            </a:extLst>
          </p:cNvPr>
          <p:cNvSpPr>
            <a:spLocks noGrp="1"/>
          </p:cNvSpPr>
          <p:nvPr>
            <p:ph type="body" idx="1"/>
          </p:nvPr>
        </p:nvSpPr>
        <p:spPr>
          <a:xfrm>
            <a:off x="622300" y="1160003"/>
            <a:ext cx="11377442" cy="5343326"/>
          </a:xfrm>
        </p:spPr>
        <p:txBody>
          <a:bodyPr/>
          <a:lstStyle/>
          <a:p>
            <a:pPr marL="0" indent="0" eaLnBrk="0" fontAlgn="base" hangingPunct="0">
              <a:spcBef>
                <a:spcPct val="0"/>
              </a:spcBef>
              <a:spcAft>
                <a:spcPct val="0"/>
              </a:spcAft>
              <a:buClrTx/>
              <a:buSzTx/>
              <a:buNone/>
            </a:pPr>
            <a:r>
              <a:rPr lang="en-US" altLang="en-US" sz="2800" dirty="0">
                <a:latin typeface="Aptos Display" panose="020B0004020202020204" pitchFamily="34" charset="0"/>
              </a:rPr>
              <a:t>@Repository @Transactional </a:t>
            </a:r>
          </a:p>
          <a:p>
            <a:pPr marL="0" indent="0" eaLnBrk="0" fontAlgn="base" hangingPunct="0">
              <a:spcBef>
                <a:spcPct val="0"/>
              </a:spcBef>
              <a:spcAft>
                <a:spcPct val="0"/>
              </a:spcAft>
              <a:buClrTx/>
              <a:buSzTx/>
              <a:buNone/>
            </a:pPr>
            <a:r>
              <a:rPr lang="en-US" altLang="en-US" sz="2800" dirty="0">
                <a:latin typeface="Aptos Display" panose="020B0004020202020204" pitchFamily="34" charset="0"/>
              </a:rPr>
              <a:t>public class </a:t>
            </a:r>
            <a:r>
              <a:rPr lang="en-US" altLang="en-US" sz="2800" dirty="0" err="1">
                <a:latin typeface="Aptos Display" panose="020B0004020202020204" pitchFamily="34" charset="0"/>
              </a:rPr>
              <a:t>StudentJpaRepository</a:t>
            </a:r>
            <a:r>
              <a:rPr lang="en-US" altLang="en-US" sz="2800" dirty="0">
                <a:latin typeface="Aptos Display" panose="020B0004020202020204" pitchFamily="34" charset="0"/>
              </a:rPr>
              <a:t> { </a:t>
            </a:r>
          </a:p>
          <a:p>
            <a:pPr marL="0" indent="0" eaLnBrk="0" fontAlgn="base" hangingPunct="0">
              <a:spcBef>
                <a:spcPct val="0"/>
              </a:spcBef>
              <a:spcAft>
                <a:spcPct val="0"/>
              </a:spcAft>
              <a:buClrTx/>
              <a:buSzTx/>
              <a:buNone/>
            </a:pPr>
            <a:r>
              <a:rPr lang="en-US" altLang="en-US" sz="2800" dirty="0">
                <a:latin typeface="Aptos Display" panose="020B0004020202020204" pitchFamily="34" charset="0"/>
              </a:rPr>
              <a:t>@PersistenceContext private </a:t>
            </a:r>
            <a:r>
              <a:rPr lang="en-US" altLang="en-US" sz="2800" dirty="0" err="1">
                <a:latin typeface="Aptos Display" panose="020B0004020202020204" pitchFamily="34" charset="0"/>
              </a:rPr>
              <a:t>EntityManager</a:t>
            </a:r>
            <a:r>
              <a:rPr lang="en-US" altLang="en-US" sz="2800" dirty="0">
                <a:latin typeface="Aptos Display" panose="020B0004020202020204" pitchFamily="34" charset="0"/>
              </a:rPr>
              <a:t> </a:t>
            </a:r>
            <a:r>
              <a:rPr lang="en-US" altLang="en-US" sz="2800" dirty="0" err="1">
                <a:latin typeface="Aptos Display" panose="020B0004020202020204" pitchFamily="34" charset="0"/>
              </a:rPr>
              <a:t>entityManager</a:t>
            </a:r>
            <a:r>
              <a:rPr lang="en-US" altLang="en-US" sz="2800" dirty="0">
                <a:latin typeface="Aptos Display" panose="020B0004020202020204" pitchFamily="34" charset="0"/>
              </a:rPr>
              <a:t>; </a:t>
            </a:r>
          </a:p>
          <a:p>
            <a:pPr marL="0" indent="0" eaLnBrk="0" fontAlgn="base" hangingPunct="0">
              <a:spcBef>
                <a:spcPct val="0"/>
              </a:spcBef>
              <a:spcAft>
                <a:spcPct val="0"/>
              </a:spcAft>
              <a:buClrTx/>
              <a:buSzTx/>
              <a:buNone/>
            </a:pPr>
            <a:r>
              <a:rPr lang="en-US" altLang="en-US" sz="2800" dirty="0">
                <a:latin typeface="Aptos Display" panose="020B0004020202020204" pitchFamily="34" charset="0"/>
              </a:rPr>
              <a:t>public void insert(Student student) { </a:t>
            </a:r>
            <a:r>
              <a:rPr lang="en-US" altLang="en-US" sz="2800" dirty="0" err="1">
                <a:latin typeface="Aptos Display" panose="020B0004020202020204" pitchFamily="34" charset="0"/>
              </a:rPr>
              <a:t>entityManager.merge</a:t>
            </a:r>
            <a:r>
              <a:rPr lang="en-US" altLang="en-US" sz="2800" dirty="0">
                <a:latin typeface="Aptos Display" panose="020B0004020202020204" pitchFamily="34" charset="0"/>
              </a:rPr>
              <a:t>(student); } </a:t>
            </a:r>
          </a:p>
          <a:p>
            <a:pPr marL="0" indent="0" eaLnBrk="0" fontAlgn="base" hangingPunct="0">
              <a:spcBef>
                <a:spcPct val="0"/>
              </a:spcBef>
              <a:spcAft>
                <a:spcPct val="0"/>
              </a:spcAft>
              <a:buClrTx/>
              <a:buSzTx/>
              <a:buNone/>
            </a:pPr>
            <a:endParaRPr lang="en-US" altLang="en-US" sz="2800" dirty="0">
              <a:latin typeface="Aptos Display" panose="020B0004020202020204" pitchFamily="34" charset="0"/>
            </a:endParaRPr>
          </a:p>
          <a:p>
            <a:pPr marL="0" indent="0" eaLnBrk="0" fontAlgn="base" hangingPunct="0">
              <a:spcBef>
                <a:spcPct val="0"/>
              </a:spcBef>
              <a:spcAft>
                <a:spcPct val="0"/>
              </a:spcAft>
              <a:buClrTx/>
              <a:buSzTx/>
              <a:buNone/>
            </a:pPr>
            <a:r>
              <a:rPr lang="en-US" altLang="en-US" sz="2800" dirty="0">
                <a:latin typeface="Aptos Display" panose="020B0004020202020204" pitchFamily="34" charset="0"/>
              </a:rPr>
              <a:t>public Student </a:t>
            </a:r>
            <a:r>
              <a:rPr lang="en-US" altLang="en-US" sz="2800" dirty="0" err="1">
                <a:latin typeface="Aptos Display" panose="020B0004020202020204" pitchFamily="34" charset="0"/>
              </a:rPr>
              <a:t>findById</a:t>
            </a:r>
            <a:r>
              <a:rPr lang="en-US" altLang="en-US" sz="2800" dirty="0">
                <a:latin typeface="Aptos Display" panose="020B0004020202020204" pitchFamily="34" charset="0"/>
              </a:rPr>
              <a:t>(long id) { return </a:t>
            </a:r>
            <a:r>
              <a:rPr lang="en-US" altLang="en-US" sz="2800" dirty="0" err="1">
                <a:latin typeface="Aptos Display" panose="020B0004020202020204" pitchFamily="34" charset="0"/>
              </a:rPr>
              <a:t>entityManager.find</a:t>
            </a:r>
            <a:r>
              <a:rPr lang="en-US" altLang="en-US" sz="2800" dirty="0">
                <a:latin typeface="Aptos Display" panose="020B0004020202020204" pitchFamily="34" charset="0"/>
              </a:rPr>
              <a:t>(</a:t>
            </a:r>
            <a:r>
              <a:rPr lang="en-US" altLang="en-US" sz="2800" dirty="0" err="1">
                <a:latin typeface="Aptos Display" panose="020B0004020202020204" pitchFamily="34" charset="0"/>
              </a:rPr>
              <a:t>Student.class</a:t>
            </a:r>
            <a:r>
              <a:rPr lang="en-US" altLang="en-US" sz="2800" dirty="0">
                <a:latin typeface="Aptos Display" panose="020B0004020202020204" pitchFamily="34" charset="0"/>
              </a:rPr>
              <a:t>, id); } </a:t>
            </a:r>
          </a:p>
          <a:p>
            <a:pPr marL="0" indent="0" eaLnBrk="0" fontAlgn="base" hangingPunct="0">
              <a:spcBef>
                <a:spcPct val="0"/>
              </a:spcBef>
              <a:spcAft>
                <a:spcPct val="0"/>
              </a:spcAft>
              <a:buClrTx/>
              <a:buSzTx/>
              <a:buNone/>
            </a:pPr>
            <a:endParaRPr lang="en-US" altLang="en-US" sz="2800" dirty="0">
              <a:latin typeface="Aptos Display" panose="020B0004020202020204" pitchFamily="34" charset="0"/>
            </a:endParaRPr>
          </a:p>
          <a:p>
            <a:pPr marL="0" indent="0" eaLnBrk="0" fontAlgn="base" hangingPunct="0">
              <a:spcBef>
                <a:spcPct val="0"/>
              </a:spcBef>
              <a:spcAft>
                <a:spcPct val="0"/>
              </a:spcAft>
              <a:buClrTx/>
              <a:buSzTx/>
              <a:buNone/>
            </a:pPr>
            <a:r>
              <a:rPr lang="en-US" altLang="en-US" sz="2800" dirty="0">
                <a:latin typeface="Aptos Display" panose="020B0004020202020204" pitchFamily="34" charset="0"/>
              </a:rPr>
              <a:t>public void </a:t>
            </a:r>
            <a:r>
              <a:rPr lang="en-US" altLang="en-US" sz="2800" dirty="0" err="1">
                <a:latin typeface="Aptos Display" panose="020B0004020202020204" pitchFamily="34" charset="0"/>
              </a:rPr>
              <a:t>deleteById</a:t>
            </a:r>
            <a:r>
              <a:rPr lang="en-US" altLang="en-US" sz="2800" dirty="0">
                <a:latin typeface="Aptos Display" panose="020B0004020202020204" pitchFamily="34" charset="0"/>
              </a:rPr>
              <a:t>(long id) { </a:t>
            </a:r>
          </a:p>
          <a:p>
            <a:pPr marL="0" indent="0" eaLnBrk="0" fontAlgn="base" hangingPunct="0">
              <a:spcBef>
                <a:spcPct val="0"/>
              </a:spcBef>
              <a:spcAft>
                <a:spcPct val="0"/>
              </a:spcAft>
              <a:buClrTx/>
              <a:buSzTx/>
              <a:buNone/>
            </a:pPr>
            <a:r>
              <a:rPr lang="en-US" altLang="en-US" sz="2800" dirty="0">
                <a:latin typeface="Aptos Display" panose="020B0004020202020204" pitchFamily="34" charset="0"/>
              </a:rPr>
              <a:t> Student </a:t>
            </a:r>
            <a:r>
              <a:rPr lang="en-US" altLang="en-US" sz="2800" dirty="0" err="1">
                <a:latin typeface="Aptos Display" panose="020B0004020202020204" pitchFamily="34" charset="0"/>
              </a:rPr>
              <a:t>student</a:t>
            </a:r>
            <a:r>
              <a:rPr lang="en-US" altLang="en-US" sz="2800" dirty="0">
                <a:latin typeface="Aptos Display" panose="020B0004020202020204" pitchFamily="34" charset="0"/>
              </a:rPr>
              <a:t> = </a:t>
            </a:r>
            <a:r>
              <a:rPr lang="en-US" altLang="en-US" sz="2800" dirty="0" err="1">
                <a:latin typeface="Aptos Display" panose="020B0004020202020204" pitchFamily="34" charset="0"/>
              </a:rPr>
              <a:t>entityManager.find</a:t>
            </a:r>
            <a:r>
              <a:rPr lang="en-US" altLang="en-US" sz="2800" dirty="0">
                <a:latin typeface="Aptos Display" panose="020B0004020202020204" pitchFamily="34" charset="0"/>
              </a:rPr>
              <a:t>(</a:t>
            </a:r>
            <a:r>
              <a:rPr lang="en-US" altLang="en-US" sz="2800" dirty="0" err="1">
                <a:latin typeface="Aptos Display" panose="020B0004020202020204" pitchFamily="34" charset="0"/>
              </a:rPr>
              <a:t>Student.class</a:t>
            </a:r>
            <a:r>
              <a:rPr lang="en-US" altLang="en-US" sz="2800" dirty="0">
                <a:latin typeface="Aptos Display" panose="020B0004020202020204" pitchFamily="34" charset="0"/>
              </a:rPr>
              <a:t>, id); </a:t>
            </a:r>
          </a:p>
          <a:p>
            <a:pPr marL="0" indent="0" eaLnBrk="0" fontAlgn="base" hangingPunct="0">
              <a:spcBef>
                <a:spcPct val="0"/>
              </a:spcBef>
              <a:spcAft>
                <a:spcPct val="0"/>
              </a:spcAft>
              <a:buClrTx/>
              <a:buSzTx/>
              <a:buNone/>
            </a:pPr>
            <a:r>
              <a:rPr lang="en-US" altLang="en-US" sz="2800" dirty="0" err="1">
                <a:latin typeface="Aptos Display" panose="020B0004020202020204" pitchFamily="34" charset="0"/>
              </a:rPr>
              <a:t>entityManager.remove</a:t>
            </a:r>
            <a:r>
              <a:rPr lang="en-US" altLang="en-US" sz="2800" dirty="0">
                <a:latin typeface="Aptos Display" panose="020B0004020202020204" pitchFamily="34" charset="0"/>
              </a:rPr>
              <a:t>(student); } </a:t>
            </a:r>
          </a:p>
          <a:p>
            <a:pPr marL="0" indent="0" eaLnBrk="0" fontAlgn="base" hangingPunct="0">
              <a:spcBef>
                <a:spcPct val="0"/>
              </a:spcBef>
              <a:spcAft>
                <a:spcPct val="0"/>
              </a:spcAft>
              <a:buClrTx/>
              <a:buSzTx/>
              <a:buNone/>
            </a:pPr>
            <a:r>
              <a:rPr lang="en-US" altLang="en-US" sz="2800" dirty="0">
                <a:latin typeface="Aptos Display" panose="020B0004020202020204" pitchFamily="34" charset="0"/>
              </a:rPr>
              <a:t>} s</a:t>
            </a:r>
          </a:p>
          <a:p>
            <a:endParaRPr lang="en-US" sz="2800" dirty="0"/>
          </a:p>
        </p:txBody>
      </p:sp>
      <p:sp>
        <p:nvSpPr>
          <p:cNvPr id="3" name="Title 2">
            <a:extLst>
              <a:ext uri="{FF2B5EF4-FFF2-40B4-BE49-F238E27FC236}">
                <a16:creationId xmlns:a16="http://schemas.microsoft.com/office/drawing/2014/main" id="{D4CFD542-56F9-B339-0753-6131AE0E37C8}"/>
              </a:ext>
            </a:extLst>
          </p:cNvPr>
          <p:cNvSpPr>
            <a:spLocks noGrp="1"/>
          </p:cNvSpPr>
          <p:nvPr>
            <p:ph type="title"/>
          </p:nvPr>
        </p:nvSpPr>
        <p:spPr/>
        <p:txBody>
          <a:bodyPr/>
          <a:lstStyle/>
          <a:p>
            <a:r>
              <a:rPr lang="en-US" dirty="0"/>
              <a:t>JPA With Entity Manager</a:t>
            </a:r>
          </a:p>
        </p:txBody>
      </p:sp>
    </p:spTree>
    <p:extLst>
      <p:ext uri="{BB962C8B-B14F-4D97-AF65-F5344CB8AC3E}">
        <p14:creationId xmlns:p14="http://schemas.microsoft.com/office/powerpoint/2010/main" val="1601705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3A542A-A855-DA22-2B0F-B0E0D70EB8CE}"/>
              </a:ext>
            </a:extLst>
          </p:cNvPr>
          <p:cNvSpPr>
            <a:spLocks noGrp="1"/>
          </p:cNvSpPr>
          <p:nvPr>
            <p:ph type="body" idx="1"/>
          </p:nvPr>
        </p:nvSpPr>
        <p:spPr>
          <a:xfrm>
            <a:off x="622300" y="1160003"/>
            <a:ext cx="10947400" cy="5327937"/>
          </a:xfrm>
        </p:spPr>
        <p:txBody>
          <a:bodyPr/>
          <a:lstStyle/>
          <a:p>
            <a:r>
              <a:rPr lang="en-US" dirty="0" err="1"/>
              <a:t>Depedencies</a:t>
            </a:r>
            <a:r>
              <a:rPr lang="en-US" dirty="0"/>
              <a:t> :</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r>
              <a:rPr lang="en-US" sz="1800" dirty="0" err="1">
                <a:solidFill>
                  <a:srgbClr val="000000"/>
                </a:solidFill>
                <a:effectLst/>
                <a:highlight>
                  <a:srgbClr val="FFFFFF"/>
                </a:highlight>
                <a:latin typeface="Consolas" panose="020B0609020204030204" pitchFamily="49" charset="0"/>
              </a:rPr>
              <a:t>org.springframework.boot</a:t>
            </a: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&gt;spring-boot-starter-data-</a:t>
            </a:r>
            <a:r>
              <a:rPr lang="en-US" sz="1800" dirty="0" err="1">
                <a:solidFill>
                  <a:srgbClr val="000000"/>
                </a:solidFill>
                <a:effectLst/>
                <a:highlight>
                  <a:srgbClr val="FFFFFF"/>
                </a:highlight>
                <a:latin typeface="Consolas" panose="020B0609020204030204" pitchFamily="49" charset="0"/>
              </a:rPr>
              <a:t>jpa</a:t>
            </a: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457200" lvl="1" indent="0">
              <a:spcBef>
                <a:spcPts val="0"/>
              </a:spcBef>
              <a:buNone/>
            </a:pPr>
            <a:endParaRPr lang="en-US" sz="1800" dirty="0">
              <a:solidFill>
                <a:srgbClr val="000000"/>
              </a:solidFill>
              <a:effectLst/>
              <a:highlight>
                <a:srgbClr val="FFFFFF"/>
              </a:highlight>
              <a:latin typeface="Consolas" panose="020B0609020204030204" pitchFamily="49" charset="0"/>
            </a:endParaRP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r>
              <a:rPr lang="en-US" sz="1800" dirty="0" err="1">
                <a:solidFill>
                  <a:srgbClr val="000000"/>
                </a:solidFill>
                <a:effectLst/>
                <a:highlight>
                  <a:srgbClr val="FFFFFF"/>
                </a:highlight>
                <a:latin typeface="Consolas" panose="020B0609020204030204" pitchFamily="49" charset="0"/>
              </a:rPr>
              <a:t>org.springframework.boot</a:t>
            </a: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&gt;spring-boot-starter-web&lt;/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br>
              <a:rPr lang="en-US" sz="1800" dirty="0">
                <a:solidFill>
                  <a:srgbClr val="000000"/>
                </a:solidFill>
                <a:effectLst/>
                <a:highlight>
                  <a:srgbClr val="FFFFFF"/>
                </a:highlight>
                <a:latin typeface="Consolas" panose="020B0609020204030204" pitchFamily="49" charset="0"/>
              </a:rPr>
            </a:br>
            <a:endParaRPr lang="en-US" sz="1800" dirty="0">
              <a:solidFill>
                <a:srgbClr val="000000"/>
              </a:solidFill>
              <a:effectLst/>
              <a:highlight>
                <a:srgbClr val="FFFFFF"/>
              </a:highlight>
              <a:latin typeface="Consolas" panose="020B0609020204030204" pitchFamily="49" charset="0"/>
            </a:endParaRP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r>
              <a:rPr lang="en-US" sz="1800" dirty="0" err="1">
                <a:solidFill>
                  <a:srgbClr val="000000"/>
                </a:solidFill>
                <a:effectLst/>
                <a:highlight>
                  <a:srgbClr val="FFFFFF"/>
                </a:highlight>
                <a:latin typeface="Consolas" panose="020B0609020204030204" pitchFamily="49" charset="0"/>
              </a:rPr>
              <a:t>com.mysql</a:t>
            </a: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a:t>
            </a:r>
            <a:r>
              <a:rPr lang="en-US" sz="1800" dirty="0" err="1">
                <a:solidFill>
                  <a:srgbClr val="000000"/>
                </a:solidFill>
                <a:effectLst/>
                <a:highlight>
                  <a:srgbClr val="FFFFFF"/>
                </a:highlight>
                <a:latin typeface="Consolas" panose="020B0609020204030204" pitchFamily="49" charset="0"/>
              </a:rPr>
              <a:t>mysql</a:t>
            </a:r>
            <a:r>
              <a:rPr lang="en-US" sz="1800" dirty="0">
                <a:solidFill>
                  <a:srgbClr val="000000"/>
                </a:solidFill>
                <a:effectLst/>
                <a:highlight>
                  <a:srgbClr val="FFFFFF"/>
                </a:highlight>
                <a:latin typeface="Consolas" panose="020B0609020204030204" pitchFamily="49" charset="0"/>
              </a:rPr>
              <a:t>-connector-j&lt;/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scope</a:t>
            </a:r>
            <a:r>
              <a:rPr lang="en-US" sz="1800" dirty="0">
                <a:solidFill>
                  <a:srgbClr val="000000"/>
                </a:solidFill>
                <a:effectLst/>
                <a:highlight>
                  <a:srgbClr val="FFFFFF"/>
                </a:highlight>
                <a:latin typeface="Consolas" panose="020B0609020204030204" pitchFamily="49" charset="0"/>
              </a:rPr>
              <a:t>&gt;runtime&lt;/</a:t>
            </a:r>
            <a:r>
              <a:rPr lang="en-US" sz="1800" dirty="0">
                <a:solidFill>
                  <a:srgbClr val="268BD2"/>
                </a:solidFill>
                <a:effectLst/>
                <a:highlight>
                  <a:srgbClr val="FFFFFF"/>
                </a:highlight>
                <a:latin typeface="Consolas" panose="020B0609020204030204" pitchFamily="49" charset="0"/>
              </a:rPr>
              <a:t>scope</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a:p>
            <a:endParaRPr lang="en-US" dirty="0"/>
          </a:p>
        </p:txBody>
      </p:sp>
      <p:sp>
        <p:nvSpPr>
          <p:cNvPr id="3" name="Title 2">
            <a:extLst>
              <a:ext uri="{FF2B5EF4-FFF2-40B4-BE49-F238E27FC236}">
                <a16:creationId xmlns:a16="http://schemas.microsoft.com/office/drawing/2014/main" id="{84AC9A3F-CF64-978A-7BAF-91440A46602B}"/>
              </a:ext>
            </a:extLst>
          </p:cNvPr>
          <p:cNvSpPr>
            <a:spLocks noGrp="1"/>
          </p:cNvSpPr>
          <p:nvPr>
            <p:ph type="title"/>
          </p:nvPr>
        </p:nvSpPr>
        <p:spPr/>
        <p:txBody>
          <a:bodyPr/>
          <a:lstStyle/>
          <a:p>
            <a:r>
              <a:rPr lang="en-US" dirty="0"/>
              <a:t>Step to Connect With </a:t>
            </a:r>
            <a:r>
              <a:rPr lang="en-US" dirty="0" err="1"/>
              <a:t>MySql</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F1A751D-228B-8F0C-943E-CA0A5F422778}"/>
                  </a:ext>
                </a:extLst>
              </p14:cNvPr>
              <p14:cNvContentPartPr/>
              <p14:nvPr/>
            </p14:nvContentPartPr>
            <p14:xfrm>
              <a:off x="6515640" y="1945440"/>
              <a:ext cx="5433480" cy="4099680"/>
            </p14:xfrm>
          </p:contentPart>
        </mc:Choice>
        <mc:Fallback>
          <p:pic>
            <p:nvPicPr>
              <p:cNvPr id="4" name="Ink 3">
                <a:extLst>
                  <a:ext uri="{FF2B5EF4-FFF2-40B4-BE49-F238E27FC236}">
                    <a16:creationId xmlns:a16="http://schemas.microsoft.com/office/drawing/2014/main" id="{5F1A751D-228B-8F0C-943E-CA0A5F422778}"/>
                  </a:ext>
                </a:extLst>
              </p:cNvPr>
              <p:cNvPicPr/>
              <p:nvPr/>
            </p:nvPicPr>
            <p:blipFill>
              <a:blip r:embed="rId3"/>
              <a:stretch>
                <a:fillRect/>
              </a:stretch>
            </p:blipFill>
            <p:spPr>
              <a:xfrm>
                <a:off x="6506280" y="1936080"/>
                <a:ext cx="5452200" cy="4118400"/>
              </a:xfrm>
              <a:prstGeom prst="rect">
                <a:avLst/>
              </a:prstGeom>
            </p:spPr>
          </p:pic>
        </mc:Fallback>
      </mc:AlternateContent>
    </p:spTree>
    <p:extLst>
      <p:ext uri="{BB962C8B-B14F-4D97-AF65-F5344CB8AC3E}">
        <p14:creationId xmlns:p14="http://schemas.microsoft.com/office/powerpoint/2010/main" val="3471844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E6470-5AAD-1BED-BF29-0CC33DC39844}"/>
              </a:ext>
            </a:extLst>
          </p:cNvPr>
          <p:cNvSpPr>
            <a:spLocks noGrp="1"/>
          </p:cNvSpPr>
          <p:nvPr>
            <p:ph type="title"/>
          </p:nvPr>
        </p:nvSpPr>
        <p:spPr/>
        <p:txBody>
          <a:bodyPr/>
          <a:lstStyle/>
          <a:p>
            <a:r>
              <a:rPr lang="en-US" dirty="0"/>
              <a:t>Classes :   </a:t>
            </a:r>
          </a:p>
        </p:txBody>
      </p:sp>
      <p:pic>
        <p:nvPicPr>
          <p:cNvPr id="5" name="Picture 4">
            <a:extLst>
              <a:ext uri="{FF2B5EF4-FFF2-40B4-BE49-F238E27FC236}">
                <a16:creationId xmlns:a16="http://schemas.microsoft.com/office/drawing/2014/main" id="{0BC47590-E65A-29BC-08C3-97C039A26E50}"/>
              </a:ext>
            </a:extLst>
          </p:cNvPr>
          <p:cNvPicPr>
            <a:picLocks noChangeAspect="1"/>
          </p:cNvPicPr>
          <p:nvPr/>
        </p:nvPicPr>
        <p:blipFill rotWithShape="1">
          <a:blip r:embed="rId2"/>
          <a:srcRect l="20654" t="30144" r="31692" b="29016"/>
          <a:stretch/>
        </p:blipFill>
        <p:spPr>
          <a:xfrm>
            <a:off x="622301" y="1220835"/>
            <a:ext cx="4610882" cy="2221708"/>
          </a:xfrm>
          <a:prstGeom prst="rect">
            <a:avLst/>
          </a:prstGeom>
        </p:spPr>
      </p:pic>
      <p:pic>
        <p:nvPicPr>
          <p:cNvPr id="7" name="Picture 6">
            <a:extLst>
              <a:ext uri="{FF2B5EF4-FFF2-40B4-BE49-F238E27FC236}">
                <a16:creationId xmlns:a16="http://schemas.microsoft.com/office/drawing/2014/main" id="{77565FAD-1DC9-253F-A4DC-97DD2999F6CB}"/>
              </a:ext>
            </a:extLst>
          </p:cNvPr>
          <p:cNvPicPr>
            <a:picLocks noChangeAspect="1"/>
          </p:cNvPicPr>
          <p:nvPr/>
        </p:nvPicPr>
        <p:blipFill rotWithShape="1">
          <a:blip r:embed="rId3"/>
          <a:srcRect l="20539" t="37532" r="2847" b="42971"/>
          <a:stretch/>
        </p:blipFill>
        <p:spPr>
          <a:xfrm>
            <a:off x="1153551" y="3914654"/>
            <a:ext cx="9340948" cy="1336430"/>
          </a:xfrm>
          <a:prstGeom prst="rect">
            <a:avLst/>
          </a:prstGeom>
        </p:spPr>
      </p:pic>
      <p:pic>
        <p:nvPicPr>
          <p:cNvPr id="9" name="Picture 8">
            <a:extLst>
              <a:ext uri="{FF2B5EF4-FFF2-40B4-BE49-F238E27FC236}">
                <a16:creationId xmlns:a16="http://schemas.microsoft.com/office/drawing/2014/main" id="{589F3586-4686-E157-C8E4-6A701CC97849}"/>
              </a:ext>
            </a:extLst>
          </p:cNvPr>
          <p:cNvPicPr>
            <a:picLocks noChangeAspect="1"/>
          </p:cNvPicPr>
          <p:nvPr/>
        </p:nvPicPr>
        <p:blipFill rotWithShape="1">
          <a:blip r:embed="rId4"/>
          <a:srcRect l="20076" t="32402" r="24423" b="29631"/>
          <a:stretch/>
        </p:blipFill>
        <p:spPr>
          <a:xfrm>
            <a:off x="5458265" y="1133374"/>
            <a:ext cx="5542671" cy="2602523"/>
          </a:xfrm>
          <a:prstGeom prst="rect">
            <a:avLst/>
          </a:prstGeom>
        </p:spPr>
      </p:pic>
    </p:spTree>
    <p:extLst>
      <p:ext uri="{BB962C8B-B14F-4D97-AF65-F5344CB8AC3E}">
        <p14:creationId xmlns:p14="http://schemas.microsoft.com/office/powerpoint/2010/main" val="1205311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05ED54-2042-315C-F695-35DE15396F7B}"/>
              </a:ext>
            </a:extLst>
          </p:cNvPr>
          <p:cNvSpPr>
            <a:spLocks noGrp="1"/>
          </p:cNvSpPr>
          <p:nvPr>
            <p:ph type="title"/>
          </p:nvPr>
        </p:nvSpPr>
        <p:spPr/>
        <p:txBody>
          <a:bodyPr/>
          <a:lstStyle/>
          <a:p>
            <a:r>
              <a:rPr lang="en-US" dirty="0" err="1"/>
              <a:t>Applicaion.properties</a:t>
            </a:r>
            <a:endParaRPr lang="en-US" dirty="0"/>
          </a:p>
        </p:txBody>
      </p:sp>
      <p:pic>
        <p:nvPicPr>
          <p:cNvPr id="5" name="Picture 4">
            <a:extLst>
              <a:ext uri="{FF2B5EF4-FFF2-40B4-BE49-F238E27FC236}">
                <a16:creationId xmlns:a16="http://schemas.microsoft.com/office/drawing/2014/main" id="{19164651-5229-2E53-D2FE-EFBC8608090C}"/>
              </a:ext>
            </a:extLst>
          </p:cNvPr>
          <p:cNvPicPr>
            <a:picLocks noChangeAspect="1"/>
          </p:cNvPicPr>
          <p:nvPr/>
        </p:nvPicPr>
        <p:blipFill rotWithShape="1">
          <a:blip r:embed="rId2"/>
          <a:srcRect l="17539" t="16899" r="5104" b="57542"/>
          <a:stretch/>
        </p:blipFill>
        <p:spPr>
          <a:xfrm>
            <a:off x="945857" y="1314747"/>
            <a:ext cx="9431411" cy="1752009"/>
          </a:xfrm>
          <a:prstGeom prst="rect">
            <a:avLst/>
          </a:prstGeom>
        </p:spPr>
      </p:pic>
    </p:spTree>
    <p:extLst>
      <p:ext uri="{BB962C8B-B14F-4D97-AF65-F5344CB8AC3E}">
        <p14:creationId xmlns:p14="http://schemas.microsoft.com/office/powerpoint/2010/main" val="4222938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9A2C63-8671-7A74-20E8-AA5717310075}"/>
              </a:ext>
            </a:extLst>
          </p:cNvPr>
          <p:cNvSpPr>
            <a:spLocks noGrp="1"/>
          </p:cNvSpPr>
          <p:nvPr>
            <p:ph type="body" idx="1"/>
          </p:nvPr>
        </p:nvSpPr>
        <p:spPr>
          <a:xfrm>
            <a:off x="622300" y="1160003"/>
            <a:ext cx="10947400" cy="5404882"/>
          </a:xfrm>
        </p:spPr>
        <p:txBody>
          <a:bodyPr/>
          <a:lstStyle/>
          <a:p>
            <a:pPr marL="457200" indent="-457200">
              <a:buFont typeface="+mj-lt"/>
              <a:buAutoNum type="arabicPeriod"/>
            </a:pPr>
            <a:r>
              <a:rPr lang="en-US" sz="3200" dirty="0"/>
              <a:t>JPA defines the specification. It is an API.</a:t>
            </a:r>
          </a:p>
          <a:p>
            <a:pPr lvl="1"/>
            <a:r>
              <a:rPr lang="en-US" sz="2800" dirty="0"/>
              <a:t>How do you define entities?</a:t>
            </a:r>
          </a:p>
          <a:p>
            <a:pPr lvl="1"/>
            <a:r>
              <a:rPr lang="en-US" sz="2800" dirty="0"/>
              <a:t>How do you map attributes?</a:t>
            </a:r>
          </a:p>
          <a:p>
            <a:pPr lvl="1"/>
            <a:r>
              <a:rPr lang="en-US" sz="2800" dirty="0"/>
              <a:t>Who manages the entities?</a:t>
            </a:r>
          </a:p>
          <a:p>
            <a:pPr marL="457200" indent="-457200">
              <a:buFont typeface="+mj-lt"/>
              <a:buAutoNum type="arabicPeriod"/>
            </a:pPr>
            <a:r>
              <a:rPr lang="en-US" sz="3200" dirty="0"/>
              <a:t>Hibernate is one of the popular implementations of JPA</a:t>
            </a:r>
          </a:p>
          <a:p>
            <a:pPr marL="457200" indent="-457200">
              <a:buFont typeface="+mj-lt"/>
              <a:buAutoNum type="arabicPeriod"/>
            </a:pPr>
            <a:r>
              <a:rPr lang="en-US" sz="3200" dirty="0"/>
              <a:t>Using Hibernate directly would result in a lock in to Hibernate</a:t>
            </a:r>
          </a:p>
          <a:p>
            <a:pPr lvl="1"/>
            <a:r>
              <a:rPr lang="en-US" sz="2800" dirty="0"/>
              <a:t>There are other JPA implementations (Toplink, for example)</a:t>
            </a:r>
          </a:p>
          <a:p>
            <a:endParaRPr lang="en-US" sz="3200" dirty="0"/>
          </a:p>
          <a:p>
            <a:endParaRPr lang="en-US" dirty="0"/>
          </a:p>
        </p:txBody>
      </p:sp>
      <p:sp>
        <p:nvSpPr>
          <p:cNvPr id="3" name="Title 2">
            <a:extLst>
              <a:ext uri="{FF2B5EF4-FFF2-40B4-BE49-F238E27FC236}">
                <a16:creationId xmlns:a16="http://schemas.microsoft.com/office/drawing/2014/main" id="{EEFBCBB5-8E2B-E312-2C94-16581DD64174}"/>
              </a:ext>
            </a:extLst>
          </p:cNvPr>
          <p:cNvSpPr>
            <a:spLocks noGrp="1"/>
          </p:cNvSpPr>
          <p:nvPr>
            <p:ph type="title"/>
          </p:nvPr>
        </p:nvSpPr>
        <p:spPr/>
        <p:txBody>
          <a:bodyPr/>
          <a:lstStyle/>
          <a:p>
            <a:r>
              <a:rPr lang="en-US" dirty="0"/>
              <a:t>Hibernate vs JPA</a:t>
            </a:r>
          </a:p>
        </p:txBody>
      </p:sp>
    </p:spTree>
    <p:extLst>
      <p:ext uri="{BB962C8B-B14F-4D97-AF65-F5344CB8AC3E}">
        <p14:creationId xmlns:p14="http://schemas.microsoft.com/office/powerpoint/2010/main" val="221076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3221A5-4DA1-6BCE-2279-B5F0CDCDC36D}"/>
              </a:ext>
            </a:extLst>
          </p:cNvPr>
          <p:cNvSpPr>
            <a:spLocks noGrp="1"/>
          </p:cNvSpPr>
          <p:nvPr>
            <p:ph type="body" idx="1"/>
          </p:nvPr>
        </p:nvSpPr>
        <p:spPr>
          <a:xfrm>
            <a:off x="622300" y="1160003"/>
            <a:ext cx="10947400" cy="3527445"/>
          </a:xfrm>
        </p:spPr>
        <p:txBody>
          <a:bodyPr/>
          <a:lstStyle/>
          <a:p>
            <a:pPr marL="0" indent="0">
              <a:spcBef>
                <a:spcPts val="0"/>
              </a:spcBef>
              <a:buNone/>
            </a:pPr>
            <a:r>
              <a:rPr lang="en-US" sz="2800" dirty="0">
                <a:solidFill>
                  <a:srgbClr val="000000"/>
                </a:solidFill>
                <a:effectLst/>
                <a:latin typeface="Consolas" panose="020B0609020204030204" pitchFamily="49" charset="0"/>
              </a:rPr>
              <a:t>&lt;</a:t>
            </a:r>
            <a:r>
              <a:rPr lang="en-US" sz="2800" dirty="0">
                <a:solidFill>
                  <a:srgbClr val="268BD2"/>
                </a:solidFill>
                <a:effectLst/>
                <a:latin typeface="Consolas" panose="020B0609020204030204" pitchFamily="49" charset="0"/>
              </a:rPr>
              <a:t>dependency</a:t>
            </a:r>
            <a:r>
              <a:rPr lang="en-US" sz="2800" dirty="0">
                <a:solidFill>
                  <a:srgbClr val="000000"/>
                </a:solidFill>
                <a:effectLst/>
                <a:latin typeface="Consolas" panose="020B0609020204030204" pitchFamily="49" charset="0"/>
              </a:rPr>
              <a:t>&gt;</a:t>
            </a:r>
          </a:p>
          <a:p>
            <a:pPr marL="457200" lvl="1" indent="0">
              <a:spcBef>
                <a:spcPts val="0"/>
              </a:spcBef>
              <a:buNone/>
            </a:pPr>
            <a:r>
              <a:rPr lang="en-US" sz="2000" dirty="0">
                <a:solidFill>
                  <a:srgbClr val="000000"/>
                </a:solidFill>
                <a:effectLst/>
                <a:latin typeface="Consolas" panose="020B0609020204030204" pitchFamily="49" charset="0"/>
              </a:rPr>
              <a:t>&lt;</a:t>
            </a:r>
            <a:r>
              <a:rPr lang="en-US" sz="2000" dirty="0" err="1">
                <a:solidFill>
                  <a:srgbClr val="268BD2"/>
                </a:solidFill>
                <a:effectLst/>
                <a:latin typeface="Consolas" panose="020B0609020204030204" pitchFamily="49" charset="0"/>
              </a:rPr>
              <a:t>groupId</a:t>
            </a:r>
            <a:r>
              <a:rPr lang="en-US" sz="2000" dirty="0">
                <a:solidFill>
                  <a:srgbClr val="000000"/>
                </a:solidFill>
                <a:effectLst/>
                <a:latin typeface="Consolas" panose="020B0609020204030204" pitchFamily="49" charset="0"/>
              </a:rPr>
              <a:t>&gt;</a:t>
            </a:r>
            <a:r>
              <a:rPr lang="en-US" sz="2000" dirty="0" err="1">
                <a:solidFill>
                  <a:srgbClr val="000000"/>
                </a:solidFill>
                <a:effectLst/>
                <a:latin typeface="Consolas" panose="020B0609020204030204" pitchFamily="49" charset="0"/>
              </a:rPr>
              <a:t>org.springframework.boot</a:t>
            </a:r>
            <a:r>
              <a:rPr lang="en-US" sz="2000" dirty="0">
                <a:solidFill>
                  <a:srgbClr val="000000"/>
                </a:solidFill>
                <a:effectLst/>
                <a:latin typeface="Consolas" panose="020B0609020204030204" pitchFamily="49" charset="0"/>
              </a:rPr>
              <a:t>&lt;/</a:t>
            </a:r>
            <a:r>
              <a:rPr lang="en-US" sz="2000" dirty="0" err="1">
                <a:solidFill>
                  <a:srgbClr val="268BD2"/>
                </a:solidFill>
                <a:effectLst/>
                <a:latin typeface="Consolas" panose="020B0609020204030204" pitchFamily="49" charset="0"/>
              </a:rPr>
              <a:t>groupId</a:t>
            </a:r>
            <a:r>
              <a:rPr lang="en-US" sz="2000" dirty="0">
                <a:solidFill>
                  <a:srgbClr val="000000"/>
                </a:solidFill>
                <a:effectLst/>
                <a:latin typeface="Consolas" panose="020B0609020204030204" pitchFamily="49" charset="0"/>
              </a:rPr>
              <a:t>&gt;</a:t>
            </a:r>
          </a:p>
          <a:p>
            <a:pPr marL="457200" lvl="1" indent="0">
              <a:spcBef>
                <a:spcPts val="0"/>
              </a:spcBef>
              <a:buNone/>
            </a:pPr>
            <a:r>
              <a:rPr lang="en-US" sz="2000" dirty="0">
                <a:solidFill>
                  <a:srgbClr val="000000"/>
                </a:solidFill>
                <a:effectLst/>
                <a:latin typeface="Consolas" panose="020B0609020204030204" pitchFamily="49" charset="0"/>
              </a:rPr>
              <a:t>&lt;</a:t>
            </a:r>
            <a:r>
              <a:rPr lang="en-US" sz="2000" dirty="0" err="1">
                <a:solidFill>
                  <a:srgbClr val="268BD2"/>
                </a:solidFill>
                <a:effectLst/>
                <a:latin typeface="Consolas" panose="020B0609020204030204" pitchFamily="49" charset="0"/>
              </a:rPr>
              <a:t>artifactId</a:t>
            </a:r>
            <a:r>
              <a:rPr lang="en-US" sz="2000" dirty="0">
                <a:solidFill>
                  <a:srgbClr val="000000"/>
                </a:solidFill>
                <a:effectLst/>
                <a:latin typeface="Consolas" panose="020B0609020204030204" pitchFamily="49" charset="0"/>
              </a:rPr>
              <a:t>&gt;spring-boot-starter-actuator&lt;/</a:t>
            </a:r>
            <a:r>
              <a:rPr lang="en-US" sz="2000" dirty="0" err="1">
                <a:solidFill>
                  <a:srgbClr val="268BD2"/>
                </a:solidFill>
                <a:effectLst/>
                <a:latin typeface="Consolas" panose="020B0609020204030204" pitchFamily="49" charset="0"/>
              </a:rPr>
              <a:t>artifactId</a:t>
            </a:r>
            <a:r>
              <a:rPr lang="en-US" sz="2000" dirty="0">
                <a:solidFill>
                  <a:srgbClr val="000000"/>
                </a:solidFill>
                <a:effectLst/>
                <a:latin typeface="Consolas" panose="020B0609020204030204" pitchFamily="49" charset="0"/>
              </a:rPr>
              <a:t>&gt;</a:t>
            </a:r>
          </a:p>
          <a:p>
            <a:pPr marL="457200" lvl="1" indent="0">
              <a:spcBef>
                <a:spcPts val="0"/>
              </a:spcBef>
              <a:buNone/>
            </a:pPr>
            <a:r>
              <a:rPr lang="en-US" sz="2000" u="sng" dirty="0">
                <a:solidFill>
                  <a:srgbClr val="000000"/>
                </a:solidFill>
                <a:effectLst/>
                <a:latin typeface="Consolas" panose="020B0609020204030204" pitchFamily="49" charset="0"/>
              </a:rPr>
              <a:t>&lt;</a:t>
            </a:r>
            <a:r>
              <a:rPr lang="en-US" sz="2000" u="sng" dirty="0">
                <a:solidFill>
                  <a:srgbClr val="268BD2"/>
                </a:solidFill>
                <a:effectLst/>
                <a:latin typeface="Consolas" panose="020B0609020204030204" pitchFamily="49" charset="0"/>
              </a:rPr>
              <a:t>version</a:t>
            </a:r>
            <a:r>
              <a:rPr lang="en-US" sz="2000" u="sng" dirty="0">
                <a:solidFill>
                  <a:srgbClr val="000000"/>
                </a:solidFill>
                <a:effectLst/>
                <a:latin typeface="Consolas" panose="020B0609020204030204" pitchFamily="49" charset="0"/>
              </a:rPr>
              <a:t>&gt;3.2.4&lt;/</a:t>
            </a:r>
            <a:r>
              <a:rPr lang="en-US" sz="2000" u="sng" dirty="0">
                <a:solidFill>
                  <a:srgbClr val="268BD2"/>
                </a:solidFill>
                <a:effectLst/>
                <a:latin typeface="Consolas" panose="020B0609020204030204" pitchFamily="49" charset="0"/>
              </a:rPr>
              <a:t>version</a:t>
            </a:r>
            <a:r>
              <a:rPr lang="en-US" sz="2000" u="sng" dirty="0">
                <a:solidFill>
                  <a:srgbClr val="000000"/>
                </a:solidFill>
                <a:effectLst/>
                <a:latin typeface="Consolas" panose="020B0609020204030204" pitchFamily="49" charset="0"/>
              </a:rPr>
              <a:t>&gt;</a:t>
            </a:r>
            <a:endParaRPr lang="en-US" sz="2000" dirty="0">
              <a:solidFill>
                <a:srgbClr val="000000"/>
              </a:solidFill>
              <a:effectLst/>
              <a:latin typeface="Consolas" panose="020B0609020204030204" pitchFamily="49" charset="0"/>
            </a:endParaRPr>
          </a:p>
          <a:p>
            <a:pPr marL="0" indent="0">
              <a:spcBef>
                <a:spcPts val="0"/>
              </a:spcBef>
              <a:buNone/>
            </a:pPr>
            <a:r>
              <a:rPr lang="en-US" sz="2800" dirty="0">
                <a:solidFill>
                  <a:srgbClr val="000000"/>
                </a:solidFill>
                <a:effectLst/>
                <a:latin typeface="Consolas" panose="020B0609020204030204" pitchFamily="49" charset="0"/>
              </a:rPr>
              <a:t>&lt;/</a:t>
            </a:r>
            <a:r>
              <a:rPr lang="en-US" sz="2800" dirty="0">
                <a:solidFill>
                  <a:srgbClr val="268BD2"/>
                </a:solidFill>
                <a:effectLst/>
                <a:latin typeface="Consolas" panose="020B0609020204030204" pitchFamily="49" charset="0"/>
              </a:rPr>
              <a:t>dependency</a:t>
            </a:r>
            <a:r>
              <a:rPr lang="en-US" sz="2800" dirty="0">
                <a:solidFill>
                  <a:srgbClr val="000000"/>
                </a:solidFill>
                <a:effectLst/>
                <a:latin typeface="Consolas" panose="020B0609020204030204" pitchFamily="49" charset="0"/>
              </a:rPr>
              <a:t>&gt;</a:t>
            </a:r>
          </a:p>
          <a:p>
            <a:endParaRPr lang="en-US" dirty="0"/>
          </a:p>
          <a:p>
            <a:r>
              <a:rPr lang="en-US" dirty="0"/>
              <a:t>Configuration in Xml File:</a:t>
            </a:r>
          </a:p>
          <a:p>
            <a:pPr marL="25400" indent="0">
              <a:buNone/>
            </a:pPr>
            <a:r>
              <a:rPr lang="en-US" dirty="0" err="1"/>
              <a:t>management.endpoints.web.exposure.include</a:t>
            </a:r>
            <a:r>
              <a:rPr lang="en-US" dirty="0"/>
              <a:t>=*</a:t>
            </a:r>
          </a:p>
        </p:txBody>
      </p:sp>
      <p:sp>
        <p:nvSpPr>
          <p:cNvPr id="3" name="Title 2">
            <a:extLst>
              <a:ext uri="{FF2B5EF4-FFF2-40B4-BE49-F238E27FC236}">
                <a16:creationId xmlns:a16="http://schemas.microsoft.com/office/drawing/2014/main" id="{FBAB0FC9-37ED-E6D7-02CD-A2E1D00E7AE9}"/>
              </a:ext>
            </a:extLst>
          </p:cNvPr>
          <p:cNvSpPr>
            <a:spLocks noGrp="1"/>
          </p:cNvSpPr>
          <p:nvPr>
            <p:ph type="title"/>
          </p:nvPr>
        </p:nvSpPr>
        <p:spPr/>
        <p:txBody>
          <a:bodyPr/>
          <a:lstStyle/>
          <a:p>
            <a:r>
              <a:rPr lang="en-US" dirty="0"/>
              <a:t>Dependency For Actuator</a:t>
            </a:r>
          </a:p>
        </p:txBody>
      </p:sp>
    </p:spTree>
    <p:extLst>
      <p:ext uri="{BB962C8B-B14F-4D97-AF65-F5344CB8AC3E}">
        <p14:creationId xmlns:p14="http://schemas.microsoft.com/office/powerpoint/2010/main" val="3860626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3A542A-A855-DA22-2B0F-B0E0D70EB8CE}"/>
              </a:ext>
            </a:extLst>
          </p:cNvPr>
          <p:cNvSpPr>
            <a:spLocks noGrp="1"/>
          </p:cNvSpPr>
          <p:nvPr>
            <p:ph type="body" idx="1"/>
          </p:nvPr>
        </p:nvSpPr>
        <p:spPr>
          <a:xfrm>
            <a:off x="622300" y="1160003"/>
            <a:ext cx="10947400" cy="5435659"/>
          </a:xfrm>
        </p:spPr>
        <p:txBody>
          <a:bodyPr/>
          <a:lstStyle/>
          <a:p>
            <a:r>
              <a:rPr lang="en-US" dirty="0" err="1"/>
              <a:t>Depedencies</a:t>
            </a:r>
            <a:r>
              <a:rPr lang="en-US" dirty="0"/>
              <a:t> :</a:t>
            </a:r>
          </a:p>
          <a:p>
            <a:pPr marL="25400" indent="0">
              <a:buNone/>
            </a:pPr>
            <a:endParaRPr lang="en-US" dirty="0"/>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a:solidFill>
                  <a:srgbClr val="268BD2"/>
                </a:solidFill>
                <a:effectLst/>
                <a:highlight>
                  <a:srgbClr val="FFFFFF"/>
                </a:highlight>
                <a:latin typeface="Consolas" panose="020B0609020204030204" pitchFamily="49" charset="0"/>
              </a:rPr>
              <a:t>dependency</a:t>
            </a:r>
            <a:r>
              <a:rPr lang="en-US" sz="24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err="1">
                <a:solidFill>
                  <a:srgbClr val="268BD2"/>
                </a:solidFill>
                <a:effectLst/>
                <a:highlight>
                  <a:srgbClr val="FFFFFF"/>
                </a:highlight>
                <a:latin typeface="Consolas" panose="020B0609020204030204" pitchFamily="49" charset="0"/>
              </a:rPr>
              <a:t>groupId</a:t>
            </a:r>
            <a:r>
              <a:rPr lang="en-US" sz="2400" dirty="0">
                <a:solidFill>
                  <a:srgbClr val="000000"/>
                </a:solidFill>
                <a:effectLst/>
                <a:highlight>
                  <a:srgbClr val="FFFFFF"/>
                </a:highlight>
                <a:latin typeface="Consolas" panose="020B0609020204030204" pitchFamily="49" charset="0"/>
              </a:rPr>
              <a:t>&gt;</a:t>
            </a:r>
            <a:r>
              <a:rPr lang="en-US" sz="2400" dirty="0" err="1">
                <a:solidFill>
                  <a:srgbClr val="000000"/>
                </a:solidFill>
                <a:effectLst/>
                <a:highlight>
                  <a:srgbClr val="FFFFFF"/>
                </a:highlight>
                <a:latin typeface="Consolas" panose="020B0609020204030204" pitchFamily="49" charset="0"/>
              </a:rPr>
              <a:t>org.springframework.boot</a:t>
            </a:r>
            <a:r>
              <a:rPr lang="en-US" sz="2400" dirty="0">
                <a:solidFill>
                  <a:srgbClr val="000000"/>
                </a:solidFill>
                <a:effectLst/>
                <a:highlight>
                  <a:srgbClr val="FFFFFF"/>
                </a:highlight>
                <a:latin typeface="Consolas" panose="020B0609020204030204" pitchFamily="49" charset="0"/>
              </a:rPr>
              <a:t>&lt;/</a:t>
            </a:r>
            <a:r>
              <a:rPr lang="en-US" sz="2400" dirty="0" err="1">
                <a:solidFill>
                  <a:srgbClr val="268BD2"/>
                </a:solidFill>
                <a:effectLst/>
                <a:highlight>
                  <a:srgbClr val="FFFFFF"/>
                </a:highlight>
                <a:latin typeface="Consolas" panose="020B0609020204030204" pitchFamily="49" charset="0"/>
              </a:rPr>
              <a:t>groupId</a:t>
            </a:r>
            <a:r>
              <a:rPr lang="en-US" sz="24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err="1">
                <a:solidFill>
                  <a:srgbClr val="268BD2"/>
                </a:solidFill>
                <a:effectLst/>
                <a:highlight>
                  <a:srgbClr val="FFFFFF"/>
                </a:highlight>
                <a:latin typeface="Consolas" panose="020B0609020204030204" pitchFamily="49" charset="0"/>
              </a:rPr>
              <a:t>artifactId</a:t>
            </a:r>
            <a:r>
              <a:rPr lang="en-US" sz="2400" dirty="0">
                <a:solidFill>
                  <a:srgbClr val="000000"/>
                </a:solidFill>
                <a:effectLst/>
                <a:highlight>
                  <a:srgbClr val="FFFFFF"/>
                </a:highlight>
                <a:latin typeface="Consolas" panose="020B0609020204030204" pitchFamily="49" charset="0"/>
              </a:rPr>
              <a:t>&gt;spring-boot-starter-data-</a:t>
            </a:r>
            <a:r>
              <a:rPr lang="en-US" sz="2400" dirty="0" err="1">
                <a:solidFill>
                  <a:srgbClr val="000000"/>
                </a:solidFill>
                <a:effectLst/>
                <a:highlight>
                  <a:srgbClr val="FFFFFF"/>
                </a:highlight>
                <a:latin typeface="Consolas" panose="020B0609020204030204" pitchFamily="49" charset="0"/>
              </a:rPr>
              <a:t>mongodb</a:t>
            </a:r>
            <a:r>
              <a:rPr lang="en-US" sz="2400" dirty="0">
                <a:solidFill>
                  <a:srgbClr val="000000"/>
                </a:solidFill>
                <a:effectLst/>
                <a:highlight>
                  <a:srgbClr val="FFFFFF"/>
                </a:highlight>
                <a:latin typeface="Consolas" panose="020B0609020204030204" pitchFamily="49" charset="0"/>
              </a:rPr>
              <a:t>&lt;/</a:t>
            </a:r>
            <a:r>
              <a:rPr lang="en-US" sz="2400" dirty="0" err="1">
                <a:solidFill>
                  <a:srgbClr val="268BD2"/>
                </a:solidFill>
                <a:effectLst/>
                <a:highlight>
                  <a:srgbClr val="FFFFFF"/>
                </a:highlight>
                <a:latin typeface="Consolas" panose="020B0609020204030204" pitchFamily="49" charset="0"/>
              </a:rPr>
              <a:t>artifactId</a:t>
            </a:r>
            <a:r>
              <a:rPr lang="en-US" sz="24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a:solidFill>
                  <a:srgbClr val="268BD2"/>
                </a:solidFill>
                <a:effectLst/>
                <a:highlight>
                  <a:srgbClr val="FFFFFF"/>
                </a:highlight>
                <a:latin typeface="Consolas" panose="020B0609020204030204" pitchFamily="49" charset="0"/>
              </a:rPr>
              <a:t>dependency</a:t>
            </a:r>
            <a:r>
              <a:rPr lang="en-US" sz="2400" dirty="0">
                <a:solidFill>
                  <a:srgbClr val="000000"/>
                </a:solidFill>
                <a:effectLst/>
                <a:highlight>
                  <a:srgbClr val="FFFFFF"/>
                </a:highlight>
                <a:latin typeface="Consolas" panose="020B0609020204030204" pitchFamily="49" charset="0"/>
              </a:rPr>
              <a:t>&gt;</a:t>
            </a:r>
          </a:p>
          <a:p>
            <a:pPr marL="457200" lvl="1" indent="0">
              <a:spcBef>
                <a:spcPts val="0"/>
              </a:spcBef>
              <a:buNone/>
            </a:pPr>
            <a:endParaRPr lang="en-US" sz="2400" dirty="0">
              <a:solidFill>
                <a:srgbClr val="000000"/>
              </a:solidFill>
              <a:highlight>
                <a:srgbClr val="FFFFFF"/>
              </a:highlight>
              <a:latin typeface="Consolas" panose="020B0609020204030204" pitchFamily="49" charset="0"/>
            </a:endParaRPr>
          </a:p>
          <a:p>
            <a:pPr marL="457200" lvl="1" indent="0">
              <a:spcBef>
                <a:spcPts val="0"/>
              </a:spcBef>
              <a:buNone/>
            </a:pPr>
            <a:endParaRPr lang="en-US" sz="2400" dirty="0">
              <a:solidFill>
                <a:srgbClr val="000000"/>
              </a:solidFill>
              <a:effectLst/>
              <a:highlight>
                <a:srgbClr val="FFFFFF"/>
              </a:highlight>
              <a:latin typeface="Consolas" panose="020B0609020204030204" pitchFamily="49" charset="0"/>
            </a:endParaRPr>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a:solidFill>
                  <a:srgbClr val="268BD2"/>
                </a:solidFill>
                <a:effectLst/>
                <a:highlight>
                  <a:srgbClr val="FFFFFF"/>
                </a:highlight>
                <a:latin typeface="Consolas" panose="020B0609020204030204" pitchFamily="49" charset="0"/>
              </a:rPr>
              <a:t>dependency</a:t>
            </a:r>
            <a:r>
              <a:rPr lang="en-US" sz="24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err="1">
                <a:solidFill>
                  <a:srgbClr val="268BD2"/>
                </a:solidFill>
                <a:effectLst/>
                <a:highlight>
                  <a:srgbClr val="FFFFFF"/>
                </a:highlight>
                <a:latin typeface="Consolas" panose="020B0609020204030204" pitchFamily="49" charset="0"/>
              </a:rPr>
              <a:t>groupId</a:t>
            </a:r>
            <a:r>
              <a:rPr lang="en-US" sz="2400" dirty="0">
                <a:solidFill>
                  <a:srgbClr val="000000"/>
                </a:solidFill>
                <a:effectLst/>
                <a:highlight>
                  <a:srgbClr val="FFFFFF"/>
                </a:highlight>
                <a:latin typeface="Consolas" panose="020B0609020204030204" pitchFamily="49" charset="0"/>
              </a:rPr>
              <a:t>&gt;</a:t>
            </a:r>
            <a:r>
              <a:rPr lang="en-US" sz="2400" dirty="0" err="1">
                <a:solidFill>
                  <a:srgbClr val="000000"/>
                </a:solidFill>
                <a:effectLst/>
                <a:highlight>
                  <a:srgbClr val="FFFFFF"/>
                </a:highlight>
                <a:latin typeface="Consolas" panose="020B0609020204030204" pitchFamily="49" charset="0"/>
              </a:rPr>
              <a:t>org.springframework.boot</a:t>
            </a:r>
            <a:r>
              <a:rPr lang="en-US" sz="2400" dirty="0">
                <a:solidFill>
                  <a:srgbClr val="000000"/>
                </a:solidFill>
                <a:effectLst/>
                <a:highlight>
                  <a:srgbClr val="FFFFFF"/>
                </a:highlight>
                <a:latin typeface="Consolas" panose="020B0609020204030204" pitchFamily="49" charset="0"/>
              </a:rPr>
              <a:t>&lt;/</a:t>
            </a:r>
            <a:r>
              <a:rPr lang="en-US" sz="2400" dirty="0" err="1">
                <a:solidFill>
                  <a:srgbClr val="268BD2"/>
                </a:solidFill>
                <a:effectLst/>
                <a:highlight>
                  <a:srgbClr val="FFFFFF"/>
                </a:highlight>
                <a:latin typeface="Consolas" panose="020B0609020204030204" pitchFamily="49" charset="0"/>
              </a:rPr>
              <a:t>groupId</a:t>
            </a:r>
            <a:r>
              <a:rPr lang="en-US" sz="24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err="1">
                <a:solidFill>
                  <a:srgbClr val="268BD2"/>
                </a:solidFill>
                <a:effectLst/>
                <a:highlight>
                  <a:srgbClr val="FFFFFF"/>
                </a:highlight>
                <a:latin typeface="Consolas" panose="020B0609020204030204" pitchFamily="49" charset="0"/>
              </a:rPr>
              <a:t>artifactId</a:t>
            </a:r>
            <a:r>
              <a:rPr lang="en-US" sz="2400" dirty="0">
                <a:solidFill>
                  <a:srgbClr val="000000"/>
                </a:solidFill>
                <a:effectLst/>
                <a:highlight>
                  <a:srgbClr val="FFFFFF"/>
                </a:highlight>
                <a:latin typeface="Consolas" panose="020B0609020204030204" pitchFamily="49" charset="0"/>
              </a:rPr>
              <a:t>&gt;spring-boot-starter-web&lt;/</a:t>
            </a:r>
            <a:r>
              <a:rPr lang="en-US" sz="2400" dirty="0" err="1">
                <a:solidFill>
                  <a:srgbClr val="268BD2"/>
                </a:solidFill>
                <a:effectLst/>
                <a:highlight>
                  <a:srgbClr val="FFFFFF"/>
                </a:highlight>
                <a:latin typeface="Consolas" panose="020B0609020204030204" pitchFamily="49" charset="0"/>
              </a:rPr>
              <a:t>artifactId</a:t>
            </a:r>
            <a:r>
              <a:rPr lang="en-US" sz="24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a:solidFill>
                  <a:srgbClr val="268BD2"/>
                </a:solidFill>
                <a:effectLst/>
                <a:highlight>
                  <a:srgbClr val="FFFFFF"/>
                </a:highlight>
                <a:latin typeface="Consolas" panose="020B0609020204030204" pitchFamily="49" charset="0"/>
              </a:rPr>
              <a:t>dependency</a:t>
            </a:r>
            <a:r>
              <a:rPr lang="en-US" sz="2400" dirty="0">
                <a:solidFill>
                  <a:srgbClr val="000000"/>
                </a:solidFill>
                <a:effectLst/>
                <a:highlight>
                  <a:srgbClr val="FFFFFF"/>
                </a:highlight>
                <a:latin typeface="Consolas" panose="020B0609020204030204" pitchFamily="49" charset="0"/>
              </a:rPr>
              <a:t>&gt;</a:t>
            </a:r>
          </a:p>
          <a:p>
            <a:endParaRPr lang="en-US" dirty="0"/>
          </a:p>
        </p:txBody>
      </p:sp>
      <p:sp>
        <p:nvSpPr>
          <p:cNvPr id="3" name="Title 2">
            <a:extLst>
              <a:ext uri="{FF2B5EF4-FFF2-40B4-BE49-F238E27FC236}">
                <a16:creationId xmlns:a16="http://schemas.microsoft.com/office/drawing/2014/main" id="{84AC9A3F-CF64-978A-7BAF-91440A46602B}"/>
              </a:ext>
            </a:extLst>
          </p:cNvPr>
          <p:cNvSpPr>
            <a:spLocks noGrp="1"/>
          </p:cNvSpPr>
          <p:nvPr>
            <p:ph type="title"/>
          </p:nvPr>
        </p:nvSpPr>
        <p:spPr/>
        <p:txBody>
          <a:bodyPr/>
          <a:lstStyle/>
          <a:p>
            <a:r>
              <a:rPr lang="en-US" dirty="0"/>
              <a:t>Step to Connect With </a:t>
            </a:r>
            <a:r>
              <a:rPr lang="en-US" dirty="0" err="1"/>
              <a:t>MySql</a:t>
            </a:r>
            <a:endParaRPr lang="en-US" dirty="0"/>
          </a:p>
        </p:txBody>
      </p:sp>
    </p:spTree>
    <p:extLst>
      <p:ext uri="{BB962C8B-B14F-4D97-AF65-F5344CB8AC3E}">
        <p14:creationId xmlns:p14="http://schemas.microsoft.com/office/powerpoint/2010/main" val="201596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E6470-5AAD-1BED-BF29-0CC33DC39844}"/>
              </a:ext>
            </a:extLst>
          </p:cNvPr>
          <p:cNvSpPr>
            <a:spLocks noGrp="1"/>
          </p:cNvSpPr>
          <p:nvPr>
            <p:ph type="title"/>
          </p:nvPr>
        </p:nvSpPr>
        <p:spPr/>
        <p:txBody>
          <a:bodyPr/>
          <a:lstStyle/>
          <a:p>
            <a:r>
              <a:rPr lang="en-US" dirty="0"/>
              <a:t>Classes :   </a:t>
            </a:r>
          </a:p>
        </p:txBody>
      </p:sp>
      <p:pic>
        <p:nvPicPr>
          <p:cNvPr id="4" name="Picture 3">
            <a:extLst>
              <a:ext uri="{FF2B5EF4-FFF2-40B4-BE49-F238E27FC236}">
                <a16:creationId xmlns:a16="http://schemas.microsoft.com/office/drawing/2014/main" id="{CD387B61-4858-550D-F5AD-D932B54A6F7F}"/>
              </a:ext>
            </a:extLst>
          </p:cNvPr>
          <p:cNvPicPr>
            <a:picLocks noChangeAspect="1"/>
          </p:cNvPicPr>
          <p:nvPr/>
        </p:nvPicPr>
        <p:blipFill rotWithShape="1">
          <a:blip r:embed="rId2"/>
          <a:srcRect l="20654" t="29117" r="52923" b="40919"/>
          <a:stretch/>
        </p:blipFill>
        <p:spPr>
          <a:xfrm>
            <a:off x="801859" y="1133374"/>
            <a:ext cx="3221502" cy="2053884"/>
          </a:xfrm>
          <a:prstGeom prst="rect">
            <a:avLst/>
          </a:prstGeom>
        </p:spPr>
      </p:pic>
      <p:pic>
        <p:nvPicPr>
          <p:cNvPr id="8" name="Picture 7">
            <a:extLst>
              <a:ext uri="{FF2B5EF4-FFF2-40B4-BE49-F238E27FC236}">
                <a16:creationId xmlns:a16="http://schemas.microsoft.com/office/drawing/2014/main" id="{5D0E9CE1-9DF3-6CB3-76A9-A40001762469}"/>
              </a:ext>
            </a:extLst>
          </p:cNvPr>
          <p:cNvPicPr>
            <a:picLocks noChangeAspect="1"/>
          </p:cNvPicPr>
          <p:nvPr/>
        </p:nvPicPr>
        <p:blipFill rotWithShape="1">
          <a:blip r:embed="rId3"/>
          <a:srcRect l="20539" t="34454" r="5104" b="45523"/>
          <a:stretch/>
        </p:blipFill>
        <p:spPr>
          <a:xfrm>
            <a:off x="1097278" y="4529797"/>
            <a:ext cx="9065651" cy="1372526"/>
          </a:xfrm>
          <a:prstGeom prst="rect">
            <a:avLst/>
          </a:prstGeom>
        </p:spPr>
      </p:pic>
      <p:pic>
        <p:nvPicPr>
          <p:cNvPr id="11" name="Picture 10">
            <a:extLst>
              <a:ext uri="{FF2B5EF4-FFF2-40B4-BE49-F238E27FC236}">
                <a16:creationId xmlns:a16="http://schemas.microsoft.com/office/drawing/2014/main" id="{BE2FCE35-75DF-F3D7-558E-D368F382D863}"/>
              </a:ext>
            </a:extLst>
          </p:cNvPr>
          <p:cNvPicPr>
            <a:picLocks noChangeAspect="1"/>
          </p:cNvPicPr>
          <p:nvPr/>
        </p:nvPicPr>
        <p:blipFill rotWithShape="1">
          <a:blip r:embed="rId4"/>
          <a:srcRect l="20308" t="21935" r="29038" b="40509"/>
          <a:stretch/>
        </p:blipFill>
        <p:spPr>
          <a:xfrm>
            <a:off x="4825218" y="1284138"/>
            <a:ext cx="6175717" cy="2574389"/>
          </a:xfrm>
          <a:prstGeom prst="rect">
            <a:avLst/>
          </a:prstGeom>
        </p:spPr>
      </p:pic>
    </p:spTree>
    <p:extLst>
      <p:ext uri="{BB962C8B-B14F-4D97-AF65-F5344CB8AC3E}">
        <p14:creationId xmlns:p14="http://schemas.microsoft.com/office/powerpoint/2010/main" val="1768186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05ED54-2042-315C-F695-35DE15396F7B}"/>
              </a:ext>
            </a:extLst>
          </p:cNvPr>
          <p:cNvSpPr>
            <a:spLocks noGrp="1"/>
          </p:cNvSpPr>
          <p:nvPr>
            <p:ph type="title"/>
          </p:nvPr>
        </p:nvSpPr>
        <p:spPr/>
        <p:txBody>
          <a:bodyPr/>
          <a:lstStyle/>
          <a:p>
            <a:r>
              <a:rPr lang="en-US" dirty="0" err="1"/>
              <a:t>Applicaion.properties</a:t>
            </a:r>
            <a:endParaRPr lang="en-US" dirty="0"/>
          </a:p>
        </p:txBody>
      </p:sp>
      <p:pic>
        <p:nvPicPr>
          <p:cNvPr id="4" name="Picture 3">
            <a:extLst>
              <a:ext uri="{FF2B5EF4-FFF2-40B4-BE49-F238E27FC236}">
                <a16:creationId xmlns:a16="http://schemas.microsoft.com/office/drawing/2014/main" id="{74D2B6AD-7BEE-333F-9381-5A0E4EA28BEE}"/>
              </a:ext>
            </a:extLst>
          </p:cNvPr>
          <p:cNvPicPr>
            <a:picLocks noChangeAspect="1"/>
          </p:cNvPicPr>
          <p:nvPr/>
        </p:nvPicPr>
        <p:blipFill rotWithShape="1">
          <a:blip r:embed="rId2"/>
          <a:srcRect l="4269" t="11879" r="10208" b="67804"/>
          <a:stretch/>
        </p:blipFill>
        <p:spPr>
          <a:xfrm>
            <a:off x="882552" y="1434905"/>
            <a:ext cx="10426895" cy="1786598"/>
          </a:xfrm>
          <a:prstGeom prst="rect">
            <a:avLst/>
          </a:prstGeom>
        </p:spPr>
      </p:pic>
    </p:spTree>
    <p:extLst>
      <p:ext uri="{BB962C8B-B14F-4D97-AF65-F5344CB8AC3E}">
        <p14:creationId xmlns:p14="http://schemas.microsoft.com/office/powerpoint/2010/main" val="380537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D6059-A8B4-5381-F49B-1E01C708ABB8}"/>
              </a:ext>
            </a:extLst>
          </p:cNvPr>
          <p:cNvSpPr>
            <a:spLocks noGrp="1"/>
          </p:cNvSpPr>
          <p:nvPr>
            <p:ph type="body" idx="1"/>
          </p:nvPr>
        </p:nvSpPr>
        <p:spPr>
          <a:xfrm>
            <a:off x="622300" y="1160003"/>
            <a:ext cx="10947400" cy="5512603"/>
          </a:xfrm>
        </p:spPr>
        <p:txBody>
          <a:bodyPr/>
          <a:lstStyle/>
          <a:p>
            <a:pPr marL="25400" indent="0">
              <a:buNone/>
            </a:pPr>
            <a:r>
              <a:rPr lang="en-US" sz="3600" dirty="0">
                <a:latin typeface="Aptos Display" panose="020B0004020202020204" pitchFamily="34" charset="0"/>
              </a:rPr>
              <a:t>Steps 1:- Add the dependency : </a:t>
            </a:r>
          </a:p>
          <a:p>
            <a:pPr marL="0" marR="0" indent="0">
              <a:spcBef>
                <a:spcPts val="0"/>
              </a:spcBef>
              <a:spcAft>
                <a:spcPts val="0"/>
              </a:spcAft>
              <a:buNone/>
            </a:pPr>
            <a:r>
              <a:rPr lang="en-US" sz="2000" dirty="0">
                <a:solidFill>
                  <a:srgbClr val="000000"/>
                </a:solidFill>
                <a:effectLst/>
                <a:latin typeface="Aptos Display" panose="020B0004020202020204" pitchFamily="34" charset="0"/>
              </a:rPr>
              <a:t>&lt;</a:t>
            </a:r>
            <a:r>
              <a:rPr lang="en-US" sz="2000" dirty="0">
                <a:solidFill>
                  <a:srgbClr val="268BD2"/>
                </a:solidFill>
                <a:effectLst/>
                <a:latin typeface="Aptos Display" panose="020B0004020202020204" pitchFamily="34" charset="0"/>
              </a:rPr>
              <a:t>dependency</a:t>
            </a:r>
            <a:r>
              <a:rPr lang="en-US" sz="2000" dirty="0">
                <a:solidFill>
                  <a:srgbClr val="000000"/>
                </a:solidFill>
                <a:effectLst/>
                <a:latin typeface="Aptos Display" panose="020B0004020202020204" pitchFamily="34" charset="0"/>
              </a:rPr>
              <a:t>&gt;</a:t>
            </a:r>
          </a:p>
          <a:p>
            <a:pPr marL="0" marR="0" indent="0">
              <a:spcBef>
                <a:spcPts val="0"/>
              </a:spcBef>
              <a:spcAft>
                <a:spcPts val="0"/>
              </a:spcAft>
              <a:buNone/>
            </a:pPr>
            <a:r>
              <a:rPr lang="en-US" sz="2000" dirty="0">
                <a:solidFill>
                  <a:srgbClr val="000000"/>
                </a:solidFill>
                <a:effectLst/>
                <a:latin typeface="Aptos Display" panose="020B0004020202020204" pitchFamily="34" charset="0"/>
              </a:rPr>
              <a:t>&lt;</a:t>
            </a:r>
            <a:r>
              <a:rPr lang="en-US" sz="2000" dirty="0" err="1">
                <a:solidFill>
                  <a:srgbClr val="268BD2"/>
                </a:solidFill>
                <a:effectLst/>
                <a:latin typeface="Aptos Display" panose="020B0004020202020204" pitchFamily="34" charset="0"/>
              </a:rPr>
              <a:t>groupId</a:t>
            </a:r>
            <a:r>
              <a:rPr lang="en-US" sz="2000" dirty="0">
                <a:solidFill>
                  <a:srgbClr val="000000"/>
                </a:solidFill>
                <a:effectLst/>
                <a:latin typeface="Aptos Display" panose="020B0004020202020204" pitchFamily="34" charset="0"/>
              </a:rPr>
              <a:t>&gt;</a:t>
            </a:r>
            <a:r>
              <a:rPr lang="en-US" sz="2000" dirty="0" err="1">
                <a:solidFill>
                  <a:srgbClr val="000000"/>
                </a:solidFill>
                <a:effectLst/>
                <a:latin typeface="Aptos Display" panose="020B0004020202020204" pitchFamily="34" charset="0"/>
              </a:rPr>
              <a:t>org.springframework.boot</a:t>
            </a:r>
            <a:r>
              <a:rPr lang="en-US" sz="2000" dirty="0">
                <a:solidFill>
                  <a:srgbClr val="000000"/>
                </a:solidFill>
                <a:effectLst/>
                <a:latin typeface="Aptos Display" panose="020B0004020202020204" pitchFamily="34" charset="0"/>
              </a:rPr>
              <a:t>&lt;/</a:t>
            </a:r>
            <a:r>
              <a:rPr lang="en-US" sz="2000" dirty="0" err="1">
                <a:solidFill>
                  <a:srgbClr val="268BD2"/>
                </a:solidFill>
                <a:effectLst/>
                <a:latin typeface="Aptos Display" panose="020B0004020202020204" pitchFamily="34" charset="0"/>
              </a:rPr>
              <a:t>groupId</a:t>
            </a:r>
            <a:r>
              <a:rPr lang="en-US" sz="2000" dirty="0">
                <a:solidFill>
                  <a:srgbClr val="000000"/>
                </a:solidFill>
                <a:effectLst/>
                <a:latin typeface="Aptos Display" panose="020B0004020202020204" pitchFamily="34" charset="0"/>
              </a:rPr>
              <a:t>&gt;</a:t>
            </a:r>
          </a:p>
          <a:p>
            <a:pPr marL="0" marR="0" indent="0">
              <a:spcBef>
                <a:spcPts val="0"/>
              </a:spcBef>
              <a:spcAft>
                <a:spcPts val="0"/>
              </a:spcAft>
              <a:buNone/>
            </a:pPr>
            <a:r>
              <a:rPr lang="en-US" sz="2000" dirty="0">
                <a:solidFill>
                  <a:srgbClr val="000000"/>
                </a:solidFill>
                <a:effectLst/>
                <a:latin typeface="Aptos Display" panose="020B0004020202020204" pitchFamily="34" charset="0"/>
              </a:rPr>
              <a:t>&lt;</a:t>
            </a:r>
            <a:r>
              <a:rPr lang="en-US" sz="2000" dirty="0" err="1">
                <a:solidFill>
                  <a:srgbClr val="268BD2"/>
                </a:solidFill>
                <a:effectLst/>
                <a:latin typeface="Aptos Display" panose="020B0004020202020204" pitchFamily="34" charset="0"/>
              </a:rPr>
              <a:t>artifactId</a:t>
            </a:r>
            <a:r>
              <a:rPr lang="en-US" sz="2000" dirty="0">
                <a:solidFill>
                  <a:srgbClr val="000000"/>
                </a:solidFill>
                <a:effectLst/>
                <a:latin typeface="Aptos Display" panose="020B0004020202020204" pitchFamily="34" charset="0"/>
              </a:rPr>
              <a:t>&gt;spring-boot-starter-data-</a:t>
            </a:r>
            <a:r>
              <a:rPr lang="en-US" sz="2000" dirty="0" err="1">
                <a:solidFill>
                  <a:srgbClr val="000000"/>
                </a:solidFill>
                <a:effectLst/>
                <a:latin typeface="Aptos Display" panose="020B0004020202020204" pitchFamily="34" charset="0"/>
              </a:rPr>
              <a:t>mongodb</a:t>
            </a:r>
            <a:r>
              <a:rPr lang="en-US" sz="2000" dirty="0">
                <a:solidFill>
                  <a:srgbClr val="000000"/>
                </a:solidFill>
                <a:effectLst/>
                <a:latin typeface="Aptos Display" panose="020B0004020202020204" pitchFamily="34" charset="0"/>
              </a:rPr>
              <a:t>&lt;/</a:t>
            </a:r>
            <a:r>
              <a:rPr lang="en-US" sz="2000" dirty="0" err="1">
                <a:solidFill>
                  <a:srgbClr val="268BD2"/>
                </a:solidFill>
                <a:effectLst/>
                <a:latin typeface="Aptos Display" panose="020B0004020202020204" pitchFamily="34" charset="0"/>
              </a:rPr>
              <a:t>artifactId</a:t>
            </a:r>
            <a:r>
              <a:rPr lang="en-US" sz="2000" dirty="0">
                <a:solidFill>
                  <a:srgbClr val="000000"/>
                </a:solidFill>
                <a:effectLst/>
                <a:latin typeface="Aptos Display" panose="020B0004020202020204" pitchFamily="34" charset="0"/>
              </a:rPr>
              <a:t>&gt;</a:t>
            </a:r>
          </a:p>
          <a:p>
            <a:pPr marL="0" marR="0" indent="0">
              <a:spcBef>
                <a:spcPts val="0"/>
              </a:spcBef>
              <a:spcAft>
                <a:spcPts val="0"/>
              </a:spcAft>
              <a:buNone/>
            </a:pPr>
            <a:r>
              <a:rPr lang="en-US" sz="2000" dirty="0">
                <a:solidFill>
                  <a:srgbClr val="000000"/>
                </a:solidFill>
                <a:effectLst/>
                <a:latin typeface="Aptos Display" panose="020B0004020202020204" pitchFamily="34" charset="0"/>
              </a:rPr>
              <a:t>&lt;/</a:t>
            </a:r>
            <a:r>
              <a:rPr lang="en-US" sz="2000" dirty="0">
                <a:solidFill>
                  <a:srgbClr val="268BD2"/>
                </a:solidFill>
                <a:effectLst/>
                <a:latin typeface="Aptos Display" panose="020B0004020202020204" pitchFamily="34" charset="0"/>
              </a:rPr>
              <a:t>dependency</a:t>
            </a:r>
            <a:r>
              <a:rPr lang="en-US" sz="2000" dirty="0">
                <a:solidFill>
                  <a:srgbClr val="000000"/>
                </a:solidFill>
                <a:effectLst/>
                <a:latin typeface="Aptos Display" panose="020B0004020202020204" pitchFamily="34" charset="0"/>
              </a:rPr>
              <a:t>&gt;</a:t>
            </a:r>
          </a:p>
          <a:p>
            <a:pPr marL="25400" indent="0">
              <a:buNone/>
            </a:pPr>
            <a:r>
              <a:rPr lang="en-US" sz="3600" dirty="0">
                <a:latin typeface="Aptos Display" panose="020B0004020202020204" pitchFamily="34" charset="0"/>
              </a:rPr>
              <a:t>Step 2:- In place of </a:t>
            </a:r>
            <a:r>
              <a:rPr lang="en-US" sz="3600" dirty="0" err="1">
                <a:latin typeface="Aptos Display" panose="020B0004020202020204" pitchFamily="34" charset="0"/>
              </a:rPr>
              <a:t>JPARepository</a:t>
            </a:r>
            <a:r>
              <a:rPr lang="en-US" sz="3600" dirty="0">
                <a:latin typeface="Aptos Display" panose="020B0004020202020204" pitchFamily="34" charset="0"/>
              </a:rPr>
              <a:t> implement </a:t>
            </a:r>
            <a:r>
              <a:rPr lang="en-US" sz="3600" dirty="0" err="1">
                <a:latin typeface="Aptos Display" panose="020B0004020202020204" pitchFamily="34" charset="0"/>
              </a:rPr>
              <a:t>MongoRepository</a:t>
            </a:r>
            <a:endParaRPr lang="en-US" sz="3600" dirty="0">
              <a:latin typeface="Aptos Display" panose="020B0004020202020204" pitchFamily="34" charset="0"/>
            </a:endParaRPr>
          </a:p>
          <a:p>
            <a:pPr marL="25400" indent="0">
              <a:buNone/>
            </a:pPr>
            <a:r>
              <a:rPr lang="en-US" sz="3600" dirty="0">
                <a:latin typeface="Aptos Display" panose="020B0004020202020204" pitchFamily="34" charset="0"/>
              </a:rPr>
              <a:t>Step 3 :- In Place of @Entity Use @Document</a:t>
            </a:r>
          </a:p>
          <a:p>
            <a:pPr marL="25400" indent="0">
              <a:buNone/>
            </a:pPr>
            <a:r>
              <a:rPr lang="en-US" sz="3600" dirty="0">
                <a:latin typeface="Aptos Display" panose="020B0004020202020204" pitchFamily="34" charset="0"/>
              </a:rPr>
              <a:t>Step 4 :- Configure Property File </a:t>
            </a:r>
          </a:p>
          <a:p>
            <a:pPr marL="0" lvl="1" indent="0">
              <a:spcBef>
                <a:spcPts val="0"/>
              </a:spcBef>
              <a:spcAft>
                <a:spcPts val="0"/>
              </a:spcAft>
              <a:buNone/>
            </a:pPr>
            <a:r>
              <a:rPr lang="en-US" sz="1600" dirty="0" err="1">
                <a:solidFill>
                  <a:srgbClr val="000000"/>
                </a:solidFill>
                <a:effectLst/>
                <a:latin typeface="Aptos Display" panose="020B0004020202020204" pitchFamily="34" charset="0"/>
              </a:rPr>
              <a:t>A.spring.data.mongodb.uri</a:t>
            </a:r>
            <a:r>
              <a:rPr lang="en-US" sz="1600" dirty="0">
                <a:solidFill>
                  <a:srgbClr val="000000"/>
                </a:solidFill>
                <a:effectLst/>
                <a:latin typeface="Aptos Display" panose="020B0004020202020204" pitchFamily="34" charset="0"/>
              </a:rPr>
              <a:t>=</a:t>
            </a:r>
            <a:r>
              <a:rPr lang="en-US" sz="1600" dirty="0" err="1">
                <a:solidFill>
                  <a:srgbClr val="2AA198"/>
                </a:solidFill>
                <a:effectLst/>
                <a:latin typeface="Aptos Display" panose="020B0004020202020204" pitchFamily="34" charset="0"/>
              </a:rPr>
              <a:t>mongodb+srv</a:t>
            </a:r>
            <a:r>
              <a:rPr lang="en-US" sz="1600" dirty="0">
                <a:solidFill>
                  <a:srgbClr val="2AA198"/>
                </a:solidFill>
                <a:effectLst/>
                <a:latin typeface="Aptos Display" panose="020B0004020202020204" pitchFamily="34" charset="0"/>
              </a:rPr>
              <a:t>://rahul:1234@studentdatabase.gor43mv.mongodb.net/?</a:t>
            </a:r>
            <a:r>
              <a:rPr lang="en-US" sz="1600" dirty="0" err="1">
                <a:solidFill>
                  <a:srgbClr val="2AA198"/>
                </a:solidFill>
                <a:effectLst/>
                <a:latin typeface="Aptos Display" panose="020B0004020202020204" pitchFamily="34" charset="0"/>
              </a:rPr>
              <a:t>retryWrites</a:t>
            </a:r>
            <a:r>
              <a:rPr lang="en-US" sz="1600" dirty="0">
                <a:solidFill>
                  <a:srgbClr val="2AA198"/>
                </a:solidFill>
                <a:effectLst/>
                <a:latin typeface="Aptos Display" panose="020B0004020202020204" pitchFamily="34" charset="0"/>
              </a:rPr>
              <a:t>=</a:t>
            </a:r>
            <a:r>
              <a:rPr lang="en-US" sz="1600" dirty="0" err="1">
                <a:solidFill>
                  <a:srgbClr val="2AA198"/>
                </a:solidFill>
                <a:effectLst/>
                <a:latin typeface="Aptos Display" panose="020B0004020202020204" pitchFamily="34" charset="0"/>
              </a:rPr>
              <a:t>true&amp;w</a:t>
            </a:r>
            <a:r>
              <a:rPr lang="en-US" sz="1600" dirty="0">
                <a:solidFill>
                  <a:srgbClr val="2AA198"/>
                </a:solidFill>
                <a:effectLst/>
                <a:latin typeface="Aptos Display" panose="020B0004020202020204" pitchFamily="34" charset="0"/>
              </a:rPr>
              <a:t>=majority</a:t>
            </a:r>
          </a:p>
          <a:p>
            <a:pPr marL="0" lvl="1" indent="0">
              <a:spcBef>
                <a:spcPts val="0"/>
              </a:spcBef>
              <a:spcAft>
                <a:spcPts val="0"/>
              </a:spcAft>
              <a:buNone/>
            </a:pPr>
            <a:r>
              <a:rPr lang="en-US" sz="2000" dirty="0">
                <a:solidFill>
                  <a:srgbClr val="000000"/>
                </a:solidFill>
                <a:effectLst/>
                <a:latin typeface="Aptos Display" panose="020B0004020202020204" pitchFamily="34" charset="0"/>
              </a:rPr>
              <a:t>B. </a:t>
            </a:r>
            <a:r>
              <a:rPr lang="en-US" sz="2000" dirty="0" err="1">
                <a:solidFill>
                  <a:srgbClr val="000000"/>
                </a:solidFill>
                <a:effectLst/>
                <a:latin typeface="Aptos Display" panose="020B0004020202020204" pitchFamily="34" charset="0"/>
              </a:rPr>
              <a:t>spring.data.mongodb.database</a:t>
            </a:r>
            <a:r>
              <a:rPr lang="en-US" sz="2000" dirty="0">
                <a:solidFill>
                  <a:srgbClr val="000000"/>
                </a:solidFill>
                <a:effectLst/>
                <a:latin typeface="Aptos Display" panose="020B0004020202020204" pitchFamily="34" charset="0"/>
              </a:rPr>
              <a:t>=</a:t>
            </a:r>
            <a:r>
              <a:rPr lang="en-US" sz="2000" dirty="0" err="1">
                <a:solidFill>
                  <a:srgbClr val="2AA198"/>
                </a:solidFill>
                <a:latin typeface="Aptos Display" panose="020B0004020202020204" pitchFamily="34" charset="0"/>
              </a:rPr>
              <a:t>studentDatabase</a:t>
            </a:r>
            <a:endParaRPr lang="en-US" sz="2000" dirty="0">
              <a:solidFill>
                <a:srgbClr val="000000"/>
              </a:solidFill>
              <a:effectLst/>
              <a:latin typeface="Aptos Display" panose="020B0004020202020204" pitchFamily="34" charset="0"/>
            </a:endParaRPr>
          </a:p>
          <a:p>
            <a:pPr marL="0" marR="0" indent="0">
              <a:spcBef>
                <a:spcPts val="0"/>
              </a:spcBef>
              <a:spcAft>
                <a:spcPts val="0"/>
              </a:spcAft>
              <a:buNone/>
            </a:pPr>
            <a:r>
              <a:rPr lang="en-US" sz="2000" dirty="0">
                <a:solidFill>
                  <a:srgbClr val="93A1A1"/>
                </a:solidFill>
                <a:effectLst/>
                <a:latin typeface="Aptos Display" panose="020B0004020202020204" pitchFamily="34" charset="0"/>
              </a:rPr>
              <a:t>#spring.main.allow-bean-definition-overriding=true</a:t>
            </a:r>
            <a:endParaRPr lang="en-US" sz="2000" dirty="0">
              <a:solidFill>
                <a:srgbClr val="000000"/>
              </a:solidFill>
              <a:latin typeface="Aptos Display" panose="020B0004020202020204" pitchFamily="34" charset="0"/>
            </a:endParaRPr>
          </a:p>
          <a:p>
            <a:pPr marL="0" marR="0" indent="0">
              <a:spcBef>
                <a:spcPts val="0"/>
              </a:spcBef>
              <a:spcAft>
                <a:spcPts val="0"/>
              </a:spcAft>
              <a:buNone/>
            </a:pPr>
            <a:r>
              <a:rPr lang="en-US" sz="2000" dirty="0" err="1">
                <a:solidFill>
                  <a:srgbClr val="000000"/>
                </a:solidFill>
                <a:effectLst/>
                <a:latin typeface="Aptos Display" panose="020B0004020202020204" pitchFamily="34" charset="0"/>
              </a:rPr>
              <a:t>spring.autoconfigure.exclude</a:t>
            </a:r>
            <a:r>
              <a:rPr lang="en-US" sz="2000" dirty="0">
                <a:solidFill>
                  <a:srgbClr val="000000"/>
                </a:solidFill>
                <a:effectLst/>
                <a:latin typeface="Aptos Display" panose="020B0004020202020204" pitchFamily="34" charset="0"/>
              </a:rPr>
              <a:t>=</a:t>
            </a:r>
            <a:r>
              <a:rPr lang="en-US" sz="2000" dirty="0">
                <a:solidFill>
                  <a:srgbClr val="2AA198"/>
                </a:solidFill>
                <a:effectLst/>
                <a:latin typeface="Aptos Display" panose="020B0004020202020204" pitchFamily="34" charset="0"/>
              </a:rPr>
              <a:t>org.springframework.boot.autoconfigure.jdbc.DataSourceAutoConfiguration</a:t>
            </a:r>
            <a:endParaRPr lang="en-US" sz="2000" dirty="0">
              <a:solidFill>
                <a:srgbClr val="000000"/>
              </a:solidFill>
              <a:effectLst/>
              <a:latin typeface="Aptos Display" panose="020B0004020202020204" pitchFamily="34" charset="0"/>
            </a:endParaRPr>
          </a:p>
        </p:txBody>
      </p:sp>
      <p:sp>
        <p:nvSpPr>
          <p:cNvPr id="3" name="Title 2">
            <a:extLst>
              <a:ext uri="{FF2B5EF4-FFF2-40B4-BE49-F238E27FC236}">
                <a16:creationId xmlns:a16="http://schemas.microsoft.com/office/drawing/2014/main" id="{96C885A1-2810-B12A-F667-68905ECD5733}"/>
              </a:ext>
            </a:extLst>
          </p:cNvPr>
          <p:cNvSpPr>
            <a:spLocks noGrp="1"/>
          </p:cNvSpPr>
          <p:nvPr>
            <p:ph type="title"/>
          </p:nvPr>
        </p:nvSpPr>
        <p:spPr/>
        <p:txBody>
          <a:bodyPr/>
          <a:lstStyle/>
          <a:p>
            <a:r>
              <a:rPr lang="en-US" dirty="0"/>
              <a:t>Boot + </a:t>
            </a:r>
            <a:r>
              <a:rPr lang="en-US" dirty="0" err="1"/>
              <a:t>MongoAtlas</a:t>
            </a:r>
            <a:r>
              <a:rPr lang="en-US" dirty="0"/>
              <a:t> + Hibernate</a:t>
            </a:r>
          </a:p>
        </p:txBody>
      </p:sp>
    </p:spTree>
    <p:extLst>
      <p:ext uri="{BB962C8B-B14F-4D97-AF65-F5344CB8AC3E}">
        <p14:creationId xmlns:p14="http://schemas.microsoft.com/office/powerpoint/2010/main" val="3422759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CB63A1-C938-358E-7653-E84CBD8376DB}"/>
              </a:ext>
            </a:extLst>
          </p:cNvPr>
          <p:cNvSpPr>
            <a:spLocks noGrp="1"/>
          </p:cNvSpPr>
          <p:nvPr>
            <p:ph type="body" idx="1"/>
          </p:nvPr>
        </p:nvSpPr>
        <p:spPr>
          <a:xfrm>
            <a:off x="622300" y="1160003"/>
            <a:ext cx="10947400" cy="3589000"/>
          </a:xfrm>
        </p:spPr>
        <p:txBody>
          <a:bodyPr/>
          <a:lstStyle/>
          <a:p>
            <a:r>
              <a:rPr lang="en-US" dirty="0"/>
              <a:t>Step 1:-  Goto the Mongo Atlas : </a:t>
            </a:r>
            <a:r>
              <a:rPr lang="en-US" dirty="0">
                <a:hlinkClick r:id="rId2"/>
              </a:rPr>
              <a:t>https://www.mongodb.com/</a:t>
            </a:r>
            <a:endParaRPr lang="en-US" dirty="0"/>
          </a:p>
          <a:p>
            <a:r>
              <a:rPr lang="en-US" dirty="0"/>
              <a:t>Step 2:- Create Database </a:t>
            </a:r>
          </a:p>
          <a:p>
            <a:r>
              <a:rPr lang="en-US" dirty="0"/>
              <a:t>Step 3:- Configure the data base in property file : - </a:t>
            </a:r>
          </a:p>
          <a:p>
            <a:pPr lvl="1"/>
            <a:r>
              <a:rPr lang="en-US" sz="1800" dirty="0" err="1">
                <a:solidFill>
                  <a:srgbClr val="000000"/>
                </a:solidFill>
                <a:effectLst/>
                <a:latin typeface="Consolas" panose="020B0609020204030204" pitchFamily="49" charset="0"/>
              </a:rPr>
              <a:t>spring.data.mongodb.uri</a:t>
            </a:r>
            <a:endParaRPr lang="en-US" sz="1800" dirty="0">
              <a:solidFill>
                <a:srgbClr val="000000"/>
              </a:solidFill>
              <a:effectLst/>
              <a:latin typeface="Consolas" panose="020B0609020204030204" pitchFamily="49" charset="0"/>
            </a:endParaRPr>
          </a:p>
          <a:p>
            <a:pPr lvl="1"/>
            <a:r>
              <a:rPr lang="en-US" sz="1800" dirty="0" err="1">
                <a:solidFill>
                  <a:srgbClr val="000000"/>
                </a:solidFill>
                <a:effectLst/>
                <a:latin typeface="Consolas" panose="020B0609020204030204" pitchFamily="49" charset="0"/>
              </a:rPr>
              <a:t>spring.data.mongodb.database</a:t>
            </a:r>
            <a:r>
              <a:rPr lang="en-US" sz="1800" dirty="0">
                <a:solidFill>
                  <a:srgbClr val="000000"/>
                </a:solidFill>
                <a:effectLst/>
                <a:latin typeface="Consolas" panose="020B0609020204030204" pitchFamily="49" charset="0"/>
              </a:rPr>
              <a:t>=</a:t>
            </a:r>
            <a:r>
              <a:rPr lang="en-US" sz="1800" dirty="0" err="1">
                <a:solidFill>
                  <a:srgbClr val="000000"/>
                </a:solidFill>
                <a:effectLst/>
                <a:latin typeface="Consolas" panose="020B0609020204030204" pitchFamily="49" charset="0"/>
              </a:rPr>
              <a:t>tablename</a:t>
            </a:r>
            <a:endParaRPr lang="en-US" dirty="0"/>
          </a:p>
          <a:p>
            <a:endParaRPr lang="en-US" dirty="0"/>
          </a:p>
          <a:p>
            <a:endParaRPr lang="en-US" dirty="0"/>
          </a:p>
        </p:txBody>
      </p:sp>
      <p:sp>
        <p:nvSpPr>
          <p:cNvPr id="3" name="Title 2">
            <a:extLst>
              <a:ext uri="{FF2B5EF4-FFF2-40B4-BE49-F238E27FC236}">
                <a16:creationId xmlns:a16="http://schemas.microsoft.com/office/drawing/2014/main" id="{63F1C24A-A772-FEB4-1586-74097E55E6A9}"/>
              </a:ext>
            </a:extLst>
          </p:cNvPr>
          <p:cNvSpPr>
            <a:spLocks noGrp="1"/>
          </p:cNvSpPr>
          <p:nvPr>
            <p:ph type="title"/>
          </p:nvPr>
        </p:nvSpPr>
        <p:spPr/>
        <p:txBody>
          <a:bodyPr/>
          <a:lstStyle/>
          <a:p>
            <a:r>
              <a:rPr lang="en-US" dirty="0"/>
              <a:t>Mongo database atlas</a:t>
            </a:r>
          </a:p>
        </p:txBody>
      </p:sp>
    </p:spTree>
    <p:extLst>
      <p:ext uri="{BB962C8B-B14F-4D97-AF65-F5344CB8AC3E}">
        <p14:creationId xmlns:p14="http://schemas.microsoft.com/office/powerpoint/2010/main" val="287914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12990467e5a_0_35"/>
          <p:cNvSpPr txBox="1"/>
          <p:nvPr/>
        </p:nvSpPr>
        <p:spPr>
          <a:xfrm>
            <a:off x="2096062" y="2213395"/>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a:solidFill>
                  <a:schemeClr val="dk1"/>
                </a:solidFill>
                <a:latin typeface="Calibri"/>
                <a:ea typeface="Calibri"/>
                <a:cs typeface="Calibri"/>
                <a:sym typeface="Calibri"/>
              </a:rPr>
              <a:t>Any doubts?</a:t>
            </a:r>
            <a:endParaRPr sz="1400" b="1" i="0" u="none" strike="noStrike" cap="none">
              <a:solidFill>
                <a:schemeClr val="dk1"/>
              </a:solidFill>
              <a:latin typeface="Calibri"/>
              <a:ea typeface="Calibri"/>
              <a:cs typeface="Calibri"/>
              <a:sym typeface="Calibri"/>
            </a:endParaRPr>
          </a:p>
        </p:txBody>
      </p:sp>
      <p:sp>
        <p:nvSpPr>
          <p:cNvPr id="82" name="Google Shape;82;g12990467e5a_0_35"/>
          <p:cNvSpPr txBox="1"/>
          <p:nvPr/>
        </p:nvSpPr>
        <p:spPr>
          <a:xfrm>
            <a:off x="2096062" y="3101515"/>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3200" b="1"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706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EB500-C73A-EBBA-E100-5CE6D78405D4}"/>
              </a:ext>
            </a:extLst>
          </p:cNvPr>
          <p:cNvSpPr>
            <a:spLocks noGrp="1"/>
          </p:cNvSpPr>
          <p:nvPr>
            <p:ph type="ctrTitle"/>
          </p:nvPr>
        </p:nvSpPr>
        <p:spPr/>
        <p:txBody>
          <a:bodyPr/>
          <a:lstStyle/>
          <a:p>
            <a:pPr algn="ctr"/>
            <a:r>
              <a:rPr lang="en-US" dirty="0"/>
              <a:t>Thank You</a:t>
            </a:r>
          </a:p>
        </p:txBody>
      </p:sp>
      <p:sp>
        <p:nvSpPr>
          <p:cNvPr id="5" name="Subtitle 4">
            <a:extLst>
              <a:ext uri="{FF2B5EF4-FFF2-40B4-BE49-F238E27FC236}">
                <a16:creationId xmlns:a16="http://schemas.microsoft.com/office/drawing/2014/main" id="{CD2AAAA5-B04E-5674-CDC0-0B2A8AD8B0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13798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D19DE1-E458-8127-3A4F-365DF3DC881F}"/>
              </a:ext>
            </a:extLst>
          </p:cNvPr>
          <p:cNvSpPr>
            <a:spLocks noGrp="1"/>
          </p:cNvSpPr>
          <p:nvPr>
            <p:ph type="body" idx="1"/>
          </p:nvPr>
        </p:nvSpPr>
        <p:spPr>
          <a:xfrm>
            <a:off x="622300" y="1160003"/>
            <a:ext cx="11569700" cy="3450500"/>
          </a:xfrm>
        </p:spPr>
        <p:txBody>
          <a:bodyPr/>
          <a:lstStyle/>
          <a:p>
            <a:r>
              <a:rPr lang="en-US" b="0" i="0" dirty="0">
                <a:solidFill>
                  <a:srgbClr val="444444"/>
                </a:solidFill>
                <a:effectLst/>
                <a:latin typeface="Consolas" panose="020B0609020204030204" pitchFamily="49" charset="0"/>
              </a:rPr>
              <a:t>Beans-</a:t>
            </a:r>
            <a:r>
              <a:rPr lang="en-US" b="0" i="0" u="none" strike="noStrike" dirty="0">
                <a:solidFill>
                  <a:srgbClr val="86B25C"/>
                </a:solidFill>
                <a:effectLst/>
                <a:latin typeface="Consolas" panose="020B0609020204030204" pitchFamily="49" charset="0"/>
                <a:hlinkClick r:id="rId2"/>
              </a:rPr>
              <a:t>http://localhost:8080/actuator/beans</a:t>
            </a:r>
            <a:endParaRPr lang="en-US" b="0" i="0" dirty="0">
              <a:solidFill>
                <a:srgbClr val="86B25C"/>
              </a:solidFill>
              <a:effectLst/>
              <a:latin typeface="Consolas" panose="020B0609020204030204" pitchFamily="49" charset="0"/>
            </a:endParaRPr>
          </a:p>
          <a:p>
            <a:r>
              <a:rPr lang="en-US" b="0" i="0" dirty="0">
                <a:solidFill>
                  <a:srgbClr val="444444"/>
                </a:solidFill>
                <a:effectLst/>
                <a:latin typeface="Consolas" panose="020B0609020204030204" pitchFamily="49" charset="0"/>
              </a:rPr>
              <a:t>Info-</a:t>
            </a:r>
            <a:r>
              <a:rPr lang="en-US" b="0" i="0" u="none" strike="noStrike" dirty="0">
                <a:solidFill>
                  <a:srgbClr val="86B25C"/>
                </a:solidFill>
                <a:effectLst/>
                <a:latin typeface="Consolas" panose="020B0609020204030204" pitchFamily="49" charset="0"/>
                <a:hlinkClick r:id="rId3"/>
              </a:rPr>
              <a:t>http://localhost:8080/actuator/info</a:t>
            </a:r>
            <a:endParaRPr lang="en-US" b="0" i="0" dirty="0">
              <a:solidFill>
                <a:srgbClr val="86B25C"/>
              </a:solidFill>
              <a:effectLst/>
              <a:latin typeface="Consolas" panose="020B0609020204030204" pitchFamily="49" charset="0"/>
            </a:endParaRPr>
          </a:p>
          <a:p>
            <a:r>
              <a:rPr lang="en-US" b="0" i="0" dirty="0">
                <a:solidFill>
                  <a:srgbClr val="444444"/>
                </a:solidFill>
                <a:effectLst/>
                <a:latin typeface="Consolas" panose="020B0609020204030204" pitchFamily="49" charset="0"/>
              </a:rPr>
              <a:t>Env-</a:t>
            </a:r>
            <a:r>
              <a:rPr lang="en-US" b="0" i="0" u="none" strike="noStrike" dirty="0">
                <a:solidFill>
                  <a:srgbClr val="86B25C"/>
                </a:solidFill>
                <a:effectLst/>
                <a:latin typeface="Consolas" panose="020B0609020204030204" pitchFamily="49" charset="0"/>
                <a:hlinkClick r:id="rId4"/>
              </a:rPr>
              <a:t>http://localhost:8080/actuator/env</a:t>
            </a:r>
            <a:endParaRPr lang="en-US" b="0" i="0" dirty="0">
              <a:solidFill>
                <a:srgbClr val="86B25C"/>
              </a:solidFill>
              <a:effectLst/>
              <a:latin typeface="Consolas" panose="020B0609020204030204" pitchFamily="49" charset="0"/>
            </a:endParaRPr>
          </a:p>
          <a:p>
            <a:pPr indent="-457200"/>
            <a:r>
              <a:rPr lang="en-US" b="0" i="0" dirty="0">
                <a:solidFill>
                  <a:srgbClr val="444444"/>
                </a:solidFill>
                <a:effectLst/>
                <a:latin typeface="Consolas" panose="020B0609020204030204" pitchFamily="49" charset="0"/>
              </a:rPr>
              <a:t>Mappings-</a:t>
            </a:r>
            <a:r>
              <a:rPr lang="en-US" b="0" i="0" u="none" strike="noStrike" dirty="0">
                <a:solidFill>
                  <a:srgbClr val="86B25C"/>
                </a:solidFill>
                <a:effectLst/>
                <a:latin typeface="Consolas" panose="020B0609020204030204" pitchFamily="49" charset="0"/>
                <a:hlinkClick r:id="rId5"/>
              </a:rPr>
              <a:t>http://localhost:8080/actuator/mappings</a:t>
            </a:r>
            <a:endParaRPr lang="en-US" b="0" i="0" dirty="0">
              <a:solidFill>
                <a:srgbClr val="86B25C"/>
              </a:solidFill>
              <a:effectLst/>
              <a:latin typeface="Consolas" panose="020B0609020204030204" pitchFamily="49" charset="0"/>
            </a:endParaRPr>
          </a:p>
          <a:p>
            <a:pPr indent="-457200"/>
            <a:r>
              <a:rPr lang="en-US" b="0" i="0" dirty="0">
                <a:solidFill>
                  <a:srgbClr val="444444"/>
                </a:solidFill>
                <a:effectLst/>
                <a:latin typeface="Consolas" panose="020B0609020204030204" pitchFamily="49" charset="0"/>
                <a:hlinkClick r:id="rId6"/>
              </a:rPr>
              <a:t>H</a:t>
            </a:r>
            <a:r>
              <a:rPr lang="en-US" b="0" i="0" dirty="0">
                <a:solidFill>
                  <a:srgbClr val="444444"/>
                </a:solidFill>
                <a:effectLst/>
                <a:latin typeface="Consolas" panose="020B0609020204030204" pitchFamily="49" charset="0"/>
              </a:rPr>
              <a:t>ealth-</a:t>
            </a:r>
            <a:r>
              <a:rPr lang="en-US" b="0" i="0" u="none" strike="noStrike" dirty="0">
                <a:solidFill>
                  <a:srgbClr val="86B25C"/>
                </a:solidFill>
                <a:effectLst/>
                <a:latin typeface="Consolas" panose="020B0609020204030204" pitchFamily="49" charset="0"/>
                <a:hlinkClick r:id="rId6"/>
              </a:rPr>
              <a:t>http://localhost:8080/actuator/health</a:t>
            </a:r>
            <a:endParaRPr lang="en-US" b="0" i="0" dirty="0">
              <a:solidFill>
                <a:srgbClr val="86B25C"/>
              </a:solidFill>
              <a:effectLst/>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902D1067-4B69-D1D6-CC5C-E05D7CD902DD}"/>
              </a:ext>
            </a:extLst>
          </p:cNvPr>
          <p:cNvSpPr>
            <a:spLocks noGrp="1"/>
          </p:cNvSpPr>
          <p:nvPr>
            <p:ph type="title"/>
          </p:nvPr>
        </p:nvSpPr>
        <p:spPr/>
        <p:txBody>
          <a:bodyPr/>
          <a:lstStyle/>
          <a:p>
            <a:r>
              <a:rPr lang="en-US" dirty="0"/>
              <a:t>Actuator </a:t>
            </a:r>
            <a:r>
              <a:rPr lang="en-US" dirty="0" err="1"/>
              <a:t>EndPoints</a:t>
            </a:r>
            <a:endParaRPr lang="en-US" dirty="0"/>
          </a:p>
        </p:txBody>
      </p:sp>
    </p:spTree>
    <p:extLst>
      <p:ext uri="{BB962C8B-B14F-4D97-AF65-F5344CB8AC3E}">
        <p14:creationId xmlns:p14="http://schemas.microsoft.com/office/powerpoint/2010/main" val="58402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D12209-2F83-24BC-5CFD-88400F8CDFB1}"/>
              </a:ext>
            </a:extLst>
          </p:cNvPr>
          <p:cNvSpPr>
            <a:spLocks noGrp="1"/>
          </p:cNvSpPr>
          <p:nvPr>
            <p:ph type="body" idx="1"/>
          </p:nvPr>
        </p:nvSpPr>
        <p:spPr>
          <a:xfrm>
            <a:off x="622300" y="1160003"/>
            <a:ext cx="10947400" cy="5748565"/>
          </a:xfrm>
        </p:spPr>
        <p:txBody>
          <a:bodyPr/>
          <a:lstStyle/>
          <a:p>
            <a:r>
              <a:rPr lang="en-US" dirty="0"/>
              <a:t>Spring Boot vs Spring MVC vs Spring: What's in it? </a:t>
            </a:r>
          </a:p>
          <a:p>
            <a:pPr lvl="1"/>
            <a:r>
              <a:rPr lang="en-US" dirty="0"/>
              <a:t>Spring Framework: Dependency Injection </a:t>
            </a:r>
          </a:p>
          <a:p>
            <a:pPr lvl="2"/>
            <a:r>
              <a:rPr lang="en-US" dirty="0"/>
              <a:t>@Component, @Autowired, Component Scan etc.. </a:t>
            </a:r>
          </a:p>
          <a:p>
            <a:pPr lvl="2"/>
            <a:r>
              <a:rPr lang="en-US" dirty="0"/>
              <a:t>Just Dependency Injection is NOT sufficient (You need other frameworks to build apps) </a:t>
            </a:r>
          </a:p>
          <a:p>
            <a:pPr lvl="3"/>
            <a:r>
              <a:rPr lang="en-US" dirty="0"/>
              <a:t>Spring Modules and Spring Projects: Extend Spring Eco System </a:t>
            </a:r>
          </a:p>
          <a:p>
            <a:pPr lvl="4"/>
            <a:r>
              <a:rPr lang="en-US" dirty="0"/>
              <a:t>Provide good integration with other frameworks (Hibernate/JPA, JUnit &amp; Mockito for Unit Testing) </a:t>
            </a:r>
          </a:p>
          <a:p>
            <a:pPr lvl="1"/>
            <a:r>
              <a:rPr lang="en-US" dirty="0"/>
              <a:t>Spring MVC (Spring Module): Simplify building web apps and REST API </a:t>
            </a:r>
          </a:p>
          <a:p>
            <a:pPr lvl="2"/>
            <a:r>
              <a:rPr lang="en-US" dirty="0"/>
              <a:t>Building web applications with Struts was very complex </a:t>
            </a:r>
          </a:p>
          <a:p>
            <a:pPr lvl="2"/>
            <a:r>
              <a:rPr lang="en-US" dirty="0"/>
              <a:t>@Controller, @RestController, @RequestMapping("/courses") </a:t>
            </a:r>
          </a:p>
          <a:p>
            <a:endParaRPr lang="en-US" dirty="0"/>
          </a:p>
        </p:txBody>
      </p:sp>
      <p:sp>
        <p:nvSpPr>
          <p:cNvPr id="3" name="Title 2">
            <a:extLst>
              <a:ext uri="{FF2B5EF4-FFF2-40B4-BE49-F238E27FC236}">
                <a16:creationId xmlns:a16="http://schemas.microsoft.com/office/drawing/2014/main" id="{A026A035-4FCA-DA20-A478-7126F9BCFDC4}"/>
              </a:ext>
            </a:extLst>
          </p:cNvPr>
          <p:cNvSpPr>
            <a:spLocks noGrp="1"/>
          </p:cNvSpPr>
          <p:nvPr>
            <p:ph type="title"/>
          </p:nvPr>
        </p:nvSpPr>
        <p:spPr/>
        <p:txBody>
          <a:bodyPr/>
          <a:lstStyle/>
          <a:p>
            <a:r>
              <a:rPr lang="en-US" sz="4000" dirty="0"/>
              <a:t>Understanding Spring Boot vs Spring MVC vs Spring</a:t>
            </a:r>
          </a:p>
        </p:txBody>
      </p:sp>
    </p:spTree>
    <p:extLst>
      <p:ext uri="{BB962C8B-B14F-4D97-AF65-F5344CB8AC3E}">
        <p14:creationId xmlns:p14="http://schemas.microsoft.com/office/powerpoint/2010/main" val="327647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00B020-0CC7-D558-0DD2-FE3A31F62F4B}"/>
              </a:ext>
            </a:extLst>
          </p:cNvPr>
          <p:cNvSpPr>
            <a:spLocks noGrp="1"/>
          </p:cNvSpPr>
          <p:nvPr>
            <p:ph type="body" idx="1"/>
          </p:nvPr>
        </p:nvSpPr>
        <p:spPr>
          <a:xfrm>
            <a:off x="622300" y="1160003"/>
            <a:ext cx="10947400" cy="4648264"/>
          </a:xfrm>
        </p:spPr>
        <p:txBody>
          <a:bodyPr/>
          <a:lstStyle/>
          <a:p>
            <a:pPr lvl="1"/>
            <a:r>
              <a:rPr lang="en-US" dirty="0"/>
              <a:t>Spring Boot (Spring Project): Build PRODUCTION-READY apps QUICKLY </a:t>
            </a:r>
          </a:p>
          <a:p>
            <a:pPr lvl="2"/>
            <a:r>
              <a:rPr lang="en-US" dirty="0"/>
              <a:t>Starter Projects - Make it easy to build variety of applications </a:t>
            </a:r>
          </a:p>
          <a:p>
            <a:pPr lvl="2"/>
            <a:r>
              <a:rPr lang="en-US" dirty="0"/>
              <a:t>Auto configuration - Eliminate configuration to setup Spring, Spring MVC and other frameworks! </a:t>
            </a:r>
          </a:p>
          <a:p>
            <a:pPr lvl="2"/>
            <a:r>
              <a:rPr lang="en-US" dirty="0"/>
              <a:t>Enable non functional requirements (NFRs): </a:t>
            </a:r>
          </a:p>
          <a:p>
            <a:pPr lvl="3"/>
            <a:r>
              <a:rPr lang="en-US" dirty="0"/>
              <a:t>Actuator: Enables Advanced Monitoring of applications </a:t>
            </a:r>
          </a:p>
          <a:p>
            <a:pPr lvl="3"/>
            <a:r>
              <a:rPr lang="en-US" dirty="0"/>
              <a:t>Embedded Server: No need for separate application servers! </a:t>
            </a:r>
          </a:p>
          <a:p>
            <a:pPr lvl="3"/>
            <a:r>
              <a:rPr lang="en-US" dirty="0"/>
              <a:t>Logging and Error Handling </a:t>
            </a:r>
          </a:p>
          <a:p>
            <a:pPr lvl="3"/>
            <a:r>
              <a:rPr lang="en-US" dirty="0"/>
              <a:t>Profiles and </a:t>
            </a:r>
            <a:r>
              <a:rPr lang="en-US" dirty="0" err="1"/>
              <a:t>ConfigurationProperties</a:t>
            </a:r>
            <a:endParaRPr lang="en-US" dirty="0"/>
          </a:p>
          <a:p>
            <a:endParaRPr lang="en-US" dirty="0"/>
          </a:p>
        </p:txBody>
      </p:sp>
      <p:sp>
        <p:nvSpPr>
          <p:cNvPr id="3" name="Title 2">
            <a:extLst>
              <a:ext uri="{FF2B5EF4-FFF2-40B4-BE49-F238E27FC236}">
                <a16:creationId xmlns:a16="http://schemas.microsoft.com/office/drawing/2014/main" id="{F4EE50B1-A6C5-656A-A6C4-5D3E7C88F3C5}"/>
              </a:ext>
            </a:extLst>
          </p:cNvPr>
          <p:cNvSpPr>
            <a:spLocks noGrp="1"/>
          </p:cNvSpPr>
          <p:nvPr>
            <p:ph type="title"/>
          </p:nvPr>
        </p:nvSpPr>
        <p:spPr/>
        <p:txBody>
          <a:bodyPr/>
          <a:lstStyle/>
          <a:p>
            <a:r>
              <a:rPr lang="en-US" sz="4000" dirty="0"/>
              <a:t>Understanding Spring Boot vs Spring MVC vs Spring</a:t>
            </a:r>
          </a:p>
        </p:txBody>
      </p:sp>
    </p:spTree>
    <p:extLst>
      <p:ext uri="{BB962C8B-B14F-4D97-AF65-F5344CB8AC3E}">
        <p14:creationId xmlns:p14="http://schemas.microsoft.com/office/powerpoint/2010/main" val="24939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E876A3-BB5E-4D49-6D89-C193AF22E60B}"/>
              </a:ext>
            </a:extLst>
          </p:cNvPr>
          <p:cNvSpPr>
            <a:spLocks noGrp="1"/>
          </p:cNvSpPr>
          <p:nvPr>
            <p:ph type="ctrTitle"/>
          </p:nvPr>
        </p:nvSpPr>
        <p:spPr/>
        <p:txBody>
          <a:bodyPr/>
          <a:lstStyle/>
          <a:p>
            <a:pPr algn="ctr"/>
            <a:r>
              <a:rPr lang="en-US" dirty="0"/>
              <a:t>JPA : Spring Data JPA</a:t>
            </a:r>
          </a:p>
        </p:txBody>
      </p:sp>
      <p:sp>
        <p:nvSpPr>
          <p:cNvPr id="7" name="Subtitle 6">
            <a:extLst>
              <a:ext uri="{FF2B5EF4-FFF2-40B4-BE49-F238E27FC236}">
                <a16:creationId xmlns:a16="http://schemas.microsoft.com/office/drawing/2014/main" id="{4D68C81C-D08F-FA73-6915-38AF73681094}"/>
              </a:ext>
            </a:extLst>
          </p:cNvPr>
          <p:cNvSpPr>
            <a:spLocks noGrp="1"/>
          </p:cNvSpPr>
          <p:nvPr>
            <p:ph type="subTitle"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D84538C-6E85-EFED-E2FD-4B2C0DB0CE31}"/>
                  </a:ext>
                </a:extLst>
              </p14:cNvPr>
              <p14:cNvContentPartPr/>
              <p14:nvPr/>
            </p14:nvContentPartPr>
            <p14:xfrm>
              <a:off x="934560" y="0"/>
              <a:ext cx="10764720" cy="4301280"/>
            </p14:xfrm>
          </p:contentPart>
        </mc:Choice>
        <mc:Fallback>
          <p:pic>
            <p:nvPicPr>
              <p:cNvPr id="2" name="Ink 1">
                <a:extLst>
                  <a:ext uri="{FF2B5EF4-FFF2-40B4-BE49-F238E27FC236}">
                    <a16:creationId xmlns:a16="http://schemas.microsoft.com/office/drawing/2014/main" id="{DD84538C-6E85-EFED-E2FD-4B2C0DB0CE31}"/>
                  </a:ext>
                </a:extLst>
              </p:cNvPr>
              <p:cNvPicPr/>
              <p:nvPr/>
            </p:nvPicPr>
            <p:blipFill>
              <a:blip r:embed="rId3"/>
              <a:stretch>
                <a:fillRect/>
              </a:stretch>
            </p:blipFill>
            <p:spPr>
              <a:xfrm>
                <a:off x="925200" y="-9360"/>
                <a:ext cx="10783440" cy="4320000"/>
              </a:xfrm>
              <a:prstGeom prst="rect">
                <a:avLst/>
              </a:prstGeom>
            </p:spPr>
          </p:pic>
        </mc:Fallback>
      </mc:AlternateContent>
    </p:spTree>
    <p:extLst>
      <p:ext uri="{BB962C8B-B14F-4D97-AF65-F5344CB8AC3E}">
        <p14:creationId xmlns:p14="http://schemas.microsoft.com/office/powerpoint/2010/main" val="2708655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0741E5-7319-2629-4E2C-A8841F092BA5}"/>
              </a:ext>
            </a:extLst>
          </p:cNvPr>
          <p:cNvSpPr>
            <a:spLocks noGrp="1"/>
          </p:cNvSpPr>
          <p:nvPr>
            <p:ph type="body" idx="1"/>
          </p:nvPr>
        </p:nvSpPr>
        <p:spPr>
          <a:xfrm>
            <a:off x="622300" y="1160003"/>
            <a:ext cx="10947400" cy="2881114"/>
          </a:xfrm>
        </p:spPr>
        <p:txBody>
          <a:bodyPr/>
          <a:lstStyle/>
          <a:p>
            <a:r>
              <a:rPr lang="en-US" dirty="0"/>
              <a:t>Create a Spring Boot Project with H2 </a:t>
            </a:r>
          </a:p>
          <a:p>
            <a:r>
              <a:rPr lang="en-US" dirty="0"/>
              <a:t>Create Student table </a:t>
            </a:r>
          </a:p>
          <a:p>
            <a:r>
              <a:rPr lang="en-US" dirty="0"/>
              <a:t>Use Spring JDBC to play with Student table </a:t>
            </a:r>
          </a:p>
          <a:p>
            <a:r>
              <a:rPr lang="en-US" dirty="0"/>
              <a:t>Use JPA and Hibernate to play with Student table </a:t>
            </a:r>
          </a:p>
          <a:p>
            <a:r>
              <a:rPr lang="en-US" dirty="0"/>
              <a:t>Use Spring Data JPA to play with Student table</a:t>
            </a:r>
          </a:p>
        </p:txBody>
      </p:sp>
      <p:sp>
        <p:nvSpPr>
          <p:cNvPr id="3" name="Title 2">
            <a:extLst>
              <a:ext uri="{FF2B5EF4-FFF2-40B4-BE49-F238E27FC236}">
                <a16:creationId xmlns:a16="http://schemas.microsoft.com/office/drawing/2014/main" id="{7DB0842B-E8DC-59D1-AFB8-CAE14E5A8101}"/>
              </a:ext>
            </a:extLst>
          </p:cNvPr>
          <p:cNvSpPr>
            <a:spLocks noGrp="1"/>
          </p:cNvSpPr>
          <p:nvPr>
            <p:ph type="title"/>
          </p:nvPr>
        </p:nvSpPr>
        <p:spPr/>
        <p:txBody>
          <a:bodyPr/>
          <a:lstStyle/>
          <a:p>
            <a:r>
              <a:rPr lang="en-US" dirty="0"/>
              <a:t>Approach</a:t>
            </a:r>
          </a:p>
        </p:txBody>
      </p:sp>
    </p:spTree>
    <p:extLst>
      <p:ext uri="{BB962C8B-B14F-4D97-AF65-F5344CB8AC3E}">
        <p14:creationId xmlns:p14="http://schemas.microsoft.com/office/powerpoint/2010/main" val="161629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04BE9B-EDFB-784C-8453-F59B985565D0}"/>
              </a:ext>
            </a:extLst>
          </p:cNvPr>
          <p:cNvSpPr>
            <a:spLocks noGrp="1"/>
          </p:cNvSpPr>
          <p:nvPr>
            <p:ph type="body" idx="1"/>
          </p:nvPr>
        </p:nvSpPr>
        <p:spPr>
          <a:xfrm>
            <a:off x="622300" y="1160003"/>
            <a:ext cx="10947400" cy="5507474"/>
          </a:xfrm>
        </p:spPr>
        <p:txBody>
          <a:bodyPr/>
          <a:lstStyle/>
          <a:p>
            <a:r>
              <a:rPr lang="en-US" dirty="0"/>
              <a:t>We added Data JPA and H2 dependencies: </a:t>
            </a:r>
          </a:p>
          <a:p>
            <a:pPr lvl="1"/>
            <a:r>
              <a:rPr lang="en-US" dirty="0"/>
              <a:t>Spring Boot Auto Configuration does some magic: </a:t>
            </a:r>
          </a:p>
          <a:p>
            <a:pPr lvl="2"/>
            <a:r>
              <a:rPr lang="en-US" dirty="0"/>
              <a:t>Initialize JPA and Spring Data JPA frameworks </a:t>
            </a:r>
          </a:p>
          <a:p>
            <a:pPr lvl="2"/>
            <a:r>
              <a:rPr lang="en-US" dirty="0"/>
              <a:t>Launch an in memory database (H2) </a:t>
            </a:r>
          </a:p>
          <a:p>
            <a:pPr lvl="2"/>
            <a:r>
              <a:rPr lang="en-US" dirty="0"/>
              <a:t>Setup connection from App to in-memory database </a:t>
            </a:r>
          </a:p>
          <a:p>
            <a:pPr lvl="2"/>
            <a:r>
              <a:rPr lang="en-US" dirty="0"/>
              <a:t>Launch a few scripts at startup (example: </a:t>
            </a:r>
            <a:r>
              <a:rPr lang="en-US" dirty="0" err="1"/>
              <a:t>data.sql</a:t>
            </a:r>
            <a:r>
              <a:rPr lang="en-US" dirty="0"/>
              <a:t>, </a:t>
            </a:r>
            <a:r>
              <a:rPr lang="en-US" dirty="0" err="1"/>
              <a:t>schema.sql</a:t>
            </a:r>
            <a:r>
              <a:rPr lang="en-US" dirty="0"/>
              <a:t>) </a:t>
            </a:r>
          </a:p>
          <a:p>
            <a:r>
              <a:rPr lang="en-US" dirty="0"/>
              <a:t>Remember - H2 is in memory database </a:t>
            </a:r>
          </a:p>
          <a:p>
            <a:pPr lvl="1"/>
            <a:r>
              <a:rPr lang="en-US" dirty="0"/>
              <a:t>Does NOT persist data </a:t>
            </a:r>
          </a:p>
          <a:p>
            <a:pPr lvl="1"/>
            <a:r>
              <a:rPr lang="en-US" dirty="0"/>
              <a:t>Great for learning </a:t>
            </a:r>
          </a:p>
          <a:p>
            <a:pPr lvl="1"/>
            <a:r>
              <a:rPr lang="en-US" dirty="0"/>
              <a:t>BUT NOT so great for production</a:t>
            </a:r>
          </a:p>
          <a:p>
            <a:endParaRPr lang="en-US" dirty="0"/>
          </a:p>
        </p:txBody>
      </p:sp>
      <p:sp>
        <p:nvSpPr>
          <p:cNvPr id="3" name="Title 2">
            <a:extLst>
              <a:ext uri="{FF2B5EF4-FFF2-40B4-BE49-F238E27FC236}">
                <a16:creationId xmlns:a16="http://schemas.microsoft.com/office/drawing/2014/main" id="{393FF455-FBBF-F214-389D-A1CF0E03C2B5}"/>
              </a:ext>
            </a:extLst>
          </p:cNvPr>
          <p:cNvSpPr>
            <a:spLocks noGrp="1"/>
          </p:cNvSpPr>
          <p:nvPr>
            <p:ph type="title"/>
          </p:nvPr>
        </p:nvSpPr>
        <p:spPr/>
        <p:txBody>
          <a:bodyPr/>
          <a:lstStyle/>
          <a:p>
            <a:r>
              <a:rPr lang="en-US" dirty="0"/>
              <a:t>Spring Boot Auto Configuration</a:t>
            </a:r>
          </a:p>
        </p:txBody>
      </p:sp>
    </p:spTree>
    <p:extLst>
      <p:ext uri="{BB962C8B-B14F-4D97-AF65-F5344CB8AC3E}">
        <p14:creationId xmlns:p14="http://schemas.microsoft.com/office/powerpoint/2010/main" val="29592449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1537</TotalTime>
  <Words>1654</Words>
  <Application>Microsoft Office PowerPoint</Application>
  <PresentationFormat>Widescreen</PresentationFormat>
  <Paragraphs>228</Paragraphs>
  <Slides>36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Calibri</vt:lpstr>
      <vt:lpstr>Arial</vt:lpstr>
      <vt:lpstr>Aptos</vt:lpstr>
      <vt:lpstr>var(--fontStack-monospace, ui-monospace, SFMono-Regular, SF Mono, Menlo, Consolas, Liberation Mono, monospace)</vt:lpstr>
      <vt:lpstr>Candara</vt:lpstr>
      <vt:lpstr>Consolas</vt:lpstr>
      <vt:lpstr>Corbel</vt:lpstr>
      <vt:lpstr>Century</vt:lpstr>
      <vt:lpstr>Aptos Display</vt:lpstr>
      <vt:lpstr>Office Theme</vt:lpstr>
      <vt:lpstr>PowerPoint Presentation</vt:lpstr>
      <vt:lpstr>Actuator</vt:lpstr>
      <vt:lpstr>Dependency For Actuator</vt:lpstr>
      <vt:lpstr>Actuator EndPoints</vt:lpstr>
      <vt:lpstr>Understanding Spring Boot vs Spring MVC vs Spring</vt:lpstr>
      <vt:lpstr>Understanding Spring Boot vs Spring MVC vs Spring</vt:lpstr>
      <vt:lpstr>JPA : Spring Data JPA</vt:lpstr>
      <vt:lpstr>Approach</vt:lpstr>
      <vt:lpstr>Spring Boot Auto Configuration</vt:lpstr>
      <vt:lpstr>Boot + JPA + Hibernate</vt:lpstr>
      <vt:lpstr>Configuration : Properties File</vt:lpstr>
      <vt:lpstr>For Creation of table :</vt:lpstr>
      <vt:lpstr>To Insert Manually </vt:lpstr>
      <vt:lpstr>JDBC to Spring JDBC to JPA to Spring Data JPA</vt:lpstr>
      <vt:lpstr>PowerPoint Presentation</vt:lpstr>
      <vt:lpstr>JDBC to Spring JDBC</vt:lpstr>
      <vt:lpstr>Spring JDBC example</vt:lpstr>
      <vt:lpstr>Steps to Communicate with Database Using JDBC Template</vt:lpstr>
      <vt:lpstr>To Execute On Start Up Use Command  Line Runner</vt:lpstr>
      <vt:lpstr>Create Student</vt:lpstr>
      <vt:lpstr>Steps to Communicate with Database Using JDBC Template</vt:lpstr>
      <vt:lpstr>Delete Using Jdbc Template</vt:lpstr>
      <vt:lpstr>Select Query</vt:lpstr>
      <vt:lpstr>To Execute On Start Up Use Command  Line Runner</vt:lpstr>
      <vt:lpstr>JPA With Entity Manager</vt:lpstr>
      <vt:lpstr>Step to Connect With MySql</vt:lpstr>
      <vt:lpstr>Classes :   </vt:lpstr>
      <vt:lpstr>Applicaion.properties</vt:lpstr>
      <vt:lpstr>Hibernate vs JPA</vt:lpstr>
      <vt:lpstr>Step to Connect With MySql</vt:lpstr>
      <vt:lpstr>Classes :   </vt:lpstr>
      <vt:lpstr>Applicaion.properties</vt:lpstr>
      <vt:lpstr>Boot + MongoAtlas + Hibernate</vt:lpstr>
      <vt:lpstr>Mongo database atlas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Bharani Akella</dc:creator>
  <cp:lastModifiedBy>rahul dixit</cp:lastModifiedBy>
  <cp:revision>115</cp:revision>
  <dcterms:modified xsi:type="dcterms:W3CDTF">2024-07-28T07:55:40Z</dcterms:modified>
</cp:coreProperties>
</file>