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7" r:id="rId5"/>
    <p:sldId id="279" r:id="rId6"/>
    <p:sldId id="280" r:id="rId7"/>
    <p:sldId id="281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  <p:sldId id="276" r:id="rId17"/>
    <p:sldId id="277" r:id="rId18"/>
    <p:sldId id="278" r:id="rId19"/>
    <p:sldId id="260" r:id="rId20"/>
    <p:sldId id="261" r:id="rId21"/>
    <p:sldId id="283" r:id="rId22"/>
    <p:sldId id="285" r:id="rId23"/>
    <p:sldId id="282" r:id="rId24"/>
    <p:sldId id="297" r:id="rId25"/>
    <p:sldId id="262" r:id="rId26"/>
  </p:sldIdLst>
  <p:sldSz cx="12192000" cy="6858000"/>
  <p:notesSz cx="6858000" cy="9144000"/>
  <p:embeddedFontLst>
    <p:embeddedFont>
      <p:font typeface="Candara" panose="020E0502030303020204" pitchFamily="34" charset="0"/>
      <p:regular r:id="rId28"/>
      <p:bold r:id="rId29"/>
      <p:italic r:id="rId30"/>
      <p:boldItalic r:id="rId31"/>
    </p:embeddedFont>
    <p:embeddedFont>
      <p:font typeface="Corbel" panose="020B05030202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jO4cZSmuOvsU0F1O8Z0nrhYMLQ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8T06:06:51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3316 14062 35 0,'0'0'146'0,"0"0"-60"0,0 0 53 15,22 0-4-15,-22 0 11 0,0 0-8 0,21-3-22 16,-21 3-3-16,0 0-15 0,23-2 8 0,-23 2-18 16,19-1-27-16,-19 1 7 0,0 0-7 0,24 0-2 15,-24 0 7-15,0 0-12 0,25 0-1 16,-25 0-6-16,0 0-2 0,20 1 16 15,-20-1-7-15,0 0-1 0,22 2 1 0,-22-2-9 16,16 3 12-16,-16-3-5 0,17 2-5 0,-17-2-1 16,18 2-6-16,-18-2 29 0,17 4-45 0,-17-4 44 15,19 2-41-15,-19-2 31 0,19 4-37 0,-19-4 33 16,19 5-48-16,-19-5 45 0,22 5-41 0,-22-5 33 16,18 5-34-16,-18-5 34 0,23 5-29 0,-23-5 29 15,23 5-33-15,-23-5 37 0,24 4-26 0,-24-4 35 16,25 7-25-16,-25-7 18 0,26 5-22 0,-9-2 16 15,-17-3-21-15,29 3 22 0,-12-1-18 0,-17-2 16 16,28 4-19-16,-9-2 14 0,-1-1-22 0,-3 1 17 16,-15-2-19-16,31 3 14 0,-13-1 2 15,-3-2-2-15,-15 0-2 0,32 3-14 0,-13-2 9 0,0 2-17 16,-2-2 11-16,3-1-12 0,0 2 13 16,0-1-15-16,0-1 15 0,5 1-18 0,-1-1 15 15,2 1-15-15,-1 1 14 0,2-2-17 16,0 0 12-16,0 0-7 0,1 0 11 0,-2 0-15 15,2 0 15-15,-3 2-15 0,3-1 13 0,-1-1-14 16,-2 1 13-16,1-1-13 0,-2 3 15 0,1-3-15 16,-5 2 14-16,3-1-1 0,0 0-5 0,0 0 1 15,-1-1 3-15,-2 0 0 0,2 2 2 0,4 0-3 16,-2-2 2-16,3 0-6 0,-2 0 1 0,3 0 4 16,-1 0 0-16,-1-2-1 0,3 0 2 15,-2 2-1-15,2 0-13 0,1 0 13 0,-1 0-11 16,-1 0 10-16,2 0-9 0,-2 0 15 0,0 0-10 15,-1 0 11-15,1 0-15 0,-2 4 9 0,0-4 2 16,1 1 0-16,-1 0 1 0,-1 0 0 0,1 1-3 16,-1-1 0-16,1-1-1 0,-7 0 0 0,4 2 0 15,-1-1-6-15,-2-1 1 0,2 0 3 0,1 0 4 16,-3 0-3-16,6 0 6 0,-2 1-8 0,-1-1-2 16,-1-1 1-16,2 1 3 0,-1 0 0 0,1 1 1 15,-2-1-1-15,0 0 6 0,0 0-1 0,-1 0 0 16,-1 3-3-16,1-3 3 15,0 0-1-15,1 4-1 0,-1-3-3 0,1 1 0 16,-2-1 2-16,-1-1 0 0,3 1-2 0,0-1 1 16,-3 1-1-16,3 1-1 0,-2-2 0 0,-1 0-5 15,2 2 0-15,-1-2 6 0,-2 1-3 0,1 1 3 16,0-2-2-16,-2 0 0 0,2 2-1 0,-19-2-1 16,31 0 4-16,-31 0-2 0,29 2-1 0,-29-2-1 15,32 1 1-15,-32-1 1 0,32 1-1 0,-32-1 0 16,32 0-4-16,-14 0 1 0,1-1 6 15,0 0-1-15,1-1 0 0,0 0-1 0,-1 2-1 0,4-3 1 16,0 1 2-16,1-1 0 0,1-1 1 0,-2 2 0 16,-3-1 0-16,3 0-4 0,-1 2 4 15,-4-2 1-15,2 2-2 0,2-1 1 0,0 1-2 16,2-1 1-16,0-2-1 0,-2 2-1 0,0-1 1 16,1 0 0-16,0 1 4 0,-3 0-11 15,2-2 0-15,-3 3 5 0,1-2-7 0,0 2 12 16,-1-2-3-16,1 3 0 0,-2-3-2 0,1 3 0 15,-2 0 1-15,2-2-1 0,-19 2 6 0,32 0-8 16,-32 0-4-16,32 0 7 0,-13-3 0 0,-19 3-1 16,36 0 0-16,-18 0 0 0,1 0 0 0,-1-2-1 15,0 1 1-15,1 0-1 0,-2 0 0 0,2-3-1 16,0 4 1-16,-1-2 2 0,1 1-1 0,0-1-5 16,-2 0 2-16,0 1 4 0,0 0 0 15,-17 1-2-15,32-4-6 0,-32 4 8 0,31-3 0 16,-13 2-1-16,-3-2-5 0,-15 3 6 0,29-1 23 15,-12-2-29-15,-17 3-5 0,31-3 9 0,-31 3-7 16,29-2 7-16,-29 2-4 0,31-5 6 0,-31 5-1 16,29 0-1-16,-29 0-5 0,28-3 8 0,-12 1-7 15,-16 2 7-15,29-4-7 0,-11 1 7 0,-18 3-6 16,28-3 0-16,-28 3 1 0,28-5 6 16,-14 2-8-16,-14 3 10 0,27-4-7 15,-27 4 5-15,28-5-9 0,-28 5 9 0,26-3-7 16,-26 3 7-16,26-6-6 0,-26 6 6 0,27-3-8 15,-27 3 4-15,23-5-3 0,-23 5 6 0,27-2-5 16,-27 2 5-16,23-2-4 0,-23 2 5 0,24-5 1 16,-24 5-3-16,25-4 0 0,-25 4 0 0,23-4-5 15,-23 4 5-15,23-4-1 0,-23 4-1 0,23-6 2 16,-23 6-1-16,20-4-1 0,-20 4 2 0,19-5-2 16,-19 5 0-16,21-5 1 0,-21 5-1 0,16-2-3 15,-16 2 0-15,18-4 7 0,-18 4-3 0,18-3-6 16,-18 3 5-16,15-3-4 0,-15 3 5 0,18-2-4 15,-18 2 5-15,17-5-6 0,-17 5 6 0,19-3-5 16,-19 3 8-16,18-4-9 0,-18 4 8 16,19-4-7-16,-19 4 6 0,18-4-7 15,-18 4 8-15,17-2-6 0,-17 2 4 0,19-4-5 16,-19 4 6-16,18-6-7 0,-18 6 8 0,19-2-6 16,-19 2 2-16,19-5-5 0,-19 5 8 0,19-2-5 15,-19 2 6-15,22-6-5 0,-22 6 4 0,22-7-5 16,-22 7 3-16,19-6-3 0,-19 6 5 0,22-6-3 15,-22 6-1-15,20-7-2 0,-20 7 7 0,17-7-6 16,-17 7 6-16,16-7-6 0,-16 7 6 0,13-8-7 16,-13 8 29-16,17-8-34 0,-17 8 5 0,13-8 0 15,-13 8 5-15,12-10-7 0,-12 10 2 0,12-7 3 16,-12 7 9-16,10-8-14 0,-10 8 7 0,9-6-5 16,-9 6 7-16,9-11-7 15,-9 11 2-15,6-11-2 0,-6 11 7 0,7-14-8 16,-7 14 8-16,7-13-7 0,-4 0 8 0,-2 4-8 15,2-3 6-15,-1-2-3 0,-2 0 3 0,0 2-1 16,0-2-4-16,0-2 3 0,0-1 0 0,0 0 3 16,0-1-4-16,0 0 1 0,-1 1-1 0,0-4 45 15,-1 3-51-15,1 1 47 0,0-2-54 0,-2-3 2 16,-3 2-2-16,2-1 3 0,0 1 6 0,-1 2 0 16,0-3 1-16,1 8 5 0,0-2 4 0,-3 0 16 15,-1 0 8-15,2 1 2 0,-1 2 1 16,-3 0 3-16,4 0-3 0,-3 0-2 0,1 3-2 15,-2 1-1-15,2-2 5 0,-1 3-7 0,0 0-2 16,0 1-6-16,0-1-3 0,0 2 3 0,-1-1-3 16,0 0-3-16,0 1-3 0,-2 1-2 0,3-2-2 15,-3 1 2-15,1 1 0 0,1 0 4 16,-1-2 0-16,-1 2-8 0,-1 0 2 0,-1-1 0 16,1-1 2-16,-1 1 2 0,0 0 1 0,-1-1-2 15,2 0 0-15,-3 0 2 0,0 0-4 0,1 1 9 16,-3-2 4-16,0-2-2 0,-1 4 4 0,5 0-5 15,-4-2 2-15,4 2 1 0,-4 0 2 0,4-2 4 16,-2 4 6-16,1-3 2 0,0 1-6 0,1-1 14 16,0 2-2-16,0-1-4 0,0 0 0 15,-2 0-7-15,1 1-5 0,-1-2-3 0,-1 4-1 16,-1-2-2-16,0 0 5 0,-2 2-3 0,-1-3-10 16,2 5-2-16,-3-3 0 0,1 2-1 0,-4 0 1 15,1-3-4-15,2 4-1 0,1 0 0 0,-1 0 0 16,0-2 1-16,3 2 0 0,-3-1 0 0,2 1 0 15,1 0 1-15,0 0-1 0,-2 0-1 0,3 0 0 16,-1 0 8-16,1 0-4 0,-1 0-7 0,0 0 12 16,1 0-11-16,-1 0 0 0,-3 0-2 0,4 0-16 15,-4 0 18-15,2 0 0 0,-2 0 0 0,-1 0 1 16,0 0 0-16,-2 1 0 0,2 1-1 0,-4-2-1 16,0 2 1-16,3 0 0 15,-2-1 0-15,1 0 8 0,3-1-10 0,-2 1 0 16,3-1 6-16,0 0-2 0,1-1 2 0,-1 1-3 15,0-1-2-15,2-2 2 0,-1 1 0 0,-1 2-1 16,-2-3-1-16,0 1 1 0,3-1 0 0,-2 2 1 16,-3 0-4-16,3-2 4 0,-3 0-3 0,2 2 3 15,0 1 4-15,0-3 1 0,3 2-4 0,1-1-8 16,-3 1-14-16,2 0 26 0,-1 1-28 0,-3-2 28 16,-2 1-19-16,2 0 20 0,2 1-3 0,-1 0 0 15,-1-3 0-15,2 3-3 0,-2-3 1 0,0 2 1 16,-2-2-1-16,1 0 0 0,-1 2-8 15,-1-2 7-15,0 0 1 0,-1 1 3 0,0-2 1 16,0 0-2-16,1 2-6 0,-2-3-4 0,1 3 6 16,-2-1 1-16,0-1-3 0,0 2-1 0,1 1 2 15,-2-3-2-15,3 2 2 0,0 1 0 0,-1-2-21 16,0 0 24-16,0 2-16 0,2 1 19 0,0 0-14 16,1-3 15-16,-2 3-17 0,2 0 18 0,-1 0-2 15,1 0 13-15,1-1-11 0,-2 2-4 0,3-1-8 16,-3 0-1-16,3 0-1 0,-2 0 1 0,-1 0-7 15,0 0 4-15,1 0 0 0,-1 3 2 0,0-3 0 16,0 0 1-16,0 0-2 0,0 0 1 0,1 1 0 16,-4 1 0-16,2 0-1 15,0 0 0-15,0 0 9 0,0 1-11 0,-2-1 4 16,1 1 0-16,1-3-1 0,1 5 3 0,0-1-4 16,-1-4-2-16,0 5-1 0,1-2-1 0,-1 0-1 15,3-1 2-15,-2 1 2 0,0-2 0 0,0 2-1 16,3 0 9-16,-2-2 1 0,2 0-7 0,0 3 2 15,-2-2 0-15,3-1 2 0,0 1-2 0,-3-2-1 16,2 3 1-16,0-3-2 0,0 1-1 0,-2-1-2 16,2 1-2-16,-3 1-2 0,0-1-4 0,2 0-1 15,-3 2 0-15,2-3-8 0,-2 3 8 0,0 0-9 16,0 1-5-16,-2-2 9 0,2 3-13 0,-4 2 1 16,-1-2 3-16,6 0 5 0,-5 2-3 15,5-2 2-15,0 2-1 0,2 0-1 0,1-1 2 16,-1-1-3-16,1 2-3 0,0 0 2 0,1 0 3 15,1-2 6-15,-1 2 0 0,0 0-5 0,0-2 9 16,2 0-2-16,0 1 6 0,-1 0-5 0,2-1-2 16,-2-2-11-16,0 2 14 0,1-1-10 0,-1-1 8 15,0 0-4-15,-1 1 9 0,1-2-10 16,4 3 5-16,1-4-2 0,-1 1 11 0,-1 0-6 16,2 1 0-16,17-3 8 0,-28 4-6 15,28-4 6-15,-27 0-1 0,27 0 10 0,-27 3-8 0,27-3 8 16,-23 0-14-16,23 0 10 0,-23 0-11 15,23 0 7-15,-20 0-11 0,20 0 12 0,-23 0-8 16,23 0 11-16,-23 0-12 0,23 0 12 0,-22 0-12 16,22 0 7-16,-21 2-9 0,21-2 16 0,-21 0-14 15,21 0 15-15,-21 0-18 0,21 0 19 0,-19 2-18 16,19-2 4-16,-19 1-1 0,19-1 19 0,0 0-15 16,-22 1 18-16,22-1-13 0,0 0 11 0,-18 3-14 15,18-3 13-15,0 0-12 0,0 0 16 0,-17 1-16 16,17-1 13-16,0 0-17 0,0 0 16 0,0 0-17 15,-17 4 15-15,17-4-19 0,0 0 16 0,-9 7-11 16,9-7 19-16,-6 8-14 0,6-8 13 0,-4 13-14 16,4-13 10-16,-3 14-8 0,3-14 17 15,-2 19-19-15,2-7 20 0,-2-2-19 0,4 4 19 16,-4 0-18-16,2-1 18 0,0 3-7 16,0-1 1-16,0 0 4 0,2-2-1 0,-2 3-3 15,0 0 0-15,0-1-7 0,0 0-10 0,1-2 20 16,0 3-18-16,-1-2 18 0,0-1-16 0,0 1 17 15,1 0-17-15,-1 3 17 0,2-2-21 0,-2 2 19 16,1 0-13-16,-1-4 18 0,0 3-15 0,0-2 12 16,3 3-16-16,-3-1 9 0,1-1-8 0,-1 3 2 15,1-2 4-15,0 1 1 0,1-4 4 0,-1 2 0 16,-1 0 0-16,1-1 3 0,1-1-3 0,-2 1 1 16,1-2 3-16,-1 4 11 0,0-4-12 15,1 1-2-15,2 0 1 0,-3-1 0 0,0-1 0 16,0 0 1-16,0-1 11 0,0 0-12 0,0 2 12 15,0-1-14-15,1-1 12 0,-1 1-10 0,0 0 8 16,0-1-7-16,0 3 17 0,0-1-14 0,0 2 13 16,0-2-14-16,1 0 8 0,-1-1-12 0,0-1 5 15,0-10-5-15,0 20 10 0,0-20-12 0,0 19 12 16,0-19-10-16,3 18 16 0,-3-18 0 0,0 16-2 16,0-16-7-16,0 12 3 0,0-12-4 15,0 13 0-15,0-13-3 0,0 0-2 16,0 12 0-16,0-12 1 0,0 0 1 0,1 10 2 15,-1-10 4-15,0 0-2 0,0 0 3 0,0 9-2 16,0-9-4-16,0 0-2 0,0 0 8 0,0 0-4 16,0 0 0-16,0 0-3 0,0 12 0 0,0-12 0 15,0 0-1-15,0 0-1 0,0 0 2 0,0 0 0 16,0 0 1-16,0 0 2 0,0 0 0 0,0 0 1 16,0 0 0-16,0 0-1 0,0 0 2 0,0 0 3 15,0 0-4-15,0 0 4 0,0 0 4 0,0 10-2 16,0-10-1-16,0 0 1 0,0 0-5 0,0 0 1 15,0 0-1-15,0 0-2 0,0 0 2 0,0 0 1 16,0 0-2-16,0 0-2 0,0 0-1 0,0 0-3 16,0 0 2-16,0 0-9 0,0 0 0 15,0 0 0-15,0 0-1 0,0 0 1 0,0 0 1 16,0 0-1-16,0 0 0 0,0 0 1 0,0 0-1 16,0 0-2-16,22 0-4 0,-22 0-14 0,0 0-15 15,23 1-28-15,-23-1-18 0,20 2-22 16,-20-2-37-16,30 0-42 0,-12 0-29 0,2 1-39 15,7-1-37-15,0 1-62 0,-1-1-62 0,4 0-266 16,-1 0-206-16</inkml:trace>
  <inkml:trace contextRef="#ctx0" brushRef="#br0" timeOffset="2090">3249 13354 236 0,'0'0'415'15,"0"0"-120"-15,0 0-48 0,0 0-33 0,0 0-57 16,0 0-8-16,0 0-21 0,0 0 10 16,0 0-43-16,0 0 10 0,4-8-6 15,-4 8-5-15,0 0-3 0,0 0-2 0,0 0-6 16,0 0-17-16,0 0-4 0,-17 0-6 0,17 0-2 16,-15 2-2-16,3 3 2 0,-5 0 10 0,-5 4 6 15,-4 4-6-15,-6 2-9 0,-2-1 5 0,-2 5 1 16,-7 3 5-16,-6 0 1 0,-1 2-14 0,-1 0 9 15,0 1-11-15,-1-4 11 0,0 5-13 0,0-1 13 16,1-1-12-16,1 2-4 0,0-2-2 0,2-1-3 16,2-1-4-16,1-1-4 0,8-3-7 0,2-3-3 15,4 0-7-15,0-3 0 0,3 2-4 0,6-6-1 16,3 2-5-16,0-3-3 0,5-2 1 0,1 0-3 16,13-5-1-16,-17 7-17 0,17-7-36 15,-15 6-28-15,15-6-34 0,-10 4-38 0,10-4-48 16,0 0 3-16,0 0 12 0,0 0 10 0,0 0-8 15,0 0-32-15,-9-8-26 0,9 8-4 0,7-17-5 16,0 6-32-16,-1-2-186 0,6-5 92 0</inkml:trace>
  <inkml:trace contextRef="#ctx0" brushRef="#br0" timeOffset="2343">2245 13493 195 0,'0'0'517'0,"9"-10"-172"0,-9 10-61 0,0 0-87 16,0 0-39-16,6-7-42 0,-6 7-4 15,0 0-38-15,-2 12 2 0,2-12-33 0,-7 17 13 16,1-2-23-16,-2 4 2 0,-3 0-2 0,-2 6 3 16,-1 1-5-16,0 3-1 0,-3-2-5 0,3 0-1 15,-1 2 0-15,2-2-2 0,-1 0-5 0,1-2 2 16,3-5-1-16,1-1 5 0,-1-1-12 0,3-3-2 16,2-1 6-16,1-3-12 0,3 1-1 0,1-12 1 15,0 17-1-15,0-17 0 0,8 15 0 0,-2-6 0 16,3-1 1-16,4-3-7 0,1-1-4 0,1 1-14 15,3-2-26-15,1-3-49 0,3 0-79 0,1 0-70 16,3-3-329-16,-2 1-100 0</inkml:trace>
  <inkml:trace contextRef="#ctx0" brushRef="#br0" timeOffset="4949">2634 11621 397 0,'0'0'460'0,"-7"-13"-101"0,7 13-106 0,-9-11-36 16,9 11-59-16,-8-11 8 0,8 11-54 15,-5-9 35-15,5 9-65 0,0 0 45 0,-8-9-60 16,8 9 25-16,0 0-57 0,0 0 35 0,-7-6-49 16,7 6 30-16,0 0-43 0,0 0 34 0,-3 10-42 15,3-10 35-15,1 15-43 0,2-5 31 16,0 1-5-16,0 3 2 0,1-1-8 0,3 0-3 15,-1-1 5-15,-1 1-3 0,4-2-2 0,-1 1 1 16,1-3-2-16,-2-2-4 0,3-2-1 0,-10-5-1 16,18 8-2-16,-18-8 3 0,21-2 1 0,-21 2-4 15,23-7-5-15,-10-1 1 0,-1 0 7 0,0-2-44 16,-2-4 46-16,2 5-31 0,-5-4 40 0,1 0-36 16,-3-2 38-16,-1 2-41 0,0 0 44 15,-4-1-40-15,0 1 40 0,-2 0-42 0,0 1 42 16,-2 3-38-16,2-4 30 0,2 13-29 0,-7-15 38 15,7 15-51-15,-5-11 46 0,5 11-35 0,0 0 41 16,0 0-41-16,0 0 37 0,-18 2-39 0,14 7 42 16,-1 2-59-16,0 5 62 0,1 1-37 0,-1 4 35 15,0-1-2-15,3-1-12 0,-1-1-1 0,3-3 6 16,-1-1-9-16,1 0-1 0,1-2 6 0,0-3-1 16,-1-9-1-16,4 18-2 0,-4-18 0 0,6 11 0 15,-6-11 5-15,0 0-5 0,0 0-4 0,0 0 2 16,20-8-1-16,-14 0-3 15,2-4-37-15,-3-3 46 0,1-4-40 0,-2-2 36 16,1 1-41-16,-5-2 53 0,0-3-40 0,-4 1 33 16,-1-6-44-16,-4 0 40 0,-2 2-41 0,-2-2 42 15,-4-2-37-15,1 3 34 0,-3-1 6 0,1 5-7 16,-3 0 2-16,1 4 9 0,-1 3 9 0,3 4-4 16,1 4 2-16,0 1 6 0,-1 5-2 0,18 4-4 15,-32 0-7-15,13 6 10 0,-3 4 1 0,-1 5-3 16,2 5-22-16,0 4 34 0,1 5-32 0,4 2 37 15,-3 5-43-15,4 1 29 0,2 1-32 0,4 0 29 16,-1 4-3-16,6-4-4 0,0-1-3 0,4 0-3 16,3-2 46-16,2-3-56 0,4-3 2 15,1-3 1-15,8-1-2 0,-2-2 2 0,5-5 0 16,3-3-2-16,4-1 0 0,2-6-12 0,3-3-7 16,-1-3-9-16,6-4-3 0,2-3-19 0,2-3 24 15,-1-6-59-15,9-1-35 0,-3-6-30 0,-2-1-28 16,-2-3-75-16,-4-3-3 0,-3-1 6 0,-9 4-261 15,-1-1 12-15</inkml:trace>
  <inkml:trace contextRef="#ctx0" brushRef="#br0" timeOffset="5497">3073 11308 23 0,'0'0'624'0,"-9"-12"-183"16,9 12-100-16,-8-9-96 0,8 9-53 15,-6-7-40-15,6 7-32 0,0 0-36 0,0 0-40 16,0 0 24-16,0 0-44 0,-12 7 31 0,12-7-40 15,4 19 23-15,0-6-34 0,2 7 28 0,3 0-24 16,0 3 17-16,0 3-36 0,4 5 32 0,-3-2-4 16,3 4-15-16,-3-1 4 0,-1 2 7 0,4-1-2 15,-4-3 29-15,-3-1-41 0,2-6 24 0,-2-3-27 16,1 0 13-16,-4-7-33 0,1-1-2 0,0-2-21 16,-4-10 5-16,4 14-7 0,-4-14-18 0,0 0-3 15,0 0 8-15,0 0 10 0,0 0 16 0,-1-10-1 16,-4-4 18-16,-2-6-5 0,-1-2 10 15,-3-10 0-15,-2-2 9 0,1-5-8 0,-4-10 9 16,-3-4-6-16,1-3 6 0,-2-1-2 0,1-1-2 16,3 3 15-16,2 2 18 0,5 11 15 15,3 4-12-15,1 1 17 0,2 9-18 0,2 2 8 16,-2 4-22-16,3 4 11 0,0 3-17 0,0 3 8 16,0 3-7-16,0-3-2 0,0 12-17 0,4-13 22 15,-4 13-11-15,5-7 12 0,-5 7-9 0,0 0 17 16,12 6-12-16,-12-6 24 0,6 18 0 15,-2-2-1-15,-3 1-1 0,-1 8-6 0,0 0-4 0,-3 3-12 16,1-1-28-16,-3 5 40 0,1-5-35 0,2-1 33 16,-2-2-29-16,1-2 28 0,2-3-29 15,0-2 27-15,1-2-30 0,0-2 32 0,1 0-31 16,1-1 29-16,1-1-28 0,1-1 17 0,1-1-16 0,2 3 31 16,1-3-39-16,1 1 38 0,2 0-31 15,1 1 29-15,1 0-29 0,2-1 28 0,-1 1-28 16,3 0 28-16,0 0-4 0,-1 2-2 0,0-1 0 15,0 2-10-15,0-2 7 0,0 1-3 16,1 0-11-16,-3 2-38 0,-1-1-41 0,1-1-47 16,0 2-46-16,-3-1-69 0,-2-2 3 0,-1-4-235 15,-2 1 75-15</inkml:trace>
  <inkml:trace contextRef="#ctx0" brushRef="#br0" timeOffset="6294.01">3341 11330 520 0,'0'0'364'0,"-4"-12"-108"16,4 12-48-16,0 0-48 0,-2-12-38 0,2 12-27 15,0 0-25-15,0 0-8 0,0 0-13 0,0 0-7 16,6 12-10-16,-6-12-4 0,9 15-6 0,0-4-10 16,-1 2 3-16,-1-2-10 0,2 2 7 15,0-1 6-15,1 0 6 0,-1-1-12 0,1-1 5 16,1-1-7-16,-3-2 11 0,0 1-8 15,0-2 8-15,-8-6-4 0,13 8 14 0,-13-8-14 16,14 4 7-16,-14-4-25 0,0 0 28 0,15-3-21 16,-15 3 18-16,9-10-17 0,-9 10 5 0,8-16-12 15,-6 4 10-15,1 0-18 0,-3-2 16 0,-1 1-16 16,-2-4 16-16,0 0-17 0,-2-4 11 0,-1 6-23 16,0-2 36-16,-1 5 0 0,1-1-3 0,1 4 3 15,-4 2 0-15,9 7-2 0,-12-9 4 0,12 9 1 16,0 0 3-16,-20 4 6 0,11 1 3 0,2 7-2 15,-1-2-16-15,-1 8 0 0,1 0 8 0,3 1 1 16,1 3-10-16,-1-5-3 0,5 1-2 0,0 2 0 16,5-3-3-16,-1-1 0 0,1 0-1 15,4-2-7-15,4 0-6 0,-3-5-8 0,3-2-40 16,2-2 13-16,-15-5-12 0,28 2-2 16,-10-6-13-16,5-2-20 0,-1-4 6 0,-3-1-18 15,5-4 23-15,-2-2-16 0,-2 0 47 0,-2-1-20 16,0-2 35-16,-5 0-15 0,0 4 35 0,-3-2-3 15,2 1 32-15,-2-1 7 0,-4 3 39 0,2 0 10 16,-3 3 10-16,1 2 19 0,-2-1 2 0,-4 11-10 16,5-13-13-16,-5 13-14 0,7-13-15 0,-7 13-8 15,5-9-12-15,-5 9-2 0,6-7-4 0,-6 7-2 16,0 0-8-16,17-5-2 0,-17 5-2 0,14 3 0 16,-14-3-2-16,16 7 1 0,-8 0-3 15,2-2 0-15,-3 2 0 0,-1 5-1 0,-1-2-15 16,-1 2 11-16,0 1-17 0,-4 1 35 0,0 0-35 15,-1 3 30-15,-2 0-28 0,-1-1 30 0,-1 2-28 16,-1-4 28-16,-1 1-28 0,0-3 27 0,-1 0-29 16,3-4 28-16,5-8-41 0,-14 9 36 15,14-9-30-15,0 0 22 0,-18-2-35 0,18 2 4 16,-14-12-18-16,9-1 0 0,-3-1 1 0,2-4 13 16,-1-2 6-16,1 0 4 0,1-2 8 0,1 1 2 15,0 5 0-15,1 0 19 0,2 2 10 0,-1 3 16 16,2 11-3-16,-3-18-1 0,3 18-1 15,-3-13 1-15,3 13 0 0,0 0 14 0,-3-12 10 16,3 12 6-16,0 0-1 0,0 0-19 0,-4 13-2 16,3-2 3-16,-1 1-8 0,1 6-7 0,0 0-3 15,-2 6-2-15,2 4-4 0,0-1-4 0,-1 1-3 16,1 1-11-16,1-2-25 0,0-1-45 0,0-1-53 16,3-3-40-16,-2-5-78 0,4-1-28 0,-1-6-243 15,0 0 4-15</inkml:trace>
  <inkml:trace contextRef="#ctx0" brushRef="#br0" timeOffset="6522">3846 10960 251 0,'1'-14'602'0,"-1"1"-184"16,0 13-102-16,0-19-79 0,0 19-49 0,3-15-41 15,-3 15-28-15,0 0-25 0,6-8-16 0,-6 8-10 16,0 0-4-16,15 10-27 0,-7-2-4 0,1 4-9 15,5 3 29-15,-3 4-54 0,5 5 49 0,0 2-48 16,1 2 44-16,-3 3-51 0,-1-2-18 0,1 4-37 16,-2-1-47-16,0 2-42 0,-3 0-23 0,0-3-56 15,0 1 18-15,-4-8-73 0,-2-2-179 0,-2-5 109 16</inkml:trace>
  <inkml:trace contextRef="#ctx0" brushRef="#br0" timeOffset="6667">3985 11243 457 0,'-1'-11'367'16,"1"11"-92"-16,-4-15-38 0,4 15-56 0,0-10-49 15,0 10-31-15,-1-10-19 0,1 10-17 0,0 0-14 16,0-14-9-16,0 14-7 0,0 0-12 0,5-11-27 16,-5 11-44-16,9-7-49 0,-9 7-34 0,10-8-79 15,-10 8-251-15,14-9 110 0</inkml:trace>
  <inkml:trace contextRef="#ctx0" brushRef="#br0" timeOffset="7308.01">4239 10776 187 0,'0'0'535'0,"0"0"-148"0,-6-8-80 16,6 8-82-16,0 0-42 0,0 0-24 0,0 0-15 16,-18 8-13-16,18-8-10 0,-14 14-5 15,8-3-14-15,-2 2-25 0,3 0-12 0,-4 6 52 16,3 0-60-16,-1 1 36 0,2 2-66 0,2 2 52 16,1 0-57-16,2 1 45 0,0 1-58 0,1 0 43 15,3 1-53-15,0-1-1 0,4 4 1 0,0-3-8 16,3-1 7-16,0-1 3 0,3-1-3 0,2-1 0 15,0-1-1-15,2-3-3 0,-3-4-36 0,2-3-12 16,2-2-1-16,2-1-9 0,-2-3-8 0,-1-4-10 16,1-2-15-16,-1-2-19 0,2-4-28 0,-2-3-23 15,3-1 15-15,-5-2 24 0,1-3-10 16,-2-1 47-16,-2-3-5 0,-4-1 38 0,1 0-3 16,-2-3 20-16,-3 0 26 0,-1-2 13 15,-3 0 31-15,-1 3-4 0,0-2 34 0,0 3 13 16,-3 4 7-16,2 1 36 0,-1 2 8 0,-1 3-9 15,-1 1-10-15,4 10-18 0,-6-15-8 0,6 15-7 16,-10-6-9-16,10 6-10 0,0 0-5 0,-18 1-1 16,18-1-5-16,-17 12 39 0,9-3-57 0,1 4 41 15,0-1-54-15,-3 8 39 0,5-1-59 0,0 1 53 16,1 1-51-16,3-4 0 0,1 2-4 0,0 1 1 16,1-1 9-16,4 1 1 0,0-3 0 0,2 2 3 15,0-5-57-15,1-1 69 0,1-2 1 0,0-3 5 16,0 0-12-16,0-2 0 0,-9-6 0 15,20 3-9-15,-20-3-1 0,18-3 10 0,-5-2-6 16,-3-2-3-16,2-2 1 0,-2 1 50 0,-3-5-55 16,0 0 44-16,1 1-55 0,-7-1 43 0,3 1-58 15,-3-3 31-15,-4 1-52 0,0-1 28 0,0 1-44 16,-5 0 18-16,1 3-22 0,-2 2-9 16,-3-1-16-16,2 6-20 0,10 4-17 0,-23-3-14 15,23 3-21-15,-23 3-17 0,23-3 8 0,-22 6-84 16,22-6-164-16,-20 8 167 0</inkml:trace>
  <inkml:trace contextRef="#ctx0" brushRef="#br0" timeOffset="7685">4595 10989 49 0,'14'-5'430'0,"-3"0"-130"16,-11 5-95-16,23-5-22 0,-23 5-25 0,22-2-24 15,-22 2-19-15,19 0-24 0,-19 0 1 0,20 3-5 16,-20-3-10-16,21 7-2 0,-12 0 1 0,0 0-18 15,0-2-9-15,-3 5-8 0,2 1-2 0,-3-1-10 16,-1 0 1-16,0 0-14 0,-1 0-6 16,-3-10 13-16,4 18 2 0,-4-18 3 0,3 13 0 15,-3-13 2-15,0 12 29 0,0-12-28 0,1 11 24 16,-1-11-42-16,0 0 26 0,0 0-36 0,0 0 27 16,0 0-65-16,0 0 66 0,-4-11-39 0,4 11 30 15,3-22-35-15,-2 6 31 0,2-8-49 16,-1 2 9-16,3 0 6 0,2-2 4 0,0 0 3 15,1 3-1-15,0 0 3 0,1 2 2 0,2 1 2 16,-2 1-1-16,3 1 2 0,-1 3-10 0,-1 4 12 16,3 0-1-16,-4 5 6 0,-9 4 0 0,18-4 1 15,-18 4 4-15,22 2 1 0,-11 4-2 0,-2 2 1 16,1 2 2-16,2 6-8 0,-3-2 27 0,-3 3-33 16,1 2-25-16,-2 1 13 0,0 1 9 0,-1 1-73 15,-2-1-104-15,-2-1-79 0,0-1-63 0,0 6-200 16,-1-3-5-16</inkml:trace>
  <inkml:trace contextRef="#ctx0" brushRef="#br0" timeOffset="8450">5136 10483 528 0,'-1'-12'538'15,"1"2"-161"-15,0 10-70 0,-2-17-99 0,2 17-7 16,-3-12-78-16,3 12 13 0,0 0-64 16,0 0 8-16,0 0-18 0,18 8-19 0,-10 1-2 15,2 9 3-15,4-2-13 0,0 6-6 0,2 4 1 16,1 0-4-16,0 2-5 0,-2 1-2 0,4 0-3 16,-5 2-3-16,4-2-2 0,-5 1-2 15,1 1 0-15,-2-2 40 0,-1-5-67 0,-5-2 31 16,1-1-59-16,-2-1 42 0,0-6-45 0,-4-1 10 15,2-2-31-15,-3 1-1 0,0-12-1 0,0 16-14 16,0-16 13-16,-4 11 9 0,4-11 14 0,0 0 10 16,-10 7 11-16,10-7 7 0,-12-6 7 0,12 6 13 15,-15-11 1-15,6 0 7 0,0 0 8 0,-1-5 4 16,2 0 22-16,-1 3 11 0,3-2-1 0,1 1-2 16,1-1-3-16,1 1-2 0,2 0-13 0,0 2-8 15,2-1 8-15,-1 1 0 0,3 1-5 0,1 0-5 16,-1 1-1-16,5-2-4 0,-3 3 0 15,3 2-3-15,-1-1-2 0,3 3 1 0,1-1-2 16,-1 3 1-16,-10 3-4 0,26-5-4 0,-26 5 10 16,28 0 7-16,-12 2-4 0,1 4 1 15,-1-2-1-15,4 1 0 0,-2 4 2 0,1-1-4 16,-4 1 0-16,3 1 2 0,-4 0-5 0,-1-1 18 16,-3-1-23-16,0 2 2 0,2-2 6 0,-6 0-8 15,1 0 6-15,-2-1 6 0,-5-7 40 0,6 17-58 16,-6-17 56-16,0 12-49 0,0-12 54 0,0 9-56 15,0-9 63-15,-2 8-53 0,2-8 45 0,0 0-58 16,0 0 51-16,-12 5-53 0,12-5-2 0,-9-7-1 16,4-3 7-16,0 1-2 0,1-5 1 15,0-2-1-15,-1-2-4 0,4-4-1 0,-2 3 9 16,3-1-1-16,1-2-6 0,1 2 1 0,0-2 5 16,2 1-3-16,0 2-7 0,0 3-14 0,1 0-10 15,1 4-12-15,1-1-16 0,-1 2-27 0,1 4-36 16,0-1-39-16,-7 8-41 0,12-10-52 0,-12 10-10 15,0 0-259-15,19-2-12 0</inkml:trace>
  <inkml:trace contextRef="#ctx0" brushRef="#br0" timeOffset="9375.01">5810 10451 53 0,'0'0'337'0,"0"0"-57"0,0 0-75 16,0 0-31-16,0 0-37 0,-18 4 9 0,18-4-29 16,-10 12 8-16,5-3 6 0,0 1 6 0,1 2-2 15,-2 4-13-15,3-1-11 0,-1-1-12 0,0 3-16 16,2-1-48-16,0-1 14 0,1-1 3 0,2-2-23 16,1 1 6-16,0-3-9 0,-2-10-3 0,5 17 26 15,-5-17-40-15,9 15 28 0,-9-15-36 0,10 4-2 16,-10-4 0-16,0 0 2 0,22-2-3 15,-13-4-10-15,4-2-18 0,-3-1 8 16,3-3 2-16,-1-2 7 0,0 0-3 0,-2 2-3 16,-1 2 16-16,-2 1-4 0,-1 1 2 0,2 1 1 15,-8 7 3-15,7-9 3 0,-7 9 8 0,0 0 14 16,0 0-8-16,0 0 1 0,16 1 12 0,-16-1-22 16,7 12 28-16,-4-2 3 0,-2 1-7 0,3 0-16 15,0 2 6-15,0-1 2 0,0 1-5 0,-2-1-2 16,6-3-7-16,-6 3 2 0,5-3 0 0,-2-1-2 15,1 1 3-15,-6-9-3 0,14 8-6 0,-14-8 6 16,16 1-2-16,-16-1-10 0,20-6 0 0,-8-3 7 16,4-2-7-16,-3-3 1 0,2-2 4 15,1-5-2-15,-1-3-2 0,-2-2-3 0,-3-3-3 16,1 0 36-16,-3-4-54 0,0-4 34 0,-2 0-44 16,-2-4 29-16,-3-2-38 0,2-3 4 0,-5 0 7 15,1 0 6-15,1 4 3 0,-4-1 9 0,-2 7 10 16,1 0 8-16,-3 5 10 0,2 6 5 0,-3 3-27 15,3 3 40-15,-3 2 1 0,1 3-2 0,-1 4-4 16,3 2-4-16,-1 1 6 0,7 7-6 16,-14-5 11-16,14 5 2 0,-14 5-8 0,5 5 4 15,-1 0 6-15,1 9 1 0,3 1-2 0,-1 3-1 16,3 2-4-16,1 1 45 0,1 1-60 0,4 4 46 16,1 2-58-16,1 2 50 0,4-1-56 15,0 4 46-15,2-3-56 0,1-2 48 0,1 1-53 16,2-3 1-16,-1-1 1 0,3 0 7 0,0-4 4 15,0 1 0-15,0-5 2 0,0-2-1 0,1-3-1 16,-1-4 1-16,2-3 1 0,-1-2-1 0,1-3-4 16,-3-4-12-16,-15-1-12 0,35-5-10 0,-15-2 41 15,0-2-57-15,2-4 41 0,1-5-52 0,0-1 58 16,-5-2-42-16,1-4 46 0,-1-1-36 0,-4-3 49 16,0-4-37-16,-5-1 43 0,0-2-40 0,-1-3 44 15,-1-2-43-15,-2 0 7 0,-2 2 5 0,0 0 7 16,-5 1-2-16,1 4 15 0,-3 1 16 15,-1 7-11-15,-2 1 21 0,0 4 4 0,-2 1 7 16,0 2 1-16,-1 2-11 0,1 5 18 0,0-1-5 16,-1 3-6-16,2 5-3 0,8 4-3 0,-15-7-9 15,15 7 2-15,0 0 8 0,-26 7 1 16,20-1-2-16,-4 5-1 0,1 4-2 0,1 2-1 16,-1 2 4-16,4 5-1 0,1-1-3 0,-1 3-4 15,4 0 46-15,2 1-63 0,-2 3 45 0,2-2-58 16,2 6 51-16,-1 0-61 0,3 2 56 0,2-4-56 15,-1 0 48-15,2 1-56 0,-1-4 29 0,1-8-93 16,1 4 27-16,-1-4-95 0,1-3 25 0,1 1-67 16,-1-2-56-16,0-3-51 0,-1-4-29 15,-1-3-373-15,2 0-232 0</inkml:trace>
  <inkml:trace contextRef="#ctx0" brushRef="#br0" timeOffset="9794">6703 10289 172 0,'0'0'581'16,"0"0"-199"-16,0 0-43 0,0 0-112 15,0 0-18-15,0 0-72 0,8-7 2 0,-8 7-37 16,0 0 23-16,0 0-48 0,9 7 32 0,-9-7-59 16,8 8 32-16,-8-8-52 0,12 10 35 15,-4-3-49-15,-8-7 40 0,15 11-55 0,-6-5 45 16,0-1-46-16,5 2 34 0,-4-2-53 0,-10-5 52 15,22 7-47-15,-22-7 51 0,23 5-59 0,-23-5 54 16,19-2-49-16,-19 2 48 0,22-5-52 0,-12 2 49 16,0-4-49-16,1-1 45 0,-2-1-48 0,-1-3 52 15,-1-1-54-15,-1 1 41 0,-2-2-49 0,-1-3 41 16,-2 5-50-16,-1-2 57 0,0 1-41 0,-1 0 3 16,-2 3 4-16,3 10 10 0,-4-15 3 0,4 15 1 15,-5-14-3-15,5 14 12 0,-9-7 57 0,9 7-39 16,0 0 61-16,-19 4-45 0,19-4 55 15,-15 12-58-15,6-2 48 0,1 2-53 0,2 0 49 16,-3 6-55-16,2 0 36 0,2-3-57 0,1 2 17 16,2 2-13-16,-1-5 46 0,3 1-58 0,0-1 48 15,3 1-62-15,-2-3 43 0,4-1-84 0,-1 0 37 16,1-2-72-16,4-2 26 0,-9-7-82 16,18 6-53-16,-18-6-36 0,24-1-54 0,-10-3-2 15,4-3-37-15,0-3-197 0,0-3-19 0</inkml:trace>
  <inkml:trace contextRef="#ctx0" brushRef="#br0" timeOffset="10151">7127 10151 475 0,'5'-16'401'0,"-1"0"-68"16,-1 3-54-16,1 0-67 0,-3 2-30 15,2 1-24-15,-3 10-32 0,3-16-15 0,-3 16-6 16,3-16-31-16,-3 16-2 0,5-9-14 0,-5 9-11 16,8-13-10-16,-8 13-2 0,11-4 7 0,-11 4 4 15,0 0-3-15,23 3-4 0,-14 3-6 0,2-3-2 16,1 4 44-16,2 3-57 0,0-1 47 0,0 4-62 15,-1-2 52-15,2 2-57 0,-2-2 43 0,0 2-54 16,0 0 55-16,-4-4-62 0,-2 3 62 0,1-3-51 16,-3-1 57-16,-1 3-56 0,-4-11 54 0,1 15-10 15,-3-5-52-15,-2-2 50 0,-1 1-54 0,-4-2 50 16,1 1-59-16,-1-3 60 0,9-5-54 16,-19 5 51-16,19-5-55 0,-19-1 56 15,9-5-52-15,1-3 51 0,-4-5-52 0,4-4 50 16,1-1-52-16,-1-5 7 0,3-1-3 0,3 0 6 15,2-2 5-15,1 0 2 0,3 1 0 0,-1-1 2 16,3 2 2-16,2 4 1 0,-1-3-5 0,3 1 5 16,4-2 3-16,-2 0-6 0,3 6 1 0,-2 2-3 15,1 0-21-15,1 0-16 0,-2 3-23 0,2 2-27 16,-3 1-45-16,-1 3-80 0,-10 8-66 0,15-10-114 16,-15 10-161-16,0 0-77 0</inkml:trace>
  <inkml:trace contextRef="#ctx0" brushRef="#br0" timeOffset="10643">5153 11664 57 0,'-15'3'687'0,"2"2"-170"0,13-5-169 16,-23 4-53-16,23-4-100 0,-18 5 18 0,18-5-88 16,0 0-29-16,-19 2-21 0,19-2-17 0,0 0-10 15,0 0-7-15,0 0-1 0,0 0 4 0,0 0 6 16,0 0 2-16,27-3-5 0,-2-5-4 0,12-2-10 15,5-4-1-15,16-4-10 0,5-4-9 0,3-2 0 16,7-2 0-16,4-6 1 0,22-9-12 0,6-1 1 16,2 0 6-16,2-4-2 0,5-1-2 0,-2 1 48 15,3 1-58-15,-1-4 52 0,0 3-56 0,-2 0 48 16,-5 3-60-16,-2 3 47 0,-5 4 37 16,-22 5 13-16,-2 4 54 0,-3-1-53 15,-1 0 48-15,-7 7-65 0,-5-1-4 0,-5 3-6 16,-14 5-8-16,-3 2-6 0,-3 1-7 0,-6 2-5 15,-6 4-11-15,-3 0 3 0,-5 1-8 0,-15 4-11 16,20-3-8-16,-20 3-11 0,0 0-16 0,0 0-26 16,14 3-43-16,-14-3-55 0,0 0-21 0,0 0-40 15,-5 11-118-15,5-11-38 0,-9 9-397 0,9-9-301 16</inkml:trace>
  <inkml:trace contextRef="#ctx0" brushRef="#br0" timeOffset="12886">10979 14165 192 0,'0'0'489'0,"0"0"-152"0,-17-4-87 16,17 4-37-16,0 0-63 15,0 0-26-15,-13-4-31 0,13 4-13 0,0 0-20 16,0 0-1-16,-10-6-12 0,10 6 3 0,0 0-17 15,5-9 36-15,-5 9-35 0,9-8 16 0,-9 8-29 16,17-9 15-16,-3 1-27 0,-1 3 22 0,6-2-29 16,1 3 15-16,-1-1-17 0,4-1 27 0,1 2-31 15,2-1 23-15,-1 1-24 0,3 1 26 0,1-1-27 16,6 0 27-16,0 0-28 0,2-1 18 0,-1 2-19 16,1-3 33-16,4 1-40 0,-3 0 34 0,2 0-31 15,0 1 30-15,-1-3-29 0,1 1 26 0,-2 1-34 16,4-2 12-16,-3 4 1 15,2-2 26-15,-1 1-28 0,3 3 28 0,-2-1-30 16,2 2 13-16,-1 0 20 0,4 0-33 0,-2 0 33 16,1 0-28-16,2 2 15 0,0-1-18 0,0-1 28 15,2 3-33-15,-2-3 32 0,4 0-32 0,0 0 30 16,-1 0-28-16,5 0 27 0,-1-2-42 0,-1 1 60 16,1 1-49-16,0 0 29 0,-2 0-29 15,0 0 29-15,-2 0-30 0,0 0 31 0,-1 0-20 0,-5 0 8 16,2 0-23-16,-3 0 38 0,-1 0-35 0,0 0 33 15,-1 0-30-15,1 0 29 0,-1-1-32 0,1-1 30 16,0 0-41-16,0 2 44 0,2-3-33 16,-2 1 32-16,0 0-32 0,1 1 33 15,0-3-32-15,0 4 32 0,-2-3-40 0,1 2 42 16,0 0-43-16,-1 1 45 0,0 0-33 0,-1 0 32 16,-2-2-31-16,0 2 28 0,-4 2-40 0,-1-2 43 15,6 0-36-15,0 0 35 0,-1 0-30 0,-2 0 29 16,0 0-32-16,2 0 31 0,-1-2-41 0,2 1 41 15,1 0-33-15,-4-2 33 0,2 2-31 0,1-2 28 16,-1 2-29-16,-7-2 27 0,6 2-22 0,-1-2 14 16,-6 2-19-16,2-1 36 0,0 0-35 15,3-1 21-15,-5 1-20 0,7 0 30 0,-8-1-31 16,6 0 22-16,1-1-19 0,-1 1 32 0,-5 1-33 16,5-2 31-16,-2 1-29 0,3 0 27 15,-1-2-31-15,1 2 32 0,-1-1-44 0,1 2 49 16,-2-2-36-16,3 1 31 0,-1 1-24 0,-6-1 22 15,5 1-29-15,-3-1 29 0,-3 3-30 0,2-3 31 16,1 2-35-16,-1-2 35 0,-2 3-31 0,3-1 33 16,-1-1-34-16,-1 1 30 0,1 0-28 0,0-2 22 15,-1 1-26-15,1 2 40 0,0 0-36 16,-1-1 36-16,1 0-33 0,0 0 30 0,-1 1-29 16,1-2 21-16,0 2-26 0,-1-2 43 0,1 2-37 15,0-1 35-15,-1 1-37 0,1 0 37 0,-2 0-37 16,2 0 21-16,-3 0-21 0,2 0 34 0,0 0-41 15,-3 0 44-15,1-1-45 0,2 1 54 16,-4 0-48-16,0 0 26 0,2 0-25 0,-2 0 37 16,-1 0-38-16,-2 0 40 0,-2 0-40 0,-1-1 37 15,3 1-38-15,-3 0 37 0,0 0-2 0,0 0-42 16,-2 0 39-16,1 0-45 0,-19 0 51 16,31 0-42-16,-31 0 39 0,28 1-40 0,-28-1 29 15,24 0-27-15,-24 0 37 0,20 1-39 0,-20-1 41 16,17 0-41-16,-17 0 40 0,0 0-40 0,22 1 40 15,-22-1-42-15,0 0 41 0,18 4-48 0,-18-4 44 16,0 0-44-16,0 0 23 0,19 0-44 0,-19 0-3 16,0 0-50-16,0 0-50 0,14-5-20 15,-14 5-44-15,0 0-26 0,9-4-260 0,-9 4 32 16</inkml:trace>
  <inkml:trace contextRef="#ctx0" brushRef="#br0" timeOffset="15246">10218 11332 465 0,'0'0'395'0,"0"0"-104"16,0 0-45-16,0 0-68 0,0 0-38 0,0 0-31 15,0 0-17-15,0 0-22 0,0 0 2 16,0 0-30-16,0 0-1 0,-15 9-14 15,15-9 3-15,-5 19-16 0,4-6 9 0,-2 4-13 16,3 0 5-16,0 2-11 0,1 3 3 0,2 2-4 16,-1-3 12-16,4 3-9 0,-1-3 0 0,2-1-4 15,1-1 3-15,0 0-1 0,2-2-1 0,0-3 12 16,2 0 0-16,-1-4 13 0,-1-1 2 0,3-2-8 16,-1-2-3-16,-12-5-4 0,21 4-2 0,-21-4-4 15,25 0 0-15,-25 0 1 0,25-8-5 0,-12 2-7 16,1-1 10-16,-1-1 4 0,-2-6-10 0,0 4-19 15,-4-2 24-15,2-1-22 0,-4-1 27 0,-1-2-22 16,-1 6 36-16,-3-5-21 0,1 5 35 0,-1-1 2 16,0 11 7-16,-3-18 0 15,3 18 2-15,-4-15-4 0,4 15 2 0,-3-13-9 16,3 13-10-16,-8-8-1 0,8 8-9 0,0 0-4 16,0 0-4-16,-17 4-2 0,17-4-2 0,-11 11-2 15,5-2-9-15,-1 1 9 0,2 2-8 0,0 0-2 16,2 0 7-16,-1 0 0 0,1-2 6 0,1 2-8 15,2-12-1-15,0 20-1 0,0-20-2 0,3 15-6 16,-3-15-1-16,6 14-8 0,-6-14 12 0,8 5 1 16,-8-5-6-16,0 0 9 0,0 0 2 0,24-3-5 15,-24 3 1-15,13-10-1 0,-6-2 1 0,0 0 0 16,-1-2-1-16,0-3 1 0,-4 2-1 0,1-7-10 16,-3 2 2-16,-3-5 2 0,-2-1 5 15,-1-6 3-15,-7 2 0 0,0-3-3 0,-3 0 0 16,-2 3 42-16,-3-4-48 0,-3 6 42 0,2-1-85 15,-2 3 85-15,0 2-31 0,-2 5 47 0,1 2-44 16,-1 3 40-16,4 6-51 0,-1 4 58 16,-2 0-67-16,-1 8 63 0,2 0-49 0,-4 8 48 15,-2 5-54-15,2 3-45 0,0 6 58 0,-1 11-1 16,1 1-2-16,2 4-1 0,4 2 0 0,8-6-5 16,2 2-1-16,3 1 10 0,2 0-7 0,6 0 0 15,1-2 8-15,5 0 44 0,3 0-54 0,3-3 48 16,5-1-51-16,1-2 42 0,5 1-51 15,1-5 50-15,7-3-59 0,0-1 30 0,2-5-55 16,4-4-1-16,5-2-17 0,1-6 6 0,3-2-59 16,-1-6-36-16,4-4-55 0,-2-5-30 0,9-6-57 15,-2-2-235-15,-5-7-29 0</inkml:trace>
  <inkml:trace contextRef="#ctx0" brushRef="#br0" timeOffset="15845">10704 11125 240 0,'-10'-10'592'0,"2"0"-159"0,2 2-130 0,-2 1-47 16,8 7-84-16,-13-14 6 0,13 14-74 15,-9-8 8-15,9 8-54 0,0 0 16 0,-12-4-45 16,12 4 22-16,0 0-40 0,-3 11 27 0,3-11-35 16,7 22 29-16,1-3-33 0,-1 2-1 0,4 7 0 15,1 0 0-15,-1 4 1 0,2 0 0 0,-3 3 20 16,3-4-25-16,-3 2 3 0,0-1-27 0,-2-3 24 15,2 0 11-15,-5-7-6 0,0 0 6 0,1-6 5 16,-4-1-8-16,1-4-1 0,-1 0 3 0,-2-11-3 16,5 15 6-16,-5-15-18 0,0 0-8 0,0 0 0 15,0 0-5-15,0 0 12 0,-10-11 6 16,4-3-2-16,-2-5 2 0,-3-10-2 0,-1-1 0 16,-1-7-1-16,-1 0 3 0,-1-11-2 15,-3-3 0-15,3-1 29 0,-2-2-32 0,5 0 2 16,4 8 15-16,0 3-1 0,4 2-5 0,3 1-20 15,2 5 23-15,2 0-31 0,1 8 38 0,1 2-25 16,2 2 25-16,1 1-23 0,0 4 23 0,1 2-10 16,1 4 1-16,-1 3 6 0,0 2 4 0,-9 7-2 15,16-5-4-15,-16 5 1 0,16 8-3 0,-8 1-1 16,0 5-36-16,-4 1 47 0,-1 3-3 0,-1 1-23 16,-3 4 28-16,-2 3 35 0,-1-1-54 0,-1-1 39 15,0 2-27-15,-5-3 23 0,2 1-32 0,1-3 33 16,-3 1-32-16,2-2 28 0,0 0-31 15,-1-4 2-15,3-2-12 0,-1-2 2 0,4-2 12 16,-1-1 0-16,4-9-2 0,-7 16 0 16,7-16 9-16,-2 15 1 0,2-15-11 0,1 18 0 15,0-8 0-15,3 0-9 0,0 2 13 0,1 1-1 16,2 2 1-16,3 0 1 0,0 0 0 0,0-1 0 16,3 2-1-16,-1-1 2 0,0-1-1 0,2-1-1 15,2 1-9-15,-4-1 1 0,3 0 11 0,0-4-9 16,-5 0-12-16,4-1-22 0,-2-1-21 0,-2-2-46 15,-10-5-34-15,24 5-63 0,-24-5-11 0,18 0-37 16,-18 0 7-16,19-5-186 0,-9 0 168 0</inkml:trace>
  <inkml:trace contextRef="#ctx0" brushRef="#br0" timeOffset="16671">10934 11155 290 0,'-4'-11'464'0,"4"11"-125"0,-8-14-65 0,8 14-59 16,-6-13-37-16,6 13-14 0,-9-7-45 0,9 7-1 15,0 0-44-15,-6-9 10 0,6 9-38 0,0 0 15 16,0 0-39-16,0 0 16 0,-3 9-29 0,3-9 20 16,5 20-25-16,0-8 18 0,4 4-30 15,-2 2-3-15,0-1 2 0,4 2 11 0,-1 0 4 0,0 0-4 16,0-3-5-16,3 0 0 0,-4 0 5 0,4-3-2 16,-4-2 0-16,1-1-3 0,-1-2 0 15,-9-8 1-15,15 10-9 0,-15-10 3 0,0 0 9 16,21 1 0-16,-21-1-12 0,11-9-3 0,-6 2-3 15,0-2 3-15,0-2 4 0,-1-3-1 0,-4-2-2 16,0-2-24-16,0-1 25 0,-4-4 10 16,-2-1 0-16,1 0 4 0,-1 2-7 0,-1 1 11 15,-3 3 3-15,2 0 15 0,1 3-2 0,0 6 18 16,-3-1-22-16,1 3 20 0,9 7-40 0,-14-7 42 16,14 7-35-16,0 0 21 0,-26 1-27 0,16 5 22 15,0 4-24-15,1 3 22 0,0 0-24 0,2 2 22 16,0 4-26-16,3 1-7 0,-1 1 4 15,5-4 10-15,0 4 4 0,3-1-4 0,1 4 1 16,2-2-3-16,2-5-9 0,2 1-17 0,1-2 1 16,5-2-10-16,-1-4-23 0,4-1-22 0,-1-3-10 15,1-4-37-15,3-2 12 0,2-3-33 0,1-2 21 16,5-4-19-16,-3-5 52 0,1-1-20 0,2-2 55 16,-5-2-19-16,2-3 47 0,-4 1-22 0,-4-4 44 15,0 2-30-15,-6-3 19 0,0 0 15 16,-7 2 44-16,-2 2-18 0,-1-3 64 0,-2 7 2 15,-2 0 49-15,-1 0 2 0,0 3 2 0,-1 2-17 16,-1 3 8-16,-1 0-7 0,0 2-16 0,5 8-14 16,-11-10-18-16,11 10-9 0,-13-5-11 15,13 5-8-15,-15 5 2 0,15-5 10 0,-17 10-38 16,8-2 22-16,0 2-45 0,3 3 36 0,-1-1-30 16,2 2 31-16,0 0-40 0,4-2 26 0,-2-1-26 15,3 1 23-15,0-2-27 0,0-1 0 0,0 1-3 16,0-10-9-16,5 17-20 0,-5-17 21 0,8 13 9 15,-8-13 9-15,8 8 1 0,-8-8-6 0,0 0 3 16,0 0-1-16,18-2 2 0,-18 2-3 0,12-11 5 16,-3 5 11-16,-4-2-16 0,4 0 28 15,-2 0-22-15,-1 0 20 0,-1-1-19 0,-5 9 19 16,12-11-17-16,-12 11 19 0,6-9-21 0,-6 9 15 16,0 0-16-16,9-8 22 0,-9 8-9 15,0 0 34-15,15 5-32 0,-15-5 36 0,10 14-35 16,-2-2 36-16,0 3-33 0,2 3 42 0,-1 1-45 15,1 6 2-15,0 7-1 0,1 2-5 0,-2 1-2 16,2 2-2-16,-3 0 0 0,1 1-1 0,0-2-2 16,-2-2-12-16,1 0 18 0,0-4-18 0,-1-6 29 15,-3 0-60-15,3-3-6 0,-2-4-45 0,-1-4-42 16,-2-2-39-16,2-1-24 0,-4-10-15 0,6 12-43 16,-6-12 2-16,0 0-187 0,0 0 148 0</inkml:trace>
  <inkml:trace contextRef="#ctx0" brushRef="#br0" timeOffset="16981">11533 11062 204 0,'-4'-12'487'0,"2"2"-155"0,-1 0-70 16,3 10-52-16,-5-15-54 0,5 15-30 0,-2-14-29 16,2 14-17-16,-3-9-19 0,3 9-6 0,0 0-12 15,0 0-7-15,0 0 4 0,0 0-4 0,0 0-11 16,10 9 3-16,-6 1-9 0,4 2 4 0,-2 4-14 15,4 0 20-15,-2 1-18 0,0 1 4 0,1-1-7 16,-1-1-2-16,0 0 0 0,0-4-2 0,0 2-1 16,-1-4 2-16,0-2 0 0,-1-1 2 15,-6-7-6-15,14 8 17 0,-14-8 27 16,0 0-36-16,18-1 16 0,-18 1-22 0,17-14 15 0,-10 6-20 16,1-4 15-16,-2-1-17 0,3-5 24 15,-5 2-23-15,-1-3 15 0,-1 2-14 0,-2-3 7 16,-2 1-29-16,-1-3-10 0,-1 3-27 0,0 3-19 15,-2-1-25-15,1 5-23 0,1 0-1 0,0 4-42 16,4 8 28-16,-9-9-60 0,9 9 23 0,0 0-211 16,0 0 200-16</inkml:trace>
  <inkml:trace contextRef="#ctx0" brushRef="#br0" timeOffset="17667">11731 10992 58 0,'17'8'353'0,"-17"-8"-99"15,11 6-48-15,-11-6-62 0,13 5 0 0,-13-5-28 16,10 4-1-16,-10-4-22 0,0 0-11 0,18 3-26 16,-18-3-1-16,17-3-18 0,-17 3 7 0,23-12-13 15,-13 6-7-15,5-5-5 0,0 0-10 0,-2-4-2 16,-1 1-14-16,1-2 1 0,-6 0-32 0,1-4 8 16,-4 2-25-16,-4 0 26 0,0 2-12 0,0 4 25 15,-3-1-7-15,1 1 45 0,-2 1-6 0,0 3 25 16,4 8-8-16,-12-10 14 0,12 10 1 15,0 0 12-15,-20 0-5 0,20 0-8 0,-15 13 0 16,7-2-8-16,2 3-6 0,-2-1-11 0,3 2 1 16,0 1-9-16,1 1 1 0,4-3 1 0,0-1-8 15,3 2-9-15,-2-6 13 0,4 4-15 16,3-2-3-16,-2-3-23 0,3 0-9 0,0-2-34 16,-9-6-21-16,21 5-21 0,-21-5-27 0,22-1-13 15,-22 1 20-15,27-8-39 0,-13 2 63 0,6-4-6 16,-5 1 58-16,3-4-6 0,-3 0 61 0,-1-2-17 15,-1 2 58-15,2-1-15 0,-3-1 61 0,0-1-7 16,-1 3 39-16,-2 0 1 0,1 2 18 0,-2 1-16 16,-2 1-8-16,0 1-12 0,1 1-15 15,-7 7-8-15,11-13-19 0,-11 13-8 0,8-8-4 16,-8 8 1-16,0 0 13 0,16-1-3 0,-16 1-16 16,12 5 0-16,-12-5-11 0,13 11-6 0,-7-2-6 15,1 0-2-15,-2 2-5 0,-1 0-10 0,-1 0 10 16,0 2 7-16,0-1-13 0,-1 2 10 15,-2 0-14-15,-2-2 10 0,2 2-15 0,-3-2-1 16,0-2-21-16,2-1-5 0,1-9-13 0,-5 15-17 16,5-15-14-16,-6 11 1 0,6-11-7 15,0 0-2-15,0 0 3 0,0 0 9 0,-18-3 15 0,18 3 30 16,-9-15-15-16,5 5 35 0,-3-5-22 0,0-4 26 16,1 0-17-16,-1-3 27 0,1 5-8 15,-1-2 39-15,2 2 5 0,0 2 28 0,3 5 9 16,-2-2 3-16,1 2 10 0,3 10-8 0,-5-12-21 15,5 12-12-15,0 0-6 0,-9-7-9 0,9 7 3 16,-7 7-5-16,7-7-8 0,-8 17-3 0,3-5-15 16,-2 5 8-16,1 2-3 0,2 1 17 15,-1 2-28-15,1 0 21 0,0 2-25 0,0 1 15 16,2-2-35-16,0 1-24 0,1-3-47 0,1-1-43 16,0-3-51-16,3 0-28 0,-2-5-65 0,3-1-198 15,-4-11 78-15</inkml:trace>
  <inkml:trace contextRef="#ctx0" brushRef="#br0" timeOffset="17888">12304 10480 313 0,'1'-16'481'0,"0"3"-110"0,1 1-77 16,0 1-58-16,-2 11-77 0,3-17 2 0,-3 17-52 15,2-10 0-15,-2 10-42 0,0 0 17 16,0 0-26-16,0 0 19 0,18 6-41 0,-10 2 16 15,2 7-37-15,2 2-4 0,0 3-14 0,1 3 10 16,1 2 8-16,0 2-9 0,-1 0-3 0,1 3-1 16,-1 1-9-16,-2-3-23 0,0 3-44 15,-2-2-64-15,-2-6-57 0,-2 0-51 0,-2-1-29 16,3 0-222-16,-6-4 42 0</inkml:trace>
  <inkml:trace contextRef="#ctx0" brushRef="#br0" timeOffset="18031">12437 10747 623 0,'-2'-12'431'16,"2"12"-98"-16,-1-17-91 0,1 17-54 0,0-15-37 15,0 15-30-15,3-17-53 0,-3 17 13 0,6-17-29 16,0 8-58-16,1 1-102 0,0-1-80 0,1-1-139 16,2 2-161-16,2-3 61 0</inkml:trace>
  <inkml:trace contextRef="#ctx0" brushRef="#br0" timeOffset="18547">12677 10265 35 0,'-4'-19'669'0,"2"0"-241"16,0 2-37-16,1 5-129 0,0 2 9 0,-2-2-109 15,3 12 13-15,-1-14-80 0,1 14 21 0,0 0-71 16,1-11 39-16,-1 11-41 0,0 0 45 0,13 16-47 15,-4-1 31-15,1 4 1 0,3 8-65 16,0 5 52-16,-2 2-59 0,2 4 47 0,-3 4-57 16,1-1 47-16,0 1-58 0,-3-1 32 0,-1 0-71 15,2-4 27-15,-4-1-63 0,3-5 12 16,-4-7-39-16,0-2-28 0,1-5-26 0,-3-5-13 16,1-4 1-16,-3-8-51 0,2 9 39 0,-2-9-26 15,0 0-1-15,0 0-122 0,-1-16 242 0</inkml:trace>
  <inkml:trace contextRef="#ctx0" brushRef="#br0" timeOffset="19449">12738 10476 313 0,'-18'-35'255'0,"1"0"-8"16,-2 1-15-16,3 1-5 0,1 3-4 0,1 4 17 16,3 8-59-16,4 2 12 0,-2 2-96 0,4 5 42 15,0-1-61-15,5 10 15 0,-7-14-55 0,7 14 29 16,0 0-51-16,0 0 24 0,0 0-36 16,0 0 27-16,0 0-7 0,28 5-4 0,-15 2-4 15,5 1-4-15,1 0-1 0,2 1-39 0,0 0 40 16,2-1-35-16,-2-4 12 0,2 1-28 15,0-2 18-15,1 0-14 0,-5-2 22 0,0-4-11 16,4 2 23-16,-3-6-16 0,-1-1 26 0,-3-1-25 16,0-1 20-16,-4-2-17 0,1-2 22 0,-4-1-18 15,-2 3 20-15,-4-5-15 0,2 2 3 0,-5-3-5 16,-1 1 13-16,-4-1 6 0,3 0 9 0,-4 4 4 16,1 0 6-16,0 3-3 0,1 3-1 0,-6 1-4 15,10 7-5-15,-14-5-4 0,14 5-3 0,-23 7 41 16,9 6-54-16,-4-1 38 0,4 4-44 15,-5 3 43-15,1 3-48 0,3 1 40 0,1-5-49 16,2 0 25-16,3 1-44 0,3-3 14 0,-2-1-39 16,6-5 0-16,0 0-12 0,2-10 19 15,0 13-4-15,0-13-5 0,0 0 7 0,7 6-2 16,-7-6 9-16,10-5 11 0,-4-3 15 0,3 1 2 16,-1-5 16-16,2-2-1 0,-1-3 9 0,3 0 19 15,-2 0 20-15,-3 0 7 0,1 1 7 0,2 1 3 16,-5 4-4-16,2 0-4 0,-2 3-9 0,-5 8-5 15,8-14-10-15,-8 14-13 0,11-7 15 0,-11 7 36 16,13 5-46-16,-13-5 32 0,20 12-44 0,-11 0 30 16,5 0-36-16,-2 5 33 0,-1-2-36 0,2 3 31 15,1 2-33-15,0 2 31 0,0 2-37 0,0 0 22 16,-1 0-51-16,2-2-1 0,-2-2-41 16,-1-1-24-16,0-2-17 0,1 0-3 15,1 0-14-15,-1-2 11 0,1-2-25 0,-1-4 11 16,-1-1-22-16,-1-4 45 0,-1 0-29 0,-10-4 31 15,20 3-21-15,-20-3 59 0,21-6-20 0,-8 0 14 16,-3-1 47-16,3-6 73 0,-3 1 16 0,-1-3 34 16,1-2 23-16,-3-1 15 0,-2-3 20 0,-3 4 10 15,-2-1 0-15,0 0-2 0,-1 1-1 0,-3-1 12 16,0 2-22-16,-1-1 21 0,-1 3-48 0,-1 2 29 16,1 0-64-16,0 4 44 0,-1-1-63 0,7 9 43 15,-13-9-64-15,13 9 43 0,0 0-61 0,-16-2 40 16,16 2-55-16,-14 8 45 0,6 0-48 15,4 0 41-15,-5 3-52 0,6 4 38 16,-3-3-49-16,4 3 59 0,-2 1-54 0,4-1 47 16,0-3-52-16,0 5 47 0,1-4-57 0,2 0 34 15,-1-1-54-15,2-1 43 0,0-2-42 0,4 0 43 16,-8-9-46-16,11 11 52 0,-11-11-29 0,0 0 34 16,17 4-33-16,-17-4 31 0,13-7-31 0,-13 7 34 15,15-13-29-15,-9 2 32 0,1 1 2 0,-1-5-28 16,-2 1 33-16,1-1-31 0,-1-1 34 0,0-1-29 15,-2 1 36-15,0 1-33 0,0 2 49 0,-1 1-38 16,2 2 30-16,-3 10-40 0,3-17 44 0,-3 17-49 16,2-10 37-16,-2 10-39 0,0 0 41 15,0 0-37-15,0 0 42 0,0 0-43 0,13 3 41 16,-13-3-42-16,6 18 40 0,-2-7-55 16,1 1 62-16,-2 5-52 0,1-2 43 0,-2 1-45 15,3 1 9-15,-2-2-55 0,-1 0-34 0,2-1-58 16,-1-1-52-16,-2-2-24 0,-1-11-41 0,5 16-1 15,-5-16-188-15,3 8 103 0</inkml:trace>
  <inkml:trace contextRef="#ctx0" brushRef="#br0" timeOffset="19936">13438 9873 80 0,'-2'-26'526'0,"-1"5"-116"0,0 3-26 15,0 4-111-15,2 4-19 0,-2 0-79 0,3 10-7 16,-1-10-67-16,1 10 20 0,0 0-50 0,0 0 28 15,2 13-56-15,1 2 33 0,3 6-48 0,1 1 38 16,-1 9-55-16,3 1 48 0,1 5-57 16,-1 1 42-16,2 3-50 0,1 11 48 0,1 0-9 15,-1 6-49-15,2 0 47 0,-3 0-51 0,4 1 47 16,-2-3-66-16,1-2 46 0,-5-13-64 0,3-1 53 16,-1 0-47-16,-1-5 28 0,2-4-37 0,-1-3 15 15,-3-8-22-15,1-2 7 0,-1-6-12 0,-3-3-8 16,-5-9-21-16,7 7-29 0,-7-7-13 15,0 0 30-15,9-9 0 0,-6 2 40 0,1-11-8 16,-4-4 37-16,0-4-15 0,-3-9 34 0,1-5-20 16,-3-3 3-16,-2-2 3 0,1-11 2 0,-2-1 20 15,1 12 17-15,1 0 27 0,4 2 32 0,-1 7 23 16,3 6 6-16,0 4-2 0,-1 0-16 16,1 8-15-16,1 4-6 0,1-1-4 0,-1 5 4 15,3 0 2-15,0 1-3 0,-4 9-6 0,10-10 0 16,-10 10 4-16,14-4-4 0,-14 4-10 0,16 3-3 15,-16-3-8-15,18 10-2 0,-10-2 16 0,3 0-26 16,-3 1 24-16,-3-1-37 0,0 3 54 0,-1-1-60 16,-1-1 38-16,-3-9-27 0,-3 22 24 15,-1-11-25-15,-1 1 17 0,-1 0-5 0,-2-2 0 16,-2 0-6-16,1-4-10 0,0-1-44 0,9-5-8 16,-18 3-28-16,18-3-39 0,-15-4-8 0,5-2-28 15,2-4-15-15,-1-5-7 0,1-4-19 0,-1-5 48 16,2-8-248-16,0-4 193 0</inkml:trace>
  <inkml:trace contextRef="#ctx0" brushRef="#br0" timeOffset="20416">13624 9650 101 0,'4'-22'505'0,"-2"6"-96"0,2 1-67 0,-1 4-81 15,-1 1-7-15,-2 10-104 0,3-16 1 0,-3 16-57 16,5-8 23-16,-5 8-40 0,0 0 42 16,14 5-66-16,-6 2 39 0,4 5-51 0,0 5 39 15,4 5-53-15,1 4 54 0,1 2-67 0,1 8 6 16,4 7 2-16,0 3 50 0,1 7-60 0,-2 1 46 15,1 2-59-15,0 3 47 0,1 1-2 0,-2-1-58 16,-1 3 45-16,-1-2-48 0,-3-1 53 0,-1-3-69 16,0-3 65-16,-3-3-56 0,-2-10 53 0,-1-4-58 15,-2-2 41-15,-1-2-64 0,0-9 43 0,-2-3-58 16,0-4 33-16,-1-3-38 0,-2-3 22 16,-2-10-42-16,4 9-21 0,-4-9-15 0,0 0-9 15,0 0 9-15,0-12 24 0,0-2 16 0,-4-8 18 16,-1-5 11-16,-2-7 8 0,-2-4 7 15,-3-1 4-15,-2-12-4 0,0-2 28 0,-1 1 12 16,1 0 10-16,0-1 20 0,3 11 16 0,4 1-2 16,-2 3 1-16,2-1-2 0,2 5-15 0,4 7 3 15,-2 1-3-15,3 2-4 0,2 2-2 0,0 3 6 16,2 2 11-16,1 2 10 0,0 3-8 0,3 0-2 16,-2 4 2-16,-6 8 7 0,18-9 1 0,-18 9-6 15,17 5-7-15,-7-1-18 0,3 4 10 0,0 0 29 16,-1 5-45-16,1-1 27 0,-4 1-27 15,1-1 19-15,-3 2-32 0,-1 1 30 0,-3-3-30 16,-1 1 33-16,0-1-34 0,-2-3 40 0,-3 5-47 16,0-3 28-16,0 0-40 0,-3-1 19 15,1-1-31-15,-5-1 31 0,10-8-61 0,-15 9-30 16,15-9-25-16,0 0-25 0,-23-4-29 0,23 4-9 16,-17-14 18-16,10 1-17 0,-1-4 13 0,1-2-243 15,4-6 180-15</inkml:trace>
  <inkml:trace contextRef="#ctx0" brushRef="#br0" timeOffset="20606">14026 9886 595 0,'4'-12'191'15,"1"2"-7"-15,1 2-39 0,-6 8-1 0,12-7-31 16,-12 7 6-16,0 0-28 0,22 0-7 0,-22 0-13 16,18 10-16-16,-7-5-4 0,1 4-7 15,-2-1-7-15,5 4-8 0,-2 0-6 0,1 0-5 16,-2 2-3-16,0-3-4 0,-1 4-13 0,-4-4-11 16,1-1-30-16,-2 1-15 0,-3-1-13 15,-3-10-13-15,2 17-15 0,-2-17-11 0,-1 15 0 16,1-15 17-16,-4 9-42 0,4-9 23 0,0 0-29 15,-15 3 44-15,15-3-30 0,-10-8 61 0,5-1-23 16,-4-3 58-16,1-5-47 0,-1-4 30 0,-1-7-93 16,4-3 47-16</inkml:trace>
  <inkml:trace contextRef="#ctx0" brushRef="#br0" timeOffset="21296">14139 9755 434 0,'2'-16'176'16,"1"3"33"-16,-1 1-60 0,2 3-7 16,-4 9-20-16,8-13-16 0,-8 13-13 0,10-7-12 15,-10 7-13-15,0 0-11 0,18 5-9 0,-18-5-7 16,19 11-10-16,-7-1-3 0,-1 0-8 15,1 4-5-15,-2 2-1 0,4 0-4 0,-4 2-1 16,3-2-1-16,-3 4-4 0,2-1 1 0,-2-2-2 16,-1 1 3-16,-1 0-3 0,-2-4 1 0,-1-4-3 15,-1 3 1-15,-3-4 3 0,3 2 15 0,-4-11 11 16,1 14 5-16,-1-14-5 0,0 0-7 0,4 11-3 16,-4-11 2-16,0 0-13 0,0 0 9 0,0 0-5 15,5-14-2-15,-5 14-3 0,4-22-1 0,0 7-4 16,0-6-2-16,1 1 1 0,1 1 4 15,1-3-5-15,-1 5-2 0,4-1 2 0,-3 4 23 16,-1 5-29-16,0-1 1 0,2 3 2 0,-8 7 7 16,10-7 9-16,-10 7 3 0,0 0 7 15,21 2-3-15,-21-2-7 0,15 10-4 0,-7-2-1 16,1-2-1-16,0 4-3 0,0 0 0 0,1-1-7 16,0 1 4-16,0-2-2 0,2 1-22 0,-1-2-10 15,0-3-9-15,-11-4-18 0,22 6-10 0,-22-6-34 16,27 0-2-16,-12-4-48 0,2-4 27 0,2 0-36 15,-2-5 35-15,2 1 3 0,3-8 40 0,-6 2-2 16,1 2 76-16,-4-1 10 0,-2-1 80 0,0 0 14 16,-2 1 13-16,-4 3 31 0,-1 2 19 15,-1 1 8-15,-3 11-13 0,4-14 20 16,-4 14-46-16,-1-11 20 0,1 11-62 0,0 0 22 0,0 0-64 16,0 0 29-16,0 0-53 0,-14 6 34 15,14-6-58-15,-5 16 46 0,2-6-42 0,3 5-4 16,0 0 5-16,0 4-2 0,4 3 1 0,0 4-4 15,1 4-7-15,5 2 19 0,-1 2-44 0,4 3-12 16,1 0-19-16,-1 1 3 0,6 8-5 0,1 1 8 16,0 1 20-16,0-2 4 0,0 2 14 0,2-2 9 15,1-1-2-15,-1 0 1 0,-3-1 13 0,-1-6-7 16,-2-3 7-16,0 2 1 0,0-1 12 0,-2-2-10 16,-1-2 4-16,0 1 0 0,-4-6 8 0,-4-3 24 15,1-1 4-15,-2-7 19 0,-4-1-23 16,-4-1 23-16,-2 1-22 0,1-5 31 15,-3-3-33-15,-1 0 55 0,-3-1-36 0,12-6 50 16,-28 1-54-16,7-6 45 0,-3-2-59 0,-3-4 45 16,-1-7-67-16,1-4 48 0,0-4-60 0,-2-10 46 15,2-5-62-15,5-6 48 0,3 0-67 0,6-3 43 16,2-4-18-16,4 9-76 0,5-4 6 0,2-2-69 16,1 1-47-16,4-12-61 0,2 1-24 0,0 0-75 15,5 1-197-15,-2 1-56 0</inkml:trace>
  <inkml:trace contextRef="#ctx0" brushRef="#br0" timeOffset="21548">14999 8960 361 0,'-3'-11'538'0,"3"11"-111"0,-4-17-147 16,4 17-37-16,-2-14-82 0,2 14 1 0,0 0-64 15,0 0-3-15,0 0 43 0,0 0-52 0,-4 21-3 16,6 0 4-16,2 5 0 0,0 10-10 0,3 2 47 15,-1 5-60-15,3 12 41 0,1 2-49 0,2 2 30 16,0 2 20-16,2 1-57 0,3-1 49 0,0-1-51 16,3-2 43-16,3-2-54 0,3-6 45 0,0-1-61 15,4-8 39-15,0-3-56 0,2-6 35 16,-2-7-80-16,-1-6 24 0,-2-3-88 0,5-3 10 0,-5-9-92 16,1-1-62-16,0-6-97 0,5-8-49 15,1-1-361-15,1-8-282 0</inkml:trace>
  <inkml:trace contextRef="#ctx0" brushRef="#br0" timeOffset="21978">15334 9001 619 0,'0'0'414'0,"-3"-11"-74"0,3 11-59 16,-4-9-84-16,4 9-18 0,0 0-61 0,-4-10 2 15,4 10-52-15,0 0-14 0,0 0-28 0,0 0 4 16,0 0 6-16,0 0-4 0,4 12-13 0,-4-12-2 15,5 11-5-15,-5-11-24 0,7 13-18 0,-7-13-20 16,10 10-21-16,-10-10-24 0,10 7-5 0,-10-7-35 16,0 0 12-16,19 4-33 0,-19-4 30 15,13-4-14-15,-13 4 54 0,10-7-6 0,-10 7 81 16,10-10 22-16,-10 10 59 0,7-14 17 0,-7 14 37 16,4-10 2-16,-4 10 13 0,2-9 7 15,-2 9-22-15,0 0-14 0,2-10 26 0,-2 10-71 16,0 0 22-16,0 0-55 0,0 0 30 0,0 0-51 15,0 0-5-15,0 0-23 0,7 12-51 0,-2-2-86 16,-1 0-73-16,2 1-133 0,2-1-175 0,5 4-29 16</inkml:trace>
  <inkml:trace contextRef="#ctx0" brushRef="#br0" timeOffset="22497.99">16978 8294 445 0,'-9'-9'482'16,"9"9"-124"-16,0 0-83 0,-9-8-72 0,9 8-48 16,0 0-25-16,0 0-14 0,0 0-34 0,0 0-17 15,0 0-12-15,0 0-11 0,-5 6-14 0,5-6 1 16,1 11-14-16,-1-11-4 0,7 14-8 0,-7-14-28 15,6 14-34-15,-6-14-3 0,7 14-64 0,-7-14-31 16,5 11-7-16,-5-11-44 0,7 9 35 0,-7-9-38 16,0 0-173-16,0 0 207 0</inkml:trace>
  <inkml:trace contextRef="#ctx0" brushRef="#br0" timeOffset="22644">17052 8285 325 0,'5'-9'415'0,"-5"9"-103"15,7-12-43-15,-7 12-43 0,5-11-41 0,-5 11-36 16,0 0-36-16,5-10-8 0,-5 10-7 0,0 0-8 15,0 0-11-15,0 0-15 0,13 9-8 0,-13-9-13 16,5 15-5-16,-5-15-63 0,4 16 59 0,0-6-2 16,-2 3 9-16,-1-1-66 0,4-2-52 0,-5 3-78 15,3-2-76-15,-2 2-12 0,-1-3-311 0,3 0-64 16</inkml:trace>
  <inkml:trace contextRef="#ctx0" brushRef="#br0" timeOffset="22981">17677 7883 23 0,'8'-13'776'15,"-2"0"-332"-15,-1-1-63 0,2 4-136 0,-1 1-8 16,0 0-91-16,2 2 13 0,0 0-72 15,-8 7 48-15,17-2-56 0,-17 2 53 0,29 4-50 16,-9 7 67-16,6 3-5 0,1 7-6 0,2 4-56 16,7 8 42-16,-2 7-51 0,2 5 49 15,2 5-57-15,-2 5 37 0,1 4-50 0,-2 2 50 16,-1 3-47-16,-2 0 21 0,-1 1 22 0,-3 1-42 16,-4 1-10-16,-1-7-8 0,-4 3-10 0,-6-2-4 15,0-3-5-15,-7-10-7 0,-3-1-12 0,-3-4-11 16,-3 0-9-16,-4-6-18 0,-2-1-20 0,-4-2-21 15,-4-2-28-15,-1-5-85 0,-5-1 18 0,-2-3-75 16,-3-4-71-16,-3-1-57 0,-2-6-77 16,-2-1-273-16,-4-5-252 0</inkml:trace>
  <inkml:trace contextRef="#ctx0" brushRef="#br0" timeOffset="23667">15875 9099 549 0,'0'0'447'0,"0"0"-81"0,0 0-74 16,-9-5-55-16,9 5-44 0,0 0-23 16,0 0-37-16,0 0-23 0,0 0-24 15,0 0-22-15,0 0-6 0,0 0-9 0,0 0 68 16,0 0-67-16,0 0 61 0,27 5-107 0,-9 3 99 15,5 1-52-15,5 0 46 0,4 2-60 0,1 1 44 16,3 0-58-16,-1 2 50 0,2-2-59 0,-3 1 44 16,1-1-61-16,-1 0 49 0,-2 0-55 0,-1 2 49 15,-2-4-58-15,-7-1 37 0,-2 1-78 0,1-3 29 16,-3 1-94-16,-7-3 16 0,2 2-66 0,-13-7-61 16,19 10-37-16,-19-10-60 0,10 4-22 0,-10-4-211 15,0 0-84-15</inkml:trace>
  <inkml:trace contextRef="#ctx0" brushRef="#br0" timeOffset="24733">16246 8884 532 0,'-4'-15'381'0,"0"-1"-45"0,3 6-65 16,-2-2-21-16,1-1-67 0,2 13 32 0,-4-16-85 16,4 16 43-16,-4-11-83 0,4 11 22 0,-2-11-65 15,2 11 33-15,0 0-47 0,0 0 56 0,0 0-45 16,12 9 33-16,-1 4-43 0,1 4 53 0,4 7-71 15,1 5 52-15,2 0-61 0,1 3 48 0,0 2-58 16,2 7 50-16,0-7-59 0,-2 0 53 0,-2 0-61 16,3-1 53-16,-2-2-56 0,-3 1 41 15,2-6-61-15,-2-1 41 0,-2-1-59 0,-3-8 37 16,-2 1-13-16,1-7-10 0,-3 2-5 0,-2-4 9 16,-5-8 7-16,9 14 6 0,-9-14-33 15,0 0 58-15,0 0-33 0,0 0 36 0,0 0-31 16,0 0 40-16,-3-9-25 0,-2-1 28 0,1-5-34 15,-2 1 37-15,-1-6-44 0,1 3 50 0,0-4-35 16,2 1 11-16,1 3-4 0,1 2 2 0,-1-1 9 16,2 4-7-16,1 0 3 0,0 12-1 0,1-20 1 15,-1 20-11-15,5-21 51 0,-1 12-47 0,0 0 5 16,1 0 0-16,3 2 0 0,-2-1 1 0,2 3 1 16,0-2 1-16,-8 7-1 0,17-7 1 0,-17 7-12 15,17 0 50-15,-17 0-44 0,19 7 2 16,-10-3-1-16,3 9-6 0,-5-3 16 15,-2 4-52-15,1-1-35 0,-3 4-34 0,1 0-54 16,-1 2-42-16,-1-2-24 0,-2 0-74 0,3-4-166 16,-2 1 83-16</inkml:trace>
  <inkml:trace contextRef="#ctx0" brushRef="#br0" timeOffset="25879">16679 9008 240 0,'5'9'301'0,"-5"-9"-52"0,0 0-74 15,0 0-8-15,5 10-47 0,-5-10-3 0,3 9-27 16,-3-9-6-16,8 13-24 0,-8-13 1 0,7 11-3 15,-7-11 2-15,12 11-8 0,-12-11-1 0,10 11-1 16,-10-11-2-16,10 7 1 0,-10-7 4 0,0 0 0 16,13 5-9-16,-13-5 0 0,0 0-4 15,0 0-14-15,15-2-3 0,-15 2-25 0,9-7 21 16,-9 7-5-16,5-10 0 0,-5 10-14 0,4-17 8 16,-1 9 3-16,-3-3-12 0,0-2 6 0,-3 1-1 15,2-2 1-15,-2 3-1 0,1-3 9 0,-1 3 9 16,3 11 35-16,-5-17-30 0,5 17 28 15,-5-14-39-15,5 14 24 0,0 0-33 0,-5-7 27 16,5 7-27-16,0 0 32 0,-5 13-37 0,5-13 47 16,-3 21-57-16,3-7 58 0,0 5-42 0,1-2 44 15,1 3-48-15,0 3 47 0,0-1-53 0,0 0 47 16,2-2-54-16,1 2 41 0,0-4-53 16,0-3 56-16,0-1-53 0,1 0 48 0,0-6-49 15,0 2 50-15,-1-2-51 0,-5-8 49 0,13 9-48 16,-13-9 48-16,0 0-53 0,23 0 45 0,-23 0-44 15,20-12 50-15,-9 3-52 0,-1-5 46 0,1-4-47 16,-3 0 49-16,1-3-50 0,-2-5 49 0,-1-6-30 16,-2-2 23-16,-4-1-49 0,0-3 42 15,-4 1-43-15,-2-3 43 0,-1-1 0 0,-2 2 2 16,0 1-40-16,-1 3 44 0,0 1-30 0,-1 3 68 16,0 4-50-16,2 4 60 0,-1 5-37 0,-2 1 40 15,2 1-55-15,1 3 59 0,-1 2-56 0,2 3 46 16,2 1-54-16,-3 0 43 0,9 7-57 0,-10-8 48 15,10 8-60-15,0 0 55 0,-14-3-56 16,14 3 49-16,-8 8-55 0,8-8 58 0,-6 18-51 16,4-4 49-16,2 3-2 0,3 4-4 0,2 3-49 15,3 6 4-15,1 2 2 0,1-1 53 0,1 2-52 16,2-1 55-16,1 2-61 0,-1 0 60 0,1 2-53 16,0-6 49-16,2 3-52 0,0-3 53 15,1-2-55-15,-3-2 53 0,2 0-57 0,-3-3 55 16,0-3-55-16,2-6 57 0,-2 2-52 0,1-4 49 15,-2-2-58-15,0-3 59 0,0-2-57 0,-12-5 51 16,23 3-54-16,-23-3 44 0,29-6-55 0,-16-2 53 16,5-2-59-16,-4-3 54 0,1-4-68 0,-4-2 80 15,-2-2-57-15,-2-1 48 0,-2-7-56 0,-4 2 51 16,-1-9-50-16,-3-2 56 0,-2-2-70 0,-3 0 71 16,-1 0-51-16,-4-1 66 0,2 2-56 15,-2 3 54-15,-2 3-42 0,-1 1 56 16,2 5-40-16,-1 1 64 0,0 2-58 0,2 7 50 15,0 2-50-15,3-2 57 0,-1 8-59 0,0-1 56 16,3 3-60-16,2-1 50 0,-2 3-58 0,8 5 48 16,-12-7-58-16,12 7 57 0,0 0-57 0,0 0 49 15,0 0-54-15,-20 5 52 0,20-5-57 0,-6 20 59 16,3-6-50-16,3 4 48 0,0 3-5 0,3 5 1 16,0 1 3-16,4 7-60 0,0 1 55 0,0 2-82 15,2-1 91-15,1 3-58 0,3-2 59 0,-4 1-53 16,1-1 53-16,1 1-69 0,1-4 31 0,-3-1-70 15,2-3 30-15,-1-1-61 0,1-2 6 0,-2-10-46 16,1 0-33-16,1-1-39 0,-4-3-45 16,2-4 5-16,0-3-23 0,-9-6-216 15,19 5 36-15</inkml:trace>
  <inkml:trace contextRef="#ctx0" brushRef="#br0" timeOffset="26181.99">17296 8918 550 0,'-1'-11'396'0,"-2"0"-66"15,-2 1-72-15,2 0-18 0,-1 1-64 0,4 9 7 16,-7-14-57-16,7 14 17 0,-9-10-59 0,9 10 22 16,-6-8-65-16,6 8 32 0,0 0-54 0,0 0 31 15,0 0-53-15,-10 8 46 0,10-8-47 16,-3 14 40-16,3-14-43 0,1 19 37 0,2-6-43 16,0-2 4-16,0 4 1 0,4-3-9 15,-1 1 53-15,-1-4-56 0,2 1 10 0,-1-2 15 16,2-1 3-16,-8-7 5 0,11 9 10 0,-11-9 52 15,14 3-60-15,-14-3 48 0,0 0-63 0,18-5 56 16,-18 5-63-16,13-14 54 0,-8 6-56 0,-5 8 50 16,2-17-56-16,-2 7 51 0,-1-4-59 0,-3-1 55 15,-2 3-94-15,-3-1 71 0,-1 1-69 0,-7 3 19 16,3 0-40-16,-2 5-5 0,0 3-29 0,-5 1-31 16,-5 5-53-16,-3 4-29 0,-1 1-14 15,-3 7 22-15,0-1-33 0,-2 2-184 16,-6 8 155-16</inkml:trace>
  <inkml:trace contextRef="#ctx0" brushRef="#br0" timeOffset="26441">16489 9501 16 0,'-5'14'657'0,"-1"-4"-231"16,2-2-56-16,4-8-123 0,-7 16 4 0,7-16-60 16,-1 11 34-16,1-11-54 0,0 0 39 0,10 7-77 15,-10-7 58-15,19-3-71 0,0-2 34 0,7-5-26 16,6 0-15-16,5-6-13 0,9-4 0 0,4 1-26 15,3-5-7-15,2 1-2 0,5 0-12 0,0-2-10 16,4-3-54-16,0 3 44 0,0-1-48 16,-1 2 48-16,-3 2-52 0,-3 0 45 15,-3 3-71-15,-7 2 30 0,-7 3-83 0,-7 3 13 16,-4-1-100-16,-7 7 50 0,-3-2-63 0,-5 2-9 16,-14 5-24-16,18-5-6 0,-18 5-13 0,0 0-4 15,0 0-27-15,0 0 26 0,0 0-236 0,0 0 52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04T13:13:02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15479 12110 89 0,'0'0'408'0,"0"0"-134"16,0 0-75-16,0 0-48 0,0 15-24 15,-2-6-24-15,-4 5-23 0,0 5-20 0,0 3-28 16,-2 7 5-16,-1 4-4 0,-2 2-2 0,-1 4 5 15,2 4 5-15,-4 11 38 0,2 4-29 16,1 3 24-16,-1 6-32 0,2 5-10 0,-1 6 5 16,2 5 2-16,0 6-3 0,-1 3 36 0,1 27-2 15,1 3-28-15,0 2 20 0,1 1-44 0,0 2 30 16,2-2-40-16,1-1 44 0,0 2-5 0,2-1-4 16,-2 2-12-16,3-2-1 0,1 1 4 0,1-1 1 15,3 1 22-15,0 2-15 0,1 1-1 0,1 0-8 16,3-1-4-16,0-2-8 0,0 2 11 0,0 1-23 15,4 1-1-15,-2 0 5 0,-2 1-4 16,3 0-2-16,-1-1 5 0,-3 1-2 16,1 1-5-16,-2-1-1 0,1-2-1 0,-1-4 0 15,0-4 6-15,-2-24-11 0,2 1-2 0,-3-2-10 16,1-4-12-16,-1-5-16 0,-1-5-6 0,1-4 7 16,0-7-28-16,6-4 30 0,-10-17-52 0,3-6 53 15,-2-2-59-15,2-5 57 0,-1-10-65 0,1-2 42 16,-3-9-53-16,0-1-8 0,0-15-32 0,-3 10-24 15,3-10-18-15,0 0-258 0,-9-22 122 0</inkml:trace>
  <inkml:trace contextRef="#ctx0" brushRef="#br0" timeOffset="1919">15602 12497 67 0,'0'0'120'0,"1"-10"141"15,-1 10-221-15,5-8 109 0,-5 8-152 0,5-9 127 16,-5 9-152-16,12-7 135 0,-12 7-147 16,15-8 116-16,-5 3-122 0,3-2 158 15,4 3-165-15,1-4 130 0,3 1-121 0,4-3 143 16,4 1-7-16,3-4-42 0,1 4 24 0,4-3-7 16,0-2-7-16,7 0-12 0,8 0 6 0,4-3-9 15,6 1-6-15,2-1-16 0,3-3 11 0,5 2 3 16,2 0 6-16,5 0-1 0,4-2 6 0,5 1 40 15,25-7-56-15,7-2-29 0,4 1 64 0,5-1-61 16,0 1 46-16,4-2-52 0,8 1 43 0,4-3-51 16,3 4 46-16,6-2-42 0,-1 1 44 15,4 3-1-15,3-1-48 0,1-1 52 0,3 4-49 16,-3 0 48-16,0-1-47 0,3 3 12 0,1-1-11 16,0 2-8-16,-1 3 8 0,-3-2 48 15,2 1-52-15,1 0 0 0,-1 7-1 0,-4-3 0 16,-3-1 51-16,0 2-58 0,-2 3 8 0,1-1 3 15,-4 1-1-15,-6-1 0 0,-3 3 52 0,-4 1-56 16,-1 2 3-16,-7 1-4 0,-25 3 13 0,0 1 2 16,-5 0-1-16,-6 2 0 0,-2 1 42 15,-4 2-51-15,-5 3 46 0,-4 2-58 0,-6-1 12 16,-5 4-2-16,-4-1 2 0,-8 4 2 0,-1 2 40 16,-5 0-50-16,-5 5 46 0,-4 3-56 15,-3-1 54-15,-5 7-50 0,0 1 46 0,-6 6 0 0,1 4-5 16,-5 5-50-16,0 3 51 0,-2 8-54 0,-2 3 14 15,-2 5 45-15,-1 3-46 0,-4 4 43 16,2 3 3-16,0 5-18 0,-3 3 8 0,1 5-10 16,-1 23-29-16,-2-19 36 0,3 23-41 0,-1-1 45 15,-6-20 9-15,4 25 7 0,-2 1-21 16,0 3-31-16,-2-1 41 0,1 0-3 0,0 0-5 16,-2 0 55-16,2 0-59 0,-2 2-2 0,-3-24-19 15,3 21 18-15,-1-24-11 0,1 1 10 0,-1-4 54 16,1 0-62-16,-1-4-2 0,-1-1-15 0,1-4 26 15,-2-3-6-15,-1-3 7 0,3-4-8 0,-2-3 11 16,-1-6-6-16,0-1 5 0,-1-1 4 0,-2-4 3 16,-1-3-2-16,0-10-16 0,-3 9 17 15,-1-12-9-15,-1 9-7 0,-1-4 13 0,-5 1 14 16,4-11-2-16,-8 8 8 0,0-3-1 16,2-10 4-16,0 1-11 0,0-3-10 0,-3 0 6 15,-1-3-7-15,2-2 4 0,-3-2-3 0,1-1 5 16,-1-3-8-16,-1-2 4 0,-3 0 3 0,1-3-13 15,-2-1 3-15,-1-3-3 0,1-1 1 0,-4-1-3 16,-1-1-2-16,-2-1 0 0,-1-1-2 0,-2 0-1 16,-1 2 5-16,-4-3-2 0,-2 1-1 0,-3-1-1 15,-13 4 2-15,-3-2-3 0,-1 0 5 0,-1-1-5 16,-4 0 1-16,1-1-6 0,-4 1 6 0,-1-1-12 16,-4 2 13-16,2-3-8 0,-4 1 9 15,-2 0-9-15,0 0 9 0,-2-1-8 0,-1 3 8 16,0-2-6-16,-3 1 3 0,1 1-3 0,-6-1 6 15,1 1-18-15,-2 2 18 0,0 0-4 0,-5 1-7 47,-20 3-3-31,2 0-4 15,22-1-7-31,-23 5-4 16,3-1-9-1,0 1 4 1,3 2 2-16,18-4 3 0,-22 4 2 0,3-2 10 0,21-3-10 0,0-1 11 0,-1 1-3 0,0 1 3 0,1-3 2 0,2 0 2 0,1-1-2 16,0-1 5-16,2 0 10 0,4-1-9 0,4-3 8 15,0-1 38-15,4 1-44 16,4-1-8-16,2-1 10 16,2-2-7 15,3 0 9-31,12 1-9 0,0-3 14 0,2 1-6 0,3-1 1 0,-1 1-6 0,4 0 7 0,0-3-7 0,4 1 8 0,-1 2-8 0,3-3 5 15,0 0-3-15,5 0 7 0,3 1-7 0,2 0 7 0,-1-2-7 0,1 1 9 0,0-1-10 0,2 2 8 0,4-2-7 0,-1 0 1 0,2 0-5 0,-6 2 13 0,6-2-11 0,2 2 11 0,-2-2-9 16,0 1 5-16,1 0-6 0,0 0 7 0,1 1-7 0,-1-2 5 0,0 3-8 0,1-1 10 0,-1 1-11 0,-2 1 15 0,-2 0-16 0,0 0 12 0,-1 1 20 0,1 2-24 0,1-2-2 0,-3 2 0 16,-1-2-1-16,-4 4-4 0,0-1-2 15,2-2 0-15,-1 2-3 0,-3 0-1 0,0-1 10 16,0 2-4-16,0-1 2 0,-1 0 0 0,1-1 3 16,-3 0-8-16,3 0 11 0,-2 2-8 0,-2-4 7 15,3 3 4-15,-2-1-1 0,-2 2-13 0,3-4 14 16,-2 3-12-16,-2-1 14 0,2 0-15 0,-1 0 16 15,0-4-14-15,-3 4 14 0,3-2-16 0,0 0 12 16,-1-1-8-16,-1 1 9 0,2-2-7 0,1 1 13 16,1 2-11-16,-1-2 13 0,1 0-12 15,-3 0 12-15,4 0-13 0,-4-1 13 0,9 1-13 16,-7 0 14-16,3 0-16 0,-4-1 16 0,3 3-11 16,-1-3 12-16,2 2-7 0,-2 0 8 15,2 2-8-15,0-2 3 0,-2-1-1 0,2 3 28 16,-1-1-26-16,2-2-5 0,2 1 4 0,2-1 0 15,3 2-1-15,-4-3-6 0,4 2-5 0,-2-1 1 16,2 3 8-16,-1-4 2 0,4 2 8 0,-3-1 5 16,2 1 3-16,0-2 1 0,1 0-2 0,4-1-3 15,-1 3-1-15,2-3-1 0,-2 0-4 0,0 2-4 16,4 0-2-16,-2-1-3 0,0 1 0 0,2-3-2 16,-2 3 0-16,17-4-1 0,-26 5-1 0,12-2 0 15,14-3-2-15,-23 4 2 0,23-4-2 0,-22 4-2 16,22-4-1-16,-19 2-3 0,19-2-3 0,-17 1-8 15,17-1-14-15,0 0-22 0,-19 2-17 16,19-2-16-16,0 0-11 0,-19 0-9 0,19 0-6 16,0 0-33-16,-21-5-18 0,21 5-20 0,-15-8-129 15,9 2 56-15,-1-1-180 0,-1 0 155 0</inkml:trace>
  <inkml:trace contextRef="#ctx0" brushRef="#br0" timeOffset="3852">3516 12934 206 0,'0'0'282'15,"-1"-11"-101"-15,1 11-28 0,-3-10-38 0,3 10-15 16,0 0-13-16,-2-12-4 0,2 12-11 0,0 0-5 15,-5-8-6-15,5 8 7 0,0 0-32 16,0 0 6-16,-4-11-6 0,4 11-4 0,0 0-8 16,0 0-8-16,0 0-1 0,0 0 0 0,-5-7-3 15,5 7 1-15,0 0 6 0,0 0 6 0,0 0-4 16,-3 9 24-16,3-9 18 0,-4 17-11 0,3-3 4 16,-3 2 3-16,-1 4 6 0,-1 8 8 15,-3 5 23-15,-2 5-34 0,-5 11 14 0,-1 2-18 16,-2 4 33-16,-4 3-12 0,3 1-2 0,-6 3-4 15,-1-1-4-15,0-1-9 0,2 1-12 0,-2-3-8 16,2-3-6-16,3-5-5 0,-1-4-5 0,5-10-5 16,5-2-4-16,0-4-3 0,1-5-3 0,1-4-4 15,2-2 0-15,3-5-3 0,2-2 3 0,-1-3 1 16,5-9-6-16,-6 16-1 0,6-16-5 0,-6 10-36 16,6-10-63-16,-3 10-3 0,3-10-64 0,0 0-50 15,0 0-102-15,0 0-320 0,0 0-174 16</inkml:trace>
  <inkml:trace contextRef="#ctx0" brushRef="#br0" timeOffset="5852.99">3525 13140 1 0,'0'0'66'0,"0"0"107"15,0 0-210-15,-6-7 177 0,6 7-143 0,0 0 137 16,-7-8-150-16,7 8 115 0,0 0-122 0,0 0 115 15,-5-10-127-15,5 10 120 0,0 0-123 0,0 0 119 16,-6-9-133-16,6 9 126 0,0 0-127 0,0 0 127 16,0 0-135-16,-4-9 136 0,4 9-125 0,0 0 127 15,0 0-129-15,0 0 125 0,0 0-128 0,0 0 122 16,-6-8-131-16,6 8 127 0,0 0-129 0,0 0 114 16,0 0-136-16,0 0 93 0,0 0-108 0,0 0 20 15,0 0-88-15,0 0 41 0</inkml:trace>
  <inkml:trace contextRef="#ctx0" brushRef="#br0" timeOffset="21460.25">3450 13058 19 0,'0'0'194'16,"6"-6"-172"-16,-6 6 179 0,0 0-189 15,0 0 134-15,4-9-141 0,-4 9 129 0,0 0-138 0,0 0 135 16,0 0-141-16,0 0 130 0,0 0-114 0,0 0 128 15,0 0-125-15,0 0 110 0,-9 5-108 0,9-5 101 16,-4 11-125-16,4-11 115 0,-6 14-108 16,6-14 89-16,-5 14-97 0,5-14 79 0,-7 14-74 15,5-2 81-15,-2-3-89 0,0 5 78 0,-1 0-11 16,0 7-7-16,-3-1-9 0,3 2-7 0,-4 7-7 16,0 1-3-16,-1 2-1 0,0 3-7 15,-3 1 8-15,0 3-1 0,-3 9-1 0,-1 2 2 16,-1 2 5-16,-1 0 7 0,2 4-50 0,-3-2 55 15,-1 3-46-15,1 2 54 0,-2-1-12 0,3 3-6 16,-2-1 6-16,4-2-9 0,0 2 1 0,-1-2-3 16,4 0-4-16,0 2-27 0,5-4 32 15,0-2-30-15,4-6 26 0,0 0-25 0,5-2 21 16,0 3-15-16,4-1 4 0,5 7 5 0,1-1 6 16,5-1 5-16,3 0 30 0,4-2-45 0,2 1 5 15,4-3-4-15,3-1-2 0,3-2 1 0,5-1-11 16,3 0 11-16,4-4-18 0,4-3 22 0,1-2-18 15,5-4 20-15,3-4-20 0,0-3 20 0,2-4-18 16,3-3 16-16,1-3 0 0,3-4 3 16,2-3-22-16,0-4 1 0,2-4 20 0,2-2 0 15,-1-6-4-15,0-4 0 0,-3-5-2 0,-1-7 4 16,-2-5-6-16,-3-5 0 0,-1-1-2 16,-3-6 40-16,-2-5-52 0,-3-3 51 0,-2-5-43 15,10-14 3-15,-4-2 3 0,-13 8-1 0,5-18 2 16,-3-2 7-16,-3-1 7 0,-9 15 18 0,-4-2 27 15,0-1-8-15,-4 0 16 0,-2 0-6 0,-3-1-5 16,-2-1 0-16,-2 3 1 0,-2-3-6 0,-3 0-4 16,-1 3 0-16,-3 2 3 0,-5-1-5 0,0 5 7 15,-2-2-13-15,-6 2 9 0,-3 1-4 0,-3 0 0 16,-4 1 1-16,-2 0 8 0,-6 0-1 0,-3-1 1 16,-4 3 4-16,-1 4 1 0,-6 3 3 0,2 1-17 15,-7 6-3-15,2 5-24 0,-4 3-23 16,-3 3-18-16,-1 5-12 0,-5 5-9 15,0 1-17-15,-5 6-5 0,-2 4-12 0,-6 4-2 16,-2 4 5-16,-3 6-7 0,-3 2-2 0,-2 5-8 0,0 6 19 16,-4 5 7-16,1 1-10 0,-1 9 29 15,2 1-22-15,-16 12 6 0,3 3 12 0,18-6 4 16,5 3 5-16,2 1 2 0,1 3-8 0,7 3-47 16,4-4-31-16,4 2-57 0,6 0-53 0,8-6-295 15,5 0-19-15</inkml:trace>
  <inkml:trace contextRef="#ctx0" brushRef="#br0" timeOffset="22560.24">4031 16087 171 0,'-20'-14'220'0,"2"2"68"0,-1 0-185 0,-1 3 83 16,4 0-138-16,-2 2 104 0,4 2-113 0,0-2 113 15,1 3-99-15,13 4 82 0,-23-5-84 0,23 5 57 16,-23 0-66-16,11 4 44 0,0 4-38 0,-1 4 36 15,0 5-40-15,-1 6 24 0,4 6-12 16,1 5-6-16,0 2-3 0,3 6-7 0,0 0-3 16,5 3-9-16,-1 1-8 0,3 1-1 0,0 1 0 15,4-1-7-15,2 0 0 0,4 6-2 16,-1-12 3-16,2 1-6 0,5-4 11 0,-2-1-16 16,3-4 3-16,2-1-6 0,1-5 7 0,2-2-16 15,1-3 20-15,3-4-17 0,1-4 15 0,1-5-10 16,-3-6 11-16,3 0-13 0,7-9 11 0,1-3-12 15,-1-8 11-15,6-5-13 0,0-6 2 0,-1-6 0 16,-2-5 0-16,-1-3 35 0,-4-7-36 0,-3-3 2 16,-3-1 10-16,-4-4-8 0,-3-2 12 0,-6-2-14 15,-3-1 13-15,-6 4-12 0,-3 9 0 0,-6 0 5 16,-1 5 0-16,-5 2 3 0,-1 5 25 16,-5 0-10-16,-1 7 0 0,-3 2-4 0,-1 6 25 15,-4 4-26-15,-1 1 19 0,0 2-6 0,2 9-2 16,-3 0-10-16,3 6 20 0,-1 0-16 0,1 6 12 15,-3 0-8-15,2 8 1 0,0 1 17 16,3 7-26-16,2 2 1 0,5 8-4 0,0-1 0 16,6 7 36-16,3 2-49 0,1 1 38 0,5 2-44 15,2 3 4-15,5-2-1 0,1-1-1 0,3-4 2 16,6 8 8-16,0-12-10 0,3-3 2 0,1-1-8 16,2-6-14-16,3-1-19 0,1-3-28 0,1-5-23 15,0-4-12-15,2-3-9 0,-3-5-27 0,-1-3-18 16,1-6-55-16,4-2-69 0,-1-3 115 15,-2-7-55-15,-3-3 78 0,-2-3-47 0,-2-3 110 16,-2 0-49-16,-6-3 123 0,-1 0-64 0,-4-3 159 16,-1 2-107-16,-7 4 169 0,-1-1-112 0,-1 4 142 15,-2-1-69-15,1 4 86 0,-2 4-33 0,0 2 10 16,0 2-8-16,-1 2-47 0,1 2 2 0,4 8-51 16,-9-12 20-16,9 12-52 0,0 0 19 15,0 0-38-15,-15 3 20 0,15-3-29 0,-4 18 20 16,3-5-23-16,1 4 14 0,1 3-25 0,2 4 29 15,3-1-33-15,-1 4 0 0,4 1-3 0,0 1-13 16,1-3-16-16,0-5-25 0,1 0-36 0,0-3-10 16,1-1-26-16,-1-5-134 0,1-2 121 0,-3-5-94 15,-9-5 25-15,0 0-127 0,24-3 243 16</inkml:trace>
  <inkml:trace contextRef="#ctx0" brushRef="#br0" timeOffset="23094.24">4684 15944 40 0,'-14'-31'166'15,"0"3"128"-15,0 5-220 0,5 5 112 0,-3 3-177 16,5 2 120-16,7 13-145 0,-12-9 108 0,12 9-136 16,0 0 113-16,-10 6-128 0,10-6 132 0,0 18-122 15,3-1 120-15,4 4-129 0,2 6 116 0,3 2-139 16,3 4 116-16,6 1-131 0,-2 1 96 16,4 7-100-16,-3-9 101 0,2 1-95 0,0-3 107 0,-1-1-95 15,-1-4 120-15,-1 0-106 0,0-4 127 16,-3-2-93-16,0-5 142 0,-4-1-133 0,0-2 142 15,1-3-147-15,-3-1 141 0,-2-1-130 0,2-2 118 16,-10-5-132-16,14 6 136 0,-14-6-140 0,16 2 132 16,-16-2-136-16,17-7 117 0,-8 3-122 15,-1-6 129-15,1-1-142 0,0-4 130 0,0-2-125 16,-3-2 127-16,-1-2-131 0,-1 0 116 0,0-3-116 16,-3 0 119-16,-3 0-119 0,-1 0 132 0,-2 4-114 15,0-1 144-15,0 2 5 0,-2 6-13 0,-2 0-21 16,4 5-4-16,-4-5-14 0,9 13-6 15,-19-6-20-15,19 6 9 0,-14 3-13 0,3 3-63 16,2 3 77-16,-2 3-70 0,1 4 73 31,2 2-73-31,2 3 74 16,2 3-75 15,0 2 60-31,3 1-58 16,1 1 80 15,4 1-87-31,1 3 69 0,0-1-8 16,4-2-2-16,4-5-6 0,-3-2-13 0,4-4 10 15,-1-4-20-15,5-2-15 16,-3-3-26-16,3-6-114 0,-18-3 87 31,32-3-134-31,-13-5 102 0,2-3-101 0,2-8 71 16,-3-3-35-16,-1-5-91 0,-1-2 80 0</inkml:trace>
  <inkml:trace contextRef="#ctx0" brushRef="#br0" timeOffset="23311.78">5234 16201 528 0,'7'-32'4'0,"0"-1"162"0,-5 4-120 0,-2 2 147 0,1 1-4 0,-1 1-9 0,-1 8-14 0,1 3-36 0,-1 2-9 0,0-2-32 0,1 14-10 0,-3-15-20 0,3 15-10 0,0 0-10 0,0 0-6 0,0 0-2 0,0 0-10 0,-3 14-10 0,3-2-34 0,2 3 35 15,-1 3-39-15,2 4 50 0,-1 1-49 0,2-1 47 0,0 1-47 0,1-3 48 0,1-1-48 0,-2 1 48 0,1-6-44 0,2-2 42 16,-2 0-52-16,0-3 52 0,1-1-48 0,-6-8 50 16,9 7-51-16,-9-7 52 0,0 0-56 0,16-7 53 15,-9-2-52-15,0-5 51 0,0-4-56 16,1-4 60-16,1 1-53 0,-3-5 55 0,2-3-4 16,-2-1-6-16,2 5 4 0,-3 1-16 0,1 3 16 15,0 1-16-15,-1 5 6 0,-1 3-5 0,1 3 0 16,0 0-2-16,-5 9 0 0,9-10 0 0,-9 10 3 15,0 0-2-15,19 5-3 0,-13 1 2 0,2 4-3 16,2 5 3-16,-1 3 1 0,0 0-48 0,-1 2 55 16,2-2-58-16,-2 2 51 0,-2 0-111 15,2-3 50-15,-2-2-141 0,2-2 77 0,-2-2-112 16,1-3 56-16,-7-8-161 0,0 0 251 0</inkml:trace>
  <inkml:trace contextRef="#ctx0" brushRef="#br0" timeOffset="23497.3">5633 15523 377 0,'-1'-21'413'0,"1"6"-119"0,0 1-61 16,0 3-52-16,0 11-48 0,0-16-27 0,0 16-28 15,0 0-13-15,0 0-49 0,10 12 47 0,-3 3-64 16,-1 3 47-16,3 6-14 0,1 3-4 0,1 6-6 16,0 3-5-16,-2 0-8 0,3 4 46 15,-1 2-64-15,2 9 15 0,1-1-9 0,-4-6-14 16,3 5-37-16,0-6-128 0,-4-1 61 0,1-3-143 15,0-1-189-15,-4-4 129 0</inkml:trace>
  <inkml:trace contextRef="#ctx0" brushRef="#br0" timeOffset="23661.31">5774 15983 520 0,'-5'-17'390'0,"0"5"-52"15,0 2-106-15,1-1-29 0,4 11-76 0,-6-13 8 16,6 13-69-16,-4-14 23 0,4 14-61 0,0-12 30 15,0 12-70-15,4-15 18 0,-4 15-60 16,12-13-44-16,-12 13-60 0,13-11-56 0,-3 4-272 16,-10 7 62-16</inkml:trace>
  <inkml:trace contextRef="#ctx0" brushRef="#br0" timeOffset="23912.3">4627 17270 261 0,'-21'18'393'16,"2"0"-220"-16,6-3 44 0,-1 0-140 0,8-3 70 16,1-3-116-16,5-9 78 0,-2 14-99 0,2-14 89 15,13 10-89-15,-13-10 83 0,36-7-80 0,-4-4 77 16,6-7-79-16,11-8 65 0,6-5-70 0,5-4 44 15,4-5-59-15,16-9-4 0,-1-3 3 0,-12 10 6 16,-3 0-9-16,-2 1 47 0,-3 1-156 16,-5 6 41-16,-8 4-152 0,-8 1-188 0,-10 12 173 15</inkml:trace>
  <inkml:trace contextRef="#ctx0" brushRef="#br0" timeOffset="24095.3">5103 17231 110 0,'-20'13'595'15,"4"-2"-200"-15,5-4-90 0,2 0-81 0,9-7-58 16,-14 8-26-16,14-8-29 0,0 0-23 0,0 0-4 16,5-11-30-16,9-4 3 0,7-7-22 0,4-5 17 15,12-10-32-15,3-5 11 0,4-2-22 16,5-4 16-16,-2-1-24 0,6 0-3 0,-3-1-22 16,1 2-38-16,-3 2-70 0,0 2-119 0,-5 1-332 15,-2 3-119-15</inkml:trace>
  <inkml:trace contextRef="#ctx0" brushRef="#br0" timeOffset="26145.3">5190 13706 338 0,'0'0'122'0,"0"0"83"0,0 0-168 15,0 0 111-15,0 0-141 0,0 0 108 0,0 0-128 16,-13-4 117-16,13 4-119 0,0 0 138 0,0 0-116 15,0 0 109-15,0 0-121 0,-5-10 110 0,5 10-117 16,0 0 91-16,0 0-97 0,-2-8 91 16,2 8-103-16,0 0 91 0,0 0-96 0,1-14 92 15,-1 14-99-15,7-12 95 0,-7 12-98 0,12-12 97 16,-3 0-92-16,5 2 78 0,1-5-83 16,7-1 94-16,4-1-7 0,2-1-17 0,1 1-31 0,4-2 37 15,3 1-4-15,8-7-6 0,2 2-2 0,-2 0-3 16,5-1-15-16,1 2 2 0,0 0 14 15,2 0-93-15,3 0 103 0,1 1-90 0,3 1 97 16,2-2-95-16,-1 3 105 0,4-3-100 0,0 3 98 16,-1 0-94-16,2 2 84 0,-2-2-82 0,0 2 99 15,1 2-96-15,0 0 97 0,4 1-99 0,-4 2 98 16,1 0-95-16,-1 0 95 0,0 0-96 0,0 4 95 16,1-1-93-16,0 1 81 0,0-1-75 15,4 0 106-15,0 1-69 0,6-3 76 0,4-2-69 16,4 1 61-16,2-1-69 0,5-4 61 0,2 4-63 15,1-1 55-15,0-1-7 0,2-1-12 0,21 0 3 16,-23 3-13-16,3 1 4 0,3 0-7 16,-4-1-2-16,4 4-4 0,-6 0-2 0,2-1-1 15,-2 3 0-15,0 0-13 0,2 2 4 0,-2 2 8 16,0 1-8-16,1 1-1 0,-1 2 5 0,-2-1 0 16,2 5-1-16,-4-3 1 0,4 2 0 0,1 2-2 15,-1 1 0-15,2 0-7 0,-1 2 7 0,1-1-7 16,-3 4 8-16,0 0-2 0,-3 0 2 0,1 1-2 15,-1 3-43-15,1-2 53 0,-4 2-47 0,0 4 56 16,-1-2-49-16,-1 1 40 0,-1-1-41 16,-1 3 45-16,-2-1-41 0,2 4 50 0,-4-5-46 15,4 3 44-15,-2 0-46 0,3-2 46 0,-5 2-42 16,3-1 37-16,-3 1-6 0,0-1 8 16,-4 2-8-16,1-2-1 0,-3-1-3 0,2 2-2 15,-5-1 0-15,0-1 0 0,-1 0-11 0,-1-1 48 16,-4 2-47-16,1-1 0 0,-2 1 4 0,-2-4 0 15,-1 2 0-15,-4 0 0 0,-5-2-6 0,-8-2 8 16,-4 0 17-16,0 1-19 0,-4-4 0 0,-1 2-1 16,-2-3-6-16,-4 0 8 0,-6-1-6 15,0-2 2-15,-4 1 6 0,-2-3 0 0,-2 0-2 16,-2-1 3-16,-11-5-2 0,21 10 1 0,-21-10-8 16,16 7 10-16,-16-7-10 0,16 7 6 0,-16-7 2 15,15 8 2-15,-15-8-2 0,15 5 0 16,-15-5-6-16,15 7 6 0,-15-7-4 0,16 5 2 15,-16-5 4-15,15 4 2 0,-15-4-1 0,16 3 1 16,-16-3-4-16,16 2 0 0,-16-2 1 0,0 0 5 16,19 3 1-16,-19-3-2 0,16 3 4 0,-16-3-4 15,0 0 7-15,23 1-4 0,-23-1 5 16,0 0 0-16,18 1 1 0,-18-1 2 0,0 0-2 16,0 0 0-16,19 0-3 0,-19 0 0 0,0 0-7 15,0 0 3-15,0 0-3 0,0 0-1 0,15-5-3 16,-15 5-4-16,0 0-7 0,0 0-11 15,0-10-19-15,0 10-13 0,-2-10-14 0,2 10-19 16,-7-14-21-16,3 7-22 0,0-3-14 0,2-2-94 16,-1 0 92-16,3-1-79 0,-2-1 129 0,2-4-55 15,0 3 113-15,-2-3 36 0,2 4 32 0,-2-3 18 16,2 0 25-16,-3 1 21 0,1 0 2 16,-2 4 6-16,-1-2 4 0,-2 2-17 0,2-1-3 15,-4 5-10-15,3 0-8 0,0 0-9 0,-1 1-3 16,7 7-8-16,-12-10-8 0,12 10-8 0,-8-9-7 15,8 9-14-15,0 0 5 0,-8-7-4 0,8 7-2 16,0 0 0-16,0 0 2 0,5 7 2 0,-5-7 42 16,12 14-52-16,-2-5 44 0,1 5-54 0,1-1 50 15,3 4-47-15,-2 0 0 0,5 5 1 16,-4-2 0-16,1 4 0 0,-4-3-2 16,-4-1 21-16,2 2-22 0,-5 2 3 0,-4-2 0 15,-1 2 0-15,-4 1 0 0,-7 2 0 0,-3 1-2 16,-7-2 1-16,-2-1-8 0,-7 0-16 0,-7 0-25 15,-6-1-45-15,-7-4-76 0,-6-3-130 0,-6-2-190 16,-6-4 56-16</inkml:trace>
  <inkml:trace contextRef="#ctx0" brushRef="#br0" timeOffset="26963.31">6784 12466 352 0,'-7'-8'325'0,"1"0"-92"0,6 8-56 0,-8-14-35 15,8 14-31-15,-1-12-32 0,1 12-10 16,4-12-17-16,-4 12-10 0,10-11-12 15,-10 11-88-15,19-9 100 0,-19 9-97 0,24-2 101 16,-24 2-98-16,32 3 99 0,-14 5-91 0,1 1 81 16,0 2 2-16,-2 1-8 0,1 5-5 0,-4 0-10 15,3 3 0-15,-7 0-2 0,-2-1-6 0,-1 2 17 16,-3-1-17-16,-3-4 4 0,0 2-8 0,-2-3 9 16,0 1 54-16,0-3-43 0,-4-1 10 0,2-1 4 15,-2-2 4-15,1-2-2 0,4-7-3 0,-11 13-4 16,11-13-7-16,0 0 30 0,-21 1-44 15,21-1 27-15,-18-8-43 0,8-2 45 0,1-2-47 0,3-1 39 16,-2-8-40-16,2 2 6 0,3-6-3 16,2-1-3-16,2-1 4 0,3-5-2 0,2-1 3 15,6 0-2-15,-2 1-9 0,4 1 0 16,0 3-15-16,0 3-19 0,4 3-33 0,-4 4-134 16,0 6 96-16,3 1-108 0,-4 6 58 0,1 0-235 15,-14 5 193-15</inkml:trace>
  <inkml:trace contextRef="#ctx0" brushRef="#br0" timeOffset="27729.3">7199 12433 370 0,'0'0'137'0,"1"14"78"0,-1-14-53 0,1 11-36 0,-1-11-33 16,3 14-15-16,-3-14-7 0,3 9-8 16,-3-9 1-16,4 8-3 0,-4-8 1 0,8 7 12 15,-8-7-13-15,0 0-27 0,16 5 21 0,-16-5-8 16,17-1-11-16,-17 1-15 0,22-4 6 15,-9 0-9-15,2-1 1 0,-2 0-6 0,0-1-9 16,2-3 7-16,-2 2-1 0,4-3 1 0,-3-1-9 16,-2-2 3-16,0 1-14 0,-3 0 4 0,0 0 15 15,-3-2 0-15,1-3-10 0,-5 1-3 0,2 2-5 16,-4-2 4-16,0 3-1 0,-4-4 3 0,2 4 0 16,-2 2-1-16,-3 3 0 0,1-1-9 0,6 9 12 15,-18-7 0-15,18 7 11 0,-22 2-4 16,11 3-87-16,-3 3 93 0,0 3-81 0,1 4 93 15,-1 2-7-15,1 2-3 0,2 1-5 0,2 3-12 16,1 1 8-16,4-2-1 0,2 1 0 0,-1-4-4 16,7 5 2-16,0-4 20 0,2-1-25 0,3-3 18 15,4-1-32-15,1-2 1 0,1-4-35 0,1-4-11 16,0-1-26-16,2-2-21 0,3-4 16 16,1-2 0-16,0-1 5 0,1-4-68 0,-1 0 114 15,0-2-79-15,0-5 113 0,-6 2-75 0,-1-2 102 16,3-3-87-16,-5 2 124 0,-2 1-101 0,0 0 139 15,-3 2-98-15,-2 2 136 0,0-2-99 0,-2 4 112 16,1 1-98-16,-5 9 92 0,5-16-51 16,-5 16 1-16,4-12-19 0,-4 12-84 0,4-11 70 15,-4 11-22-15,5-8-67 0,-5 8 78 0,0 0-7 16,12-5-11-16,-12 5-3 0,0 0-18 0,21 3-61 16,-21-3 82-16,17 8-79 0,-3-1 86 0,-3 1-10 15,2 0-10-15,-1 3 3 0,-1-2-5 0,-1 4-2 16,-2-2-3-16,-1 1-11 0,-2-1-1 15,-3-1 11-15,1 0-3 0,-2 0-1 0,-1-10 0 16,0 18-1-16,0-18 1 0,-1 13-1 0,1-13 1 16,-5 9-9-16,5-9-7 0,0 0-1 15,-12 5-5-15,12-5-3 0,-14-5-10 0,14 5-1 16,-13-11 2-16,6 0-89 0,-2-2 110 0,0-2-91 16,0-2 115-16,1 0-92 0,-2 1 100 0,1-1-79 15,0 3 110-15,0 3-94 0,0-1 96 0,3 3-79 16,-1 1 94-16,0 1-11 0,7 7-11 0,-12-8 37 15,12 8-63-15,-13-6-4 0,13 6-10 0,-15 5 5 16,15-5-3-16,-17 13 0 0,6 1-8 0,2-1 3 16,0 3 0-16,-1 3-10 0,1 0 8 0,1 3 1 15,2-1-4-15,0 3 18 0,0-2-33 16,4 2 37-16,2-4-31 0,1 1 11 0,3 1-44 16,1-5-13-16,5 0-39 0,2-2-34 0,2-3-32 15,0-7-51-15,4 2-138 0,-3-5 240 16</inkml:trace>
  <inkml:trace contextRef="#ctx0" brushRef="#br0" timeOffset="28080.3">8010 12326 245 0,'0'-10'289'16,"0"10"12"-16,0-15-180 0,0 15 73 0,-5-10-132 16,5 10 77-16,-7-8-118 0,7 8 87 0,0 0-112 15,0 0 88-15,-21 1-103 0,21-1 63 0,-13 14-65 16,8-4 86-16,-1 4-95 15,1 0 87-15,1 1-15 0,0 2-5 0,3 2-12 0,-2-1-1 16,6-1-10-16,2 2 4 0,-4-2-6 16,4-3-13-16,-1 1 10 0,1-3-2 0,5-2 0 15,-5-1 1-15,3-2-5 0,0-2 7 0,-8-5 3 16,16 5 2-16,-16-5 7 0,17-5-7 0,-6 1 4 16,1-4 9-16,-2-3 1 0,3-3 9 0,-4 1 3 15,0-2 2-15,-3 0 0 0,-1-2-5 0,-1 1-6 16,-4 3-7-16,-2-5-5 0,-1 0-3 0,-2 1-11 15,-4 0 1-15,-1 1 2 0,-2 6-4 0,-3-2 0 16,1 6-3-16,-4 0-1 0,2 5-1 0,-4 1-20 16,-1 6 15-16,-2 1-4 0,2 1-24 15,1 1-5-15,1 3-28 0,3-1-7 16,1 3-137-16,2-1 81 0,5-1-106 0,2-4 46 16,1 1-205-16,5-9 197 0</inkml:trace>
  <inkml:trace contextRef="#ctx0" brushRef="#br0" timeOffset="28413.3">8227 12304 133 0,'0'0'427'0,"16"-8"-158"0,-16 8-59 16,10-5-55-16,-10 5-29 0,0 0-127 0,12-7 100 16,-12 7-119-16,0 0 91 0,0 0-99 15,8 7 99-15,-8-7-16 0,4 10-13 0,-4-10-9 16,1 16-2-16,-1-16-8 0,4 20-4 15,-1-9-3-15,0 0-4 0,-1 2-15 0,2-2 13 16,0 3-2-16,2-4-3 0,-1 0 0 0,-1-1-3 16,1-1 3-16,2 1-2 0,-1-2 4 0,-6-7-1 15,15 8 10-15,-15-8-12 0,0 0 17 0,30-6 5 16,-17 1 11-16,0-3-6 0,3-2 5 0,-1-3-8 16,-2-2 10-16,1-1-12 0,-2-1 4 0,-3 0-5 15,1 0-6-15,-4-2-2 0,1 0 11 0,-5 3-28 16,1 0 18-16,-2 3-22 0,-2-1-15 15,-2 3-13-15,1 1-22 0,-4 2-20 0,6 8-24 16,-13-8-122-16,13 8 78 0,0 0-94 0,-29 1-151 16,18 4 208-16</inkml:trace>
  <inkml:trace contextRef="#ctx0" brushRef="#br0" timeOffset="28832.3">8891 12130 78 0,'0'0'440'0,"0"0"-139"16,0-13-73-16,0 13-35 0,0 0-49 0,-9-8-16 16,9 8-33-16,0 0-17 0,-17-4-8 0,17 4-25 15,-13 4 2-15,13-4-10 0,-19 9-8 0,8-1-4 16,-2 7-5-16,0-1-11 0,2 4 4 15,-1 1-5-15,2 3-69 0,1-1 81 16,1 1-5-16,3 2-1 0,1-1-4 0,2-1-1 16,2-2-6-16,1 2-23 0,4 1 15 0,2-2 8 15,-1-3-16-15,5-2-16 0,1-4-32 0,3 2-15 16,-2-6-20-16,4-4-20 0,-5-1-97 0,-12-3 59 16,34-3-34-16,-18-1 29 0,1-4-100 0,1-1 78 15</inkml:trace>
  <inkml:trace contextRef="#ctx0" brushRef="#br0" timeOffset="29180.3">8983 12405 356 0,'6'-13'194'0,"-1"4"-141"15,-1-3 155-15,1 2-126 0,-2 0 120 0,-3 10-93 0,2-16 77 16,-2 16-26-16,3-13-15 0,-3 13-25 0,1-10-22 16,-1 10-21-16,0 0-17 0,3-12-15 15,-3 12-12-15,0 0-3 0,0 0-11 16,0 0 2-16,0 0-4 0,0 0 16 0,0 0-28 16,6 10 0-16,-6-10-1 0,8 15 0 0,-8-15-2 15,9 14-6-15,-3-5 6 0,-1-1-7 0,3-1 7 16,-8-7 1-16,15 9 0 0,-15-9-1 0,17 5 1 15,-17-5-2-15,20-1 2 0,-20 1-2 0,26-8 0 16,-13-2-3-16,2 0 4 0,-2-2-8 0,-1-2 10 16,0 0-3-16,-2-4-1 0,-1-1 0 0,-4-1 2 15,2-1-5-15,-5-1 7 0,-2 5-7 16,0 2-2-16,0-1 1 0,-4 2 36 0,0 1-45 16,-1 5 11-16,0-1-2 0,5 9 3 0,-15-7 0 15,15 7 2-15,-18 1-3 0,5 6 0 0,-1 6 2 16,-2 3-7-16,0 5 6 0,0 4-10 15,3 4 12-15,0-2-2 0,3 1 0 0,5-4 1 16,1 1 0-16,4-5-4 0,2 3-4 0,3-4-20 16,5-2-31-16,1-4-26 0,7-1-21 0,1-7-26 15,-1-1-53-15,4-6-73 0,3-2-156 0,7-6 181 16</inkml:trace>
  <inkml:trace contextRef="#ctx0" brushRef="#br0" timeOffset="29531.3">9572 12155 28 0,'4'-9'535'0,"-4"9"-166"15,6-16-87-15,-6 16-45 0,4-13-64 0,-4 13-34 16,1-10-28-16,-1 10-25 0,5-9-18 0,-5 9-16 16,0 0-15-16,0 0-2 0,0 0-13 15,0 0 1-15,14 3-3 0,-6 5-21 0,0 3 15 16,1 2-2-16,1 5-4 0,-1 1 0 0,-3 0-8 16,2 1 0-16,-1 1-2 0,0 0-3 0,-3-1 8 15,-2-2 0-15,2-2-6 0,-4 1-1 0,1-4-4 16,-1 0-2-16,-1-2-4 0,0 1-16 0,1-12-4 15,-5 16-24-15,5-16-12 0,-7 6-15 16,7-6-107-16,0 0 127 0,0 0-94 0,-15-10 124 0,11 0-112 16,0-5 125-16,-1-4-119 0,2-4 127 15,0-3-95-15,-1 0 131 0,0-3-95 0,0 2 165 16,0 3-86-16,2 2 150 0,-2 3 7 0,3 5-14 16,-2 1-35-16,-1 2-3 0,2 3-17 15,2 8-28-15,-5-14-7 0,5 14-13 0,0 0-7 16,0 0-8-16,-17 11-7 0,9 4-1 0,0 2-8 15,-4 12-3-15,-1 0-8 0,2 5 7 0,-3 4-12 16,0 3 5-16,-2 8-7 0,-3 2 11 0,4-1-107 16,-3 2-105-16,-4-3-353 0,7 0-66 0</inkml:trace>
  <inkml:trace contextRef="#ctx0" brushRef="#br0" timeOffset="31415.3">15447 14457 51 0,'0'0'-18'0,"0"0"6"0</inkml:trace>
  <inkml:trace contextRef="#ctx0" brushRef="#br0" timeOffset="32532.3">16882 12683 399 0,'0'0'330'0,"2"-12"-94"0,-2 12-51 16,0 0-43-16,2-13-39 0,-2 13-14 15,0 0-25-15,0 0-8 0,-6 10-11 0,0 2 0 16,0 8-4-16,-4 4-1 0,1 7-84 0,-4 5 86 16,0 3-82-16,-2 13 83 0,-1 0-83 15,-1-3 89-15,0 2-92 0,-2-1 85 0,8-9-19 16,-2-2 3-16,0-3-2 0,3-2-9 0,1-4-1 15,0-7-1-15,3-1-2 0,-1-2-19 0,3-3 6 16,-1-5-46-16,0 2-40 0,5-14-30 0,-2 12-120 16,2-12-181-16,0 0 176 0</inkml:trace>
  <inkml:trace contextRef="#ctx0" brushRef="#br0" timeOffset="33316.3">17048 12972 366 0,'4'-16'317'0,"-4"16"-10"0,3-10-101 16,-3 10-87-16,0 0 46 0,1-12-110 0,-1 12 53 15,0 0-87-15,0 0 61 0,0 0-80 0,0 0 65 16,-5 8-82-16,5-8 72 0,-3 21-78 0,2-9 69 15,0 3-75-15,1 2 70 0,0 2-70 0,0 1 62 16,2-3-67-16,1 4 70 0,-1-1-71 16,2-2 70-16,0-2 3 0,3 0-24 0,-2-3 4 15,2-1-8-15,-3 2 1 0,4-6 3 0,-2-1-7 16,3 0 1-16,-9-7-1 0,15 8-1 16,-15-8-5-16,20 2-26 0,-20-2 57 0,20-8-31 0,-6 0 42 15,2-1-21-15,-1-5 27 0,-2 0 0 0,-1-3-8 16,-3-4 13-16,0 2-18 0,0-4-13 15,-4 1-6-15,-1-2-3 0,-1-1 0 0,-3 4 0 16,-3 0-11-16,2-1 0 0,-2 4-2 16,-2 2-4-16,-2 1-5 0,-1 3-15 0,-1 0-24 15,-3 7-17-15,2 1-17 0,10 4-24 0,-24 0-122 16,10 4 79-16,0 1-110 0,0 4-204 0,1-1 109 16</inkml:trace>
  <inkml:trace contextRef="#ctx0" brushRef="#br0" timeOffset="34933.3">17231 13100 51 0,'0'0'102'0,"0"0"122"16,0 0-179-16,0 0 108 0,0 0-147 15,1-13 121-15,-1 13-137 0,0 0 127 0,0 0-150 16,2-12 128-16,-2 12-130 0,3-8 121 0,-3 8-128 16,4-9 128-16,-4 9-123 0,5-12 123 0,-5 12-131 15,7-14 128-15,-7 14-121 0,7-18 105 0,-3 9-112 16,0-1 132-16,0-2-124 0,-1 2 120 16,-1-2-135-16,2 1 142 0,-1 0-117 0,-3 11 132 15,2-17-98-15,-2 17 112 0,0-17-113 0,0 17 87 16,0-12-101-16,0 12 76 0,-4-11-88 15,4 11 83-15,-9-6-92 0,9 6 89 0,-14-2-95 16,14 2 79-16,-23 5-81 0,9-1 91 0,-3 6-92 16,1-1 90-16,-1 4-93 0,1 1 92 0,0-1-96 15,1 3 92-15,2 1-94 0,2 0 94 0,-1 0-92 16,6-1 91-16,1-1-91 0,0-1 90 0,3-2-93 16,2 1 95-16,3-1-92 0,3 3 89 15,-1-3-85-15,3 0 87 0,5 1-92 0,0 0 60 0,1-2-52 16,2-2 87-16,0 3-91 15,0-4 93-15,2 1-94 0,-4 1 92 0,4-2-95 16,-6 1 91-16,-1 0-91 0,2 0 93 0,-3-1-88 16,-1 2 88-16,0-2-9 0,-4 0-8 0,0 3-28 15,-2-2 28-15,-3-9 2 0,1 20 9 0,-5-11 5 16,0 4 1-16,-2-4-2 0,-7 6 40 16,0-3-40-16,-2-1 37 0,0 0-40 0,-4-1 38 0,-1-3-22 15,0 0 12-15,-2-2-15 0,-1-4 9 0,5 2-22 16,-1-3 11-16,0-3-5 0,-3 2-16 15,1-6-14-15,3 2 10 0,-3-8-19 16,5 1-2-16,0-4-30 0,4-2 2 0,1-1-38 0,2 0-9 16,4-3-11-16,1 0-27 0,4 3-22 15,3 0-129-15,1-1 83 0,3 2-96 0,2-3 39 16,3 5-192-16,1 1 172 0</inkml:trace>
  <inkml:trace contextRef="#ctx0" brushRef="#br0" timeOffset="35367.3">17489 12941 97 0,'0'-14'378'0,"0"14"-240"0,0 0 114 0,0 0-151 15,-1-11 95-15,1 11-104 16,0 0 78-16,0 0-109 0,0 0 56 0,-1-11-94 15,1 11 53-15,0 0-75 0,0 0 64 0,0 0-69 16,0 0 61-16,0 0-80 0,0 0 71 0,2 12-75 16,-2-12 63-16,0 20-66 0,3-7 76 0,-2 3-77 15,2 1 74-15,-1 5-77 0,1-1 75 0,-1 3-76 16,-1-2 74-16,2 2-81 0,-2-2 80 0,1 1-7 16,-1 2-8-16,0-8-18 0,-1 2-25 15,0-1-50-15,1-4-36 0,-1 1-123 0,2-5 46 16,-2 3-213-16,0-13 198 0</inkml:trace>
  <inkml:trace contextRef="#ctx0" brushRef="#br0" timeOffset="35533.3">17429 13245 285 0,'0'0'278'16,"-11"-11"25"-16,11 11-175 0,-12-7 71 15,12 7-122-15,-6-5 68 0,6 5-106 0,-8-7 67 16,8 7-101-16,0 0 65 0,3-11-81 0,-3 11 77 15,11-11-90-15,2 1 79 0,1 3-113 0,5-2 74 16,1 1-154-16,1-1 75 0,2 1-142 0,0-1 51 16,0 2-169-16,-2-1 273 0</inkml:trace>
  <inkml:trace contextRef="#ctx0" brushRef="#br0" timeOffset="36268.31">17728 13079 10 0,'0'0'424'0,"0"0"-262"0,-4-12 93 16,4 12-160-16,0 0 103 0,-2-9-119 0,2 9 83 15,0 0-112-15,0 0 62 0,0 0-100 0,-3-11 60 16,3 11-79-16,0 0 84 0,0 0-99 0,0 0 80 16,0 0-88-16,0 0 83 0,-4 11-89 0,4-11 72 15,-3 14-73-15,1-5 85 0,1 2-84 16,1 3 82-16,0 1-85 0,-1-3 84 16,1 5-22-16,0-3 8 0,0 1-10 0,0 2-4 15,1-5-2-15,0 2-3 0,3-2-2 0,-1 1-2 16,-1-2-14-16,2-1 13 0,0-1 2 0,-4-9-7 15,10 14 5-15,-10-14-1 0,13 7 8 0,-13-7-9 16,17 2 1-16,-17-2-10 0,21-8 17 0,-9 0 4 16,3-1 10-16,-1-2 2 0,-1-3 1 0,0-2-2 15,-1 0 6-15,-1-1-2 0,-2 0 10 16,-2 0 6-16,0 4-6 0,-2-3-2 16,-1 1-4-16,-2 3 0 0,-2 0-16 0,0 12 1 0,0-19-6 15,0 19-5-15,-2-18-3 0,2 18-3 16,-4-15 6-16,4 15-23 0,-7-11-19 0,7 11-9 15,-7-7-19-15,7 7-18 0,0 0-129 0,0 0 65 16,0 0-116-16,-14 5 60 0,14-5-243 0,0 0 146 16</inkml:trace>
  <inkml:trace contextRef="#ctx0" brushRef="#br0" timeOffset="36783.3">18234 13048 406 0,'0'0'157'0,"0"-15"88"16,0 15-169-16,-1-11 113 0,1 11-120 0,-3-10 99 15,3 10-116-15,-7-12 81 0,7 12-111 0,0 0 72 16,-11-8-94-16,11 8 74 0,0 0-88 0,-17 5 76 15,8-2-89-15,-2 6 79 0,0 0-88 0,-2 5 87 16,1 1-88-16,0 0 85 0,2 3-87 0,-2-1 81 16,3 1-81-16,1 0 81 15,3-4-80-15,0-2 78 0,3 3-5 0,1-6-7 0,1-9-9 16,1 18-17-16,-1-18 8 0,7 11-6 16,-7-11-97-16,13 5 91 0,-13-5-109 0,22-6 103 15,-9-1-115-15,3-4 123 0,2-3-104 0,1-6 115 16,-1-5-109-16,0-1 134 0,-1 0-119 0,-4-5 132 15,0-3-123-15,-1 0 134 0,-3-4-118 0,1-2 117 16,-2 2 4-16,-2 0 48 0,-2 0-46 0,-1 2-6 16,-2 7 15-16,0 3-3 0,1 3 14 15,-2 4 0-15,-2 3-11 0,2 4-11 0,-1-1-13 16,1 13-11-16,-1-19-23 0,1 19 8 16,-3-10-3-16,3 10-5 0,0 0-4 0,0 0-2 0,0 0-4 15,-9 13 21-15,5 2-29 0,2 6 4 0,-2 1-1 16,1 6 0-16,0 7 0 0,0 1-1 15,2-1-3-15,-2 5-29 0,3-2 26 0,-2 0-64 16,2 0 32-16,-2-2-140 0,1-5 63 0,2-2-141 16,1 0-224-16,-2-4 79 0</inkml:trace>
  <inkml:trace contextRef="#ctx0" brushRef="#br0" timeOffset="37184.3">18412 13089 297 0,'0'0'317'0,"2"-14"-2"0,-2 14-150 0,3-10 45 0,-3 10-112 16,0 0 40-16,2-11-96 0,-2 11 51 16,0 0-84-16,0 0 65 0,0 0-82 15,6-8 69-15,-6 8-80 0,0 0 60 0,5 12-64 16,-5-12 70-16,5 14-75 0,-5-14 68 0,9 17-73 16,-7-7 76-16,3-2-9 0,0 1-19 0,1-2 10 15,0 3-8-15,-6-10-7 0,13 9 0 0,-13-9-3 16,13 8-5-16,-13-8-16 0,0 0 9 0,21-2-5 15,-21 2-78-15,18-8 97 0,-10 1-4 0,1-5-81 16,-1-1 95-16,2-3-13 0,-3-1 9 16,-3-3-3-16,0-1-5 0,0 4 1 0,-3 0 2 15,-1 0 4-15,0 2-2 0,0 1-10 16,-1 2 7-16,-2 2 6 0,1 1-4 0,2 9-1 16,-7-14 1-16,7 14-2 0,0 0-13 0,-19-1 14 15,19 1-80-15,-18 15 97 0,8-4-84 0,-1 5 83 16,2 2-77-16,-3 0 81 0,3 2-76 0,3 0 77 15,-1 1-75-15,1-1 76 0,5-3-74 0,0-2 82 16,1 0-15-16,2-3-18 0,3 0-4 16,0-2-24-16,2-2-36 0,2-2-130 0,-9-6 95 15,21 5-113-15,-21-5 69 0,30-5-52 0,-11-2 19 16,0-3-84-16,5-5 74 0</inkml:trace>
  <inkml:trace contextRef="#ctx0" brushRef="#br0" timeOffset="37518.3">18767 12980 441 0,'15'-21'74'0,"-3"8"152"0,-2-2-138 16,-2 4 122-16,-2-1-16 0,-1 5-29 0,-5 7-25 15,9-12-22-15,-9 12-24 0,8-10-18 0,-8 10-17 16,0 0-12-16,0 0-21 0,0 0 7 16,0 0-9-16,0 0-3 0,2 12-5 0,-4-2-58 15,-1 4 64-15,0 1-64 0,-1 1 60 0,0 1-58 16,1 0 70-16,-1 0-63 0,2-2 64 0,-1-2-7 16,2 0-4-16,0-3-20 0,-2 0 14 0,3-10-6 15,0 17-55-15,0-17 69 0,0 12-6 0,0-12-2 16,0 0-63-16,0 0 60 0,13 4-52 15,-13-4 72-15,13-11-70 0,-3 1 67 0,0-2-68 0,3-5 71 16,-3 1-66-16,2 0 67 0,-1-1-22 16,1 4-43-16,-2-1 62 0,-1 3 1 15,-3 2 0-15,1 1-9 0,-7 8-14 0,7-12 5 16,-7 12-5-16,9-8 0 0,-9 8 1 0,0 0-4 16,0 0 0-16,0 0-56 0,16 5 66 0,-16-5-61 15,6 12 68-15,0-5-59 0,-3 3 61 0,-1 0-58 16,2 1 60-16,-2 0-57 0,0 3 56 0,-1-2-85 15,2-1 50-15,-2-2-147 0,-1-9 53 0,0 19-132 16,0-19-199-16,0 13 155 0</inkml:trace>
  <inkml:trace contextRef="#ctx0" brushRef="#br0" timeOffset="37735.3">19178 12590 342 0,'0'0'473'15,"0"-18"-152"-15,0 18-67 0,0-12-68 0,0 12-59 16,0 0-15-16,0 0-19 0,0 0-20 16,0 0-10-16,0 0-17 0,-10 11-10 0,9-1 17 15,1 5-34-15,0 1 31 0,1 4-47 0,3 5 8 16,-3 1-5-16,2 0-5 0,1 8 0 0,-2-2-2 16,1 2 3-16,-1 0-2 0,1 2-7 0,-2-7-14 15,-1-3-27-15,0 3-138 0,-2-5 61 16,-1 1-127-16,-2-5 40 0,-1-1-211 0,-2-4 172 15</inkml:trace>
  <inkml:trace contextRef="#ctx0" brushRef="#br0" timeOffset="37901.3">19067 12945 447 0,'-1'-11'368'16,"1"11"-98"-16,0-16-51 0,0 16-48 0,0-13-47 15,0 13-22-15,5-14-33 0,-5 14-7 0,7-15-8 16,0 6-12-16,3 1-7 0,6-4-10 0,0-1-3 15,5 2-40-15,4-3-6 0,1 2-62 16,0-1-73-16,-1 1-92 0,-2 2-188 0,-1 2 152 16</inkml:trace>
  <inkml:trace contextRef="#ctx0" brushRef="#br0" timeOffset="39668.31">19618 12876 39 0,'0'0'370'16,"0"0"-251"-16,8-9 94 0,-8 9-168 0,6-8 106 15,-6 8-134-15,9-11 114 0,-9 11-127 0,13-11 104 16,-4 4-123-16,-2 0 113 0,5-1-129 0,-2 0 122 15,2 0-127-15,-3-2 117 0,2 2-112 0,-2-1 110 16,-1-2-114-16,-1 1 106 0,-2 2-17 0,1-2-2 16,-4 1 2-16,-2 9-11 0,0-18-18 15,0 18 17-15,-5-16-18 0,-1 6-9 16,-4 5-1-16,-3-2-1 0,-1 2-3 0,-2 0-1 16,-3 2-13-16,2 2 8 0,-2 1 4 0,0 1-4 15,1 1 4-15,-3 4 0 0,0-1-1 0,3 3 8 16,0-1-25-16,5 1 15 0,2 1-84 0,0 0 81 15,4-1-65-15,2 1 97 0,1-1-90 0,4 4 84 16,0-3-78-16,5 3 91 0,-1 2-88 0,5 1 93 16,2 0-94-16,1 0 96 0,2 0-92 15,-1 1 79-15,0-2-82 0,1 3 12 0,-1-4 9 16,-1 2 7-16,0-2 5 0,-2-1 4 16,0 1 2-16,-2-2 8 0,-3-1 7 0,0-2 18 15,-4 4 19-15,-1-12 14 0,-1 19 0 0,-3-8-7 16,-3 0 31-16,-7 3-59 0,-2-1 42 0,-7 3-55 15,-2-3 48-15,-3 1-64 0,-2-2 46 0,0 0-55 16,0-2 36-16,0 0-109 0,0-1 33 0,7-4-168 16,-3 1 31-16,4-1-259 0,-1-1 128 0</inkml:trace>
  <inkml:trace contextRef="#ctx0" brushRef="#br0" timeOffset="40504.3">16799 14261 126 0,'0'0'345'15,"-2"-13"-36"-15,2 13-172 0,0 0 65 0,0 0-133 0,0 0 80 16,0 0-113-16,-16 7 86 0,11 8-66 0,-1 4 45 16,-2 3-79-16,2 9 4 0,-3 3-4 15,1 6-4-15,-1 1-2 0,0 14-3 0,1 0-5 16,0 3-4-16,0 0 1 0,0 0-4 0,4-9 61 16,2 0-69-16,-2-1 61 0,2-2-79 0,2 0-31 15,2-2-58-15,2-4-58 0,0-3-26 16,1-5-195-16,3-3 201 0</inkml:trace>
  <inkml:trace contextRef="#ctx0" brushRef="#br0" timeOffset="41085.3">17436 14491 138 0,'0'0'125'15,"2"-11"-11"-15,-2 11-26 0,5-14-38 0,-1 5 136 16,0-1-165-16,0 2 119 0,0-2-149 0,-2 0 112 16,3-1-124-16,-5 11 116 0,3-17-131 15,-3 17 127-15,-1-12-128 0,1 12 123 0,-7-12-135 16,7 12 135-16,-11-5-125 0,11 5 121 0,-21-3-119 15,21 3 125-15,-24 3-124 0,8 2 92 0,-1 3-93 16,0 0 8-16,-1 0 3 0,4 6 13 16,-1-2-2-16,3 3 5 0,0 0 0 0,3 3-5 15,3-3 13-15,4 0-2 0,2 2 1 0,1 0 2 16,6 1 0-16,0 1 0 0,6-2-3 0,0 1 8 16,3-3 4-16,4 2-8 0,-1-2 0 15,-4-1 3-15,5-2-3 0,0-3 0 0,-4 3 6 16,0-6-4-16,-5 1-5 0,2 2 4 0,-4-4-1 15,-2 2 9-15,-7-7 27 0,11 10 18 0,-11-10 1 16,-3 11-6-16,3-11 0 0,-11 14-16 0,-1-7-3 16,-3 1-8-16,-3-1-6 0,-4-1-3 15,2 2-2-15,-3-4 0 0,5-2-7 0,-1-1-6 16,19-1-18-16,-31-1-45 0,18-3-49 16,3-1-36-16,1-4-18 0,3-3-125 0,3 0 82 15</inkml:trace>
  <inkml:trace contextRef="#ctx0" brushRef="#br0" timeOffset="41688.3">17673 14356 97 0,'0'0'368'0,"19"-4"-267"0,-19 4 112 16,0 0-165-16,18 0 99 0,-18 0-120 16,16 7 109-16,-16-7-126 0,11 15 111 0,-7-6-128 15,3 5 113-15,-1 2-130 0,-1 2 1 0,0 2 8 16,-1 1 4-16,0 1 2 0,-1-4-3 15,1 3 8-15,-1 1 0 0,-2-2-2 0,2-1-4 16,-1-2 4-16,-1 0-8 0,1-1-17 0,-1-3-7 16,0 0-16-16,1-1-17 0,-2-12 12 0,0 16 5 15,0-16 9-15,-3 13 9 0,3-13 2 0,0 0 19 16,0 0-5-16,0 0-2 0,0 0 26 16,-13-3 8-16,13 3 14 0,-5-17-2 0,0 8 22 15,3-7-6-15,0 0-7 0,0-1 3 0,2 2 5 16,-2 1-7-16,4-1 91 0,-1-1-121 15,2 1 110-15,-1-2-130 0,4 3 107 0,-1 1-115 0,3-1 100 16,0 4-123-16,1-1 107 0,1 2-108 0,0 0 115 16,-2 5-125-16,3-2 122 0,-11 6-119 15,21-6 118-15,-21 6-127 0,18 1 129 16,-18-1-121-16,19 5 5 0,-10 1 14 0,-1 0 7 16,-1 1 5-16,1 1 13 0,0 2-5 0,-1 2 7 15,-5 0-2-15,4 1 3 0,-1 1 3 0,-3-2 2 16,1 0 1-16,1 4-6 0,-3-3 10 0,2 2-1 15,-2-1-2-15,2-2 6 0,-1 0-2 0,1 1-3 16,2-1-5-16,-3-3 6 0,2 3 2 0,0-3-2 16,-4-9 0-16,9 13 3 0,-9-13-1 15,13 9-6-15,-13-9 11 0,15 3 1 0,-15-3 3 16,17 0 8-16,-17 0 21 0,20-10 9 16,-12 3 2-16,2-4 7 0,2-3-1 0,0-2-3 15,-3-1-9-15,2-3-8 0,-1 1-7 0,-3-1-8 16,1-1-1-16,-1 2-7 0,-1 0-4 0,-2 3 64 15,-2 4-82-15,1 0 68 0,-2 3-84 0,-1 9 57 16,0-17-93-16,0 17 70 0,-4-9-128 0,4 9 98 16,0 0-140-16,0 0-11 0,0 0 6 0,0 0 5 15,-15 1 3-15,15-1-97 0,-4 8 76 16</inkml:trace>
  <inkml:trace contextRef="#ctx0" brushRef="#br0" timeOffset="42804.3">18372 14583 89 0,'12'-8'160'0,"-2"-1"-9"16,0-2-40-16,4-3 4 0,-5 2 110 15,0 0-163-15,0-1 110 0,-4-1-118 0,0 0 99 16,-1 2-110-16,-1-1 85 0,-2 3-90 0,-1 10 68 16,-1-18-85-16,1 18 62 0,-4-15-88 0,4 15 73 15,-9-8-86-15,9 8 77 0,0 0-89 0,-22 0 81 16,13 5-84-16,-1-1 8 0,1 7 5 0,-1 1 2 15,-3 3 9-15,4 2-6 0,3-1 5 0,-1-1 5 16,5 2-3-16,-2-3 2 0,3 0 1 16,1 0 2-16,2-2-3 0,3-3 3 15,-1 3 0-15,1-3 0 0,7-1 0 0,-12-8-2 16,18 7 1-16,-18-7-2 0,20-2 1 0,-8 0-2 16,0-5 1-16,5-4-1 0,-3-3 0 0,1-3 79 15,-2-1-94-15,1-6 77 0,0-2-89 0,-2-1 81 16,-2-4-11-16,-1 0-7 0,-3-3 12 0,2 0-30 15,-3 1-70-15,-1-1 91 0,-3 8-80 0,2 0 92 16,-2 3-83-16,-1 5 91 0,0 3-81 0,0 3 71 16,0 0-76-16,0 12 6 0,-3-14 78 15,3 14-80-15,0 0 77 0,-3-9-85 16,3 9 71-16,0 0-72 0,-8 12 78 0,5-3-74 16,1 1 74-16,-2 4-8 0,4 2-4 0,-1 3-2 15,1 2-65-15,1 3 63 0,-1 1-75 0,4 1 82 16,-2 0-79-16,1-2 82 0,-1 1-89 0,2-1 66 15,0-2-73-15,0 0 4 0,1-3 6 0,1-4 5 16,0-1 5-16,-1-5 8 0,0 1 4 0,1-2 10 16,-6-8 6-16,14 9 2 0,-14-9 4 15,12 5 2-15,-12-5 5 0,0 0 2 0,20-2 8 16,-20 2 6-16,0 0 11 0,16-3 13 0,-16 3-4 16,0 0-4-16,15-6 2 0,-15 6-3 0,0 0-7 15,0 0-8-15,13-3 0 0,-13 3-7 0,0 0 0 16,0 0-3-16,16-5 0 0,-16 5 1 15,0 0-5-15,0 0 8 0,21 0-8 0,-21 0 2 16,15-2-2-16,-15 2 0 0,19-3 0 0,-19 3-3 16,18-3 3-16,-18 3 1 0,22-9-2 15,-13 5 1-15,2-3 67 0,-2 0-81 0,1-1 70 16,-2-3-83-16,0 2 78 0,-3-3-82 0,-1 3 73 16,-2-2-74-16,0 1 73 0,-2-1-72 0,0 11 67 15,-2-17-71-15,2 17 73 0,-5-13-6 0,5 13-6 16,-5-13-7-16,5 13-5 0,-9-8-71 0,9 8 79 15,0 0-70-15,-15 3 81 0,15-3-78 16,-17 11 79-16,8-1-78 0,2 2 69 0,-5 2-68 16,6 4 11-16,-2 1 7 0,2-2 3 15,2 0 4-15,0-1 3 0,2 0 4 0,0-2 1 16,6-2-2-16,-3 1-6 0,6-2-17 0,-1-2-17 16,2-3-27-16,3 1-37 0,-11-7-22 0,28 3 7 15,-10-6-3-15,3-1 16 0,-1-4 15 0,2-2 15 16,3-4 14-16,1-1 19 0,-2-2 25 0,-3-2 12 15,0 0 145-15,0 1-112 0,-6 1 149 0,-1 1-128 16,0 1 122-16,-1 1-85 0,-4 4 115 16,-1-2-93-16,-2 6 52 0,-6 6-28 15,10-11-23-15,-10 11-21 0,7-10-22 0,-7 10-6 16,0 0-66-16,0 0 63 0,0 0-68 0,0 0 66 16,2 13-71-16,-2-13 60 0,-4 14-60 0,3-2 66 15,0-2-67-15,-2 1 5 0,3-1 4 0,0 2 3 16,0-12 14-16,0 20-11 0,0-20 1 0,0 17 5 15,0-17-3-15,5 15 1 0,-5-15 3 0,4 9 0 16,-4-9 4-16,0 0-4 0,12 7 4 16,-12-7 2-16,0 0-2 0,19-7 3 0,-19 7-2 15,16-12 58-15,-8 5-66 0,1-1 75 0,-1 1-85 16,1 0 70-16,-3-1-75 0,3 3 69 0,-9 5-72 16,10-8 67-16,-10 8-74 0,9-7 76 0,-9 7-74 15,0 0 73-15,0 0-72 0,0 0 73 0,23 4-72 16,-23-4 71-16,9 8-75 0,-9-8 72 15,12 14-71-15,-7-6 6 0,1 0 6 0,0 0 7 16,0-1 3-16,-6-7-2 0,9 12 4 16,-9-12-9-16,10 13-24 0,-10-13-36 0,0 0-47 15,13 7 62-15,-13-7-143 0,11-6 18 0,-3 1-120 16,1-4 292-16</inkml:trace>
  <inkml:trace contextRef="#ctx0" brushRef="#br0" timeOffset="43004.3">19577 14037 26 0,'3'-9'453'0,"-3"9"-157"16,2-13-82-16,-2 13-49 0,0 0-34 0,2-11-26 16,-2 11-21-16,0 0-18 0,0 0-18 15,-2 18-1-15,2-7 51 0,0 4-75 0,0 4 53 16,0 2-71-16,2 3 41 0,-2 3 8 0,2-1-15 16,-2 2-59-16,0 3 62 0,3-1-67 0,-3 0 62 15,1 6-66-15,-2-6 55 0,-1 6-84 0,1-7-41 16,-1-2-68-16,-2-3-36 0,0 0-25 0,-1-6-138 15,1-4 226-15</inkml:trace>
  <inkml:trace contextRef="#ctx0" brushRef="#br0" timeOffset="43171.3">19544 14420 413 0,'-1'-9'294'0,"1"9"15"16,-3-16-68-16,3 16-41 0,-3-13-46 0,3 13-32 15,-1-11-21-15,1 11-24 0,-1-9-12 0,1 9-13 16,6-8-12-16,-6 8-6 0,13-9-11 0,-1 4-16 15,2-1-11-15,6 1-32 0,-1-2-130 16,6 1 74-16,-1-2-121 0,0 2 83 0,9-1-96 16,-2-4 55-16,1 2-145 0,1-3 284 0</inkml:trace>
  <inkml:trace contextRef="#ctx0" brushRef="#br0" timeOffset="43436.3">20059 14117 176 0,'0'0'149'0,"-4"-9"-14"0,4 9-29 16,-10-7 15-16,10 7-14 0,-14-1-24 0,14 1-10 15,-19 1-15-15,7 3-9 0,2 2 97 16,-3 0-135-16,2 2 105 0,-1 1-136 0,3 2 114 16,1 0-121-16,5-1 101 0,-1 3-112 0,0-2 108 15,4-11-108-15,4 22 98 0,1-8-106 0,1 0 105 16,1 0-104-16,2 0 100 0,2 2-102 0,1-3 115 16,0 1-120-16,0-2 7 0,-2-2 11 0,0 2 9 15,-1-2 10-15,-1-1 3 0,0-2 33 0,-1 1 15 16,-7-8 3-16,11 11 17 0,-11-11 18 15,7 8 22-15,-7-8 4 0,4 10 20 16,-4-10-29-16,0 0-10 0,-4 9-23 0,4-9-17 0,-9 6-10 16,9-6 7-16,-14 6-28 0,14-6 4 15,-16 3-85-15,16-3-70 0,-19 0-77 0,19 0-49 16,-19-5-199-16,19 5 103 0</inkml:trace>
  <inkml:trace contextRef="#ctx0" brushRef="#br0" timeOffset="43736.3">20350 13914 142 0,'7'-14'425'0,"-5"4"-125"0,3-1-61 15,-2 0-17-15,-3 11-23 0,6-14-40 0,-6 14-40 16,4-13-31-16,-4 13-15 0,0 0-14 15,0 0-7-15,0 0 1 0,0 0 13 0,15 10 30 16,-11 3-22-16,-3 3 38 0,2 6-49 0,0 2 41 16,-1 4-46-16,-2-1 43 0,0 3-35 0,0 6-4 15,-2 0 4-15,-1 1-11 0,2 0-7 0,-2 1-12 16,1-2 24-16,-2 1-43 0,1-1 25 16,1 1-41-16,-6-2 33 0,6-3-38 0,0-3 23 15,0-2-79-15,-1-4-64 0,3-3-52 0,-1-2-175 16,1-4-68-16,0-2-214 0,1-1-164 15</inkml:trace>
  <inkml:trace contextRef="#ctx0" brushRef="#br0" timeOffset="44220.3">20757 14011 229 0,'-12'-10'312'0,"3"-2"-85"15,3 5-45-15,-1 0-16 0,7 7-17 0,-10-12-24 16,10 12-30-16,-9-8-24 0,9 8-15 0,0 0-8 15,0 0-4-15,0 0 7 0,-19 10 6 0,17 0-10 16,-2 4-4-16,1 4-4 0,-1 4 32 16,2 1-53-16,-1 1 32 0,2 3-38 0,-2-1 30 15,1 1-46-15,-1 1 38 0,1 6-44 0,-1-4 21 16,3-3-24-16,-4 5-8 0,4-6-21 0,-2 0-59 16,2-2-60-16,0-2-57 0,1-5-3 0,2 0-191 15,2-6 182-15</inkml:trace>
  <inkml:trace contextRef="#ctx0" brushRef="#br0" timeOffset="44686.3">21044 14191 274 0,'0'0'255'0,"0"-15"-80"0,0 15-42 0,-4-10-35 15,4 10-17-15,0 0-15 0,-7-8-11 0,7 8-9 16,0 0-8-16,0 0 108 0,-18 7-147 0,18-7 99 15,-9 15-113-15,4-5 90 0,1 0-101 16,1 2 85-16,2-2-91 0,0 1 85 0,1 1-90 16,2-2 98-16,1 2-102 0,1 0 99 15,-1-2-99-15,5-2 98 0,-1 2-94 0,0-4 88 16,3-3-76-16,1 3 96 0,-11-6-81 0,21 4 85 16,-21-4-67-16,26-4 68 0,-14-2-50 0,1 3 46 15,0-6-9-15,-1 0 2 0,-1-4-14 0,-3-1-32 16,-3 1 18-16,3-1-34 0,-6-1 25 0,-2 1-30 15,-2 0 26-15,-6-1-33 16,-1-2 0 156,-221-38-1457-172</inkml:trace>
  <inkml:trace contextRef="#ctx0" brushRef="#br0" timeOffset="44771.3">21292 14011 299 0,'0'0'458'0,"18"-7"-157"0,-18 7-68 0,10-4-53 0,-10 4-51 15,0 0-23-15,17 4-11 0,-17-4-20 0,9 11-10 0,-4-1-6 0,0 3-11 0,0 4 13 0,0 3-34 0,0 2 15 0,-1 3-8 0,3 7-9 16,1 1-23-16,-4 4 21 15,3-2-46-15,-2 3-75 0,-1 3-88 0,-2 0-63 16,-3-3-17-16,1-1-164 0,-1 0 166 0</inkml:trace>
  <inkml:trace contextRef="#ctx0" brushRef="#br0" timeOffset="45655.3">20663 14733 331 0,'0'0'275'0,"0"0"-51"0,0 0-43 0,0 0-15 15,0 0-11-15,-14 4-23 0,14-4-29 0,0 0-18 16,0 0-15-16,0 0-12 0,0 0-4 0,21-6 8 15,0 0-11-15,4 1-3 0,12-2-1 0,4-1-3 16,2-1 33-16,15-4-36 0,-1 2-2 0,3-2 9 16,2 1-9-16,0-1 6 0,2 2 8 0,-1-1-2 15,-2 1-5-15,-2 0-7 0,-2-3 2 16,-12 6-13-16,-4 0 5 0,-3 2-2 16,-3-1-22-16,-10 1 6 0,0-1 6 0,-4 3-3 15,-7 1 0-15,-14 3 15 0,26-5-1 0,-26 5 11 16,18-4-9-16,-18 4-7 0,0 0-7 0,15-5-7 15,-15 5-8-15,0 0-7 0,0 0-36 0,0 0-39 16,0 0-57-16,0 0-50 0,0 0-74 0,0 0-61 16,0 0 15-16,0 0-187 0,-19 4 59 0</inkml:trace>
  <inkml:trace contextRef="#ctx0" brushRef="#br0" timeOffset="46521.3">16614 15671 211 0,'0'0'264'0,"3"-13"-98"16,-3 13-41-16,0 0-24 0,0 0-27 15,0 0-14-15,0 0-8 0,0 0-4 0,-2 13 2 16,-2-1-5-16,0 8 1 0,1 4-4 0,-4 7 92 16,1 2-119-16,-2 2-3 0,1 2-4 0,0 4-5 15,-1 1 6-15,1-1-7 0,0 1 9 16,2 2-12-16,1-5 5 0,2 2-8 0,-1-3 0 15,3-1-43-15,0-7-56 0,2-1-53 0,0-4-12 16,3-2-124-16,-1-3 84 0</inkml:trace>
  <inkml:trace contextRef="#ctx0" brushRef="#br0" timeOffset="47372.3">17377 15885 128 0,'15'-2'380'0,"-15"2"-246"0,0 0 100 0,0 0-146 16,0 0 94-16,0 0-129 0,-10-6 79 0,10 6-113 16,0 0 90-16,0 0-113 0,2-14 90 0,-2 14-97 15,11-13 70-15,-2 4-90 0,3-1 7 0,4-2 3 16,0-1 9-16,-3-1-2 0,5 2 2 16,-4-3 0-16,3-1 1 0,-6 3-3 0,3-1 4 15,-5 1 0-15,-2 2 4 0,-1-1 1 16,-1 2 1-16,-5 10-4 0,1-18 5 0,-1 18 4 15,-10-12 3-15,10 12 3 0,-15-9 2 0,15 9 7 16,-26-6-6-16,26 6-1 0,-32 2 2 0,14 2 0 16,-1 1 0-16,1 4-6 0,3 0 0 0,0 2-1 15,3 1-1-15,3 3-2 0,3-1 1 0,3 0 0 16,3 1 81-16,4 2-98 0,4 2 3 16,3 3 3-16,2 2-1 0,4 1 3 0,-1 1 1 15,3-2 2-15,0 3 0 0,1-2 0 16,-2 1 2-16,-3-2-4 0,0 2 2 0,-2-3 6 15,-3-2-5-15,-2-1 5 0,-3-3-5 0,0-2 8 16,-5-1-8-16,0-5 13 0,-2 2-1 0,-4-1 28 16,1 0 1-16,-1-3 32 0,-4 0-11 0,0-1 36 15,-2-3-27-15,12-3 28 0,-24 5-30 0,24-5 4 16,-26 0-13-16,26 0-9 0,-25-5-4 0,12 0-19 16,0-4-7-16,2 0-15 0,1-2-26 15,3-2-38-15,3-1-39 0,2 0-40 0,3 1-40 16,0-3-28-16,7-2-20 0,1-1-180 15,2 2 186-15</inkml:trace>
  <inkml:trace contextRef="#ctx0" brushRef="#br0" timeOffset="47556.31">17805 15891 541 0,'0'0'458'0,"0"0"-110"15,0 0-93-15,0 0-65 0,0 0-14 0,0 0-53 16,2 10-6-16,-2-10-45 0,0 0-16 0,0 0-9 16,0 0-30-16,18-7-24 0,-4-1-46 0,4 1-147 15,9-5 20-15,1-3-124 0,4 0-182 16,3-2 62-16</inkml:trace>
  <inkml:trace contextRef="#ctx0" brushRef="#br0" timeOffset="49056.3">16100 12690 114 0,'13'-7'106'0,"-3"-3"117"16,2 5-183-16,-12 5 136 0,14-11-137 0,-14 11 118 15,9-8-155-15,-9 8 112 0,0 0-124 0,5-10 108 16,-5 10-130-16,0 0 119 0,0 0-119 0,-19 8 111 16,3 2-116-16,0 4 130 0,-9 5-124 15,1 5 115-15,-4 2-127 0,-6 9 13 0,0 5 6 16,-2 4 8-16,3 1 3 0,0 1 13 0,2 2-2 16,2 1 5-16,2 0 9 0,4 0-4 15,5-1 106-15,8-7-132 0,1-2 115 0,6 2-120 16,5-2 104-16,2-3-112 0,3 1 4 0,7-1 4 15,2-2 13-15,3-1-8 0,3-3 11 16,6 8 6-16,-3-10-7 0,7 5 5 0,-5-7 0 0,4-1 3 16,-3 2-5-16,1-1 5 0,-2 0 1 0,0 1-1 15,-3-1 4-15,-3 1-3 0,-1 2 5 0,-3 0 37 16,-6 0 17-16,-2 3 75 16,-4-3-79-16,-3 1 53 0,-5 0-13 0,-1 5-6 15,-6 1-7-15,-5 1-12 0,-6 8-36 0,-4 1 25 16,-4 1-29-16,-1 0 4 0,-5 0-1 0,1 0-2 15,-4-3 4-15,-1 0-12 0,1 1-1 0,1-4-4 16,0-1-6-16,5-2-2 0,9-8-3 0,1-2-2 16,4-1 3-16,3-1-6 0,5-4 2 0,6 0-8 15,3-5 7-15,2 3-3 0,6-1 2 0,4 0 2 16,5 3-5-16,7 1-2 16,0-5 5-16,7 3-1 0,0-3-3 0,5 0 5 15,-2 0-5-15,4-1 1 0,1 0-3 0,-2 0 7 0,1 2-8 16,-2-3 7-16,-2 2-9 0,0-1 2 15,-3 1 7-15,-4 0-4 0,-1-1-5 0,-4 2 2 16,-5-4 2-16,-1 2-1 0,-5 0 2 0,-1 2 11 16,-1-1 14-16,-3 0 6 0,-2 0-2 0,-2 1-2 15,-2 0 1-15,-1 3-2 0,-2 2-6 0,0 1-3 16,-2-2 1-16,1 3-25 0,-3 5 21 16,2-1-25-16,0 3 25 0,-3-3-24 0,4 3 9 15,-2 0 17-15,5 1-25 0,-1 1 21 0,2 0-5 16,2 3-1-16,2-1-3 0,-1-1 7 0,5 1-14 15,0-2 8-15,3 2-3 0,1-3 0 0,-1 0 0 16,1 2 0-16,0-4 15 0,-2 0-17 0,1 1 2 16,-4-2 0-16,-2 0-2 0,-3-3 4 15,1 1 27-15,-5-3-37 0,-1 9 44 0,-4-4-43 16,-2 2 45-16,0-1-40 0,-3 1 45 0,-3 0 3 16,-1 0 2-16,-1-1 0 0,-1 0-3 0,4-2-5 15,-2-3-10-15,4 0-9 0,1-8-15 16,3 0 11-16,1-2 1 0,1-2-1 0,4-5-3 15,2 2 2-15,1-12 10 0,3 15-19 16,4-8-3-16,4-2 0 0,3-1-2 0,7-2-8 16,7-6-23-16,8 1-50 0,3-6-62 0,5 0-56 0,9-5-62 15,0-1-83-15,-12 2-1 0,1-1-185 0,0-1-14 16</inkml:trace>
  <inkml:trace contextRef="#ctx0" brushRef="#br0" timeOffset="52541.3">5302 13647 8 0,'0'0'81'0,"0"0"109"0,0 0-154 16,-10-6 134-16,10 6-172 0,0 0 120 0,0 0-86 15,-7-7-39-15,7 7 118 0,0 0-141 0,0 0 139 16,0 0-140-16,0 0 119 0,-9-5-127 0,9 5 114 16,0 0-127-16,0 0 122 0,0 0-124 0,0 0 118 15,0 0-123-15,0 0 121 0,0 0-121 16,0 0 133-16,0 0-127 0,-7-5 122 0,7 5-120 15,0 0 127-15,0 0-126 0,9-6 127 0,-9 6-114 16,0 0 123-16,17-9-122 0,-17 9 119 16,22-9-113-16,-6 1 114 0,1-1-126 0,2-1 115 15,6-4-131-15,1 1 123 0,1-1-114 0,2-1 121 16,2-1-14-16,0 1-111 0,2 0 106 0,-4-1-108 16,3 1 117-16,1 0-119 0,-1-2 119 0,2 2-121 15,-1 2 123-15,0-1-130 0,0 1 135 0,2 0-127 16,-2-1 123-16,2 2-126 0,0 2 118 0,1-2-115 15,0 0 122-15,1 3-124 0,-1-3 127 0,3 4-127 16,-3-2 117-16,4 0-127 0,-3 1 148 16,2 0-137-16,0 1 122 0,-1 0-129 0,-1 1 130 15,3-1-124-15,-2 1 123 0,-1-1-122 0,3 0 134 16,-2-1-137-16,-1 4 116 0,1-3-126 0,1 1 25 16,-2 0 12-16,1 0 6 0,-2 0 5 15,-3 2 3-15,2 0 7 0,-1-2 2 0,-2 2 3 16,-4 0 1-16,-2 0-4 0,2 0 8 0,0 0 4 15,0 1 0-15,0-1-2 0,0 2 108 0,2-2-128 16,-2 1 116-16,5-1-128 0,-5 0 114 0,4 0-123 16,0 0 117-16,-4 0-131 0,2 0 134 15,3 1-130-15,-5-1 122 0,0 0-127 0,0 1 116 0,0 1-115 16,3-1 15-16,-2 0 0 0,3 0 11 16,-1 1 9-16,2-1 3 0,3 0-1 0,-7 0 9 15,6 2 6-15,1-1 0 0,-2-2-1 0,3 3 111 16,-1-3-130-16,-2 3 117 0,1-1-130 0,1-1 118 15,-7 1-125-15,3 3 107 0,-1-2-117 0,-2-1 124 16,3 3-118-16,-1 0 102 0,-2-2-105 16,3 2 123-16,-1 2-126 0,-1-2 121 0,1 0-123 15,1 0 120-15,1 3-122 0,4-3 124 0,0 2-123 16,2-2 10-16,0 0 116 0,0 0-120 16,-1 2 121-16,2-1-126 0,-1-1 125 0,1 1-127 15,-1 1 115-15,2-1-118 0,-4 0 127 0,2-1-122 0,-1 2 122 16,-1-1-119-16,-4-1 118 0,6 0-126 15,-6 0 125-15,4-1-123 0,4 1 124 0,-3 0-128 16,0-2 119-16,3 1-117 0,-2 0 20 0,-1 1-2 16,3-3 13-16,-2 2 7 0,1-1 4 0,-1 0 4 15,0-1 3-15,1 1-2 0,-2 0 123 0,2-1-129 16,-1 1 122-16,-2-1-117 0,2 1 71 16,0-1-61-16,-2 1 108 0,2-1-122 0,-1-1 100 15,1 4-110-15,1-3 98 0,-1 2-102 0,-1-2 7 16,3 2 7-16,-3-1 3 0,3 1 3 0,0 0 3 15,-3 1 6-15,3-3-2 0,0 3 0 0,-1-2 2 16,-2 2 3-16,4-2-2 0,-2 3 95 16,-2-1-107-16,3 1 137 0,-1 1-160 0,1-2 100 15,-1 3-102-15,2-3 98 0,1 1-106 0,1-1 105 16,1 1-99-16,1 1 7 0,0-2 12 0,0 1 6 16,0-1 2-16,0 1 6 0,-1 1 3 0,2-1 0 15,-3-1 4-15,-1 3-1 0,1-2 4 16,-2 2 86-16,-3 0-104 0,-2-1 92 0,0 1-103 15,2-1 93-15,-5 1-100 0,3 2 96 0,-2-1-100 16,-2-1 10-16,2 1 6 0,-2 1 4 0,-4-2 4 16,7 2 4-16,-3-1 1 0,0 3 4 0,1-1 13 15,-1-1-13-15,0 2 4 0,0-2 1 0,1 2-2 16,-1-2 3-16,0 4-1 0,-1-4 0 16,2 3 0-16,-2-1 2 0,1-2 1 0,1 4 1 15,0-2-1-15,-2 1 86 0,0-3-99 0,3 2 84 16,-1 0-93-16,-2 0 6 0,4 0 6 15,-3 1 10-15,3-3 3 0,-3 4 3 0,2-1 5 16,-2-3-6-16,0 2-2 0,-1 1 2 0,0 1-2 16,0-2-3-16,-1 0 1 0,-2 3 3 0,2-3-3 15,-6 1 1-15,1-1-2 0,-1 2 51 0,-2-2-61 16,0 3 78-16,2-3-91 0,-2 3 78 0,-2-2-82 16,0 1 77-16,-1 0-82 0,2-1 78 15,-3 2-80-15,0-2 76 0,-1 1-80 0,0 0 81 16,0-1-12-16,-1 1-5 0,-3-2-4 0,1 3-6 15,0-2-12-15,-3-1 8 0,2 1-5 16,-1 1 2-16,0-2-4 0,0 2-6 0,-1-1 7 16,2 0-2-16,-2 0-8 0,0 0 9 0,1 2-3 15,-1-1 3-15,0-1-2 0,1 4-70 0,1-4 76 16,-2 1-61-16,0 1 66 0,2-1-59 0,-2 1 75 16,3-1-70-16,-2-1 75 0,1 1-73 0,-2 0 76 15,2-1-73-15,-3 0 77 0,1-1-73 0,-1 3 73 16,2-2-71-16,-2 0 72 0,1 0-63 0,-2 1 63 15,0-4-67-15,-1 2 10 0,0-2 52 0,-1 2-37 16,2-1-14-16,-2 1 10 16,-8-7 0-16,13 9 1 0,-13-9 4 0,11 7 1 15,-11-7 6-15,9 8-3 0,-9-8 0 0,9 5 1 16,-9-5 0-16,0 0 0 0,10 7 2 0,-10-7 15 16,0 0-21-16,0 0-3 0,9 7 8 0,-9-7-4 15,0 0 2-15,0 0 0 0,0 0 3 0,0 0 4 16,0 0 22-16,0 0-44 0,0 0 36 0,0 0-45 15,0 0 34-15,0 0-79 0,9-7 44 0,-9 7-114 16,-5-9 79-16,5 9-144 0,-4-11 85 16,4 11-144-16,-5-16 64 0,2 4-137 15,2 3 260-15</inkml:trace>
  <inkml:trace contextRef="#ctx0" brushRef="#br0" timeOffset="52857.3">13665 13350 1 0,'-12'-7'444'0,"-2"0"-272"0,4 2 77 16,0 0-155-16,10 5 88 0,-21-9-122 0,21 9 92 15,-20-5-103-15,20 5 68 0,-17-3-77 0,17 3 67 16,-14-4-71-16,14 4 53 0,0 0-74 16,-14-5 52-16,14 5-68 0,0 0 42 0,0 0-52 0,0 0 58 15,0 0-6-15,0 0-7 0,0 0-7 0,4 9 1 16,6-2 1-16,4-1-12 0,5 1 11 15,3 2-2-15,0-1 5 0,2-3-6 0,-1 3-4 16,4 5-5-16,-4-4 0 0,-3 1-8 16,2 1 5-16,-3 2 0 0,0-2 15 0,-6 4-19 15,2 0-2-15,-4 1 4 0,-2 2 1 0,-5-3-3 16,-2 5 9-16,-4 2-7 0,-2 2-3 0,-8 3-6 16,-2 1 9-16,-6 4-4 0,-10 5-1 0,-3-2-27 15,-5 3-95-15,-2-1 11 0,-2 1-181 0,-5-1 13 16,3-3-215-16,0 0 61 0</inkml:trace>
  <inkml:trace contextRef="#ctx0" brushRef="#br0" timeOffset="55959.63">13923 14348 83 0,'-26'2'330'0,"2"-2"-248"16,1 4 107-16,4-3-164 16,0 1 114-16,0 0-142 0,19-2 140 0,-30 3-130 15,30-3 103-15,-21 2-84 0,21-2 98 0,-17 0-105 16,17 0 92-16,0 0-117 0,0 0 98 0,-17 0-108 15,17 0 87-15,0 0-80 0,14-5 90 0,8-4-88 16,8 1 80-16,8-5-87 0,15-7 82 0,7 0-22 16,7-4-64-16,3-1 70 0,9-3-71 0,20-9 78 15,2 1-71-15,3-2 7 0,-3 1 5 16,-1 3 2-16,-18 5-3 0,-3 3 3 16,-4 2 1-16,1 0 61 0,-7 3-74 0,-5 1 0 15,-6 5 7-15,-13 1-4 0,-5 4-4 0,-7 2 9 0,-6 1-1 16,-4 0 6-16,-6 3-6 0,-17 4 14 15,19-4-14-15,-19 4-2 0,0 0 5 0,0 0-3 16,0 0 3-16,0 0 60 0,-25 8-75 0,5-2 57 16,-2 0-62-16,-2 0 5 0,-3 1 4 0,-5-1 0 15,-1 2 1-15,-2-4 0 0,0 3-2 0,0-2-8 16,1-1-7-16,-1 2 0 0,1-3-3 16,5 1 2-16,3-1 4 0,0 1 2 0,1-1 3 15,0 2 2-15,2 0 8 0,-1 2-3 0,2-2 3 16,3 2 2-16,-3-2 1 0,2 4 1 0,3-4 0 15,-2 3 4-15,5-1 1 0,-1-2 1 0,3-1-2 16,12-4 4-16,-19 5 0 0,19-5 5 16,-13 5-6-16,13-5 2 0,0 0 0 0,0 0 3 15,0 0 5-15,0 0 3 0,0 0 2 0,22-2-1 16,1-5 1-16,12-6 4 0,3 1-1 16,12-4 0-16,2-3-1 0,3-3 2 0,4 2-7 15,0-4 3-15,2 2 59 0,3-2-76 0,0-1 58 16,2 1-67-16,-1-1 48 0,1 4-56 0,-4-1 53 15,-3-2-53-15,-3 7 54 0,-7-1-58 0,-12 6 56 16,-5 1-56-16,-7 2 47 0,-6 1-42 0,-3 3 59 16,-16 5-44-16,18-7 36 0,-18 7-47 0,0 0 42 15,0 0-44-15,0 0 42 0,-36 7-50 16,5 3 48-16,-4-1-48 0,-6 2 49 16,-13 6-51-16,-4 4 49 0,-3 3-44 0,-3 1-2 15,-5 4 4-15,-1 0 4 0,-7 2 1 0,-20 10 2 16,4 1 0-16,1-1 3 0,1 0 44 0,17-7-53 15,2 2 50-15,5-2 20 0,5-5-40 0,5 2-1 16,6-2-4-16,7-4-7 0,13-6-41 0,5-2 48 16,9-4-44-16,3-2 54 0,8-2-49 0,6-9 54 15,-4 10-7-15,4-10-8 0,0 0 3 0,37-4-6 16,-5-4 10-16,6-4 0 16,16-5-38-16,6-7 46 0,5-2-32 0,5-4 22 0,6-1 2 15,17-10 7-15,-1 0 15 0,-1-3-7 16,-1 1 1-16,1 1-4 0,-19 8 2 0,-1 1 6 15,2-1-13-15,-4 5 6 0,-4 0-19 0,-5 2 16 16,-3 2-19-16,-9 2 0 0,-11 6 2 0,-5 5-9 16,-5 0 5-16,-5 4 6 0,-6-1 12 0,-2 6 11 15,-5-4 2-15,-9 7-6 0,0 0-7 0,9-6 4 16,-9 6-19-16,-10 4-2 0,-6 1 0 16,-6 2 34-16,-10 5-45 0,-4 0 39 0,-4 2-48 15,-9 3 50-15,1 0-54 0,6-2 43 0,3-1-46 16,0 1 42-16,2-1-42 0,4-1 40 0,2 0-38 15,8-5 35-15,4 0-34 0,4-1 35 0,1-3-43 16,2 2 33-16,12-6-34 0,-12 7 38 16,12-7-35-16,0 0 36 0,0 0-31 0,0 0 16 15,0 0-38-15,21-5-27 0,-4 2-5 0,3-4-73 16,10-3-24-16,-1-2-28 0,3 0-30 16,3-2-19-16,0-3 10 0,-3 2-170 0,3-2 187 15</inkml:trace>
  <inkml:trace contextRef="#ctx0" brushRef="#br0" timeOffset="56336.63">15712 13422 160 0,'0'0'329'16,"-21"-6"-11"-16,21 6-184 0,-19-3 65 0,19 3-133 15,-13-5 80-15,13 5-121 0,0 0 78 0,-15-2-102 16,15 2 86-16,0 0-86 0,0 0 83 0,0 0-85 15,0 0 72-15,20-2-78 0,-20 2 67 0,34 3-9 16,-9-1-12-16,-2 5-6 0,4-1-18 0,-4 2 7 203,-50 345-275-203,-12-311 81 0,-5-1-65 0,0-1-136 0,-1 0 218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8T06:07:46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27320 11891 416 0,'-2'-15'325'15,"2"15"-65"-15,0-13-24 0,0 13-34 0,0-12-69 16,0 12-7-16,0-11-24 0,0 11-15 0,0-14-20 16,0 14 1-16,2-12-18 0,-2 12 10 0,1-13-49 15,-1 13 54-15,2-14-24 0,-2 14 28 0,3-12-35 16,-3 12 25-16,3-12-32 0,-3 12 39 0,1-13-35 15,-1 13 35-15,1-13-37 0,-1 13 43 16,-1-12-19-16,1 12 37 0,-3-15-40 0,3 15 23 16,-10-13-32-16,2 6 32 0,-2 0-37 0,-1 3 23 15,-3 0-26-15,-2 1 7 0,16 3-24 0,-40 4 24 16,16 2-27-16,-4 5 16 0,-1 4-6 16,-2 7-6-16,0 2-5 0,-3 9 47 0,1 6-57 15,-1 2-21-15,5 5 23 0,0 1-21 0,3 3 20 16,3-1-20-16,3 1 18 0,8-8-16 0,2-2 21 15,1-1-19-15,7-1 21 0,2-1-17 0,2 0 22 16,7-4-24-16,1-2 18 0,3-4-12 0,4-2-4 16,3-3-11-16,1-5-4 0,2-1-7 15,-2-7 3-15,2-2 3 0,0-3 5 0,2-4 2 16,0 0 1-16,-1-6 2 0,0 0-2 0,-2-4-1 16,1 0 7-16,-4 0-22 0,-1-1 40 15,0-1-17-15,-6 4 50 0,-1 0-9 0,-2 2 34 16,0 1-8-16,-9 5 8 0,13-9-26 0,-13 9 10 15,10-6-26-15,-10 6 10 0,0 0-22 0,0 0 7 16,0 0-12-16,12 4 13 0,-12-4-18 0,0 16 8 16,-2-7 4-16,1 4-5 0,-1 4-3 0,-1-1-10 15,-1 6-34-15,0 2 17 0,2-3-108 0,-2 4-9 16,1-1-42-16,0 2-45 0,0 2-78 0,2-6-17 16,0 2-331-16,1-3-183 0</inkml:trace>
  <inkml:trace contextRef="#ctx0" brushRef="#br0" timeOffset="439">27570 12376 60 0,'0'0'637'0,"9"-12"-264"0,-9 12-67 0,6-8-108 15,-6 8-35-15,0 0-46 0,0 0-21 16,0 0-19-16,0 0-4 0,7 9-40 0,-7-9 28 15,2 11-35-15,-2-11 6 0,2 16-18 16,-2-16 10-16,3 17-17 0,-3-17 8 0,8 16-19 16,-8-16 21-16,8 14-19 0,-8-14 4 0,9 9-15 15,-9-9 7-15,7 7-8 0,-7-7 3 0,0 0-9 16,0 0 15-16,21-5-3 0,-21 5 0 0,9-11 4 16,-5 3 0-16,-4 8 4 0,3-21-2 0,0 9 0 15,-3-3 6-15,-4 3 10 0,3-1 2 0,-3-3 6 16,0 1 2-16,-2 1 32 0,-1 2-22 15,2 4 17-15,-2-2-29 0,0 3 32 0,7 7-45 16,-18-6 31-16,18 6-37 0,-19 3 26 0,9 4-32 16,-5 3 24-16,0 2-32 0,1 3 33 15,3 4-35-15,-2 1 32 0,2 0-32 0,2 2 32 16,0 1-32-16,1-1 24 0,6 1 8 0,-1-2-4 16,2-2-5-16,3 0-8 0,2-3-19 0,1 2-3 15,5-1-15-15,2-3-19 0,1-3-31 0,5-4 1 16,-3 0-20-16,4-5-50 0,2-2 18 15,3-2-45-15,0-5 18 0,4-3-21 0,2-4-48 16,-2-3-131-16,1-2 230 0</inkml:trace>
  <inkml:trace contextRef="#ctx0" brushRef="#br0" timeOffset="642.99">28041 12015 495 0,'8'-35'411'0,"1"-1"-39"16,-4 5-63-16,0 3-43 0,-1 3-15 15,-1 4-20-15,-2 0 6 0,0 5-28 0,-1 4-3 16,0 1-20-16,2 0-36 0,-2 11-29 0,0-17-26 15,0 17-21-15,0-9-16 0,0 9-9 16,0 0-12-16,0 0-14 0,0 0 0 0,0 23 0 16,0-3 43-16,-2 7-60 0,0 8 0 0,-1 5-1 15,-1 3-13-15,-1 3 12 0,0 3-11 0,-4 9 7 16,4-2-18-16,0-8-16 0,-1-2-59 0,1 2-54 16,-1-3-24-16,2 0-36 0,1-4-67 0,-1-2-17 15,1-3-99-15,-1-9-276 0,1-4-195 0</inkml:trace>
  <inkml:trace contextRef="#ctx0" brushRef="#br0" timeOffset="783.99">27939 12371 704 0,'-1'-15'508'0,"-1"2"-86"16,0 4-140-16,2 9-25 0,-1-18-93 0,1 18 0 16,-1-14-92-16,1 14 22 0,2-12-69 0,-2 12 7 15,7-11-68-15,3 3-51 0,1 1-86 0,8-3-92 16,-1-1-364-16,12 1-159 0</inkml:trace>
  <inkml:trace contextRef="#ctx0" brushRef="#br0" timeOffset="1373.03">27270 13263 163 0,'0'0'525'0,"0"0"-147"16,-5-12-49-16,5 12-111 0,0 0-1 0,0 0-64 16,-7-9 0-16,7 9-49 0,0 0 4 15,0 0-51-15,0 0 20 0,0 0-44 0,0 0 22 16,-10 9-33-16,7 3 27 0,0 4-45 0,-1 5 34 15,1 5 6-15,-1 7-17 0,2 7-38 0,-1-1 12 16,-1 5-11-16,2-1 31 0,-1 5-27 0,2-1 26 16,0-1-38-16,-2-1 28 0,6 0-42 15,-1-4 3-15,-2-1-54 0,5-4-29 0,-1-2-43 16,-1-8-49-16,1-1-6 0,0-3-19 0,-2-7-271 16,4-2 39-16</inkml:trace>
  <inkml:trace contextRef="#ctx0" brushRef="#br0" timeOffset="1625.99">27245 13565 390 0,'-2'-35'447'16,"1"6"-97"-16,-2 0-80 0,2 4-51 0,0-1-63 15,-1 1-15-15,0 2-42 0,2 5 29 0,0-1-70 16,2 0 14-16,0 2-40 0,1 1-4 0,5 3-14 16,-2-2-5-16,6 1 10 0,-1 6-5 15,2-1 0-15,4 6-1 0,-1 1 0 16,2 4-7-16,0 1 3 0,4 6-16 0,-3-1 12 15,-2 6 26-15,-1 1-33 0,-6 1 24 0,0 3-26 16,-3 0 28-16,-4-1-40 0,-5 2 22 0,-4 4-20 16,0-2 26-16,-5 6-35 0,-4-1 8 0,1-2-33 15,-4-2-13-15,3-1-18 0,-2 0-41 0,2-6-13 16,1-1-15-16,1-2-7 0,0 1-12 0,2-3-69 16,4-4-171-16,0 1 187 0</inkml:trace>
  <inkml:trace contextRef="#ctx0" brushRef="#br0" timeOffset="1984">27534 13636 17 0,'0'0'592'16,"0"0"-196"-16,0 0-106 0,12-4-57 0,-12 4-58 15,0 0-36-15,0 0-16 0,0 0-21 16,-5 9-17-16,5-9-15 0,-7 17-19 0,3-8-1 15,-1 5-13-15,1 1-5 0,-2 2-7 0,2 0-3 16,2 1-5-16,-1 1-4 0,2-2-11 0,0 3 10 16,2-3-3-16,0 1-1 0,2-3 0 15,1-1 6-15,3 1-10 0,-2-3 0 0,4-2-12 16,0-1 8-16,3-5 3 0,-1 2-3 0,-11-6 1 16,24 0-1-16,-7-3 2 0,2-4-2 0,-1-1-8 15,-1-3 7-15,1-4 12 0,0-2 3 0,-1-4 8 16,-5 1-8-16,1-4-2 0,-4 3 31 15,-4 0-39-15,-1 1 31 0,-3 2-35 0,-2 2 34 16,-3 1-44-16,-3 1 30 0,-2 3-26 0,-7 0 4 16,-2 6-47-16,-4 0 16 0,2 4-35 0,-4 2-42 15,0 1-36-15,0 3-36 0,1 2 7 0,3 0-49 16,6 1-280-16,1-3 31 0</inkml:trace>
  <inkml:trace contextRef="#ctx0" brushRef="#br0" timeOffset="2270.98">27842 13626 121 0,'18'-5'639'0,"-4"1"-254"15,-14 4-52-15,22-8-121 0,-22 8-13 0,15-3-78 16,-15 3 23-16,0 0-57 0,19-6 44 0,-19 6-66 16,0 0 37-16,18 0-60 0,-18 0 26 0,14 6-47 15,-14-6 31-15,17 8-49 0,-8-1 39 0,1 1-53 16,0 2 44-16,-1-1-50 0,0 1 35 15,0 4-38-15,-3-4 21 0,1 3-24 16,-3-2-4-16,-2-1 10 0,-2 4-1 0,0-1-3 16,-4 3-3-16,-1-1-7 0,-4 1-32 0,-1-1 20 15,-3 1-15-15,-2-3-23 0,0-1-41 0,-2-1 7 16,-1-2-8-16,4-3 2 0,14-6-11 0,-23 4-21 16,23-4-6-16,-20-5-271 0,8-5 166 0</inkml:trace>
  <inkml:trace contextRef="#ctx0" brushRef="#br0" timeOffset="2431">27879 13631 548 0,'5'-11'448'16,"-5"0"-130"-16,0 11-39 0,5-14-90 0,-5 14-2 16,2-12-62-16,-2 12 9 0,0 0-64 15,0 0 30-15,0 0-61 0,0 0 36 0,0 0-46 16,0 0 24-16,-7 8-43 0,2 6 30 0,-2 3-41 16,0 2-1-16,1 5-4 0,-1 4 6 0,-3 2-2 15,1-1-14-15,3 1-24 0,-2 0-55 0,3-5-73 16,1-1-29-16,2-2-67 0,2-5-273 0,1-3-33 15</inkml:trace>
  <inkml:trace contextRef="#ctx0" brushRef="#br0" timeOffset="2656.01">28321 13325 736 0,'7'-11'449'0,"-7"11"-54"16,8-14-158-16,-8 14-12 0,7-7-93 0,-7 7 18 15,0 0-66-15,0 0 30 0,0 0-56 16,0 0 23-16,12 11-50 0,-10-3 19 0,1 4-32 16,-1 4 23-16,2 2-33 0,2 5 33 0,-2 0-42 15,-1 2 34-15,-1 0-43 0,2 0 37 0,-2 1-44 16,0 0 42-16,1 0-58 0,-1 0 38 0,0 0-54 16,-1-3-12-16,1 0-26 0,-2-3-37 0,0-3-61 15,-3 0-15-15,1 0-23 0,-3-3-61 0,3-4-205 16,-2-1 58-16</inkml:trace>
  <inkml:trace contextRef="#ctx0" brushRef="#br0" timeOffset="2804.99">28312 13633 272 0,'0'-11'528'0,"0"11"-163"0,0-18-42 16,0 18-119-16,2-18-25 0,-2 18-53 0,3-15 1 16,3 3-52-16,0 4 14 0,4-2-58 0,4-2 34 15,3-1-41-15,7-2 8 0,4-2-56 0,3 3-78 16,2-4-95-16,5 0-72 0,9-1-268 0,2-4-28 15</inkml:trace>
  <inkml:trace contextRef="#ctx0" brushRef="#br0" timeOffset="3785.99">27304 14737 277 0,'0'0'360'0,"14"-4"-113"0,-14 4-64 0,0 0-18 16,-2-11-3-16,2 11-33 0,-6-9 17 0,6 9-47 15,-8-8 20-15,8 8-49 0,-13-7-12 0,13 7-10 16,-19-1 33-16,19 1-48 0,-28 6 29 0,12-1-43 16,-3 4 26-16,2 3-39 0,-7 4 30 0,4 3-45 15,-1 0 39-15,2 4-6 0,3 3-6 16,0-3-5-16,2 3 1 0,3 1-8 0,2-1 5 0,2-2-7 16,2 0 3-16,3-1 6 0,0-3-9 15,5 4-1-15,3-3 15 0,-1-1-21 16,4-3 0-16,2 0-2 0,3-5-6 0,0-2-5 15,2-3-5-15,0-5-13 0,3-2 2 0,4-1-17 16,0-6 12-16,5-4 1 0,-1-3 3 0,-2-4 15 16,0-3 1-16,-1-4 7 0,-7-1-20 0,0-3 21 15,-5-5-13-15,-1-5 31 0,-6 0-31 0,1-5 32 16,-4-3-20-16,-1 1 43 0,1 0-24 0,-2 0 42 16,-2 4 6-16,1 3 11 0,0 4 6 0,0 9 35 15,-1 1-31-15,0 9 22 0,-1 0-46 16,3 3-30-16,-1 0 14 0,0 3 18 0,1 10-39 15,-2-14 21-15,2 14-32 0,0 0 1 16,0 0-4-16,0 0-2 0,-7 12-1 0,5 2-2 16,1 8 1-16,1 4-8 0,-2 4 4 0,0 8-1 15,2 2-6-15,-1 1-5 0,0 2-10 0,1 0-18 16,0 0-7-16,2 0-21 0,0 0-23 0,0-2-37 16,2 0-54-16,2 1-27 0,-2-5-1 0,1-3-34 15,4-2-218-15,-2-10 98 0</inkml:trace>
  <inkml:trace contextRef="#ctx0" brushRef="#br0" timeOffset="4922.99">27575 15033 460 0,'8'-16'350'0,"-2"3"-129"0,-1 0-8 16,2 1-64-16,-3 0-12 0,-2 3-39 0,-2 9 18 16,10-13-43-16,-10 13-15 0,4-12-9 0,-4 12 19 15,5-8-41-15,-5 8 23 0,0 0-25 16,0 0 23-16,0 0-42 0,0 0 22 0,19 5 6 15,-19-5-8-15,9 12-4 0,-9-12-3 0,8 16-6 16,-3-7-1-16,-1 0-4 0,1 1-4 0,-1-1 4 16,1 0-5-16,0-2 2 0,-5-7-5 0,8 14 4 15,-8-14 6-15,10 8-9 0,-10-8-10 0,8 7 9 16,-8-7 3-16,0 0-6 0,0 0 7 0,20-6-1 16,-20 6 0-16,12-12 1 0,-7 3-14 15,-1-1 13-15,2-5-32 0,-2 1 29 0,-2-3-25 16,0 0 31-16,-1-2-24 0,-2 2 23 15,1 0-23-15,-2 0 41 0,0 2-33 0,-1 3 45 16,1 1-29-16,-2 1 38 0,4 10-46 0,-8-15 25 16,8 15-25-16,-9-7 26 0,9 7-27 0,0 0 20 15,-19 6-25-15,11 3 43 0,-1 2-49 0,-3 4 26 16,1 5-12-16,2 0 15 0,1 3-3 0,1 1 0 16,1-2 5-16,2 3-9 0,0-2 2 0,3 1-14 15,1-4 5-15,2 3 7 0,2-2-2 0,1-1 0 16,2-4-1-16,5-1-3 0,-4-4-2 15,5-1 22-15,1-5-32 0,0-1 2 16,3-2-5-16,1-4 2 0,3-3 1 0,2-2 5 16,3-7-16-16,-1 0 13 0,-2-5 29 0,2-2-28 15,-1-4 3-15,-2-3-1 0,-2-2 2 0,-1-5 2 16,3-9-38-16,-5-2 46 0,-3 4-38 0,-2-8 40 16,-1 7-34-16,-2 0 40 0,-2-1-3 0,-3 3-1 15,0 0-3-15,-3 7 15 0,1 5-2 0,-4 0 45 16,2 4-42-16,-2 4 44 0,-1 3-34 15,2 3 29-15,-2 2-44 0,-1 1 32 0,2 3-39 16,2 9 23-16,-9-11-42 0,9 11 43 0,0 0-39 16,-15 3 31-16,8 5-37 0,0 5 0 15,-1 5-1-15,0 6 3 0,2 5 0 0,-1 4-6 16,1 1 10-16,2 0-1 0,2 3 5 0,-1 1 0 16,3-1 2-16,0 1 8 0,3-1-3 0,-1 1-2 15,1-2 29-15,2-1-33 0,1-3 31 0,1 1-39 16,0-2 36-16,1-3-37 0,2-5 32 0,-1-2-38 15,1-2 4-15,4-3-6 0,-1 0 6 16,1-3-1-16,3-5 0 0,-2-2-3 0,3-3 2 16,-1-1 0-16,3-4 0 0,3-3-7 0,0-2 44 15,5-5-37-15,-2-2 2 0,1-3 3 0,-3-3 2 16,-2-1-2-16,-1-1 1 0,-2-4 2 0,-2 0-16 16,-2 0 21-16,-2-3-15 0,-4 4 18 15,-1 1-17-15,-2 2 20 0,-3 1-2 0,-2 3 21 16,-1 3 16-16,0-1 5 0,0 4 0 0,-2-1-2 15,-1 4-2-15,0-1-6 0,-3 2-6 0,6 8-2 16,-11-11-8-16,11 11-8 0,0 0 3 0,-22-1-8 16,22 1 1-16,-21 12-2 0,9-4-4 15,-1 6 0-15,0 2 5 0,4 1-7 0,-1 3-6 16,3-1 6-16,-1 2-1 0,2 2 0 0,4-2 0 16,-1 1-4-16,3-2 8 0,2-1-6 0,0 2 15 15,3-2-29-15,3 1-13 0,1-5-13 0,1-1-9 16,-1-1-10-16,4-5 1 0,0-1-7 0,3-3 31 15,-16-4-37-15,32-1 22 0,-8-4-29 16,-2-4 2-16,4-4 3 0,-1-3-24 0,0-6 47 16,-3-2-21-16,-1-2 45 0,1-6-25 15,-3-2 40-15,0-12-27 0,0 0 28 0,-1-5-16 16,-4 3 47-16,-1 5-29 0,-2 2 57 0,0 4 2 16,-2 0 8-16,-2 6 47 0,0 7-36 0,-3 3 47 15,-2 3-31-15,-1 3 27 0,1 4-37 0,0 1 13 16,-2 10-41-16,2-17 10 0,-2 17-32 0,0 0 18 15,0 0-30-15,0 0 19 0,0 0-27 0,0 0-6 16,-4 19 5-16,2-1-2 0,2 5-2 0,-2 6 0 16,1 1 0-16,1 6-2 0,1 0 3 15,-1 1-2-15,2 1-2 0,1-1-2 16,0-1 2-16,-1 2-25 0,-1-2-24 0,3-7-25 16,-3 0-14-16,1-4 2 0,0 1-11 0,-2-2-18 15,0-7-44-15,0 1-41 0,0-4-6 0,-2-4-4 16,2-10-17-16,-8 17-258 0,8-17 62 0</inkml:trace>
  <inkml:trace contextRef="#ctx0" brushRef="#br0" timeOffset="5031.99">28723 14894 219 0,'-4'-14'497'0,"0"0"-103"0,-1 1-97 0,2 0-52 15,1 2-66-15,0-1-12 0,-1 3-59 16,3 9 2-16,0-18-46 0,0 18 6 0,3-20-39 16,1 8 22-16,3 1-43 0,2 1 9 15,5-5-69-15,0 1-22 0,3 2-97 0,2-2-55 16,2-2-339-16,6 0-76 0</inkml:trace>
  <inkml:trace contextRef="#ctx0" brushRef="#br0" timeOffset="5891">29155 14667 112 0,'0'0'466'16,"0"0"-161"-16,0 0-77 0,0 0-37 0,0 0-37 15,10 7-34-15,-10-7-30 0,1 10-3 0,-1-10-16 16,1 17-9-16,-1-17-13 0,0 19-9 15,2-8-7-15,-2-11-6 0,3 19 16 0,-1-11-30 16,2 2 40-16,-2 0-34 0,6-4 35 16,-8-6-41-16,11 11 37 0,-11-11-48 0,19 5 40 15,-19-5-46-15,22-3 38 0,-5-2-44 0,-2-4 6 16,3 1 1-16,-4-5 2 0,-1 0-3 0,-2-4 6 16,-2 0 7-16,-1-2 2 0,-4-1 41 0,-2 2-26 15,0 1 32-15,-4-1-19 0,0 2 18 0,-5 3-15 16,0 0 15-16,-1 2-11 0,-5 6 7 0,13 5-6 15,-25-7 0-15,6 12-6 0,-2 5-6 0,-5 6-4 16,1 6 4-16,-1 3-12 0,2 1 2 0,5 3-2 16,0 0 0-16,2 2-2 15,6-2 0-15,2-1 8 0,5-3 5 0,4 0 9 16,5-3-7-16,5-1-9 0,7 1-15 0,5-1-46 16,6-3-54-16,6-5-31 0,6-4-49 0,3-2-55 15,3-2-105-15,2-3-374 0,3-4-227 0</inkml:trace>
  <inkml:trace contextRef="#ctx0" brushRef="#br0" timeOffset="10062.01">27274 15930 23 0,'0'0'368'0,"0"0"-104"16,0 0-40-16,0-13-44 0,0 13-20 0,0 0 6 15,0 0-57-15,-2-11 28 0,2 11-28 16,0 0 23-16,0 0-7 0,-1-9-33 0,1 9-11 15,0 0-13-15,0 0-14 0,0 0-10 0,0 0-1 16,0 0-1-16,-21 7 2 0,14 1-15 0,-2 5-23 16,-1 3 34-16,-2 4-31 0,-1 6 23 15,3 2-24-15,-1 2 21 0,-1 0-22 0,4 2 15 16,1-1-23-16,1 1 20 0,2-6-19 0,2-2 16 16,2 2-21-16,2-3 19 0,0-1-16 0,3-1 20 15,4-2-4-15,0-2-5 0,4-3 7 0,2-1 15 16,1-3-14-16,3-5 12 0,4 0-14 15,-4-5 6-15,5-3-4 0,2-2-8 0,3-4 0 16,-1-3 3-16,-2-1 11 0,-1-5 10 0,-5-1 7 16,-1-2 6-16,-4-2 5 0,-5 3 4 0,-3-2 7 15,-3 0 7-15,-3-1-11 0,-2 0 0 0,-3 1-16 16,-4 2-5-16,-5 2-10 0,0 3-6 0,-2 1-16 16,-3 4-12-16,-3 3-14 0,-1 2-17 15,3 3-26-15,-3 2-33 0,-2 5-16 0,1-1-29 16,2 3 19-16,2 1-48 0,2 0-28 15,1 3-58-15,2-1-64 0,2-1-4 0,5 0-161 16,7-9 64-16</inkml:trace>
  <inkml:trace contextRef="#ctx0" brushRef="#br0" timeOffset="10892.01">27654 15899 384 0,'7'-5'508'0,"-7"5"-146"16,12-12-83-16,-12 12-74 0,8-7-42 0,-8 7-36 16,0 0-9-16,0 0-28 0,0 0-12 0,14 7-37 15,-10 5 20-15,0 5-40 0,0 4 22 0,-2 5-35 16,3 10-3-16,-3 2-8 0,0 5 7 0,0 1 0 16,-2 2-4-16,0 2 0 0,-2 3-4 0,2-3 17 15,-1 1-41-15,0-3 30 0,-1-1-46 0,2-3 35 16,2-4-42-16,0-1 6 0,1-11 5 15,-1 1-12-15,2-5-4 0,1-1-5 0,-1-5 5 0,-1-5 8 16,-1-1 10-16,-2-10 5 0,7 12-10 0,-7-12 20 16,0 0 3-16,0 0 2 0,7-7 4 15,-7 7 3-15,4-20 19 0,-4 3-18 16,0-6 13-16,0-4-1 0,0-10 3 0,0-1-3 16,0-2-92-16,3-2 114 0,-2 1-87 0,1 1 102 15,2 4 13-15,0 3-1 0,1 8-4 0,-1 2-7 16,1 3-6-16,0 5-9 0,-1 2-11 0,1 4 11 15,0-1 0-15,-5 10 2 0,13-7-2 0,-13 7-2 16,0 0-4-16,27 5-4 0,-17 0 0 0,-1 5-9 16,0-2 1-16,1 3-2 0,-1 0-2 0,-4 2 0 15,-1-3-3-15,-2 2-9 0,-1-2 7 16,-1-1-11-16,-1 3-5 0,-2-2-4 0,0 0-5 16,3-10-4-16,-7 14-3 0,7-14-14 15,-10 8-1-15,10-8-103 0,0 0 97 0,0 0-88 16,-16-8 101-16,14-1-93 0,0-3 98 0,1-6-94 15,2-5 96-15,1-4-88 0,3-9 111 0,1-1-76 16,4 0 95-16,1 2 15 0,1 1 23 0,4 2 16 16,-3 6 3-16,2 1 8 0,-2 7 4 15,-1 2-9-15,1 4 7 0,-1 2-15 0,0 6 27 16,-12 4-23-16,23-2 22 0,-10 5-31 0,-1 3 16 16,4 4-37-16,-3 3-5 0,2 3-12 15,-2 2 4-15,1 5-1 0,-2 1-5 0,0 4-1 0,-4-1-3 16,1 0-3-16,-2-2-22 0,-1 2 24 0,-2-1-5 15,-2-1-1-15,-1 1-1 0,1-4 3 16,-2-2-7-16,0-2 1 0,0-1-10 0,-3-2 10 16,3-3 3-16,0-12-4 0,0 20 1 0,0-20 0 15,0 12 1-15,0-12-11 0,0 0 12 16,0 0-3-16,0 0 2 0,0 0-78 0,18-12 96 16,-10-1-84-16,1-3 95 0,2-2-90 0,1-3 92 15,2-1-83-15,2-2 87 0,0 2-5 0,0 1-5 16,1-1-4-16,-2 4-5 0,-2 2-5 0,2 1-3 15,0-2-3-15,1 2 2 0,-2 1-3 0,3-1 0 16,-2 3-1-16,2-1-11 0,-3 4 10 0,-2 1 1 16,1 1-2-16,-13 7 2 15,21-6-1-15,-21 6 2 0,13 5-11 0,-7 3 11 16,-2 1-1-16,-2 4-80 0,-2 2 87 0,-5 7-109 16,0 0 74-16,-1 2-131 0,-3 5 75 0,-3 0-111 15,1-2 20-15,2-5-192 0,0-1 231 0</inkml:trace>
  <inkml:trace contextRef="#ctx0" brushRef="#br0" timeOffset="11079">28556 15679 297 0,'-5'-14'144'0,"5"14"50"0,0 0-153 15,0 0 94-15,0 0-142 0,0 0 86 0,0 0-120 16,-10 13 40-16,10-4-107 0,0 4-108 16,1 6 51-16</inkml:trace>
  <inkml:trace contextRef="#ctx0" brushRef="#br0" timeOffset="11392">28698 16137 97 0,'0'0'312'0,"5"13"-206"15,-5-13 92-15,4 12-125 0,-4-12 79 16,1 17-134-16,-1-17 114 0,2 17-132 16,0-5 104-16,-2-3-116 0,0 4 107 0,2-2-136 15,0 0 130-15,-2 1-126 0,4-2 113 0,-1 2-123 16,-1-3 141-16,3-1-134 0,2 1 117 0,-7-9-114 16,11 13 111-16,-11-13-112 0,15 7 94 0,-15-7-96 15,18 3 104-15,-18-3-108 0,23-4 104 0,-23 4-103 16,26-9 104-16,-13 3-101 0,-1-3 91 0,-1 0-88 15,0-3 100-15,1-3-102 0,-5 0 100 0,-2 0-10 16,-1-1-9-16,0-1-16 0,-4 3 5 16,-4-3-7-16,0 2-1 0,-1 1-7 15,-5-1 0-15,-4 3-5 0,0 2-1 0,-4 3-14 16,-2 0 9-16,3 4-10 0,-1 1-25 0,18 2-113 16,-32 0 48-16,16 3-71 0,0-1 68 0,16-2-94 15,-24 4-135-15,24-4 260 0</inkml:trace>
  <inkml:trace contextRef="#ctx0" brushRef="#br0" timeOffset="11766">28983 15990 370 0,'0'0'292'0,"28"0"-68"0,-28 0-40 0,23 4-35 16,-23-4-12-16,22 6-20 0,-13 0-23 15,1 1-7-15,-2 1-13 0,-2 0-13 0,0 3-11 16,0-2-20-16,-2 3 2 0,-2 0-85 0,3-2 89 15,-1 1-87-15,-1-1 92 0,-3-10-88 16,4 16 77-16,-4-16-75 0,5 16 88 0,-5-16-86 16,3 9 88-16,-3-9-90 0,0 0 90 0,8 7-92 15,-8-7 92-15,0 0-92 0,14-4 87 0,-14 4-87 16,17-11 93-16,-7 3-9 0,1-2-15 0,1-1-5 16,-2 2 10-16,3 0 4 0,-1-1-2 0,-1 3 1 15,-2 0 0-15,0 2-5 0,-9 5-11 16,16-10 7-16,-16 10-7 0,15-4 6 0,-15 4-4 0,0 0 5 15,21 0-3-15,-21 0-5 16,17 6-7-16,-17-6-7 0,19 8 12 0,-10-2 1 16,5 0-6-16,-2 1-2 0,2 0-4 0,-3-2-28 15,3 0 6-15,2 0-21 0,0-1-25 0,-2-2-109 16,-14-2 89-16,32 2-110 0,-13-5 84 0,3 0-90 16,-1-1 52-16,0-4-29 0,-1 1 54 0,0-3-131 15,0-2 79-15</inkml:trace>
  <inkml:trace contextRef="#ctx0" brushRef="#br0" timeOffset="12078.99">29710 16010 651 0,'11'-15'162'0,"-4"3"1"0,-3 2 16 15,2 0-22-15,-6 10 5 0,4-16-51 16,-4 16 32-16,-2-13-47 0,2 13 23 0,-4-9-52 16,4 9 26-16,0 0-50 0,-17-2 26 15,17 2-48-15,-15 7 30 0,5 0-41 0,1 1-4 16,0 1 1-16,-1 2-4 0,3 0 6 0,3 0-11 16,-1 0 2-16,4-1-11 0,1-10 0 0,0 19-6 15,0-19 4-15,4 14-23 0,-4-14-6 0,11 13-28 16,-11-13 14-16,14 7-3 0,-14-7-8 0,21-3 5 15,-21 3 4-15,24-12 6 0,-9 2 3 16,-2-2 15-16,1-2 9 0,-2-4-2 0,-1-2 17 16,-1-1 23-16,1-7 5 0,-2-1 4 0,-1-3-8 15,0-2 19-15,-3 0 19 0,2 1 9 0,-2 7 29 16,0 3-3-16,-1-1-2 0,-2 7 2 0,0 3-1 16,0 2-21-16,-2 12-3 0,1-18 2 15,-1 18-36-15,0 0-5 0,0 0-6 0,0 0 15 16,0 0-25-16,0 0 12 0,-3 15-22 0,1 0 8 15,0 2-51-15,-1 7 16 0,0 3-57 16,1 1-28-16,-3 6-57 0,1 3-37 0,-3 1-95 16,0-1-174-16,-2 1 77 0</inkml:trace>
  <inkml:trace contextRef="#ctx0" brushRef="#br0" timeOffset="13017">27421 17115 504 0,'-2'-21'292'0,"2"4"16"0,-1 0-108 16,0 2 10-16,1 6-66 0,-2-3 25 0,2 12-21 15,-1-16-31-15,1 16-15 0,0-11-21 0,0 11-6 16,0 0-10-16,0 0-9 0,0 0-7 0,4 22-17 16,-3-5-1-16,2 7-8 0,-1 1-6 0,3 3-4 15,-3 6-3-15,0 2 0 16,3 0-18-16,-1 0-17 0,1-3-9 0,-1 1-16 0,4-1-19 15,-3-9-90-15,1 2 75 0,1-4-95 16,-1 0 99-16,3-5-114 0,-3-3 114 0,1-1-90 16,-1-5 95-16,-6-8-94 0,14 11 91 0,-14-11-61 15,0 0 92-15,17-4-52 0,-17 4 114 0,13-13-68 16,-8 4 148-16,0-5-95 0,0-1 142 0,-1 0-99 16,1 0 113-16,-1 0-107 0,-2 1 94 15,1 2-106-15,1 0 68 0,-2 1-89 0,1 0 75 16,1 2-90-16,-2-3 70 0,2 2-89 0,4 0 79 15,-2-2-88-15,2 1 80 0,1 0-90 0,3-1 78 16,1 0-102-16,0-1 99 0,1 0-121 0,1-1 90 16,-2 0-88-16,1 2 108 0,-2-2-99 15,-1 2 107-15,-1 0-102 0,-2 3 110 0,-3-1-99 16,2 0 109-16,-3 2-81 0,-4 8 105 0,8-14-68 16,-8 14 82-16,4-11-60 0,-4 11 71 15,4-8-35-15,-4 8 13 0,0 0-35 0,4-10 17 16,-4 10-40-16,0 0 21 0,0 0-33 0,0 0 25 15,0 0-34-15,0 0 24 0,0 0 0 0,5 10-10 16,-5-10-29-16,0 19 28 0,0-5-21 0,1 1 20 16,1 4-23-16,-2 0 20 0,-2 2-4 0,2 5 0 15,-1-2-6-15,1 1-16 0,0-1-18 0,0-1-15 16,0 0-16-16,1-2-29 0,1-2-119 0,0 0 94 16,2-3-86-16,-3-2 74 15,4-1-108-15,-1-2-126 0,1-1 227 0</inkml:trace>
  <inkml:trace contextRef="#ctx0" brushRef="#br0" timeOffset="13786">27957 17394 422 0,'0'0'205'0,"7"-15"67"15,-7 15-153-15,6-9 75 0,-6 9-105 0,6-10 72 16,-6 10-27-16,0 0-26 0,5-11-23 0,-5 11-20 16,0 0-8-16,6-6-18 0,-6 6 9 0,0 0-20 15,0 0-1-15,11-5-2 0,-11 5-7 16,0 0-5-16,17 5 0 0,-17-5-3 0,11 5-2 15,-11-5-1-15,14 4 0 0,-14-4-2 16,14 8-8-16,-14-8 9 0,14 5-6 0,-14-5 4 16,13 5-1-16,-13-5-2 0,0 0 4 0,22 2-4 15,-22-2-3-15,15-2-6 0,-15 2 1 0,17-7 3 16,-8 2-80-16,-2-1 87 0,4-1-80 0,-2-2 76 16,-2-3-78-16,2 0 87 0,-4 2-74 0,2-5 96 15,-3 1-88-15,-1 4 95 0,-1 1-90 16,-2 9 99-16,1-18-84 0,-1 18 108 0,-1-14-84 15,1 14 85-15,-4-10-75 0,4 10 58 0,-7-9-57 16,7 9 50-16,0 0-58 0,0 0 58 0,-21 4-67 16,21-4 61-16,-14 13-67 0,5-4 62 15,2 3-13-15,1 2-17 0,1 0 13 0,1-1-2 16,1 2-6-16,3-1 5 0,-1-1-18 0,2 1-6 16,2-1 8-16,1 1-17 0,2 0-7 0,3-1-4 15,1-1-4-15,1-4-102 0,0 0 104 16,4-2-99-16,1-2 106 0,2-2-92 0,2-2 115 15,3-2-95-15,0-2 111 0,3-3-90 0,2-4 105 16,0-1-106-16,-1-3 116 0,-1-1-108 0,-1-1 115 16,-2-1-106-16,-2-1 114 0,-1-2-88 0,-6 4 116 15,-1 0-77-15,-1 0 83 0,-5-1-83 0,-1 4 27 16,-1 2 81-16,0 0-49 0,-5 12 45 0,1-17-29 16,-1 17 1-16,-1-12-37 15,1 12 15-15,0 0-25 0,-7-9 4 0,7 9-22 16,0 0 11-16,-16 7-19 0,7-2 11 0,2 4-21 15,0-1 14-15,1 4-22 0,1-3 7 0,1 3-46 16,3-2 34-16,1-10-81 0,1 19 67 0,3-11-103 16,1 2 77-16,1-3-101 0,-6-7 99 0,19 9-113 15,-19-9 100-15,25 6-92 0,-25-6 93 0,27-2-76 16,-11-2 122-16,5-1-79 0,-3-2 134 0,-1-2-86 16,0 2 127-16,-3 0-59 0,-4 1 126 15,-1 1-69-15,-9 5 95 0,14-9-69 16,-14 9 46-16,11-5-32 0,-11 5 7 0,0 0-16 0,12-7-21 15,-12 7-12-15,0 0-15 0,0 0-8 16,14 4-14-16,-14-4-5 0,8 8-6 0,-8-8-3 16,11 14-10-16,-3-6-3 0,0 3 3 0,1 2-1 15,0-1-2-15,0 2-5 0,3 1-14 0,-1 0-10 16,0-1-7-16,2 3-22 0,-3-2-24 0,1 1-7 16,0-1-37-16,-2-1-130 0,-3-2 105 0,-2 0-98 15,2 0-208-15,-4-4 128 0</inkml:trace>
  <inkml:trace contextRef="#ctx0" brushRef="#br0" timeOffset="14924">26314 11522 206 0,'-19'-13'438'0,"1"-2"-149"0,0 4-71 16,0 0-46-16,0 3-41 0,4 1-28 0,-1 1-23 15,15 6-8-15,-28 0 14 0,10 9 0 16,-1 2-4-16,-3 8-1 0,-1 5-21 0,1 5 6 16,-5 12 2-16,-1 2-33 0,4 6 24 0,-2 9-33 15,2 1 18-15,4 8-30 0,-1 3-13 0,1 5 10 16,4 3 5-16,0-1 3 0,4 3 30 0,0 2-33 16,5 1 36-16,3 1-36 0,2 3 34 15,3 1-22-15,4-4-3 0,2 1 5 0,3-1 40 16,3-1-37-16,2-1 36 0,2 0-2 0,0 1-28 15,3-1 21-15,1 3-25 0,-2-1 7 0,-1 1-3 16,1-1-5-16,-1 1 1 0,-5 0 12 16,-1-1-17-16,-2 2 13 0,-4 0-25 0,-3 4 7 15,-4-3-8-15,-1 2-3 0,-4-1 0 0,-4-2 4 16,-2 1-2-16,-1-3 9 0,-3-2-4 0,-1-1-16 16,-3 0 2-16,1 1-6 0,1-5-2 0,-3-1 1 15,3-2 1-15,3-2-3 0,0-6-1 0,2 0-2 16,3-4 4-16,2-3 13 0,4-10-14 0,4-2 14 15,0 0-19-15,5-3 2 0,2 0 0 16,2 1-4-16,5 5 3 0,2 2 9 0,6 0-6 16,0-3-6-16,3-2 7 0,2 0-2 15,1 1 4-15,2-1-4 0,0 1-2 0,2-1 12 16,-2 0-9-16,0-1-2 0,0 2 17 0,-5-1-16 16,2 1-1-16,-5 0 1 0,-2 0 0 0,-1 4 3 15,-6 0-3-15,0 4 4 0,-4 1-5 0,-3 0 16 16,-4-6 19-16,-4 12 11 0,-2 0 12 0,-1 3 3 15,-5-2-8-15,-3 4-2 0,-1 2-16 0,-2 3 3 16,-3-1-8-16,-1 4-4 0,1 1 0 0,-2 1 11 16,1-1 0-16,1 0 25 0,2-2-9 15,2 0 12-15,4 0-21 0,1 2 15 0,3 0-25 16,3-1 13-16,4 3-7 0,0-3-22 0,7 0 19 16,-1-2-24-16,5 0 5 0,2-3 0 0,3 4-13 15,0-4-4-15,5-4-34 0,2-61-28 0,1-6-40 16,3 0-46-16,7 0-48 0,7 0-64 0,10 0-168 15,6 0-487-15,11 0-566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07:58:14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19417 863 363 0,'0'0'291'0,"-1"-10"-54"0,1 10-45 16,-5-9-18-16,5 9-5 0,-2-10-46 0,2 10-10 15,-4-9-31-15,4 9 18 0,0 0 34 0,-4-13-55 16,4 13 18-16,0 0-39 0,-5-9 17 0,5 9-42 16,0 0 19-16,0 0-35 0,-5-8 26 0,5 8-35 15,0 0 30-15,0 0-27 16,-14 3 31-16,14-3-21 0,-15 12 17 0,4-3-10 16,-1 2 10-16,0 3-12 0,-5 1 17 0,4 1-4 15,-6 3-6-15,-1 5 4 0,-1-2-10 0,1 3 11 16,-2-1 1-16,2 4-4 0,-1-1-1 0,-2 2-1 15,-1 0 0-15,5 0 2 0,-3 0-10 0,0 3 4 16,2-1-3-16,-1-2 2 0,2 0 2 0,3 3-9 16,-2-1-3-16,2-2-2 0,1 3 2 0,2-1 0 15,-2 1 0-15,3 0 1 0,2 2-4 0,-1-1 2 16,2 1 9-16,0 0 1 0,1 1 3 0,1 0 4 16,0 4 8-16,3-1 1 0,-1 1-1 0,2 2 10 15,1 2-7-15,2-4 7 0,0 1-6 16,5-3 8-16,-1 2-1 0,1-3-3 0,2 2 1 15,2-3-9-15,2-2-9 0,-1 1 5 0,4 0 0 16,0-2 0-16,4 0-11 0,-1 0 2 0,3-2-8 16,-2 0 1-16,5-1-3 0,-1 0 0 15,2-3-5-15,0 0-2 0,2-3-3 0,0 2 3 16,0-4-6-16,1 0 8 0,3-2-9 0,-2-1-4 16,0-3 2-16,1-1 2 0,-1-1-1 0,2-2 0 15,0-2 0-15,-4-4-1 0,1-1-1 0,2 0 0 16,-1-4-1-16,4-3 5 0,5 2-5 0,0-5 4 15,0-1-1-15,2-2 4 0,0-1-11 16,0-3 5-16,-1-1-6 0,0-1 3 0,8-4 0 16,-1-3 2-16,-3-1-3 0,-1-2 0 0,0 1-3 15,0-2 5-15,-3-1-4 0,-6 2 2 0,5-3-1 16,0-2 2-16,-2-1 0 0,-6 7 3 0,-1-3 1 16,4-6 1-16,-6 6 9 0,3-8-7 0,-4 4 44 15,-1 0-35-15,-1-2 15 0,2-5-2 0,-4 4 4 16,-1 1 3-16,-1 2 7 0,-1-1-2 0,0 0 4 15,-2-1-4-15,-1 0 2 0,-2 1 2 0,1 0-10 16,-3-2-19-16,-2 0 29 0,0 2-19 0,-4-1 22 16,2-1-23-16,-6 6 20 0,0 0-18 0,-1 1 19 15,-2-2-25-15,-5-3 18 0,1 1 2 16,-6 1-9-16,1 2-1 0,-4 0-5 0,0 1-4 16,-4 0-2-16,1 1-1 0,-1 1-7 0,-3 1-2 15,3-1 14-15,-4 2-19 0,2-1 9 0,-4 3-14 16,3-3 15-16,-2 1-22 0,1 1 14 0,-1 1-12 15,1-2 12-15,-1 2-15 0,-2 1 15 0,-1-1-17 16,-1 2 19-16,0-1-20 0,1 2 18 0,-3 1-20 16,0-1 20-16,-2 3-24 0,-1 1 18 0,1-1-31 15,0 4 14-15,0 0-24 0,-2 1 23 0,2 0-33 16,0 2 27-16,0 0-26 0,4 3 25 0,1 1-28 16,0 0 22-16,2 0-53 0,-1 2 12 0,2 1-35 15,-1 0 1-15,4 1-33 0,0 0-15 16,2 1-49-16,-4 2-32 0,0 1-21 0,4 3-15 15,-2-1 34-15,1 2-42 0,3 3-35 0,-2-3-111 16,4 3-251-16,-2-1-206 0</inkml:trace>
  <inkml:trace contextRef="#ctx0" brushRef="#br0" timeOffset="1483.99">25585 534 268 0,'0'0'342'0,"7"-15"-104"15,-7 15-61-15,1-12-31 0,-1 12-26 0,1-12-3 16,-1 12-23-16,-1-10-11 0,1 10-15 0,-5-12-7 16,5 12-7-16,-8-10-9 0,8 10-4 0,-11-7-5 15,11 7-5-15,-14-5 25 0,14 5-42 0,-21 0 28 16,21 0-37-16,-28 2 35 0,12 4-34 0,-6-2 71 15,-1 3-72-15,-3 1 37 0,-3 4-38 0,0 1 42 16,-3 1-44-16,0 3 42 0,-1 0-29 0,-1-1 32 16,0 3-37-16,-9 5 37 0,1 1-30 0,1 1 30 15,1 1-24-15,-4 3 24 0,5 0-13 16,-2 3 15-16,2 0-11 0,2 1 15 0,3 2-10 16,1 0 5-16,-1 0 6 0,1 1-2 0,2 0 4 15,1 1 5-15,2-1 5 0,1 1-4 0,4-6 0 16,1 2 0-16,-2 5-2 0,5-3 1 0,0-2-2 15,1 3-7-15,-3 6-2 0,6-5 0 0,1 1 1 16,1 0-1-16,0 2 7 0,3 2-15 0,-1 1 6 16,2-1-6-16,1 13 2 0,3-10-3 0,0 2-3 15,1 1-4-15,1-1 0 0,2-2-6 0,2 2 7 16,2-2 1-16,1 1-2 0,-2-2-7 0,5 0 0 16,0 0-4-16,0-3-4 0,3 1 6 0,0-2-8 15,2 2-2-15,0-2-6 0,4 5 7 16,0-6-5-16,0-2-2 0,5 8-3 15,4-5 0-15,0 0 1 0,3-2 0 0,2-3 8 16,2-2-8-16,1 0 25 0,0-2-33 0,4-4 29 16,2-1-29-16,1 1 29 0,1-5-34 0,3 0 33 15,-5-5-31-15,6 1 22 0,-3-4-21 0,7 1 30 16,-6-3-11-16,2-4 20 0,2 1-17 0,-1-3 13 16,3 0 0-16,-1-4-13 0,5 2 7 0,-1-5 2 15,-1 0-1-15,4 0-3 0,13-5 0 0,-4 2-8 16,2-6 3-16,-2 1-4 0,1-3-5 0,2-1 0 15,-2-2-2-15,0-2 36 0,0-1-47 16,-1-2 1-16,1 0-2 0,-1-5 2 0,-1-1 0 16,-2 2-1-16,-3-5 0 0,-3-1 0 15,-2-1-1-15,0-3 29 0,-3-2-31 0,-3-2 24 16,-2-2-27-16,-2-1 20 0,-1-1-21 0,-2 0 4 16,-2-4 2-16,0 0 3 0,-2-2 2 0,-4 0 17 15,0-2-15-15,-1-6-2 0,-4 1 16 0,-1-4-21 16,-4 1-1-16,1 0-1 0,-4-1 1 0,-2 1 0 15,-2 0 2-15,-2 0 4 0,-2 2 1 0,-3 10 2 16,-1 0-26-16,-3 3 28 0,-2-2-15 0,3 3 22 16,-4 2-1-16,1 1-6 0,-2 1 6 0,1 1-7 15,-1 1 1-15,-1 5 4 0,-2-6-1 16,-2 3 24-16,1-2-29 0,-1 1 24 0,-1-2-28 16,-2 2 28-16,-2-2-28 0,-2 2 25 0,-3-2-25 15,-2 1 16-15,-2-1-18 0,-9-2 18 0,1 1-20 16,-6 2 18-16,-3 1-21 0,-1 2 0 0,-4 3 1 15,-2 4 0-15,-1-1-2 0,-4 4 2 0,-2 2-2 16,4 1-1-16,6 2 1 0,2 5-1 0,0-2-4 16,-1-1-4-16,2 5-6 0,2-1 2 0,1 1 0 15,1 2-1-15,1 1-3 0,2 0 2 0,3 2-5 16,-1 0-22-16,0 1-21 0,-2 2-7 0,2 0-30 16,-5 2-9-16,-6 2-26 0,2-1-15 0,-2 3-34 15,-1 1-22-15,-1 3-9 0,0 1 12 16,2 2-16-16,-1-2 28 0,4 4-43 0,-1 0-44 15,4 1-67-15,2 1-260 0,2-2-145 0</inkml:trace>
  <inkml:trace contextRef="#ctx0" brushRef="#br0" timeOffset="2333">27981 488 422 0,'0'0'381'0,"-15"-4"-106"16,15 4-43-16,-11-6-45 0,11 6-39 0,0 0-20 16,-13-5-22-16,13 5-11 0,0 0-15 0,0 0-14 15,-6-9-13-15,6 9-12 0,0 0-9 0,12-11-6 16,-2 5 0-16,6-1-11 0,2-1-3 0,3-1 3 15,4 1-3-15,4-1-6 0,0 1 0 16,3-3 2-16,-2 4-4 0,0-4-5 0,-5 4-2 16,-1 0-39-16,-1 0 42 0,-3-1-58 15,-4 3 56-15,-2 0-63 0,-14 5 65 0,20-10-78 16,-20 10 70-16,12-6-73 0,-12 6 78 0,0 0-66 16,0 0 92-16,0 0-79 0,0 0 86 0,0 0-79 15,0 0 82-15,-21-1-75 0,14 7 80 0,-5 1-74 16,2 1 78-16,-4 3-5 0,0 4-6 0,1 0-4 15,-2 3-1-15,-1 2-7 0,1 4 30 0,1 1-33 16,0 3 29-16,1 1-40 0,0 3 1 0,3 2 1 16,0 1-5-16,0 1 3 0,1 2 1 0,1 2 1 15,0-3-2-15,2 2-7 0,2-4-19 16,2 0-28-16,0-6-22 0,5-4-36 0,1-3-104 16,3-1 69-16,1-3-77 0,2-4-204 0,4-5 172 15</inkml:trace>
  <inkml:trace contextRef="#ctx0" brushRef="#br0" timeOffset="2622.99">28449 788 87 0,'3'-15'484'0,"-1"3"-153"0,-2 12-71 0,3-19-54 15,-3 19-51-15,-1-15-36 0,1 15-22 0,-3-12-20 16,3 12-13-16,0 0-31 0,-13-6-2 0,13 6 0 16,0 0-4-16,-19 8-7 0,11 0 7 0,-1 2-6 15,-2 3-3-15,1 2-5 0,2 2-66 16,-1-2 73-16,5 0-67 0,0 0 78 0,3-2-72 15,1 1 78-15,0-1-47 0,4-1 42 0,0 0-63 16,1-1 67-16,1-2-54 0,2-2 62 0,0 0-2 16,-8-7-3-16,16 9-4 0,-16-9-3 0,18 3 31 15,-18-3-44-15,21-5 0 0,-10-2-5 0,2-2-2 16,-3 0-1-16,3-5-4 0,-3 0-1 0,-1-4-1 16,0 0-3-16,-3 0-1 0,-2 2 2 0,-4 1-5 15,0 1 0-15,-4 0-3 0,-1 1-1 0,-5 2-6 16,-3-1-10-16,-3 2-6 0,0 5-24 0,-3 2-20 15,4 2-26-15,-2-2-44 0,3 6-112 16,14-3 44-16,-29 1-238 0,29-1 136 0</inkml:trace>
  <inkml:trace contextRef="#ctx0" brushRef="#br0" timeOffset="3981.99">28541 665 397 0,'15'-6'390'16,"0"0"-103"-16,0 1-54 0,-4 0-46 0,0 2-48 15,-11 3-24-15,17-6-24 0,-17 6-19 0,15-4-13 16,-15 4-9-16,0 0-8 0,16 5-2 0,-16-5-9 16,10 10-3-16,-3-2-5 0,-5 1-3 0,3 2 22 15,-3 2-34-15,0-1 0 0,0 0 0 16,-1 3-4-16,1-1 6 0,-2-1-6 0,2 1 0 16,-1 0 2-16,0-2-5 0,-1-2-1 0,0-10-4 15,0 19 1-15,0-19 3 0,3 15-1 0,-3-15 10 16,1 10-7-16,-1-10 1 0,0 0-5 0,0 0-2 15,0 0 0-15,0 0 3 0,19-5 4 0,-12-2-3 16,0-4 0-16,2-1 6 0,0-2-9 0,0-2 5 16,1-1 2-16,-1 3 12 0,0 1-4 0,-2 3 37 15,0-2-33-15,0 3 35 0,-1 1-43 0,-6 8 24 16,8-12-32-16,-8 12 25 0,7-10-35 0,-7 10 31 16,0 0-31-16,9-7 31 0,-9 7-33 0,0 0 2 15,0 0 2-15,11 6 6 0,-11-6-2 16,3 9-2-16,-3-9 8 0,5 11-5 0,-5-11 6 15,4 12-3-15,-4-12-2 0,3 11 1 0,-3-11 1 16,4 10 0-16,-4-10-6 0,0 0 2 0,4 12 3 16,-4-12 1-16,0 0 7 0,0 0-2 0,6 8 2 15,-6-8 1-15,0 0-3 0,13-4 3 0,-13 4 2 16,11-9 7-16,-11 9 21 0,17-12-21 0,-10 6 15 31,1-1-17-31,1 0 16 0,0 0-7 0,-3-1 13 0,-6 8-12 0,13-8 1 0,-13 8-13 16,10-8 7-16,-10 8-17 0,0 0 3 0,11-5-7 0,-11 5 13 15,0 0-15-15,0 0 9 0,11 5-10 16,-11-5 4-16,5 9 0 0,-5-9-4 0,5 15-1 16,-5-15-2-16,4 17-15 0,-4-17-17 0,3 17-17 15,-3-17-10-15,4 16-17 0,-4-16-12 0,5 15-13 16,-5-15 0-16,10 10-86 0,-10-10 91 0,15 5-99 16,-15-5 97-16,23 0-88 0,-9-6 77 0,4-2-109 15,0-2 136-15,1-2-41 0,2-5 74 0,-1 1-42 16,1-2 128-16,-5 2-74 0,-2 2 151 0,0-2 12 15,-5 3 25-15,0 1-5 0,-4 0-4 16,2 2-7-16,-7 10-28 0,5-15-9 0,-5 15-13 16,2-13-1-16,-2 13-23 0,0 0-13 0,-2-12-6 15,2 12-7-15,0 0-5 0,0 0-2 16,-15-3-7-16,15 3 34 0,-13 7-67 0,3 1 20 16,1 1 0-16,1 3 4 0,-2 1-2 0,-2 3 9 15,3 0-2-15,0-1-6 0,2 2 0 0,2-2-2 16,-1 2-1-16,5-2 0 0,0-1-63 0,3-1 80 15,2 2-77-15,1-2 70 0,5-1-92 0,3-4 71 16,3 1-104-16,2-1 85 0,3-4-99 0,0-2 110 16,4-3-109-16,2-2 113 0,0-1-102 0,5-4 113 15,-1-2-107-15,-3 1 118 0,0-5-96 0,-3 0 127 16,-2 0-109-16,-5 0 136 0,-1 1-98 0,-2 0 131 16,-3-1 1-16,-3 3-23 0,-3 1-10 0,-2-2-3 15,-4 12-4-15,4-15 11 0,-4 15-7 16,0-13-7-16,0 13 20 0,-5-10-47 0,5 10-6 15,-9-7-4-15,9 7-3 0,0 0 0 0,-18-1 0 16,18 1-13-16,-17 8 12 0,17-8-2 0,-18 11-7 16,9-4-1-16,2 1-3 0,1 2 4 0,-1 0-4 15,3 0 4-15,0 0 0 0,4-10-5 0,0 18 0 16,0-18 3-16,4 16-4 0,-4-16 0 0,13 12-2 16,-4-6 1-16,-9-6-4 0,21 4 4 0,-21-4-16 15,25-1-4-15,-25 1 2 0,29-7-6 0,-15 4 4 16,0-2 3-16,0-1 6 0,-5 0 16 0,2 1-1 15,-11 5 5-15,16-10-2 0,-16 10 13 16,10-7-12-16,-10 7 1 0,10-6-7 0,-10 6-2 16,0 0 9-16,0 0-8 0,0 0 6 0,0 0-4 15,0 0 0-15,0 0-5 0,0 0 5 0,0 0 0 16,0 0-1-16,-2 10 5 0,2-10-5 0,0 0 1 16,-2 13-3-16,2-13 4 0,2 12-3 0,-2-12 0 15,4 10 0-15,-4-10 1 0,6 8-7 0,-6-8 6 16,14 8 3-16,-14-8-7 0,17 4 0 0,-17-4-1 15,25-1-26-15,-9-2 9 0,0-2-10 0,4-1 2 16,-1-2-6-16,1-2 10 0,-1-1-13 16,-1-1 4-16,4-5 0 0,-3-1-6 0,3-1 6 0,-2-1-1 15,1-3-12-15,-1-1-70 0,2-2 114 16,-3-1-102-16,1-2 133 0,1-1-119 0,-2-1 137 16,0-1-109-16,0 3 139 0,-1-2-100 15,0 3 121-15,-1 1-86 0,-2 2 106 0,-5 7-74 16,2-1 86-16,-3 4-16 0,-3 3 4 0,-1 1-6 15,-1 4-30-15,-4 7-8 0,8-13-26 0,-8 13 0 16,0 0-13-16,0 0 24 0,0 0-34 0,-6 8 23 16,-1 4-36-16,-3 3 31 0,1 6-38 0,-5 4 1 15,1 1-1-15,-1 5-3 0,0-2 0 0,1 3 0 16,0 2 12-16,-2 0-10 0,4 1 15 0,0 0 23 16,-1-2-50-16,3 1-4 0,1-2-7 0,0-3-23 15,3-7-18-15,0 2-33 0,1-7-136 16,2-2 64-16,-1-2-123 0,3-13 0 0,-4 16-165 15,4-16 125-15</inkml:trace>
  <inkml:trace contextRef="#ctx0" brushRef="#br0" timeOffset="4115">30044 560 146 0,'0'0'545'16,"0"0"-194"-16,0-9-91 0,0 9-68 0,8-8-57 15,-8 8-43-15,21-9-48 0,-5 5-45 0,7 0-40 16,2-1-139-16,3 3 55 0,7-2-297 0,4 0 172 15</inkml:trace>
  <inkml:trace contextRef="#ctx0" brushRef="#br0" timeOffset="5809.99">18354 600 553 0,'3'-9'407'0,"-3"9"-117"0,2-17-26 0,-2 17-80 15,0-11-6-15,0 11-49 0,-1-12-8 0,1 12-41 16,0 0 5-16,-1-13-43 0,1 13 10 0,0 0-33 15,0 0 18-15,0 0-33 0,0 0 34 0,-13 10-30 16,11-2 19-16,0 4-29 0,-2 4 22 0,3 0-33 16,-1 2 30-16,0-1-52 0,0 1-11 0,0 1 1 15,1-2-15-15,1 1-6 0,0-4-10 0,0 0 6 16,0-5-12-16,0-9 3 0,1 20 13 0,-1-20 5 16,4 13 4-16,-4-13 0 0,0 0-92 0,0 0 115 15,0 0-89-15,0 0 117 0,5-11 2 16,-5 11-2-16,0-25 8 0,0 6 16 0,-1-2-8 15,1-7 20-15,-1 0 5 0,0-1 7 0,-1-6 2 16,2 5 7-16,0 1-10 0,2 0 13 0,-1 6-3 16,0-3-4-16,2 9-10 0,-1-1-81 0,1 3 81 15,-1-1-78-15,2 5 81 0,4-1-88 0,-2 3 90 16,-1 1-86-16,3 1 86 0,-8 7-87 0,18-8 88 16,-18 8-13-16,19 0-4 0,-19 0-3 0,19 11-8 15,-9-3 0-15,-3 3-3 0,-1 3-3 0,-2 0 1 16,-1 3 24-16,-3-2-35 0,-3 2 28 0,-1 3-40 15,-1 0 33-15,-1 0-32 0,-3-1 29 16,1-2-31-16,2 0 39 0,-1-4-30 0,0-2-12 16,2-1 11-16,1-1 1 0,4-9 0 0,-7 14-20 15,7-14 28-15,0 11-2 0,0-11 2 0,0 0 0 16,7 12-3-16,-7-12-1 0,14 7 3 0,-14-7 24 16,20 8-33-16,-7-6 36 0,0 4-32 0,0 0 24 15,1 1-32-15,-3-2 32 0,3 0-30 0,-4 3 23 16,3-1-26-16,-4 0 6 0,-1 0 3 0,-2 0 0 15,-1 1-1-15,-5-8 1 0,8 15 5 0,-8-15-1 16,1 18-4-16,-1-18-3 0,-4 17-1 0,-1-7 0 16,2-2 6-16,-3 1 8 0,6-9 1 0,-10 12-5 15,10-12-12-15,0 0-14 0,-13 4-13 16,13-4-8-16,0 0-8 0,-10-14 5 0,9 6-22 16,1-5-12-16,0-2 20 0,1-2 7 0,4-4 10 15,0 1 11-15,4 0 7 0,0 2 13 0,-1 0 10 16,3 2 1-16,-2 2 20 0,-1 2 3 15,1 2 4-15,1 0-4 0,-2 3 1 0,0 1-15 16,0-1 4-16,-8 7 2 0,16-4 10 0,-16 4-13 16,16-3 13-16,-16 3-17 0,13 3 15 0,-13-3-12 15,19 9-3-15,-19-9-6 0,14 13 21 0,-6-5-21 16,0 0 3-16,-2 1 9 0,-1 1-6 0,0 0 2 16,1-1-2-16,-4-1-1 0,4 0 0 0,-6-8 0 15,4 14 0-15,-4-14-5 0,4 11 3 16,-4-11-5-16,3 11 4 0,-3-11-3 0,0 0-1 15,0 0-9-15,0 0 0 0,0 0-7 0,0 0 3 16,0 0-12-16,0 0-3 0,7-13 13 0,-3 4-14 16,1-1 2-16,3-2 2 0,0-1 3 0,1-2 4 15,2 0 15-15,1 0-10 0,0 0 5 0,1 0 12 16,-1 2-12-16,2 1 4 0,-3 2-4 0,-2 2 2 16,3-2 2-16,-5 4 1 0,2 1 5 0,-9 5 1 15,13-8 1-15,-13 8-3 0,0 0 8 0,13-4 0 16,-13 4 3-16,0 0 1 0,0 0 4 0,11 4 4 15,-11-4-12-15,3 10 11 0,-3-10 11 16,0 12 2-16,0-12-8 0,-3 17-3 0,3-17-5 16,-2 19 1-16,-1-9-5 0,2 1-2 0,1-11 0 15,-3 18-2-15,3-18 2 0,0 17-3 0,0-17 11 16,3 16-12-16,-3-16 0 0,5 13 6 0,-5-13-2 16,8 11 3-16,-8-11 2 0,11 4-3 0,-11-4-11 15,0 0 2-15,22 0-1 0,-22 0 0 0,20-4 12 16,-8-2 23-16,-2 1-25 0,4-4 33 0,-2 1-37 15,0-1 41-15,-3 1-36 0,0-3 43 0,-2 4-38 16,0-1 35-16,-7 8-42 0,7-15 31 0,-7 15-42 16,2-12 32-16,-2 12-45 0,-5-10-1 0,5 10-2 15,-14-7-9-15,14 7 8 0,-19-2-39 16,19 2-13-16,-31 4-30 0,13-2-22 0,4 3-25 16,-2 1-35-16,16-6-247 0,-23 3 165 0</inkml:trace>
  <inkml:trace contextRef="#ctx0" brushRef="#br0" timeOffset="6314.99">19227 466 457 0,'0'0'312'0,"19"-3"-85"16,-19 3-50-16,0 0-38 0,19-1-23 0,-19 1-33 16,0 0-24-16,9 8 10 0,-9-8-33 0,2 10 12 15,-2-10-26-15,-2 12 6 0,2-12-27 16,0 14 15-16,0-14-17 0,2 15 30 0,-2-15-26 15,2 16 18-15,-2-16-20 0,5 15 18 0,-5-15-18 16,9 13 17-16,-9-13-25 0,16 12 19 0,-16-12-12 16,19 7 10-16,-19-7-30 0,20 0 25 0,-20 0-20 15,27-3 21-15,-12-1-20 0,-1-1 28 0,2-2-22 16,-3 2 20-16,-1 0-20 0,-3-2 22 0,0 3-10 16,0-3 38-16,-9 7-23 0,13-9 45 0,-13 9-33 15,9-7 38-15,-9 7-42 0,8-6 29 0,-8 6-43 16,0 0 28-16,7-6-43 0,-7 6 34 0,0 0-43 15,0 0 36-15,0 0-49 0,0 0 36 16,0 0-31-16,10 5 32 0,-10-5-29 0,0 0 41 16,7 9-37-16,-7-9 41 0,6 12-47 0,-6-12 42 15,12 13-46-15,-12-13 41 0,11 11-42 0,-11-11 47 16,18 11-39-16,-18-11 38 0,17 8-41 0,-17-8 39 16,19 6-36-16,-19-6 34 0,20 0-30 0,-20 0 32 15,22-3-32-15,-7-1 33 0,-2-2-37 0,6-2 45 16,-2 0-43-16,-1-1 40 0,2-1-32 0,-5-1 36 15,1 0-39-15,-1 0 38 0,-4 1-36 0,-1 1 2 16,-1-2 1-16,-3 2-3 0,-4 9 4 0,3-16-5 16,-3 16 0-16,-6-13-10 0,6 13-4 0,-15-11-5 15,5 8 0-15,10 3-16 0,-27-4-1 16,27 4-32-16,-28 0-25 0,28 0-25 0,-27 5-36 16,27-5-30-16,-18 5-70 0,18-5-119 0,-14 4 212 15</inkml:trace>
  <inkml:trace contextRef="#ctx0" brushRef="#br0" timeOffset="6686.99">19837 410 320 0,'17'-3'285'0,"1"1"-75"0,-1-2-24 0,-1 1-25 15,-16 3-19-15,29-3-28 0,-29 3-27 0,23-1-16 16,-23 1-17-16,20 0-10 0,-20 0-3 0,19 4-10 16,-19-4-10-16,16 5-7 0,-16-5 7 0,14 10-3 15,-14-10-1-15,10 10-3 0,-10-10-4 16,8 14 20-16,-8-14-17 0,7 15 9 0,-2-7-40 15,-5-8 39-15,4 16-25 0,-4-16 21 16,5 12-27-16,-5-12 20 0,3 11-11 0,-3-11-2 16,1 11-22-16,-1-11 16 0,0 0-16 0,3 9 4 15,-3-9-16-15,0 0 0 0,0 0-10 0,0 0 23 16,0 0-6-16,0 0 13 0,-12-7 6 0,12 7 4 16,-9-10 0-16,3 0 3 0,-2 3 2 0,4-2 12 15,-3 1 17-15,-1 0 8 0,3 0 14 0,5 8-18 16,-12-11-10-16,12 11 5 0,-11-9-16 0,11 9-32 15,-13-4 38-15,13 4-5 0,-14 3-3 16,14-3 1-16,-20 9-5 0,7-1-2 0,-1 3 21 16,0 3-27-16,1-2 26 0,0 5-23 0,-1-2 18 15,5 3-24-15,0-1 1 0,-1-1-40 0,6 0-32 16,0-4-38-16,3-2-43 0,1-10-83 0,3 17-131 16,-3-17 217-16</inkml:trace>
  <inkml:trace contextRef="#ctx0" brushRef="#br0" timeOffset="7045">20276 410 381 0,'9'-7'404'0,"-9"7"-119"0,14-9-54 15,-14 9-49-15,9-8-59 0,-9 8-26 16,0 0-20-16,0 0-17 0,0 0 26 0,8 7-50 16,-8-7 32-16,-3 13-49 0,1-4 30 0,-1 3-47 15,0-2 34-15,2 1-44 0,-1 2 38 0,2-1-36 16,-2 0 34-16,2-12-40 0,2 20 34 0,-2-20-37 15,2 17 35-15,-2-17-38 0,4 15 41 0,-4-15-36 16,5 9 37-16,-5-9-47 0,0 0 44 0,14 5-36 16,-14-5 35-16,0 0-2 0,18-7-33 0,-18 7 35 15,13-13-37-15,-7 4 35 0,-2 1-38 0,1-3 41 16,-1 3-38-16,1-2 37 0,-5 10-36 0,3-16 5 16,-3 16 0-16,0-13 3 0,0 13-8 0,-5-8 34 15,5 8-32-15,0 0 30 0,0 0-18 16,-25 5 29-16,14 1-40 0,-1 1 37 0,-3 3-32 15,2-1 26-15,4 2-42 0,-1 2 47 0,1-3-46 16,5 1 37-16,-1-2-44 0,5-9 15 0,0 16-48 16,0-16-3-16,7 10-36 0,-7-10-25 0,15 8-30 15,-15-8-11-15,24 0-54 0,-7-2-155 0,2-4 214 16</inkml:trace>
  <inkml:trace contextRef="#ctx0" brushRef="#br0" timeOffset="7301.99">20518 485 529 0,'19'-9'39'15,"-4"-5"159"-15,-2 4-23 0,0 2 2 0,-6 0 4 16,1 2-19-16,-8 6-37 0,15-9-28 0,-15 9-19 15,9-8-15-15,-9 8-5 0,0 0-12 16,16-7-16-16,-16 7-10 0,0 0 0 0,16 1-3 16,-16-1-3-16,17 6-5 0,-8-1 4 0,-1 4 30 15,3-2-41-15,-2 3 27 0,-1-1-35 0,0 1 29 16,-1 3-40-16,-1-4 29 0,-3 2-30 0,-2 0 34 16,-1-1-34-16,-1 1 37 0,-2-1-34 0,-3 0 32 15,-3 2-29-15,1-2 34 0,1-3-28 0,-2-2 42 16,9-5-34-16,-18 8 46 0,18-8-35 0,-17 1 38 15,17-1-41-15,-15-5 27 0,15 5-7 0,-14-13-6 16,9 3-33-16,2-2 25 0,1-4-39 0,4-2 22 16,2-6-51-16,5-6-19 0,1 1-34 0,7-3-142 15,-2 5 72-15,7 0-88 0,-3 2-173 16,5 0 155-16</inkml:trace>
  <inkml:trace contextRef="#ctx0" brushRef="#br0" timeOffset="8251.99">20274 1373 318 0,'0'0'398'0,"0"0"-135"0,0 0-33 0,-10-7-47 15,10 7-5-15,0 0-61 0,0 0 29 0,-7-7-52 16,7 7 19-16,0 0-22 0,0 0-2 0,-4-8-19 16,4 8-13-16,0 0-9 0,0 0-9 0,4-12-7 15,-4 12-6-15,13-9-3 0,-2 1-3 0,7-1 8 16,9-3-34-16,4-2 30 0,6-1-8 0,13-5 6 15,6-1-13-15,5-4 8 0,3-1-10 0,7-1 11 16,1-3-18-16,6-1 15 0,-3 0-19 0,20-8 15 16,-17 10-12-16,-4 0 2 0,1 0 3 0,-4 4 13 15,-5 1-16-15,-4 3 13 0,-9 1-23 0,-2 2 21 16,-15 6-18-16,-5 0 22 0,-7 4-22 0,-5 1 21 16,-2 1-13-16,-7 1 13 0,-10 5-21 0,15-7 14 15,-15 7-17-15,0 0 12 0,0 0-13 16,-7-9 7-16,7 9-20 0,-23-1 21 0,23 1-22 15,-30-1 20-15,30 1-25 0,-30-3 8 0,30 3-20 16,-30-1-4-16,30 1-8 0,-24-4-7 0,24 4 4 16,-22-7 0-16,13 2 2 0,9 5 8 0,-15-12 4 15,6 5 14-15,3 0 14 0,-1-1 4 0,3 1 4 16,4 7 3-16,-10-12 13 0,10 12 3 0,-9-10 39 16,9 10-32-16,-8-9 33 0,8 9-31 0,-6-7 33 15,6 7-27-15,0 0 27 0,-10-8-28 0,10 8 13 16,0 0-30-16,0 0 22 0,-8-9-32 0,8 9 23 15,0 0-26-15,0 0 24 0,0 0-28 16,0 0 22-16,0 0-21 0,23 4 20 0,-23-4-22 16,28 5 22-16,-11-1-10 0,5 1 9 0,1 1-24 15,-3 2 27-15,2-2-20 0,-2 2 21 0,-2 1-14 16,-1-1 12-16,-2 1-6 0,-3 1 12 0,-2 0-15 16,-2-1-1-16,-2 2 4 0,-1 0 1 0,-4-1-4 15,1 2 9-15,-4 0-2 0,-3 3-4 0,-2 1 0 16,-1 4-6-16,-2-4-10 0,-2 2-18 0,-1 2-49 15,-2-2-29-15,2-3-85 0,0 3-75 0,-2-3-352 16,4-1-145-16</inkml:trace>
  <inkml:trace contextRef="#ctx0" brushRef="#br0" timeOffset="10108.99">20524 1257 103 0,'0'0'364'0,"0"0"-137"0,0 0-53 16,0 0-41-16,9-9-28 0,-9 9-17 0,14-7-11 16,-14 7-5-16,17-10-3 0,-7 5-18 0,-1-1-2 15,0-1-5-15,2 3-5 0,-1-4 6 0,2 1-8 16,1-1-2-16,1 0-14 0,1-2-84 0,1 2 104 15,1-1-91-15,2-3 101 0,1 2-82 0,0-2 96 16,4 0-6-16,1-3 0 0,-1 1-17 0,3-1-5 16,0 0-4-16,-2 0 2 0,3 0-2 15,-1 0-3-15,0 0-6 0,-3 0-5 0,3 0 0 16,-4 1-3-16,3 0-2 0,-2 2-3 0,-5-1 0 16,3 2-1-16,-2 1 0 0,-2-1-2 0,3 0 0 15,-2 2-3-15,1-3 6 0,1 3-6 0,0-2-8 16,4-2-1-16,0 0 6 0,2 1-2 0,1 0 2 15,3-2 4-15,0 1 0 0,-1-1-7 0,2 1 4 16,3 1-2-16,-2 0 3 0,0-1 13 0,0 2 25 16,-1 0-37-16,0 1 33 0,-1-1-37 0,-2 3 29 15,-4 0-34-15,0 1 30 0,-2 0-36 0,1 2 33 16,1-1-34-16,-5 2 31 0,4-1-32 0,1 0 41 16,-1 2-39-16,0-2 30 0,2 0-37 0,3 3 37 15,-1-3-32-15,8 4 32 0,1-3-33 16,0 1 33-16,2 2-33 0,0-2 35 0,3 1-34 15,-2 1 32-15,2-1-30 0,-1 2 21 0,0-2-24 16,1 0 25-16,-2 1-24 0,1 1 24 0,-1 0-26 16,0 1 35-16,-3-1-31 0,3 0 11 0,-1 2-16 15,-2 0 32-15,-1-1-34 0,1-1 34 0,3 1-25 16,-2 0 28-16,-1 1-34 0,2 1 25 0,1-3-21 16,-1 2 27-16,-1 0-29 0,3-1 29 0,-1 2-30 15,-1-2 33-15,-2 2-33 0,4-1 32 0,-4 1-31 16,2 1 32-16,-4 1-32 0,2-4 32 0,-1 5-31 15,-3-3 26-15,-3 0-24 0,3 1 26 0,-5 2-27 16,0-1 26-16,-1 0-29 0,4 3 30 16,1 0-32-16,-2 0 32 0,0-2-29 0,0 3 28 15,0 1-26-15,-1-2 19 0,2 2-20 0,-2 1 23 16,1-1-23-16,0 1 27 0,-2 0-26 0,-1-1-6 16,0 1 6-16,-4-2 5 0,1 1-2 0,-1 0 0 15,-3-2 7-15,1 2 1 0,0 0 2 0,-1 1 27 16,-1-1-25-16,-1-2 20 0,-1 1-24 0,-1 0 21 15,1 1-16-15,0-2 19 0,-6-1-13 0,3 0 15 16,0 1-16-16,0-1 15 0,-4-1-21 16,1-1 16-16,-1 2-16 0,0-3 11 0,-10-4-12 15,14 9 11-15,-14-9-11 0,14 7 8 0,-14-7-16 16,9 5 15-16,-9-5-13 0,0 0 11 16,14 5-18-16,-14-5 21 0,0 0-12 0,0 0 7 15,11 6-10-15,-11-6 7 0,0 0-21 0,0 0-2 16,0 0-36-16,0 0 24 0,0 0-51 0,0 0-15 15,-4-11-3-15,4 11-10 0,-7-12 0 0,2 2 0 16,0 2 12-16,0-3 16 0,-1 1 17 0,-1-4 13 16,-2 3 14-16,-1-4 11 0,-2-1 10 0,1 3 14 15,-2-2 14-15,2 0-5 0,-3 3 25 0,1-1 5 16,0 1 5-16,0 3 8 0,2 0-1 0,-1 0 41 16,3 1-43-16,-2 0 36 0,3 1-37 0,-1 2 32 15,9 5-35-15,-12-9 21 0,12 9-28 16,-9-9 17-16,9 9-35 0,-8-6 18 0,8 6-33 15,0 0 25-15,0 0-27 0,-8-7 27 0,8 7-32 16,0 0 20-16,0 0-19 0,14 10 17 0,-5-4-18 16,4 2 12-16,2 2-13 0,3 3 20 0,0-2-23 15,1 1 25-15,-1 2-32 0,-1 0 29 0,-1 2-22 16,-3-2 20-16,1 2-19 0,-5 0 28 0,0 3-23 16,-6-4 19-16,-1 1-18 0,-6 2 19 0,-3 1-24 15,-5-1 18-15,-8 2-26 0,-4 0 4 0,-6 0-48 16,-6-1-30-16,-11 2-37 0,-3-1-66 0,-7-3-90 15,-1-1-263-15,-6-4-46 0</inkml:trace>
  <inkml:trace contextRef="#ctx0" brushRef="#br0" timeOffset="11043.99">21620 1431 179 0,'-19'-4'402'0,"19"4"-141"0,-16-4-47 16,16 4-49-16,-16-4 6 0,16 4-46 0,-14-7 9 15,14 7-49-15,-10-7 32 0,10 7-47 0,-9-8 26 16,9 8-40-16,0 0 28 0,0-12-39 0,0 12 21 16,5-9-36-16,-5 9 24 0,13-8-36 0,-3 2 26 15,-10 6-37-15,23-6 35 0,-23 6-46 16,28-2 32-16,-28 2-34 0,30 1 30 0,-13 0-36 15,0 2 31-15,1 0-3 0,-3 1-3 0,2 0-2 16,-4-1-2-16,-2 2 6 0,-11-5-12 0,21 7-2 16,-21-7 0-16,16 10 9 0,-16-10-17 0,9 7 2 15,-9-7 2-15,5 8 1 0,-5-8-2 0,0 0 8 16,0 0 2-16,0 0-1 0,-5 9-15 0,5-9 10 16,0 0 5-16,-15-2-1 0,15 2 0 0,-15-12 5 15,8 5-3-15,2-3-26 0,-1-2 25 0,2-2-23 16,1-2 26-16,5-2-34 0,0 0 3 0,3-3 1 15,4-1-1-15,0 2-3 0,3 0 2 16,-1 3-3-16,2-1-3 0,2 3-5 0,-2 1-10 16,1 3-6-16,2 2-19 0,-4 1-8 0,0 3-11 15,-12 5-6-15,21-7-97 0,-21 7 107 0,17-1-82 16,-17 1 90-16,18 3-80 0,-18-3 104 0,13 6-74 16,-13-6 110-16,11 8-79 0,-11-8 100 0,9 12-82 15,-9-12 100-15,7 9-64 0,-7-9 115 0,5 10 4 16,-5-10 19-16,5 12-15 0,-5-12 1 0,2 12-9 15,-2-12-6-15,3 16-4 0,-3-16-10 0,1 17 7 16,-1-17-15-16,4 16 17 0,-4-16-22 0,3 18 16 16,-1-10-26-16,-2-8 15 0,1 17-31 0,-1-17 21 15,4 16-28-15,-4-16 21 0,4 14-28 16,-4-14 26-16,0 11-31 0,0-11 27 0,3 9-29 16,-3-9 25-16,5 8-24 0,-5-8 26 0,0 0-39 15,0 0 44-15,5 8-31 0,-5-8 31 0,0 0-31 16,13-8 28-16,-13 8-21 0,12-14 25 0,-7 2-30 15,3 0 28-15,-4-1-36 0,3-3 3 0,-1 1 5 16,-2 0-3-16,-2 2 7 0,2 0 2 0,-3 2 7 16,1 1-2-16,-2 10-3 0,-2-16-2 0,2 16 3 15,-2-14-4-15,2 14 2 0,-9-10 3 0,9 10-4 16,0 0-1-16,-17-3-1 0,17 3 1 16,-19 6-5-16,10-1 6 0,-1 4-4 0,-3 1 4 15,3 4-3-15,-2 1 33 0,2 0-39 16,1 1 33-16,0 1-37 0,3 3 31 0,1-6-34 15,2 1 33-15,3-1-10 0,0-2-9 0,4 0-9 16,4 0-14-16,1 1-39 0,2-5 16 0,3-1-24 16,2-2-13-16,5-1-16 0,1-2-30 0,1-4-3 15,5-3-37-15,2-2 24 0,0-4 3 0,2 0 2 16,-2-3-133-16</inkml:trace>
  <inkml:trace contextRef="#ctx0" brushRef="#br0" timeOffset="11418.99">22397 1238 420 0,'16'-20'2'0,"-5"2"121"15,1 2-95-15,-5-2 129 0,1 3-100 0,-4 1 130 16,-2 0-120-16,0 3 101 0,-2 1-106 0,0 10 92 15,-4-17-34-15,4 17-21 0,-10-14-12 16,10 14-16-16,-12-9-12 0,12 9-21 0,-16-3-11 16,16 3-1-16,-18 1-4 0,18-1 4 0,-25 10-6 15,14-3-2-15,-2 1-7 0,3 3-3 0,-1 0-5 16,0 3 1-16,3-4 4 0,1 7-3 0,2-2 0 16,-2-1 23-16,5-4-33 0,-1 3 35 0,3-3-39 15,0-10 35-15,0 18-36 0,0-18 33 0,7 17-32 16,-7-17 31-16,10 10-35 0,-10-10 38 0,13 7-38 15,-13-7 34-15,0 0-35 0,29-2-6 0,-29 2 12 16,24-10-2-16,-14 1 2 0,2 2 3 0,-2-4 2 16,-1 1 4-16,1 1 20 0,-2-1 7 0,-3 3 7 15,-5 7 12-15,10-10 5 0,-10 10-2 16,9-11-11-16,-9 11-13 0,8-7-2 0,-8 7-9 16,0 0-5-16,0 0-2 0,0 0-3 0,0 0-1 15,6 7 31-15,-6-7-33 0,-2 21 24 0,-1-6-26 16,-1 2 20-16,0 3-25 0,-2 2 22 0,1 2-1 15,1 1-1-15,-3 7-1 0,0-1-2 0,0-2-5 16,0-2-10-16,3-1-4 0,0-3-9 0,2 1-38 16,-1 0 17-16,3-9-52 0,0-1 6 0,2 0-55 15,-1-2-41-15,1-4-32 0,-2-8-54 0,8 12-199 16,-8-12 102-16</inkml:trace>
  <inkml:trace contextRef="#ctx0" brushRef="#br0" timeOffset="12380">22632 1173 49 0,'0'-10'540'16,"0"10"-189"-16,0-18-88 0,0 18-50 0,-1-14-57 15,1 14-35-15,-2-12-25 0,2 12-21 0,0 0-25 16,0 0-7-16,0 0-12 0,0 0-2 0,0 0 2 16,0 0-9-16,-11 12-8 0,10-2-3 0,0 2-1 15,1 2-3-15,-1-1 37 0,2 1-41 0,0 3 31 16,2-2-36-16,-1-3 36 0,2-2-39 0,1 2 37 15,0-3-36-15,0-1 36 0,0 0-39 16,-5-8 40-16,13 8-41 0,-13-8 36 0,0 0-39 16,25-2 32-16,-14-2-32 0,-1-3 37 0,2-1-41 15,2-5 37-15,-1-1-37 0,-1-3-1 0,-1 0 5 16,-2-2-2-16,2 2 4 0,-3-2 3 0,-2 1-2 16,-1 3 1-16,-1 4 0 0,-4 1-19 0,0 10-9 15,0-14-17-15,0 14 0 0,0 0 8 0,-10-3 3 16,10 3 1-16,-17 7 0 0,7 3 3 0,0-1 0 15,2 2-5-15,-1 3-3 0,3 1 2 16,1-3 1-16,1 2-6 0,1-2 18 0,3 1 7 0,0-1 6 16,3 0 9-16,1 0 11 0,0-3 13 0,1 1 20 15,2 0-9-15,2 0 14 0,0-2-10 16,0 0 14-16,3 0-18 0,-3-4 22 0,1 1-10 16,-10-5 17-16,22 6-31 0,-22-6 31 0,24 2-41 15,-24-2 29-15,24-1-40 0,-10-2 40 0,1-1-52 16,2-3 36-16,2-1-46 0,-1-2 34 0,1-3-34 15,-2 0 31-15,-2-3-22 0,-1-1 2 0,-1-5 1 16,-1 2-11-16,-2-4 13 0,-3 1 0 0,1 0-1 16,-3-1 1-16,0 3 17 0,-2 3 4 0,-2 2-2 15,-2 2 2-15,0 2-5 0,-3 1 0 0,0 1-3 16,4 10-3-16,-12-11 1 0,12 11 6 0,-15-2-7 16,15 2-2-16,-19 6-2 0,6 2 2 0,-1 5-2 15,0 1-3-15,3 4 2 0,0 0 1 16,0 1 30-16,2 2-38 0,1 1 41 0,4-2-48 15,0-2 32-15,3 0-47 0,5-2 29 0,0-1-61 16,2-2 21-16,2 0-23 0,6-5-5 0,0 3-22 16,4-5-12-16,-1-3-3 0,3-3-10 0,2 0-9 15,3-3 1-15,-3-3 8 0,1-1-41 0,1-1 108 16,-2-2-50-16,-3-2 123 0,0 0-88 0,-2 0 160 16,0 0 20-16,-6 2 15 0,2 0 6 0,-4 2-1 15,-1 0-19-15,0 1-4 0,-8 7-6 0,8-11-12 16,-8 11-14-16,9-8-18 0,-9 8-16 15,0 0-12-15,9-9-5 0,-9 9-10 16,0 0-6-16,0 0-2 0,0 0-6 0,17 3-3 16,-17-3 2-16,7 12 4 0,-7-12 20 0,8 17-29 15,-2-7 20-15,-2 1-28 0,1 0 29 0,-3 1-43 16,0-1 34-16,-1 2-57 0,-1-2 44 0,-1 2-45 16,-1-1 31-16,0-2-49 0,-3 1 12 0,-1-1-37 15,-2-3-21-15,2 1-17 0,-3-3-7 0,9-5 5 16,-15 7 2-16,15-7 7 0,0 0 10 0,-20-3 13 15,20 3 24-15,-11-13 15 0,6 4-54 0,2-3 92 16,-1-4-56-16,2 0 114 0,0 0-101 0,1 1 160 16,1-1-99-16,0 2 137 0,0 0-5 15,0 1 0-15,0 13-7 0,0-18-21 0,0 18-31 16,0-16-12-16,0 16-15 0,0 0-10 0,-2-10 9 16,2 10-13-16,0 0-6 0,-12 7-15 0,3 1 5 15,0 3-1-15,-1 4-4 0,-1 1-3 0,0 3 24 16,-1 2-36-16,-1 1 7 0,1-1-60 0,3-1-34 15,0 2-43-15,0-3-67 0,2-2-240 0,3-3 146 16</inkml:trace>
  <inkml:trace contextRef="#ctx0" brushRef="#br0" timeOffset="12551">23545 934 51 0,'0'0'522'15,"0"0"-187"-15,-5-8-94 0,5 8-44 0,0 0-45 16,-12 8-39-16,6 0-22 0,-3 3-18 0,0 5-16 16,0 2-13-16,1 2-5 0,-2 1-9 0,4 2-12 15,-1 2-8-15,2-1-33 0,1 2-42 0,-2 0-44 16,2-1-67-16,-2-1-296 0,3 1 90 0</inkml:trace>
  <inkml:trace contextRef="#ctx0" brushRef="#br0" timeOffset="12723">23443 1119 474 0,'0'0'414'16,"0"-17"-125"-16,0 17-64 0,-2-14-62 0,2 14-38 16,4-15-27-16,-4 15-23 0,4-14-23 0,5 6-23 15,-3 1-27-15,5-2-43 0,1 2-51 0,0 1-128 16,2 1 48-16,-1-2-252 0,-2 3 173 0</inkml:trace>
  <inkml:trace contextRef="#ctx0" brushRef="#br0" timeOffset="13815">24448 1906 260 0,'0'0'435'0,"0"0"-159"0,0 0-38 0,-15-1-74 0,15 1-14 16,0 0-59-16,-18 1 9 0,18-1-47 0,-10 4 17 15,10-4-33-15,-15 6 26 0,15-6-34 16,-16 11 30-16,6-4-40 0,-3 1 32 0,4 1-4 16,-5 3-43-16,1 2 19 0,-1 1-4 0,-2 2-1 15,-2 1-4-15,-1 1 2 0,-2 1 14 0,0 0-2 16,-1 0 25-16,-4 0-43 0,1 0 52 0,-2 1-44 15,1-2 37-15,-2 1-5 0,-2 1-39 0,0-4 36 16,-2 3-44-16,0 1 42 0,-4-1-33 0,-6 6 22 16,-1-4-28-16,1 2 39 0,-4-1-40 0,2-2 43 15,-2 1-49-15,1 2 46 0,0-5-42 0,-3 1 34 16,2 0-38-16,-1-2 36 0,0 1-36 0,-1-1 38 16,-3-1-32-16,10-3 27 0,-10 3-32 0,-2-1 40 15,-1-1-24-15,-1 0 27 0,-1-1-25 16,-4-2 21-16,-2 3-27 0,-2-3 19 15,-3 1-31-15,-2 1 31 0,-2-2-28 0,0 0 20 16,1 0-40-16,-1-1 33 0,1 0-16 0,1-1 25 16,4-1-18-16,2-2 19 0,12-2-20 0,2-2 14 15,2 1-21-15,0-3 21 0,1 1-14 0,1-4 23 16,2 2-20-16,1-2 18 0,-2-2-7 0,3 0 17 16,0 4-19-16,-2-6 11 0,1 0-21 0,2 1 10 15,-2 1-15-15,0 0 23 0,0 0-18 0,-1-1 9 16,4-1-15-16,-2 0 12 0,3 3-2 0,1-3 22 15,1 1-9-15,1-1 10 0,5-1-10 16,3 2 8-16,1 0-8 0,2-2 5 0,1 1-7 16,1-2 9-16,2 4-17 0,-1-4-2 0,6 3-4 15,-2 0 6-15,3-2-8 0,0 2-3 0,14 5-1 16,-23-10 7-16,13 8-11 0,1-5 8 16,9 7-10-16,-18-10 2 0,18 10-7 0,-15-8 11 15,15 8-18-15,-13-8 2 0,13 8-10 0,-11-13 7 16,11 13-14-16,-11-9 10 0,11 9-19 0,-8-8 7 15,8 8-15-15,-7-8 19 0,7 8-20 0,-6-7 9 16,6 7-37-16,0 0 8 0,-7-11-38 0,7 11 25 16,0 0-42-16,-5-10 24 0,5 10-27 0,0 0-18 15,-4-9-10-15,4 9-23 0,4-8-11 16,-4 8 0-16,8-10-14 0,-8 10 9 0,13-12-25 16,-3 5-221-16,0-1 152 0</inkml:trace>
  <inkml:trace contextRef="#ctx0" brushRef="#br0" timeOffset="14087.99">20905 2404 510 0,'11'-10'376'0,"-3"5"-64"0,-8 5-54 0,15-11-48 16,-15 11-65-16,7-6-1 0,-7 6-47 0,0 0 6 15,0 0-39-15,0 0 16 0,0 0-49 0,-12 4 21 16,2 4-20-16,0 0 19 0,-7 2-46 0,2 2 34 16,-3 2-34-16,-4 3 0 0,2-1-2 0,-2 2 0 15,0-1 3-15,3 1-12 0,0 2 6 16,4-4 15-16,-2 0 23 0,4 2-35 0,-1-2 31 15,3 1-37-15,-1 2 33 0,3 0-33 0,4-1 29 16,1-2-32-16,2 1 23 0,0-2-30 16,5 2 40-16,1-2-36 0,4 4 33 15,2-3-37-15,4 1 34 0,2-2-46 16,5 0 17-16,3 0-53 16,4-2-64-16,2-1-75 0,2-2-76 0,2-3-304 15,1 1-112 1</inkml:trace>
  <inkml:trace contextRef="#ctx0" brushRef="#br0" timeOffset="15125.99">21822 3221 114 0,'0'0'682'16,"-5"-14"-226"-16,5 14-113 0,-4-12-76 0,4 12-55 16,-6-7-39-16,6 7-38 0,-4-10-28 0,4 10-16 15,0 0-35-15,0 0-22 0,-4-7-5 0,4 7 5 16,0 0-48-16,-5 10 42 0,5-10-23 0,-1 18 19 15,0-6-37-15,1 2 20 0,0 3-3 16,0 4 14-16,0-2-33 0,0 5 28 0,0 0-29 16,0-4 32-16,0 0-35 0,0-1 36 15,0 1-33-15,0-2 30 0,-2-3-33 0,2 0 26 16,0-2-26-16,0 1 30 0,0-5-31 0,-2 0 35 16,2-9-35-16,-3 18 36 0,3-18-35 0,-4 12 43 15,4-12-46-15,0 0 30 0,-12 7-32 0,12-7 32 16,0 0-35-16,-16-5 40 0,7-2-37 0,2-3 38 15,-1-2-32-15,-3-5 33 0,2-3-30 0,0-1 30 16,-3-4-34-16,5 1 32 0,-1 1-36 0,3-2 46 16,-2 2-38-16,2 1 39 0,1 1-38 0,2-3 34 15,1 5-4-15,1-1-3 0,1 1 0 16,3-3 5-16,2 1-10 0,0-1-43 0,1 2 45 16,3-1-33-16,0 4 36 0,4-2-32 15,0 1 32-15,-1 1-32 0,4 1 33 0,-2 1-32 16,2 1 33-16,-1 4-36 0,0 0 36 0,-4 2-44 15,1 2 45-15,1 3-31 0,-14 3 32 0,22-4-35 16,-22 4 34-16,19 5-32 0,-9 1 32 0,-1 0-38 16,0 4 42-16,-4 1-7 0,2 4-2 0,-2-2 8 15,-4 3-10-15,0 1-2 0,-2 0-2 0,0 5-31 16,-4 1 37-16,-3-2-38 0,0 2 42 0,-2 2-35 16,-4-2 43-16,-1 2-44 0,-2-4 37 0,2 1-32 15,0-7 32-15,2 2-33 0,-3-5 22 16,6-3-19-16,0-1 31 0,1-1-36 0,9-7 41 15,-14 10-34-15,14-10 36 0,0 0-36 16,-14 4 41-16,14-4-39 0,0 0 31 0,0 0-25 16,0 0 14-16,0 0-16 0,0 0 37 0,-4-8-46 15,4 8 47-15,0 0-37 0,13-8 31 0,-13 8-41 16,0 0 39-16,17-1-48 0,-17 1 47 0,17 1-35 16,-17-1 33-16,22 8-39 0,-12-4 33 0,3 4-31 15,-2 1 36-15,4 3-45 0,-1-2 31 0,-3 2-49 16,2 1 13-16,1 1-43 0,-2-2-17 0,0 2-58 15,-1-5-71-15,-1 2 3 0,1-3-61 16,-2-2-234-16,0 1 15 0</inkml:trace>
  <inkml:trace contextRef="#ctx0" brushRef="#br0" timeOffset="15528.99">22092 3359 448 0,'0'-12'387'0,"0"12"-96"0,-1-17-34 0,1 17-13 16,-2-14-90-16,2 14-7 0,0-11-45 0,0 11-1 15,-2-11-43-15,2 11 9 0,0 0-35 0,0 0 4 16,1-9-16-16,-1 9 20 0,0 0-30 0,0 0 15 16,0 0-21-16,8 12 17 0,-8-12-21 0,6 15 17 15,-1-6-32-15,-1 4 22 0,4-4-7 0,-3 3 20 16,1 2-27-16,-2-4 20 0,1-1-23 16,-1 1 24-16,2 0-23 0,-1-2 15 15,-5-8-13-15,10 11 25 0,-10-11-32 0,7 8 27 16,-7-8-27-16,0 0 16 0,0 0-20 0,18-1 9 15,-18 1-19-15,12-12-8 0,-5 4-25 0,0-4-3 16,-1-1 2-16,-2-1 8 0,1-2-8 0,-2-2 30 16,-1-2-12-16,0 4 24 0,-2-1 0 0,-2 4 22 15,2 1 4-15,-4 0 13 0,-1 3-3 0,1 1 3 16,4 8 7-16,-14-9-10 0,14 9-2 0,-16-1 4 16,16 1-1-16,-21 8 0 0,11 2 2 15,-2 1-8-15,2 4-11 0,1 2 2 0,4-2 17 16,1-2-8-16,3 2 4 0,1-1-12 0,3 3-2 15,0-4-11-15,8 2-17 0,3-2-11 16,1-3-16-16,4 0-26 0,4-5-19 0,2 0-22 16,0-3-23-16,3-4-14 0,2-3-81 0,2 0-126 15,-1-5 227-15</inkml:trace>
  <inkml:trace contextRef="#ctx0" brushRef="#br0" timeOffset="15912">22629 3221 249 0,'7'-14'467'0,"-4"2"-110"0,-1 1-76 0,0-2-31 16,0 4-42-16,-2 9-22 0,0-18-25 0,0 18-16 15,0-14-22-15,0 14-20 0,0-13-26 16,0 13-21-16,0 0-11 0,0-14-23 0,0 14-1 16,0 0 6-16,0 0-4 0,0 0-7 0,0 0-5 15,21 6 3-15,-21-6-7 0,11 12-1 16,-4-3-1-16,-1-1-41 0,0 4 46 0,-2-3-38 16,1 2 37-16,-1 0-43 0,-1 0 37 0,-3-11-36 15,1 20 20-15,-2-10-35 0,-2 2 4 0,1-2-16 16,-4-2-4-16,6-8-18 0,-11 14-7 0,11-14 20 15,-9 6-7-15,9-6 7 0,0 0 9 0,-17-2 8 16,17 2 14-16,-14-11 9 0,9-2 5 0,-4 1-2 16,5-1 34-16,-3 1 9 0,2-2 21 0,0 2 19 15,1 0-13-15,-1 3 38 0,1-1 4 16,4 10-8-16,-8-15-15 0,8 15-9 0,-6-12-13 16,6 12-9-16,0 0-7 0,-12-3-13 15,12 3 10-15,-11 6-9 0,3 3-30 0,-1 4 35 16,-4 3-29-16,3 3 35 0,-3 5-36 0,-1 1 25 15,1 1-35-15,1 3 38 0,-1-1-35 0,3 1 20 16,-2 0-47-16,5-8-27 0,1 4-43 0,1-3-51 16,5-3-54-16,-1-6-31 0,2-3-245 0,-1-10 44 15</inkml:trace>
  <inkml:trace contextRef="#ctx0" brushRef="#br0" timeOffset="16126.99">22876 2917 174 0,'8'-15'704'16,"-3"5"-267"-16,-1 2-73 0,-4 8-122 0,4-13-16 16,-4 13-85-16,0 0 1 0,0 0-57 0,0 0 12 15,0 0-63-15,-1 14 34 0,-2-3-12 0,3 3-12 16,-2 5-8-16,2 4 0 0,0 5-7 0,0 1-6 16,1 9-12-16,0 2-12 0,-1-2 3 0,1 5-64 15,1-2 40-15,0-2-37 0,-2-1 10 0,3-3-44 16,-2-6-14-16,4-2-11 0,-2-3-32 0,-1-1-8 15,1-5-46-15,-1-6 29 16,-2-12-48-16,4 14-230 0,-4-14 122 0</inkml:trace>
  <inkml:trace contextRef="#ctx0" brushRef="#br0" timeOffset="16356.99">22960 3120 468 0,'2'-20'410'15,"1"2"-120"-15,-2 3-25 0,0 0-86 0,0 1-15 16,3 2-47-16,-2-1-12 0,1 2-33 0,3 1 3 15,0-2-27-15,-1 4 6 0,5 2-37 0,-10 6 23 16,13-10-26-16,-13 10 18 0,17-3-26 0,-17 3 16 16,18 6-17-16,-8-2 14 0,-4 4-22 15,3 1 11-15,-2 5 6 0,-2-1 0 16,-4 0-5-16,-1 2-2 0,-1 2-2 0,-6 3-17 16,0 1 14-16,-1-4-30 0,-2 3 6 0,-2-3-20 15,-1 0-18-15,1-1-22 0,0-3-49 0,-2-1-16 16,5 0-40-16,0-8-21 0,9-4-248 0,-16 6 119 15</inkml:trace>
  <inkml:trace contextRef="#ctx0" brushRef="#br0" timeOffset="16671">23169 2978 343 0,'0'0'440'15,"14"-7"-136"-15,-14 7-65 0,0 0-56 16,12-5-48-16,-12 5-29 0,0 0-9 0,0 0-33 15,0 0-5-15,1 11-12 0,-1-11-5 0,-4 15-11 16,4-5-2-16,-2 2-4 0,2 1-20 0,-2-1 16 16,2 2-11-16,2 0 4 0,-1-1-10 0,0 0 8 15,2-1-6-15,1-1 4 0,-2-2-8 0,3 1 3 16,-5-10-6-16,10 12 41 0,-10-12-20 0,12 8 25 16,-12-8-28-16,0 0 25 0,22-3-31 15,-22 3 20-15,15-8-4 0,-6 0-12 0,-3-1 6 16,1-2 3-16,-1 1-7 0,-3-1-5 0,0 0-17 15,-1-2 18-15,-4 3-26 0,0-1 18 16,-2 2-28-16,-4-1 37 0,-1 2-37 0,-2 1 19 0,-2 3-35 16,0 1-12-16,13 3-27 0,-28 0-54 15,28 0-26-15,-30 0-71 0,30 0-17 0,-27 3-223 16,27-3 99-16</inkml:trace>
  <inkml:trace contextRef="#ctx0" brushRef="#br0" timeOffset="17005">23331 2955 354 0,'16'-4'436'0,"0"3"-142"0,-16 1-63 16,22-5-51-16,-22 5-56 0,21 0-8 0,-21 0-25 15,17 1-23-15,-17-1-12 0,13 9-8 16,-13-9-11-16,13 11-5 0,-13-11-7 0,9 14-10 16,-5-7 0-16,-4-7 6 0,6 19-12 0,-6-9-6 15,3-1 3-15,-3-9-9 0,2 18-14 0,-2-18-5 16,2 17-20-16,-2-17 7 0,2 11-6 0,-2-11 14 15,0 0-4-15,6 11 20 0,-6-11-13 16,0 0 17-16,0 0-8 0,15-5 18 0,-15 5 2 16,11-8 23-16,-3 1-4 0,-1 0 8 0,1 2-2 15,0-3 3-15,1 1-5 0,-2 2-5 0,-7 5-8 16,13-11 0-16,-13 11 1 0,13-7-9 0,-13 7 0 16,10-5-4-16,-10 5 0 0,0 0 5 0,19-1-7 15,-19 1-10-15,0 0 9 0,16 6-6 16,-16-6-34-16,14 6-21 0,-14-6-44 0,15 5-5 15,-15-5-54-15,18 4 21 0,-18-4-51 0,20 1-22 16,-20-1-107-16,22-1 273 0</inkml:trace>
  <inkml:trace contextRef="#ctx0" brushRef="#br0" timeOffset="17203.99">23917 2802 591 0,'0'0'333'0,"-2"-11"-70"16,2 11-42-16,0 0-62 0,-7-7-30 0,7 7-12 15,-14 3-16-15,14-3-8 0,-17 11-27 16,6-1 5-16,0-1-32 0,0 4 14 0,-1 3-36 16,3 0 23-16,-1 0-31 0,1 2 33 0,2 0-15 15,0-1-5-15,3-2-7 0,-1 2-3 16,5-3-18-16,0 1-40 0,0-3-52 0,2 0-24 16,1-2-60-16,2-1-6 0,-5-9-47 0,12 10-27 15,-12-10-113-15,16 4 215 0</inkml:trace>
  <inkml:trace contextRef="#ctx0" brushRef="#br0" timeOffset="17615.99">24082 2850 277 0,'8'-8'457'0,"-3"1"-134"15,-5 7-60-15,10-10-72 0,-10 10-37 16,0 0-29-16,6-11-28 0,-6 11-18 0,0 0-16 16,0 0-12-16,0 0-8 0,0 0-11 15,1 11-18-15,-1-11 18 0,0 10-21 0,0-10 13 16,-1 13-18-16,1-13 12 0,1 15-16 0,-1-15 10 15,3 17-8-15,-3-17-2 0,7 13-2 0,-7-13 14 16,7 12-20-16,-7-12 6 0,7 6-9 0,-7-6 4 16,0 0-5-16,18 1 2 0,-18-1-2 0,12-5 5 15,-3 0-5-15,0-2-5 0,0-3 5 16,0-2 2-16,2-2 1 0,-2-3 4 0,-1 0 2 0,0 1 0 16,-2 2-1-16,-1 0 11 0,-1 2 1 0,-2 2 4 15,-2 10 4-15,2-16-5 16,-2 16 2-16,-3-10-18 0,3 10 16 0,-9-7 2 15,9 7 8-15,0 0 3 0,-26 2 0 0,14 4-4 16,-1 1-1-16,-5 2 11 0,3 3-20 0,-2 2 27 16,2 3-38-16,-2-1 32 0,4 0-33 0,2 1 29 15,-2 0-35-15,5-1 31 0,3 1-10 0,-1 0 1 16,2-4-13-16,3 2 8 0,2-2 1 0,0-3-3 16,4 5-5-16,2-2-2 0,2 0-8 0,1-2-24 15,0-2-54-15,3 0-71 0,2-4-59 0,-2 1-101 16,1-4-219-16,-14-2-25 0</inkml:trace>
  <inkml:trace contextRef="#ctx0" brushRef="#br0" timeOffset="17894.99">22585 3730 672 0,'-23'8'432'0,"6"-3"-93"16,4-1-95-16,13-4-53 0,-16 3-44 0,16-3-29 16,0 0-24-16,9-8-27 0,9-2-15 0,8-4-26 15,11-2 33-15,11-2 0 0,7-5-5 0,9 0-8 16,9 1-40-16,4-2 31 0,7 0-34 0,19-3 23 15,-16 3-35-15,19-4 30 0,-19 6-42 0,-1 0 28 16,-2-1-44-16,-1 2-67 0,-1-1-99 0,-8 2-53 16,-6-1-79-16,-7 4-172 0,-7 1 25 0</inkml:trace>
  <inkml:trace contextRef="#ctx0" brushRef="#br0" timeOffset="18110.99">23303 3612 74 0,'-16'9'575'0,"4"-2"-201"0,2 0-100 0,10-7-57 16,0 0-62-16,0 0-15 0,15 7-42 0,2-11-13 15,10 0-24-15,10-4 0 0,4-1-16 0,12-4 21 16,2 1-35-16,5-5 42 0,4 1-39 0,1-1 21 16,3 0-33-16,0-3 35 0,-2 3-49 15,3-3 27-15,-7 3-36 0,-2 0 9 0,-5 0-35 16,-4 2-27-16,-13 2-65 0,0 3-69 0,-6 0-22 15,-5 0-57-15,-6 1-227 0,-2 1 52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8T06:08:17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20625 1275 106 0,'0'0'129'0,"-17"-2"-6"0,17 2-6 16,-19-1-24-16,19 1-3 0,-19-3 2 0,19 3-6 16,-22-2-4-16,22 2-121 0,-16 2 4 15,16-2 123-15,-16 2 50 0,16-2-17 0,-17 2 7 16,17-2-14-16,0 0 10 0,-21 3-50 0,21-3 1 15,-14 4-18-15,14-4 20 0,0 0-42 0,-17 1 45 16,17-1-39-16,0 0 34 0,-15 4-42 0,15-4 32 16,0 0-39-16,0 0 33 0,0 0-39 0,-15 2 33 15,15-2-33-15,0 0 41 0,0 0-45 0,0 0 20 16,0 0-26-16,0 0 22 0,0 0-1 0,0 0-23 16,0 0 15-16,-17-2-27 0,17 2 25 0,0 0-25 15,8-9 14-15,-8 9-11 0,11-9 18 16,-2 3-11-16,0-2-3 0,3 1 4 0,2-4 17 15,2 2-20-15,1-4 19 0,1 0-15 16,0 0 19-16,5-1-24 0,1 0 21 0,0-1-16 16,-2 0-6-16,2 0 15 0,1-1-6 0,-1 2 0 15,1 0-7-15,-3 0 2 0,0 2-7 0,2-1 6 16,0-1 1-16,-2 0 2 0,4 0-2 0,-1 2 0 16,-2-1-1-16,-1 1-4 0,2 0 5 0,-1 0 3 15,1 0-5-15,-2 2-5 0,-1-2 4 0,0 3-4 16,2-1 13-16,-2 0-12 0,1 1 11 0,-1-1-12 15,2 1 31-15,-1-1-36 0,1 2 3 16,-1-1 0-16,1 1 6 0,-1-2-8 0,-1 3 4 0,2-1-5 16,-1 0 9-16,0 0-7 0,-1 2 5 0,0-2-1 15,-2 1-1-15,0 2 8 16,-3-2-7-16,1 2 4 0,0 0-7 0,-2 2 11 16,2-2-8-16,-2 0-1 0,3 1-4 0,-3 1 8 15,3-1-8-15,0-1 10 0,1 1-8 0,0 0 11 16,2 0-10-16,1 2 0 0,-1-2 3 0,1 0-12 15,1 1 18-15,0 0 1 0,0 1-17 0,-5-1 7 16,5-1 0-16,-4 1 9 0,-1 2-11 0,3-1 11 16,-2 1-7-16,-1-2 8 0,2 1-13 0,-2 0 8 15,2 2-7-15,0-3 12 0,-1 2-5 0,5-2 4 16,-1 0-12-16,1 1 1 0,-2-1-3 0,1 1 14 16,1 1-8-16,-1-1 6 0,-1-2 25 15,2 2-32-15,-3 0-9 0,-1 1 11 0,3-2-9 16,-2 2 11-16,-1-1 2 0,-2 1-3 0,4 1-9 15,-2-1 1-15,-2 1 2 0,4 0 8 0,-2-1-12 16,-2 2 14-16,4-1-10 0,-2 0 12 16,0 1-13-16,0 0 12 0,0 1-2 0,0-1-1 15,0 2-8-15,0-2-7 0,0 0 6 0,3 1 16 16,-3 1-12-16,-1 0 12 0,0-1-11 0,4 3 6 16,-1-4-9-16,2 3 2 0,-1-1 0 0,2 1 7 15,-5-2-1-15,6 3 1 0,-1-2-8 0,-2 1 0 16,4 0 1-16,-3 0 5 0,2 0-11 0,-1-1 16 15,2 1-13-15,-1 0 11 0,1-1-10 16,-2 0 20-16,3 2-13 0,-1 0 4 0,0-1-7 16,1 2-2-16,4-2 4 0,4 1 9 0,-9-2-6 15,2 1 4-15,-1 0 0 0,0 2 2 0,-1-3-6 16,1 1 11-16,-1-1-2 0,-1 2 2 0,-2-1-1 16,0 0 0-16,-1-2 5 0,0 2 2 0,-1 0-5 15,-3-1-1-15,0 0 8 0,-2 1 4 16,1-1 9-16,-2 1 0 0,1-1 3 15,-2 1 4-15,1-3-13 0,-1 4-4 0,-15-5-6 16,24 3 1-16,-24-3-5 0,26 7-3 0,-26-7 0 0,23 3-1 16,-23-3-4-16,19 6-3 0,-19-6 0 0,17 6-4 15,-17-6-4-15,16 6 5 0,-16-6-3 16,16 6 3-16,-16-6-2 0,15 9 1 0,-15-9 4 16,15 10 0-16,-5-4 11 0,-1 1 2 0,0-3 2 15,-1 1 4-15,2 0 1 0,0 0 0 0,2 2 4 16,-12-7-1-16,19 9 1 0,-19-9-4 0,22 9 0 15,-12-3-2-15,1-3-2 0,-11-3 3 0,21 8-1 16,-21-8-10-16,18 7 0 0,-18-7-5 0,17 7 3 16,-17-7-3-16,15 4 4 0,-15-4-7 15,13 4 0-15,-13-4 2 0,12 5 0 0,-12-5-3 16,11 5-1-16,-11-5 2 0,11 3-1 16,-11-3 0-16,13 5 0 0,-13-5 2 0,13 4 2 15,-13-4 0-15,0 0-5 0,17 3 0 0,-17-3 2 16,0 0-4-16,15 4 1 0,-15-4 0 0,0 0-1 15,0 0-1-15,12 4-1 0,-12-4 4 0,0 0-10 16,0 0-1-16,0 0-10 0,0 0-4 0,0 0-14 16,-6-10-16-16,6 10-5 0,-13-8-6 0,13 8-21 15,-13-12-35-15,5 5-27 0,0-1 3 0,0-3-7 16,2-2 33-16,-2 1 5 0,-1-2 40 0,3-3-9 16,-3-1 36-16,1 0-14 0,-1 0 35 0,0-1-16 15,-2 2 30-15,2-1-19 0,-2 2 25 16,0 0-5-16,1 2 21 0,1-1-15 0,-1 5 23 15,1-3 7-15,0 2-13 0,1-1 22 16,-1 2 11-16,2 2-2 0,7 8 3 0,-12-14 10 16,12 14 3-16,-11-10-4 0,11 10-6 0,-7-9-16 15,7 9-2-15,0 0-7 0,-9-8-8 0,9 8-1 16,0 0-9-16,0 0 1 0,0 0 1 0,0 0-1 16,0 0 4-16,0 0-9 0,26 2 3 0,-13 4-9 15,4 0 7-15,1 2-6 0,3 1 2 0,-2-1-3 16,0 4 6-16,0 0-6 0,-1 1 3 0,1 2 3 15,-1 0-1-15,-4 0-2 0,1 2 4 0,-2 0 14 16,-2 0-2-16,0 0-1 0,-3 1 11 16,-4-2-5-16,-1 0-5 0,-1 0 4 0,-1-1-4 15,-4 1-2-15,1 0-4 0,-6 2 2 16,-1-1-8-16,-4 0 1 0,-2 4-4 0,-5-1-7 16,-5-2-4-16,-1 1-70 0,-4 0-87 0,-2 0-10 15,-1-2-81-15,-1 2-47 0,-11 1-463 0,9-4-288 16</inkml:trace>
  <inkml:trace contextRef="#ctx0" brushRef="#br0" timeOffset="35619.74">3461 13392 219 0,'0'0'454'0,"0"0"-127"0,-10-5-57 16,10 5-36-16,0 0-87 0,0 0 24 16,-11-5-36-16,11 5 15 0,0 0-51 15,0 0 31-15,0 0-47 0,-11-7 53 0,11 7-53 16,0 0 19-16,0 0-40 0,0 0 18 0,0 0-39 16,0 0 17-16,0 0-36 0,0 0 25 0,0 0-19 15,0 0 32-15,0 0-3 0,9-5 7 0,-9 5-15 16,27-2 12-16,-5 1-19 0,6 0 8 0,9-3-5 15,5 0 12-15,4-3-15 0,14-1 11 0,4-2-12 16,5-1 6-16,4-2-17 0,4-1 5 0,2-1-11 16,1-1 3-16,2-1-8 0,0 1 7 0,-3 0-12 15,-1 2 5-15,-1 1-9 0,-6 1 9 16,-4 0-5-16,-3 2 8 0,-6 1-5 0,-9 1 5 16,-7 4-8-16,-1-3 3 0,-2 3-8 0,-8 3 5 15,-4-2-8-15,-3 1 3 0,-3 1-2 0,-1 0 3 16,-20 1-9-16,27 0 6 0,-27 0-7 0,19-1 6 15,-19 1-5-15,0 0 6 0,25 0-9 0,-25 0 6 16,0 0-7-16,0 0 8 0,21 0-7 0,-21 0 7 16,0 0-8-16,0 0 4 0,0 0-1 0,17-2 4 15,-17 2-9-15,0 0 2 0,0 0-34 16,0 0-26-16,0 0-52 0,0 0-17 0,0 0-67 16,16 3 16-16,-16-3-43 0,0 0-42 0,0 0-8 15,-3 12-112-15,3-12-276 0,-7 10-192 16</inkml:trace>
  <inkml:trace contextRef="#ctx0" brushRef="#br0" timeOffset="36350.73">6884 13456 67 0,'-25'-6'453'16,"-2"1"-158"-16,2 0-61 0,-1 1-41 0,2 1-25 15,-2 0-28-15,3 2-16 0,3-2-3 16,2 3-14-16,0-1 17 0,18 1-39 0,-27-2 14 15,27 2-9-15,-19-1-6 0,19 1-15 0,0 0-6 16,0 0 7-16,0 0-8 0,0 0 4 0,0 0 3 16,0 0-5-16,20-4-6 0,6 2-3 0,2 0-3 15,13-4-6-15,2 2-4 0,5-3-24 0,13-1 29 16,0 1-22-16,6-2 16 0,-2 1-22 0,0 1 10 16,2-1-20-16,-2 1 22 0,0-2-28 0,1 6 21 15,-2-3-22-15,-11 3 19 0,-1 1-19 0,-1-1 16 16,-4 0-23-16,1 3 19 0,-6-2-15 0,-3 2 15 15,-8 0-14-15,-2 0 16 0,-3 0-22 0,-4 0 20 16,-2 0-21-16,-20 0 19 0,30 0-21 16,-30 0 20-16,21 0-19 0,-21 0 8 0,0 0-12 15,22 2 15-15,-22-2-31 0,0 0 4 0,18 0-52 16,-18 0-4-16,0 0-48 0,5 10-22 16,-5-10-88-16,-4 15-48 0,0-7-124 0,2 0-167 15,2-8-105-15</inkml:trace>
  <inkml:trace contextRef="#ctx0" brushRef="#br0" timeOffset="36915.73">9508 13302 431 0,'-21'2'404'0,"2"-1"-59"0,0-1-70 0,19 0-33 16,-29 2-57-16,29-2 6 0,-21 0-61 0,21 0 14 15,-19 2-54-15,19-2 27 0,0 0-52 0,0 0 39 16,-16 0 5-16,16 0 2 0,0 0-4 0,0 0-18 15,33 0 7-15,-9-2-15 0,14 0 2 16,3-3-21-16,10 2 6 0,12-7-21 16,2 3 2-16,7-2-18 0,2-4 3 0,1 2-11 15,7-2 4-15,0 1-13 0,0-2 6 0,-1 2-15 16,0-1 6-16,-5 2-10 0,-3-2 11 0,-4 4-12 16,-5-3 10-16,-5 4-13 0,-14 1 12 0,-3 2-9 15,-4 0-11-15,-6 0 2 0,-5 1-26 0,-3 1 1 16,-6 3-37-16,-1-2-5 0,-17 2-39 0,24-3 40 15,-24 3-39-15,17 1 41 0,-17-1-40 0,0 0 16 16,15 4-53-16,-15-4-22 0,0 0-62 0,1 15-41 16,-1-15-78-16,-7 14-174 0,3-6-12 15</inkml:trace>
  <inkml:trace contextRef="#ctx0" brushRef="#br0" timeOffset="37585.74">13069 13584 502 0,'-29'-1'435'0,"12"-2"-103"0,-2 3-86 15,19 0-43-15,-28-4-61 0,28 4-11 0,-22-1-41 16,22 1 13-16,-20-2-31 0,20 2 32 0,-16-2-39 16,16 2 47-16,0 0-45 0,-19 0 36 15,19 0-52-15,0 0 30 0,0 0-46 0,-18-3 23 16,18 3-35-16,0 0 18 0,0 0-32 0,0 0 31 15,0 0-23-15,18 4 26 0,6-1-17 0,7-2 25 16,15 1-24-16,8-1 17 0,19-1-30 0,10-1 22 16,6-1-8-16,12 1-21 0,5-2 9 0,27-3-16 15,1 3 19-15,-3-4-5 0,-5 1 0 16,-24-2-2-16,3 3-5 0,-4-3 1 0,-3 1-1 16,-4-3-7-16,-10 3 0 0,-3 0 7 0,-10 0-1 15,-9 4 45-15,-14-2-53 0,-7 1 44 0,-4 1-51 16,-11 2 58-16,-2-2-40 0,-5 2 63 15,-19 1-31-15,27-1 50 0,-27 1-53 0,19-3 39 16,-19 3-53-16,0 0 37 0,0 0-50 0,0 0 41 16,0 0-54-16,0 0 35 0,0 0-68 0,0 0-14 15,0 0-20-15,0 0-20 0,-10 9-33 16,10-9-36-16,-14 3-35 0,14-3-80 0,-17 4-50 0,17-4-120 16,0 0-244-16,-19-1-212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07:59:31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27378 3714 14 0,'0'0'199'0,"0"0"-31"0,4-12-47 0,-4 12-28 16,4-9-2-16,-4 9-31 0,5-9-7 0,-5 9-8 16,3-9-6-16,-3 9-9 0,6-8 1 0,-6 8 6 15,4-12 13-15,-4 12-4 0,5-9 3 16,-5 9 17-16,5-11 15 0,-5 11 3 0,5-7 5 15,-5 7-18-15,0 0-1 0,4-10 26 0,-4 10 11 16,0 0-2-16,0 0 0 0,3-9-3 16,-3 9-28-16,0 0 21 0,0 0-43 0,0 0 20 15,0 0 3-15,0 0-53 0,0 0 47 0,3-9-58 16,-3 9 45-16,0 0-46 0,0 0 40 0,0 0-42 16,0 0 21-16,0 0 4 0,0 0-5 0,0 0-48 15,0 0 49-15,0 0-13 0,0 0 7 0,0 0-44 16,0 0 41-16,0 0 10 0,0 0-41 0,0 0 43 15,0 0-43-15,0 0 54 0,0 0 2 0,0 0-33 16,0 0 38-16,0 0-5 0,0 0 3 16,0 0-7-16,0 0 2 0,0 0-6 15,0 0 4-15,0 0-3 0,0 0-3 0,0 0-1 16,0 0-15-16,0 0 8 0,0 0 0 0,0 0-2 16,0 0-6-16,0 0 0 0,0 0-21 0,0 0 4 15,0 0 18-15,0 0-2 0,0 0-8 0,0 0 4 16,0 0-5-16,0 0-1 0,0 0-1 0,0 0 0 15,0 0-3-15,0 0 0 0,0 0-1 0,0 0-2 16,0 0 7-16,0 0-17 0,0 0 10 16,0 0 6-16,0 0-1 0,0 0 2 0,0 0 1 0,0 0-1 15,0 0-1-15,0 0 7 0,0 0-14 16,0 0 8-16,0 0 5 0,0 0-3 16,0 0 0-16,0 0-3 0,0 0-1 0,0 0-4 15,0 0 7-15,0 0-16 0,0 0 8 0,0 0 4 16,0 0-1-16,0 0 0 0,0 0-2 0,0 0 1 15,0 0-5-15,0 0 5 0,0 0 2 0,0 0-3 16,0 0 1-16,0 0-1 0,0 0 4 0,0 0-1 16,0 0-1-16,0 0-5 0,0 0 4 0,0 0 3 15,0 0-7-15,0 0 3 0,0 0 3 0,0 0-2 16,0 0 1-16,0 0 2 0,0 0-9 0,0 0 7 16,0 0-1-16,0 0 0 0,0 0-3 15,0 0 0-15,0-12 0 0,0 12-1 16,0 0-1-16,0 0-9 0,0 0-14 0,0 0-35 15,0 0-29-15,0 0-48 0,0 0-15 0,0 0-41 16,0 0-68-16,0 0-64 0,0 0-27 0,0 0-295 16,0 0-176-16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8T06:09:38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3171 4845 1 0,'0'0'456'0,"0"0"-138"0,0 0-77 16,0 0-28-16,0 0-29 0,-13-4-38 0,13 4-14 15,0 0 3-15,0 0-3 0,0 0-4 0,0 0-5 16,-10-6-12-16,10 6 34 0,0 0-65 16,0 0-13-16,0 0-17 0,0 0 0 0,0 0 0 15,0 0-5-15,0 0-6 0,0 0-2 0,0 0 65 16,0 0-49-16,0 0-1 0,0 0 5 0,0 0 57 16,0 0-54-16,0 0 54 0,0 0-51 0,0 0 50 15,0 0-54-15,0 0 55 0,0 0-57 16,0 0 35-16,0 0-8 0,0 0 31 0,0 0-26 15,0 0 19-15,5-8-29 0,-5 8 19 0,0 0-25 16,0 0-2-16,17-1-13 0,-17 1-27 0,0 0-111 16,23-1 22-16,-23 1 10 0,0 0 11 0,19-4 8 15,-19 4 5-15,0 0 4 0,0 0 3 0,17 0 3 16,-17 0 3-16,0 0 3 0,0 0 0 0,0 0 0 16,20 0 4-16,-20 0 2 0,0 0 0 0,19 0 1 15,-19 0 1-15,0 0-2 0,22 4 2 0,-22-4-2 16,18 1 2-16,-18-1 0 0,20 2 0 0,-20-2 1 15,21 5-2-15,-21-5 3 0,25 2 1 16,-25-2-4-16,26 6 2 0,-26-6 3 0,25 1 4 16,-25-1-1-16,26 4 7 0,-26-4 0 0,28 4-2 15,-28-4 3-15,26 3 5 0,-26-3 7 16,29 2-2-16,-29-2-2 0,29 2-3 0,-29-2 4 16,36 1-6-16,-36-1-3 0,33 2-5 0,-15-2-1 15,1 1 3-15,-2-1-3 0,2 1 10 0,-19-1 0 16,32 0 2-16,-32 0-2 0,32 1-15 0,-32-1 14 15,32 0-2-15,-32 0-2 0,31 0 0 0,-31 0-3 16,29 2 5-16,-29-2-1 0,31 2 0 0,-31-2 2 16,29 0 2-16,-29 0 0 0,28 0 3 0,-28 0-2 15,27 0 1-15,-27 0 1 0,27 0-5 16,-27 0 7-16,24 0-11 0,-24 0 5 0,23 0-9 16,-23 0 8-16,25 0-14 0,-25 0 14 0,25 0-12 15,-25 0 11-15,28 0-16 0,-28 0 8 0,27 0-14 16,-27 0 21-16,27 0-14 0,-27 0 11 0,24 0-16 15,-24 0 14-15,23 0-15 0,-23 0 17 0,24 0-1 16,-24 0-1-16,25 0 0 0,-25 0-3 0,25-2-1 16,-25 2 1-16,26-2 0 0,-26 2 0 0,22 0-1 15,-22 0 2-15,23-1 3 0,-23 1-1 0,21-1-7 16,-21 1 16-16,23 0-3 0,-23 0-3 16,22-1-9-16,-22 1 12 0,23-2-9 0,-23 2 0 15,22 0-8-15,-22 0-12 0,20-1 19 0,-20 1-12 16,22-1 14-16,-22 1-17 0,19-1 17 15,-19 1-17-15,21-2 18 0,-21 2-21 0,20 0 18 16,-20 0-10-16,19 0 13 0,-19 0-19 0,18 0 19 16,-18 0-16-16,0 0 24 0,27 2-22 0,-27-2 13 15,0 0-18-15,23 1 22 0,-23-1-25 0,0 0 24 16,23 1-18-16,-23-1 22 0,0 0-15 0,22 1 24 16,-22-1-17-16,0 0 21 0,21 0-18 0,-21 0 26 15,0 0-22-15,19 0 23 0,-19 0-23 0,0 0 22 16,0 0-30-16,18 0 24 0,-18 0-22 0,0 0 21 15,0 0-21-15,0 0 17 0,21 0-26 16,-21 0 21-16,0 0-24 0,0 0 27 0,0 0-27 16,0 0 22-16,0 0-22 0,19 0 22 0,-19 0-24 15,0 0 22-15,0 0-22 0,0 0 21 0,0 0-25 16,0 0 24-16,0 0-20 0,0 0 18 0,0 0-23 16,0 0 23-16,0 0-25 0,0 0 19 0,0 0-36 15,0 0-7-15,0 0-67 0,17 0-26 0,-17 0-52 16,0 0-3-16,0 0-92 0,0 0-59 0,0 0-63 15,0 0-143-15,0 0-481 0,0 0-762 0</inkml:trace>
  <inkml:trace contextRef="#ctx0" brushRef="#br0" timeOffset="31708.09">6404 4734 382 0,'-23'-7'312'0,"23"7"-71"0,-18-5-14 0,18 5-30 15,-19-5-29-15,19 5-21 0,-18-5 1 16,18 5-4-16,-18-2-10 0,18 2-10 0,0 0-8 0,-22 1-5 16,22-1-7-16,0 0-22 0,-16 0-18 15,16 0-19-15,0 0 2 0,0 0-11 0,-18 1-12 16,18-1 2-16,0 0 14 0,0 0 7 0,0 0 4 15,0 0 0-15,0 0-4 0,0 0 1 0,15 5 6 16,-15-5 8-16,27 0-7 0,-27 0-6 0,32 0-10 16,-11 0-7-16,4-2-2 0,1 0 1 0,0 0 45 15,0 1-51-15,4-1 41 0,0 1-50 0,1-1 35 16,4 0-34-16,3-1 47 0,-4 2-48 0,3-2 41 16,-1 0-48-16,2 1 44 0,1-1-52 0,-1-1 45 15,-1 1-47-15,4-1 47 0,-3 2-52 0,1 1 43 16,1-3-40-16,0 2 45 0,0 1-45 15,2 0 46-15,-3 0-49 0,1-1 37 16,2 2-39-16,-1 0 29 0,0 0-24 0,1 3 44 16,-1-1-47-16,0 1 45 0,2 0-42 0,0-1 38 15,0 0-39-15,-1 3 2 0,-1-3 2 0,1 1 3 16,-1 0 5-16,0-1 1 0,1 1 8 0,-1 1-8 16,2-4 3-16,-2 5 26 0,2-3-34 0,-1 1 28 15,-1-1-34-15,2 3 33 0,-1-4-36 0,-1 2 32 16,2 1-30-1,1 0 40-15,-2-1-40 16,0-1 30-16,-1 2-32 0,3 0 2 0,-3-1 3 16,1 1-1-16,0-2 0 0,-2-1 2 0,2 1 5 0,-4 2-1 15,2-3-1-15,-2 1 3 16,0 0 23-16,-6-2-29 0,-1 3 28 0,1-3-29 0,-3 1 25 0,3-1-26 0,-1 0 22 0,-2 3-23 0,1-2 23 16,-2 0-21-16,-4 2 13 0,3-3-13 0,-3 3 10 15,-2-3-9-15,-3 2 16 0,0 0-16 0,0-1 16 16,-2 1-17-16,-17-2-1 0,31 2 0 0,-31-2 15 15,28 3-13-15,-28-3 12 0,23 2-20 0,-23-2 17 16,20 0-22-16,-20 0 1 0,18 3-57 0,-18-3 11 16,0 0-65-16,19 1-29 0,-19-1-40 15,0 0-93-15,16 4 46 0,-16-4-51 16,0 0-29-16,12 4-52 0,-12-4-47 0,0 0-237 0,0 0-186 16</inkml:trace>
  <inkml:trace contextRef="#ctx0" brushRef="#br0" timeOffset="33105.08">13789 4718 450 0,'0'0'418'0,"-17"2"-119"16,17-2-48-16,0 0-70 0,-22 0-34 0,22 0-24 15,0 0-18-15,0 0-16 0,-21 0-14 0,21 0-12 16,0 0-2-16,0 0-9 0,0 0-3 0,0 0-12 16,0 0-7-16,0 0-5 0,0 0-4 0,0 0 1 15,12 5-9-15,-12-5 0 0,32 1-22 0,-4 0 23 16,-1 1-25-16,5-1 16 0,9 0 1 0,1 0 9 15,4-1 3-15,2 0 0 0,0 2-8 16,6-2 1-16,-1 0 1 0,1 0-4 0,4 0 0 16,8 0 0-16,4 0-1 0,-3 0-1 0,-11 0 0 15,0 0-1-15,1 0-12 0,-1 2 2 0,0-2 13 16,-1 0 2-16,-2 0 4 0,2 0 1 16,-1 0 0-16,-2-2-4 0,2 2-2 0,0 0 0 15,-3-2 0-15,3 1-3 0,-3 0-1 0,-3-2 0 16,2 2-3-16,-1 0 2 0,-2-2-1 0,-1 2 1 15,-1-2-3-15,-1 2-6 0,-1 1-2 0,-1 0 13 16,0 0-3-16,-10 0-1 0,9 0 2 0,1 0-1 16,-3 0 3-16,1 0-4 0,1 3 1 0,-1-2-1 15,-1-1 0-15,0 0 0 0,0 0 0 16,2 0 3-16,-1 0-1 0,2 0-1 0,-1 0-10 16,-3 0 2-16,3-1 11 0,-3 1 0 0,-2-2 2 15,-4 2-3-15,5-1-40 0,0-1 98 0,-1-1-54 16,0 1 44-16,-6 0-53 0,6-1 47 0,0-2-52 15,2 4 49-15,1-3-53 0,0 1 52 0,3-1-55 16,-2 2 48-16,-3 0-49 0,1 1 41 0,1-3-44 16,-7 3 54-16,-2 0-55 0,2 1 62 0,0-1-49 15,-1 1 48-15,-2-1-50 0,3 1 54 16,-1 0-58-16,-2 1 55 0,2-1-53 0,-2-1 51 0,3 1-52 16,-2 0 54-16,0-1-55 0,1-2 59 15,-2 3-52-15,2-1 46 0,-3-2-45 16,3 1 46-16,6-1-50 0,-1 0 43 0,1 1-55 15,-8 0 51-15,1-1-53 0,-2 1 51 0,-2 1-53 16,1-2 53-16,-1-1-57 0,-2 4 57 0,1-4-55 16,-1 2 54-16,1-1-52 0,-2 2 49 0,-5-1-49 15,3 0 0-15,0 2 7 0,-3-3 9 0,1 3 2 16,-1 0 1-16,0 0 48 0,-18 0-56 0,32-1 53 16,-32 1-48-16,35-2 51 0,-18 1-50 0,3 1 49 15,-2 0-53-15,1 0 55 0,-1 3-50 0,2-5 47 16,4 2-53-16,0 0 47 0,3 0-57 0,-5 0 54 15,0 0-51-15,-2 2 49 0,0-2-52 16,0 0 48-16,-1 0-48 0,-1 0 50 0,-18 0-53 16,35 1 53-16,-16-1-56 0,0 0 59 0,0 0-50 15,0 0 51-15,4 0-54 0,2 0 53 0,0 3-55 16,3-3 51-16,-4 2-52 0,3-2 50 0,-4 2-49 16,-4-2 48-16,3 1-48 0,0-1 48 0,-3 0-50 15,3 0 51-15,-2 0-54 0,1 0 53 16,-1 0-50-16,2 0 51 0,-3 0-56 0,0 0 53 15,0-1-46-15,1 2 48 0,-1-2-50 0,1 1 49 16,-1 1-50-16,2-1 52 0,-2-1-51 0,-19 1 50 16,32 0-55-16,-32 0 57 0,24 0-51 0,-24 0 50 15,23 0-55-15,-23 0 56 0,19-2-52 16,-19 2 50-16,0 0-62 0,21 0 64 0,-21 0-59 16,0 0 27-16,0 0-88 0,18-2-1 0,-18 2-92 15,0 0-66-15,0 0-80 0,0 0-19 0,-9-11-387 16,-5 7-263-16</inkml:trace>
  <inkml:trace contextRef="#ctx0" brushRef="#br0" timeOffset="34449.1">3176 6309 267 0,'0'0'226'0,"-14"-9"-49"16,14 9-2-16,-9-10-18 0,9 10-22 0,-9-11 18 15,9 11-45-15,-10-8-21 0,10 8-27 0,-6-5 1 16,6 5-25-16,0 0 3 0,-8-10-19 0,8 10 7 16,0 0-19-16,0 0 10 0,-8-7-16 0,8 7 7 15,0 0-10-15,0 0 8 0,0 0-13 0,0 0 10 16,0 0-8-16,0 0 16 0,12-4-11 0,-12 4 17 15,0 0-7-15,24 0 12 0,-24 0-6 0,28-3 12 16,-11 1-6-16,2-1 2 0,4 0 15 16,0 1-16-16,1-3-11 0,2 2 3 0,1-3-4 15,1 4 1-15,0-2 2 0,0 0-4 16,0 2 3-16,3-1-1 0,-2 0 1 0,-2 2-10 16,2-2 4-16,1 2 9 0,-2-1 0 0,0 1 12 15,1 1-15-15,1-1 8 0,-2 1-10 0,0-3 15 16,0 1-16-16,1 2 17 0,1 0-23 0,-2 0 18 15,0 0-15-15,0-1 10 0,0 1-10 0,2-1 22 16,-2 1-39-16,1 0 42 0,2-1-32 0,-4 1 26 16,2 0-23-16,2-4 23 0,0 4-26 0,-2-1 27 15,2 0-28-15,1 0 27 0,-3-1-27 0,3 2 21 16,1-2-27-16,4 0 39 0,-1-1-36 0,0 2 37 16,-2-3-33-16,2 1 31 0,1-2-38 15,-4 3 34-15,3-1-49 0,-3-1 54 0,-2 1-36 16,-2-1 34-16,1 1-34 0,-1 1 28 0,-1-2-31 15,0 3 24-15,0-2-24 0,-2 3 34 16,1 0-40-16,-3-1 41 0,-2 1-44 0,-2-1 42 16,1 1-34-16,-2 1 36 0,0-1-40 0,-19 0 37 15,33 1-36-15,-33-1 41 0,31 0-39 0,-31 0 37 16,32 0-37-16,-32 0 37 0,29 0-35 0,-29 0 37 16,26 3-36-16,-26-3 29 0,27 0-28 0,-27 0 31 15,21 0-33-15,-21 0 39 0,21 0-32 0,-21 0 31 16,0 0-31-16,24 0 28 0,-24 0-30 0,0 0 38 15,18 0-43-15,-18 0 27 0,0 0-33 16,0 0 35-16,19 0-19 0,-19 0 8 0,0 0-24 16,0 0 27-16,0 0-33 0,0 0 26 0,0 0-26 15,17 0 20-15,-17 0-57 0,0 0 0 0,0 0-65 16,0 0-66-16,0 0-82 0,0 0-34 0,-4 12-310 16,4-12-144-16</inkml:trace>
  <inkml:trace contextRef="#ctx0" brushRef="#br0" timeOffset="35953.1">6943 6459 128 0,'0'0'324'0,"-24"0"-117"0,24 0-41 16,-24-2-42-16,24 2-34 0,-26-5-11 0,26 5-4 15,-19-2 0-15,19 2 4 0,-22-1 12 16,22 1-4-16,-19-4 5 0,19 4 2 0,0 0-10 16,-19 0-1-16,19 0-16 0,0 0-4 15,0 0-23-15,-19-2-4 0,19 2-10 0,0 0-1 16,0 0-6-16,0 0 0 0,-12 7-8 0,12-7 4 15,0 0-6-15,7 7 3 0,-7-7-28 0,11 8 30 16,-11-8-4-16,24 7 1 0,-6-3 0 0,2 1-1 16,1 0-2-16,5 0 2 0,-1-1 0 0,2 1 0 15,8-2-2-15,-2 2 0 0,1 0-1 0,2-1-2 16,1 1-10-16,3-1 18 0,-2 2-11 16,2-4 14-16,2 2-18 0,-1 0 16 0,2-2-16 15,2 0 14-15,1 1-18 0,4-3 17 0,0 2-14 16,0-1-1-16,3-1 1 0,-1 0 0 0,3 0-9 15,1-1 2-15,10-1 28 0,-1 0-17 0,0 0 24 16,0-1-20-16,1 1 23 0,0-2-21 0,4 2 21 16,-2 0-24-16,4-3 31 0,0 2-25 0,4-3 27 15,-1 3-32-15,3-2 2 0,3 1-10 0,-2-2 38 16,5 1-11-16,2 1-1 0,2-2-1 16,3 0-2-16,2 1-34 0,-1 0 40 0,1 1-5 15,1-2-4-15,-4 4-2 0,2-3 1 0,0 3-1 16,0-1 0-16,2-1-4 0,-1 2 3 0,-1-1-1 15,1 1-2-15,-1-1-2 0,-4 3-9 16,2-2 2-16,-2 0 1 0,0 1 6 0,0 1-5 16,0-3 0-16,1 3 2 0,-4-1 0 0,1 0-1 15,-4-1-2-15,-2 2-1 0,2-1 8 0,-4-1-9 16,0 1-1-16,0 1 3 0,0-1-5 0,-2 1 2 16,1 0-1-16,2 0-7 0,-3 0 1 0,0 0 10 15,-3 0 2-15,3 0-6 0,-2 0 2 0,1 0 4 16,0 0 0-16,2 0-2 0,4-3-1 0,-1 1 2 15,-2 2-2-15,4 0 0 0,-2-2-2 0,1 2 1 16,-2-1 2-16,3-1 0 0,-3-2-1 0,4 1-10 16,-1 1 3-16,0-1 8 0,0-1-1 0,-1-2-2 15,-3 4-1-15,1-3 5 0,-2 2 0 16,-2-1 1-16,0 1 0 0,-1 2 0 0,-1 0-1 16,-3-2 2-16,3 2 5 0,-4 1 0 0,0-1 6 15,-2-1-1-15,-11 2 5 0,0 2-5 16,0-2 4-16,-1 1-7 0,0 3-3 0,-2-3 6 15,1 0-2-15,0 2 1 0,-2 1-4 0,3-3 0 16,-2 1-2-16,0 0-1 0,2 1-3 0,10-1 0 16,-12 1 1-16,0 0-8 0,0-1 3 0,-1 0-1 15,2 0 3-15,-4 1-16 0,1-3 14 0,-2 3-5 16,0-2 13-16,2 2-3 0,-2-1 0 0,-2-1-2 16,3 0 1-16,-3 0-1 0,2-1-1 15,-1 0-3-15,2 0 1 0,-1 0 2 0,-2 0 1 16,3-1-3-16,0 1 3 0,-2-1-4 0,2 0 0 15,-3-1 9-15,3-1-2 0,-1 2 0 0,-2 1-1 16,0-1-2-16,1-1 0 0,0 2-39 0,-1-4 47 16,-2 1 4-16,2 2 11 0,-3-3 3 0,-3 1 3 15,0 1-1-15,-4-1-1 0,-8 1 7 0,0 0-3 16,-2 1 2-16,-5-3-3 0,-2 4 49 0,-2-3-56 16,-18 3 50-16,27-1-57 0,-27 1 41 0,18-1-52 15,-18 1 53-15,18-3-53 0,-18 3-3 16,0 0 1-16,17-1 45 0,-17 1-55 0,0 0 47 15,0 0-55-15,17-1 46 0,-17 1-51 16,0 0 46-16,0 0-50 0,0 0 44 0,0 0-49 16,17-2 52-16,-17 2-54 0,0 0 42 0,0 0-62 15,0 0 5-15,0 0-105 0,0 0 16 0,0 0-80 16,0 0-73-16,0 0-79 0,0 0-17 0,0 0-339 16,0 0-243-16</inkml:trace>
  <inkml:trace contextRef="#ctx0" brushRef="#br0" timeOffset="36857.08">18005 5920 51 0,'0'0'583'0,"-30"0"-182"16,30 0-101-16,-27-3-57 0,27 3-71 0,-22 0-21 16,22 0-42-16,-16-2 25 0,16 2-36 0,0 0 28 15,-19-3-52-15,19 3 44 0,0 0-57 0,0 0 19 16,-16-1-45-16,16 1 22 0,0 0-39 0,0 0 26 15,0 0-39-15,14-4 31 0,5 1-38 16,7-1 24-16,10 0-26 0,5-1 24 0,6-3-27 16,14-4 32-16,3 0-38 0,3 0 35 0,2-2-33 15,3-1 34-15,1-1-42 0,1 0 39 16,2 0-26-16,-2-1 17 0,-4 2-27 0,-2-2 30 16,-6 3 0-16,-3-1-53 0,-14 2 54 0,-7 4-14 15,-2-1-15-15,-5-1-10 0,-10 4-8 0,-4-1-17 16,-4 0-13-16,-7 0-16 0,-6 8-6 0,-2-14 7 15,-5 6 4-15,-11 0 18 0,-2-2 9 0,-9 1 11 16,-5-1-1-16,0 2 18 0,-3 0 20 0,-2 2 1 16,1 1 6-16,1-2 6 0,3 4 6 0,4-1 7 15,2 2 5-15,4-1 10 0,3 1 1 0,3 1-3 16,18 1 52-16,-26-2-33 0,26 2-29 16,-18-4-15-16,18 4 46 0,0 0-52 15,-18-1-2-15,18 1 41 0,0 0-48 0,0 0 43 16,9 6-52-16,-9-6 5 0,29 7 2 0,-6-5 5 15,3 4 5-15,8-2-16 0,-1 1 21 0,5 0 10 16,-3 0-3-16,2 3 5 0,-2-2-5 0,-2 2 0 16,-1 1-2-16,-8-4-1 0,-1 2-5 0,-5 2-5 15,1-1-27-15,-6 0 30 0,-3 1-24 0,-3 0 27 16,-3-1-31-16,-4 4 37 0,-3 0-31 0,-5 5 29 16,-4 4-35-16,-5 1 31 0,-5 2-52 0,-1 1-2 15,-1 0-75-15,1-2-45 0,-1 4-92 0,2-3-61 16,2-1-314-16,4-2-157 0</inkml:trace>
  <inkml:trace contextRef="#ctx0" brushRef="#br0" timeOffset="38907.1">20074 5400 483 0,'4'-12'385'0,"-4"2"-94"0,1-1-35 0,-1 2-76 16,-1-3-6-16,0 2-42 0,-3 0 6 0,-1 1-41 15,0-1 16-15,-2 3-47 0,-3-1 19 0,-1 4-46 16,11 4 20-16,-26-4-46 0,26 4 36 0,-36 7-37 15,15-1 20-15,-5 7-7 0,2 2-5 16,-2 4-2-16,3 3-5 0,0-1 38 0,4 4-47 16,0 1-1-16,5-2-2 0,1 4 1 0,5-7-1 15,4 1 1-15,6-1-32 0,2-1 40 0,3 1-24 16,7-1 20-16,7-3-43 0,3-3-2 0,4-1-27 16,3-5-32-16,-3-4-36 0,1-1-36 15,2-5 7-15,4-2-3 0,-2-3 11 0,-3-3-8 16,-1-1 7-16,-4-5 16 0,-1-4 17 0,-4 0 4 15,-4-5 78-15,0-2 5 0,-4-4 61 0,-3-2 20 16,0-1 13-16,1-5 10 0,-3 2 24 0,-1-3 40 16,-1 5 3-16,3-3-10 0,-2 4 8 0,-2 2 4 15,1 6-24-15,-2 6 16 0,1 0-37 16,-2 6 13-16,2 1-60 0,-3 2 20 0,-1 11-34 16,4-15 21-16,-4 15-36 0,0 0 25 0,0 0-38 15,0 0 27-15,5 10-32 0,-4 3 28 0,1 5-40 16,-2 8 34-16,0 1-34 0,-3 10 33 15,3 0-1-15,-2 2-6 0,-2 0 34 0,1 0-43 16,-2 1 2-16,3-1-12 0,-1-5 10 0,1 2 0 16,0-9 0-16,2 1-2 0,0-6-27 0,2-1 32 15,-1-5-27-15,0 0 30 0,2-6-34 0,-1 2 39 16,-2-12-34-16,8 13 37 0,-8-13-5 0,0 0-2 16,17 4-2-16,-17-4-3 0,17-9 1 15,-5 1-11-15,2-2 12 0,1-2-5 0,-1-4 0 16,2 3 2-16,0-3-3 0,0 4 3 0,-1-1-4 15,-1 1 35-15,-1 3-40 0,-2 1 1 0,0 0 0 16,-11 8 0-16,19-6 1 0,-19 6 0 16,0 0 0-16,21 5 2 0,-21-5 4 0,14 12-13 15,-7-2 11-15,-2 2 2 0,2 0-2 0,1 2 1 16,-1 1-30-16,-1-3 15 0,2 2-21 0,1-4 30 16,0 3-33-16,3-4 36 0,-1 1-26 0,0-3 21 15,3-2-26-15,0-1 6 0,-14-4-10 0,27 0 3 16,-27 0-14-16,31-4 9 0,-12-1-4 0,-2-7 17 15,-1 2 4-15,0-2 1 0,-4-3 13 16,1-2-6-16,-3 1 1 0,-1-1 8 0,-2 0 10 16,-4 0 2-16,1 1 13 0,-2 0 21 15,-2 2-19-15,-2 2 17 0,0-1-20 0,-1 4 22 16,-1-2-33-16,-2 3 20 0,-2 1-37 0,8 7 26 16,-14-8-23-16,14 8 28 0,-18-2-5 0,18 2-5 15,-19 4 2-15,9-1-5 0,0 6-3 0,-2-1-10 16,3 0 10-16,0 0 2 0,4 2-6 0,-1-1-6 15,2 1 6-15,1 0 1 0,1 0-31 0,2-10 2 16,2 18-24-16,-2-18-11 0,7 16-12 0,-1-11-20 16,2 2 3-16,-8-7-22 0,16 7 24 0,-16-7-14 15,21 2 29-15,-21-2-13 0,23-4 37 16,-8-2-19-16,-2-2 39 0,5 0-17 16,-3-2 34-16,0-2 1 0,0-2 37 0,0 2-1 15,-2 0 36-15,-3 4 0 0,0-5 18 0,-1 8 4 16,-9 5 0-16,13-13-12 0,-13 13-22 0,9-10-5 15,-9 10-13-15,0 0-2 0,10-5-13 0,-10 5 2 16,0 0-3-16,5 7-1 0,-5-7 3 0,4 13-7 16,-4-13-3-16,1 16-8 0,-1-16 6 0,1 18-8 15,1-9 8-15,0 3-6 0,0 0 1 0,0-4-2 16,1 1 11-16,-3-9-15 0,6 15 6 16,-6-15 5-16,7 11-4 0,-7-11-9 0,11 8 10 15,-11-8-17-15,0 0 19 0,19 0-9 16,-19 0 13-16,19-8-10 0,-6 2 0 0,1-2 2 15,-2 0 2-15,4-1-9 0,-2 0 9 0,-1 0-5 16,1 2 11-16,-1-1 7 0,-3 3 0 0,-1-1-2 16,-9 6-3-16,17-8 0 0,-17 8-1 0,15-3-1 15,-15 3-7-15,0 0 5 0,21 0 10 0,-21 0-14 16,14 2 7-16,-14-2-8 0,17 8-1 0,-17-8 2 16,21 9-4-16,-11-2-1 0,2-2-35 0,2 0 11 15,1 2-16-15,-1-4-21 0,3 2-3 0,2-4-27 16,1 0 12-16,-2-1-22 0,4 0 34 0,2-2-10 15,2-1 27-15,-2-2-9 16,-1-4 31-16,1 4-12 0,-1-5 40 0,-3 2-2 16,0-1 52-16,-2 0 11 0,-5 1 30 0,-2 0 22 15,-1 2-17-15,-2-1 6 0,-8 7-29 0,10-8 26 16,-10 8-50-16,0 0 11 0,9-9-45 0,-9 9 31 16,0 0-35-16,0 0 22 0,0 0-2 0,-4 9-8 15,4-9-3-15,-9 17-4 0,7-5-2 0,-1 1-11 16,-1 3-12-16,2 6 24 0,-1 2-27 0,3 1 25 15,-2 3-26-15,-1 7 20 0,2 1-27 0,0 1 3 16,-2-1-19-16,2 0-3 0,-3 0-15 16,3-2-13-16,-2 0 5 0,-2-1-15 0,-1-2 9 15,-1-8-11-15,0 2 25 0,0-4 0 16,-2-4 25-16,-1 0-10 0,1 0 29 0,1-5-8 16,1-2 28-16,-1-2 6 0,-1-2-10 0,9-6 20 15,-10 6-3-15,10-6-5 0,0 0 11 0,-15-4-4 16,15 4 11-16,-7-10-9 0,6-1 0 0,1 1-4 15,1-7 4-15,3 1 5 0,3-4-4 0,3-2-1 16,1-3 3-16,3 1 4 0,0-2-12 0,3 1 4 16,0 1-23-16,2 1 24 0,1 1-20 15,1-3 5-15,2 3-8 0,-1 1 5 0,2-1-10 16,1 2 0-16,-1-4-21 0,2 3-4 16,-2 1-15-16,-1-3-17 0,3 3 2 0,-2-4-9 0,0 2 22 15,-1-1-11-15,-3 0 27 0,1 0-4 16,-3 0 18-16,-1-1-13 0,-3 2 25 0,-4 1 9 15,-2 1 21-15,-2 0 3 0,-1 0 10 0,-1 4-8 16,-5 1 15-16,1 1-9 0,-3 0 10 0,-2 1 12 16,1-1-19-16,-1 2 11 0,-3 1-17 0,2 4 13 15,-1-1-24-15,7 8 15 0,-13-8-34 0,13 8 26 16,0 0-25-16,-21 5 19 0,12 0-19 16,-1 7 16-16,-1 0-20 0,0 5 19 0,4 3-40 15,-2 0 39-15,4 2 3 0,-1 0 0 0,5 3-4 16,0 2-4-16,2 1 0 0,0-2-3 0,3 0-4 15,3 5-2-15,3-2-66 0,0-1-49 16,2-3-73-16,0-7-99 0,0 0-276 0,3-3-69 16</inkml:trace>
  <inkml:trace contextRef="#ctx0" brushRef="#br0" timeOffset="39392.08">22883 4819 439 0,'-3'-27'423'0,"1"3"-72"0,-1 5-37 0,0 0-78 16,1 6-51-16,0 1-34 0,-1 2-35 0,3 10-23 16,-4-10-22-16,4 10-9 0,0 0-8 0,-14 15-4 15,5 7 12-15,-2 9-39 0,-1 9 34 0,-4 17-48 16,0 2 38-16,1 7-36 0,-3 4 25 0,1 5-1 16,1 4-3-16,-1 0-8 0,2 4-7 0,-1 1-47 15,1-4 30-15,2-1-54 0,-1-4 18 16,4-4-40-16,1-8-24 0,-1-5-49 0,6-12-72 15,-2-4-38-15,-1-6-310 0,3 0-89 16</inkml:trace>
  <inkml:trace contextRef="#ctx0" brushRef="#br0" timeOffset="40144.08">22699 4374 32 0,'-53'-20'336'0,"-3"-1"-81"16,-4 4-54-16,-4-3-56 0,-2 6-17 0,-5-1-23 15,-4 5 3-15,-6 3-16 0,-4 0-1 0,-7 6-27 16,-5 1 31-16,-3 4-25 0,-1 3 20 16,-28 7-7-16,4-1-8 0,1 6-10 15,0 2-15-15,2 4-10 0,0 4-19 0,7 2-3 16,4 4 14-16,1 3-12 0,5 2-4 0,1 5-3 15,4 5 6-15,3 0-6 0,3 7 11 0,4 1-17 16,5 5 1-16,5 0-26 0,8 3 43 0,3 1-22 16,8 3 22-16,14-10-23 0,-7 15 14 0,14-13 13 15,5 9-21-15,4 0 24 0,3 3-26 0,5 1 33 16,6 0-42-16,6 0 37 0,6-3-36 0,7-3 37 16,5-2-2-16,8-1 31 0,4-3-43 0,11-4 6 15,4-1-3-15,8-5-4 0,8-3 3 0,5-2-31 16,8-2 38-16,18 7-38 0,-10-17 42 15,22 6-44-15,-15-10 48 0,22 1-1 16,-15-10-7-16,26 2-39 0,-19-11 37 0,7-1-41 16,3-5 37-16,1-6-40 0,4-3 21 0,24-5-20 15,-1-6 39-15,1-3-41 0,0-4 41 0,-2-3-41 16,-1-2 36-16,-1-5-2 0,-3-2-12 0,-3-1 5 16,1-2-9-16,-5-2 3 0,-6-5-13 0,-3 0 61 15,-8-2-57-15,-2-2 3 0,-6-1-3 0,-7-4 1 16,-7-1-35-16,-16 6 52 0,-2-2-24 0,-4-4 53 15,-3-2-21-15,-2-5 35 0,-4 0-2 0,-3-3-8 16,-7 1 52-16,-2-6-57 0,-6 2 1 16,-1 2-8-16,-7-3 25 0,-7 5-9 0,-5-4 6 15,-8 3-23-15,-6-2-2 0,-10 3-42 16,-12 1-5-16,-10 2-44 0,-13 4-5 0,-22-5-1 16,-11 5 1-16,-13 7-4 0,-13 5-37 0,-13 7 43 15,-8 5-30-15,-7 8 37 0,-5 1-6 0,-5 6-12 16,-1 2 29-16,-3 7-22 0,6-2-9 0,5 7-79 15,6 0-94-15,27 3-22 0,1 1-294 0,2-1-84 16</inkml:trace>
  <inkml:trace contextRef="#ctx0" brushRef="#br0" timeOffset="54920.78">2831 3600 324 0,'0'0'233'0,"-4"-12"-43"0,4 12-30 0,-5-10-35 15,5 10 0-15,-8-10-14 0,8 10 9 0,-8-9-33 16,8 9 8-16,-11-9-31 16,11 9 23-16,-10-7-29 0,10 7 37 0,-10-5-9 15,10 5-11-15,0 0-14 0,-18-1-19 0,18 1-1 16,-19 5 8-16,6 3-7 0,-2 2-3 0,-2 4-3 15,-3 7 1-15,-2 1 25 0,-1 0-43 0,0 6 33 16,0-2-39-16,-1 6 35 0,-3 5-7 0,5-6-5 16,-3 10-4-16,3-8-41 0,3 2 43 0,2 1-36 15,-1 1 45-15,4-2-46 0,-1 2 41 0,3 0-43 16,2 0 41-16,0 1-39 0,2-2 62 16,3 2-39-16,0-4 34 0,1 2-36 0,4-1 15 0,0-6 13 15,0 1-10-15,4 3-5 0,1 0-5 16,2-4 43-16,2 3-53 0,1-6 48 0,1 1-56 15,3-1-5-15,2-1 1 0,0-2 9 0,2 0-3 16,0-4-1-16,4 0 5 0,-3 1-5 0,1-2 2 16,3-2 0-16,-2 1 4 0,-1 0-2 0,-2-4 1 15,-1 2 8-15,-2 2-1 0,-1 1 8 0,-1 3 1 16,0 3-18-16,-7-2 16 0,-1 5-3 0,-2 1 0 16,-5 7 1-16,-1 3-2 0,-5-1-3 0,-2 2-2 15,-3-3 0-15,-1 4 40 0,-4-1-57 0,4-2 44 16,-4 1-55-16,0-2 53 0,1-1-54 0,1-2 49 15,1 0-55-15,-2-2 3 0,4-5-1 0,2 1 0 16,0-7 4-16,4-1 2 0,0-4 0 16,2-3-2-16,2-1 3 0,0-1 4 0,3-10-2 15,-1 17-2-15,1-17 4 0,1 17-4 0,-1-17 2 16,9 12 7-16,-9-12-2 0,10 14 1 0,-2-6 0 16,2 1-8-16,0-1 4 0,2-1 0 15,-1 3 5-15,2-2-1 0,2 3 0 0,-2 3 0 16,4-4 1-16,-2 5 0 0,-1-3 0 0,-1 4-1 15,0-1-5-15,1 0 2 0,-4 2 9 0,3 0-2 16,-4 2 1-16,1 2 3 0,-1 0-5 0,-2 1 2 16,1 3 10-16,-4 0-9 0,1 0 45 15,-1 8-55-15,1 1 52 0,-3 0-54 0,0 2 47 0,-4 2-53 16,1 1 8-16,0 0-4 0,-4 2 4 16,1 2 8-16,-1 3 0 0,0 0 0 0,0 0 1 15,0 2 1-15,-4 7 0 0,2-10 1 0,2 3 2 16,-1 0 45-16,-3 9-49 0,4 3 62 0,-2-3-36 15,1 0 39-15,1 3-47 0,-4 0 1 0,3 3 10 16,-1 2-10-16,-1 1 6 0,0-1-2 0,0 0 27 16,0 0-31-16,-1 1 22 0,0-2-1 0,0 5-6 15,2 6-9-15,0 0-6 0,-3 7-21 0,4 1 19 16,1-3-110-16,1 0 53 0,0-5-31 0,-1-3 49 16,1-1 11-16,0-3-8 0,4 3-31 15,-2 0 50-15,2 4-42 0,0 0 7 0,1 4 8 16,0 1 4-16,-1 1 41 0,1 1-34 15,-2 0 51-15,1-2-4 0,0 2-37 0,-2 2 44 16,-1 2-36-16,0-1 33 0,1 1-30 0,1 1 38 16,-2-1-6-16,2 0 4 0,-2 0-6 0,1-2-2 15,-2 3-15-15,1-3-14 0,2-1 11 0,1-3-16 16,3-2 10-16,-2-4 0 0,4-5-4 0,0-3-2 16,0-2-4-16,4-4 32 0,1-2-42 0,3 1 1 15,0-2 3-15,2-1 0 0,2-3-12 0,1-2 8 16,-1-2-15-16,2-2 8 0,-3-10-26 0,2-1 14 15,6 3-57-15,2 2 26 0,1-3-60 0,-3-10 16 16,-1-1-71-16,5-4 20 0,3-5-76 16,2-3 14-16,3-5-77 0,-1-6-50 0,5-7-9 15,-1-6-104-15,4-4-199 0,9-9-180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8T06:11:05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6044 7618 167 0,'-19'-1'264'16,"-3"-1"-64"-16,-1-2 1 0,2 3-34 0,1-3-4 16,-2 0 7-16,-1-1-33 0,4 0-8 0,-3-1-8 15,3 2 4-15,1-2 18 0,2 4-38 0,-2-2 17 16,2 1-47-16,16 3 32 0,-29-2-56 0,29 2 17 15,-27 0-32-15,27 0 21 0,-20 3-26 0,20-3 53 16,-17 8-50-16,17-8 33 0,-13 11-12 0,13-11 39 16,-1 12-70-16,1-12-19 0,10 12-30 15,-2-5 37-15,5 0-29 0,7 0 33 0,4-2-32 16,11 1 35-16,5-4-29 0,4 2 35 0,9-3-28 16,0 0 29-16,17-1-23 0,2-1 29 0,0 1-34 15,2-1 27-15,-1-1-23 0,-1 0 26 0,0 0-31 16,-2-1 24-16,-1 2-27 0,-2-3-18 0,-15 2 24 15,1 0 23-15,-4-1-26 0,-4 0 22 0,0 2-26 16,-7-3 24-16,-6 2-21 0,-5 1 21 0,0 0-29 16,-8 0 24-16,0 0-19 0,-2-2 26 0,-17 3-25 15,24 0 23-15,-24 0-22 0,18-1 25 16,-18 1-26-16,0 0 24 0,22-2-28 0,-22 2 27 16,0 0-26-16,0 0 24 0,20 0-22 15,-20 0 18-15,0 0-33 0,0 0 2 0,0 0-72 16,0 0 7-16,19 0-46 0,-19 0-35 0,0 0-52 15,12 8-83-15,-12-8-340 0,12 4-171 0</inkml:trace>
  <inkml:trace contextRef="#ctx0" brushRef="#br0" timeOffset="632">8018 7485 354 0,'0'0'265'0,"-13"-7"-59"0,13 7-44 0,-23-7-25 16,8 3-9-16,-2 2-9 0,-1-2-15 0,0 1-11 15,-1 2 3-15,0 0 0 0,1-2-6 0,0 2-2 16,18 1-6-16,-29 0-8 0,29 0-7 0,-26 0-12 15,26 0-9-15,-19 0-7 0,19 0-8 0,0 0-6 16,-23 0-14-16,23 0-3 0,0 0 14 0,0 0 43 16,-14 5-41-16,14-5 33 0,0 0-44 15,13 9 33-15,-13-9-39 0,28 9 29 0,-4-6-36 16,6 2 31-16,5-1-34 0,5 1 32 0,2 0-36 16,3-2 24-16,2 0-25 0,3 2 32 0,14-1-32 15,4 1 38-15,1 0-32 0,4-3 35 0,4 3-42 16,5-1 48-16,3-1-29 0,2 1 31 0,-1-2-37 15,3-1 32-15,-1 4-35 0,0-3 27 16,0 2-37-16,0 0 34 0,-3 0-34 0,0-1 34 16,-4 2-36-16,-5-1 32 0,-2 0-35 0,-6 0 33 15,-3 0-39-15,-12 0 47 0,-4 0 8 0,-1 1 0 16,-4-2 5-16,-1-2 3 0,-5 3 4 0,-2-1 0 16,-8-2-2-16,-1 3 2 0,-3-3-3 15,-5 0 0-15,-1-1 8 0,-18 0 2 0,27 1-3 16,-27-1 6-16,24 2 4 0,-24-2 4 0,16 3 11 15,-16-3 7-15,0 0 13 0,19 0 6 0,-19 0-1 16,0 0-14-16,0 0-16 0,0 0-11 0,20 1 5 16,-20-1 3-16,0 0-10 0,0 0-16 0,0 0-7 15,0 0-9-15,0 0-6 0,18 0-2 0,-18 0-6 16,0 0-2-16,0 0-4 0,0 0-8 0,0 0-15 16,0 0-24-16,0 0-33 0,0 0-48 0,0 0-51 15,0 0-53-15,0 0-41 0,0 0-24 0,17 1-62 16,-17-1-88-16,0 0-382 0,0 0-390 15</inkml:trace>
  <inkml:trace contextRef="#ctx0" brushRef="#br0" timeOffset="2782.01">16282 5942 313 0,'0'0'295'0,"0"0"-32"0,0 0-60 15,0 0-9-15,0 0-27 0,-8 7-25 0,8-7-4 16,0 0-19-16,0 0 7 0,0 0-27 0,0 0 12 16,0 0-8-16,0 0-22 0,0 0-3 0,0 0-8 15,-8 7-18-15,8-7 2 0,0 0-14 0,0 0-7 16,0 0-4-16,0 0-6 0,0 0-5 15,0 0-5-15,0 0-3 0,0 0-1 16,0 0-4-16,0 0-19 0,0 0 21 0,0 0 2 16,0 0 0-16,13 3-1 0,-13-3 3 0,17-1 13 15,-17 1-8-15,28-9 1 0,-13 5-4 0,4-4 0 16,4 0-1-16,0-4 0 0,4-5-2 0,-1 1-1 16,1-3-8-16,-2-4 1 0,1-2 5 0,-1-1-14 15,-2-4 11-15,4-7 2 0,-1-2 46 0,-7 3-56 16,-3-1 54-16,0-4-65 0,-1-6 22 0,0-7-2 15,-7 1 1-15,-3 6 5 0,-2-5-36 0,-2 1 29 16,-5-12-14-16,0 5 38 0,-2 0 6 0,-1 14 12 16,-1 0 11-16,0 5 4 0,-1 3 1 15,-2 5-6-15,2 4-12 0,1 5-10 0,0 2-8 16,-2 4-10-16,5 3-5 0,-2 3-15 0,7 10 14 16,-13-8-5-16,13 8-4 0,-15 4 3 0,5 7-6 15,-1 7 4-15,-2 9 1 0,0 9-14 0,0 1 13 16,4 4-11-16,-1 4 15 0,2 2-3 15,3 1 0-15,3 1-3 0,0 0 47 0,4 1-47 16,2-2 41-16,2 8-53 0,3-1 2 0,1-12-3 16,2-1 2-16,2-1-21 0,1-4-25 0,2 0-25 15,-2-7-18-15,4 0-12 0,0-6-11 0,2-5-20 16,-1-5-13-16,-2-6 4 0,0 1-9 0,1-8-15 16,-2-4 44-16,4-4-1 0,0-1 42 15,-2-6 2-15,3-3 50 0,-4-2 10 0,-3-2 56 16,-2 2 34-16,-3 0 16 0,-1 0 39 0,0-2 3 15,-3 4 57-15,-2 2-71 0,-1 1 60 0,-1 2-81 16,-2-1 45-16,0 13-53 0,0-17 43 0,0 17-63 16,-2-16 33-16,2 16-64 0,-3-13 40 0,3 13-62 15,0 0 46-15,0 0-59 0,0 0 48 0,0 0-52 16,-10 7 51-16,9 3-51 0,-2 2 50 0,3 4-56 16,-1 2 49-16,1 1-53 0,1 0 7 15,0 4 2-15,3-2 1 0,3 1 5 0,0-5-4 16,1 2 8-16,0-2 1 0,3-4-3 15,-2-3 0-15,1-1 11 0,2-2-2 0,-12-7 7 16,19 4 1-16,-19-4 7 0,24-4 1 0,-10-3-5 16,2-3 24-16,-1-4-1 0,-2 2 4 0,-2-5 44 15,1-3-53-15,-2-1 35 0,-5-1-55 0,3 1 47 16,-4-2-54-16,-2-2 42 0,-2 7-55 0,-1-2 2 16,0 1-9-16,-3 1 9 0,-1 2 4 0,-3-1 0 15,2 3-3-15,-3 4-2 0,-3 0-8 0,1 5-6 16,-3 1-3-16,14 4 23 0,-25 0-83 0,25 0 16 15,-30 8-79-15,12 0-6 0,1 2-66 0,3 2-36 16,1 3-55-16,2 0-39 0,2-3-236 0,1 3-120 16</inkml:trace>
  <inkml:trace contextRef="#ctx0" brushRef="#br0" timeOffset="3111.99">17436 5445 101 0,'12'-12'344'0,"-3"-1"-147"0,0 2 3 0,-1-1-52 16,-1 0 17-16,1 1-5 0,-4 0 13 0,1 0-5 16,0 3-12-16,0-2 17 0,-5 10-14 15,4-14-11-15,-4 14-16 0,3-10-22 0,-3 10-22 16,0 0-18-16,-3-10-11 0,3 10-14 15,0 0-2-15,0 0 0 0,-20 0-3 0,20 0-12 16,-21 13 6-16,6 0-4 0,-3 2-6 0,0 5 43 16,-1 2-56-16,2 4 40 0,-2-1-54 0,4 1-1 15,1 1-5-15,2 2 2 0,1-3 4 0,3-2-4 16,4 1 0-16,3-3 8 0,1 1-5 0,5 0 0 16,0-4-16-16,5 0-22 0,3-3-30 0,4-1-26 15,1-2-24-15,3-5-30 0,4-4-74 0,-1-4-1 16,6-3-54-16,3-5-264 0,0-1-44 15</inkml:trace>
  <inkml:trace contextRef="#ctx0" brushRef="#br0" timeOffset="3687.99">17830 5511 438 0,'9'-17'412'0,"0"0"-75"15,-5 3-39-15,0 1-62 0,-1 4-33 16,-3-3 11-16,0 12-74 0,0-18-32 0,0 18-16 16,-4-16-6-16,4 16-22 0,-11-12-11 0,11 12 33 15,-15-5-63-15,15 5 44 0,-17 1-58 0,5 5 40 16,0 1-52-16,-4 3 44 0,2 4-45 0,1-1 36 15,0 4-59-15,1 2 59 0,1-2-54 0,3 0 4 16,3 2 6-16,1-4 3 0,2 2 2 0,2-4 2 16,1 0 1-16,4-1 1 0,0-1-1 15,2-3 1-15,3 0-8 0,0-5 51 0,-10-3-49 16,26 4-2-16,-26-4 0 0,30-5 4 0,-9-1 44 16,-5-2-48-16,2 0 45 0,-1-1-50 0,-2 0 44 15,-3 1-40-15,-2 0 41 0,0 1-41 0,-1 2 57 16,-9 5-94-16,14-9 108 0,-14 9-65 0,9-8 53 15,-9 8-58-15,0 0 47 0,0 0-53 0,0 0 55 16,0 0-58-16,14 5 49 0,-14-5-51 16,4 15 49-16,-4-15-57 0,0 19 15 0,1-7 1 15,3-2 3-15,-1 1 9 0,-1 2 7 0,2-1-3 16,1 0 8-16,2-4 2 0,-1 2-2 0,4-3-3 16,-10-7 1-16,22 5-7 0,-22-5 5 15,27-4-7-15,-8-3 7 0,1-4-3 0,2-4 48 16,0-2-60-16,-1-5 49 0,1-3-48 0,-4-3 50 15,1-3-59-15,-2-4 4 0,-2 0 2 0,-4-6-5 16,1-13 6-16,-3 8-22 0,-5 0-27 0,1 0 50 16,-2-2 2-16,-2 4 8 0,-2 3 10 0,-1 8 4 15,1 8 1-15,-4 0-1 0,1 4-5 0,-2 7-1 16,-2 2-3-16,1 5-3 0,7 7-2 0,-17-2 6 16,4 8-8-16,-1 6-1 0,-3 4 6 15,3 9-1-15,-2 2-2 0,2 3 0 16,1 4 1-16,3 1-3 0,2 2 2 0,-1 0 1 15,7 1 40-15,-1-1-52 0,3 0 54 0,4-2-53 16,1-2 47-16,1 1-57 0,3-2 34 0,0-6-70 16,1-3-15-16,1-4-10 0,2-3-18 0,-1-4-39 15,1-4-42-15,0-4-25 0,-13-4-95 0,29-4-34 16,-10-4-194-16,2-4-12 0</inkml:trace>
  <inkml:trace contextRef="#ctx0" brushRef="#br0" timeOffset="4376">18462 5038 333 0,'2'-31'464'0,"0"7"-85"15,-1-2-43-15,-1 6-66 0,1 3-30 0,-1 3-20 16,0 2-22-16,0 12-32 0,0-19-41 0,0 19-32 16,0-17-24-16,0 17-6 0,0 0-13 15,0 0-8-15,0 0-10 0,0 0-7 0,-1 18-5 16,0 2-1-16,-1 8-11 0,2 7 15 16,-2 2-14-16,-1 4-3 0,2 1 10 0,-2 4 2 15,3-4 47-15,-1 2-53 0,0 2 47 0,1-3-58 16,0-1 48-16,0-1-53 0,1-3 40 0,0-3-54 15,2-7 0-15,-2-3-1 0,2-2 12 0,-1-5-4 16,1-2 4-16,1-6-6 0,-4-10 10 0,7 10 45 16,-7-10-60-16,0 0 54 0,21-9-60 0,-9-2 43 15,1-5-44-15,1-6 53 0,3-3-49 0,-2 1 46 16,1-1-46-16,-1 0 40 0,-1 0-38 0,-1 7-5 16,-3-1 6-16,0 4 3 0,-2 4 4 15,-2 2-3-15,-2 1 2 0,-4 8-3 0,8-11 6 16,-8 11 12-16,0 0-3 0,0 0 4 0,9 9 42 15,-9-9-54-15,2 18 48 0,-2-6-58 16,-2 2 52-16,1-1-55 0,1 5 55 0,-2 0-66 16,2-5 19-16,0 2-76 0,0 0 28 0,2-3-56 15,1 2-10-15,2-6-36 0,-1-1-16 0,-4-7-27 16,16 9-24-16,-16-9 19 0,21-4-31 0,-6-1 40 16,2-3-36-16,0-4 39 0,-2 0 107 15,2-5 39-15,-3 1 100 0,-2-2 14 0,0-3 62 0,-2 1 3 16,0-1 34-16,-2 1-14 0,-1 3 0 15,-4 0 12-15,0 2-28 0,1 4 28 0,-3 0-20 16,-1 11-16-16,2-14-24 0,-2 14-25 0,-2-11-17 16,2 11-12-16,0 0-16 0,0 0 3 0,-14 4-9 15,8 4-7-15,-2 3 1 0,-2 4 6 0,1 2 49 16,2 1-51-16,-3 3 47 0,5-1-53 16,-1 2 47-16,2-1-56 0,3-3 28 0,-1 3-36 15,4-5 51-15,-1 2-62 0,1-2 57 0,4-1-55 16,-1-1-1-16,2-2 2 0,2 0 5 0,0-4 3 15,0-2 0-15,-9-6 2 0,26 6 48 0,-26-6-55 16,29-7 43-16,-7-1-54 0,-3-1 56 0,-2-3-56 16,2 0 64-16,-4-5-43 0,-1 2 58 15,0-1-45-15,-1-2 60 0,-3 2-55 0,-3-2 2 16,-2 4 0-16,-1 2-2 0,-2 0-3 0,-2 12-6 16,-2-19-6-16,-4 9-12 0,0 2-5 0,0 3-6 15,6 5-9-15,-21-9-15 0,21 9-27 0,-23-2-24 16,23 2-23-16,-23 2-47 0,23-2-41 0,-19 6-32 15,19-6-89-15,0 0-323 0,-14 3-178 0</inkml:trace>
  <inkml:trace contextRef="#ctx0" brushRef="#br0" timeOffset="4807">19161 5245 130 0,'15'-3'611'16,"-2"-6"-203"-16,-3 4-86 0,0 2-89 15,-10 3-36-15,17-8-34 0,-17 8-23 0,14-6-20 16,-14 6-19-16,0 0-17 0,15-5-10 0,-15 5-14 15,0 0-9-15,0 0-5 0,22 4-17 0,-22-4 5 16,11 7-13-16,-2 1-3 0,-2-1 4 0,-1 1-5 16,1 1-4-16,1 1 1 0,-1 2-4 0,-1 2 44 15,1-2-58-15,-3 2 48 0,-2-1-62 0,2-1 53 16,-2 1-52-16,-2 4 53 0,0-5-50 0,-2 2 45 16,-2-2-49-16,2 4 49 0,-1-3-53 15,-1-3 54-15,0 0-55 0,-1 2 45 0,1-5-45 16,4-7 33-16,-11 12-66 0,11-12 22 15,0 0-44-15,-16 3 17 0,16-3-19 0,-10-5 8 16,10 5 0-16,-11-15 6 0,8 4 24 0,-1-3-1 16,2-4 4-16,-1 3 10 0,2-2 2 0,1-3 14 15,0 2 5-15,0 4 29 0,0-1-4 0,0 1 57 16,0 3 7-16,0 11 2 0,-1-17-13 0,1 17-4 16,0-14-8-16,0 14-14 0,-2-10-7 0,2 10-8 15,0 0-5-15,0 0-2 0,0 0-4 0,0 0-2 16,-19 8-10-16,11 2 5 0,-3 5-8 0,2 3 1 15,-1-1 50-15,-3 5-58 0,2 3 48 0,-1 1-62 16,-2-2 13-16,8-3-88 0,-1 1-55 16,0-2-65-16,3-4-61 0,1-2-430 15,2-3-227-15</inkml:trace>
  <inkml:trace contextRef="#ctx0" brushRef="#br0" timeOffset="5047">19650 4945 713 0,'9'-15'536'0,"-4"2"-123"0,-1 4-89 0,-2-3-58 16,-2 12-60-16,7-12-47 0,-7 12-40 0,4-9-22 15,-4 9-17-15,0 0-10 0,0 0-2 0,0 0-14 16,0 12-11-16,-3 2-8 0,2 3-9 16,-2 7-6-16,-1 1-3 0,2 3-4 15,-1 6-3-15,-1 0 0 0,2 3-2 0,-1-2-8 0,-2 0 9 16,3 4 46-16,-1-3-62 0,2-2 48 15,-3 4-59-15,3-11 36 0,-2 0-87 0,1-1 27 16,0-2-64-16,0-2 11 0,-1-4-55 0,2-4-24 16,1-3-13-16,0-11-93 0,-4 15 29 0,4-15-332 15,0 0-119-15</inkml:trace>
  <inkml:trace contextRef="#ctx0" brushRef="#br0" timeOffset="5171.99">19618 5267 581 0,'-1'-13'489'16,"0"1"-160"-16,-1-2-30 0,0 3-59 15,2 11-44-15,-3-18-37 0,3 18-34 16,-1-15-25-16,1 15-23 0,0-10-21 0,0 10-16 16,6-14-35-16,-6 14-52 0,14-15-119 0,-5 5-156 15,5 0-306-15,3-2-159 0</inkml:trace>
  <inkml:trace contextRef="#ctx0" brushRef="#br0" timeOffset="5619.99">20031 5199 112 0,'-3'-11'698'0,"3"11"-198"16,-2-13-155-16,2 13-53 0,-3-14-85 0,3 14-18 15,-5-11-72-15,5 11 15 0,-1-9-68 0,1 9 11 16,0 0-63-16,-3-12 6 0,3 12-52 16,0 0 15-16,0 0-42 0,0 0-40 0,0 0-67 15,-4 16-45-15,3-7-49 0,1 4-289 0,0 2-55 16</inkml:trace>
  <inkml:trace contextRef="#ctx0" brushRef="#br0" timeOffset="5738.99">20032 5382 254 0,'0'0'603'0,"1"13"-207"0,-1-13-37 15,3 9-109-15,-3-9 12 0,1 12-75 0,-1-12 24 16,0 0-87-16,0 0 3 0,1 11-53 0,-1-11 31 16,0 0-73-16,0 0 20 0,0 0-115 0,0 0-107 15,0 0-121-15,0 0-456 0,0 0-272 16</inkml:trace>
  <inkml:trace contextRef="#ctx0" brushRef="#br0" timeOffset="6984">20539 5250 233 0,'2'-10'372'0,"-2"10"-96"0,0 0-74 0,-4-8-31 16,4 8-35-16,0 0-27 0,0 0-26 0,-16-4-13 16,16 4 0-16,-12 5-22 0,3 2 3 0,-1 2-15 15,-3 3-2-15,0 3-10 0,0 1 2 0,-1 2-11 16,4 1 0-16,-2 1 2 0,2-1-5 15,1 3-2-15,0-3 0 0,2 1 1 0,2 1-2 16,1-4-1-16,1-5 6 0,6 0 14 16,-1-1 13-16,2 0 26 0,6-4 7 0,2-2 1 15,4-1-8-15,1-4-15 0,9-1-8 0,-1-3-10 16,8-4-7-16,-1-5 28 0,0 1-40 0,0-3-5 16,-4-1 0-16,-1-1-1 0,-3-2-3 0,-4 2 1 15,-3-4 1-15,-4 2-30 0,-4 1 41 0,-1-4-37 16,-6 2 20-16,-2 1-16 0,-3-2 30 0,-4-1-30 15,-4 2 33-15,-5-3-36 0,-3 3 35 0,-4 0-28 16,0 3 32-16,-2 0-33 0,0 2 18 16,0 2-21-16,3 1 46 0,3 2-28 0,0 0 37 15,0 1-50-15,6 1 59 0,1 1-32 0,1-1 28 16,3 1-39-16,2-2 28 0,6 9-41 16,-5-16 30-16,5 16-35 0,5-16 27 0,2 4-28 15,6-1 27-15,3 1-28 0,1 3 31 0,3-3-33 16,1 3 34-16,3 1-36 0,2 4 35 0,-1-2-33 15,0 5 26-15,-3 0-28 0,3 3 29 0,-3 4-30 16,0 1 37-16,-2 2-35 0,-2 4 34 0,-1 3-33 16,-1 5 32-16,-2 3-33 0,-3 2 32 0,-3 1-34 15,-2-1 34-15,-4 3-51 0,-2 6 50 0,-1 2 0 16,-2 0-8-16,1-1-19 0,-2 0 20 0,0 1-77 16,4-9-33-16,0 2-40 0,4-2-36 15,0-1-43-15,1-4-12 0,3-2-32 0,1-4-237 16,3-3 34-16</inkml:trace>
  <inkml:trace contextRef="#ctx0" brushRef="#br0" timeOffset="7345.99">21159 5352 42 0,'5'-18'486'0,"-1"1"-163"0,0 0-70 16,-2 3-27-16,0 2-45 0,-2 0-25 0,0 1-34 15,0 11-10-15,-2-18-26 0,2 18 1 0,-7-15-36 16,7 15 2-16,-8-8-33 0,8 8 19 15,0 0-26-15,-15 1 17 0,5 5-22 0,1 2 9 16,-2 7-8-16,-3-1 6 0,4 6-20 16,-1-2 15-16,2 2-7 0,0 2 7 0,2-2 5 15,0 4-10-15,3-2-3 0,1-5 5 0,3 1-5 16,0 0 2-16,3-4-2 0,2 1-5 0,1-3 9 16,3-3 10-16,0-2 1 0,3-1-2 0,-12-6-2 15,27 0-1-15,-10-3-31 0,5-6 31 0,5-1 4 16,-4-5-12-16,3-1 6 0,-2-2 12 0,-4-1-3 15,-2-3-21-15,-1 0 32 0,-7 1-32 0,-4 1 27 16,1-1-30-16,-5 4 26 0,-2-1-38 0,-6 3 36 16,1 2-32-16,-4 1 28 0,-4 0-29 15,-5 4 30-15,2 4-28 0,-4 1 21 16,1 5-28-16,-5 2 6 0,2 0-29 0,-1 1-20 16,3 4-32-16,2-1-53 0,0 1-16 0,8-1-33 15,-2 1-43-15,6-1-238 0,6-8 81 0</inkml:trace>
  <inkml:trace contextRef="#ctx0" brushRef="#br0" timeOffset="7853">21548 5168 445 0,'11'-6'457'0,"-1"1"-134"16,-1-2-52-16,-9 7-98 0,9-8-9 15,-9 8-50-15,0 0 1 0,4-8-40 0,-4 8-35 16,0 0 16-16,0 0 12 0,-9 4-33 0,9-4 4 15,-13 15-21-15,6-1 19 0,-1 1-29 0,0 2 17 16,2 2-25-16,0 0 20 0,0 3-3 0,5-7-5 16,1 4-11-16,0-1 8 0,4-2 2 0,1 3-4 15,4-2-1-15,1-1-1 0,1-2-3 0,1 0 1 16,1-4 3-16,2-3 6 0,-2 0 4 0,4-3 12 16,-17-4 35-16,28 1-43 0,-28-1-4 0,29-7 15 15,-15 2 2-15,3-6 10 0,-2 0 9 16,-2-4-5-16,-3-1-2 0,-1-3-30 15,-5-1 23-15,-1-4-41 0,-5 0 34 0,-1-3-33 0,-5-5 18 16,-4-2-27-16,-2 1 33 0,-4 1-38 16,-3 1 31-16,-2 2-31 0,-2-1 29 0,1 4-18 15,1 2 27-15,-1 0-23 0,1 4 27 0,1-1-27 16,8 6 28-16,0 0-3 0,1 0-1 0,2 2-4 16,2 0-7-16,5 4-6 0,0-1-2 0,4 0-7 15,1 1 3-15,3-1 2 0,6 0 0 0,1 1-2 16,2 1-3-16,4 1 1 0,0 2-1 0,0 3-4 15,3 1 4-15,-2 2-4 0,4 4 7 0,1 3-22 16,-2 0 27-16,-3 3-23 16,3 5 27-16,-2 3-31 0,-3 2 32 0,-3-3-25 15,1 7 26-15,-5 0-35 0,-1 0 36 0,-2 0-26 16,-1 0 26-16,-2 3-28 0,-2 1 21 0,0-3-51 16,1 3-8-16,-2-2-13 0,0 0-13 0,2-1-52 15,-2-1-50-15,3-2-28 0,-2-1-77 0,3-6-313 16,2-2-131-16</inkml:trace>
  <inkml:trace contextRef="#ctx0" brushRef="#br0" timeOffset="8201.99">22123 5175 517 0,'3'-8'418'0,"-3"8"-116"0,6-14-54 15,-6 14-72-15,0 0-17 0,2-11-51 0,-2 11-6 16,0 0-32-16,0 0 4 0,0 0-30 0,-11 11 8 15,5-1-34-15,0 4 20 0,2 1-24 0,0 2 14 16,1 2-9-16,0 3 0 0,2-3 0 0,-1 0-8 16,4 0-6-16,0 0-2 0,2 1 27 0,1 0-24 15,4-3-3-15,0 0-2 0,-1-5 15 0,2 0 3 16,1-3 9-16,1-4 1 0,1-1 46 16,-13-4-52-16,24 0 55 0,-11-4-51 0,1 0 6 15,2-6 5-15,-1-2 22 0,0 0 0 0,-5-5-12 16,2 0-32-16,-5-4 20 0,-2 0-45 15,-2-3 33-15,-4 5-25 0,-3-3 28 0,-4-2-35 16,-6-1 23-16,0 2-26 0,-8 3 24 0,-2 2-27 16,-1 2 25-16,-3 2-36 0,-2 4 19 0,2 1-42 15,2 4 13-15,1 2-47 0,1-1 9 0,3 4-63 16,3 4-18-16,-1-4-58 0,19 0-54 0,-28 3-79 16,28-3-162-16,-17 2 25 0</inkml:trace>
  <inkml:trace contextRef="#ctx0" brushRef="#br0" timeOffset="8453.99">22291 4778 406 0,'10'-10'562'16,"-2"2"-141"-16,-1-2-106 0,-1 3-60 0,-6 7 8 16,10-11-101-16,-10 11-33 0,6-8-27 0,-6 8-25 15,0 0-13-15,12-7-3 0,-12 7 5 0,13 7-7 16,-3 1 1-16,2 6-7 0,4 8-26 15,0 3 19-15,0 7-28 0,1 1 20 0,-3 5-23 16,6 11 17-16,-2 1-32 0,1 0 24 0,0 0-25 16,-2 1 21-16,2-2-3 0,0 1 43 15,2 0-53-15,-1-1 42 0,-2-1-59 0,1-2-13 0,-5-9-29 16,2-2-44-16,-2-2-57 0,0-2-70 0,-4-5-218 16,0-6-271-16,2 0-239 0</inkml:trace>
  <inkml:trace contextRef="#ctx0" brushRef="#br0" timeOffset="9307">23570 5011 283 0,'0'0'249'0,"5"-11"-56"0,-5 11-25 0,0 0-18 16,-6-12-17-16,6 12-10 0,-11-4-19 0,11 4-9 16,-21-1-11-16,21 1-14 0,-30 3-11 0,10 3-6 15,-1 1-11-15,0 2-8 0,1 1-6 0,1 1-12 16,1 2 8-16,4 1-9 0,3-2-7 15,1 2 0-15,5-1 1 0,1-1-1 0,5 0-4 16,3 3-7-16,3-2 12 0,5 2-5 0,3 0-3 16,2 0 4-16,6 2-11 0,1-1 12 15,2-1-9-15,1-1 1 0,0 1 7 0,-2 0 2 16,1-3-6-16,-7 0 9 0,0 0-6 0,-2 0 3 16,-2-2-2-16,-4 0 3 0,-1-1 27 0,-4 0 8 15,1-1 9-15,-7-8 6 0,3 15-1 0,-3-15-8 16,-2 16-6-16,-2-8-16 0,-2-1-1 0,-6 3-4 15,-1-2-6-15,-6 0-6 0,1 0-8 0,-5 1-11 16,-2-6-36-16,-1 2-41 0,2-3-31 0,-2 0-51 16,3-5-18-16,-1-1-69 0,5-1-214 15,1-6 92-15</inkml:trace>
  <inkml:trace contextRef="#ctx0" brushRef="#br0" timeOffset="9505">23475 5126 672 0,'6'-9'391'0,"-6"9"-61"15,6-15-113-15,-6 15-9 0,3-10-71 0,-3 10 1 16,0 0-53-16,1-13 7 0,-1 13-42 0,0 0 15 16,0 0-36-16,-14 9 9 0,8-2-21 0,-5 10 23 15,0 2-36-15,-2 6 23 0,-1 3-32 0,-2 4 27 16,-2 2-5-16,2 2-14 0,-5 10 44 16,1 0-45-16,1 0 2 0,3-9-28 15,3 1-47-15,3-2-32 0,-2-2-20 0,7-3-44 16,1-6-15-16,4-6-47 0,-1-4-278 0,2-3 29 15</inkml:trace>
  <inkml:trace contextRef="#ctx0" brushRef="#br0" timeOffset="10951.99">23853 4943 457 0,'11'-18'462'0,"-4"3"-82"0,0 5-81 16,-3 1-67-16,-4 9-57 0,8-14-26 15,-8 14-35-15,6-10-21 0,-6 10-20 0,0 0-41 0,0 0 22 16,0 0-39-16,14 13 20 0,-10 2-29 16,1 7 25-16,-2 3-32 0,1 2 25 0,-2 8-31 15,1 3 27-15,-2 2-29 0,0 2 20 0,1-3 7 16,0 4-7-16,-1-4 29 0,-1 1-44 0,2-5-10 16,-1 1-49-16,-1-9-27 0,1-1-6 15,0-1-16-15,1-6 2 0,0-5-14 0,-2-2 20 16,2-1-24-16,-2-11 32 0,2 9-21 0,-2-9 48 15,0 0-1-15,0 0 35 0,0 0-3 16,7-9 45-16,-5-2-12 0,2-3 32 0,2-6-9 0,-1-1 21 16,2-1-11-16,1-2 45 0,2-3-38 15,1 1-3-15,-2 1 1 0,3 2-1 0,-1 3-8 16,-2 0-1-16,4 3-11 0,-2 0 3 0,2 2-2 16,-4 4-6-16,0 1 1 0,-1 1 1 0,-1 4-1 15,-7 5 1-15,13-11-6 0,-13 11 8 16,9-6 6-16,-9 6-6 0,0 0 2 0,0 0 11 15,18 2-14-15,-18-2 5 0,6 12 2 0,-6-12-7 16,7 17 9-16,-5-5-6 0,3 3 0 0,-3 1-3 16,0 2-1-16,-1-1 0 0,2 4 0 0,-2-3-3 15,2 2 3-15,-2 0-4 0,2-2-3 0,-1-1 4 16,2-1-4-16,-1 1 2 0,3-5 0 0,-1 0-8 16,0-2 17-16,2-2 9 0,-1-1 0 15,-6-7 5-15,15 8-1 0,-15-8-4 0,0 0 3 16,30-4-6-16,-20 0 17 0,3-4 8 15,1-5-6-15,0 0 8 0,-4-2-10 0,3-2-32 16,-3 1 19-16,0-2-50 0,-2 1 52 0,1-3-34 16,-4 7 31-16,-1-1-30 0,-3 3 26 0,-1 11-30 15,4-17 34-15,-4 17-37 0,-1-12 14 0,1 12-15 16,0 0 26-16,0 0-26 0,0 0 17 0,-17 5-22 16,17-5 7-16,-9 15-26 0,4-5-18 0,1 7 2 15,3-2-38-15,0-2 3 0,3 4-19 0,1-2 34 16,5 4 0-16,1-4 31 15,3 0 0-15,2-1 21 0,4-4-8 0,1 0 19 16,1-2-9-16,1-2 7 0,0-4 5 0,-2 1 12 16,1-4 19-16,3-2 5 0,-1-1 6 0,1-3-1 15,-3 0 14-15,1-4-4 0,-2-1 6 0,0-2 6 16,-5-2-11-16,2-2 25 0,-4 1-16 0,-1-2 14 16,-2-3-21-16,-2 1 18 0,-3-1-22 0,-1 6 30 15,-3 1-36-15,0 3 25 0,-3-1-39 0,-1 1 34 16,-1 5-48-16,-1 0 33 0,6 7-38 0,-18-3 32 15,18 3-38-15,-26 8 24 0,10 1 5 16,-1 3-39-16,2 5 36 0,-1-1-5 0,2 7 0 16,2-4-3-16,3 2-4 0,1-2-4 15,2 2 40-15,3-4-41 0,2-3 25 0,2 1-41 16,5-1 38-16,-2-2-52 0,5 0 21 0,0-4-44 16,3-3 17-16,-12-5-37 0,24 5 11 0,-7-8-9 15,3-4-20-15,-2 0-3 0,1-3 13 0,1-7 2 16,0-3 21-16,-3-4-4 0,0-2 17 0,-2-3-5 15,0-5-4-15,-3-3-1 0,-3-4 9 0,-2-4 3 16,-1-2 8-16,0-2-1 0,-2 2 19 16,1-1 45-16,-2 4 21 0,0 1 17 0,-1 4 16 15,-2 4-5-15,3 7 17 0,-3 4-29 0,0 5 11 16,1 4-36-16,-1 2 29 0,1 1-18 0,-1 12-43 16,0-16 29-16,0 16-13 0,0 0-7 15,0 0-11-15,0 0 4 0,0 0 5 0,-2 13-7 16,-1 5-2-16,2 4-2 0,-2 6-29 0,1 7 33 15,-2 3-30-15,0 6 21 0,-1 2-24 0,0 0 34 16,0 1-34-16,0-2 17 0,1 0-29 0,1-2 0 16,2-3-13-16,1-3-15 0,1-2-4 15,3-7-16-15,0-2 6 0,2-6 3 0,2-2 12 16,1-1 14-16,1-7 11 0,0-3 18 0,2-3-9 16,-12-4 21-16,21 3-12 0,-21-3 17 0,26-7-5 15,-12 0 15-15,-1 0 6 0,1-6 3 0,-3 2 17 16,2-4 9-16,-3 1 13 0,1-1-12 15,-1 0 17-15,-3 1-20 0,1 4 23 0,-1-4-43 16,0 4 35-16,-2 2-43 0,-1-1 35 0,-4 9-47 16,9-13 28-16,-9 13-33 0,10-6 22 15,-10 6-57-15,0 0 65 0,0 0-38 0,16 2 37 16,-16-2-34-16,6 12 28 0,-6-12-28 0,5 21 25 16,0-10-29-16,-5 3 18 0,4-2 12 0,-3 1-2 15,3 3-6-15,0-4-1 0,-1 1 1 0,2-3 1 16,-1 1 2-16,2 0-8 0,0-5 53 15,-6-6-54-15,11 13 6 0,-11-13-2 0,14 4 1 0,-14-4-2 16,15-3-2-16,-15 3 0 0,20-14-1 0,-9 6-2 16,-1-3-11-16,1-4 11 0,-2-1-30 15,-1-2 35-15,0-1-35 0,-3 2 32 16,-1-1-32-16,-2-2 27 0,-2 7-27 0,0-1 47 16,-2 4-44-16,0-3 36 0,-3 5-27 0,5 8 30 15,-14-8-33-15,14 8 28 0,-18 0-24 0,3 7 31 16,-2 4-29-16,-1 1 31 0,-2 6-32 0,3 4 31 15,-2-2-5-15,2 2-1 0,4 2-1 0,2-6-2 16,2 1-5-16,2-1 1 0,4-1 47 0,1 0-59 16,2-2 36-16,2-1-40 0,5 1-32 0,3-5-31 15,1-1-20-15,7 0-38 0,-2-3-59 0,5-5-23 16,5-2-6-16,-1-5-79 0,10-2-167 16,-1-3 99-16</inkml:trace>
  <inkml:trace contextRef="#ctx0" brushRef="#br0" timeOffset="11280.99">25630 5203 479 0,'10'-9'480'0,"-3"-1"-127"0,-1 3-43 16,-6 7-103-16,7-10-18 0,-7 10-61 0,0 0 8 16,0 0-74-16,0 0 36 0,0 0-49 0,0 0 14 15,0 0-34-15,-8 15 32 0,3-5-14 0,0 2-28 16,-3 2 13-16,4 0 5 0,-1 1 2 0,0 0-7 16,1 1-1-16,0-2-6 0,2 0 40 15,-1-3-58-15,3-11 42 0,0 20-61 0,0-20 54 16,3 16-57-16,-3-16 53 0,5 10-50 15,-5-10 42-15,0 0-53 0,14 3 5 0,-14-3 4 16,17-8-6-16,-6-1 13 0,-1-3-4 0,4 0 6 0,-1-3-34 16,1-2 41-16,2 2-36 0,-1-1 41 15,-2 3-32-15,3-3 30 0,-4 5-28 0,-1 2 32 16,-2 0-33-16,-1 4 40 0,-8 5-43 0,14-8 46 16,-14 8-39-16,0 0 38 0,18 1-37 0,-18-1 36 15,11 10-46-15,-6-2 51 0,-1 0-38 0,1 2 41 16,-2 0-27-16,0 2 19 0,-1-3-10 15,-1 3-40-15,1-2-18 0,1 0-46 0,-3-10-73 16,2 15-45-16,-2-15-147 0,0 0-208 0,1 11-92 16</inkml:trace>
  <inkml:trace contextRef="#ctx0" brushRef="#br0" timeOffset="11476.99">26108 4775 415 0,'5'-16'554'0,"-1"2"-133"0,-1 3-94 15,0 2-69-15,-3 9-58 0,4-17-33 0,-4 17-42 16,0 0-20-16,0 0 19 0,0 0-70 0,0 0-11 16,5 17-9-16,-3-2-40 0,-2 4 33 0,1 7-31 15,-1 2 22-15,0 9-34 0,0 0 36 0,-3 1-37 16,2 4 25-16,-1-1-59 0,-2 2-15 0,-4-2-40 16,2 1-133-16,-3-6-121 0,0-3-225 15,-1 0-119-15</inkml:trace>
  <inkml:trace contextRef="#ctx0" brushRef="#br0" timeOffset="11648.99">26068 5233 609 0,'-1'-9'483'0,"-1"-2"-145"0,2 11-45 0,-5-18-88 16,5 18 8-16,-4-16-74 0,4 16 15 0,-3-12-69 16,3 12 6-16,0-14-52 0,0 14 20 0,4-11-42 15,-4 11 17-15,15-8-61 0,-6 1-11 0,5 4-63 16,2-2-65-16,0 1-39 0,1-2-10 0,5 4-49 15,-1-4-245-15,2 0 21 0</inkml:trace>
  <inkml:trace contextRef="#ctx0" brushRef="#br0" timeOffset="12000">26609 4971 213 0,'10'-9'528'0,"-10"9"-187"0,0 0-50 15,5-8-87-15,-5 8-31 0,0 0-73 0,0 0-2 16,0 0 3-16,0 0-33 0,0 0 4 0,0 0-33 15,-9 7 13-15,9-7-28 0,0 14 18 16,0-14-55-16,3 21 45 0,1-6-26 0,0 0 18 16,2 3-25-16,4 1 21 0,-1-3-23 15,0 4 23-15,1-2-21 0,-1-1 18 0,0-1-15 16,0 2 35-16,-2-4-33 0,-2-1 30 0,-1 0-29 16,-2-4 39-16,-2-9-37 0,3 19 21 0,-3-19 8 15,-3 15-43-15,3-15 37 0,-9 11-36 0,9-11 32 16,-14 8-40-16,14-8 15 0,0 0-60 0,-22-3-2 15,12-2-27-15,1-3-36 0,0-1 12 0,2-4-4 16,0-2 10-16,2-3 19 0,1-2 28 16,2 2 41-16,0 2 45 0,0 4 35 0,0-2 15 15,1 4 35-15,1 10-34 0,-2-17 22 0,2 17-48 16,-7-10 25-16,7 10-45 0,0 0 36 0,0 0-50 16,-25 5 36-16,11 3-44 0,-4 6 26 15,-3 3-36-15,-4 3 21 0,-1 2 4 0,-2 2-24 16,0 1-47-16,-9 5-78 0,-1 0-76 0,-4 0-138 15,-1 0-234-15,-3 1-96 0</inkml:trace>
  <inkml:trace contextRef="#ctx0" brushRef="#br0" timeOffset="13202">16172 5388 240 0,'0'0'379'16,"15"2"-101"-16,-15-2-45 0,0 0-20 0,15 2 4 15,-15-2-22-15,0 0 9 0,0 0-52 0,-5 12 19 16,-4-5-66-16,-2-1 28 0,-8 4-65 0,-2 1 31 15,-10 1-57-15,-3-1 42 0,-3 4-56 0,-3 0 8 16,-12 2-5-16,-3-1-9 0,1 0 0 16,-6-2-1-16,0-1-11 0,-1 1 5 15,1-2 2-15,0-2-7 0,2 2 3 0,11-7 10 16,2 2 6-16,2-2 6 0,3-1 4 0,3 0 1 16,8-3-1-16,2-1 12 0,4 1 1 0,5-2-5 15,0 1-6-15,18 0-1 0,-28-3-4 0,28 3-7 16,-22-1-6-16,22 1-8 0,0 0-5 0,-21-3-1 15,21 3-5-15,0 0 0 0,-17 0-6 0,17 0-2 16,0 0 2-16,0 0-2 0,-15 4 3 0,15-4-3 16,-8 8 0-16,8-8 5 0,-4 8 0 0,4-8 0 15,-4 12-2-15,4-12 2 0,-2 9-6 0,2-9 2 16,0 0 6-16,-3 13 0 0,3-13-10 0,0 0 16 16,0 0-1-16,-4 12 3 0,4-12 20 15,0 0 1-15,0 0-9 0,0 0-1 0,0 0-6 16,0 0-3-16,-15-8-4 0,15 8-9 0,-5-21 2 15,1 6 0-15,0-7 46 0,0 0-54 0,2-2 47 16,-1-10-51-16,-2-3 1 0,3-3 2 0,-1-3 0 16,-1-4 0-16,0-2-9 0,1-13 11 15,-1-1-13-15,1 0 3 0,1 1-50 0,0 11 12 16,-1 2 1-16,1 3 11 0,1 4 6 0,0 2 5 16,0 5 5-16,-1 6 1 0,0 4 2 0,-1 4 8 15,2 3 1-15,-2 3-1 0,3 1 3 0,-2 3 2 16,2 11 1-16,-3-17 5 0,3 17-10 15,-3-14 1-15,3 14-10 0,0 0 3 0,-6-7 8 0,6 7 3 16,0 0 4-16,-6 8 0 0,6-8 0 16,-7 14 2-16,5-5 2 0,1 1-1 0,-2 2 2 15,2-1-6-15,-2 1-35 0,2 0-41 0,1 0-44 16,-2 1-12-16,2-2-56 0,0-1-63 0,-1 1-62 16,1-11-279-16,0 16-131 0</inkml:trace>
  <inkml:trace contextRef="#ctx0" brushRef="#br0" timeOffset="13756">14761 4017 224 0,'-1'-22'368'0,"-2"2"-87"0,-2 0-75 0,0 3-14 15,-2 3-35-15,0-1-28 0,-1 3 1 0,-1 2-10 16,-1 1 7-16,-3 2-34 0,2 2-4 0,-3 2-29 16,14 3 14-16,-32 5-12 0,10 5-10 15,0 4-7-15,-2 6-26 0,1 3 16 16,4 4-30-16,-3 3 15 0,3 3-17 0,4 4 21 15,-1-2-31-15,6 2 27 0,1-1-26 0,3-1 24 16,2 1-28-16,5-10 27 0,3 2-27 0,5 2 25 16,1-4-23-16,3-1 21 0,5-2-24 0,2-5 17 15,2-3-15-15,4-2 26 0,-2-6-30 0,1-1 29 16,3-5-26-16,2-2 32 0,-1-5-27 0,3-1 17 16,0-4-22-16,-2-1 19 0,-2-3-20 0,-3-1 24 15,-4-4-26-15,-1 1 19 0,-3-1-15 0,-4 4 37 16,-3-1-8-16,1 2 56 0,-6 1-40 15,0 4 24-15,-1 0-34 0,0 2 22 0,-4 8-38 16,5-13 21-16,-5 13-36 0,0 0 30 0,7-8-34 16,-7 8 31-16,0 0-35 0,1 13 32 0,-1-13-32 15,-1 21 26-15,1-6-24 0,-2 2 30 0,2 4-40 16,0 1 35-16,2 3-26 0,-1-1 34 0,0 2-11 16,2-1-4-16,-2-2-20 0,4 2-34 0,-2-3-32 15,2-2-36-15,0 1-29 0,1-7-65 16,-2-1-7-16,1-2-71 0,-1-3-252 0,-4-8-36 15</inkml:trace>
  <inkml:trace contextRef="#ctx0" brushRef="#br0" timeOffset="14124.99">15127 4417 24 0,'2'-17'504'0,"3"1"-149"0,-5 0-78 0,3 3-40 16,-2 1-39-16,-1 12-45 0,1-18 0 0,-1 18-52 15,0-14 3-15,0 14-44 0,0 0 10 0,3-11-36 16,-3 11 10-16,0 0-25 0,0 0 11 0,0 0-16 15,10 8 7-15,-10-8-17 0,8 10 5 0,-1-3-18 16,-3 1 20-16,4 1-16 0,-2-1 27 0,1-1-27 16,0-1 16-16,-7-6-19 0,12 11 20 0,-12-11-14 15,10 7 17-15,-10-7-19 0,0 0 18 0,14 3-19 16,-14-3-5-16,0 0 8 0,14-9 22 16,-14 9-30-16,8-13 24 0,-4 3-24 0,-2 0 22 15,1-2-19-15,-2-1 18 0,-1-2-20 16,0 1 20-16,-1-3-22 0,-1 1 22 0,1-1-37 15,-1 4 30-15,0 0-3 0,0 2 30 0,2 11-37 16,-5-18 25-16,5 18-26 0,-8-8 22 0,8 8-23 16,0 0 22-16,-15 5-21 0,5 4 19 0,-1 7-24 15,2 0 26-15,-3 4-26 0,3 1 15 0,0 1-11 16,1 0 28-16,3 0-34 0,0 0 22 0,2-4-20 16,3 0 20-16,0-1-18 0,4-2 15 0,1-1-29 15,-1-4-13-15,5-2-43 0,1 0-59 0,-10-8-11 16,23 2-66-16,-6-3 12 0,1-7-48 15,3-1-167-15,1-6 176 0</inkml:trace>
  <inkml:trace contextRef="#ctx0" brushRef="#br0" timeOffset="14315">15501 4097 267 0,'1'-27'380'0,"2"-1"-55"16,-2 3-26-16,-1 0-50 0,-1 5-14 0,1 1-16 16,-3 4-38-16,2 2-21 0,-2 0-26 0,3 13-31 15,-2-19-25-15,2 19-30 0,-4-9-16 0,4 9 7 16,0 0-12-16,0 0 0 0,-8 9 0 0,7 3-9 15,0 1-35-15,-2 7 34 0,3 3-33 0,-1 3 33 16,1 4-35-16,0 0 33 0,0 8-37 0,1-1 11 16,-1 0-52-16,0-1-11 0,1-6-49 15,-1-2-46-15,2-2-16 0,-2-3-20 0,0-3-16 16,0-4-28-16,-3-3-203 0,2-2 126 0</inkml:trace>
  <inkml:trace contextRef="#ctx0" brushRef="#br0" timeOffset="14455.99">15438 4356 352 0,'0'0'410'0,"-3"-18"-115"0,3 18-45 0,-2-20-54 16,4 11-43-16,0-4-31 0,3 1-21 0,0-4-20 16,4 1-16-16,4-3-15 0,2 3-10 0,3-3-7 15,3 1-13-15,4-1-12 0,-2 2-52 0,5-1-32 16,-2 3-52-16,-1-1-63 0,0 1-89 0,0-1-155 16,-2 1 159-16</inkml:trace>
  <inkml:trace contextRef="#ctx0" brushRef="#br0" timeOffset="14999.99">15654 3485 151 0,'-28'-14'314'0,"-3"2"-119"0,-2-4-33 15,-4 3-45-15,-2 1-2 0,-2 3-9 0,-4 0 5 16,-1 1-10-16,-4 4-14 0,-2 3-2 15,-13 3-22-15,-2 4 11 0,-2 4-12 0,-5 2-8 16,1 5-2-16,0 3-6 0,-1 3 0 0,0 5 1 16,-3 4 3-16,-12 8 6 0,2 4-6 0,18-4-15 15,-15 9-4-15,6 4-5 0,1 6 5 0,8 3-11 16,4 1-8-16,15-8 1 0,8 5 1 0,1 0 4 16,9 1 16-16,4 1-25 0,11-1 13 0,7-2-23 15,9-11 23-15,8 10 0 0,10-4-2 0,9-4-20 16,7-4 20-16,9-5-22 0,7-3 21 0,8-6 16 15,6-4 31-15,8-6-29 0,6-7 10 0,10-5-36 16,6-5 36-16,3-8-44 0,7-4 38 0,21-9-5 16,-1-4-6-16,-3-9 42 0,0-3-53 15,-1-3-2-15,-5-5-4 0,-4-4-29 16,-8-4 36-16,-2-4-18 0,-12-7 42 0,-5-2-28 16,-8-6 30-16,-7-5-11 0,-8-2 17 0,-8-2-18 15,-14 12-22-15,-5-2-37 0,-6 1 13 0,-7 0-31 16,-3 3 3-16,-10 3-27 0,-4 10 35 0,-7 2-23 15,-6-7 37-15,-8 7-32 0,-4 2 32 0,-10 4-19 16,-7 7 28-16,-7 5-31 0,-8 4 33 0,-5 4-25 16,-7 5 19-16,-3 6-20 0,-4 4 18 0,0 4-22 15,-1 3 21-15,1 5-15 0,3 3 18 0,-2 4-20 16,5 1-7-16,0 3 19 0,3 3-4 0,4-1 1 16,5 0 5-16,7 2 0 0,9-5 1 15,6 1-2-15,4 0 14 0,3 0-13 0,5-1-3 0,5-1-23 16,3-1-82-16,2-1-46 0,3-2-93 15,2-1-234-15,6-10 38 0</inkml:trace>
  <inkml:trace contextRef="#ctx0" brushRef="#br0" timeOffset="17274">16592 6370 46 0,'0'0'418'0,"-23"-2"-146"0,23 2-55 0,0 0-50 15,-16-2-8-15,16 2-34 0,0 0-12 0,-17-4-13 16,17 4 4-16,0 0-3 0,-15-2-15 0,15 2-8 16,0 0-16-16,0 0 5 0,0 0-16 0,-16-3-29 15,16 3 15-15,0 0-20 0,0 0 2 0,0 0-7 16,0 0 9-16,0 0-10 0,0 0 24 16,0 0 17-16,0 0-6 0,0 0-8 0,5 9 0 15,-5-9 11-15,21 4-14 0,-7-2-3 0,2 1-4 16,4-3 1-16,4 1-3 0,1 0-8 15,4-2 0-15,-1 1-9 0,2-1 8 0,0 0-3 16,7-3-1-16,-1 1-1 0,1-1 2 0,1 1 3 16,-2 1-9-16,1-2-9 0,0 3 8 0,0-2 2 15,2-1-2-15,1 0-3 0,1 3 9 0,1-4-3 16,2 2 4-16,0-3-1 0,1 3 1 0,4-1 0 16,-2 0 4-16,4-1 41 0,0 1-53 0,-1-2 49 15,13 0-53-15,-2 1 44 0,-1-2-47 0,-8 2 58 16,1 1-59-16,-1-2-5 0,-2 4 2 0,1-4 4 15,0 2 6-15,-2-1-6 0,-1 1 2 0,-2 1 2 16,2-1-3-16,-4 0-4 0,1 0 1 16,-1 1 1-16,0 0 54 0,0 1-59 15,-1-2 2-15,3 2 3 0,-1 0 0 0,2-2 0 16,-1 2 2-16,3-1 0 0,1 0-1 0,-2-1 4 16,1 4 1-16,-1-4 3 0,1 3 0 0,-1-2 2 15,-3 2-1-15,4 1-1 0,-3-5-2 0,-2 5 2 16,1-1-3-16,1 0 1 0,-2 0-8 0,0 1 6 15,-2-2 2-15,3 0-3 0,-1 2 1 0,0 0-2 16,0-1 0-16,-1 1 2 0,3 0-4 0,-1-1-7 16,0 2 5-16,-2-1 6 0,3 0 0 0,-2 0 0 15,0 1 0-15,0-1 1 0,-1 2-5 16,1 0 2-16,-2-1-27 0,1-1 34 0,-2 1-8 16,1-1 0-16,-1 1 7 0,0-1-1 15,1 0-2-15,-1 2 0 0,0 1-2 0,1-3-31 16,-1 0 38-16,0 0-3 0,1 0 0 0,-2 0-8 15,2 0 2-15,-4 0 3 0,3 0 3 0,-2 0-2 16,-1 0 0-16,0 0-4 0,1-3 1 0,1 1 0 16,-1 2 0-16,-2 0 2 0,1-1-8 0,2 0 7 15,-1 1 1-15,-2-3-2 0,2 1 2 0,2 1-2 16,-2 0-1-16,-2 0-2 0,4-1 4 0,-3 2-2 16,2 0 1-16,-3 0-6 0,3 0 13 0,-2 0-4 15,1-2-10-15,-1 1 13 0,0 0-2 0,-1 0-11 16,0-1 11-16,-1 1 8 15,2 0 2-15,-2-2 5 0,1 2-5 0,0-1 2 16,-2 0-2-16,2-1 0 0,0 1-5 0,-1 0-16 16,1 1 13-16,0-3-12 0,1 2 18 0,-1 1-17 15,0 0 16-15,2-3-11 0,-1 3 18 0,0-2-14 16,-1 2 18-16,0-2-17 0,3 2 19 0,-2-2-2 16,-2 1-5-16,4-1-2 0,-1 0 0 0,0 2 3 15,0-4 0-15,3 3 1 0,-2-3-2 0,0 3-1 16,0-1-14-16,0 0 18 0,1-1-11 0,0 2 9 15,-3-4-9-15,2 4 8 0,-2-3-13 0,2 2 11 16,-2-3-12-16,-1 3 4 0,3-2-5 16,-3-1 11-16,-1 2-15 0,1 0 10 15,0-1 2-15,-2 0-2 0,3-2 0 0,0 2-2 16,-1 1-5-16,1-1-6 0,1-1 12 0,-1 1-10 16,0 1 7-16,3-3-8 0,0 2 10 0,1 0-11 15,2 0 11-15,-1 0-12 0,1-1 7 0,-1 0-6 16,2 3 10-16,-2-3-8 0,2 0 8 0,0 2-11 15,1-1 2-15,-3 2 10 0,3-4-2 0,0 5-4 16,-1-3-5-16,0 2 9 0,-3-3-10 0,2 2 10 16,1 0-11-16,4 0 10 0,-2-3-11 0,2 1 11 15,0 3-10-15,-3-4 11 0,4 0-12 16,-4 0 9-16,4 2-7 0,0-2 9 0,9-1-10 16,-11-1 10-16,-1 4-1 0,0-3-11 15,-2 1 12-15,0 2-10 0,-1-2 12 0,-2 0-10 16,0 0 9-16,0 2-12 0,-1-3 12 0,-2 1-12 15,1 1 8-15,-3-1-8 0,3 3 19 0,1-1-18 16,-2 1 6-16,1-2-5 0,-3 0 9 0,0 3-9 16,0-2 11-16,-2 1-10 0,-1-1 10 0,0 0-1 15,-1 0-2-15,4 2-3 0,-1-3 4 0,1 3-3 16,-2-4-9-16,1 2 11 0,0 2-11 16,-8-2 14-16,0 1-9 0,-1-1 7 0,-1 2-6 15,-1-3 7-15,1 3-10 0,-1-2 10 0,-3 1-11 16,2-2 7-16,-1 4-8 0,-6-1 15 15,1 0-10-15,-18 3 10 0,27-4-6 0,-27 4 10 16,21-4-11-16,-21 4 14 0,16-1-15 0,-16 1 13 16,0 0-10-16,19-5 7 0,-19 5-7 0,0 0 5 15,0 0-10-15,18-2 10 0,-18 2-9 0,0 0-1 16,0 0 0-16,0 0 8 0,18-3-10 0,-18 3 9 16,0 0-8-16,0 0 8 0,0 0-1 0,0 0-3 15,14-3-5-15,-14 3-25 0,0 0-22 16,0 0-47-16,0 0-56 0,0 0-61 0,0 0-40 15,0 0-29-15,0 0-183 0,0 0-254 0,-12-8-247 16</inkml:trace>
  <inkml:trace contextRef="#ctx0" brushRef="#br0" timeOffset="18164.99">19710 6401 429 0,'0'0'480'0,"8"-6"-108"0,-8 6-75 15,0 0-65-15,0 0-54 0,7-7-30 0,-7 7-27 16,0 0-15-16,0 0-45 0,0 0 14 0,0 0-17 15,0 0-11-15,0 0-3 0,11 8 8 0,-11-8-5 16,2 22-33-16,1-4 25 0,-2 5-17 16,2 4 30-16,-2 2-27 0,1 7 43 0,-2 1-35 15,2 2 23-15,-2 1-19 0,0 3 55 0,0 1 5 16,-2-2-12-16,2 2 27 0,0-3-65 0,-3-1 41 16,1-1-65-16,1-2-4 0,1-1-3 0,-1-7-10 15,1 0-2-15,-1-3 5 0,1-1-7 0,0-6-4 16,0 2-25-16,0-3-30 0,0-6-35 15,0 3-29-15,1-6-15 0,-1-9-26 0,0 17-51 16,0-17-70-16,0 0-126 0,0 0-228 0,0 0-171 16</inkml:trace>
  <inkml:trace contextRef="#ctx0" brushRef="#br0" timeOffset="18469.99">19653 7103 288 0,'-7'-7'569'0,"7"7"-196"0,-9-12-62 16,9 12-104-16,-10-10-12 0,10 10-70 0,-8-8 24 15,8 8-62-15,0 0 18 0,-7-9-55 0,7 9 21 16,0 0-43-16,0 0 22 0,0 0-43 0,0 0 27 16,0 0-36-16,21 9 36 0,-9-3-42 15,2 1 0-15,4 4 1 0,1-2 2 0,0 0 0 16,3 0-8-16,1-1-10 0,0 1-25 0,2-4 0 16,-3 0-32-16,1-2-16 0,-2-1 2 15,-3-2-9-15,1-2 30 0,-4 0 1 0,4-1 27 16,-6-3 0-16,2-1 39 0,-4-2 8 0,0 1 25 15,-3-1 21-15,-2-3 9 0,1-1 2 0,-5 2 12 16,4 1-26-16,-4-4 35 0,-1 4-9 0,-1 10-17 16,-1-17-12-16,1 17 0 0,-7-17-18 0,7 17-6 15,-10-7 2-15,10 7-12 0,-17 2-4 0,2 3-10 16,-4 5-17-16,-2 6-46 0,-3 2-53 16,1 6-26-16,-2 2-57 0,0 3-23 0,-3 8-290 15,-1 1 9-15</inkml:trace>
  <inkml:trace contextRef="#ctx0" brushRef="#br0" timeOffset="19077.99">19247 7718 418 0,'-1'-12'526'0,"-1"1"-138"16,-1 1-96-16,3 10-68 0,-4-16-54 0,4 16-32 15,-4-12-19-15,4 12-20 0,-6-8-20 0,6 8-14 16,0 0-16-16,0 0-10 0,0 0-33 0,-13 9 23 16,9 3-5-16,2 0-6 0,-1 5-14 0,-3-1 45 15,5 2-45-15,-1 1 37 0,1-2-45 0,1 4 37 16,1-1-43-16,2 1 3 0,3-2 1 0,-2-1 1 15,3-4-8-15,0-1 13 0,3-2-2 0,-2-2 0 16,2-5 1-16,-10-4 0 0,25 6 33 0,-25-6-91 16,28-6 94-16,-14 1-40 15,4-6 39-15,-3-1-43 0,0-3 43 0,-2 0-49 16,0-2 40-16,-3 1-38 0,-1 2 7 0,0 0 19 16,-4 1 16-16,0 4 0 0,-1-2 18 0,-4 11 1 15,7-15-4-15,-7 15-10 0,4-10-11 0,-4 10-5 16,0 0-5-16,0 0-4 0,0 0 47 0,0 0-61 15,4 10 48-15,-4-10-57 0,0 19 56 0,0-8-48 16,0 2 50-16,0 2-45 0,3-1 46 0,-1 2-56 16,4 0 46-16,-1-4-46 0,1 2 52 0,2-4-51 15,-2 0 55-15,3-4-56 0,0 1 50 0,-9-7-54 16,21 4 49-16,-21-4-50 16,24-3 45-16,-9-5-44 0,2-1 47 0,0-4-46 15,0-1 56-15,1-8-50 0,-4 0 4 0,1-4 2 16,-2-1 0-16,-5-3-2 0,2-3 2 0,-5 2 2 15,-1 2-3-15,-4 2-21 0,0-1 11 0,-2 1 3 16,-4 2-1-16,-2 4 1 0,-1-1 0 0,-4 5-5 16,-4 5 6-16,2 0-7 0,-3 5-26 0,1 5-9 15,-2 2-21-15,0 4-19 0,0 1-18 0,0 7-43 16,2-2-22-16,-2 9-37 0,5-1-68 0,1 1-33 16,0 4-233-16,3 1-49 0</inkml:trace>
  <inkml:trace contextRef="#ctx0" brushRef="#br0" timeOffset="19578">19888 7742 97 0,'9'-10'441'0,"-9"10"-142"0,7-8-49 16,-7 8-30-16,3-10-32 0,-3 10-14 0,0 0-19 16,-3-14-10-16,3 14-7 0,0 0-18 15,-7-11-23-15,7 11-14 0,-8-7-14 0,8 7-13 16,0 0-8-16,-19-2-12 0,19 2-8 0,-21 5-15 16,11 0 9-16,-4 3-6 0,1 1-1 0,-2 4-5 15,1 0-3-15,1 3 35 0,2 1-44 0,0-1 37 16,1 2-68-16,1-1 68 0,5-2-43 0,-1 1 44 15,3-6-48-15,-1 4 1 0,3-3 4 0,3 1 7 16,0-2-9-16,3-4-6 0,0 2-6 16,-6-8 4-16,19 9-6 0,-19-9-3 0,21 3-7 15,-7-6-1-15,0-1-4 0,5-4 2 16,-2-2 19-16,-1-1-8 0,1-2 10 0,-3-1 8 0,-1-1 1 16,-2-2 21-16,-1 5 21 0,-2 0 17 15,-2 2 10-15,-1 1 6 0,-1 1 3 0,-4 8-5 16,7-12-6-16,-7 12-25 0,4-12 5 0,-4 12-3 15,0 0-10-15,0 0-5 0,0 0-6 0,0 0-5 16,0 0-1-16,0 0-8 0,-13 4 49 0,13-4-63 16,-8 13 48-16,8-13-63 0,-9 15 26 0,9-15-74 15,-5 17 20-15,5-17-63 0,0 14-31 16,0-14-37-16,4 16-38 0,-4-16-17 0,10 9-52 16,-10-9-243-16,0 0-28 0</inkml:trace>
  <inkml:trace contextRef="#ctx0" brushRef="#br0" timeOffset="19921">20091 7733 471 0,'6'-11'425'16,"2"-3"-112"-16,-3 4-24 0,1-2-82 0,-2 3 9 16,-4 9-27-16,9-13-27 0,-9 13-30 0,4-12-38 15,-4 12-12-15,5-7-38 0,-5 7 2 0,0 0-4 16,0 0-10-16,0 0-5 0,8 12-7 16,-8-12-1-16,1 17-5 0,-2-6-13 0,-1 3 50 15,1-2-54-15,1 2 45 0,-1 1-48 0,-1-3 47 16,0 2-55-16,2-2 41 0,0-1-45 0,0-11 41 15,0 18-51-15,0-18 61 0,0 14-58 0,0-14 49 16,4 9-45-16,-4-9 45 0,0 0-45 0,0 0 46 16,0 0-47-16,20-6 43 0,-12 1-43 15,2-6 50-15,-1 3-49 0,2-5 2 0,-1 1 6 16,0 3 4-16,0-2 7 0,0 1 10 0,-3 2-5 16,-1 3 10-16,-6 5-10 0,11-12 3 0,-11 12-1 15,10-5-2-15,-10 5-1 0,0 0 2 0,0 0-1 16,14 3-1-16,-14-3 40 0,4 10-47 15,-4-10 47-15,3 16-52 0,-3-16 42 0,3 17-52 16,-3-17 35-16,1 20-76 0,-1-20-26 0,3 18-74 16,-3-18-80-16,2 12-66 0,-2-12-338 0,0 0-175 15</inkml:trace>
  <inkml:trace contextRef="#ctx0" brushRef="#br0" timeOffset="20109.99">20479 7461 336 0,'4'-21'558'0,"-1"3"-145"15,-1 3-85-15,1 3-70 0,-2 0-61 16,-1 12-37-16,4-14-31 0,-4 14-21 0,0 0-21 16,0 0-24-16,0 0-13 0,0 0-9 0,-4 17-9 15,3-3-9-15,-2 4-11 0,2 0-10 0,-2 6 12 16,2 1-1-16,-2 0-3 0,2 1-8 0,-1 0-15 16,-1 2-25-16,1-3-39 0,-1 0-45 0,1-4-78 15,0 1-30-15,-2-5-86 0,3-5-218 0,-1 1-26 16</inkml:trace>
  <inkml:trace contextRef="#ctx0" brushRef="#br0" timeOffset="20606.99">20451 7729 195 0,'0'0'644'0,"0"-11"-199"0,0 11-99 0,-1-11-69 16,1 11-58-16,-1-9-40 0,1 9-36 0,0 0-37 16,0-16-20-16,0 16-26 0,3-10-7 0,-3 10-13 15,13-12-8-15,-1 4-16 0,1 1-10 0,6-2-22 16,0 1-33-16,3 1-32 0,2 1-17 0,-1-2-31 15,1 0-29-15,-1 3 21 0,0 0 15 0,1-1 18 16,-4 0 20-16,-4 3 16 0,-3-1 23 0,-13 4 49 16,20-5 41-16,-20 5 49 0,15-5 13 15,-15 5-25-15,0 0 46 0,15-4-46 16,-15 4 27-16,0 0-46 0,0 0 39 0,0 0-59 0,8-6 34 16,-8 6-48-16,0 0 38 0,0 0-54 15,0 0 33-15,0 0-57 0,0 0 48 0,0 0-42 16,0 0 38-16,7 6-43 0,-7-6 36 0,8 9-37 15,-8-9 27-15,11 12 5 0,-3-4-10 0,2 1 6 16,-1 0-4-16,0 2-3 0,2-1 5 0,0-1-10 16,-3 1-1-16,-1-2-4 0,-1 1 0 0,1-2 5 15,-7-7-3-15,8 14 2 0,-8-14-2 16,5 11-2-16,-5-11 7 0,4 8-4 0,-4-8-1 16,0 0-9-16,-4 8-19 0,4-8-3 15,0 0-10-15,0 0-12 0,-22-1-18 0,22 1-17 16,-19-7-29-16,6-1-16 0,4-2 5 0,-1-2-5 15,1 0 52-15,0-1 0 0,1 1 61 0,2-1 38 16,1 3 17-16,-1 2 58 0,0 0-27 0,6 8 33 16,-7-12-44-16,7 12 28 0,-9-10-51 0,9 10 30 15,0 0-46-15,-17-4 26 0,17 4 1 0,-15 9-15 16,3 1 2-16,-2 2-9 0,0 4-2 0,0 1-3 16,-1 3-3-16,-2 2-4 0,3 2 27 0,-1-4-91 15,1 4-98-15,2-5-160 0,-1 1-397 16,1-1-236-16</inkml:trace>
  <inkml:trace contextRef="#ctx0" brushRef="#br0" timeOffset="23156.99">21912 7557 472 0,'0'0'474'0,"-2"-15"-85"16,2 15-129-16,0 0-35 0,-1-14-75 0,1 14 0 16,0 0-69-16,0 0 22 15,10-4-55-15,-10 4 24 0,16 3-45 0,-5 2 24 16,1 3-38-16,4 2 29 0,1 1-47 0,0 3 37 15,-1 1-8-15,0 1-5 0,-1 2-7 0,-4-2 0 16,-2 2-2-16,-1 1-1 0,0-5-3 0,-6 1-10 16,1-3 12-16,-3 2-14 0,0-4 17 0,-3 1 35 15,1 1-40-15,-2-2 47 0,4-10-34 0,-10 11 51 16,10-11-52-16,-12 7 37 0,12-7-50 0,0 0-10 16,-20-6 8-16,20 6-1 0,-13-13 0 0,8-1-2 15,0-1-37-15,2-3 35 0,3-1-34 16,1-4 40-16,4 0-48 0,3 1 42 15,1-1-49-15,0 3 1 0,1 1-40 0,2 3-43 16,0 3-34-16,0 3-21 0,-2 2-38 0,4 1-41 16,-5 2-223-16,-9 5 56 0</inkml:trace>
  <inkml:trace contextRef="#ctx0" brushRef="#br0" timeOffset="23501.99">22282 7543 208 0,'0'0'444'0,"8"7"-153"0,-8-7-73 16,0 0-36-16,10 8-32 0,-10-8-35 0,5 9-7 15,-5-9-4-15,5 9-20 0,-5-9-7 0,6 11-28 16,-6-11 19-16,7 12-29 0,-7-12 4 0,9 12-19 16,-9-12 4-16,10 14-13 0,-10-14 8 15,12 10-27-15,-12-10 29 0,14 10-22 0,-14-10 15 0,14 6-17 16,-14-6 10-16,17 3-11 0,-17-3 10 16,16-1-23-16,-16 1 34 0,18-6-23 0,-9-1 10 15,1 0-12-15,-2-2 13 0,-2-4-16 0,1 1 17 16,-3-2-25-16,-1 3 26 0,0-3-17 15,-3 3 20-15,-1-2-3 0,-1 1 24 0,-1 3-25 16,-1-3 21-16,4 12-40 0,-8-13 36 0,8 13-34 16,-13-9 27-16,13 9-30 0,-14-3 28 0,14 3-26 15,-15 4 24-15,3 1-33 0,2 3 32 0,-3 5-27 16,1 3 25-16,1 0-23 0,0 2 24 0,1 1-27 16,1 3 27-16,2-1-38 0,0 2 38 15,2-2-2-15,3-2-9 0,1 1-19 0,2-3-37 16,3 0-57-16,1-1-66 0,4 0-23 15,-1-4-96-15,2-3-191 0,5-2 64 0</inkml:trace>
  <inkml:trace contextRef="#ctx0" brushRef="#br0" timeOffset="23796.99">22754 7141 338 0,'-8'-19'374'0,"2"1"-104"0,-2 5-48 16,2-1-18-16,-2 4-37 0,2 0-17 0,-1 2-23 15,1-1-2-15,6 9-40 0,-13-9-1 0,13 9-22 16,0 0-3-16,0 0-6 0,-19 6-11 0,11 2-6 16,3 6-4-16,-1 4-3 0,-1 1-28 0,2 5 23 15,1 1-30-15,-1 8 30 0,3 5-28 0,-1-1 19 16,1 5-27-16,-1 0 30 0,1 3-28 0,0-1 23 15,0 3-35-15,0-5 35 0,1-1-28 16,1-2-45-16,0-2-53 0,0-9-34 0,1-2-12 16,2 0-58-16,-2-6 2 0,2-5-253 15,-2-4 95-15</inkml:trace>
  <inkml:trace contextRef="#ctx0" brushRef="#br0" timeOffset="23944.99">22639 7611 445 0,'-3'-12'421'0,"1"-1"-95"15,-1 2-70-15,-2-2-66 0,3 4-41 16,-1-2-18-16,-1 2-47 0,4 9-1 0,-1-16-32 16,1 16 1-16,1-14-23 0,-1 14-8 0,9-13-28 15,1 6-34-15,-1-1-45 0,4 3-48 0,2-1-50 16,-1 0-53-16,3 0-222 0,-3 1 115 0</inkml:trace>
  <inkml:trace contextRef="#ctx0" brushRef="#br0" timeOffset="24348">22872 7400 538 0,'0'0'392'0,"0"0"-97"15,0 0-65-15,0 0-54 0,0 0-51 0,0 0-17 16,0 0-29-16,0 0-7 0,0 0-24 0,-8 7-5 16,8-7-8-16,1 11 4 0,-1-11-24 0,3 19 7 15,-1-7-18-15,3-1 15 0,0 3-14 0,-1-1 1 16,3 0-5-16,0 1 16 0,1-4-16 15,-2 2 3-15,-1 0-6 0,2-4 10 0,-1 0-11 16,-6-8 10-16,10 12-19 0,-10-12 30 16,9 7-19-16,-9-7 12 0,0 0-11 0,17 4 10 15,-17-4-11-15,10-5 10 0,-2-2-23 0,-2-1 30 16,3-3-20-16,-2-3 12 0,-2 0-12 0,0 1 18 16,-1-2-14-16,-2-2 12 0,0 5-34 0,-2-1 42 15,0 2-14-15,-2 1 17 0,2 10-22 0,-5-15 18 16,5 15-20-16,-9-7 16 0,9 7-29 0,0 0 28 15,-23 9-21-15,12 0 21 0,-2 5-20 0,1 3 19 16,1 1-21-16,1 1 12 0,1 1-17 16,4 1 25-16,-1-2-23 0,5-2 22 0,1 2-6 15,4-5-9-15,1 3-31 0,5-2-37 16,4-6-34-16,3-1-50 0,1-3-10 0,1-4-61 16,4-3-29-16,3-4-159 0,-1-1 177 0</inkml:trace>
  <inkml:trace contextRef="#ctx0" brushRef="#br0" timeOffset="24735.99">23256 7468 566 0,'1'-10'403'0,"-1"10"-60"0,3-14-90 0,-3 14-52 16,1-12-53-16,-1 12 0 0,0-10-58 15,0 10 4-15,0 0-46 0,4-12 18 0,-4 12-39 16,0 0 21-16,15-3-45 0,-15 3 41 0,19 5-43 16,-6 0 26-16,0 3-30 0,2 2 25 15,0 0-30-15,-2 2 28 0,0-1-41 0,-3 2 41 16,-2-2-34-16,-1-1 28 0,-2 0-29 0,-1 2 30 15,-4-12-29-15,2 16 31 0,-2-16-40 0,-1 13 46 16,1-13-38-16,-5 11 39 0,5-11-34 0,0 0 34 16,-12 6-33-16,12-6 29 0,0 0-40 15,-14-5 40-15,14 5-37 0,-9-12 32 0,5 1-33 16,3 0 24-16,1-3-32 0,1-3 13 0,3 0-37 16,3-2 17-16,3-1-10 0,1 1 7 0,1 0 0 15,4-4 12-15,-1 7 2 0,0 0 8 16,0 1-10-16,0 2 18 0,0-2 2 0,0 6 4 15,-4 1-2-15,2 0 10 0,-3 3-6 0,-10 5 14 16,14-3-4-16,-14 3 28 0,0 0-22 0,21 4 27 16,-21-4-28-16,10 12 25 0,-10-12-32 0,10 16 23 15,-7-6-33-15,1 1 17 0,-2 1-24 16,1 0 29-16,-2 2-26 0,-1-1 25 0,0 1-32 16,0 1 25-16,0-1-41 0,0-1-29 0,-2 1-44 15,0-3-68-15,0 0-23 0,2-11-56 0,-7 14-260 16,7-14 24-16</inkml:trace>
  <inkml:trace contextRef="#ctx0" brushRef="#br0" timeOffset="24902.01">23574 7311 397 0,'-1'-26'388'15,"-3"1"-78"-15,4-1-28 0,-4 2-62 16,3 1-32-16,-3 3-23 0,2 2-30 0,-1 3-19 16,-1 3-20-16,3 1-20 0,-2 0-19 0,3 11-22 15,-5-14 0-15,5 14-7 0,0 0-10 0,0 0-9 16,0 0-18-16,0 0-68 0,0 0-48 0,-6 13-35 15,7-4-66-15,1 3-23 0,1 4-251 0,2 0 37 16</inkml:trace>
  <inkml:trace contextRef="#ctx0" brushRef="#br0" timeOffset="25115.99">23697 7302 613 0,'0'0'372'0,"0"0"-76"0,18 0-23 15,-18 0-53-15,0 0-46 0,0 0-16 0,0 0-24 16,18 0-28-16,-18 0-24 0,0 0-17 0,0 0-12 15,11 2-11-15,-11-2-20 0,12 7 5 0,-12-7-6 16,11 14-4-16,-4-7-2 0,0 1-4 0,2 3-2 16,-1-1-2-16,1 3-28 0,1-4 21 0,-2 4 9 15,1-2-5-15,0-1-15 0,1 1-46 0,-1 1-12 16,-3-3-34-16,4-1-34 0,-3-1-13 16,0-1-22-16,-7-6-1 0,16 5-4 0,-16-5-9 15,0 0-45-15,20-1-133 0,-20 1 231 0</inkml:trace>
  <inkml:trace contextRef="#ctx0" brushRef="#br0" timeOffset="25269">24006 7352 311 0,'5'-20'323'0,"0"-1"-27"0,-1 2-51 0,0 2-23 16,0 0-27-16,-2 4-24 0,0 2-8 0,-1-1-30 15,0 2 20-15,-1 10-32 0,1-13-16 0,-1 13-23 16,2-13-18-16,-2 13-14 0,0 0-12 0,0 0-7 16,0 0-6-16,0 0-4 0,-7 13-52 15,1-3 53-15,0 3-10 0,-1 3 1 0,-1 3-36 16,0 1 35-16,1 2-41 0,0-3 2 0,0 3-44 15,2-2-38-15,-1-2-47 0,3-1-48 0,-1-4-26 16,3-3-34-16,1-10-224 0,1 17 58 0</inkml:trace>
  <inkml:trace contextRef="#ctx0" brushRef="#br0" timeOffset="25660">24191 7227 181 0,'12'-13'463'16,"-3"1"-137"-16,-3 3-53 0,1 1-39 0,-7 8-66 15,10-11-23-15,-10 11-39 0,9-9-21 0,-9 9-12 16,0 0-13-16,0 0-8 0,0 0-11 0,11 10-29 16,-11-10 21-16,4 15-17 0,-4-4 7 0,3 2-19 15,-1-3 17-15,0 2-17 0,0 2 18 0,2-3-34 16,-2 0 32-16,1-1-23 0,-3-10 17 0,5 17-20 16,-5-17 27-16,9 9-20 0,-9-9 16 15,10 5-30-15,-10-5 30 0,0 0-29 16,19-3 29-16,-19 3-21 0,18-11 21 0,-9 2-24 15,0-4 19-15,0 1-8 0,0-3 5 0,-2-3 7 16,-1 1-13-16,0 1 0 0,-3-2 0 0,-1 2 4 16,-2 0 5-16,2 3 15 0,-4 2 0 0,2 1 12 15,-2-1-12-15,2 11-2 0,-9-12-4 0,9 12 30 16,-13-6-43-16,13 6 38 0,-20 7-41 0,6 0 3 16,-3 5-12-16,3 2 15 0,-3 2-5 0,5 1 2 15,-2-1-3-15,3 4-28 0,2 2 33 0,1-3-60 16,1 3 68-16,6-1-39 15,-1-1 39-15,5-3-42 0,2 2 42 0,4-2-48 16,1 0 2-16,5-4-43 0,2-3-51 0,4-2-41 16,2-1-79-16,2-6 18 0,1-1-314 0,3-1-32 15</inkml:trace>
  <inkml:trace contextRef="#ctx0" brushRef="#br0" timeOffset="26547.99">24995 7120 538 0,'5'-10'399'16,"-5"10"-88"-16,3-15-58 0,-3 15-48 0,-3-13-20 16,3 13-28-16,-6-13-18 0,6 13-17 15,-9-10-18-15,9 10-16 0,-12-6-17 0,12 6 22 16,0 0-69-16,-24 4 41 0,14 0-50 0,-3 4 38 16,0 0-50-16,-2 6-1 0,2-2 0 0,1 3 0 15,1 1-2-15,0-1 0 0,3-3-8 0,2 2 12 16,1 1-4-16,1-4 1 0,2 0 0 0,2-1-1 15,0-10 2-15,7 14-1 0,-7-14 0 16,16 13-12-16,-16-13 12 0,24 4-7 0,-24-4-7 16,32-4 0-16,-12-3-11 0,0 0-2 15,-2-1-4-15,1-2 13 0,-1 0 5 0,-2-2 0 0,-1 2 5 16,-4 0 2-16,0 1-4 0,0 0 14 16,-5 1-1-16,2 3 53 0,-8 5-50 0,12-10 46 15,-12 10-51-15,7-7 2 0,-7 7-1 0,0 0 0 16,0 0-1-16,0 0 0 0,7 7-1 0,-7-7-11 15,-2 11 14-15,2-11-4 0,-1 16 3 0,1-4-1 16,0-12-33-16,0 20 40 0,0-10-34 16,1 4 39-16,2-3-41 0,0 2 43 0,0-1-44 15,3-3 47-15,1 1-36 0,0 0 29 0,2-5-28 16,-9-5 26-16,21 7-31 0,-21-7 43 0,24-2-5 16,-7-1-2-16,2-4-3 0,-1-5-4 0,0 0-4 15,6-4 3-15,-7-4-3 0,2-1-23 0,0-2 70 16,-5-6-53-16,2 0 41 0,-5-1-51 15,0-6-13-15,-1-1 9 0,-3-3-28 0,0-3 30 16,-1-1-24-16,0-4 42 0,-2 5-26 0,-1 1 33 16,-1 2-25-16,0 10 39 0,-2 3 2 0,-2 3 3 15,1 5 5-15,0 2-16 0,-2 3 8 16,1 3-11-16,-3 2 3 0,5 9-3 0,-8-6-3 16,8 6-34-16,-10 6 39 0,3 3-36 0,-1 4 29 15,0 6-28-15,1 2 36 0,-2 9-28 0,1 2 44 16,0 3-29-16,1 1 52 0,2 3-8 0,0 2 7 15,0 1 39-15,1-1-50 0,2 3-11 0,-1-1 5 16,4-3-3-16,2 0-4 0,0-3-1 0,3 0-4 16,2-3-10-16,-1-6 9 0,4 1-10 15,-1-10-6-15,1-2 4 0,0-3-2 0,1-5-3 16,2-4-2-16,-14-5-3 0,34-2-8 16,-10-5 0-16,5-5-4 0,-1-2-2 0,-1-6-7 15,2-4 5-15,0-3-28 0,3-9 87 0,-2-5-62 16,-2-1-3-16,-1-3 3 0,-4-3-21 0,-2-4 18 15,-2 2-27-15,-5-3 34 0,-5 9-20 0,-2 3 30 16,-3 3-25-16,-2 0 33 0,-2 9-14 0,-3 3 25 16,-2 2-1-16,-1 0-10 0,-2 4 9 0,-1 4-2 15,-4 3 4-15,4 3 2 0,-2 1-7 0,11 9 6 16,-22-3-5-16,10 8-1 0,-3 4-20 0,0 5 18 16,-2 4-17-16,3 3 17 0,-1 7-20 15,3 1 17-15,-2 2 3 0,5 4 2 16,0 0 1-16,1 2-4 0,2 0 3 0,4 1 44 15,-1 2-54-15,3-2 44 0,3 0-53 0,-1 1-3 16,4-1 5-16,1 1-1 0,-1-3-5 0,2-1 0 16,3-1-31-16,0-1-55 0,0-3-64 0,3-5-79 15,-1-7-103-15,2-4-486 0,3-5-396 0</inkml:trace>
  <inkml:trace contextRef="#ctx0" brushRef="#br0" timeOffset="26765">26387 6754 270 0,'2'-18'665'0,"-2"2"-131"0,0 2-154 0,0 0-33 15,0 4-48-15,0-2-72 0,0 12-56 0,0-16-19 16,0 16-51-16,0-11-10 0,0 11-28 0,0 0 4 16,0 0-30-16,0 13 9 0,-1-2-26 0,0 6 6 15,1 3-2-15,0 7-10 0,-2 1-16 0,2-1-22 16,0 5-48-16,0 6-1 0,0-2-71 0,0-6-39 15,-1 1-55-15,1-2-50 0,0-2-458 16,-1-3-272-16</inkml:trace>
  <inkml:trace contextRef="#ctx0" brushRef="#br0" timeOffset="27251.99">26355 7059 458 0,'-3'-10'441'15,"2"-3"-115"-15,0 2-68 0,-1 1-58 0,2-2-42 16,-1 3-33-16,2-1-41 0,-1-4 2 0,3 4-34 15,0-1 6-15,3-4-42 0,1 1 16 16,4-3-34-16,0 3-29 0,3-2-33 0,0-1-38 16,3 1-31-16,1-6-16 0,1 4 15 0,0-4 27 15,-1 3 12-15,1-4 46 0,-3 3 34 0,-2 1 48 16,-3 4 38-16,1-5 24 0,-3 4 18 0,0-2 28 16,-2 6-19-16,-2-3 32 0,2 2-39 15,-3 3 49-15,-2-1-23 0,-2 11 11 0,7-15-26 0,-7 15-6 16,5-12-38-16,-5 12-5 0,3-8-39 15,-3 8 9-15,0 0-23 0,0 0 15 0,0 0-31 16,4 10 22-16,-4 0-29 0,0 5 20 16,-2 3-22-16,0 6 15 0,-3 1-22 0,3 1 26 15,-3 6-26-15,0-1 23 0,1-4-25 0,-2 0 19 16,3-4 1-16,-2 3-2 0,2-3-8 0,-1-2 7 16,2-4-1-16,-1-1-3 0,2-3 0 0,0-2 1 15,1-11-4-15,-2 15 7 0,2-15-5 0,0 0 0 16,3 8-6-16,-3-8 10 0,0 0-3 15,13-4-1-15,-3-2-1 0,-1-3-25 0,1-1 31 16,5-2-19-16,-2-2 1 0,0 2-2 0,0 2 26 16,-2-2-22-16,-1 4 24 0,-2 1-24 0,1 2 19 15,0-2-22-15,-9 7 22 0,13-7-25 16,-13 7 22-16,0 0-17 0,0 0 22 0,23 5-25 16,-23-5 24-16,10 8-32 0,-10-8 23 0,9 12-35 15,-9-12-36-15,9 11-8 0,-9-11-16 0,8 15-30 16,-8-15-39-16,7 9-32 0,-7-9-33 0,10 8-69 15,-10-8-304-15,0 0-134 0</inkml:trace>
  <inkml:trace contextRef="#ctx0" brushRef="#br0" timeOffset="27563.99">26923 6834 40 0,'7'-8'505'0,"1"-3"-140"0,0 2-67 16,-1-1-43-16,-1 2-43 0,-1 3-48 0,-5 5-45 16,10-14-7-16,-10 14 12 0,8-10-60 0,-8 10 11 15,0 0-50-15,0 0 47 0,14-2-45 0,-14 2 28 16,0 0-36-16,14 9 30 0,-14-9-49 0,11 8 19 15,-11-8-26-15,12 11 33 0,-12-11-36 0,12 8 37 16,-12-8-37-16,14 7 39 0,-14-7-36 0,0 0 12 16,22 0 25-16,-22 0-45 0,17-8 44 0,-17 8-46 15,16-13 43-15,-5 4-38 0,-2-2 35 0,-1-1-38 16,0-3 21-16,-1-2-27 0,0 1 38 16,-5 1-50-16,2-2 64 0,-3 3-40 15,-1 2 53-15,0-1-46 0,0 13 42 0,0-17-49 16,0 17 36-16,-5-11-38 0,5 11 40 0,0 0-43 15,-18 1 47-15,9 5-35 0,-2 4 50 0,-3 2-39 16,2 4 41-16,-2 0-29 0,5 2 32 0,-2 2-43 16,2-2 32-16,1 1-40 0,3 2 14 0,1-6-30 15,2-1-33-15,2 3-38 0,0-5-84 0,2 1-73 16,-2-13-509-16,5 18-273 0</inkml:trace>
  <inkml:trace contextRef="#ctx0" brushRef="#br0" timeOffset="28311.99">28052 6462 69 0,'0'0'547'0,"1"-20"-176"0,-1 20-95 16,-1-17-46-16,1 17-53 0,-3-17-27 0,3 17-7 15,-4-16-16-15,4 16-18 0,-7-13-14 0,7 13-15 16,-10-11-17-16,10 11-12 0,0 0-10 0,-13-2-18 16,13 2 8-16,-11 6-7 0,11-6-36 15,-8 15 32-15,5-3-33 0,2-1 31 0,-1 3-34 16,4-2 25-16,2 6-21 0,1 2 32 15,2-2-34-15,2 2 32 0,3 0-30 0,0-1 32 16,5 4-34-16,0-4 24 0,-3-1-23 0,1-2 34 16,-1 0-34-16,0-1 34 0,-2-1-36 0,-3-4 33 15,1 0-33-15,-4 0 23 0,-1-2-21 0,-5-8 32 16,8 14-33-16,-8-14 34 0,-2 11-61 0,2-11 66 16,-11 8-37-16,11-8 33 0,-23 8-46 0,23-8 37 15,-32 1-42-15,13-2 12 0,-4-1-38 0,0-4-17 16,0-1-22-16,3-1-16 0,1-3-17 15,2-4-6-15,3 0-3 0,2-4 2 16,4 1 28-16,2-5-9 0,1 3 21 0,5 0 14 16,0 3 32-16,3-2 25 0,-1 2 37 0,1 1 44 15,0 1 44-15,-1 4 14 0,-1 3 19 0,-1 8 7 16,5-17-39-16,-5 17 28 0,3-13-53 0,-3 13 7 16,0 0-26-16,1-9 23 0,-1 9-29 0,0 0 33 15,0 0-48-15,-1 16 32 0,0-3-59 0,-4-1 40 16,0 10-52-16,-3 2 41 0,0 3-41 0,-3 4 35 15,0-1-42-15,1 0 24 0,-4 4-32 16,1 0 42-16,-1 0-44 0,0-1 41 0,3-1-23 16,-2 0-28-16,3-6-38 0,1-1-49 15,2-5-64-15,4-4-4 0,1-2-75 0,1-6-288 16,1-8-49-16</inkml:trace>
  <inkml:trace contextRef="#ctx0" brushRef="#br0" timeOffset="28869">28259 6334 481 0,'6'-15'530'0,"-1"3"-126"0,-1 0-101 15,2 4-53-15,-6 8-60 0,7-13-23 0,-7 13-44 16,5-13-20-16,-5 13-28 0,0 0-16 0,0 0-10 16,0 0-6-16,12 12-9 0,-10-2-14 15,4 6 3-15,-2 4-50 0,0 2 49 0,-1 2-41 16,-1 3 42-16,2-1-45 0,-3 5 35 0,-1-4-34 15,4 3 35-15,-4-2-49 0,4-1 45 0,-2-2-44 16,0-2 31-16,0 1-34 0,0-7 21 0,0-2-21 16,1-3 35-16,-1 1-29 0,-2-13 34 15,4 12-30-15,-4-12 34 0,0 0-31 0,13 7 33 16,-13-7-38-16,11-7 44 0,-3 1-49 0,2-4 22 16,-1-4 33-16,4-2-34 0,0-4 31 0,2 1-32 15,0-3 23-15,2 2-26 0,0-2 39 0,-3 5-34 16,2 1 36-16,-3 3-32 0,2 1 37 15,-4 2-36-15,-1 1 25 0,-1 3-25 0,-9 6 35 16,15-9-40-16,-15 9 50 0,13-4-45 0,-13 4 44 16,0 0-47-16,15 4 28 0,-15-4-28 15,9 11 34-15,-9-11-32 0,8 14 32 0,-6-2-40 16,1-2 38-16,0 2-39 0,-2 2 41 0,0-3-42 16,0 3 39-16,1-2-44 0,0-1 45 0,-2 0-37 15,3 0 36-15,-3-11-40 0,1 17 41 0,-1-17-37 16,5 14 35-16,-5-14-34 0,6 8 45 0,-6-8-51 15,0 0 53-15,0 0-43 0,19-1 36 0,-19 1-44 16,15-11 32-16,-9 0-33 0,3 0 40 0,-1-3-41 16,-3 0 38-16,1-2-52 0,-2 0 33 15,1 1-44-15,-2-2 27 0,-1 3-48 16,3 2 25-16,-3 0-28 0,-2 12-37 0,2-14-15 16,-2 14-26-16,0 0 4 0,0-11-14 0,0 11-15 15,0 0-39-15,0 0-39 0,0 0-110 0,0 0 231 16</inkml:trace>
  <inkml:trace contextRef="#ctx0" brushRef="#br0" timeOffset="29999.99">28963 6532 194 0,'0'0'280'0,"33"-3"-84"0,-15 1-15 15,-3-1-20-15,6-4 4 0,-4 0-7 16,0-3 8-16,-3 2-23 0,-1 0 0 0,-3-2-24 16,0-3 21-16,-3 2-51 0,-1-2 27 15,-2 1-52-15,-1 3 47 0,-1 1-9 0,-2 8-14 16,-2-18-8-16,2 18-19 0,-7-15-12 0,7 15-6 15,-13-9-12-15,13 9-5 0,-17-3-4 0,4 7-11 16,-2 1-14-16,-6 5-26 0,3 3 52 0,-2 3-43 16,-1 5 42-16,1-1-43 0,1 2 45 0,3 4-44 15,1-2 39-15,3-4-34 0,3-1 34 0,2 1-38 16,3-3 39-16,0-2-48 0,4-3 38 0,1-1-44 16,2-1 40-16,-3-10-54 0,9 10 42 15,-9-10-49-15,15 7 41 0,-15-7-37 0,22-5 26 16,-9-2-57-16,3-3 42 0,1 0 18 15,0-7-20-15,1-4 12 0,1-3-17 0,-4-3 0 16,3-2-10-16,-3-3 9 0,1-6-12 0,-1 2 11 16,-2-6 10-16,1-6-6 0,-3 4 23 0,-2 3 10 15,-1-1 20-15,-2 1 21 0,-1 3 3 0,-1 4 25 16,-4 5 11-16,1 3-3 0,-1 6-4 0,-1 2 33 16,1 5-53-16,0-1 34 0,-1 2-56 15,0 2 30-15,1 10-48 0,-4-12 38 0,4 12-44 16,0 0 36-16,0 0-38 0,-13 4 33 0,11 7-34 15,-1 1 20-15,0 4-33 0,0 6 44 0,1 1-46 16,1 2 47-16,0 4-42 0,1-4 41 0,1 6-4 16,0-3-7-16,1 7-48 0,-1-5 24 15,-1-1-37-15,2 1 10 0,-2-3-30 0,2 0-21 16,-1 0-10-16,0-4-17 0,2-1 19 0,-1-3 10 16,2-4 7-16,-1-1 8 0,-1-4 22 0,-2-10 19 15,5 15 17-15,-5-15-6 0,7 10 27 16,-7-10 5-16,0 0 13 0,0 0 6 0,19-3 8 15,-19 3 6-15,13-9 4 0,-4 3-8 0,1-1 21 16,0-1-19-16,-1 0 13 0,4 1-28 0,-3-1 18 16,-1 4-29-16,1-2 17 0,-1 1-18 0,-9 5-1 15,17-7-15-15,-17 7 20 0,14-7-24 0,-14 7 22 16,13-3-22-16,-13 3 20 0,0 0-22 0,16-2 13 16,-16 2-13-16,0 0 22 0,0 0-24 15,16-3 28-15,-16 3-27 0,0 0 24 0,0 0-23 16,12-7 12-16,-12 7-14 0,0 0 27 15,8-9-28-15,-8 9 21 0,5-14-24 0,-5 14 22 16,3-16-18-16,-1 5 7 0,1-2-16 0,-1 1 25 16,-2 2-17-16,0-2 26 0,0 12-11 0,-1-19 25 15,1 19-32-15,-4-16 19 0,4 16-19 0,-5-10 31 16,5 10-34-16,0 0 31 0,0 0-31 0,-20 3 33 16,11 3-2-16,-3 4-35 0,1 4 6 0,-2 2 39 15,1 2-39-15,-2-1 36 0,4 2-37 0,0 1 36 16,1-1-40-16,1 0 33 0,3 1-36 15,3-6 18-15,0-1-29 0,2-2 19 16,2-1-36-16,0-2-14 0,-2-8-19 0,11 13-17 16,-11-13-22-16,17 4 8 0,-17-4-7 0,23-4-4 15,-7-2 13-15,1-2 17 0,2-1 21 0,0-3 17 16,0-2 22-16,3-1 29 0,-5-2 6 0,0 3 47 16,0-1 19-16,-3 3 12 0,1-1 14 0,-3 1-13 15,-2 3 18-15,-3 0 12 0,1 3-22 0,-8 6-21 16,9-10-15-16,-9 10-10 0,0 0-13 0,14-4-9 15,-14 4-6-15,0 0-5 0,8 8-36 16,-8-8 37-16,2 13-55 0,-2-13 59 0,0 21-40 16,0-9 40-16,0 1-34 0,-1-1 18 15,0 1-24-15,1-1 36 0,-3-2-39 0,3 0 40 16,0-10-41-16,0 16 38 0,0-16-39 0,0 12 38 16,0-12-46-16,0 0 38 0,0 0-30 0,5 8 35 15,-5-8-35-15,0 0 38 0,12-10-36 0,-7-2 36 16,3 2-46-16,1-7 47 0,2 1-1 0,-1-2-3 15,-1 0 1-15,1 1 1 0,1-1 3 0,-2 3 0 16,-1 1 3-16,0 4 1 0,-3 1-31 16,0 1 28-16,-5 8-7 0,8-9 1 0,-8 9 0 15,0 0-3-15,0 0-4 0,17 5 2 0,-17-5 1 16,6 14-3-16,-1-4-12 0,-2 2 8 0,-1-2-43 16,2 2 55-16,-1 1-45 0,-1 2 47 15,-1-2-46-15,1 1 27 0,0-3-50 0,0-2 23 16,-2-9-50-16,2 16-42 0,-2-16-31 0,0 0-87 15,5 8-71-15,-5-8-220 0,0 0-16 0</inkml:trace>
  <inkml:trace contextRef="#ctx0" brushRef="#br0" timeOffset="30209.02">29993 5995 566 0,'6'-20'446'16,"1"4"-92"-16,-1 3-29 0,-1 1-110 15,-2 4 4-15,-3 8-92 0,5-11 13 0,-5 11-61 0,0 0 24 16,0 0-70-16,0 0 43 0,6 14-56 15,-6-2 35-15,1 0-51 0,-1 6 38 0,0 3-48 16,2 3 35-16,-2 2-39 0,0-1 37 0,0 4-4 16,-2 0-17-16,1 0-30 0,0 1-48 0,-2-3-7 15,-1 0-35-15,2 1-56 0,-2-2-43 16,-1-2-22-16,-1-2-19 0,0-2-247 0,3-6 36 16</inkml:trace>
  <inkml:trace contextRef="#ctx0" brushRef="#br0" timeOffset="30674.99">29977 6411 479 0,'0'0'451'0,"0"0"-122"0,-5-10-68 15,5 10-43-15,-2-10 17 0,2 10-84 0,-3-12 23 16,3 12-31-16,0-12-27 0,0 12-48 0,0-17 0 16,0 17-20-16,8-16-6 0,1 4-8 15,-2-1-14-15,6 1-17 0,4-2-52 0,1 2 27 16,2-3-40-16,3 0 15 0,1 0-21 16,1 2 1-16,-5 3 1 0,2-2 20 0,-2 2-11 15,-2 0 26-15,-1 0 6 0,-3 3 23 0,-1-2 16 16,-2 5 18-16,-2-4 42 0,-9 8-36 0,17-8 18 15,-17 8-14-15,11-8 29 0,-11 8-50 0,10-6 37 16,-10 6-53-16,0 0 44 0,12-3-51 0,-12 3 47 16,0 0-48-16,0 0 45 0,13 3-50 0,-13-3 44 15,7 6-60-15,-7-6 57 0,9 12-49 0,-9-12 48 16,9 16-49-16,0-4 46 0,-2 0-7 16,0 0-10-16,0 0 6 0,3 5-10 15,-1-2-39-15,0 1 51 0,-1 1-48 0,2-1 50 16,-1-3-42-16,-2 0 42 0,1-1-52 0,-2 0 52 15,-2-2-56-15,1-2 56 0,-1 3-44 0,-4-11 47 16,4 14-45-16,-4-14 44 0,1 9-37 0,-1-9 27 16,0 0-36-16,-7 8 38 0,7-8-42 0,0 0 44 15,-22-2-46-15,12-4 48 0,-3 0-52 0,-1-2 47 16,0-4-54-16,-2 3 44 0,4-8-7 0,-1 4 3 16,1-3-41-16,3 3 49 0,1 1-40 0,1 3 40 15,2 0-32-15,5 9 41 0,-9-10-43 16,9 10 46-16,-13-8-42 0,13 8 39 15,-15 2-39-15,2 3 43 0,-5 3-1 0,-1 2-47 16,-6 6 46-16,-2 1-53 0,-3 2 51 0,0 4-60 16,-9 4-3-16,1 3-57 0,-5 0-73 0,0 1-61 15,-6 2-405-15,-1 0-172 0</inkml:trace>
  <inkml:trace contextRef="#ctx0" brushRef="#br0" timeOffset="32547.99">21270 8877 619 0,'-19'-1'464'0,"4"-1"-97"16,-2-3-85-16,17 5-55 0,-24-4-40 0,24 4-36 16,-18-7-17-16,18 7-21 0,-13-10-24 0,13 10-17 15,-1-15-7-15,6 1 38 0,10-2-59 0,8-4 44 16,9-2-59-16,12-5 37 0,8-2-57 15,6-1-4-15,4 2-1 0,5-4-3 0,0 3-2 16,1 1 2-16,0 2-6 0,-3 1 5 0,-2 1-7 16,-6 5-10-16,-3-1-57 0,-15 8 11 0,-3 0-28 15,-4 2 14-15,-10 2-18 0,-3 3 21 16,-6 1 2-16,-13 4 17 0,0 0 5 0,10-6 15 16,-10 6 5-16,0 0 25 0,-18 3 17 0,18-3-1 15,-28 5-6-15,10-2 35 0,-5 2-25 0,3 0 11 16,-2 2-2-16,-1-2 31 0,4 2-39 0,0-1 24 15,2 1-36-15,0 1 27 0,3 0-33 0,4 1 27 16,0 2-5-16,0 4-3 0,2 1-13 0,3 3 7 16,1 2-10-16,1 2 49 0,2 5-48 15,1 0-2-15,1 7 2 0,1 4-1 16,-1 0-1-16,-1 0-10 0,1 2 10 0,1 2-36 16,-2-2 37-16,0 0-11 0,1 1-20 0,0-4-59 15,-1 2 9-15,2-5-19 0,-1-6-25 0,0 0 1 16,2-4-33-16,-1-1 27 0,0-7-18 0,-1 0 41 15,0-6-3-15,-1-11 50 0,0 18 1 0,0-18 38 16,-1 14-8-16,1-14 50 0,-9 11 4 0,9-11 44 16,-17 11 3-16,17-11 20 0,-22 5 2 15,8 0 0-15,0-3 20 0,14-2 3 0,-30 2 4 0,30-2-6 16,-28 3-2-16,28-3 4 0,-23 0-18 16,23 0-10-16,-18 0-9 0,18 0-11 15,0 0-19-15,-21-5-10 0,21 5-11 0,0 0-6 16,3-15-9-16,7 6-8 0,7-6-8 0,6-3-8 15,2-1-21-15,5-1-25 0,2 0-30 0,3 0-38 16,0-1-39-16,-1 1-21 0,0-2-28 0,0 3 17 16,-1 0 12-16,-2-1 1 0,-3 2 22 0,0 0-5 15,-5-3 30-15,0 4 31 0,-7 0 73 0,-4 4 55 16,0-1 43-16,-5 2 42 0,-1 0 47 0,-4 2-7 16,-2 10-22-16,5-16 23 0,-5 16-9 15,0-15-14-15,0 15-16 0,-5-12-20 16,5 12-17-16,-2-10-16 0,2 10-23 0,0 0 2 15,-7-8-5-15,7 8-8 0,0 0-7 0,0 0-3 16,-9 10-5-16,9-10 0 0,-4 15-9 0,0-5 5 16,3 1-1-16,-2 3 0 0,1 2-4 0,0-4 0 15,-1 2 0-15,2 1 2 0,0-4-2 0,-1 0-9 16,2-1 10-16,0-10 0 0,-2 14 0 0,2-14-1 16,0 12 1-16,0-12 0 0,0 0-25 0,0 0 22 15,0 0-33-15,19-5 49 0,-13-2-29 16,3 0 34-16,0-3 2 0,1 2 2 0,-1-2 2 15,0-1 0-15,1 2 1 0,-2-2-12 0,1 6 9 16,-2-4-5-16,1 2-4 0,-1 2-3 0,-7 5-3 16,15-12-1-16,-15 12-3 0,17-10-1 15,-17 10-9-15,20-7 9 0,-8 3-9 0,-12 4 18 16,25-7-10-16,-12 3-2 0,5 2 1 0,-1-3-2 16,4 0 15-16,1 0-32 0,0-2 6 0,1-3-7 15,5 1-5-15,0-4-5 0,0 1-4 0,-1-2-4 16,1-2 25-16,-1-2-31 0,-2 1 25 15,-2-5-14-15,0 1 4 0,-2-2 1 0,-3-3 3 16,-2 2 8-16,-3-3 4 0,-3-1 0 0,-3 3-6 16,-3 3 40-16,-2-2-13 0,-3 7 40 0,0 0-3 15,-3 2-43-15,-2 0 32 0,1 4-37 0,-2 2 35 16,-1 2-42-16,-1 1 36 0,9 6-36 0,-14-4 30 16,14 4-33-16,-18 9 30 0,12-2-33 0,-3 3 30 15,3 5-9-15,-1 4-2 0,3 5 6 16,2 0 1-16,2 3 39 0,1 11-48 0,0 2-1 15,4 4-7-15,3 12 7 0,1 5 3 16,1 3-16-16,0 3-1 0,3 5 12 0,-1-1 5 16,-1 0 35-16,1 1-19 0,-1 0 11 0,-2-1-44 15,1-4-1-15,-3 1-11 0,-2-3 13 0,-4-4 0 16,2-12 2-16,-2-1 2 0,-2-3-4 0,-2-3-1 16,2-4-13-16,-4-2 3 0,0-6-5 15,-1-6-6-15,0-5-2 0,-3-1-3 0,1-7-10 0,1-3-8 16,7-8-3-16,-19 7 19 0,19-7 13 15,-26-8-9-15,8-1 15 0,3-6-2 0,-5-5 15 16,2-3 3-16,0-6 18 0,2-3-9 16,1-2 30-16,2-4-2 0,1 2 3 0,3-5 6 15,1 2 20-15,3 2-39 0,0-3-1 0,3 3-16 16,5-1 13-16,1 1-10 0,2-1-1 0,2 3-2 16,2 2-2-16,3-1-27 0,0 1 21 0,3 2-42 15,1 1 27-15,1 1-23 0,1 1-1 0,0-1-11 16,0 3-7-16,2 0 6 0,-1 1-6 0,-1 3 3 15,2 0 1-15,-1 1 21 0,-2-1-13 0,-1 2 29 16,-2 2-12-16,-2 3 18 0,-1-3-5 0,0 2 12 16,-3 1 5-16,1 3 16 15,-2 1 8-15,-2 1 9 0,-2 2 4 0,-4 8-5 16,5-12-4-16,-5 12-4 0,0 0-5 0,2-11 5 16,-2 11-10-16,0 0-2 0,0 0-1 0,0 0 0 15,-15 6-2-15,10 2-2 0,0 4-2 0,0-3 0 16,0 8-3-16,-1 0 1 0,0 1-2 0,3 2 4 15,1 0-4-15,0-3 3 0,2 1-3 0,1 1 1 16,2-2 1-16,-1 2 7 0,5-5-9 0,-1 0 18 16,4-3-6-16,-1-1 16 0,3-3-16 0,-1-2 10 15,-11-5-4-15,23 2 7 0,-23-2-21 16,27-5 21-16,-10-4-24 0,-2-2 25 0,0-1-21 16,-3-4 22-16,-1-1 19 0,-2-1-3 15,-2-1 5-15,-5 1-20 0,0 0-4 0,-2 1-4 16,-4 0-4-16,-3 0 26 0,-1 0-37 0,-3 1 34 15,0 4-47-15,-5 1 30 0,2 4-46 0,0 2 24 16,-1 0-47-16,15 5-17 0,-26-3-32 0,26 3-51 16,-23 0-27-16,23 0-60 0,-15 2 13 0,15-2-295 15,0 0 7-15</inkml:trace>
  <inkml:trace contextRef="#ctx0" brushRef="#br0" timeOffset="33676.99">23109 8782 10 0,'27'-2'497'0,"-27"2"-170"15,20-3-95-15,-20 3-41 0,18 0-41 0,-18 0-41 16,21 1-16-16,-21-1-16 0,17 5 0 0,-17-5-16 16,20 8-2-16,-9-2-4 0,-2-2-13 0,0 2-10 15,4 2-3-15,-3 0-6 0,0 0-3 0,0-3-5 16,-2 2-5-16,1 0 5 0,-9-7-7 16,13 8-3-16,-13-8 2 0,10 8 29 0,-10-8 22 15,0 0 41-15,9 8-8 0,-9-8-17 0,0 0-2 16,0 0-22-16,0 0-9 0,0-14-7 0,0 14-10 15,-5-17-1-15,2 5-34 0,2-5 60 0,-3 0-60 16,4-2 26-16,0 2-46 0,2-2-15 0,0 3-37 16,2 0-42-16,1 1-42 0,3 1 1 15,-2 1-29-15,3 2 39 0,3 3-4 0,-1 0 42 16,3 2-14-16,0 3 48 0,-1-2-16 0,-13 5 63 16,31-1-31-16,-31 1 43 0,29 6-1 15,-11-5 47-15,-4 6-1 0,0-2 35 0,-1 1 18 16,-3 2 15-16,3 0 11 0,-3 1-7 0,-1 1-7 15,1 1-4-15,-1 0-8 0,-2 3-8 0,0-1-4 16,0 1-5-16,-1-1-6 0,-1 1 0 0,-1 1-7 16,1-1-2-16,-1-2 0 0,-2-1-6 0,1 1-2 15,-3-12-3-15,4 17-2 0,-4-17 23 0,1 12 7 16,-1-12 24-16,0 0-7 0,0 13-15 0,0-13-17 16,0 0-7-16,0 0-9 0,0 0-4 15,-11-10-4-15,11 10-16 0,-8-19-1 16,7 9 54-16,-2-5-56 0,3 2 36 0,0-3-43 15,4 2 37-15,-1-3-41 0,2 5 38 0,-2-3-56 16,3 5 55-16,-1-1-44 0,1 3 39 0,-6 8-38 16,13-11 39-16,-13 11-41 0,17-3 39 0,-17 3-29 15,16 3 27-15,-6 3-48 0,-2-2 58 0,3 5-47 16,0-1 40-16,-2 4-40 0,-1-1 2 0,2 2 4 16,-3-2 3-16,0-1 2 0,0 4-8 15,-2-4 12-15,-1 0 1 0,-1-1 2 0,-1 2 0 0,-2-11 1 16,4 13-1-16,-4-13 3 0,4 12 6 15,-4-12 16-15,0 0 34 0,3 10-17 16,-3-10-3-16,0 0-7 0,0 0-7 0,0 0-7 16,1-14 44-16,-1 14-60 0,2-20 40 0,0 4-48 15,0-2 46-15,2-3-53 0,0 1 48 0,1-2-52 16,0 3 47-16,3 0-49 0,-2 0 49 0,2 2-55 16,1 1-2-16,0 4 6 0,-2 1 3 0,1 2 8 15,0 2 2-15,-8 7 3 0,16-8-3 0,-16 8 4 16,18-3 1-16,-18 3 40 0,18 7-47 0,-9-2 48 15,4 5-51-15,-4 0 39 0,1 4-58 0,3 1 32 16,-3-1-54-16,-1 1 26 0,2 2-56 16,0-1-1-16,1 0-18 0,-1-1-23 15,0-2-11-15,3 0-35 0,-5-4 36 0,5-2-29 16,-14-7 16-16,22 7-28 0,-22-7 38 0,23-1-27 16,-11-3 48-16,3-3-10 0,-1 2 71 0,1-7 2 15,-1 0 63-15,2 0 3 0,-5-5 41 0,2 1 36 16,-4-2 20-16,-2 1 17 0,0-1-12 0,-1 0 1 15,-3 1 14-15,-1 0-15 0,-2 2 0 0,-2 1 4 16,0 2-5-16,0 2-8 0,-2-2-12 0,-1 3-8 16,0 1-24-16,-3 1-23 0,8 7 9 15,-15-5-16-15,15 5-2 0,-21 2-6 0,6 4-1 16,2-1-5-16,-3 6 1 0,0 0 35 0,1 3-60 16,2 3 50-16,1-3-47 0,1 3 43 15,4 0-46-15,-2 1 41 0,4-4-47 0,3 0 5 16,0-2 1-16,4 0-10 0,1-2 13 0,3 0-3 15,1-2-4-15,0-2-1 0,-7-6-4 0,19 7 29 16,-19-7-38-16,22-4 30 0,-22 4-39 0,27-8 43 16,-12 0-27-16,-2-1 27 0,2-2-23 0,-6 1 31 15,2-2-27-15,-3 1 43 0,0 1-29 16,-1 0 46-16,-2 2-27 0,0 0 11 0,-5 8 59 16,7-14-61-16,-7 14 41 0,7-7-63 15,-7 7 42-15,0 0-57 0,0 0 34 0,0 0-44 0,0 0 58 16,0 0-57-16,10 5 50 0,-10-5-51 15,0 18 46-15,3-8-50 0,-1 3 44 0,-2-2-61 16,3 1 21-16,-2 1-62 0,4-2 4 0,-2 0-53 16,1-1-35-16,-1 0-37 0,-3-10 2 0,9 11-58 15,-9-11-17-15,0 0-242 0,18 0 11 0</inkml:trace>
  <inkml:trace contextRef="#ctx0" brushRef="#br0" timeOffset="34030.99">24494 8460 256 0,'3'-28'469'0,"-2"3"-126"0,2 0-34 15,-1 7-77-15,0 1-8 0,-1 3-37 0,0 3-41 16,-1 0-32-16,0 11-22 0,3-11-19 0,-3 11-15 16,0 0-10-16,0 0-13 0,0 0-7 15,7 14-18-15,-3-3 10 0,-1 4-6 0,-1 2-2 16,3 4-1-16,-3 2-3 0,0 2 27 0,1-1-37 16,-1 1 32-16,0-1-35 0,1 0 29 15,-3-2-45-15,2-3 45 0,-1-3-34 0,-1-3 30 16,1 0-33-16,-1-1 33 0,0-12-32 0,0 15 33 15,0-15-36-15,3 11 40 0,-3-11-45 0,0 0 32 16,0 0-27-16,14-3 30 0,-8-5-25 0,4 0 22 16,1-2-32-16,3-2 38 0,-3-1-48 0,2-1 14 15,2 3 5-15,-2-2 2 0,1 1 2 0,-2 3 5 16,0 2-11-16,-1-1 13 0,0 2 0 0,-11 6 0 16,19-7 0-16,-19 7 8 0,0 0-9 15,25-1 0-15,-25 1 9 0,14 8-9 0,-14-8 0 16,14 13 38-16,-9-5-49 0,-1 1 38 15,-2-1-38-15,-2-8 28 0,4 19-48 0,-4-19-18 16,0 18-59-16,0-18-77 0,0 15-4 0,0-15-82 16,0 0-289-16,-4 10-74 0</inkml:trace>
  <inkml:trace contextRef="#ctx0" brushRef="#br0" timeOffset="34178">24824 8292 297 0,'1'-18'410'0,"0"1"-110"16,1 3-68-16,-2 14-61 15,-3-18-46-15,3 18-22 0,0 0-27 0,-4-8-8 16,4 8-20-16,0 0-14 0,-10 11-6 0,10-11-24 16,-4 19-58-16,4-8-25 0,2 3-57 0,0 0-6 15,0 1-94-15,4-1-129 0,-1 3 227 0</inkml:trace>
  <inkml:trace contextRef="#ctx0" brushRef="#br0" timeOffset="34491">24967 8442 425 0,'0'0'451'0,"17"4"-123"15,-17-4-59-15,0 0-59 0,0 0-29 0,0 0-24 16,0 0-24-16,0 0-37 0,0 0-7 0,0 0-20 16,11 4-12-16,-11-4-12 0,0 0-10 15,-5 14-6-15,5-14-9 0,-2 16-13 0,2-16 9 16,-2 19 30-16,1-8-42 0,1 0 26 0,1 1-36 16,-1 2 31-16,3-3-31 0,-1 1 24 0,4 0-26 15,-3-2 34-15,5-1-38 0,0-2 27 0,-1 0-30 16,-7-7 30-16,22 7-28 0,-22-7 28 0,24 0-28 15,-24 0 31-15,27-7-43 0,-13 0 45 16,0-1-31-16,0-1 3 0,-3-1 1 0,0-2 3 16,-3 0 1-16,-2 0-6 0,2-1 12 0,-6 2-1 15,-2 1-2-15,0 10-44 0,-2-20 21 0,-5 11 37 16,2 0-7-16,-6 1-14 0,-3 1 5 0,1 2-9 16,-4 2-34-16,2 1-37 0,0-2-43 15,15 4-31-15,-28-1-64 0,28 1-11 0,-21-2-290 16,21 2-1-16</inkml:trace>
  <inkml:trace contextRef="#ctx0" brushRef="#br0" timeOffset="34814.99">25214 8357 80 0,'0'0'477'0,"23"0"-151"0,-23 0-77 16,25 3-50-16,-25-3-40 0,23 7-32 0,-14 0-21 15,3-3-13-15,-3 3-10 0,-2 1-29 0,2-1 5 16,-2 1-4-16,0 1-18 0,-3 0-5 0,0 1-7 15,-4-10-2-15,5 15-1 0,-5-15-12 16,3 14 4-16,-3-14 9 0,0 12 22 16,0-12 9-16,0 0 5 0,0 0 2 0,0 12-18 15,0-12-6-15,0 0-13 0,0 0 5 0,-2-13-6 16,2 13-5-16,5-19-1 0,-1 4 3 0,0-1 0 16,1-3 2-16,4 1 9 0,1-3 3 0,-1 2-4 15,2 2 14-15,1 0-4 0,1 2 4 0,1 1-1 16,0 2 1-16,0 2-10 0,4 0-5 0,1 4-8 15,-2 3-3-15,1 1 0 0,0 2-10 0,2 0 3 16,3 5 0-16,-1 1-4 0,-2 4-1 0,3 0-2 16,-2-1-7-16,-2 4-29 15,0-1-30-15,0 3-44 0,-3 1-71 0,0-3-103 16,-2 2-477-16,0 0-282 0</inkml:trace>
  <inkml:trace contextRef="#ctx0" brushRef="#br0" timeOffset="35324.99">26507 8258 722 0,'-5'-10'460'0,"2"-1"-139"16,2 0-153-16,2-1-85 0,6-6-37 0,4-3-4 15,6-3-10-15,4-3 10 0,4 0-8 0,5-6-5 16,2-3-4-16,3 1-1 0,-3 0-10 0,2 0 0 16,-2-5-13-16,-2-1 0 0,-2-1-7 15,-3-5 11-15,-4 0-5 0,-3-2 1 16,-7 3 4-16,-3 5 10 0,-3-1 11 0,-4 4 59 15,-2 4-33-15,-3 2 28 0,-4 7-37 0,1 3 29 16,-5 2-39-16,0 3 35 0,-1 2-40 0,-4 7 37 16,4 2-51-16,13 6 46 0,-29 4-52 0,11 5 52 15,1 6-45-15,-2 8 39 0,1 6-39 0,4 6 31 16,0 5-40-16,0 11 27 0,5 6 1 0,0 4-11 16,5 4 50-16,1 4-62 0,5 6-1 0,-1 6-4 15,4 2-37-15,2 2 41 0,1 0-9 16,2 1 52-16,-1-3-56 0,2-2 54 0,-1-2-58 15,1-2 0-15,0-5 1 0,1-4-2 0,-3-5-6 16,1-4-14-16,-1-4 0 0,-4-12-12 0,1-5-11 16,-2-1-16-16,0-3-20 0,-1-9-44 15,-1-2-30-15,-2-7-56 0,0-2-109 0,0-14-250 16,-2 19-103-16</inkml:trace>
  <inkml:trace contextRef="#ctx0" brushRef="#br0" timeOffset="35491.99">26421 8647 406 0,'-10'-25'565'16,"1"3"-105"-16,0-1-172 0,0 3-59 0,4-2-50 15,1 2-37-15,2 0-33 0,4 0-26 0,3-2-29 16,3 0-2-16,7-2-17 0,3-1-19 0,7 0-24 16,3 3-50-16,4-1-62 0,10-3-37 15,0 5-81-15,-5 1-46 0,0 3-227 0,1 0 15 16</inkml:trace>
  <inkml:trace contextRef="#ctx0" brushRef="#br0" timeOffset="36021.99">27028 8093 434 0,'0'0'501'15,"0"0"-126"-15,14-3-102 0,-14 3-96 0,0 0-6 16,0 0-31-16,0 0-31 0,4 10-23 0,-4-10-18 16,-4 12-12-16,4-12-10 0,-4 19-38 0,2-8 16 15,-1 3-27-15,0 0 32 0,-1 2-33 0,1-1 27 16,-1 0-7-16,0 0-3 0,2-3-4 15,-1-2-14-15,1 2 13 0,2-12 0 0,-4 16-6 16,4-16 4-16,-4 10-2 0,4-10-2 16,0 0 2-16,0 0-41 0,0 0 47 0,0 0-32 15,0 0 33-15,0-13-23 0,4 2 24 0,0-4-29 16,1-2 28-16,1-2-12 0,3-2 8 0,0 1 1 16,1-2-16-16,3-3-12 0,1 4-11 0,0-3-18 15,2 8-11-15,2-4-11 0,1 1-8 0,2 3-2 16,-3 4-12-16,0-2 16 0,1 5-15 0,1-2 32 15,-1 3-13-15,-3 0 38 0,0 1-3 0,-2 3 19 16,-2-2-20-16,-12 6 30 0,18-5-10 16,-18 5 38-16,0 0-1 0,18 3 36 15,-18-3 8-15,3 8 11 0,-3-8 3 0,-3 13-17 16,1 0 12-16,-5 0-19 0,0 3 12 0,0 4-24 16,0-2 1-16,1-1-17 0,1 2 21 0,0-1-31 15,1-2 13-15,3 1-22 0,0-4 19 0,2 1-25 16,-1-2-6-16,3 0 12 0,3 0 27 0,-2-3-28 15,2-1 28-15,2-2 0 0,-8-6 1 0,15 6 2 16,-15-6-5-16,19 0-10 0,-19 0 10 16,25-6 1-16,-13 0-2 0,1-2 4 0,-2-1 4 15,0-3 1-15,-2 0-2 0,-1-2 0 0,-3 1-11 16,2-2-12-16,-5-1 6 0,-1 2-10 0,-1 2 2 16,-3-2 0-16,-3 1-4 0,0 1-4 15,-1 2-3-15,-3 0-7 0,-1 2-9 0,0 1-26 16,0 1 15-16,11 6-57 0,-19-8-54 0,19 8-62 15,-16-4-29-15,16 4-86 0,0 0-233 0,-14-8-48 16</inkml:trace>
  <inkml:trace contextRef="#ctx0" brushRef="#br0" timeOffset="36499.99">27533 7917 174 0,'22'2'436'0,"-22"-2"-129"15,16 6-87-15,-16-6-40 0,18 8-32 0,-9-1-28 16,0-2-26-16,-1 2 0 0,-3 1-23 15,1 1 1-15,-1-1-10 0,1 1-28 0,0 1 16 16,-4 0-13-16,-2-10 2 0,4 14-9 0,-4-14 12 16,0 16-16-16,0-16 11 0,0 13-33 0,0-13 40 15,0 0-22-15,0 12 48 0,0-12-11 16,0 0-11-16,0 0-6 0,0 0-16 0,0 0-15 16,0 0 9-16,9-8-3 0,-5-1-6 0,2-3-4 15,5-2 0-15,-1-4-2 0,4 4 28 0,-3 0-30 16,0 0 37-16,0 5-28 0,-3-3 37 15,-1 6-39-15,1-1 42 0,0 0-55 0,-8 7 41 0,11-9-107 16,-11 9 116-16,0 0-44 0,17-2 44 0,-17 2-59 16,0 0 54-16,15 5-53 0,-15-5 9 15,12 12 2-15,-12-12-2 0,9 13 1 0,-4-6 0 16,-5-7 0-16,6 15-9 0,-6-15 13 16,5 16-6-16,-5-16 3 0,5 12 3 0,-5-12-2 15,2 14 2-15,-2-14 0 0,0 0 1 0,2 12 2 16,-2-12 31-16,0 0-15 0,0 0 2 0,0 0-7 15,0 0-3-15,0 0 11 0,9-12-21 0,-1 3 49 16,3-5-43-16,-2-5 20 0,4 1-42 0,2-5 46 16,1 2-60-16,-2 2 1 0,-1 3-2 0,0-1 20 15,0 5 5-15,3-1 4 0,-5 2-3 0,1 3 3 16,-1 1-3-16,-11 7 7 0,21-6 2 0,-21 6 3 16,20 0-6-16,-20 0 8 0,26 6-10 15,-12 1 42-15,0 0-51 0,1 1 49 16,2 1-64-16,-3 2-11 0,2 2-115 0,-3-3-108 15,-3-3-174-15,1 4-269 0,-4 0-225 0</inkml:trace>
  <inkml:trace contextRef="#ctx0" brushRef="#br0" timeOffset="36925">29290 7407 101 0,'-3'-17'777'0,"-2"-1"-319"16,0 3-66-16,0 0-124 0,1 4-32 0,0 0-76 15,4 11 4-15,-9-12-75 0,9 12 10 0,0 0-55 16,-12 5 26-16,7 6-46 0,1 5 29 0,-1 5-56 15,2 7 44-15,0 7-45 0,3 2 32 0,2 2-62 16,-2 2 14-16,5 0-23 0,1 1-42 0,1-4-47 16,0 0-35-16,2-1-80 0,0-5-25 0,-1-1-304 15,-2-10-99-15</inkml:trace>
  <inkml:trace contextRef="#ctx0" brushRef="#br0" timeOffset="37295.99">28564 7467 504 0,'-61'-25'404'0,"5"5"-113"0,-6 1-17 0,-4 1-92 16,-2 3 1-16,-3 3-51 0,4 3 15 0,3-1-46 15,16 3 25-15,4 0-43 0,8 2 52 16,8 1-74-16,7-1 19 0,8 1-54 0,13 4 38 16,-2-12-49-16,15 4 32 0,15-2-43 0,11-2 36 15,22-3-40-15,12 1 26 0,10 2-56 0,11-2 54 16,28-1-32-16,3 5 35 0,3 0-6 15,2 3-49-15,8 2 36 0,-6 3-52 0,-25 1 31 16,-3 2-45-16,-1 3 47 0,-8-1-30 0,-11 4 38 16,-5 1-37-16,-15 4 36 0,-9 0-39 0,-18 1 49 15,-9 3-31-15,-12 1 43 0,-9 0-29 0,-8 2 43 16,-12 8-38-16,-7 2 49 0,-16 9-45 0,-7 3 47 16,-7 1-46-16,-9 0 42 0,-1 4-54 15,-15 14 56-15,0-2-5 0,5 3 0 0,17-9-3 16,1 3-10-16,5 0-1 0,6 1-42 0,5 1 42 15,6-4-49-15,4 2 44 0,7-6-46 0,6-8 36 16,8-4-18-16,4-3-16 0,3-5-15 0,7 1-38 16,3-5-37-16,4-4-60 0,1-6-71 15,5-5-82-15,1-6-242 0,4 0-92 0</inkml:trace>
  <inkml:trace contextRef="#ctx0" brushRef="#br0" timeOffset="37697.01">29777 7802 436 0,'15'-29'460'0,"2"-2"-143"0,-4 4-45 16,-2 2-93-16,-3 2-15 0,-3 5-59 0,0 1 29 16,-2 2-54-16,0 4 31 0,-2 1-54 0,-1 10 26 15,2-14-55-15,-2 14 32 0,-4-10-59 0,4 10 44 16,0 0-49-16,-13 5 40 0,7 4-44 0,-2 4 38 16,-3 5-40-16,2 1 35 0,-3 6-5 15,-1 0-15-15,3 4 10 0,1 0 1 16,-2 0-4-16,2-2-3 0,2-5-2 0,0 0-7 15,2 2-5-15,2-9-22 0,3 4-15 0,0-6 28 16,0-3-30-16,4-2 21 0,-4-8-19 0,11 12 12 16,-11-12-7-16,13 2 5 0,-13-2 7 0,23-7 11 15,-10-2-9-15,2-4 8 0,-1 0 9 0,2-5-5 16,-1-4 11-16,0-1-15 0,0-2 39 0,-3 1-13 16,-2 4 36-16,1-1-27 0,-2 2 45 15,-3 6-38-15,-1 1 39 0,0 3-54 0,-1-1 24 0,-4 10-41 16,8-12 43-16,-8 12-50 15,0 0 42-15,0 0-41 0,0 0 37 0,7 9-39 16,-7-9 25-16,0 21 11 0,2-8-18 0,-4 2 6 16,2-1-22-16,0 4-30 0,-1-2-41 0,0 2-50 15,1-3-58-15,0-3-10 0,0 0-118 0,0-12-184 16,2 18 32-16</inkml:trace>
  <inkml:trace contextRef="#ctx0" brushRef="#br0" timeOffset="37831">30230 7195 58 0,'0'0'168'0,"-1"-12"-168"16,1 12-79-16,0 0 28 0</inkml:trace>
  <inkml:trace contextRef="#ctx0" brushRef="#br0" timeOffset="39427">29706 7583 502 0,'11'-29'430'16,"-2"2"-117"-16,-3-3-43 0,0 6-121 0,-4 0 28 15,-2 3-62-15,-2 0 10 0,-4 0-48 0,-3 5 28 16,-1 0-50-16,-7 4 29 0,-1 2-48 0,-6 3 17 16,-3 6-37-16,-5 2 40 0,-9 5-55 0,-2 5 44 15,-11 7-44-15,1 5 37 0,0 4-40 0,0 4 19 16,4 2-22-16,2 0 37 15,3 3-38-15,5 0 39 0,4 1-8 0,11-10-3 16,3 4-5-16,6-5-3 0,2 1 42 0,8-5-50 16,3-3-6-16,5-1 12 0,5-1-6 0,4-1 4 15,4-4-2-15,5-2-2 0,3-3 0 0,4-5-1 16,4-3 0-16,5-6-14 0,4-2 15 0,-1-4-7 16,-1 0-23-16,-2-7 34 0,4-3-47 0,-9 1 55 15,-2-5-47-15,-6 1 48 0,-5-6-46 0,-2-1 46 16,-7-5-52-16,-3-2 56 0,-5 1-39 0,-7-2 41 15,-2 1-37-15,-7 4 50 0,-2-1-33 16,-7 7 38-16,-9-7-49 0,-5 8 36 0,-3 3-3 16,2 7 1-16,-4 7-4 0,-3 1-9 15,-4 4 1-15,1 3-1 0,-5 4-12 0,0 1 7 16,-13 7-48-16,1 4 52 0,1 3-36 0,0 3 38 16,-1 3-38-16,5 1 36 0,5 2-34 0,4 2 33 15,4 2-36-15,7 1 34 0,12-7-31 0,5 2 36 16,5 0-34-16,8-2 39 0,6-3-38 0,6-1 40 15,8 2-34-15,4-2 37 0,10-2-45 0,5 1 44 16,7-7-36-16,1 0 33 0,7-6-35 0,1-3 33 16,2-2-36-16,0-6 34 0,2 0-32 15,5-6 30-15,-2-1-32 0,-3-3 38 0,-3-4-38 16,-10 2 37-16,-5-3-44 0,-6 0 40 0,-3-5-29 16,-5 1 33-16,-6-3-46 0,-5 4 48 15,-6-1-39-15,-4 2 39 0,-5-5-6 0,-8 5-3 16,-1 4 2-16,-5 2-10 0,-6 3 5 0,-3 4-9 15,-5 4 7-15,-4 5-4 0,-3 2-35 0,2 2 40 16,-2 5-36-16,1 2 38 0,4 1-37 0,0 1 37 16,6 3-41-16,4 2 40 0,5 2-33 0,4 4 38 15,5-1-30-15,7 1 37 0,6 2-24 0,4-2 28 16,6 2-30-16,7 5 16 0,6-4-19 16,6 0 30-16,12 3-32 0,3-2 28 15,8-2-34-15,0-2 33 0,8-5-29 0,2-2 24 0,2-4-40 16,2-3 39-16,4-1-32 0,-2-4 35 15,-10-1-42-15,12-4 36 0,-4-1-34 0,-4-4 34 16,-9 2-31-16,-5 1 31 0,-2-3-23 0,-5 1 27 16,-4 2-30-16,-8-1 39 0,-6 2-37 0,-3 0 39 15,0 1-28-15,-18 2 29 0,23-4-36 0,-23 4 36 16,0 0-33-16,21 1 32 0,-21-1-31 0,4 8 26 16,-4-8-29-16,-7 18 32 0,-1-2-32 15,-1 2 21-15,-7 5 5 0,-2 1-2 0,4 0-5 16,-4 0 3-16,4-1-6 0,-1 3-5 0,4-5 3 15,4-1-3-15,-2 1-9 0,4-2 7 0,2-3 0 16,5-1 2-16,-1-3-7 0,6 2 1 0,0 0-5 16,2-3 7-16,2-2-11 0,1 1-1 15,1-4 10-15,-1 0 1 0,4-2 1 0,-1 1 0 16,-15-5 0-16,27 2 0 0,-27-2 1 0,25 3-4 16,-25-3 5-16,25 3-8 0,-25-3 9 0,20 1 1 15,-20-1 0-15,18 1-4 0,-18-1-4 0,0 0 9 16,18 0-5-16,-18 0 4 0,0 0-9 15,0 0 8-15,0 0-1 0,20 2-1 0,-20-2-20 16,0 0-37-16,0 0-27 0,0 0-67 0,5 8-54 16,-5-8-132-16,0 0-362 0,0 0-225 0</inkml:trace>
  <inkml:trace contextRef="#ctx0" brushRef="#br0" timeOffset="40187">30505 7332 229 0,'9'-8'402'16,"1"-5"-125"-16,4 1-86 0,2-1-42 0,0 1-46 16,7-6-23-16,0 0-20 0,-1 0-14 0,4-2-6 15,-1-1-7-15,-2 1-19 0,-2-2 18 0,-2 2 3 16,-3 3-3-16,-5 1-2 0,-2-1-1 0,-4 3-9 16,-3 4 6-16,-2 10-5 0,-5-15 4 15,5 15 11-15,-14-8 2 0,14 8 4 0,-31-2 1 16,8 7 2-16,-1 1-3 0,-5 7 14 15,-3 4-21-15,1 5 22 0,-1 0-24 0,-4 9 20 16,2 2-31-16,3 1-6 0,7-3-13 0,2-2 13 16,7 2-3-16,1 0-2 0,6-3-4 0,4-2 1 15,4-3-2-15,4 2-12 0,9 2 13 0,1-4-4 16,6 2 2-16,2-3 28 0,2-2-34 0,3 0 30 16,1 0-35-16,0-5 18 0,-1-1-23 15,-3 3 37-15,-5-5-40 0,-2-1 33 0,-4 0-37 0,-5-1 38 16,-2-1-34-16,-6-9 24 0,1 18-25 15,-6-10 40-15,-3 3-43 0,-3-2 40 0,-5 1-36 16,-1 0 34-16,-3-1-37 0,2-1 38 16,-3-3-53-16,3 1 35 0,4-3-53 0,0 1-53 15,14-4-62-15,-22 3-66 0,22-3-88 0,-16-4-172 16,16 4 51-16</inkml:trace>
  <inkml:trace contextRef="#ctx0" brushRef="#br0" timeOffset="40517.99">30795 7586 434 0,'0'0'473'0,"18"-3"-146"16,-18 3-66-16,0 0-66 0,19-1-41 15,-19 1-28-15,0 0-25 0,17-5-20 0,-17 5-18 0,0 0-22 16,20-3-3-16,-20 3-2 0,19-6-16 16,-19 6 4-16,24-6-5 0,-12 2-4 0,2 0-2 15,3 0-16-15,-3-1 9 0,1-1 0 0,-3-1-1 16,-1-1-4-16,1 1-2 0,-4 0 0 0,-3-1 1 15,-5 8-16-15,5-15 17 0,-5 15 1 16,-3-16 2-16,-3 6-1 0,-6 5-2 0,0-2-2 16,-3 2 9-16,-4 2-16 0,1 2 20 0,-3 1-4 15,-4 4 2-15,1 1 2 0,2 4-23 0,-6 3 24 16,4 4-4-16,0 1-7 0,3 4 37 0,7-2-53 16,1 2 49-16,3-2-42 0,5 2 35 15,3-1-39-15,3-1 38 0,3-1-53 0,5 2 35 16,3-3-44-16,4-4 9 0,2 1-41 0,3-4-36 15,1-1-33-15,2-4-30 0,3-2-48 0,-3-3-79 16,3-3-160-16,-1-2 129 0</inkml:trace>
  <inkml:trace contextRef="#ctx0" brushRef="#br0" timeOffset="40784.99">31143 7603 7 0,'6'-13'541'0,"-1"-2"-131"0,-1-2-67 16,1 4-90-16,-4 1-54 0,2 0-36 0,-3 12-29 15,3-19-23-15,-3 19-26 0,2-15-27 0,-2 15 0 16,7-12-47-16,-7 12 31 0,10-5-9 0,-10 5-4 15,0 0-7-15,29 5-6 0,-15-1-9 16,3 6 5-16,1 1-11 0,-2 0 6 0,0 2-5 16,0 2 1-16,-4-4-6 0,-2 6 1 15,-2-5-12-15,-3 1 49 0,-3-1-49 0,0-1 45 16,-4-1-40-16,0 0 35 0,-2-2-38 0,-2 0 38 16,-1-1-35-16,-1 1 27 0,8-8-32 0,-15 8 45 15,15-8-47-15,-15 3 44 0,15-3-38 0,0 0 33 16,-22-3-40-16,22 3-11 0,-9-12-1 0,9 12-17 15,-5-19-28-15,5 8-37 0,1-5-43 0,3-4-28 16,4-1-1-16,3-5-23 0,1-1-11 16,1 0-204-16,2 3 173 0</inkml:trace>
  <inkml:trace contextRef="#ctx0" brushRef="#br0" timeOffset="40961.99">31414 7340 97 0,'0'0'474'16,"7"-11"-113"-16,-7 11-71 0,0 0-66 0,7-9-49 15,-7 9-30-15,0 0-32 0,0 0-22 0,0 0-12 16,0 0-9-16,7 9-12 0,-7-9-21 0,3 20 7 15,-2-9-12-15,2 3-2 0,-1 2-7 0,2 1-3 16,1 2-5-16,2 1 2 0,0 0-8 0,2-3-2 16,0 2-2-16,1-1 5 0,1-2-21 0,0-2-15 15,1 1-23-15,-1-3-34 0,1-3-52 0,0-1-9 16,-12-8-42-16,17 5-98 0,-17-5-163 0,22 0 132 16</inkml:trace>
  <inkml:trace contextRef="#ctx0" brushRef="#br0" timeOffset="41133">31686 7361 472 0,'2'-21'399'0,"0"1"-94"0,0 3-55 0,-2 4-62 16,0 0-34-16,0 13-29 0,0-19-26 0,0 19-19 15,0-12-17-15,0 12-13 0,0 0-10 0,0 0-6 16,0 0-5-16,0 0-7 0,-13 11-6 0,7 2 8 16,0 6-16-16,-1 0 0 0,0 4 2 0,-3 4-18 15,2 1-20-15,-1 1-25 0,2 1-55 0,-3-1-31 16,4-4-25-16,-1-4-147 0,1 1-153 15,0 1 109-15</inkml:trace>
  <inkml:trace contextRef="#ctx0" brushRef="#br0" timeOffset="41567">31908 7258 481 0,'0'0'360'16,"0"0"-140"-16,0 0-12 0,0 0-75 0,0 0 9 16,0 0-64-16,0 0 21 0,0 0-47 15,0 0 35-15,0 0-52 0,-11 10 46 0,11-10-59 16,-4 18 47-16,2-5-58 0,1-1 48 0,1 5-50 16,0-3 44-16,1 2-46 0,1 3 37 0,0-4-45 15,2 1 41-15,-1 1-47 0,1-5 43 0,1 3-44 16,1-6 44-16,0 3-40 0,2-4 38 0,1-3-6 15,1 1-5-15,-10-6-5 0,18 5-5 0,-18-5 0 16,26-2-5-16,-12-3-48 0,1-2 45 0,1-1-49 16,0-3 50-16,-2-4-45 0,-1 1 50 0,-3-4-45 15,0 0 50-15,-3-3-5 0,-3 1-3 0,-2 4 1 16,-2-1 2-16,-1 3 0 0,-2 2 0 0,-2 0-2 16,1 2 1-16,-4 3-13 0,8 7 6 15,-19-8-1-15,19 8 3 0,-25 5-2 0,7 4 0 16,0 4 0-16,-2 4 10 0,1 2-2 0,2 5-3 15,-1-2 1-15,5 2-8 0,3-2-1 0,1 0 2 16,3-1-2-16,3 0-1 0,3-2-8 0,0-3-8 16,5 0-10-16,1-2-30 0,4-3-66 0,1-3-19 15,2 1-59-15,2-7-119 0,3 0-153 0,1-2 89 16</inkml:trace>
  <inkml:trace contextRef="#ctx0" brushRef="#br0" timeOffset="41859">32308 7292 135 0,'8'-13'591'16,"-2"2"-197"-16,-1 1-88 0,-1 2-86 0,-4 8-47 0,12-10-54 16,-12 10-11-16,14-8-22 0,-14 8-25 15,0 0-5-15,23 2-11 0,-23-2-8 16,16 9-4-16,-4 1-41 0,-5 2 37 0,1 5-45 16,1-2 40-16,-4 1-44 0,-2 2 40 0,-1 0-44 15,-4-2 43-15,0 1-42 0,-4 0 45 0,-3-1-45 16,1 1 51-16,-1-7 1 0,-1 1 8 0,0-3 13 15,-3 2 22-15,4-6 20 0,0 2 18 0,9-6 3 16,-16 2-2-16,16-2-3 0,-14-4-16 0,14 4-18 16,-12-12-16-16,10 3-11 0,1-4-13 15,2-3-7-15,6-3-10 0,2-1-7 0,4-5-17 16,6 0-28-16,3 1-29 0,1 0-27 0,4 2-13 16,1 2-2-16,1 4 1 0,-2 1 1 0,3 3-13 15,-7 5-48-15,-7 4-32 0,-16 3-27 0,26-2-110 16,-26 2-195-16,14 6-16 0</inkml:trace>
  <inkml:trace contextRef="#ctx0" brushRef="#br0" timeOffset="42249">30952 8029 206 0,'-25'8'510'15,"4"-1"-133"-15,7-2-89 0,-2-2-29 0,16-3-78 16,-23 6 14-16,23-6-73 0,-14 6 13 0,14-6-58 16,0 0 45-16,0 0-71 0,0 0 56 15,0 0-59-15,16-4 32 0,9-3-57 0,10-1 36 16,9-4-52-16,13-3 32 0,7 0-40 0,5-3 31 16,6 0-1-16,5 0-48 0,4-3 48 0,6 1-49 15,19-5 45-15,1-1-59 0,-4 1 59 16,-19 3-52-16,-2 2 6 0,0-2 3 0,-4 3 13 15,-4-2-2-15,-5 4 2 0,-5 1 5 0,-7-1 10 16,-7 4 11-16,-12 1 10 0,-5 2 14 0,-3 0 10 16,-8 5 1-16,-4 0 10 0,-5-1-1 0,0 0 1 15,-16 6-3-15,22-5 3 0,-22 5-11 0,15-4 8 16,-15 4 10-16,0 0-23 0,18-5-21 0,-18 5 3 16,0 0-19-16,0 0 6 0,0 0-16 0,0 0-7 15,0 0-36-15,0 0-50 0,0 0-60 0,0 0-23 16,3 11-58-16,-3-11-26 0,0 0-123 0,-12 9-338 15,12-9-241-15</inkml:trace>
  <inkml:trace contextRef="#ctx0" brushRef="#br0" timeOffset="47483.99">16145 6212 119 0,'0'0'335'16,"0"0"-105"-16,0 0-68 0,-3-12-23 15,3 12-56-15,0 0 12 0,-6-8-37 0,6 8 16 16,0 0-26-16,-12-7 27 0,12 7-24 0,-7-7 17 16,7 7-6-16,-12-4 6 0,12 4-10 0,-14-7 3 15,14 7-15-15,-15-5 1 0,15 5-8 0,-21-3 5 16,21 3-8-16,-21 0 4 0,21 0-9 15,-28 2-4-15,12 2 5 0,1 0 3 0,-2 1-10 0,-2 4-1 16,0-1-6-16,4 1-2 0,-2 2-1 16,0 3-6-16,2 2 11 0,-3 3-8 0,3 3 1 15,1 3 6-15,1 2-17 0,2 1 28 0,0 6-20 16,1 3 32-16,1 2-21 0,3 4 20 0,-1 0-29 16,1 1 21-16,4 4-6 0,0-2-3 0,0 1-5 15,2 2 33-15,2 1-33 0,1 10 31 0,2 0-37 16,0 3 5-16,-1-3-7 0,2 4 12 15,3-2-4-15,0 2-3 0,0-2 3 0,0 1-5 16,1-2-1-16,2 2 0 0,-1-2 42 0,2-1-46 16,0 2 43-16,-1-2-55 0,1 1 47 15,0-2-62-15,0 1 3 0,-3-1 7 0,3-4 6 16,-4 1 3-16,1-3-2 0,-2-8 54 0,-1-2-53 16,0-1 56-16,-1-1-45 0,1-4 58 0,-1 1-59 15,-1-3 50-15,-1-1-3 0,0-8-7 0,-2 2-8 16,1-2-5-16,-1-5-8 0,1-1 0 0,-2-3-56 15,-1-3 51-15,2-2-49 0,-1 0 55 0,0 0-59 16,-1-12 55-16,2 17-51 0,-2-17 49 0,2 11-53 16,-2-11 63-16,1 11-56 0,-1-11 53 0,0 0-6 15,0 12-4-15,0-12-3 0,0 0-9 0,0 0-29 16,0 0-35-16,0 0-73 0,0 0 21 16,0 0-36-16,0 0-48 0,0 0-31 15,-6-7-29-15,6 7-41 0,-8-9 13 0,8 9-268 16,-12-12-49-16</inkml:trace>
  <inkml:trace contextRef="#ctx0" brushRef="#br0" timeOffset="47814">15777 8615 203 0,'-15'-3'484'0,"15"3"-108"15,-26-4-63-15,26 4-48 0,-18-5-74 0,18 5-12 16,-16-3-58-16,16 3 7 0,0 0-56 0,-16-2 23 16,16 2-54-16,0 0 21 0,0 0-27 0,0 0 10 15,0 0-36-15,0 0 30 0,0 0-37 0,0 0 31 16,0 0-34-16,9 13 25 0,0-9-37 15,6 3 34-15,0-2 2 0,5 3-39 0,0-2 30 16,0 0-38-16,1-2 13 0,2 1-32 16,-1-2-12-16,0-3-25 0,-1 0-17 0,5-3-6 15,-2-2-7-15,1 1 20 0,0-4 6 0,3-4 24 16,-6 3 15-16,3-6 14 0,0 2 15 0,-2-3 24 16,-3-1 19-16,0-1 23 0,-3 3 17 0,-3-2 11 15,-1 1 15-15,-3 0-1 0,2 2 7 0,-6 3 1 16,1 3 2-16,-2-1 0 0,-5 9-5 0,7-11-21 15,-7 11-24-15,0 0 39 0,0 0-68 0,0 0 46 16,-19 4-64-16,1 10 28 0,-2 3-72 0,-6 3 23 16,-2 5-65-16,-6 6-32 0,-2 3-72 15,2-1-83-15,4-7-92 0,-2 7-247 16,6-9-138-16</inkml:trace>
  <inkml:trace contextRef="#ctx0" brushRef="#br0" timeOffset="48739.99">16463 10305 525 0,'-10'-14'428'0,"0"4"-75"16,-2-2-68-16,4 4-61 0,2 0-41 15,-2 3 7-15,8 5-74 0,-10-12-34 0,10 12 31 16,-9-8-62-16,9 8 23 0,0 0-53 0,0 0 30 16,-10 13-40-16,6-3 33 0,3 8-44 0,1 7 0 15,0 5-8-15,0 6 9 0,0 4 2 0,1 2-2 16,3 2 0-16,-3 1-1 0,2 0-2 0,1-3-20 16,0 0 3-16,1-1-35 0,1-2-35 15,2-4-59 16,1-5-17-31,-2-1-68 0,1-8-2 0,1-4-284 0,-3-4 2 0</inkml:trace>
  <inkml:trace contextRef="#ctx0" brushRef="#br0" timeOffset="49015.99">16371 10483 126 0,'-15'-51'494'0,"-4"-4"-161"0,2 3-61 0,-1-2-48 16,5 2-42-16,1 9-38 0,1 2-3 0,2 2-46 15,3 0 16-15,2 3-45 0,4 5 14 16,4-3-40-16,5 0 14 0,1 5-33 0,3 0 17 15,6 6-29-15,3 0 11 0,3 6-17 0,1 2 22 16,5 5-26-16,-3 6 18 0,0 1-23 0,1 8 21 16,2 3-23-16,-3 4 22 0,0 8-25 0,-5 1 16 15,-3 5-17-15,-3 3 26 0,-8 5-26 0,1 0 21 16,-8 5-1-16,-4 2-3 0,-4 1 22 0,-4 1-39 16,-4 10 4-16,-7 1-4 0,1-3-28 15,-3 0 4-15,-2-1-13 0,1-2-7 0,0-3-7 16,0-3-26-16,6-9-3 0,1-3-37 0,3 0 1 15,3-5-24-15,2-5-26 0,2-1-267 16,5-7 138-16</inkml:trace>
  <inkml:trace contextRef="#ctx0" brushRef="#br0" timeOffset="49352.99">16767 10482 598 0,'10'-9'389'0,"-10"9"-95"15,0 0-67-15,0 0-64 0,0 0-28 0,0 0-30 16,-15 3-4-16,7 4-29 0,-1 3 7 16,-2 5-33-16,1 1 11 0,-1 2-29 0,3-2 5 15,1 5-19-15,1-1 14 0,1 0-21 0,2 0 13 16,3-4-20-16,3 3 19 0,-1-4-21 0,5 1 17 16,-1-3-30-16,4-1 36 0,2-2-7 0,-1-3-4 15,3-2 9-15,-1-2-4 0,-13-3 8 0,28-1 3 16,-11-4-7-16,1-3 13 0,0-3 4 0,-3-1 1 15,0-1 3-15,-2-3 0 0,-2-1-1 0,-3 0-17 16,-3-5 1-16,-1 6-6 0,-4-2-5 0,0 1-11 16,-2 0 8-16,-5 3-9 15,1-1 0-15,-7 1-2 0,3 7-10 0,-2 0 0 16,-4 4-30-16,16 3-29 0,-34 0-21 0,13 5-45 16,-1 2-69-16,0 2-11 0,2 0-52 0,0 2-256 15,3-1-12-15</inkml:trace>
  <inkml:trace contextRef="#ctx0" brushRef="#br0" timeOffset="49785">17098 10433 476 0,'-1'-11'432'0,"1"11"-108"0,0-19-68 15,0 19-65-15,1-18-20 0,-1 18-45 0,4-16-2 16,-4 16-50-16,9-14 12 0,-9 14-32 15,10-7 8-15,-10 7-28 0,0 0-4 0,28 4-4 16,-15 4-6-16,2 4-12 0,0 2 8 0,-3 1-1 0,1 5-4 16,0 0-3-16,-4 0-22 0,0 2 21 15,-3 2-19-15,0-1 24 0,-2-2-37 0,0 1 45 16,-1-3-30-16,-3-2 29 0,1-3-24 0,0-4 39 16,-1-10 1-16,0 19 9 0,0-19 19 0,0 15 1 15,0-15-8-15,0 0-24 0,-2 10 6 16,2-10-1-16,0 0-8 0,0 0-8 15,-7-10-3-15,7 10-11 0,-1-24-13 0,1 7-32 0,1-5-23 16,2-3-38-16,-1-3-41 0,4-1-61 0,1-4-39 16,1 1-52-16,-1 0-267 0,4 0-73 15</inkml:trace>
  <inkml:trace contextRef="#ctx0" brushRef="#br0" timeOffset="49968.99">17471 10064 365 0,'4'-9'486'16,"1"0"-94"-16,-5 9-61 0,9-13-81 15,-9 13-49-15,5-9-43 0,-5 9-33 0,0 0-27 16,9-8-15-16,-9 8-12 0,0 0-12 0,9 9-11 16,-5-1-16-16,1 2 0 0,-1 5-7 0,5 7-3 15,-4-1 38-15,-1 8-51 0,2 5 39 0,-2 0-55 16,-1 4 35-16,-1 2-71 0,-2 0-42 0,0 1-70 16,-2 1-72-16,-2-1-54 0,1-5-1 15,-2-2-252-15,3-5-29 0</inkml:trace>
  <inkml:trace contextRef="#ctx0" brushRef="#br0" timeOffset="50108.99">17520 10643 83 0,'0'0'555'0,"0"0"-157"0,-4-10-45 0,4 10-77 16,-4-10-94-16,4 10 6 0,-4-16-66 0,4 16 21 15,-1-18-35-15,1 6-11 0,1 0-22 0,-1-2-18 16,4 0-13-16,0 1-10 0,5-6-7 0,2 0-6 16,2 1 27-16,5-1-76 0,1-2 2 0,3 1-68 15,0 1-71-15,-2 4-62 0,3-2-35 0,-4 3-316 16,-2 3-107-16</inkml:trace>
  <inkml:trace contextRef="#ctx0" brushRef="#br0" timeOffset="50656">17538 9451 251 0,'-36'-20'359'0,"-11"-2"-81"0,-4 2-81 16,-6-1-19-16,0 6-28 0,-7 3-20 0,0 1-12 16,-2 3-8-16,-2 3-9 0,-4 3-20 15,0 3 2-15,-4 5-25 0,-2 4 18 16,0 7-6-16,-1 2-8 0,1 7 30 0,-15 13-50 16,5 5 48-16,3 9-58 0,5 3 7 0,2 9-5 15,4 7-36-15,3 3 38 0,5 3-6 0,8 2-6 16,6 4 43-16,7 2-56 0,16-11 0 0,7 1 1 15,4 5-40-15,11 0 34 0,4-1-30 0,9 0 28 16,9-3 8-16,8-2 52 0,7-2-45 0,16 8 3 16,-2-19 8-16,17 8 1 0,-3-18 7 0,18 2-9 15,6-5-1-15,-7-15-25 0,6-5 30 0,3-7-12 16,6-3-4-16,-1-7-1 0,3-5-2 0,4-7-5 16,0-7-4-16,20-8 6 15,-1-6-9-15,-5-11 6 0,-7-3 43 0,-3-5-56 16,-3-3 50-16,-6-7-50 0,-7-4 47 0,-1-2-57 15,-5-5-38-15,-7-5 58 0,-8-5 36 0,-4-4 17 16,-6-3 18-16,-15 11 57 0,4-18-40 0,-12 12 49 16,-5-3-50-16,-5-3 10 0,-5-1 2 0,-5 1 11 15,-6 1 1-15,-6 1 6 0,-4 7-21 0,-8 3-24 16,-5 3-25-16,-7 5-34 0,-6 4-44 0,-6 6 13 16,-7 6-53-16,-7 7 23 0,-7 5-54 0,-6 4-2 15,-7 5 0-15,-7 8 1 0,-6 5 1 0,-5 6 0 16,-2 3-19-16,0 7 67 0,-4 3-68 15,3 4 3-15,-21 8-86 0,4 4-52 16,6 4-55-16,21-4-22 0,-16 6-407 0,25 0-260 16</inkml:trace>
  <inkml:trace contextRef="#ctx0" brushRef="#br0" timeOffset="51649.99">17184 10311 438 0,'0'0'386'0,"0"0"-101"0,-9-8-49 0,9 8-47 15,0 0-37-15,-12-6-21 0,12 6-30 0,0 0 21 16,-11-5-40-16,11 5 13 0,0 0-38 0,0 0 22 16,-18 5-33-16,18-5 32 0,-9 8-47 0,9-8-3 15,-8 14-12-15,4-3 9 0,2-1-6 0,-1 2-2 16,3 2-1-16,0 1 0 0,0-2-1 0,3 4 1 16,-1-1-24-16,5 4 29 0,1 0-9 15,2-4 7-15,1 1-2 0,3 0 4 16,5 2-36-16,3-4 53 0,0 2-40 0,4-5 35 15,-2 2-27-15,-1-6 30 0,-2 1 6 0,0-1-13 16,-2-1 2-16,-1 0-7 0,-4 0-4 0,-2-4-4 16,-1 2-4-16,-11-5 15 0,14 9 31 0,-14-9 15 15,5 10 0-15,-5-10-2 0,-5 15-13 0,-4-5-9 16,-5 4-11-16,-4-2-11 0,-10 3-6 0,0 1 1 16,-4-1-6-16,0-3-9 0,-1 2 0 0,0-3-10 15,-1-2-15-15,1 3 16 0,4-7-90 0,3-1 17 16,7-3-76-16,0-3-48 0,2-2-61 15,0-5-23-15,4-3-48 0,1-4-297 16,5-4-159-16</inkml:trace>
  <inkml:trace contextRef="#ctx0" brushRef="#br0" timeOffset="51819">17051 10539 213 0,'8'-13'541'16,"-1"2"-130"-16,-3 1-64 0,-4 10-81 0,10-12-44 16,-10 12-32-16,7-12-41 0,-7 12-30 0,0 0-22 15,6-10-19-15,-6 10-16 0,0 0-1 0,0 0 2 16,0 12-7-16,-1-1-9 0,-3 5-8 0,-1 5-10 15,-4-1-3-15,1 9-6 0,-1 1-13 16,0 0 6-16,-2 4-10 0,1-2 0 0,1 1-14 16,-1-1 10-16,2 2-92 0,0-2-45 15,4-1-68-15,-2 2-89 0,2-8-55 0,0 0-218 16,2-1-86-16</inkml:trace>
  <inkml:trace contextRef="#ctx0" brushRef="#br0" timeOffset="57937.11">14112 13000 407 0,'0'0'378'15,"-3"-10"-96"-15,3 10-42 0,0 0-49 0,-2-10-45 16,2 10-29-16,0 0-33 0,0 0-8 16,-4-7-17-16,4 7-11 0,0 0-6 0,0 0 0 15,-4 14 0-15,4-1 3 0,-1 7-3 0,0 6-13 16,-2 10 1-16,2 5-1 0,-2 3 14 0,2 4-29 15,-3 13 28-15,1 4-30 0,1 1 1 0,-2 3-10 16,-1 0 14-16,0 0 8 0,0-4 2 0,0-4-2 16,-2-3-1-16,5-10-5 0,-4-3 31 0,2-3-38 15,0-2 35-15,1-2-37 0,-1-4 23 16,2-7-24-16,-1-2 39 0,2-2-34 16,0-4 29-16,-1-4-32 0,2-1 30 0,-1 1-35 15,0-6 26-15,1-9-30 0,-2 17 34 0,2-17-23 16,-1 15 21-16,1-15-27 0,3 10 51 0,-3-10 5 15,5 11 18-15,-5-11-23 0,10 10 5 0,-10-10-17 16,23 4 7-16,-23-4-17 0,37 0 8 0,-10-1-9 16,10-6 1-16,4-3-5 0,5 1-20 0,13-5 8 15,3-4-12-15,5 1 9 0,2-1-16 0,1-2 0 16,-1 0-2-16,4 0 2 0,-4-1 2 0,-4 3-3 16,3 0-1-16,-7 3 2 0,-5-2 0 15,-1 5 1-15,-14 3-2 0,-1 1-1 0,-6 1 1 16,-7 0 3-16,-4 2-3 0,-2 2 1 15,-5-1 0-15,-2 1 2 0,-14 3 1 0,21-3-1 16,-21 3 0-16,15-4 2 0,-15 4 1 0,0 0-3 16,17-3 0-16,-17 3-3 0,0 0-4 0,0 0-9 15,0 0-19-15,0 0-29 0,0 0-39 0,0 0-44 16,0 0 10-16,0 0-47 0,-9-12-37 0,9 12-18 16,-10-16-12-16,3 3 30 0,1-2 54 0,-2-1 48 15,0-3 64-15,2-1 55 0,-2 0 51 16,-1 1 30-16,3 0 13 0,-2 2 26 0,1 1-17 15,-1 3 42-15,2 1-38 0,-1-2 40 0,1 4-24 16,1 0 17-16,-3 3-23 0,8 7 6 0,-8-13-32 16,8 13-7-16,-6-9-28 0,6 9-8 0,0 0-24 15,-8-10 10-15,8 10-19 0,0 0 9 16,0 0-18-16,7 10 8 0,-2-3-8 0,3 3 7 16,4 6-17-16,-2-1 1 0,2 2 0 0,2 1 0 15,0 0 1-15,0 2-5 0,-2-3 2 0,-1 2 6 16,1 0-4-16,-3 1 4 0,-2-2 0 15,-2 2-3-15,-2 0 5 0,-3-1-1 0,-3 4 7 16,-5-2-11-16,-3 8 14 0,-3 0-19 0,-2-3 9 16,-4-2-10-16,1 1-33 0,-1-1-63 0,-2-2-52 15,1 0-69-15,1-3-70 0,-3-2-74 0,5-4-355 16,2-2-248-16</inkml:trace>
  <inkml:trace contextRef="#ctx0" brushRef="#br0" timeOffset="58739.11">15969 14176 528 0,'0'0'487'0,"0"0"-82"16,-15-3-148-16,15 3-22 0,0 0-80 15,0 0-1-15,0 0-63 0,0 0 16 0,-11 7-60 0,11-7 27 16,0 0-47-16,0 12 24 0,0-12-39 0,10 14 24 16,-3-6-5-16,2-2-35 0,2 0 25 15,3 0-27-15,3-2 30 0,2-1-29 0,1-4 41 16,4-4-2-16,7-4-36 0,0-3 33 15,1-7-39-15,0-1 28 0,-2-3-25 0,6-9 0 16,-3-2 14-16,-2 0 10 0,-9 0 4 0,-3-1 2 16,-2-5-4-16,-4 1 1 0,-3-5 3 0,-5 1 15 15,-4-5-36-15,-2-1 30 0,-3 1-29 0,-5-8 31 16,-2 1-34-16,0 12 14 0,-1 3-40 0,-1 4 21 16,-3 2-47-16,4 3 42 0,-4 7-28 0,5 5 35 15,-1 4-35-15,0 3 35 0,1 4-32 0,11 8 36 16,-19-4-33-16,19 4 35 15,-20 16-27-15,7 1 37 0,0 8-31 0,-1 8 42 16,5 4-29-16,-1 4 32 0,0 14-31 0,2 3 23 16,2-1-37-16,2 3 13 0,1-10 0 0,3 1 27 15,0 1-33-15,5-2 33 0,-1-4-37 0,3 2 31 16,0-3-5-16,5 0-37 0,-1-4 38 0,2-3-50 16,0-1 1-16,2-3-53 0,2-5-36 0,0-5-49 15,2-5-48-15,-3-5-45 0,-2-8-316 0,4-2-115 16</inkml:trace>
  <inkml:trace contextRef="#ctx0" brushRef="#br0" timeOffset="59069.11">16572 14009 589 0,'2'-10'413'16,"-2"10"-99"-16,0-20-73 0,0 20-54 0,-2-16-44 16,2 16-29-16,-4-9-21 0,4 9-29 0,0 0-2 15,0 0-42-15,0 0 27 0,-15 4-10 0,12 8-7 16,2 2 0-16,-2 3-15 0,3 3-10 0,-1 4 7 15,2 1 22-15,-1 1-34 0,4-2 28 16,1 1-32-16,0-4 22 0,3 3-24 0,-2-2 17 16,3-5-18-16,0 0 1 0,3-2 5 0,-3-6 12 15,1 1 51-15,-1-3-27 0,-9-7 37 0,15 2-31 16,-15-2 31-16,21-5-33 0,-10-6 34 0,2-1-41 16,-3-4 33-16,0-3-23 0,-1-1 18 0,-2-3-27 15,-2-3-9-15,-4 1-10 0,0 1 5 16,-1-2-10-16,-2 3-3 0,-2 1 0 0,-3 1-2 15,-2 4-3-15,-2 2-6 0,-2 3-8 0,-1 6-12 16,-2 2-21-16,-4 3-36 0,0 2-9 16,-2 4-15-16,-1 3-33 0,2 1-55 0,1 0-36 15,1 4-43-15,0-3-302 0,6 4-103 0</inkml:trace>
  <inkml:trace contextRef="#ctx0" brushRef="#br0" timeOffset="59624.11">17149 13863 206 0,'0'0'355'0,"0"0"-119"16,2-13-42-16,-2 13-31 0,0 0-10 16,-2-13-30-16,2 13 8 0,0 0-37 0,-5-12 9 15,5 12 5-15,-6-8-14 0,6 8-7 0,0 0-13 0,-17-5-7 16,17 5-8-16,0 0-5 0,-25 5-13 15,14-1 9-15,-1 4-14 0,-2 2 4 16,-2 2-5-16,3 2-3 0,1 4 25 0,0-1-41 16,-2 9 27-16,1-1-37 0,3 4 27 0,1-2-35 15,-1 2 29-15,6-3-34 0,0-2 28 0,0 1-1 16,3 1-4-16,4-5-34 0,2 4 33 0,1-6-37 16,7 0 34-16,0-1-44 0,5-6 5 0,3-1-51 15,1-3-51-15,6-3-53 0,2-3-29 0,5-4 4 16,2-3-75-16,0-6-191 0,1 0 88 15</inkml:trace>
  <inkml:trace contextRef="#ctx0" brushRef="#br0" timeOffset="60002.12">17572 13980 112 0,'0'0'359'0,"3"-18"-133"16,-3 18-55-16,-2-15-34 0,2 15-16 0,-1-13 5 15,1 13-14-15,0-10 6 0,0 10-31 0,-2-10 15 16,2 10-44-16,0 0 21 0,-3-14-36 0,3 14 14 15,0 0-32-15,-7-8 16 0,7 8-21 0,0 0 35 16,-12-4-2-16,12 4 10 0,-14 4 0 16,2 0-3-16,1 4-8 0,-7 2-11 0,3 2-3 15,-6 8-4-15,0-1 6 0,1 0-1 0,0 4 35 16,0 3-54-16,3-3 30 0,-1 2-39 16,4-2 16-16,3-4-27 0,3 0 37 0,0 2-41 15,4-6 33-15,4-2-38 0,0 0 35 0,3-1-37 16,1-2 34-16,2 0-37 0,4-1 39 0,3-3-45 15,0-3 46-15,-13-3-37 0,33 0 39 0,-10-4-38 16,1-5 33-16,2-1-37 0,1-3 28 0,-3-1-33 16,-2-3 42-16,-2 0-35 0,-4 1 45 15,-1-1-8-15,-5 0 31 0,0 1-29 0,-3 1 5 16,-5 0-11-16,1 3-8 0,-5 0 1 16,0 0-4-16,-3 4-3 0,-7-1-6 0,1 3-8 15,-6 2-11-15,1 1-30 0,-4 6-17 0,0 0-16 16,-3 1-13-16,1 4-39 0,1-1-60 0,4 2-31 15,0-1-49-15,4 1-289 0,4 0-77 0</inkml:trace>
  <inkml:trace contextRef="#ctx0" brushRef="#br0" timeOffset="60376.11">17575 14315 256 0,'0'0'466'0,"21"1"-151"16,-21-1-66-16,27-3-54 0,-14-3-46 15,7-2-22-15,0-4-4 0,5-5-26 0,2-2-2 0,1-1-32 16,-1-2-12-16,0-4-10 0,6-6-19 0,-2-3 8 16,-2-2-10-16,0-4-4 15,-2-2-4-15,-2-5-3 0,-5-2-2 0,1-5-3 16,-6 1-12-16,-4-4 20 0,-2-2-9 0,-2 2-37 16,-5 9 13-16,0 1 20 0,-5 4 15 0,-1 3 10 15,-1 6 2-15,-4 2 14 0,0 4-14 0,0 10 4 16,0 0 22-16,-3 4-36 0,-1 3 25 0,0 3-35 15,13 9 16-15,-22-3-20 0,22 3 24 0,-24 10-37 16,9 3 38-16,3 5-29 0,-1 5 31 0,-1 5-2 16,4 6-6-16,4 2-29 0,-2 5 18 15,3 5-21-15,1 1 35 0,2 1-33 16,0 3 31-16,4-2-35 0,0-1 32 0,2 0-33 16,1-3 31-16,3-3-35 0,1-3 34 0,-2-3-36 15,7-1 37-15,-2-3-42 0,1-7 26 0,3 0-39 16,-3-9-13-16,1-2-43 0,3-3-101 0,-1-7-11 15,-16-4-80-15,34-2-251 0,-13-5-32 0</inkml:trace>
  <inkml:trace contextRef="#ctx0" brushRef="#br0" timeOffset="60770.1">18385 13456 561 0,'5'-33'470'0,"-4"7"-119"0,1 2-53 0,-2 5-97 15,0-2 6-15,-2 5-63 0,1 3 49 0,0 0-47 0,-2 2-14 16,2 2-44-16,1 9 0 0,-3-14-38 15,3 14 13-15,0 0-34 0,0 0 15 0,-10 14-29 16,5 2 19-16,1 6-35 0,-1 10 30 0,1 2-6 16,-1 6-27-16,0 2 18 0,3 4-21 0,-1 1 1 15,0 0-2-15,2 2 2 0,0-3 3 0,1-2-3 16,0-1 4-16,0-2-2 0,1-4 17 16,0-8-19-16,3-3 24 0,-2-2-27 0,0-2 26 15,1-7-27-15,-1-1 31 0,3-4-25 0,-5-10 22 16,9 11-29-16,-9-11 28 0,0 0-28 15,23-4 28-15,-11-4-26 0,4-6 0 0,-3-1 5 16,6-4 3-16,-2 0-3 0,-2 2 17 0,-2-2-18 16,2 5 15-16,-3 0-16 0,-2 3 23 0,0 0-30 15,-2 5 25-15,-8 6-23 0,13-12 25 0,-13 12-33 16,0 0 32-16,0 0-26 0,20 5 26 0,-20-5-26 16,8 12 24-16,-6 0-25 0,1-1 22 0,1 3-19 15,-3-1 13-15,0 1-24 0,-1 1 2 16,0 0-55-16,2 0 15 0,-1-1-39 0,0-2-7 15,3 0-27-15,-1-1-46 0,0-3-3 0,-3-8-42 16,9 13-13-16,-9-13-299 0,0 0-29 0</inkml:trace>
  <inkml:trace contextRef="#ctx0" brushRef="#br0" timeOffset="61081.1">18774 13865 267 0,'8'-19'428'0,"-3"4"-107"0,1 1-69 0,-3 2-35 15,0 3-46-15,-3 9-17 0,5-17-31 16,-5 17-26-16,0 0-13 0,0-12-7 0,0 12-23 15,0 0-2-15,0 0-7 0,-6 15-2 0,3-6-20 16,-2 8-1-16,1-2-4 0,0 4-5 0,-1 3-11 16,0-3 3-16,3 3 5 0,-1-3 4 0,2-2-9 15,1 0 23-15,1 0-30 0,0-3 26 0,2-1-38 16,0 0 41-16,1-3-32 0,2-2 31 0,-6-8-27 16,9 12 28-16,-9-12-58 0,13 3 36 15,-13-3 18-15,17-3-26 0,-17 3 12 0,21-12 4 16,-10 0 1-16,1-1 3 0,-2-3 8 15,0-1 5-15,-2 0 5 0,-2 0-1 0,-1 1-3 16,-2 0-11-16,-3 0 3 0,0 3-2 0,-3-1-7 16,-2 2-4-16,-2 0-3 0,-1 2-4 0,-1 3-5 15,-1 3 21-15,10 4-57 0,-23-5 23 0,23 5-49 16,-22 1-14-16,22-1-41 0,-20 4-64 0,20-4-36 16,-16 4-75-16,16-4-259 0,0 0-62 0</inkml:trace>
  <inkml:trace contextRef="#ctx0" brushRef="#br0" timeOffset="61360.11">19107 13733 315 0,'0'0'464'0,"0"0"-145"0,18-3-66 16,-18 3-64-16,0 0-39 0,0 0-25 0,23 0-17 15,-23 0-17-15,0 0-21 0,19 4-8 0,-19-4-12 16,17 11-10-16,-10-6-6 0,1 2-7 15,1 2-4-15,-3 0-7 0,1-1-12 0,-2 2 11 16,0 2 2-16,-3-1-2 0,0-2 2 0,-2 5-7 16,-2-6 4-16,0 6-4 0,-4 0-10 0,-1-2 10 15,1 1-2-15,-1-1-1 0,-3 0-2 0,1-3 0 16,0-1 0-16,-1-1-5 0,1-1-27 16,9-6-22-16,-13 1-53 0,13-1-47 0,-15-4-25 15,9-6-8-15,-1 1-36 0,2-7-8 0,0-4-174 16,4-4 195-16</inkml:trace>
  <inkml:trace contextRef="#ctx0" brushRef="#br0" timeOffset="61516.12">19120 13706 762 0,'1'-14'369'0,"0"3"-80"0,-1 11-55 16,0-16-69-16,0 16-8 0,0 0-49 0,-5-10 4 15,5 10-30-15,-10 8 21 0,6 1-48 0,-4 3 28 16,1 4-48-16,-1 5-6 0,-1-1-9 16,0 3-6-16,0 4 7 0,-1 4-17 0,1 1 4 15,3-3 30-15,-1 2-36 0,-3 1 26 0,6-3-34 0,-1-2 21 16,1-3-35-16,2 0-1 0,0-7-57 15,2-3-95-15,2 1-55 0,-2-15-88 16,5 12-232-16,-5-12-49 0</inkml:trace>
  <inkml:trace contextRef="#ctx0" brushRef="#br0" timeOffset="61874.11">19441 13297 114 0,'3'-18'626'0,"0"3"-184"0,-3 1-129 15,0 3-56-15,0 11-83 0,-3-17-5 16,3 17-64-16,-5-10-8 0,5 10-30 0,0 0 15 16,0 0-45-16,-9 5 22 0,9-5-44 0,-5 22 27 15,4-7-38-15,-2 4 26 0,3 8-7 0,0-1-2 16,0 3-13-16,0 7 7 0,0 2-36 0,1-1 34 16,-2 2-32-16,1-2 25 0,0 1-38 0,-2 2-7 15,-1-5-17-15,-2 1-20 0,1-2-24 0,-1-2-14 16,3-6-36-16,-5-1 7 0,3-3-4 0,-1-3 16 15,0-5 15-15,1-5-10 0,4-9 15 16,-5 11 7-16,5-11 43 0,0 0 11 0,0 0 42 16,0 0 1-16,-13-12 43 0,11 0 26 15,-2 0 24-15,3-1 24 0,0-1 11 0,-1-1 5 16,2 1-10-16,0 2 4 0,0-1-16 0,0 2 1 16,0 11-37-16,0-21 7 0,0 21-35 0,3-18 9 15,0 10-39-15,-3 8 27 0,8-16-32 0,-1 8 15 16,-1-1-40-16,4 1-53 0,-1 0-64 0,0 0-85 15,1-2-340-15,4-2-76 0</inkml:trace>
  <inkml:trace contextRef="#ctx0" brushRef="#br0" timeOffset="62457.1">19924 13325 546 0,'-4'-11'448'0,"1"-3"-68"0,-1 5-123 16,2 1-24-16,2 8-72 0,-4-17-12 0,4 17-53 16,-3-12 10-16,3 12-50 0,-4-8 10 0,4 8-39 15,0 0 32-15,0 0-51 0,0 0-12 0,0 0-32 16,0 0-63-16,-6 17-60 0,4-4-53 0,0 6-62 16,0 3-251-16,-1 4-12 0</inkml:trace>
  <inkml:trace contextRef="#ctx0" brushRef="#br0" timeOffset="62609.11">19872 13734 10 0,'-1'13'684'16,"1"-13"-248"-16,0 17-81 0,0-17-107 0,-1 11-50 15,1-11-39-15,0 0-32 0,-5 13-24 0,5-13-15 16,0 0-23-16,0 0-6 0,-3 9-11 0,3-9-18 16,0 0 7-16,0 0-68 0,0 0-53 0,0 0-81 15,0 0-58-15,0 0-60 0,17-1-257 16,-17 1-35-16</inkml:trace>
  <inkml:trace contextRef="#ctx0" brushRef="#br0" timeOffset="63172.11">20382 13508 454 0,'0'0'445'16,"-1"-15"-123"-16,1 15-65 0,-5-10-69 0,5 10-49 16,-12-8-34-16,12 8-3 0,-15-5-19 0,15 5-13 15,-19 0-11-15,19 0-21 0,-25 6 3 16,14 1-46-16,-2 1 46 0,-2 6-32 0,2-1 15 16,0 3-20-16,3 4-2 0,1-1 2 0,0 5-3 15,5-4 1-15,2 4 7 0,0 1-14 0,5-2 5 16,0 2-1-16,3-3 1 0,2 1 0 15,2-3 0-15,0-2-24 0,4 0 27 0,3-2 8 16,-2-2-13-16,2-3 4 0,2-2 2 0,-4-3-1 16,2-4 0-16,-17-2-19 0,29-1 32 15,-13-3 7-15,0-1 4 0,0-7 3 0,-2 2 0 0,-3-6 0 16,-2-1-6-16,1 0-10 0,-7-3 32 16,-3-1-46-16,-3-4 34 0,-3-5-41 0,-2-3 35 15,-3 0-34-15,-3-3 34 0,0 1-5 0,-3 2-32 16,4-2 30-16,-2 2-39 0,1 2 38 15,2 1-52-15,0 1 54 0,3 8-28 0,1 0 28 16,-1 1-30-16,5-1 20 0,-1 8-29 0,2-4 36 16,2 4-32-16,1 1 30 0,3 0-32 0,-2 0 30 15,6 3-30-15,-2-1 22 0,3 3-21 0,1 0 28 16,2 2-28-16,-11 5 30 0,20-3-32 0,-20 3 32 16,26 3-30-16,-12 4 30 0,-2 0-33 0,5 5 32 15,-4 3-37-15,-3-1 39 0,0 5-32 0,-1 3 31 16,0-2-31-16,-5 6 32 0,0 3-4 15,-3-1-31-15,-1 3 31 0,-2 5-30 0,-2 3 34 16,0 0-35-16,-1 0 13 0,-3-1-49 16,3 0-43-16,1-3-69 0,0-5-38 0,3-5-44 15,1-1-314-15,1-5-80 0</inkml:trace>
  <inkml:trace contextRef="#ctx0" brushRef="#br0" timeOffset="63541.12">20704 13653 422 0,'3'-13'435'0,"-2"2"-135"0,-1 0-54 16,0 11-64-16,0-18-14 0,0 18-40 15,-4-16 3-15,4 16-44 0,-5-8 4 0,5 8-36 0,0 0-2 16,0 0-21-16,-15 3 20 0,10 4-36 16,-2 5-4-16,-2 4-1 0,0 1-4 0,3 3-1 15,0 1-11-15,2-1 12 0,0 2-5 0,3-6 0 16,1 4 2-16,1-3-1 0,3-1-1 0,1-1-3 15,1 0-7-15,1-3 13 0,0 0-1 0,4-3 15 16,-2-3 0-16,-9-6 2 0,21 6-1 16,-21-6-5-16,23-2-8 0,-7-3 8 0,0-4-9 15,0-3 6-15,0-1 0 0,-2-3 1 0,-1-2 1 16,-3-1 27-16,-1 0-38 0,-4-3 31 16,-1 3-43-16,-3-1 34 0,-3 3-44 0,-2 1 36 0,-5-1-38 15,0 4 36-15,-6 1-35 0,2 5 14 16,-5 2-29-16,0 5 16 0,0 0-38 0,-4 3-37 15,1 2-31-15,0 2-39 0,3 1-10 0,2 1-35 16,3-4-70-16,3 2-174 0,2 0 126 16</inkml:trace>
  <inkml:trace contextRef="#ctx0" brushRef="#br0" timeOffset="64056.11">21074 13513 87 0,'7'-8'667'0,"-7"8"-258"0,10-9-80 16,-10 9-92-16,0 0-46 0,0-13-32 16,0 13-22-16,0 0-21 0,0 0-50 0,-19 7 12 15,12 0-36-15,-3 4 20 0,0 3-47 0,1 3 30 16,2 2-40-16,0 3 27 0,0 3-28 0,3-1-9 16,0 2-6-16,4 0 4 0,0 0 6 0,5 0 0 15,0-2 1-15,7 2-2 0,-1-1 3 0,3-4 31 16,-1-4-38-16,1 0 30 0,3-4-33 0,-1-2 33 15,2-2-34-15,-4-5 34 0,-1 0-35 0,-13-4 9 16,27 0-1-16,-15-4 8 0,0-1 39 0,1-4-44 16,-4-2 33-16,1-6 13 15,-3 1-13-15,-2-5-4 0,-3-3 17 0,-4-1-33 16,-2-7 11-16,-4-2-30 0,-3 0 21 0,-2-2 9 16,-5 0-1-16,3 2-7 0,-4 0-34 0,-1 2 32 15,1 0-32-15,-1 2 35 0,0 3-32 0,0 0 24 16,4 2-23-16,-1 2 30 0,2 1-28 0,3 5 27 15,4-1-31-15,-2-2 1 0,5 7 16 0,1-2-16 16,2-1-6-16,2 2 17 0,2-1-4 0,2 0 2 16,5 3-4-16,1-4 1 0,3 3 31 0,2 4-34 15,-2 1 31-15,1 1-3 0,2 2-34 16,-16 5 34-16,29 0-34 0,-11 5 34 16,0 2-33-16,1 2 33 0,1 2-31 0,-3 3 32 0,3 5-41 15,-4-1 43-15,0 6-30 0,-3 0 29 16,-2 2-29-16,-2 3 27 0,-1 1 4 0,-4 3-34 15,2 1 28-15,-6 0-36 0,0 4 37 0,0-3-33 16,-2 4 18-16,-2-3-61 0,4-2 0 0,-1-5-57 16,1-3-50-16,1 1-33 0,0-5-111 0,4-4-288 15,-2-2-131-15</inkml:trace>
  <inkml:trace contextRef="#ctx0" brushRef="#br0" timeOffset="64360.11">21557 13563 40 0,'0'0'662'0,"1"-14"-210"0,-1 14-144 0,0 0-52 16,-9-10-80-16,9 10-3 0,0 0-62 0,-17 4 12 15,17-4-55-15,-15 14 18 0,7-5-49 0,1 5 26 16,0 4-51-16,1 1 2 0,2 2-3 16,1-4-4-16,3 3 0 0,2 0-1 0,0 1-6 15,3-1 5-15,2 0-7 0,3-2 6 0,0-3-2 16,3-3 2-16,-2-4-2 0,2 1 0 0,-2-4-8 15,-11-5 10-15,21 2-7 0,-21-2 6 0,23-3 1 16,-11-3 10-16,-1-2 8 0,-2-3 5 0,0-2 1 16,-2 0 1-16,-1-3-5 0,-4-1 30 0,0 1-48 15,-4-2 38-15,-2 3-39 0,-2-4 27 16,-3 3-36-16,-4 1 35 0,-2 1-42 0,1 3 24 16,-4 1-42-16,0 1 22 0,-1 1-45 15,5 1 6-15,-3 5-51 0,6-3-45 0,11 5-69 16,-22-7-48-16,22 7-349 0,-16-3-140 0</inkml:trace>
  <inkml:trace contextRef="#ctx0" brushRef="#br0" timeOffset="64643.1">21834 13080 425 0,'1'-10'585'16,"-1"10"-123"-16,3-16-153 0,-3 16-31 0,0-13-79 15,0 13 3-15,0 0-71 0,1-12 0 0,-1 12-22 16,0 0 4-16,0 0-20 0,6 11 14 0,1 3-21 16,-1 4 4-16,2 3-11 0,3 8 13 0,1 4 2 15,-1 3 10-15,5 2 18 0,-2 1-10 0,5 7-18 16,-1 5-13-16,0-1-22 0,2 2-9 0,-1-1-11 16,-1 2-10-16,4-3-5 0,-4-1-5 0,0-3-7 15,-1 2-3-15,-2-11-2 0,-3 1-12 16,4-4-29-16,-5 0-48 0,2-3-45 15,-3-4-71-15,-1-5 3 0,-1-5-66 0,-2 0-50 16,-1-8-35-16,-2 1-478 0,-3-10-393 0</inkml:trace>
  <inkml:trace contextRef="#ctx0" brushRef="#br0" timeOffset="65375.12">22741 13314 190 0,'7'-17'454'16,"-1"-4"-142"-16,-2 1-86 0,-2 3-20 15,-2 0-54-15,0-1-23 0,0 0-14 0,-4 3-13 16,2 0-3-16,-2 4-5 0,0-1-27 0,-1 4-2 0,1-1-9 16,4 9-12-16,-11-12-9 0,11 12-5 15,-13-3-7-15,13 3-4 0,0 0-14 0,-17 6 10 16,17-6-5-16,-9 14-5 0,9-14 2 16,-1 17 6-16,2-5-10 0,6 4-1 0,2 1-7 15,2 1 11-15,6 3 25 0,2-1-29 0,4 2 25 16,3-3-30-16,2 3 31 0,2-2-40 0,1 1 30 15,-2-4 2-15,2 4-32 0,-3-4 31 0,-2 3-28 16,-2-4 27-16,-7-3-28 0,-1 1 26 0,-4 1-36 16,-5-3 42-16,-1 1-32 0,-3-2 32 15,-3-11-27-15,-5 22 28 0,-4-9-30 0,-4 1 26 16,-2-2-29-16,-3 0 18 0,-5-2-23 0,-5 1 6 16,0-2-1-16,1-3-9 0,-1-3-18 15,-3-1-28-15,2-5-30 0,2 1-37 0,-5-6-37 16,4-3-38-16,4-6-48 0,1 0-227 0,4-7 69 15</inkml:trace>
  <inkml:trace contextRef="#ctx0" brushRef="#br0" timeOffset="65547.11">22699 13247 235 0,'6'-8'559'0,"-6"8"-190"0,9-10-77 16,-9 10-93-16,8-7-30 0,-8 7-37 16,0 0-20-16,0 0-13 0,0 0-12 15,-3 15 22-15,2-3-47 0,-4 4 14 0,-1 3-39 0,-2 6 23 16,-2 5-42-16,-2 3 25 0,3 2-37 15,-2 1 28-15,-1 3-37 0,3 1 1 0,-2 2-6 16,1-1 8-16,2 0-6 0,-1-3-12 0,5 1-21 16,0-3-37-16,2-7-62 0,2-5-59 0,2 1-35 15,0-10-338-15,3-1-93 0</inkml:trace>
  <inkml:trace contextRef="#ctx0" brushRef="#br0" timeOffset="66109.12">23091 13170 482 0,'14'-23'523'0,"-5"2"-162"16,1 4-65-16,-3 5-97 0,-1 2-34 0,-2 2-43 15,-4 8-30-15,9-13-12 0,-9 13-18 0,0 0-12 16,0 0-8-16,19 2-8 0,-10 10-8 0,0 3 20 16,-1 5-40-16,3 7 9 0,-2 3 18 15,-1 2-35-15,0 1 27 0,0 1-33 0,-1 1 33 16,-1 2-31-16,1-5 26 0,-2 6-39 0,0-6 26 15,0-1-32-15,-3-3-3 0,2-5 4 16,-2 1-7-16,-1-9-9 0,0 2 17 0,-1-3 4 0,0-14 6 16,1 17 3-16,-1-17 3 0,0 0-9 15,2 10 16-15,-2-10-16 0,0 0 12 0,2-10 5 16,-2 10-8-16,7-19 17 0,0 4-17 0,0-6 22 16,2 3-20-16,3-1 12 0,-1-2-13 0,3-3 24 15,2 3-29-15,-3 5 21 0,2-1-17 16,0 2-2-16,0 3 6 0,-2 0-14 0,-2 3 16 15,-2 4-2-15,-1-2 2 0,2 2 1 0,-10 5 6 16,11-4 11-16,-11 4-18 0,0 0 12 0,0 0-4 16,22 4 29-16,-22-4-27 0,5 9 27 0,-5-9-31 15,5 17 26-15,-3-8-8 0,0 4-35 0,-2 2 36 16,0-3-35-16,0 2 32 0,2 1-29 16,-1 2 25-16,0 0-27 0,2-4 1 0,-1 1 1 15,1 2 2-15,2-5-2 0,1 2 8 0,-1-4-3 16,2-1 2-16,-1-2 1 0,-6-6 2 15,22 6 34-15,-22-6-32 0,23-1 31 0,-10-4-35 16,2-2 38-16,-1-4-29 0,1-1 39 0,-2-3-4 16,2-1 3-16,-4-4-10 0,-1-2-39 0,0 3 27 15,-2-3-32-15,-3 1 29 0,-3 1-35 0,0 3 33 16,-5-1-42-16,1 3 24 0,-2 2-48 0,-3 1 19 16,1 3-50-16,-4 1-20 0,10 8-44 0,-21-7-56 15,21 7-17-15,-19-2-69 0,19 2-244 0,-18 4-13 16</inkml:trace>
  <inkml:trace contextRef="#ctx0" brushRef="#br0" timeOffset="66593.11">24180 13321 601 0,'0'0'405'0,"-3"-19"-106"15,3 19-66-15,-7-15-53 0,-1 8-19 0,-1 2-43 16,9 5-12-16,-24-4-11 0,24 4 17 0,-30 4-53 16,11 4 20-16,3 1-47 0,-2 6 24 0,-3 4-79 15,3 2 71-15,3 4-10 0,1-2-10 0,1 3-31 16,4-5 26-16,4 1-28 0,1 2 31 16,2-7-33-16,4 3 30 0,1-4-41 0,1-1 30 15,2 0-23-15,4-6 29 0,-1-2-36 0,-9-7-5 16,21 6-7-16,-21-6-28 0,23-3 3 0,-8-4-16 15,2-3-6-15,1-5 2 16,1-2-7-16,-3-6 23 0,2-4-11 0,-4 0 17 0,2-4 16 16,-5-5 5-16,2-3-7 0,-4-5 24 0,1-11-7 15,-2 1 18-15,-1-3-25 0,-2 10 74 0,1 1 19 16,-4 3 26-16,1 6 33 0,-2 7-35 16,-1 2 20-16,0 7-47 0,-3 1 24 0,2 8-52 15,-3 0 25-15,4 12-48 0,-7-12 33 0,7 12-40 16,0 0 31-16,-14 5-36 0,9 5 31 0,-3 7-38 15,1 4 2-15,0 8-3 0,0 3 5 0,2 5 2 16,0 1 0-16,3 0 37 0,-1 3-44 16,2 1 29-16,1 1-35 0,2-4 10 0,1 0-30 15,1-1-43-15,2-1-43 0,2-4-15 0,1-3-12 16,0-1-12-16,-3-8-5 0,3-1-34 0,1-3 21 16,-1-8-45-16,0 1 44 0,0-5-126 0</inkml:trace>
  <inkml:trace contextRef="#ctx0" brushRef="#br0" timeOffset="66936.11">24277 13525 835 0,'0'0'114'0,"19"-8"17"16,-9 2 18-16,-1-1-1 0,0-1 10 0,1-4-9 15,-2 7-11-15,1-4 13 0,-4 3-42 16,-5 6 25-16,14-14-53 0,-14 14 17 0,9-8-53 16,-9 8 20-16,8-8-44 0,-8 8 17 15,0 0-35-15,14-1 34 0,-14 1-8 0,0 0-6 16,17 5-3-16,-17-5-52 0,12 10 53 0,-4-3-31 16,-3 0 29-16,5 1-38 0,-3-2 37 0,-1 1-30 15,1 0 30-15,-7-7-32 0,12 11 34 0,-12-11-34 16,9 7 24-16,-9-7-26 0,0 0 40 0,14 4-40 15,-14-4 42-15,0 0-39 0,18-7 33 0,-18 7-5 16,9-14 2-16,-2 5-4 0,0-5-5 0,0 1-30 16,-2-8 33-16,0 3-31 15,-1-3 32-15,1 1-31 0,-3 0 32 0,-2 5-33 16,1 0 40-16,-1 2-38 0,0 1 40 0,0 12-43 16,-2-17 44-16,2 17-36 0,-9-8 33 0,9 8-33 15,0 0 24-15,-20 5-25 0,8 6 32 0,-1 2-38 16,1 0 42-16,0 3-38 0,2 5 37 0,0-3-6 15,3 2-34-15,0 2 25 0,3-3-29 0,1-2 30 16,3-1-39-16,1-1 22 0,3 0-36 0,3-3-3 16,2-3-35-16,3-1-53 0,-1-4-7 0,-11-4-42 15,28 1-19-15,-10-6-31 0,2 0-240 16,3-6 85-16</inkml:trace>
  <inkml:trace contextRef="#ctx0" brushRef="#br0" timeOffset="67260.11">24757 13395 698 0,'16'-16'232'0,"-1"-1"-2"0,-1 1-11 0,-2-1-19 16,-1 5-36-16,-2 1-6 0,-2 3-24 0,1 1-21 15,-8 7 9-15,8-11-55 0,-8 11 24 0,0 0-43 16,0 0 23-16,0 0-43 0,0 0 25 0,9 12-42 16,-9-12 28-16,-2 17-38 0,0-5 30 0,0 0-37 15,0 1 31-15,1-1-12 0,0 2-26 0,0-2 35 16,1 3-38-16,-2-6 44 0,2-9-46 16,2 21 36-16,-2-21-37 0,1 16 40 0,-1-16-46 15,4 10 38-15,-4-10-33 0,0 0 33 0,11 4-33 16,-11-4 34-16,14-5-30 0,-5-2 34 0,2-2-40 15,2-3 40-15,0 2-40 0,1-2 42 16,-1 1-36-16,0 2 36 0,-2 0-34 0,0 2 35 16,-1 2-34-16,-10 5 30 0,15-8-37 0,-15 8 43 15,15-4-37-15,-15 4 38 0,16 4-38 0,-16-4 14 16,16 10-8-16,-8-3 31 0,-1 0-35 0,-2 1 35 16,2 2-27-16,-2 2-8 0,-1 2 33 15,1-3-37-15,-2 2 23 0,-1-1-41 0,1-3-1 16,-3-9-74-16,4 16-79 0,-4-16-64 0,0 0-374 15,4 12-156-15</inkml:trace>
  <inkml:trace contextRef="#ctx0" brushRef="#br0" timeOffset="67455.11">25313 12929 656 0,'4'-14'457'0,"0"1"-77"0,-1 4-134 0,-3 9-17 16,5-14-77-16,-5 14 6 0,0 0-67 0,0 0-29 15,0 0 18-15,11 7 24 0,-8 4-58 0,1 7 27 16,-2 4-49-16,-1 0-4 0,2 6-12 0,-2 1 41 16,-1 1-44-16,0 6 32 0,-2 0-42 0,0 0 35 15,1-1-40-15,-1-2 24 0,-2-1-20 0,0 1-33 16,-1-6-62-16,-3 5-65 0,3-8-42 0,-3-3-52 16,1-4-355-16,-1 0-150 0</inkml:trace>
  <inkml:trace contextRef="#ctx0" brushRef="#br0" timeOffset="67625.12">25244 13351 286 0,'-2'-11'590'0,"-1"0"-212"0,3 11-42 0,-2-15-107 15,2 15-15-15,-3-14-62 0,3 14-1 0,-2-10-57 16,2 10 11-16,0 0-57 0,2-14 21 0,-2 14-49 16,10-8 26-16,-10 8-54 0,18-9 3 15,-4 6-60-15,2-3-45 0,5 1-54 0,0-1-13 16,-1 1-26-16,3 0-25 0,-1-2 4 0,-3 1-231 15,4-1 122-15</inkml:trace>
  <inkml:trace contextRef="#ctx0" brushRef="#br0" timeOffset="67938.11">25542 13182 374 0,'21'-6'387'0,"-21"6"-58"0,11-4-40 15,-11 4-60-15,0 0-47 0,15-5-40 0,-15 5-20 16,0 0-23-16,0 0-16 0,0 0-17 0,0 0-10 16,0 0-6-16,17 3-10 0,-17-3-5 0,0 0 24 15,1 13-54-15,-1-13 41 0,3 17-49 16,-1-9 37-16,-2-8-35 0,3 21 29 0,1-11-34 15,0 1 25-15,-1-2-24 0,4 3 35 0,0-4-47 16,1-1 54-16,0-1-38 0,1 0 33 0,-9-6-32 16,20 7 5-16,-20-7-12 0,22 0 33 15,-22 0-36-15,27-8 38 0,-16 2-37 0,3-2 47 16,-4-3-37-16,2-3 3 0,1-1 0 0,-3-3-6 16,0 1-7-16,-2-1 17 0,-2-1 4 0,-3 3 12 15,1 1 12-15,-4 1-4 0,1 6-2 0,-1 8-11 16,-4-17-4-16,4 17-1 0,-10-9-6 0,10 9-7 15,-17 1 6-15,7 5-3 0,-5 3 0 16,1 4-2-16,0 3-4 0,1 1 30 0,0 1-34 16,3 3-1-16,1-2-53 0,0 3 21 0,1 0-50 15,3-2-38-15,1 2-46 0,2-4-169 0,-1-2-302 16,3 2-174-16</inkml:trace>
  <inkml:trace contextRef="#ctx0" brushRef="#br0" timeOffset="71674.11">12333 13326 16 0,'-1'-17'582'15,"-4"3"-206"-15,1-1-89 0,-3 1-61 0,1 2-64 16,-3 4-42-16,2 1-13 0,7 7-21 0,-18-7-17 16,18 7-8-16,-22 7-5 0,7 4-11 0,0 5-5 15,0 8 11-15,0 4-27 0,1 5 33 0,2 5-45 16,3 3-5-16,-1 4 3 0,5 0-5 0,1 0 0 16,3-1-1-16,2-2-3 15,3-2 1-15,5-2-9 0,1-3 9 0,3-6-4 16,2 0 5-16,3-5-1 0,1-4 0 0,-2-6 1 15,3-2-1-15,1-4-11 0,-3-4 13 0,2-3-2 16,-1-4 0-16,1-1 1 0,1-3-1 0,-3-4-1 16,0-3 3-16,0 2-3 0,-4-5-8 0,1-2 16 15,-4 1 9-15,-2-3 6 0,-1 1 38 0,0 1-33 16,-3 0 33-16,-1 4-34 0,-1 1 47 0,1 4-43 16,-4 10 24-16,4-16-44 0,-4 16 26 0,3-12-49 15,-3 12 41-15,0 0-36 16,0 0 32-16,0 0-38 0,0 13 34 0,-1 1-38 15,-1 5 5-15,-1 3-2 0,2 3 3 0,-1 0-5 0,2 1 3 16,2 1-11-16,-1 0 0 0,4 1-40 16,-1-3-22-16,2-1-50 0,2-2-42 0,2 0-29 15,-2-4-36-15,1-2-303 0,2-7-46 0</inkml:trace>
  <inkml:trace contextRef="#ctx0" brushRef="#br0" timeOffset="72064.11">12760 13700 58 0,'0'0'526'16,"0"-19"-190"-16,0 19-88 0,-1-9-62 15,1 9-32-15,0 0-38 0,0 0-26 0,0 0-14 16,0 0-17-16,0 12-12 0,0-12-8 0,2 17-17 16,3-7 5-16,-2 1-4 0,-1 0-10 0,2-1-22 15,1 1 26-15,1-1-27 0,-1-3 24 0,-5-7-34 16,11 12 38-16,-11-12-28 0,9 8 32 0,-9-8-22 15,0 0 32-15,13 5-2 0,-13-5-3 16,0 0-20-16,11-6 21 0,-11 6-5 0,7-14-7 16,-7 14-4-16,5-17-1 0,-4 6-1 0,-1-3-6 15,0 1 2-15,0-4-13 0,-1-3 12 0,-3-1-3 16,1-1 8-16,1 6-9 0,-2 0 12 16,0-1 0-16,3 5 22 0,-2 3-35 0,3 9 25 15,-6-17-24-15,6 17 18 0,0 0-12 0,0 0 9 16,0 0-15-16,-18 12 15 0,8 9-28 0,4 1 13 15,-2 8-3-15,0 1 3 0,-2 3-4 16,6-1 3-16,-1 1 0 0,1-1-1 0,3-6-14 16,2-1 16-16,2 0-2 0,3-4-4 0,1-3-23 15,5-2-32-15,0-3-41 0,3-4-56 0,-1-5-9 16,-14-5-22-16,36-3-303 0,-12-3 59 0</inkml:trace>
  <inkml:trace contextRef="#ctx0" brushRef="#br0" timeOffset="72280.1">13096 13448 154 0,'-2'-23'575'0,"-1"2"-186"0,-1 4-38 0,3 5-125 16,-1-1-17-16,1 5-78 0,1 8 4 15,-4-14-55-15,4 14 15 0,0 0-46 0,0 0 18 16,0 0-41-16,-1 8 22 0,1 5-46 0,3 3 37 16,-1 6-41-16,2 1 32 0,1 3-33 0,0 5 26 15,3 2-32-15,-2 0 2 0,2 1 2 0,-3-1-13 16,5 1 4-16,-3-1-18 0,-1-3-18 0,-2-5-41 15,1 3-39-15,0-6-13 0,-4-2-4 0,1-3-37 16,-5-4-6-16,3 0-60 0,-5-2-150 0,1-3 192 16</inkml:trace>
  <inkml:trace contextRef="#ctx0" brushRef="#br0" timeOffset="72421.11">13100 13873 553 0,'-10'-8'234'0,"-3"-6"-37"0,0 0-16 0,3-2 7 16,1-1-19-16,-1-4-36 0,2 4-6 0,4 1-14 15,-1 2-12-15,1 1-20 0,3 1-15 0,1 2-13 16,1-2-14-16,3 0-16 0,4 1 1 0,-1-1-3 15,6-1 12-15,1 3-25 0,3-1 13 0,1 3-30 16,0 0-15-16,1 1-27 0,-4 2-26 0,4 1-35 16,-19 4 3-16,27-1-54 0,-27 1-22 15,21 4-295-15,-21-4 71 0</inkml:trace>
  <inkml:trace contextRef="#ctx0" brushRef="#br0" timeOffset="72624.11">12481 14325 276 0,'-25'15'477'16,"2"2"-168"-16,4-5-56 0,1-2-57 0,6-1-52 15,1-4-25-15,1 2-19 0,10-7-18 16,-9 5-10-16,9-5-22 0,0 0-1 0,9-5-9 16,6-4-7-16,4 0-9 0,11-7 4 0,5-2-16 15,10-5 13-15,5-1-26 0,2-2 14 0,2 2-37 16,-2 2-79-16,0-1-88 0,-3 0-64 15,-13 6-250-15,0 2 28 0</inkml:trace>
  <inkml:trace contextRef="#ctx0" brushRef="#br0" timeOffset="72812.11">12535 14366 613 0,'-18'8'453'15,"4"0"-79"-15,4-4-137 0,10-4-55 0,-18 7-37 16,18-7-27-16,-13 7-19 0,13-7-27 0,0 0-3 15,0 0 15-15,0 0-44 0,18-3 21 0,4-4-43 16,8-4 22-16,8-2-41 0,14-6 34 0,4-2-41 16,5-1 36-16,5-3-32 0,3-3 20 15,1 2-55-15,0-2-61 0,-1 1-76 0,-2-4-149 16,-3 5-258-16,-4 3-117 0</inkml:trace>
  <inkml:trace contextRef="#ctx0" brushRef="#br0" timeOffset="74360.11">21604 14079 167 0,'0'0'321'16,"0"0"-121"-16,0 0-44 0,5 7-28 15,-5-7-42-15,0 0-12 0,0 0-16 0,0 0-5 16,0 0-8-16,1 10-7 0,-1-10 0 0,0 0 0 15,0 0-2-15,0 9-13 0,0-9 7 0,0 0-4 16,0 0-2-16,-1 12 4 0,1-12 2 0,0 0-6 16,-3 8 2-16,3-8-16 0,0 0 17 15,-5 12-9-15,5-12 6 0,0 0-9 0,0 0 15 16,-5 8-16-16,5-8 2 0,0 0-19 0,0 0 27 16,0 0-20-16,0 0 8 0,-4 9-15 15,4-9 9-15,0 0-42 0,0 0-53 0,0 0-50 16,0 0-327-16,0 0 99 0</inkml:trace>
  <inkml:trace contextRef="#ctx0" brushRef="#br0" timeOffset="75462.13">16392 14881 114 0,'-21'-2'528'0,"21"2"-143"0,-13-6-124 15,13 6-27-15,-16-4-97 0,16 4 7 0,-17-4-48 16,17 4 28-16,-14-4-30 0,14 4 17 0,0 0-23 16,-13-3-20-16,13 3-14 0,0 0-10 15,0 0-26-15,0 0 19 0,0 0-22 0,0 0 16 16,23-5-26-16,2 3 17 0,13-2-15 0,4 0 15 16,9 0-12-16,18-3-1 0,4-3 25 0,9 0-1 15,9-2-13-15,29-2 11 0,1-1-10 0,6-2 12 16,-1 2-18-16,3 1 2 0,0-2-8 0,3 3 8 15,-1-1-13-15,0 1 6 0,-5 0-11 0,-2 2 16 16,-28 0-8-16,4 3-10 0,-3-2 0 0,-3 1 1 16,-3-1 8-16,-4 0-11 15,-6 2 10-15,-6-1-7 0,-5 1 11 0,-7 1 5 16,-15 3 16-16,-5-1-4 0,-3 0 8 0,-10 3-2 16,-6-3 6-16,0 4 2 0,-6 0-1 0,-18 1 5 15,28-3 9-15,-28 3-2 0,21-3 3 0,-21 3-2 16,18-1-9-16,-18 1-8 0,0 0-5 0,19-1-9 15,-19 1-2-15,0 0-2 0,0 0-7 0,15-2 0 16,-15 2-4-16,0 0-2 0,0 0-2 0,0 0 1 16,0 0-6-16,0 0 1 0,17 3-30 0,-17-3-53 15,0 0-52-15,0 0-20 0,0 0-25 16,-2 14-62-16,2-14-14 0,0 0-497 16,-10 7-279-16</inkml:trace>
  <inkml:trace contextRef="#ctx0" brushRef="#br0" timeOffset="76432.11">20504 14241 40 0,'-18'7'436'0,"18"-7"-140"0,-17 3-77 15,17-3-50-15,-13 3-37 0,13-3-22 0,0 0-27 16,-21 4-10-16,21-4-8 0,0 0-9 0,-17 1-1 16,17-1-8-16,0 0-11 0,0 0-5 15,-17 4-5-15,17-4 7 0,0 0 13 0,0 0-7 16,-5 7 25-16,5-7-14 0,0 0-1 0,19 9 2 15,-19-9-1-15,32 3-7 0,-7-1-6 0,4-4-8 0,13 1 8 16,4-3 28-16,5-1-35 0,12-1 30 16,2-2-42-16,0 0 21 0,4-1-32 15,0-1 16-15,0 0-22 0,0 1-5 0,4-3 6 16,-4 2 7-16,0 0-9 0,-4 1 1 0,-1 1 0 16,-15-1-6-16,-2 4 5 0,-5-2-2 0,-5 4 7 15,-1-2-4-15,-13 2 2 0,1-1 1 0,-7 2 12 16,-17 2 22-16,24-3 22 0,-24 3 23 0,19-2 11 15,-19 2-16-15,16-3-15 0,-16 3-5 0,0 0-11 16,15-2-9-16,-15 2-13 0,0 0-4 0,0 0-1 16,0 0-7-16,0 0-8 0,0 0 6 15,15-4-3-15,-15 4-4 0,0 0-1 16,0 0-3-16,0 0 3 0,0 0 3 0,0 0-8 16,0 0 1-16,0 0 5 0,0 0-3 0,0 0 0 15,0 0-1-15,0 0-1 0,0 0 3 0,0 0 2 16,0 0-5-16,0 0 2 0,0 0-1 0,9-6 0 15,-9 6-5-15,0 0-12 0,0 0-33 0,0 0-41 16,0 0-20-16,0 0-24 0,0 0-29 0,-19 0-50 16,19 0-64-16,0 0-53 0,-20 3-236 0,20-3-86 15</inkml:trace>
  <inkml:trace contextRef="#ctx0" brushRef="#br0" timeOffset="78349.12">22957 14261 377 0,'-19'-3'398'15,"19"3"-116"-15,0 0-51 0,-17-4-41 0,17 4-39 16,0 0-20-16,-14-7 3 0,14 7-5 0,0 0 23 16,-14-6-47-16,14 6 19 0,0 0-56 15,0 0 20-15,-10-3-54 0,10 3 21 0,0 0-46 16,0 0 25-16,0 0-36 0,0 0 34 0,-8-7-37 16,8 7 30-16,0 0-31 0,23-7 22 15,-2 1-26-15,9 0 38 0,9-1-40 0,18-5 8 16,6 2 1-16,11-2 4 0,5-1 5 0,9 2 8 15,7-2-4-15,26-3 1 0,6 2-4 0,0 1 2 16,1 1 9-16,-1 0 2 0,-25 4-2 0,23-1 2 16,-24 1-4-16,2 3-5 0,0-2-3 0,-3 3 0 15,-2-1-11-15,-3 0 17 0,-6 2-10 16,-5-3-1-16,-2 0 4 0,-8 2-4 0,-5-1 0 16,-4 0-1-16,-15 0-9 0,-4 2 5 0,-6-1 22 15,-4-1 17-15,-8 2 16 0,-3-1 14 0,-2 2 3 16,-5-1-2-16,0 3-15 0,-18 0-3 15,28-4-15-15,-28 4 0 0,26-4-10 0,-26 4 4 16,26-4-12-16,-26 4 4 0,26-5-2 0,-26 5-1 0,25-2-8 16,-25 2 2-16,19-5-3 0,-19 5 2 15,16-2-4-15,-16 2 2 0,0 0-7 0,18-3 5 16,-18 3-7-16,0 0 8 0,0 0-9 16,19-3 5-16,-19 3-7 0,0 0 6 0,0 0-7 15,0 0 7-15,0 0-4 0,16-1 6 0,-16 1-8 16,0 0 4-16,0 0-5 0,0 0 6 0,0 0-4 15,0 0 5-15,0 0-5 0,0 0 3 0,0 0-4 16,0 0 5-16,15-3-6 0,-15 3 6 16,0 0-4-16,0 0 4 0,0 0-6 0,0 0 7 15,0 0-9-15,0 0 6 0,0 0-12 0,0 0-21 16,0 0-72-16,0 0-78 0,0 0-8 0,-13 4-62 16,13-4-43-16,-19 3-469 0,19-3-287 15</inkml:trace>
  <inkml:trace contextRef="#ctx0" brushRef="#br0" timeOffset="79360.11">25796 13196 51 0,'0'0'471'0,"0"0"-146"0,0 0-106 16,0 0-25-16,0 0-56 0,0 0-12 15,0 0-51-15,0 0 23 0,0 0-35 0,0 0 20 16,-15-3-33-16,15 3 25 0,-17 7-37 0,2-2 28 15,0 6-19-15,-4-2 6 0,-2 5-6 0,-1 1-5 16,-2-1-5-16,1 2-1 0,6 0 8 16,2-2-28-16,0 1 16 0,2-1-24 0,5-2 24 15,3 0-30-15,3 1 29 0,2-1-20 0,2 0 31 16,5 2-30-16,4 1-8 0,3 2 9 0,3-3-6 16,6 1 6-16,1 2-4 0,2-5 1 15,-1 2-3-15,2-2 1 0,-1 0-10 0,-5-2 8 16,0 0-5-16,-3 0 5 0,0 1-2 0,-2-1 1 15,-2-2-2-15,-3-1 1 0,-1 1 0 0,-3-2-2 16,0 1 3-16,-7-7 25 0,9 13-16 0,-9-13 36 16,2 12-7-16,-2-12 4 0,-9 15-8 15,0-6-7-15,-7 1-8 0,-5 0 4 0,-4 3-14 16,-7-3-3-16,-3-2-4 0,0 2 3 0,-3-3-4 16,1 2-3-16,2-4-13 0,5-3-28 0,2-1-30 15,8-1-17-15,-3-3-70 0,6-2-80 16,2-7-75-16,3-2-307 0,7-1-150 0</inkml:trace>
  <inkml:trace contextRef="#ctx0" brushRef="#br0" timeOffset="79550.1">25629 13380 162 0,'0'0'592'16,"9"-13"-205"-16,-9 13-75 0,4-9-92 16,-4 9-40-16,0 0-32 0,4-10-32 0,-4 10-21 15,0 0-7-15,0 0-6 0,0 0 28 16,0 0-50-16,-16 10 21 0,9 4-49 0,-4 1 30 15,-1 2-44-15,-4 9 18 0,-2 1-31 0,0 4-9 16,-2 3 8-16,-4 7-3 0,-2 2-5 0,2 2-15 16,0-1-55-16,-1-1-84 0,1-2-94 0,4-7-417 15,4-2-196-15</inkml:trace>
  <inkml:trace contextRef="#ctx0" brushRef="#br0" timeOffset="93188.63">26083 12514 288 0,'0'0'364'0,"-7"-7"-98"0,7 7-60 0,0 0-9 15,0 0-17-15,0 0-7 0,0 0-17 0,0 0 22 16,0 18-9-16,7-6-2 0,0 8 4 0,6 5 43 16,1 5-68-16,0 7 10 0,4 7 7 0,4 6 3 15,-3 0-2-15,0 5-6 0,2 1-13 0,-4 1-21 16,0 2-23-16,0-2-24 0,-1-1-10 15,-2 1 17-15,-1-2-45 0,2-3 25 0,-4-9-48 16,-1-2-4-16,1-1-4 0,0-2-8 16,-2-1-13-16,2-3-26 0,-1-5-45 0,-1 0-46 15,0-8-94-15,-1-4-6 0,-2-3-71 0,-1-6-117 16,-5-8-457-16,12 7-484 0</inkml:trace>
  <inkml:trace contextRef="#ctx0" brushRef="#br0" timeOffset="96723.72">26769 12738 479 0,'0'0'414'0,"0"-13"-83"0,0 13-77 0,0 0-29 16,2-13-34-16,-2 13-21 0,0 0-26 0,0-12-18 16,0 12-16-16,0 0-21 0,0 0-18 0,0 0-19 15,2-9-19-15,-2 9 7 0,0 0 4 0,0 0-12 16,1 18 42-16,-1-6-37 0,1 6 25 0,-1 1-31 15,0 7 24-15,0-1-26 0,0 6 20 16,0-1-33-16,0 0 25 0,0 1-28 0,0 4 20 16,0-4-29-16,0 1 17 0,0-3-20 15,0 2 20-15,0 1-26 0,0-3 14 0,0 0-25 16,1-3 3-16,1 0-29 0,0-1-42 0,0-2-25 16,0-2-42-16,1-4-38 0,2-1-79 0,-1-3-8 15,-1-5-67-15,-3-8-182 0,12 11-9 0</inkml:trace>
  <inkml:trace contextRef="#ctx0" brushRef="#br0" timeOffset="97093.73">27010 13087 504 0,'4'-12'418'0,"1"2"-96"0,-2 0-46 16,-3 10-80-16,6-15 4 0,-6 15-65 0,5-11 10 15,-5 11-60-15,0 0 28 0,0 0-63 0,0 0 14 16,0 0-33-16,0 0 24 0,0 0-48 0,-5 14 37 15,3-2-40-15,-2 1 32 0,0 3-35 0,0 1 28 16,2 0-36-16,0-1 28 0,0 2-33 0,0-2 36 16,2-1-36-16,2 2 35 0,0-2-38 15,2-1 38-15,1-1-31 0,0-4 31 0,4 1-44 16,-2-3 47-16,0 0-37 0,2-2 56 0,-9-5-32 16,18 3 37-16,-18-3-38 0,23-4 34 15,-10-2-37-15,2-1 30 0,-1-5-43 0,-1-1 41 16,1-3-20-16,-5 0 34 0,3 0-28 0,-5-5 25 15,-2-1-32-15,-1 2 21 0,-2-3-26 0,-4 0 20 16,-2 2-31-16,-2 1 26 0,-4 1-26 0,-2 1 18 16,-2 2-31-16,-2 1 18 0,-3 4-41 0,-1 1 20 15,0 2-41-15,-2 3 24 0,4 1-53 0,-1 4 23 16,19 0-44-16,-29 2-16 0,16 1-35 16,0 1-52-16,4 1-22 0,9-5-43 0,-13 8-273 15,13-8-48-15</inkml:trace>
  <inkml:trace contextRef="#ctx0" brushRef="#br0" timeOffset="97311.72">27491 12707 397 0,'13'-7'602'16,"-2"-1"-139"-16,-1 3-113 0,-10 5-68 0,16-7-40 15,-16 7-46-15,12-7-49 0,-12 7-32 0,0 0-11 16,0 0 1-16,12 10-5 0,-11-1-6 0,-1 6-29 15,0 4 6-15,0 9-28 0,-2-1 4 0,-2 10-23 16,1 1 5-16,-1 2-15 0,-2 1 12 0,2 1-23 16,0 1-9-16,-1 1-72 0,1-1-37 0,0 3-66 15,2-3-84-15,-2 0-81 0,-1-1-407 16,1-3-276-16</inkml:trace>
  <inkml:trace contextRef="#ctx0" brushRef="#br0" timeOffset="100141.86">18036 14850 97 0,'0'0'209'0,"0"0"-157"15,0 0 90-15,7-9-118 0,-7 9 80 0,0 0-104 16,0 0 97-16,0 0-107 0,7-8 87 0,-7 8-23 16,0 0-12-16,0 0-82 0,3-8 76 15,-3 8-83-15,0 0 82 0,0 0-81 0,0 0 80 16,2-11-77-16,-2 11 73 0,0 0-78 0,0 0 62 15,0 0 4-15,0 0-83 0,0 0 74 0,0 0-62 16,0 0 68-16,0 0-61 0,0 0 77 0,-2 20-3 16,0-4 4-16,1 4-14 0,1 5 16 0,-1 3 2 15,-3 11 18-15,2 2 4 0,0 1 3 16,-2 3 0-16,2 1 2 0,1 0-1 0,-2 1-2 16,2-2-88-16,-2-2 102 0,3-3-11 0,-1 1-10 15,1-6-16-15,0-6 1 0,1-1-3 0,-1-2-9 16,1-2-2-16,1-2-15 0,0-2 6 0,0-5-9 15,-2-1-8-15,1-2-35 0,0-2-31 16,-1-10-61-16,0 12-289 0,0-12 177 0</inkml:trace>
  <inkml:trace contextRef="#ctx0" brushRef="#br0" timeOffset="100453.86">17893 15536 397 0,'0'0'261'0,"-9"-6"-66"0,9 6-57 0,0 0-25 15,-9-6-26-15,9 6-24 0,0 0-7 0,0 0-15 16,0 0-4-16,0 0-10 0,0 0-4 0,0 0-5 16,0 0-4-16,14 13-4 0,-4-8 4 15,3 3 1-15,1-2-2 0,4 1-8 16,2 1 4-16,1-2 0 0,1-1-7 0,1-2 5 16,2-1-3-16,-5-2 2 0,5-1-3 0,1-3-4 15,-1-1 7-15,-1-1 8 0,2-3-103 0,0-1 108 16,-5-1-91-16,0 0 118 0,-3-3-16 0,-2 5-11 15,-3-6-4-15,-2 5-9 0,-3 1 3 0,-3-1-4 16,-5 10-5-16,2-12 1 0,-2 12-93 0,0 0 110 16,-17-5-90-16,2 10 99 0,-7 5-100 0,-5 4 113 15,-6 3-110-15,-7 11 107 0,-1 0-4 16,4 3-43-16,-1 1-81 0,2-2-85 0,9-5-154 16,3 3 260-16</inkml:trace>
  <inkml:trace contextRef="#ctx0" brushRef="#br0" timeOffset="103176.86">21166 14417 48 0,'0'0'155'0,"0"0"-24"15,0 0-36-15,0 0-32 0,-4-9-21 0,4 9-6 16,0 0-11-16,0 0-4 0,0 0-6 16,-3 12-22-16,3-12 21 0,1 22 7 0,1-6 4 15,-1 9 6-15,-1 0 4 0,0 6 8 0,-1 3-76 16,-2 2 94-16,1 5-10 0,-2-2 1 0,0 2 3 15,-1 1-7-15,-2 0-12 0,4-1 0 16,-1 3 16-16,1-3-1 0,1 1-5 0,0-4-5 16,1 0-5-16,1-1-9 0,0-5-18 0,1-4-42 15,-1-1-50-15,2-2-99 0,-1-6-126 0,0-4 299 16</inkml:trace>
  <inkml:trace contextRef="#ctx0" brushRef="#br0" timeOffset="103489.85">20999 15181 329 0,'-10'-11'265'16,"1"-1"-69"-16,0 4-57 0,1-1-30 0,1 1-23 16,7 8-6-16,-13-11-30 0,13 11-5 15,-9-9-14-15,9 9-5 0,-6-7-18 0,6 7 1 16,0 0-4-16,0 0 2 0,0 0-3 16,0 0 2-16,6-6-4 0,-6 6 3 0,18 0-2 15,-18 0 8-15,30 4-1 0,-11-4 2 0,2 0-2 16,1 0-4-16,5-2-4 0,0 0 1 0,0-3-1 15,-1 2 3-15,1-2-6 0,0 1 6 0,-4-4 2 16,3-1-1-16,-3 0-3 0,-2-1 3 0,-4 0-1 16,0-4 5-16,-6 3-2 0,-2 0-3 0,-1 1-6 15,-3 1 4-15,-5 9-2 0,2-13-5 0,-2 13 3 16,-5-7-9-16,5 7-12 0,-19-4 20 16,8 8 0-16,-10 4 3 0,-4 5-6 15,-2 4 11-15,-1 3-4 0,0 5 3 0,1 1-8 16,1 3-49-16,3 0-87 0,3 0-243 0,2 1 213 15</inkml:trace>
  <inkml:trace contextRef="#ctx0" brushRef="#br0" timeOffset="105108.85">24156 14250 154 0,'0'0'300'0,"3"-17"-107"0,-3 17-43 0,4-15-34 16,-4 15-27-16,0-13-18 0,0 13-15 0,0-13-12 16,0 13-9-16,0-12-11 0,0 12-3 15,0 0-6-15,0-14-8 0,0 14-6 0,0 0-3 16,0 0-7-16,0 0 2 0,0 0 4 0,0 0-5 15,0 0 9-15,-5 14 0 0,3 1 20 0,-2 2 0 16,-1 4 11-16,0 4 3 0,-2 6 6 0,-1 3 3 16,2 0-35-16,-3 0 36 0,3 2-9 15,-1 0 7-15,1-2-3 0,-2 1-5 0,3-2 0 16,0-1-5-16,0 0-7 0,-1-2-3 0,2-3-15 16,-1-1 6-16,0 1-1 0,-2-2-8 15,3-2-29-15,-2 2-54 0,-3-5-53 0,3 1-30 0,-3-4-246 16,0 1 185-16</inkml:trace>
  <inkml:trace contextRef="#ctx0" brushRef="#br0" timeOffset="105436.86">23787 14880 434 0,'0'0'320'0,"-8"-14"-87"0,8 14-48 0,-5-11-31 15,5 11-26-15,-4-8-36 0,4 8-27 0,0 0-7 16,-5-10-11-16,5 10-14 0,0 0-3 0,0 0-7 15,0 0 12-15,0 0-28 0,18 0 22 0,-18 0-20 16,21 9 12-16,-4-4-18 0,0 2 14 0,4 0-18 16,1 0 15-16,0 0-26 15,1-3 24-15,2 3-14 0,3-3 11 0,2-1-14 16,-1 0 11-16,2-3-19 0,1 0 3 0,5-4-24 16,-1 0 10-16,-2-1 1 0,2-5 2 0,-3 0 5 15,-4-2 5-15,-2-2 3 0,-2-2 2 0,-4-2-6 16,-4 2 11-16,-6 0 4 0,0-1 4 0,-5 3 5 15,-4 1 1-15,-2 2-3 0,-3 0-5 0,-6 2-7 16,-4 0 9-16,-7 5-3 0,-5 3-4 0,-3 4-2 16,-10 3 0-16,-2 4-11 0,-2 5-19 15,-8 4-45-15,2 4-42 0,3 2-46 0,2 2-255 16,4-1 172-16</inkml:trace>
  <inkml:trace contextRef="#ctx0" brushRef="#br0" timeOffset="108828.71">28128 12461 162 0,'0'0'244'0,"2"-11"-82"16,-2 11-42-16,-2-11-23 0,2 11-26 0,-5-10-18 16,5 10-8-16,-5-13-20 0,5 13-9 0,-10-15-1 15,3 7-13-15,1 1 2 0,-3 0-10 0,2-1-4 16,-4 0 0-16,-1 0 1 0,1 0-13 0,-1 0 12 16,-1 1-1-16,1 0 0 0,-2-1-2 0,1 3 3 15,-2-2 2-15,2 0 3 0,-2 2-7 0,0-4 6 16,-2 4 0-16,0-3 1 0,-2 1-2 0,1 0-2 15,-1 0-5-15,-1-1 6 16,-1 1-9-16,2 2 2 0,-3-2-1 0,2 2 2 16,-2 0 2-16,1-1-1 0,-2 0 1 0,2 2-1 15,-2-1-15-15,0 0 18 0,0 0 2 0,3 2-3 16,-3-4-2-16,2 2 1 0,-1 0 2 0,1 1-5 16,-1 0-12-16,2-3 8 0,0 3 3 0,0-3-7 15,1 2 3-15,1 0 2 0,0 1-17 0,1-1 26 16,0 2-9-16,0-1 7 0,-1 1 6 0,1 1-9 15,1-2-2-15,-1 3 3 0,1-2 4 16,16 3 2-16,-30-3-11 0,30 3 8 0,-31-1 6 16,31 1-3-16,-29 0-2 0,29 0-2 0,-29 1 1 15,29-1-10-15,-28 3 9 0,12 0 8 16,-2-1-42-16,3 2 51 0,-3 1-42 0,3 0 36 16,-2 0-25-16,-2 0 41 0,2 2-71 0</inkml:trace>
  <inkml:trace contextRef="#ctx0" brushRef="#br0" timeOffset="110172.73">26858 12154 142 0,'-18'6'-16'0,"2"2"39"16,-3 1-41-16,1-1 41 0,0 2-51 0,0 0 64 15,1 0-54-15,-2 0 46 0,5 0-44 0,-4 2 47 16,5-2-51-16,-2 1 50 0,1 2-60 16,-1-1 73-16,2 0-59 0,0 1 57 0,0 1-11 15,-1 0-7-15,3-2 13 0,-1 3-18 0,0-1-2 16,1 0 3-16,-1-1-1 0,3-1 0 0,1 1-13 16,-1-2-16-16,0 1 33 0,1-1-26 15,1 3-1-15,-1-1 37 0,-1 0-37 0,4 0 12 16,-1 1-9-16,-1 0 24 0,1-1-13 0,-1 2 21 15,2-1-29-15,0 1 30 0,1-1-24 0,-1 2 28 16,0-1-28-16,3 1 20 0,-2-1-13 16,1-2 14-16,-1 4-10 0,2-2 9 0,-1-1-3 15,1-1-3-15,0 3 1 0,0-4-3 0,0 2 2 16,1 0-4-16,0 0-4 0,-1-1 4 0,2 2-4 16,0 0 3-16,0 2-3 0,2-1 6 0,-2 1-1 15,1 0-5-15,2 0 7 0,-1 0-4 0,1 1 2 16,-1 0 1-16,2-1 0 0,-1 0 1 0,-1-1-1 15,2 4-3-15,0-4 3 0,1 0-3 16,-1 0 7-16,0 0-6 0,0 0 1 0,0 0 0 16,1 0-1-16,-1-2-6 0,2-1 9 15,-1 3-6-15,-1-3 4 0,2-1-5 0,-2 4 9 16,4-4-6-16,-2 1-11 0,0 1 14 0,2-2 3 16,-1 3-4-16,3 2 1 0,-3-3 5 0,1 3-1 15,2-2-3-15,1 2-2 0,-2-4 1 0,1 3-1 16,-1 2 2-16,1-2-1 0,1 1 2 0,0-1-5 15,-1-1 3-15,1 2-3 0,1-2-2 0,1 0-1 16,-1-2 1-16,1 2-1 0,1 0 2 0,0-3 1 16,2 1-11-16,-2-1 23 0,2 1-16 15,2-3-1-15,-1 0 4 0,1-1-3 16,0-1-2-16,2-1 14 0,-2 3-26 0,2-3 9 16,-1 0 2-16,1-2-5 0,1 0 3 0,-2 1-2 15,3-3 1-15,-1 2 0 0,0 1-8 0,1-4 9 16,1 2 2-16,0-3 17 0,3 1-23 0,-1-2 3 15,2 0-2-15,0 0 0 0,1 0-8 0,2 0-11 16,0-3 23-16,1 1-3 0,0 0 4 0,4-2 7 16,-4 2-15-16,-2 0-5 0,2 0 7 15,-2-1-1-15,2 0 3 0,5-1-1 0,-7 0 2 16,4 1-3-16,1-2 0 0,0-1-8 0,-1 2 8 16,1-3 24-16,-2 0-34 0,1-1 29 15,1 1-27-15,-2-3 22 0,3 0-25 0,-2-1 15 16,1-1-16-16,0 0 26 0,0-5-30 0,-1 4 24 15,1-3-26-15,-1 0 25 0,-1 0-26 0,-1-1 14 16,-1 0-16-16,-2 1 28 0,-1-1-28 0,0 0 23 16,-3 0-20-16,0 0 22 0,-4 0-33 15,1-2 24-15,-2 0-12 0,-2-1 16 0,2 0-23 16,-6-2 6-16,2 3-2 0,-2-4-1 0,1 0 1 16,-2-3-9-16,-1 1 10 0,-1 4-2 0,-2-1-4 15,1-2 2-15,0 0 1 0,-3 2-2 0,1-2 1 16,-1 2-9-16,-2-3 10 0,2 4-1 15,-2 0-2-15,-1 1 4 0,-1 0 1 0,2 3 0 16,-4-1-2-16,3 0-2 0,-2 1 4 0,-1 0-5 16,1 0 2-16,-1 0-1 0,0 3 6 0,0-1-10 15,0 1 7-15,-2-3-2 0,0 1 4 16,1-2-8-16,-1 3 8 0,0 0-8 0,-2 0 12 16,1 0-14-16,-2 0 14 0,0 0 2 0,-1 1-2 15,1-1 3-15,-1 2-5 0,-2-1 2 0,-1-2-2 16,0 1 3-16,-2-2-5 0,1 4 1 0,-1-2-4 15,-1 0 8-15,1 0-90 0,0 3 105 0,-2-2-82 16,3-1 92-16,-3 3-86 0,2-2 92 0,0 3-84 16,-3-3 83-16,1 5-79 0,0-3 90 0,0 0-91 15,-4 3 92-15,4-2-90 16,-4 1 90-16,0-1-88 0,0 1 88 0,-1 2-82 16,-1 1 82-16,-1-3-6 0,0 2-8 0,1 0-3 15,-5 0-9-15,4 0 0 0,-2 0-1 0,0 0-4 16,0 3 0-16,-1-3-7 0,-1 1 0 0,3-1 4 15,-1 2-18-15,0-2 9 0,0 2 6 0,-1 0-4 16,1 0 3-16,1-2-2 0,-1 4-1 0,0-1 4 16,-1-1-12-16,0 1 8 0,-1 1 5 0,-3 0-8 15,3-1-1-15,-4 3 0 0,0-1 2 16,0 0-1-16,-2 2-4 0,1-2 6 0,-2 1 7 16,2 0-8-16,-1 1 6 0,0 1-4 15,2 0 3-15,-2-1 4 0,1 1-9 0,-2-2 6 16,4 2 5-16,-2 0-5 0,1-2 4 0,0 2-7 15,0-1-1-15,1 0 3 0,0 1-3 0,0 0-3 16,0-1 13-16,-1 2-17 0,1 0-40 0,-1 0 53 16,0 1-44-16,1 1 53 0,-2 2-56 0,-4-1 65 15,-1 3-50-15,3 0 61 0,0 0-57 0,0 1 55 16,2 2-55-16,3-3 54 0,3 2-63 16,0-1 71-16,1 1-57 0,2 0 50 0,1 0-49 15,-2 0 49-15,4-1-50 0,0 1 52 16,-1 0-62-16,5-1 72 0,-2-3-60 0,1 3 47 0,-1 0-67 15,2-2 70-15,-1 1-7 0,-2 1-4 16,2-1-8-16,-5 2 4 0,3-1-8 0,-1 1 0 16,-2-1 5-16,1 1 2 0,-3 4 0 0,2-1-20 15,-6 0-83-15,4 0 33 0</inkml:trace>
  <inkml:trace contextRef="#ctx0" brushRef="#br0" timeOffset="116437.72">12677 12781 295 0,'-4'-9'303'0,"-2"-1"-57"0,-2-1-80 15,0 3-16-15,-4-2-45 0,-1 2-4 16,-4 0-32-16,-2 0 3 0,-3 4-15 0,-2-1 8 16,-3 2-10-16,-1 3 18 0,-4 0-1 0,-5 0-10 15,-4 1 15-15,-1 5-7 0,0-1 18 0,0 6-32 16,-3 1 0-16,-7 7-21 0,2 2 7 0,1 4-23 16,2 4-3-16,2 4-12 0,-1 6 16 0,4 4-12 15,1 0-2-15,5 6 1 0,-2 2-4 0,6 3 5 16,1 4 17-16,7 0-11 0,0 4 13 0,5 3-13 15,3 4-5-15,2 3 7 0,8-2 1 16,3 4-1-16,3 1-5 0,4-1-1 0,6 1 22 16,4-2-30-16,3 2 32 0,6-1-42 15,3-2 32-15,4-1-27 0,6-3-2 0,6-3 1 16,4-7 0-16,17 8 2 0,-6-17-8 0,7-6 4 16,4-6-11-16,5-4 22 0,2-6-2 0,8-6 1 15,0-6 27-15,5-6-33 0,3-5-7 0,0-7 9 16,-1-5-12-16,1-6 15 0,-5-6-3 0,16-11 3 15,-24 2-1-15,14-12 0 0,-20 7-8 0,11-14 35 16,-21 6-39-16,0-4 34 0,-7-5-23 0,0-2 29 16,7-15-18-16,-16 8 17 0,4-19 6 15,-12 12 7-15,3-21 6 0,-11 15 1 16,-5-5 11-16,-2-2 9 0,-5-2 21 0,-4-2-14 16,-4 1 18-16,-3-4-39 0,-6 3-29 0,-3 1-24 15,-6 4-2-15,-5 4-38 0,-6 4 8 0,-5 4-1 16,-6 4-21-16,-8 6-34 0,-7 7 29 0,-5 2-23 15,-7 7 14-15,-8 5-14 0,-12 6 1 0,-6 9 8 16,-12 5-3-16,-27 6-1 0,17 8-9 0,-29 13 9 16,0 6-11-16,-2 5-7 0,-1 11 9 0,6 6 22 15,3 4 4-15,8 6-33 0,10 2-100 0,5-1-317 16,15 1 22-16</inkml:trace>
  <inkml:trace contextRef="#ctx0" brushRef="#br0" timeOffset="117581.72">12237 14664 162 0,'0'0'196'0,"4"-16"-52"0,-4 16-45 15,4-11-21-15,-4 11-16 0,0 0-14 0,5-12-15 16,-5 12-15-16,0 0-3 0,0 0-8 16,0 0 2-16,-14 5-67 0,2 7 77 15,-7 10-72-15,-4 1 84 0,-3 6-4 0,-9 7 1 16,-3 4-9-16,-3 4 1 0,-3 1-14 0,1 2 27 15,-4 1-30-15,1 1 28 0,-3 2-2 0,0 0-3 16,0 1-2-16,0-2-3 0,-1 0-90 0,2-4 98 16,3 0-85-16,0-2 87 0,4-4-6 0,4-3-3 15,2 0-3-15,10-11-3 0,2-2-1 0,2 0-5 16,5-8-5-16,2-2-14 0,5-3-33 0,9-11-52 16,-11 8-192-16,11-8 83 0</inkml:trace>
  <inkml:trace contextRef="#ctx0" brushRef="#br0" timeOffset="117862.71">11340 15162 154 0,'1'-16'171'0,"2"2"-20"15,-2 3-63-15,1 2-8 0,-2 9-36 0,2-17-2 16,-2 17-22-16,0 0 6 0,0 0-17 0,0 0 13 16,0 0-16-16,-12 14 16 0,4 6-5 15,-4 6 8-15,-3 6 1 0,0 3 1 0,-6 10 4 16,1 3-5-16,-1-2 15 0,6-7-11 0,2-2-4 15,-1-1-1-15,3-2-2 0,2-1-6 16,0-3 4-16,4-9-8 0,2 4 0 0,0-8-17 0,3 1 19 16,2-3-5-16,0-1 5 0,4-2-5 0,1 1-7 15,2-3 16-15,3-1 9 0,3-4-4 16,4-1-8-16,3-2 9 0,5-4 3 0,7 0-5 16,2-5-5-16,5-1 0 0,0-2-16 0,0-1-17 15,3-1-43-15,9-5-63 0,-14 5-245 16,2-1 226-16</inkml:trace>
  <inkml:trace contextRef="#ctx0" brushRef="#br0" timeOffset="118609.71">10295 16377 106 0,'-6'-15'104'0,"0"1"76"0,3 3-141 0,3 11 70 16,-7-12-102-16,7 12 75 0,0 0-90 0,0 0 82 15,0 0-95-15,-1 12 96 0,5 0-86 0,-2 9 90 16,2 6-98-16,3 6 99 0,-1 2-11 0,-1 5 2 16,4 2-5-16,-4 1 1 0,3 0-105 0,-3 2 113 15,0 0-114-15,3-3 106 0,-5-1-104 0,1-2 99 16,0-5-108-16,-3-7 111 0,2-4-115 0,-3-3 113 15,3-3-107-15,-3-3 129 0,1-4-116 0,-1-10 112 16,0 12-121-16,0-12 106 0,0 0-114 0,0 0 107 16,-7-19-120-16,5-1 102 0,-2-7-116 0,0-11 97 15,3-3-22-15,-3-5 4 0,-1-17-8 16,4-7-13-16,1-2-94 0,1-7 95 0,2-3-99 16,4-1 87-16,1 0-9 0,2 3-9 0,4 5-3 15,-1 6 19-15,4 5 3 0,-2 7-7 16,0 8 8-16,-3 12-55 0,-2 5 79 0,0 7-58 15,-1 7 69-15,-2 3-59 0,-2 6 67 0,-5 9-65 16,11-8 69-16,-11 8 0 0,5 8 0 0,-3 4-3 16,-2 2 10-16,-3 11 7 0,-3 8 1 0,-5 8-1 15,1 0-71-15,-5 10 90 0,-4 2-87 0,1-2 94 16,1-2-90-16,1-11 90 0,3-1-94 0,-1-3 90 16,2-2-103-16,1-4 99 0,2-6-87 15,1-3 84-15,3-2-89 0,1-2 90 16,2-3-96-16,0-2 91 0,2-10-91 0,-2 19 95 15,2-19-7-15,2 18-6 0,2-8-4 0,0-2-1 16,1 2-4-16,4 0 0 0,1 1-23 0,-1-1 24 16,5 1-4-16,2 2 3 0,-1-3 1 0,2 3-3 15,2 1-1-15,-3-2 0 0,2 2-1 0,5 1-8 16,-2 2-3-16,0-2-2 0,-4-1-2 0,2 0 5 16,-1 0-8-16,-1-2-11 0,1 1-25 0,-3-3-37 15,0-1-29-15,-5-4-63 0,-10-5 53 0,21 7-174 16,-21-7 83-16</inkml:trace>
  <inkml:trace contextRef="#ctx0" brushRef="#br0" timeOffset="118987.72">10727 16666 425 0,'0'-12'141'0,"-1"-2"-3"0,-2-4 6 0,2 2-11 16,-4-4-14-16,1 0 6 0,-1 1 27 15,1 3-79-15,-2 2-20 0,2 1-13 0,0 0-8 16,0 4-8-16,0 1-4 0,4 8-6 0,-5-14-13 16,5 14 3-16,-3-11-1 0,3 11-7 0,0 0 6 15,0 0-2-15,0 0 2 0,0 0-20 0,0 0 22 16,11 9 0-16,-6 0 0 0,0 1 3 0,1-2 0 15,1 2-1-15,-1-1 10 0,-1 0-20 16,2 1 18-16,0-2-12 0,-2-1 2 0,-5-7-3 0,9 14 5 16,-9-14-4-16,8 8 7 0,-8-8-3 15,0 0 31-15,10 9-16 0,-10-9 8 16,0 0-5-16,0 0-3 0,9-7-16 0,-9 7 9 16,4-13-13-16,-4 13-2 0,0-22-7 0,0 10-4 15,-3-5 3-15,1 2-6 0,-2-1-1 0,0 2-6 16,-2 2 7-16,2 2-1 0,0 1-4 0,4 9 4 15,-9-12-1-15,9 12 3 0,0 0 2 0,0 0-4 16,-20 6 11-16,12 7-3 0,0 3 1 0,1 6 6 16,-1 1 0-16,3 3 12 0,1 5-3 0,2-2 0 15,-1-2-2-15,3 1 0 0,3-1-3 0,2-2 0 16,1-2-16-16,4-3 10 0,1-4 0 16,0-2 0-16,6-3 6 0,-2-6-13 15,2-3-25-15,1-2-33 0,2-7-22 0,3-2-29 16,2-7-24-16,-1-4 1 0,0-5-163 0,-2-2 84 15</inkml:trace>
  <inkml:trace contextRef="#ctx0" brushRef="#br0" timeOffset="119333.71">11007 16308 83 0,'-5'-35'292'0,"2"3"-53"0,-2 4-28 15,1 2-59-15,-1 2-35 0,1 2-21 0,0 3-18 16,-2 4-19-16,5 4-13 0,-2 0-10 0,3 11-14 16,-4-15-10-16,4 15-2 0,0 0-2 0,0 0-10 15,0 0 8-15,0 0 6 0,4 13-6 16,-1 3 10-16,-1 5 3 0,3 4-4 0,0 6 8 15,-1 4-5-15,0 0-5 0,0 2-3 16,1 1-10-16,-4 2 5 0,2-4-1 0,1 0-12 16,-2 1-8-16,-1-3-15 0,2-6-24 0,-2 0-2 15,2-2-4-15,-2-4-2 0,1-3-7 0,-1-5 3 16,-1-1 13-16,0-13 9 0,1 15 9 0,-1-15 10 16,0 0 5-16,0 0 17 0,0 0 14 0,0 0 20 15,0 0 16-15,-6-16 16 0,3 4 9 0,-1-2 3 16,-2-1 0-16,2 1 0 0,2-3-9 0,-2 2-8 15,1 1-19-15,1 0 3 0,-1 2-9 0,3 1-10 16,-1 1 1-16,1 10-7 0,0-19-4 0,0 19-4 16,4-16-7-16,-4 16 4 0,9-17-4 15,-4 9-12-15,3 3-11 0,0-2-19 16,3 0-20-16,1 1-15 0,0 0-85 0,2-1 59 16,1 2-63-16,-1-2 46 0,0 0-172 0,-1 1 85 15</inkml:trace>
  <inkml:trace contextRef="#ctx0" brushRef="#br0" timeOffset="120067.71">11234 16316 377 0,'4'-9'288'16,"-4"9"-67"-16,0 0-51 0,0 0-23 0,0-12-24 16,0 12-14-16,0 0-31 0,0 0-9 15,0 0-12-15,-4-9-17 0,4 9-6 0,0 0-9 16,0 0-3-16,0 0-16 0,0 0 8 0,0 0 0 16,0 0-5-16,0 14-2 0,0-14 0 15,4 12 0-15,-4-12-2 0,8 15-10 0,-8-15 11 16,10 14 7-16,-5-6-16 0,0 1 4 0,-5-9-1 15,9 12 2-15,-9-12-1 0,12 11 0 0,-12-11 1 16,9 9 0-16,-9-9 1 0,0 0 7 0,11 6 13 16,-11-6-14-16,0 0-9 0,0 0 8 15,14-6 11-15,-14 6-17 0,8-10 1 0,-8 10 2 16,5-15-3-16,-5 15-29 0,3-14 35 0,-3 14-4 16,0-14-6-16,0 14 3 0,-3-10-2 0,3 10-1 15,-4-10-1-15,4 10-9 0,0 0 7 0,0 0 2 16,-15 3 1-16,15-3-1 0,-13 12 1 0,8-3 0 15,-2 4-8-15,2 0 8 0,0 2 1 16,1-1-4-16,3-2 4 0,1 1-10 0,4-1 10 16,-2 0 1-16,5-2-6 0,-2-2 5 15,4 0-1-15,1-2-6 0,-10-6-9 0,25 5-10 16,-25-5-7-16,24-3-3 0,-10 1-6 0,0-4 11 16,0-2 6-16,-4 1 1 0,2-4 9 0,-1 3 0 15,-2-3 8-15,-4 0-90 0,0 0 119 0,0 2-88 16,-2-1 117-16,-3 10-1 0,4-18 2 0,-4 18-1 15,1-14 1-15,-1 14-6 0,0-14-7 0,0 14-6 16,1-10-10-16,-1 10-4 0,0 0-5 0,3-12-2 16,-3 12-11-16,0 0 11 15,0 0-3-15,0 0-4 0,0 0 0 0,17 3-1 16,-17-3 1-16,12 9-3 0,-5-1 0 0,-1 0-3 16,2 1 3-16,-3-1-2 0,1 3 4 0,-2-3-4 15,1 1 2-15,-5-9-11 0,4 16 9 0,-4-16 2 16,5 14-1-16,-5-14 3 0,1 10 1 0,-1-10-1 15,0 0-9-15,0 0 11 0,-5 10-1 0,5-10-7 16,0 0 8-16,0 0-3 0,-6-11 1 0,6 11 0 16,-3-18-11-16,2 7 9 0,4-2 0 15,-1-4-3-15,2 1 2 0,4-3 1 0,-2 0-3 16,2 1-6-16,-2 1 8 0,4 1 1 0,-1 3-2 16,-2 2 1-16,0 0-1 0,2 4 1 15,-2-1 0-15,-7 8-7 0,14-10 8 0,-14 10 3 16,12-4-5-16,-12 4 2 0,0 0 2 0,17 3-2 15,-17-3-2-15,13 8-7 0,-7 0 13 0,-2-1-4 16,0 3-2-16,1-1 2 0,-2 2-11 0,-1 1 12 16,-1 0-10-16,1-1-4 0,-2 0-28 15,0 1-28-15,0-2-37 0,-3 0-106 0,3-10-37 16,-2 13-90-16,2-13 252 0</inkml:trace>
  <inkml:trace contextRef="#ctx0" brushRef="#br0" timeOffset="120228.72">11639 16044 37 0,'-3'-9'401'0,"3"9"-148"0,-8-11-68 15,8 11-61-15,0 0-35 0,0 0-33 0,-19 0-28 16,19 0-25-16,-8 9-22 0,8-9-29 0,-4 16-90 16,4-16-1-16,-1 20-109 0,1-8 71 0</inkml:trace>
  <inkml:trace contextRef="#ctx0" brushRef="#br0" timeOffset="120444.72">11785 16138 372 0,'6'-10'411'0,"-6"10"-146"0,0 0-28 0,4-12-71 16,-4 12-31-16,0 0-47 0,0 0 3 0,0 0-37 15,0 0 8-15,0 0-41 0,0 0 30 0,0 0-35 16,17 7 16-16,-12 1-25 0,4 1-1 0,-3 1-1 15,3 3 1-15,3 1-2 0,0 0-4 0,0 3-1 16,1-2 0-16,0-1-6 0,-2 1-21 0,3-1-23 16,-2 0-36-16,-1-4-23 0,-1-2-91 15,-1 0 51-15,1-2-72 0,-10-6-117 0,17 4 253 16</inkml:trace>
  <inkml:trace contextRef="#ctx0" brushRef="#br0" timeOffset="120619.71">12056 16136 58 0,'-4'-23'399'0,"1"6"-131"15,1-1-60-15,-2 2-28 0,3 3-36 0,-2 1-12 16,1 2-36-16,2 10 1 0,-4-15-45 0,4 15-3 16,-4-12-16-16,4 12 9 0,0 0-27 15,0 0 12-15,0 0-17 0,0 0 9 0,-4 16-15 16,4-6-9-16,0 4 5 0,0 4-13 0,0-1-24 16,3 3-24-16,-1 0-25 0,5 1-88 0,-1-4 65 15,3 0-71-15,0-4 39 0,4-5-157 0,-3 0 83 16</inkml:trace>
  <inkml:trace contextRef="#ctx0" brushRef="#br0" timeOffset="121157.71">12273 16082 94 0,'4'-16'272'0,"0"-2"-75"0,-2 2-47 0,-2 1-15 16,0 1-15-16,0 2-11 0,0 1-13 0,-2 1-5 16,2 10-7-16,-5-16-19 0,5 16-9 0,-5-8-18 15,5 8 0-15,0 0-5 0,-13 5-2 0,6 2-11 16,0 5 2-16,0 1-1 0,0 4-5 15,0 4-10-15,0-1-2 0,2 1 9 0,1 0-3 0,1-2-6 16,2-1 2-16,2-2-2 0,-1-2-1 0,3-1-6 16,1-1 7-16,-1-2 1 0,4-4-5 15,-7-6 3-15,11 12-1 0,-11-12 1 16,0 0-2-16,26-4-9 0,-16-1 10 0,3-6-13 16,0-1 8-16,-2-3 2 0,3-3-2 0,-2 0 2 15,0-2-10-15,-4 0 18 0,1 1-9 0,-3-4 5 16,3 5-3-16,-5-2 3 0,1 7-4 0,-1 0 12 15,-1 4-17-15,-1 0 14 0,-2 9-8 0,4-12 5 16,-4 12-5-16,0 0 7 0,10-7-9 0,-10 7 11 16,0 0-18-16,9 9 23 0,-9-9-15 15,12 16 7-15,-3-6-6 0,-2 4-1 0,4-2 2 16,1 2-22-16,0-1 25 0,-3-3-2 0,6 1 0 16,-2-2 0-16,1-2 1 0,0-2-1 15,1 1-2-15,-15-6-7 0,27 2 9 0,-27-2 0 16,31-6-6-16,-17-1 5 0,1-2-1 0,-1-4 8 15,-1-2-12-15,-2-3 8 0,-1-1-8 0,-4 0 8 16,-1-5-4-16,-4-1 12 0,-1 1-11 0,-5-3 9 16,-1-6-18-16,-3 1 18 0,-4 3-9 15,0 0 8-15,-1 3-9 0,-2 4 2 0,0 4 3 16,2 4 5-16,-5 5-7 0,6 3 21 0,-2 1-16 16,15 5-2-16,-27 1 0 0,12 4-1 0,2 3-4 15,-1 4 12-15,2 3-17 0,2 4 15 0,3 1-20 16,1 2 28-16,5 3-27 0,-1 2 17 0,4 3-16 15,2 6 12-15,1 1-14 0,4 1-9 16,-1 0-28-16,2 2-72 0,0 2-88 0,-2-1 15 16,-1 1-195-16,0-1 207 0</inkml:trace>
  <inkml:trace contextRef="#ctx0" brushRef="#br0" timeOffset="121423.71">11302 17161 149 0,'-15'4'492'0,"15"-4"-260"16,-27 4 23-16,27-4-138 0,-19 0 64 0,19 0-129 16,-12-4 66-16,12 4-98 0,0 0 75 0,5-20-84 15,9 5 77-15,8-7-20 0,6-1-5 0,18-11-17 16,5-1-7-16,8-3-11 0,11-1-7 0,20-12 29 15,7 1-41-15,3 1 36 0,3 0-42 0,3-1 33 16,-1 4-42-16,-3 1 27 0,-5 3-54 0,-20 9-39 16,-7 5-55-16,-3 3-120 0,-11 2 37 15,-9 5-247-15,-15 8 116 0</inkml:trace>
  <inkml:trace contextRef="#ctx0" brushRef="#br0" timeOffset="121687.71">11851 16902 71 0,'-48'30'288'0,"3"-4"37"0,3 3-196 0,0-1 70 16,2-2-137-16,10-5 86 0,3-1-128 0,6-4 99 16,5-2-118-16,7-6 112 0,9-8-90 15,-4 12 78-15,4-12-73 0,18 1 71 0,5-7-14 16,10-4-17-16,18-9-6 0,9-5-18 0,8-5-9 16,7-4-4-16,24-12 4 0,-1-1-15 0,3-1-6 15,0 0 24-15,-5 2-42 0,-3 4 46 16,-19 8-42-16,0 3 36 0,-6 1-39 0,-5 4 3 0,-7 2 1 15,-5 5-3-15,-15 4-4 0,-7 2-13 16,-5 4-23-16,-7 1 12 0,-2 3 2 0,-15 4 0 16,0 0-6-16,0 0-15 0,0 0-17 0,1 11-24 15,-14 0-11-15,-5 2-18 0,-8 5-26 16,-1 1-51-16,-3 3-177 0,-1 1 217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64" name="Google Shape;64;p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979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990467e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2990467e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990467e5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g12990467e5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476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990467e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2990467e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4542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6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6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2096137" y="1885870"/>
            <a:ext cx="7999725" cy="121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Virtual Class 4</a:t>
            </a: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2096062" y="3101515"/>
            <a:ext cx="79998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RESTful Web Services</a:t>
            </a:r>
            <a:b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4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Rahul Dixit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53FE8-5364-CEFA-25FA-DEA4A378B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3173502"/>
          </a:xfrm>
        </p:spPr>
        <p:txBody>
          <a:bodyPr/>
          <a:lstStyle/>
          <a:p>
            <a:r>
              <a:rPr lang="en-US" dirty="0"/>
              <a:t>Build Advanced REST API Features </a:t>
            </a:r>
          </a:p>
          <a:p>
            <a:pPr lvl="1"/>
            <a:r>
              <a:rPr lang="en-US" dirty="0"/>
              <a:t>Internationalization, HATEOAS, Versioning, Documentation, Content Negotiation, ... </a:t>
            </a:r>
          </a:p>
          <a:p>
            <a:r>
              <a:rPr lang="en-US" dirty="0"/>
              <a:t>Connect your REST API to a Database Fundamentals of JPA and Hibernate Use H2 and MySQL as databases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653FB-D963-7F8F-51CB-D7B931D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3CE9A-6B67-07A0-78EE-90573068E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4625181"/>
          </a:xfrm>
        </p:spPr>
        <p:txBody>
          <a:bodyPr/>
          <a:lstStyle/>
          <a:p>
            <a:r>
              <a:rPr lang="en-US" dirty="0"/>
              <a:t>Let's explore some Spring Boot Magic: Enable Debug Logging</a:t>
            </a:r>
          </a:p>
          <a:p>
            <a:r>
              <a:rPr lang="en-US" dirty="0"/>
              <a:t>How are our requests handled?</a:t>
            </a:r>
          </a:p>
          <a:p>
            <a:pPr lvl="1"/>
            <a:r>
              <a:rPr lang="en-US" dirty="0" err="1"/>
              <a:t>DispatcherServlet</a:t>
            </a:r>
            <a:r>
              <a:rPr lang="en-US" dirty="0"/>
              <a:t> - Front Controller Pattern </a:t>
            </a:r>
          </a:p>
          <a:p>
            <a:pPr lvl="2"/>
            <a:r>
              <a:rPr lang="en-US" dirty="0"/>
              <a:t>Mapping servlets: </a:t>
            </a:r>
            <a:r>
              <a:rPr lang="en-US" dirty="0" err="1"/>
              <a:t>dispatcherServlet</a:t>
            </a:r>
            <a:r>
              <a:rPr lang="en-US" dirty="0"/>
              <a:t> </a:t>
            </a:r>
            <a:r>
              <a:rPr lang="en-US" dirty="0" err="1"/>
              <a:t>urls</a:t>
            </a:r>
            <a:r>
              <a:rPr lang="en-US" dirty="0"/>
              <a:t>=[/] </a:t>
            </a:r>
          </a:p>
          <a:p>
            <a:pPr lvl="2"/>
            <a:r>
              <a:rPr lang="en-US" dirty="0"/>
              <a:t>Auto Configuration (</a:t>
            </a:r>
            <a:r>
              <a:rPr lang="en-US" dirty="0" err="1"/>
              <a:t>DispatcherServletAutoConfiguration</a:t>
            </a:r>
            <a:r>
              <a:rPr lang="en-US" dirty="0"/>
              <a:t>)</a:t>
            </a:r>
          </a:p>
          <a:p>
            <a:r>
              <a:rPr lang="en-US" dirty="0"/>
              <a:t>How does </a:t>
            </a:r>
            <a:r>
              <a:rPr lang="en-US" dirty="0" err="1"/>
              <a:t>HelloWorldBean</a:t>
            </a:r>
            <a:r>
              <a:rPr lang="en-US" dirty="0"/>
              <a:t> object get converted to JSON?</a:t>
            </a:r>
          </a:p>
          <a:p>
            <a:pPr lvl="1"/>
            <a:r>
              <a:rPr lang="en-US" dirty="0"/>
              <a:t>@ResponseBody + </a:t>
            </a:r>
            <a:r>
              <a:rPr lang="en-US" dirty="0" err="1"/>
              <a:t>JacksonHttpMessageConverters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Auto Configuration (</a:t>
            </a:r>
            <a:r>
              <a:rPr lang="en-US" dirty="0" err="1"/>
              <a:t>JacksonHttpMessageConvertersConfiguration</a:t>
            </a:r>
            <a:r>
              <a:rPr lang="en-US" dirty="0"/>
              <a:t>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D70D59-1869-D7C9-4FBD-D3AD58CB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Happening in the Background?</a:t>
            </a:r>
          </a:p>
        </p:txBody>
      </p:sp>
    </p:spTree>
    <p:extLst>
      <p:ext uri="{BB962C8B-B14F-4D97-AF65-F5344CB8AC3E}">
        <p14:creationId xmlns:p14="http://schemas.microsoft.com/office/powerpoint/2010/main" val="218462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572D55-3E50-3AFE-F575-79B4CAA9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3111946"/>
          </a:xfrm>
        </p:spPr>
        <p:txBody>
          <a:bodyPr/>
          <a:lstStyle/>
          <a:p>
            <a:r>
              <a:rPr lang="en-US" dirty="0"/>
              <a:t>Who is configuring error mapping?</a:t>
            </a:r>
          </a:p>
          <a:p>
            <a:pPr lvl="1"/>
            <a:r>
              <a:rPr lang="en-US" dirty="0"/>
              <a:t>Auto Configuration (</a:t>
            </a:r>
            <a:r>
              <a:rPr lang="en-US" dirty="0" err="1"/>
              <a:t>ErrorMvcAutoConfiguration</a:t>
            </a:r>
            <a:r>
              <a:rPr lang="en-US" dirty="0"/>
              <a:t>)</a:t>
            </a:r>
          </a:p>
          <a:p>
            <a:r>
              <a:rPr lang="en-US" dirty="0"/>
              <a:t>How are all jars available(Spring, Spring MVC, Jackson, Tomcat)?</a:t>
            </a:r>
          </a:p>
          <a:p>
            <a:pPr lvl="1"/>
            <a:r>
              <a:rPr lang="en-US" dirty="0"/>
              <a:t>Starter Projects - Spring Boot Starter Web (spring-</a:t>
            </a:r>
            <a:r>
              <a:rPr lang="en-US" dirty="0" err="1"/>
              <a:t>webmvc</a:t>
            </a:r>
            <a:r>
              <a:rPr lang="en-US" dirty="0"/>
              <a:t>, spring-web, </a:t>
            </a:r>
            <a:r>
              <a:rPr lang="en-US" dirty="0" err="1"/>
              <a:t>springboot</a:t>
            </a:r>
            <a:r>
              <a:rPr lang="en-US" dirty="0"/>
              <a:t>-starter-tomcat, spring-boot-starter-</a:t>
            </a:r>
            <a:r>
              <a:rPr lang="en-US" dirty="0" err="1"/>
              <a:t>json</a:t>
            </a:r>
            <a:r>
              <a:rPr lang="en-US" dirty="0"/>
              <a:t>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E23CCA-AAB3-407A-7560-7A425183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1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EE1E51-2784-2E4B-5F3C-DDB5A35D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4343052"/>
          </a:xfrm>
        </p:spPr>
        <p:txBody>
          <a:bodyPr/>
          <a:lstStyle/>
          <a:p>
            <a:r>
              <a:rPr lang="en-US" dirty="0"/>
              <a:t>Build a REST API for a Social Media Application </a:t>
            </a:r>
          </a:p>
          <a:p>
            <a:r>
              <a:rPr lang="en-US" dirty="0"/>
              <a:t>Key Resources: 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Course</a:t>
            </a:r>
          </a:p>
          <a:p>
            <a:r>
              <a:rPr lang="en-US" dirty="0"/>
              <a:t>Details: </a:t>
            </a:r>
          </a:p>
          <a:p>
            <a:pPr lvl="1"/>
            <a:r>
              <a:rPr lang="en-US" dirty="0"/>
              <a:t>Student: id, name, email,  Course</a:t>
            </a:r>
          </a:p>
          <a:p>
            <a:pPr lvl="1"/>
            <a:r>
              <a:rPr lang="en-US" dirty="0"/>
              <a:t>Course: id, </a:t>
            </a:r>
            <a:r>
              <a:rPr lang="en-US" dirty="0" err="1"/>
              <a:t>cname</a:t>
            </a:r>
            <a:r>
              <a:rPr lang="en-US" dirty="0"/>
              <a:t>,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F7C322-76D8-3542-A9C5-F8C08D65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</a:t>
            </a:r>
            <a:r>
              <a:rPr lang="en-US" dirty="0"/>
              <a:t>Rest Api With Crud Operation</a:t>
            </a:r>
          </a:p>
        </p:txBody>
      </p:sp>
    </p:spTree>
    <p:extLst>
      <p:ext uri="{BB962C8B-B14F-4D97-AF65-F5344CB8AC3E}">
        <p14:creationId xmlns:p14="http://schemas.microsoft.com/office/powerpoint/2010/main" val="426326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C7A30D-350A-BBA0-B442-C8CA56FC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2881114"/>
          </a:xfrm>
        </p:spPr>
        <p:txBody>
          <a:bodyPr/>
          <a:lstStyle/>
          <a:p>
            <a:r>
              <a:rPr lang="en-US" dirty="0"/>
              <a:t>GET - Retrieve details of a resource </a:t>
            </a:r>
          </a:p>
          <a:p>
            <a:r>
              <a:rPr lang="en-US" dirty="0"/>
              <a:t>POST - Create a new resource </a:t>
            </a:r>
          </a:p>
          <a:p>
            <a:r>
              <a:rPr lang="en-US" dirty="0"/>
              <a:t>PUT - Update an existing resource </a:t>
            </a:r>
          </a:p>
          <a:p>
            <a:r>
              <a:rPr lang="en-US" dirty="0"/>
              <a:t>PATCH - Update part of a resource D</a:t>
            </a:r>
          </a:p>
          <a:p>
            <a:r>
              <a:rPr lang="en-US" dirty="0"/>
              <a:t>DELETE - Delete a resource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7F7A35-4486-B11D-6C17-2814F07C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Methods for REST API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177907-8371-D157-45B5-3818E91463CC}"/>
                  </a:ext>
                </a:extLst>
              </p14:cNvPr>
              <p14:cNvContentPartPr/>
              <p14:nvPr/>
            </p14:nvContentPartPr>
            <p14:xfrm>
              <a:off x="837000" y="1273320"/>
              <a:ext cx="7593480" cy="289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177907-8371-D157-45B5-3818E91463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640" y="1263960"/>
                <a:ext cx="761220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81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F0A442-C287-74B3-C555-5982859F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3996804"/>
          </a:xfrm>
        </p:spPr>
        <p:txBody>
          <a:bodyPr/>
          <a:lstStyle/>
          <a:p>
            <a:r>
              <a:rPr lang="en-US" dirty="0"/>
              <a:t>Users REST API </a:t>
            </a:r>
          </a:p>
          <a:p>
            <a:pPr lvl="1"/>
            <a:r>
              <a:rPr lang="en-US" dirty="0"/>
              <a:t>Retrieve all Users </a:t>
            </a:r>
          </a:p>
          <a:p>
            <a:pPr lvl="2"/>
            <a:r>
              <a:rPr lang="en-US" dirty="0"/>
              <a:t>GET /students </a:t>
            </a:r>
          </a:p>
          <a:p>
            <a:pPr lvl="1"/>
            <a:r>
              <a:rPr lang="en-US" dirty="0"/>
              <a:t>Create a User </a:t>
            </a:r>
          </a:p>
          <a:p>
            <a:pPr lvl="2"/>
            <a:r>
              <a:rPr lang="en-US" dirty="0"/>
              <a:t>POST /students </a:t>
            </a:r>
          </a:p>
          <a:p>
            <a:pPr lvl="1"/>
            <a:r>
              <a:rPr lang="en-US" dirty="0"/>
              <a:t>Retrieve one User </a:t>
            </a:r>
          </a:p>
          <a:p>
            <a:pPr lvl="2"/>
            <a:r>
              <a:rPr lang="en-US" dirty="0"/>
              <a:t>GET /students/{id} -&gt; /students/1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AE7EAE-C97E-36BC-5362-9E56E8BC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methods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FEB50A-4594-C11A-3960-C975C10BD4B4}"/>
                  </a:ext>
                </a:extLst>
              </p14:cNvPr>
              <p14:cNvContentPartPr/>
              <p14:nvPr/>
            </p14:nvContentPartPr>
            <p14:xfrm>
              <a:off x="2037240" y="1177200"/>
              <a:ext cx="9740880" cy="500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FEB50A-4594-C11A-3960-C975C10BD4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7880" y="1167840"/>
                <a:ext cx="9759600" cy="50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79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4B7148-5029-73FE-390D-297479EB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4876532"/>
          </a:xfrm>
        </p:spPr>
        <p:txBody>
          <a:bodyPr/>
          <a:lstStyle/>
          <a:p>
            <a:pPr lvl="1"/>
            <a:r>
              <a:rPr lang="en-US" dirty="0"/>
              <a:t>Delete a User </a:t>
            </a:r>
          </a:p>
          <a:p>
            <a:pPr lvl="2"/>
            <a:r>
              <a:rPr lang="en-US" dirty="0"/>
              <a:t>DELETE /students/{id} -&gt; / students /1 </a:t>
            </a:r>
          </a:p>
          <a:p>
            <a:pPr lvl="1"/>
            <a:r>
              <a:rPr lang="en-US" dirty="0"/>
              <a:t>Posts REST API </a:t>
            </a:r>
          </a:p>
          <a:p>
            <a:pPr lvl="1"/>
            <a:r>
              <a:rPr lang="en-US" dirty="0"/>
              <a:t>Retrieve all posts for a User </a:t>
            </a:r>
          </a:p>
          <a:p>
            <a:pPr lvl="2"/>
            <a:r>
              <a:rPr lang="en-US" dirty="0"/>
              <a:t>GET / students /{id}/courses </a:t>
            </a:r>
          </a:p>
          <a:p>
            <a:pPr lvl="1"/>
            <a:r>
              <a:rPr lang="en-US" dirty="0"/>
              <a:t>Create a post for a User </a:t>
            </a:r>
          </a:p>
          <a:p>
            <a:pPr lvl="2"/>
            <a:r>
              <a:rPr lang="en-US" dirty="0"/>
              <a:t>POST / students /{id}/courses </a:t>
            </a:r>
          </a:p>
          <a:p>
            <a:pPr lvl="1"/>
            <a:r>
              <a:rPr lang="en-US" dirty="0"/>
              <a:t>Retrieve details of a post </a:t>
            </a:r>
          </a:p>
          <a:p>
            <a:pPr lvl="2"/>
            <a:r>
              <a:rPr lang="en-US" dirty="0"/>
              <a:t>GET / students /{id}/courses/{</a:t>
            </a:r>
            <a:r>
              <a:rPr lang="en-US" dirty="0" err="1"/>
              <a:t>post_id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CA178-240F-BEAA-EDF2-0A90929A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Methods (continued…)</a:t>
            </a:r>
          </a:p>
        </p:txBody>
      </p:sp>
    </p:spTree>
    <p:extLst>
      <p:ext uri="{BB962C8B-B14F-4D97-AF65-F5344CB8AC3E}">
        <p14:creationId xmlns:p14="http://schemas.microsoft.com/office/powerpoint/2010/main" val="39322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0B3584-1CD1-5AE2-EB05-D82AE036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2696448"/>
          </a:xfrm>
        </p:spPr>
        <p:txBody>
          <a:bodyPr/>
          <a:lstStyle/>
          <a:p>
            <a:r>
              <a:rPr lang="en-US" dirty="0"/>
              <a:t>Return the correct response status </a:t>
            </a:r>
          </a:p>
          <a:p>
            <a:pPr lvl="1"/>
            <a:r>
              <a:rPr lang="en-US" dirty="0"/>
              <a:t>Resource is not found =&gt; 404 </a:t>
            </a:r>
          </a:p>
          <a:p>
            <a:pPr lvl="1"/>
            <a:r>
              <a:rPr lang="en-US" dirty="0"/>
              <a:t>Server exception =&gt; 500 </a:t>
            </a:r>
          </a:p>
          <a:p>
            <a:pPr lvl="1"/>
            <a:r>
              <a:rPr lang="en-US" dirty="0"/>
              <a:t>Validation error =&gt; 400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464346-A318-C571-C1FE-C5D43CD1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status for </a:t>
            </a:r>
            <a:r>
              <a:rPr lang="en-US" dirty="0" err="1"/>
              <a:t>RestApi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7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BD1572-CDD3-6093-ABAA-41B5C2943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4727773"/>
          </a:xfrm>
        </p:spPr>
        <p:txBody>
          <a:bodyPr/>
          <a:lstStyle/>
          <a:p>
            <a:r>
              <a:rPr lang="en-US" dirty="0"/>
              <a:t>Important Response Statuses </a:t>
            </a:r>
          </a:p>
          <a:p>
            <a:pPr lvl="1"/>
            <a:r>
              <a:rPr lang="en-US" dirty="0"/>
              <a:t>200 — Success </a:t>
            </a:r>
          </a:p>
          <a:p>
            <a:pPr lvl="1"/>
            <a:r>
              <a:rPr lang="en-US" dirty="0"/>
              <a:t>201 — Created </a:t>
            </a:r>
          </a:p>
          <a:p>
            <a:pPr lvl="1"/>
            <a:r>
              <a:rPr lang="en-US" dirty="0"/>
              <a:t>204 — No Content </a:t>
            </a:r>
          </a:p>
          <a:p>
            <a:pPr lvl="1"/>
            <a:r>
              <a:rPr lang="en-US" dirty="0"/>
              <a:t>401 — Unauthorized (when authorization fails) </a:t>
            </a:r>
          </a:p>
          <a:p>
            <a:pPr lvl="1"/>
            <a:r>
              <a:rPr lang="en-US" dirty="0"/>
              <a:t>400 — Bad Request (such as validation error) </a:t>
            </a:r>
          </a:p>
          <a:p>
            <a:pPr lvl="1"/>
            <a:r>
              <a:rPr lang="en-US" dirty="0"/>
              <a:t>404 — Resource Not Found </a:t>
            </a:r>
          </a:p>
          <a:p>
            <a:pPr lvl="1"/>
            <a:r>
              <a:rPr lang="en-US" dirty="0"/>
              <a:t>500 — Server Error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C0F017-B14C-DE52-0C9B-3C48DDD3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Status for Rest Api</a:t>
            </a:r>
          </a:p>
        </p:txBody>
      </p:sp>
    </p:spTree>
    <p:extLst>
      <p:ext uri="{BB962C8B-B14F-4D97-AF65-F5344CB8AC3E}">
        <p14:creationId xmlns:p14="http://schemas.microsoft.com/office/powerpoint/2010/main" val="57912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990467e5a_0_0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5 min break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12990467e5a_0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2990467e5a_0_0"/>
          <p:cNvSpPr txBox="1"/>
          <p:nvPr/>
        </p:nvSpPr>
        <p:spPr>
          <a:xfrm>
            <a:off x="622300" y="1707884"/>
            <a:ext cx="10947300" cy="4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5461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 5 min break for you</a:t>
            </a:r>
            <a:endParaRPr/>
          </a:p>
          <a:p>
            <a:pPr marL="5461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a glass of water</a:t>
            </a:r>
            <a:endParaRPr/>
          </a:p>
          <a:p>
            <a:pPr marL="5461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a deep breath</a:t>
            </a:r>
            <a:endParaRPr/>
          </a:p>
          <a:p>
            <a:pPr marL="5461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down any doubt you have till now</a:t>
            </a:r>
            <a:endParaRPr/>
          </a:p>
          <a:p>
            <a:pPr marL="5461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 back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g12990467e5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5909" y="1707884"/>
            <a:ext cx="16668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body" idx="1"/>
          </p:nvPr>
        </p:nvSpPr>
        <p:spPr>
          <a:xfrm>
            <a:off x="622300" y="1248493"/>
            <a:ext cx="10947400" cy="502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Learn about Spring Boot’s Database handling.</a:t>
            </a:r>
          </a:p>
          <a:p>
            <a:pPr marL="457200" lvl="2" indent="0">
              <a:spcBef>
                <a:spcPts val="0"/>
              </a:spcBef>
            </a:pPr>
            <a:r>
              <a:rPr lang="en-US" dirty="0"/>
              <a:t>JPA </a:t>
            </a:r>
          </a:p>
          <a:p>
            <a:pPr marL="457200" lvl="2" indent="0">
              <a:spcBef>
                <a:spcPts val="0"/>
              </a:spcBef>
            </a:pPr>
            <a:r>
              <a:rPr lang="en-US" dirty="0"/>
              <a:t>Mongo Atlas | Embedded Mongo</a:t>
            </a:r>
          </a:p>
          <a:p>
            <a:pPr marL="0" lvl="1" indent="0">
              <a:spcBef>
                <a:spcPts val="0"/>
              </a:spcBef>
              <a:buSzPts val="2400"/>
              <a:buChar char="•"/>
            </a:pPr>
            <a:endParaRPr lang="en-US" dirty="0"/>
          </a:p>
          <a:p>
            <a:pPr marL="0" lvl="1" indent="0">
              <a:spcBef>
                <a:spcPts val="0"/>
              </a:spcBef>
              <a:buSzPts val="2400"/>
              <a:buChar char="•"/>
            </a:pPr>
            <a:endParaRPr lang="en-US" dirty="0"/>
          </a:p>
          <a:p>
            <a:pPr marL="0" lvl="1" indent="0">
              <a:spcBef>
                <a:spcPts val="0"/>
              </a:spcBef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Learn about Spring Boot’s Restful Web Services</a:t>
            </a:r>
            <a:endParaRPr lang="en-US" sz="2400" dirty="0">
              <a:latin typeface="Calibri"/>
              <a:cs typeface="Calibri"/>
              <a:sym typeface="Calibri"/>
            </a:endParaRPr>
          </a:p>
          <a:p>
            <a:pPr marL="457200" lvl="2" indent="0">
              <a:spcBef>
                <a:spcPts val="0"/>
              </a:spcBef>
            </a:pPr>
            <a:r>
              <a:rPr lang="en-US" dirty="0"/>
              <a:t>Rest Controller          Request Mapping               Request Body</a:t>
            </a:r>
          </a:p>
          <a:p>
            <a:pPr marL="457200" lvl="2" indent="0">
              <a:spcBef>
                <a:spcPts val="0"/>
              </a:spcBef>
            </a:pPr>
            <a:r>
              <a:rPr lang="en-US" dirty="0"/>
              <a:t>Path Variable              Request Parameter            POST API</a:t>
            </a:r>
          </a:p>
          <a:p>
            <a:pPr marL="457200" lvl="2" indent="0">
              <a:spcBef>
                <a:spcPts val="0"/>
              </a:spcBef>
            </a:pPr>
            <a:r>
              <a:rPr lang="en-US" dirty="0"/>
              <a:t>PUT API                        DELETE API</a:t>
            </a:r>
          </a:p>
          <a:p>
            <a:pPr marL="457200" lvl="2" indent="0">
              <a:spcBef>
                <a:spcPts val="0"/>
              </a:spcBef>
            </a:pPr>
            <a:r>
              <a:rPr lang="en-US" dirty="0"/>
              <a:t>Introduction to RESTful Web Service :- Initializing RESTful Web Services</a:t>
            </a:r>
            <a:endParaRPr dirty="0"/>
          </a:p>
        </p:txBody>
      </p:sp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latin typeface="Calibri"/>
                <a:ea typeface="Calibri"/>
                <a:cs typeface="Calibri"/>
                <a:sym typeface="Calibri"/>
              </a:rPr>
              <a:t>Agenda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D79947-662A-7E08-A0FE-E3D52DD18037}"/>
                  </a:ext>
                </a:extLst>
              </p14:cNvPr>
              <p14:cNvContentPartPr/>
              <p14:nvPr/>
            </p14:nvContentPartPr>
            <p14:xfrm>
              <a:off x="738720" y="2807640"/>
              <a:ext cx="5870160" cy="2312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D79947-662A-7E08-A0FE-E3D52DD180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360" y="2798280"/>
                <a:ext cx="5888880" cy="233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990467e5a_0_35"/>
          <p:cNvSpPr txBox="1"/>
          <p:nvPr/>
        </p:nvSpPr>
        <p:spPr>
          <a:xfrm>
            <a:off x="2096062" y="2213395"/>
            <a:ext cx="79998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doubts?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2990467e5a_0_35"/>
          <p:cNvSpPr txBox="1"/>
          <p:nvPr/>
        </p:nvSpPr>
        <p:spPr>
          <a:xfrm>
            <a:off x="2096062" y="3101515"/>
            <a:ext cx="79998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93906B-8A5B-3E9C-C32F-0AA6F42C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4850884"/>
          </a:xfrm>
        </p:spPr>
        <p:txBody>
          <a:bodyPr/>
          <a:lstStyle/>
          <a:p>
            <a:r>
              <a:rPr lang="en-US" dirty="0"/>
              <a:t>Understand the fundamentals of microservices.</a:t>
            </a:r>
          </a:p>
          <a:p>
            <a:r>
              <a:rPr lang="en-US" dirty="0"/>
              <a:t>Gain proficiency in creating a project structure suitable for microservices using Spring Boot.</a:t>
            </a:r>
          </a:p>
          <a:p>
            <a:r>
              <a:rPr lang="en-US" dirty="0"/>
              <a:t>Including building and deploying individual services, as well as managing their interactions and dependencies.</a:t>
            </a:r>
          </a:p>
          <a:p>
            <a:r>
              <a:rPr lang="en-US" dirty="0"/>
              <a:t>Develop an understanding of coding standards specific to microservices development, such as defining RESTful APIs, error handling, and versioning strategies.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9FB555-7601-D836-E177-316F3F33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06167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8ACFD-F66B-A865-C73B-A0D1A18C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5189438"/>
          </a:xfrm>
        </p:spPr>
        <p:txBody>
          <a:bodyPr/>
          <a:lstStyle/>
          <a:p>
            <a:r>
              <a:rPr lang="en-US" dirty="0"/>
              <a:t>Scalability : RESTful services are inherently scalable due to their stateless nature. </a:t>
            </a:r>
          </a:p>
          <a:p>
            <a:r>
              <a:rPr lang="en-US" dirty="0"/>
              <a:t>Interoperability : RESTful web services can be consumed by clients written in different programming languages and running on different platforms. They communicate over standard protocols like HTTP, making them highly interoperable.</a:t>
            </a:r>
          </a:p>
          <a:p>
            <a:r>
              <a:rPr lang="en-US" dirty="0"/>
              <a:t>Simplicity : RESTful services follow a simple and intuitive design approach, leveraging the existing capabilities of the HTTP protocol.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1881F-F031-D81D-880A-09D98940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251810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759655" y="1885870"/>
            <a:ext cx="10972800" cy="121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400" dirty="0"/>
              <a:t>Spring Boot with Microservices</a:t>
            </a: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2096062" y="3101515"/>
            <a:ext cx="79998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7936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990467e5a_0_0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5 min break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12990467e5a_0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2990467e5a_0_0"/>
          <p:cNvSpPr txBox="1"/>
          <p:nvPr/>
        </p:nvSpPr>
        <p:spPr>
          <a:xfrm>
            <a:off x="622300" y="1707884"/>
            <a:ext cx="10947300" cy="4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5461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 5 min break for you</a:t>
            </a:r>
            <a:endParaRPr/>
          </a:p>
          <a:p>
            <a:pPr marL="5461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a glass of water</a:t>
            </a:r>
            <a:endParaRPr/>
          </a:p>
          <a:p>
            <a:pPr marL="5461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a deep breath</a:t>
            </a:r>
            <a:endParaRPr/>
          </a:p>
          <a:p>
            <a:pPr marL="5461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down any doubt you have till now</a:t>
            </a:r>
            <a:endParaRPr/>
          </a:p>
          <a:p>
            <a:pPr marL="5461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 back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g12990467e5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5909" y="1707884"/>
            <a:ext cx="1666875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061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 txBox="1">
            <a:spLocks noGrp="1"/>
          </p:cNvSpPr>
          <p:nvPr>
            <p:ph type="title"/>
          </p:nvPr>
        </p:nvSpPr>
        <p:spPr>
          <a:xfrm>
            <a:off x="700358" y="379144"/>
            <a:ext cx="10947400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3200"/>
          </a:p>
        </p:txBody>
      </p:sp>
      <p:sp>
        <p:nvSpPr>
          <p:cNvPr id="88" name="Google Shape;88;p45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5"/>
          <p:cNvSpPr txBox="1"/>
          <p:nvPr/>
        </p:nvSpPr>
        <p:spPr>
          <a:xfrm>
            <a:off x="700358" y="1323633"/>
            <a:ext cx="10817764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0" marR="0" lvl="0" indent="-360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 1</a:t>
            </a:r>
            <a:endParaRPr/>
          </a:p>
          <a:p>
            <a:pPr marL="360000" marR="0" lvl="0" indent="-36000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 2</a:t>
            </a:r>
            <a:endParaRPr/>
          </a:p>
          <a:p>
            <a:pPr marL="360000" marR="0" lvl="0" indent="-36000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622301" y="1626593"/>
            <a:ext cx="5701924" cy="26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 dirty="0">
                <a:latin typeface="Calibri"/>
                <a:cs typeface="Calibri"/>
                <a:sym typeface="Calibri"/>
              </a:rPr>
              <a:t>Add Dependency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 dirty="0">
                <a:latin typeface="Calibri"/>
                <a:cs typeface="Calibri"/>
                <a:sym typeface="Calibri"/>
              </a:rPr>
              <a:t>Write Configuration </a:t>
            </a:r>
          </a:p>
          <a:p>
            <a:pPr marL="971550" lvl="1" indent="-514350">
              <a:spcBef>
                <a:spcPts val="1200"/>
              </a:spcBef>
              <a:buSzPts val="2400"/>
            </a:pPr>
            <a:r>
              <a:rPr lang="en-IN" sz="2400" dirty="0">
                <a:latin typeface="Calibri"/>
                <a:cs typeface="Calibri"/>
                <a:sym typeface="Calibri"/>
              </a:rPr>
              <a:t>Properties file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Entity to be persist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Class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Repository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latin typeface="Calibri"/>
                <a:ea typeface="Calibri"/>
                <a:cs typeface="Calibri"/>
                <a:sym typeface="Calibri"/>
              </a:rPr>
              <a:t>Steps</a:t>
            </a:r>
            <a:endParaRPr sz="32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2096137" y="1885870"/>
            <a:ext cx="7999725" cy="121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Api Using Spring Boot</a:t>
            </a: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2096062" y="3101515"/>
            <a:ext cx="79998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60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93906B-8A5B-3E9C-C32F-0AA6F42C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3035002"/>
          </a:xfrm>
        </p:spPr>
        <p:txBody>
          <a:bodyPr/>
          <a:lstStyle/>
          <a:p>
            <a:r>
              <a:rPr lang="en-US" dirty="0"/>
              <a:t>RESTful web services are a popular architectural style for designing and implementing web APIs (Application Programming Interfaces). </a:t>
            </a:r>
          </a:p>
          <a:p>
            <a:pPr lvl="1"/>
            <a:r>
              <a:rPr lang="en-US" dirty="0"/>
              <a:t>REST, which stands for Representational State Transfer</a:t>
            </a:r>
          </a:p>
          <a:p>
            <a:pPr lvl="1"/>
            <a:r>
              <a:rPr lang="en-US" dirty="0"/>
              <a:t>provides a set of guidelines and constraints for building scalable, interoperable, and stateless web services.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9FB555-7601-D836-E177-316F3F33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RESTful Web Services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D41E36-5015-B01A-2F53-909D387ADE0C}"/>
                  </a:ext>
                </a:extLst>
              </p14:cNvPr>
              <p14:cNvContentPartPr/>
              <p14:nvPr/>
            </p14:nvContentPartPr>
            <p14:xfrm>
              <a:off x="1085040" y="4123800"/>
              <a:ext cx="7451280" cy="239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D41E36-5015-B01A-2F53-909D387AD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680" y="4114440"/>
                <a:ext cx="7470000" cy="24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41C24D-E373-241D-68CA-ED6F3287AE41}"/>
                  </a:ext>
                </a:extLst>
              </p14:cNvPr>
              <p14:cNvContentPartPr/>
              <p14:nvPr/>
            </p14:nvContentPartPr>
            <p14:xfrm>
              <a:off x="9289080" y="4122360"/>
              <a:ext cx="1463400" cy="273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41C24D-E373-241D-68CA-ED6F3287AE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79720" y="4113000"/>
                <a:ext cx="148212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31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EAF733-E4EC-A0FA-6193-7826DE77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5835769"/>
          </a:xfrm>
        </p:spPr>
        <p:txBody>
          <a:bodyPr/>
          <a:lstStyle/>
          <a:p>
            <a:r>
              <a:rPr lang="en-US" dirty="0"/>
              <a:t>Stateless: The server does not store any session or client-specific data between requests.</a:t>
            </a:r>
          </a:p>
          <a:p>
            <a:r>
              <a:rPr lang="en-US" dirty="0"/>
              <a:t>Client – Server Architecture : client is responsible for initiating requests and the server is responsible for processing those requests and returning responses.</a:t>
            </a:r>
          </a:p>
          <a:p>
            <a:r>
              <a:rPr lang="en-US" dirty="0"/>
              <a:t>Uniform Interface : provides a set of standard HTTP methods (GET, POST, PUT, DELETE) to perform operations on resources.</a:t>
            </a:r>
          </a:p>
          <a:p>
            <a:r>
              <a:rPr lang="en-US" dirty="0"/>
              <a:t>Resource Oriented : clients can perform operations on these resources using the standard HTTP methods.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B5362-BAB7-9271-8258-1ADC7BCF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4D9372-8AAC-CF73-B406-F1CE4135A587}"/>
                  </a:ext>
                </a:extLst>
              </p14:cNvPr>
              <p14:cNvContentPartPr/>
              <p14:nvPr/>
            </p14:nvContentPartPr>
            <p14:xfrm>
              <a:off x="6597360" y="55080"/>
              <a:ext cx="4304880" cy="129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4D9372-8AAC-CF73-B406-F1CE4135A5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8000" y="45720"/>
                <a:ext cx="4323600" cy="1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D39EDA-4956-DD8C-FE20-6FB4C96B13EE}"/>
                  </a:ext>
                </a:extLst>
              </p14:cNvPr>
              <p14:cNvContentPartPr/>
              <p14:nvPr/>
            </p14:nvContentPartPr>
            <p14:xfrm>
              <a:off x="1234440" y="212040"/>
              <a:ext cx="7533720" cy="467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D39EDA-4956-DD8C-FE20-6FB4C96B13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5080" y="202680"/>
                <a:ext cx="7552440" cy="46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39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8ACFD-F66B-A865-C73B-A0D1A18C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5189438"/>
          </a:xfrm>
        </p:spPr>
        <p:txBody>
          <a:bodyPr/>
          <a:lstStyle/>
          <a:p>
            <a:r>
              <a:rPr lang="en-US" dirty="0"/>
              <a:t>Scalability : RESTful services are inherently scalable due to their stateless nature. </a:t>
            </a:r>
          </a:p>
          <a:p>
            <a:r>
              <a:rPr lang="en-US" dirty="0"/>
              <a:t>Interoperability : RESTful web services can be consumed by clients written in different programming languages and running on different platforms. They communicate over standard protocols like HTTP, making them highly interoperable.</a:t>
            </a:r>
          </a:p>
          <a:p>
            <a:r>
              <a:rPr lang="en-US" dirty="0"/>
              <a:t>Simplicity : RESTful services follow a simple and intuitive design approach, leveraging the existing capabilities of the HTTP protocol.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1881F-F031-D81D-880A-09D98940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22685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FD2B89-CA77-A77B-BF25-D59E9A980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4773940"/>
          </a:xfrm>
        </p:spPr>
        <p:txBody>
          <a:bodyPr/>
          <a:lstStyle/>
          <a:p>
            <a:r>
              <a:rPr lang="en-US" dirty="0"/>
              <a:t>Identifying Resources (/users, /users/{id}/posts) </a:t>
            </a:r>
          </a:p>
          <a:p>
            <a:r>
              <a:rPr lang="en-US" dirty="0"/>
              <a:t>Identifying Actions (GET, POST, PUT, DELETE, ...) </a:t>
            </a:r>
          </a:p>
          <a:p>
            <a:r>
              <a:rPr lang="en-US" dirty="0"/>
              <a:t>Defining Request and Response structures Using appropriate Response Status (200, 404, 500, ..) </a:t>
            </a:r>
          </a:p>
          <a:p>
            <a:r>
              <a:rPr lang="en-US" dirty="0"/>
              <a:t>Understanding REST API Best Practices Thinking from the perspective of your consumer Validation, Internationalization - i18n, Exception Handling, HATEOAS, Versioning, Documentation, Content Negotiation and a lot more!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BBF072-80C3-F02A-D104-3A7CEF6E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Rest Api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7B1D97-CFCB-4730-BE32-0A0C60D31DF5}"/>
                  </a:ext>
                </a:extLst>
              </p14:cNvPr>
              <p14:cNvContentPartPr/>
              <p14:nvPr/>
            </p14:nvContentPartPr>
            <p14:xfrm>
              <a:off x="9856080" y="1291680"/>
              <a:ext cx="18720" cy="4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7B1D97-CFCB-4730-BE32-0A0C60D31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6720" y="1282320"/>
                <a:ext cx="3744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8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9020B-8939-123A-06DA-7AC2250E6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5230475"/>
          </a:xfrm>
        </p:spPr>
        <p:txBody>
          <a:bodyPr/>
          <a:lstStyle/>
          <a:p>
            <a:r>
              <a:rPr lang="en-US" dirty="0"/>
              <a:t>Build 3 Simple Hello World REST API </a:t>
            </a:r>
          </a:p>
          <a:p>
            <a:pPr lvl="1"/>
            <a:r>
              <a:rPr lang="en-US" dirty="0"/>
              <a:t>Understand the magic of Spring Boot </a:t>
            </a:r>
          </a:p>
          <a:p>
            <a:pPr lvl="1"/>
            <a:r>
              <a:rPr lang="en-US" dirty="0"/>
              <a:t>Understand fundamentals of building REST API with Spring Boot @RestController, @RequestMapping, @PathVariable, JSON </a:t>
            </a:r>
          </a:p>
          <a:p>
            <a:r>
              <a:rPr lang="en-US" dirty="0"/>
              <a:t>conversion 2: Build a REST API for a Social Media Application </a:t>
            </a:r>
          </a:p>
          <a:p>
            <a:pPr lvl="1"/>
            <a:r>
              <a:rPr lang="en-US" dirty="0"/>
              <a:t>Design and Build a Great REST API </a:t>
            </a:r>
          </a:p>
          <a:p>
            <a:pPr lvl="2"/>
            <a:r>
              <a:rPr lang="en-US" dirty="0"/>
              <a:t>Choosing the right URI for resources (/users, /users/{id}, /users/{id}/posts) </a:t>
            </a:r>
          </a:p>
          <a:p>
            <a:pPr lvl="2"/>
            <a:r>
              <a:rPr lang="en-US" dirty="0"/>
              <a:t>Choosing the right request method for actions (GET, POST, PUT, DELETE, ..) </a:t>
            </a:r>
          </a:p>
          <a:p>
            <a:pPr lvl="2"/>
            <a:r>
              <a:rPr lang="en-US" dirty="0"/>
              <a:t>Designing Request and Response structures </a:t>
            </a:r>
          </a:p>
          <a:p>
            <a:pPr lvl="2"/>
            <a:r>
              <a:rPr lang="en-US" dirty="0"/>
              <a:t>Implementing Security, Validation and Exception Handling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55A67-C5F0-107D-3568-864DC5B6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</a:t>
            </a:r>
          </a:p>
        </p:txBody>
      </p:sp>
    </p:spTree>
    <p:extLst>
      <p:ext uri="{BB962C8B-B14F-4D97-AF65-F5344CB8AC3E}">
        <p14:creationId xmlns:p14="http://schemas.microsoft.com/office/powerpoint/2010/main" val="225355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1073</Words>
  <Application>Microsoft Office PowerPoint</Application>
  <PresentationFormat>Widescreen</PresentationFormat>
  <Paragraphs>151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Arial</vt:lpstr>
      <vt:lpstr>Candara</vt:lpstr>
      <vt:lpstr>Corbel</vt:lpstr>
      <vt:lpstr>Office Theme</vt:lpstr>
      <vt:lpstr>PowerPoint Presentation</vt:lpstr>
      <vt:lpstr>Agenda</vt:lpstr>
      <vt:lpstr>Steps</vt:lpstr>
      <vt:lpstr>PowerPoint Presentation</vt:lpstr>
      <vt:lpstr>Introduction to RESTful Web Services</vt:lpstr>
      <vt:lpstr>Key Principle</vt:lpstr>
      <vt:lpstr>Benefits</vt:lpstr>
      <vt:lpstr>How to Build Rest Api</vt:lpstr>
      <vt:lpstr>Our Project </vt:lpstr>
      <vt:lpstr>PowerPoint Presentation</vt:lpstr>
      <vt:lpstr>What's Happening in the Background?</vt:lpstr>
      <vt:lpstr>PowerPoint Presentation</vt:lpstr>
      <vt:lpstr>Student Rest Api With Crud Operation</vt:lpstr>
      <vt:lpstr>Request Methods for REST API</vt:lpstr>
      <vt:lpstr>Resources and methods</vt:lpstr>
      <vt:lpstr>Resources &amp; Methods (continued…)</vt:lpstr>
      <vt:lpstr>Response status for RestApi</vt:lpstr>
      <vt:lpstr>Response Status for Rest Api</vt:lpstr>
      <vt:lpstr>5 min break</vt:lpstr>
      <vt:lpstr>PowerPoint Presentation</vt:lpstr>
      <vt:lpstr>Objectives</vt:lpstr>
      <vt:lpstr>Benefits</vt:lpstr>
      <vt:lpstr>PowerPoint Presentation</vt:lpstr>
      <vt:lpstr>5 min break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rahul dixit</cp:lastModifiedBy>
  <cp:revision>24</cp:revision>
  <dcterms:modified xsi:type="dcterms:W3CDTF">2024-07-28T07:55:43Z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2023-10-04T08:17:56Z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1e98151f-8b85-4f7e-8f8d-43c09e5a1938</vt:lpwstr>
  </property>
  <property fmtid="{D5CDD505-2E9C-101B-9397-08002B2CF9AE}" pid="7" name="MSIP_Label_defa4170-0d19-0005-0004-bc88714345d2_ActionId">
    <vt:lpwstr>75261930-ec1b-4b04-a7e5-76c0266b5b92</vt:lpwstr>
  </property>
  <property fmtid="{D5CDD505-2E9C-101B-9397-08002B2CF9AE}" pid="8" name="MSIP_Label_defa4170-0d19-0005-0004-bc88714345d2_ContentBits">
    <vt:lpwstr>0</vt:lpwstr>
  </property>
</Properties>
</file>