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3.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4.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9"/>
  </p:notesMasterIdLst>
  <p:sldIdLst>
    <p:sldId id="256" r:id="rId2"/>
    <p:sldId id="257" r:id="rId3"/>
    <p:sldId id="302" r:id="rId4"/>
    <p:sldId id="304" r:id="rId5"/>
    <p:sldId id="305" r:id="rId6"/>
    <p:sldId id="265" r:id="rId7"/>
    <p:sldId id="258" r:id="rId8"/>
    <p:sldId id="320" r:id="rId9"/>
    <p:sldId id="322" r:id="rId10"/>
    <p:sldId id="321" r:id="rId11"/>
    <p:sldId id="324" r:id="rId12"/>
    <p:sldId id="325" r:id="rId13"/>
    <p:sldId id="326" r:id="rId14"/>
    <p:sldId id="327" r:id="rId15"/>
    <p:sldId id="259" r:id="rId16"/>
    <p:sldId id="303" r:id="rId17"/>
    <p:sldId id="306" r:id="rId18"/>
    <p:sldId id="307" r:id="rId19"/>
    <p:sldId id="328" r:id="rId20"/>
    <p:sldId id="329" r:id="rId21"/>
    <p:sldId id="331" r:id="rId22"/>
    <p:sldId id="332" r:id="rId23"/>
    <p:sldId id="309" r:id="rId24"/>
    <p:sldId id="310" r:id="rId25"/>
    <p:sldId id="311" r:id="rId26"/>
    <p:sldId id="312" r:id="rId27"/>
    <p:sldId id="314" r:id="rId28"/>
    <p:sldId id="313" r:id="rId29"/>
    <p:sldId id="315" r:id="rId30"/>
    <p:sldId id="318" r:id="rId31"/>
    <p:sldId id="334" r:id="rId32"/>
    <p:sldId id="333" r:id="rId33"/>
    <p:sldId id="336" r:id="rId34"/>
    <p:sldId id="335" r:id="rId35"/>
    <p:sldId id="260" r:id="rId36"/>
    <p:sldId id="261" r:id="rId37"/>
    <p:sldId id="262" r:id="rId38"/>
  </p:sldIdLst>
  <p:sldSz cx="12192000" cy="6858000"/>
  <p:notesSz cx="6858000" cy="9144000"/>
  <p:embeddedFontLst>
    <p:embeddedFont>
      <p:font typeface="Candara" panose="020E0502030303020204" pitchFamily="34" charset="0"/>
      <p:regular r:id="rId40"/>
      <p:bold r:id="rId41"/>
      <p:italic r:id="rId42"/>
      <p:boldItalic r:id="rId43"/>
    </p:embeddedFont>
    <p:embeddedFont>
      <p:font typeface="Corbel" panose="020B0503020204020204" pitchFamily="34" charset="0"/>
      <p:regular r:id="rId44"/>
      <p:bold r:id="rId45"/>
      <p:italic r:id="rId46"/>
      <p:boldItalic r:id="rId47"/>
    </p:embeddedFont>
    <p:embeddedFont>
      <p:font typeface="Trebuchet MS" panose="020B0603020202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jO4cZSmuOvsU0F1O8Z0nrhYMLQ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11-05T06:01:15.033"/>
    </inkml:context>
    <inkml:brush xml:id="br0">
      <inkml:brushProperty name="width" value="0.05292" units="cm"/>
      <inkml:brushProperty name="height" value="0.05292" units="cm"/>
      <inkml:brushProperty name="color" value="#FF0000"/>
    </inkml:brush>
  </inkml:definitions>
  <inkml:trace contextRef="#ctx0" brushRef="#br0">18516 675 10 0,'0'0'128'16,"0"0"120"-16,0 0-174 0,0 0 76 0,0 0-146 0,0 0 121 0,0 0-139 15,0 0 115-15,0 0-126 0,0 0 110 0,0 0-123 16,0 0 129-16,0 0-122 0,0 0 122 16,0 0-122-16,0 0 120 0,0 0-136 0,0 0 137 15,-12-6-108-15,12 6 117 0,0 0-12 0,0 0-20 16,0 0-2-16,0 0-10 0,0 0 6 0,0 0-10 15,0 0-9-15,0 0-2 0,0 0-3 16,0 0-15-16,0 0 12 0,0 0-7 16,0 0-4-16,0 0 2 0,0 0-8 0,0 0 3 15,0 0 0-15,-11-8-1 0,11 8-4 0,0 0-2 16,0 0-3-16,0 0-15 0,0 0 5 0,0 0 10 0,0 0-4 16,0 0 0-16,0 0-2 0,-13-6 0 0,13 6 3 15,0 0-4-15,0 0 1 0,0 0 4 16,-21 1-6-16,21-1 4 0,-17 5-13 0,17-5 15 15,-22 8-3-15,8-2 2 0,2 0 4 0,-3 0-3 16,2 1 1-16,-2 3 0 0,-1-1-1 0,2 2-67 16,-1 1 82-16,0-1-68 0,1 3 73 0,-1 1-53 15,1-1 64-15,0 1-68 0,1 0 71 0,1 2-66 16,-1 0 62-16,2 1-61 0,0 2 62 16,-1-1-59-16,1 1 66 0,0 6-6 0,-1 1-1 15,2-2-6-15,1-3-3 0,-1 6-13 0,2-4 4 16,2-1-3-16,0 2-1 0,0-1 28 15,2 1-39-15,0-1 37 0,2-1-34 0,1 0 27 16,0-1-6-16,1 0-14 0,2 0 0 0,1 1 4 16,1-3-11-16,1 2-21 0,3-1 39 0,0 0-32 15,1-1 28-15,2 0-31 0,1-2 29 0,0 1-29 16,2-1 26-16,1-1-27 0,1-1 23 0,0-3-24 16,1 3 26-16,2-3-30 0,0-1 32 0,2-1-23 15,0 0 22-15,0-4-22 0,0 1 19 0,1-3-20 16,2-1 27-16,-2 0-28 0,1-3 19 0,-1-1-19 15,1 0 19-15,3-2-1 0,-2-1-11 0,3-2-9 16,-1-2 25-16,4 0-2 0,-1-2-3 0,1-1 4 16,-2-2-6-16,2-2 3 0,-2-1 5 15,-1 0 8-15,-1 0 2 0,0-1-3 0,-2-1 2 16,0-3 6-16,-2 4 0 16,-4 3-2-16,-1-2-1 0,-1 0 3 0,0-1 4 0,-3 1 7 15,1 1-2-15,-3-2-8 0,0 1 10 0,0 0-7 16,-2-1-1-16,-2 3-2 0,1-1-6 0,-2-1-1 15,0 1 5-15,-1-1-3 0,-1 1-4 16,0-1-1-16,-1-2-4 0,1 3-7 0,-3-4 2 16,-1 18-4-16,2-30 0 0,-2 30 0 0,-1-33-1 15,-1 16-2-15,-1-1 1 0,0 1-11 0,-1-3 13 16,-1 1-2-16,-2 0 0 0,1-1 3 0,-2 3-1 16,0-2-6-16,-1 3 1 0,-2-1-2 0,2 0-1 15,-2 2-1-15,-1 0-1 0,0 1 0 0,0-2 2 16,-1 2-2-16,2 2 0 0,-3-1 1 0,2 0-2 15,-1 1 0-15,-1 0 3 0,1 0-4 0,-1 2 2 16,2 0-2-16,-2 0-1 0,0 0 0 0,-3 1 2 16,3 1-8-16,-2 2 9 0,1 0-10 15,-5 0 10-15,0 3-7 0,1-1 8 0,-1 2-7 16,1 0-11-16,-2 1-16 0,-2 1-36 0,-1 1-39 16,0 2-11-16,0-2-27 0,1 3-8 15,0-1-11-15,3 3-23 0,-1 1-165 0,2-2 38 16,4 1-235-16,15-6-54 0</inkml:trace>
  <inkml:trace contextRef="#ctx0" brushRef="#br0" timeOffset="1242">21583 805 144 0,'0'0'132'0,"0"0"126"15,-6-20-187-15,6 20 124 0,-5-12-149 0,5 12 115 16,-8-12-130-16,8 12 113 0,-9-11-120 0,9 11 111 16,-10-10-114-16,10 10 86 0,-13-7-103 15,13 7 85-15,-15-3-96 0,15 3 86 0,0 0-86 0,-26 1 83 16,26-1-84-16,-25 9 80 0,12-3-80 16,-3 4 80-16,0 3-70 0,-1 0 56 0,-3 6-54 31,2 0 63-31,-3 3-55 0,3 1 45 0,-1 2-8 0,0 0 7 0,2 2-6 0,-1 0-10 0,3-1-8 15,0 1-6-15,1 0-5 0,1 0-1 0,2-1-6 16,1 2-3-16,2-5-7 0,2 1 30 16,1 0-30-16,1 1 28 0,1-2-35 0,1-1 41 15,2 3-17-15,1 1 4 0,2-1 4 0,-1 1-31 16,2 2 27-16,3 2-28 0,0-1 22 16,3 0-12-16,0 1 16 0,1-2-23 0,2-2 14 15,0-1-12-15,2 0 16 0,2-2-21 0,0-1 18 16,2-2-4-16,0-3 5 0,3 0-3 0,1-2 7 15,-3-4-13-15,3 0-1 0,0-3-6 0,3-3 15 16,0 0-20-16,1-1 18 0,1-1-18 0,1-2 18 16,1-1-17-16,1-1 15 0,0-1-18 0,5-2 15 15,-1 1-13-15,-1-4 7 0,0 1-6 32,-1-2 16-32,-1 0-20 0,0-2 22 15,-1 0-13-15,-1-2 20 0,-1 0 2 0,0-2 4 0,-2-1-7 0,-2-2 6 16,-1 3-5-16,-2-3 7 0,0-2-2 0,-2 1 20 0,-5 2 1 0,1 0-3 15,-2-1 7-15,-1 1-17 0,0-3 5 0,-2 0-3 0,-1 0 7 16,0-1 7-16,-2 1-10 0,1-1 0 0,-2 1 2 16,-1-2 1-16,0-2-5 0,-1 2-2 15,1-1-5-15,-3 0 0 0,1-2 0 0,-1 3-4 16,-1-2-3-16,-2 4 0 0,1-1 31 0,-2-4-41 16,-1 5 34-16,0-4-15 0,-1 2 15 0,-2-1-45 15,-2 1 33-15,1-1-41 0,-2 0 3 0,-2 2 2 16,-1-1 0-16,-3-1-3 0,-2-1 1 0,1 3 1 15,-4-1 0-15,0 1 0 0,0 3 1 0,-1-1-1 16,-2 1 3-16,1 2 0 0,-2 0-6 0,-2-1 1 16,1 4 0-16,-1 1 0 0,1 0 10 15,-4 2-11-15,3 2-2 0,-1 0-2 0,-2 4-4 16,0-2-22-16,-2 2-57 0,1 2-51 0,-1 2-51 16,2 0-18-16,0 2-1 0,0 2-12 0,3-1-134 15,1 2 41-15,2 0-314 0,4 1-161 0</inkml:trace>
  <inkml:trace contextRef="#ctx0" brushRef="#br0" timeOffset="2219">26018 1001 87 0,'0'0'336'15,"-2"-24"-234"-15,2 24 102 0,-5-24-154 0,5 24 112 16,-12-22-137-16,4 12 122 0,-1 0-130 16,0 0 112-16,-3 3-119 0,0-2 116 15,0 2-114-15,-1 0 95 0,1 1-101 0,-3 1 76 16,1 0-82-16,0 1 83 0,14 4-89 0,-29-5 75 0,29 5-7 15,-31 0-8-15,13 0-3 0,-4 2-6 0,-1 3-4 16,-2 2-2-16,-2 3-5 0,-2 1-9 0,1 3 8 16,-2 2-7-16,1 2 5 0,-1 2 2 15,1 0-3-15,2 2-2 0,2 0-6 16,-1 1 2-16,2 1-9 0,2 1 1 0,2 0 12 0,0 0-16 0,4 2 32 16,0-1-22-16,3 0 20 0,1 2-29 15,3-1 21-15,3-2-4 0,1 2-9 0,2-1-7 16,1 3-10-16,1 0 19 0,2 2-17 15,2 4 9-15,2 0-10 0,1-2 13 0,5 0-17 16,-1 1 16-16,3-2-14 0,1 0 27 0,2-2-16 16,2-1 9-16,1-2-15 0,4 1 10 0,-1-3-14 15,4 0 12-15,0-3-19 0,4 1 17 16,-2-4-6-16,3 0 1 0,2-4-11 0,3-1 4 0,-2-1-2 16,3-3 11-16,-1-1-15 0,5-3 11 15,-5-2-10-15,2-2 11 0,2-1-11 0,-3-3 22 16,1 0-16-16,0-2-3 0,-2-3-11 0,2-2 6 0,-2-2 1 15,0-1 11-15,0-1-10 0,-3-1 10 16,1-2-7-16,-2-1 26 0,1 0-7 0,-4-2 7 16,0 0-5-16,-2-1 3 0,-1-2 6 0,-2 0 9 15,-1 0 9-15,-3-1-4 0,-2 1 21 0,-1 0-4 16,-2-3 3-16,-2 1-6 0,-2 3 8 0,-2-1-4 16,0 0 4-16,-5-2-8 0,2 0-5 15,-2-1 5-15,-2 0-24 0,-2 0 4 0,-2-1-18 16,-3 1 6-16,-2-4 1 0,-2 0-12 0,-4 0-7 15,-3 0-1-15,-1 2-4 0,-4 0 1 0,-4-2-4 16,-2 4 0-16,-11-4 0 0,-2 2 1 0,-5 0-1 16,0 2-7-16,-5 3-6 0,-4 1-30 15,-2 0-60-15,-3 2-44 0,-1 4-43 16,-1 2-3-16,-2 3-2 0,0 3-4 0,0 5-25 0,7-1-135 16,-11 1 30-16,0 4-234 0,-1 1-76 0</inkml:trace>
  <inkml:trace contextRef="#ctx0" brushRef="#br0" timeOffset="3202">17696 2288 381 0,'0'0'485'0,"0"0"-133"16,4-17-43-16,-4 17-104 0,0 0-16 0,0 0-67 15,0 0-24-15,4-15-22 0,-4 15-15 0,0 0-34 16,0 0 37-16,0 0-31 0,-6 17 21 0,6-17-41 16,-7 28 0-16,0-8-3 0,0 5-1 0,0 5-18 15,-1 3 20-15,0 1-4 0,0 2 1 16,2-2 4-16,-1 0-9 0,1-2-10 0,2-6 3 0,0-2 10 16,2-2-9-16,1-3 8 0,1-19-1 0,0 27-2 15,0-27 1-15,2 21 0 0,-2-21-1 16,0 0 1-16,9 15 1 0,-9-15-3 0,0 0-1 15,15-12-8-15,-8 0 8 0,3-5-3 0,0-11-3 16,0-2 5-16,2-3 0 0,-1-5 0 0,-1-3-1 16,4-10 36-16,-1 0-36 0,2-2 0 0,-1 3-1 15,-2 9 7-15,0 0-21 0,1 2 34 0,-3 7-26 16,1 3 34-16,-4 5-25 0,1 5 23 0,-4 4-31 16,1 1 24-16,-5 14-23 0,7-17 21 0,-7 17-25 15,0 0 19-15,0 0-14 0,0 0 15 16,18 3-17-16,-18-3 16 0,9 24 5 0,-4-5-5 15,-1 2-3-15,2 4 34 0,-3 1-40 16,-1 3 35-16,-1 5-39 0,-1 2-2 0,-2 2-18 16,-1-2-12-16,-1 2-10 0,-2-4-45 0,0 3-40 15,1-3-27-15,-4-1-42 0,1-4-21 0,2-7 19 16,-1-1-264-16,-1-3 97 0</inkml:trace>
  <inkml:trace contextRef="#ctx0" brushRef="#br0" timeOffset="4232.78">17734 2606 133 0,'-7'-11'526'0,"-2"1"-198"0,1-2-23 0,8 12-57 16,-13-18-57-16,13 18-33 0,-11-16-42 0,11 16-1 16,-10-12-38-16,10 12-6 0,0 0-9 0,-10-14-15 15,10 14-10-15,0 0-5 0,0 0-9 0,5-17-4 16,-5 17-6-16,16-12-3 0,-3 5-10 16,6-1-24-16,1-1-3 0,4 1-35 15,5-3-26-15,3 0-36 0,0-1-10 0,2-2 2 16,2-1-3-16,-2 1 19 0,-1-1 2 0,-1-3 29 15,-1-1-1-15,-3-1 33 0,-1 1 6 0,-2-4 51 16,-3 1 34-16,-2 0 26 0,-4 1 7 0,-2 2 47 16,-4 2-35-16,-2 1 37 0,0 2-36 0,-3 2 37 15,-5 12-49-15,6-19 30 0,-6 19-65 0,0 0 25 16,3-19-44-16,-3 19 27 0,0 0-56 0,0 0 52 16,0 0-40-16,-14 16 30 0,6-3-8 0,-1 6-5 15,-3 6-4-15,-1 3 33 0,1 4-36 0,-1 3-6 16,1 2 0-16,0 4 0 0,0 0-9 15,0 1 7-15,3-1-13 0,-1 0 3 0,1-2-6 0,2-1-9 16,1-4-2-16,0-1-16 0,2-8 5 16,1 0-2-16,1-6 1 0,1-2-2 0,1-17 7 15,-2 24-20-15,2-24 37 0,0 0-34 0,0 21 38 16,0-21-14-16,0 0 34 0,0 0-32 0,0 0 26 16,0 0-20-16,7-16 28 0,-4 1-28 0,1-6 33 15,1-1-28-15,0-3 29 0,0 1-21 16,3-7 32-16,0 3-24 0,2 0 42 15,-3 5-7-15,1 2-4 0,2 2-8 0,-1-1-5 0,-1 4-2 16,0 3-4-16,1 2-4 0,-2-1-3 0,-7 12-1 16,13-12-4-16,-13 12-12 0,14-9 0 15,-14 9 15-15,0 0-4 0,19-1 0 0,-19 1 2 16,15 5-2-16,-15-5 0 0,13 14-29 0,-13-14 34 16,10 15-36-16,-10-15 40 0,5 17-35 0,-5-17 26 15,-1 17-30-15,1-17 46 0,-8 21-42 0,-1-8 42 16,1-1-36-16,-2-3 35 0,-2 0-37 0,0 1 39 15,1-5-41-15,11-5 30 0,-21 9-46 0,21-9 22 16,0 0-56-16,-26-3 10 0,26 3-25 0,-10-13 6 16,10 13-19-16,-2-26 10 0,5 5-25 15,3-4-12-15,5-7 25 0,5-1 7 0,2-2 52 0,6-7 18 16,2 0 40-16,1 3 28 0,-5 8 27 16,0 2 2-16,0 3 18 0,-1 1-20 0,-3 3 25 0,-3 5-35 15,-2 3 21-15,-2 2-48 0,-3 4 17 16,-8 8-55-16,13-12 41 0,-13 12-38 15,0 0 33-15,18 3-29 0,-18-3 53 0,11 19-42 16,-6-4 31-16,0 5-8 0,-2 3-9 0,0 4 0 16,-2 8-5-16,-1 3-3 0,-2 4-2 0,0 1-4 15,-1 2-2-15,-2 1-37 0,2 0 43 0,-1-1-4 16,0-1-2-16,-1-3-10 0,1-2 2 0,-1-3 4 16,0-2-5-16,1-5 1 0,1-5-2 15,-1 1 1-15,1-5 0 0,0-4-4 0,0-1-2 16,3-15 0-16,-3 24-1 0,3-24 3 0,-4 14-32 15,4-14 18-15,0 0 12 0,0 0-10 0,0 0 6 16,0 0 1-16,0 0-1 0,-14-17 5 0,14 17-34 16,-2-34 38-16,3 8-34 0,1-3 40 0,1-3-35 15,2-2 39-15,2 1-43 0,0 2 50 0,1 1-4 16,0 2 6-16,1 5 2 0,0 3-2 0,0 2 3 16,1-1-6-16,-1 4-3 0,2 0-2 0,-1 4 4 15,-1 3-12-15,-9 8-2 0,19-12-10 16,-19 12-1-16,18-4 9 0,-18 4-3 0,19 3 7 15,-19-3-2-15,19 10 1 0,-19-10-1 0,15 16 0 16,-15-16-1-16,10 21-1 0,-10-21 2 0,2 24-1 16,-5-10-12-16,-2 1 2 0,-4 2 11 0,-2 0-8 15,-1-2-11-15,-2 1-50 0,0-4 19 16,-1-1-44-16,1-2-1 0,1-4-39 0,13-5-45 16,-22 4-20-16,22-4-50 0,-16-9-171 0,16 9 181 15</inkml:trace>
  <inkml:trace contextRef="#ctx0" brushRef="#br0" timeOffset="4403.92">18767 2019 81 0,'14'-9'566'0,"-4"1"-234"0,-10 8-35 0,16-14-111 0,-16 14-18 15,11-8-67-15,-11 8-24 0,0 0-13 16,15 7 23-16,-15-7-47 0,11 18 35 0,-5-4-24 16,-1 6 17-16,-1 3-13 0,0 2-11 0,2 6-10 15,-2 3 26-15,-1 2-37 0,-1 3-15 16,0 4-1-16,-1 1 8 0,-1 2-6 0,1 0-15 15,-2-1-36-15,1 0-84 0,0-3-75 0,0-4-32 16,0-1-301-16,1-8-26 0</inkml:trace>
  <inkml:trace contextRef="#ctx0" brushRef="#br0" timeOffset="5153.55">21571 2551 244 0,'3'-24'586'0,"-3"24"-193"0,1-19-76 16,-1 19-92-16,0 0-37 0,-1-21-51 0,1 21-28 16,0 0-15-16,0 0-20 0,0 0-5 0,0 0-23 15,0 0-8-15,0 0-8 0,-4 14-30 16,1 4 30-16,0 5-36 0,0 4 19 0,-2 5 3 15,0 2-11-15,1 1 6 0,0-1-2 0,0-7-6 16,0 0-4-16,2-1-1 0,-1-2-8 0,1-2 37 16,0-6-35-16,2-16 29 0,-2 27-44 0,2-27 45 15,-3 21-26-15,3-21 25 0,0 0-33 16,0 0 1-16,0 0 2 0,0 0 4 0,0 0-2 0,0 0-3 16,-5-13 7-16,4-5-4 0,2-6-22 0,1-3 31 15,2-10-25-15,2-3 30 0,0-3-30 16,6-10 29-16,1 2-1 0,2 2 2 15,-3 9-5-15,3 3 8 0,-2 3 3 0,1 5-1 16,-2 3-2-16,-2 6 3 0,0 3-3 0,-1 4-4 16,-2 4-3-16,-7 9-6 0,16-12 3 0,-16 12-4 15,0 0 11-15,25 6-2 0,-13 3-1 0,-1 8-3 16,1 0 1-16,-2 4 1 0,1 8-1 0,-1 3 1 16,-2 2-3-16,-3 0-5 0,1 3 7 0,-3 1-7 15,0-2 8-15,-2 0-13 0,0 0-10 0,-1-7-14 16,-1 0 7-16,-1 0-69 0,-1-2-33 0,-1 0-59 15,0-4 2-15,0-1-45 0,-1-5-276 16,2-2 25-16</inkml:trace>
  <inkml:trace contextRef="#ctx0" brushRef="#br0" timeOffset="6157.55">21646 2798 30 0,'-10'-17'538'0,"-1"2"-141"0,4 1-137 0,0 0-16 16,1 3-102-16,6 11 6 0,-10-20-63 0,10 20 14 15,-3-18-50-15,3 18 19 0,5-17-63 0,-5 17 35 16,17-19-30-16,-4 9 31 0,5-1-39 0,2 1 30 16,2 2-48-16,6-1 26 0,2-1-49 0,-1 0 7 15,1 1-33-15,0-1 9 0,0-1-18 0,-2 0 25 16,0-2 2-16,-1 0 20 0,-2-2-4 16,0-2 12-16,-3 0 17 0,-1-2 27 0,-1 0-1 0,-5 2 47 15,0 2 14-15,-3 1 8 0,-1 1-7 16,-2 3 3-16,-9 10 39 0,12-16-56 0,-12 16 30 15,8-12-62-15,-8 12 24 0,0 0-56 0,0 0 38 16,0 0-41-16,0 0-1 0,0 0 0 0,0 26-1 16,-5-1-6-16,-3 6 7 0,-2 5-9 15,-1 4 7-15,-1 10-1 0,-2 2 2 16,2 2-3-16,0 0 34 0,-2-1-48 0,1-3 27 0,4-8-36 16,0-1 31-16,1 0-44 0,0-4 30 0,1-2-23 15,1-2 37-15,1-8-29 0,1-2 29 0,0-2-56 16,1-5 34-16,3-16 31 0,-4 23-28 15,4-23 27-15,-5 14-40 0,5-14 20 0,0 0-24 16,0 0 43-16,0 0-39 0,0 0 21 0,-5-18-22 16,6 2 30-16,2-6-20 0,2-3 3 0,2-7 2 15,2-2-10-15,1 0 15 0,2 2-2 0,1-1 2 16,2 1-30-16,-1 3 42 0,1 2-31 0,0 3 36 16,-1 5-38-16,-2 2 42 0,1 2-38 0,-1 3 38 15,-2 3-42-15,-10 9 34 0,20-10-33 16,-20 10 46-16,17-2-38 0,-17 2 38 0,18 7-47 15,-18-7 47-15,17 17-37 0,-10-5 37 0,-2 2-15 16,-5-14 10-16,3 24-8 0,-3-24 2 0,-3 28-1 16,-1-14-1-16,-3 0-2 0,-4 1 7 0,1-3-9 15,-3 2 21-15,1-4-40 0,-3-2 28 16,2-1-31-16,0-3-13 0,13-4-11 0,-22 3-28 16,22-3-23-16,-19-5-27 0,19 5-16 0,-14-20-4 15,12 4 0-15,3-3 6 0,3-8 4 0,4-9-4 16,5-6 32-16,4-12 42 0,4-1 27 0,4 0 46 15,-1 1 50-15,2 5 41 0,-2 4 54 0,-3 11-26 16,-4 3 26-16,0 2-45 0,-1 5 21 0,-5 7-17 16,-2 1-21-16,-2 4-18 0,-7 12-20 0,12-18-12 15,-12 18 3-15,9-8-22 0,-9 8-7 0,0 0-6 16,14 6-7-16,-14-6 9 0,9 26-9 31,-5-4 5 0,1 10-2-15,-3 6-30-16,-4 4 41 0,2 4-44 16,-2 3 38 15,-2 10-7-31,-1 1 0 0,-1 1-26 0,-1-6 10 16,1-8 21-16,1-2-29 0,1-1 17 0,-2-3-21 0,2-3 21 15,-2-4-22-15,2-2 6 0,-1-7 1 0,1-2 1 0,1-6-6 0,-1-1 14 0,4-16 2 0,-8 21 0 0,8-21 0 16,-8 12-14-16,8-12-14 0,0 0-10 0,0 0-9 0,-17-5-3 0,17 5-13 0,-7-20 16 0,7 2 5 0,0-2 10 0,3-4 12 0,2-3-6 0,4-4 33 15,0 2-20-15,2 0 36 0,0 4-18 0,-1 3 33 0,1 1-33 0,-1 2 38 0,1 2-53 0,0 1 33 0,-1 1-24 16,1 3 36-16,0 1-36 0,-1 1 30 0,1 3-38 16,-11 7 48-16,21-12-46 0,-21 12 30 0,21-5-32 15,-21 5 21-15,20 0-21 0,-20 0 33 0,19 8-39 16,-8-1 38-16,0 2-39 0,-3 1 37 0,-1 2-34 16,-7-12 35-16,8 24-34 0,-8-24 34 0,-1 25-4 15,-3-8-14-15,-3 0 1 0,-2 0 8 0,-2 0 1 16,-4 0-3-16,1-1 0 0,-6 1-9 15,-2 3-34-15,4-8-34 0,-5 5-58 0,3-8-56 0,0-2-44 16,3-1-231-16,2-2 119 0</inkml:trace>
  <inkml:trace contextRef="#ctx0" brushRef="#br0" timeOffset="6470.63">22772 2470 457 0,'9'-11'418'16,"-1"0"-112"-16,-1 1-68 0,-7 10-77 0,13-17-24 16,-13 17-28-16,15-15-24 0,-15 15-18 0,15-9-14 15,-15 9-10-15,17-5-6 0,-17 5-6 0,20 4-7 16,-8 3-4-16,2 3-12 0,0 5-26 0,-3 2 17 16,3 7-12-16,-3 3 35 0,-4 2-37 0,0 1 36 15,-4-2-36-15,-3 1 35 0,-2 5-4 16,-4 0-12-16,-1-1 6 0,-4-1 12 15,-3 0 13-15,1-3 25 0,-2-1-23 0,1-3 39 16,2-4-39-16,0-3 33 0,3-2-49 0,2-4 27 16,0-1-42-16,7-11 21 0,-8 18-30 0,8-18 33 15,0 0-33-15,3 19 33 0,-3-19-43 0,21 6 33 16,0-6-63-16,7 0-85 0,11-5-136 16,1-2-122-16,18-2-165 0,2-4-56 0</inkml:trace>
  <inkml:trace contextRef="#ctx0" brushRef="#br0" timeOffset="7256.63">25750 2917 492 0,'-2'-32'385'16,"2"32"-66"-16,-4-29-95 0,4 29-23 0,-1-22-72 16,1 22 7-16,0-19-57 0,0 19 12 0,0 0-49 15,1-19 23-15,-1 19-52 0,0 0 37 0,0 0-38 16,0 0 40-16,14 8-8 0,-14-8-10 16,9 26-5-16,-6-5-7 0,0 2-13 0,-3 3 31 0,-2 3-35 15,-2 5 32-15,-1 3-34 0,-4 1 34 16,2-4-43-16,-2 2 4 0,-3-5 2 0,4-1-8 15,1-6 11-15,0-3-7 0,1-1 15 16,0-6-8-16,6-14 0 0,-6 22-1 0,6-22 4 16,-6 14 3-16,6-14-3 0,0 0-9 0,0 0 37 15,0 0-41-15,0 0-4 0,8-21 11 0,-1 3 29 16,4-8-38-16,2-5 39 0,4-3-34 0,2-10 18 16,4-2-23-16,0-2-4 0,2-1 10 0,0 1 14 15,-2 0 4-15,2 2 5 0,0 5 11 0,-6 9 2 16,-2 3 2-16,-1 4 2 0,-5 7 7 0,-2 1-20 15,1 5-12-15,-2 0-9 0,-8 12 5 0,11-10 1 16,-11 10 0-16,0 0-4 0,14 13 1 16,-11 0-3-16,1 9 11 0,0 3-9 15,-4 6-11-15,0 6 14 0,0 5 25 0,-4 1-34 16,0 2 32-16,-1 1-36 0,-2 0 34 0,0 0-56 16,1 0-3-16,-1-3-40 0,-1 1-10 0,0-4-18 15,1-2-34-15,-2-2-73 0,0-5-45 0,2-9-8 16,1 0-288-16,0-5-46 0</inkml:trace>
  <inkml:trace contextRef="#ctx0" brushRef="#br0" timeOffset="7859.71">25762 3142 263 0,'0'0'550'0,"-12"-17"-167"0,12 17-98 0,-11-15-45 15,11 15-82-15,-6-12-12 0,6 12-62 16,0 0-5-16,0 0-32 0,2-18 8 0,-2 18-41 15,15-11 26-15,1 5-28 0,7-1 20 0,-1 1-52 16,11-1-26-16,-1-1-34 0,5-1-29 0,0 1-40 16,1-1-8-16,0-1-11 0,1-2 24 15,-1-1 5-15,-4-3 39 0,0 0 20 0,-1-2 57 16,-3-1 31-16,-3-3 40 0,-1-1 30 16,-3 1 9-16,-5-1 44 0,0 2-23 0,-5 3 43 15,-1 1-38-15,-3 2 27 0,-3 2-18 0,-6 13-11 16,10-18-25-16,-10 18-16 0,6-12-20 0,-6 12-6 15,0 0-8-15,0 0-8 0,0 0-4 0,-6 17-8 16,-4 2-3-16,1 7-6 0,-5 5 35 0,1 3-45 16,0 4 36-16,-5 13-34 0,3 0 36 0,-2 2-43 15,-1 2 33-15,3-1-40 0,1-1 24 0,3-10-43 16,2-2 19-16,0-2-13 0,2-3 2 0,0-2-1 16,1-9 1-16,4-1 4 0,-4-4-11 15,2-5 17-15,4-15 0 0,-4 23 6 0,4-23 3 16,0 0-4-16,-7 13-2 0,7-13-2 15,0 0-1-15,0 0-13 0,-4-20 14 0,6 3 1 0,1-7 10 16,3-6-6-16,0-4 5 0,4-2-3 16,1 0 12-16,3 0-23 0,-1 1 49 0,3 2-32 0,-1 2 23 15,0 5-18-15,0 1 16 0,-1 7-20 16,-3 1-2-16,2 2-12 0,1 2 5 0,-4 5 10 16,1 1 0-16,-11 7 0 0,21-8 0 0,-21 8 0 15,20 0 17-15,-20 0-23 0,23 8 13 16,-12-2-10-16,0 3 17 0,1 1-22 0,-4 0 20 15,1 1-18-15,-4 2 1 0,-5-13 1 0,7 23-8 16,-7-23 14-16,0 22 4 0,0-22 8 0,-12 23-4 16,1-9-2-16,-3-2-2 0,-1-1-1 0,-3-2 15 15,-2-1-27-15,0-2 6 0,1-1 2 0,2-2-13 16,17-3-15-16,-31 0-21 0,31 0-44 0,-26-9-41 16,16 1-28-16,2-3-21 0,4-3 10 15,4-3-11-15,4-8-250 0,4-4 164 0</inkml:trace>
  <inkml:trace contextRef="#ctx0" brushRef="#br0" timeOffset="8295.81">26557 2721 126 0,'18'-18'483'0,"-2"3"-153"16,-1 2-25-16,-1-2-90 0,-3 6-20 0,1 1-71 15,-12 8 6-15,15-14-60 0,-15 14 21 0,0 0-58 16,18-3 31-16,-18 3-50 0,9 12 36 16,-9-12-29-16,5 29 17 0,-3-7-40 0,-2 7 30 15,-3 6-3-15,-3 6-9 0,-1 2-6 16,-4 12 27-16,0 3-22 0,-2 4-9 0,-3 0-2 0,2 0 2 15,0 0-10-15,1-4-9 0,1-2-5 16,-1-4-19-16,5-9 31 0,0-5-4 0,0 0-3 16,1-5 0-16,1-7 3 0,3-2 4 0,-2-3 0 15,1-5 12-15,1-2-12 0,3-14 6 0,-6 20-16 16,6-20-14-16,0 0-6 0,-7 12-29 0,7-12 7 16,0 0 7-16,0 0-1 0,-4-21-1 0,4 21 21 15,0-37-5-15,2 9 16 0,5-9-6 0,1-4 9 16,6-10-4-16,0-2 12 0,6 2-2 15,-2 1 15-15,4 2 24 0,1 4 17 0,-6 11 15 16,2 1-8-16,-1 3 7 0,-3 2 25 0,2 4-50 16,-4 5 4-16,1 1-48 0,-1 3 34 0,0 2-36 15,1 1 7-15,-1 2-3 0,1 4 36 16,-14 5-9-16,23-6-6 0,-23 6-2 0,23 4-4 16,-8 3 1-16,-2 5-5 0,-2 2-11 0,-2 3 27 15,0 2-14-15,-7 3-1 0,0 0 1 0,-4 3-1 16,-2-1 1-16,-5 4-2 0,-3-1-13 0,-1-2 4 15,-5-2-11-15,0-1-46 0,0-2 6 0,1-6-42 16,-2-2-43-16,1 0-1 0,2-4-108 16,0-4-182-16,16-4 163 0</inkml:trace>
  <inkml:trace contextRef="#ctx0" brushRef="#br0" timeOffset="8656.43">27085 2773 130 0,'14'-13'415'0,"-1"1"-160"15,3-1-56-15,-1 3-39 0,0-1 1 0,2 2-41 16,-1 0 2-16,-1 5-42 0,-1-1 11 16,-14 5-34-16,22-4-8 0,-22 4-24 0,21 4 21 15,-21-4-34-15,16 11 22 0,-16-11-31 0,11 20 35 16,-11-20-43-16,2 24 19 0,-2-24-20 0,-4 29 39 15,-1-14 1-15,-1 2-5 0,-2 0 3 0,-1-2-7 16,-1 1-4-16,2-3 2 0,1-1-8 0,-1 0-1 16,8-12-8-16,-11 20 0 0,11-20 1 0,-8 19-4 15,8-19 1-15,-4 17 6 0,4-17-20 16,2 18 24-16,-2-18-13 0,5 21 7 0,2-8-8 16,-2 0 13-16,3-1-13 0,-1 2 10 0,0-1-10 15,0-1-14-15,1 2 13 0,-1-3 6 0,-1 2-4 16,-6-13 2-16,10 23-1 0,-10-23 1 0,3 23-3 15,-3-23-44-15,-7 27-44 0,-3-10-85 0,-5-2-30 16,-10 3-318-16,-4-1-1 0</inkml:trace>
  <inkml:trace contextRef="#ctx0" brushRef="#br0" timeOffset="8888.43">25685 3775 103 0,'0'0'562'0,"-21"10"-206"0,21-10-81 0,-10 9-67 16,10-9-51-16,0 0-33 0,0 0-1 0,18 8-37 16,-1-5 15-16,10-3-23 0,7 0 27 0,10 0-41 15,6 0 25-15,4-3-47 16,16 1 25-16,2-2 5 0,0 0-38 0,5 0-36 0,-1 1 32 16,-1 1-39-16,-2-2 24 0,-3 1-47 0,-16 2-6 15,-4-3-47-15,-6 4-59 0,-5-3-31 16,-13 3-21-16,-5-1-29 0,-21 1-46 0,22-1-179 15,-22 1 132-15</inkml:trace>
  <inkml:trace contextRef="#ctx0" brushRef="#br0" timeOffset="9980.43">17547 3171 42 0,'-19'2'577'0,"1"1"-173"16,0-1-110-16,18-2-42 0,-29 3-64 0,29-3-16 16,-22 4-54-16,22-4 3 0,-19 2-48 0,19-2 17 15,0 0-48-15,-20 4 23 0,20-4-47 16,0 0 30-16,-11 6-29 0,11-6 32 0,0 0-49 15,6 12 39-15,-6-12-45 0,25 12 38 0,-2-5-35 16,11-1 29-16,6-1-36 0,6 1 33 0,6-3-35 16,18 1 33-16,4-3-37 0,6 0 24 15,3-2-22-15,4-1 29 0,0 1-39 0,-1-3 30 16,-1 2-40-16,-3 0 17 0,-4-2-55 0,-4 1-47 0,-5 2-42 16,-14-2-62-16,-7 1-33 0,-2 0-275 15,-5 0-19-15</inkml:trace>
  <inkml:trace contextRef="#ctx0" brushRef="#br0" timeOffset="10677.43">21666 3791 448 0,'-25'-7'436'0,"0"-1"-80"15,2 2-103-15,3-1-13 0,4 3-57 16,2-1 13-16,14 5-70 0,-23-7 25 0,23 7-88 16,-15-5 49-16,15 5-68 0,0 0 28 0,0 0-51 15,0 0 40-15,10-15-37 0,-10 15 34 0,39-2-40 16,-9 2 36-16,10 0-40 0,7 2 31 0,5 1-39 16,14 1 23-16,3 0-4 0,4 1-36 15,5-1 37-15,3 2-21 0,0 0 15 0,3-3-35 16,-1 1 34-16,-2-2-37 0,-2 1 31 0,-3 1-14 15,-5-2-34-15,-5 1-11 0,-14-1-18 16,-4 0-28-16,-4-1-43 0,-5 2-53 0,-10 0-31 0,-4-2-8 0,-6 0-6 16,-19-1-39-16,22 2-190 15,-22-2 108-15</inkml:trace>
  <inkml:trace contextRef="#ctx0" brushRef="#br0" timeOffset="17077.43">18392 267 295 0,'0'0'197'16,"0"0"68"-16,-4-20-174 0,4 20 97 0,0 0-137 16,-5-13 105-16,5 13-135 0,0 0 100 0,-7-15-108 15,7 15 94-15,0 0-108 0,0 0 85 0,-11-10-100 16,11 10 89-16,0 0-101 0,0 0 91 0,-21 1-99 16,21-1 98-16,-21 13-103 0,5 0 84 0,0 3-82 15,-5 5 91-15,0 3-88 0,-1-1 83 0,1 5-9 16,1-3-5-16,1 4-7 0,2-3 28 15,2 2-40-15,3-2 0 0,4-3 0 0,2-1-15 0,1-1 13 16,5-1-5-16,2-3-3 0,4 4-13 16,2-4-15-16,3-2-14 0,4 0-27 0,1-3-124 15,3-3 94-15,4-2-113 0,3-3 71 0,0-3-205 16,3-2 248-16</inkml:trace>
  <inkml:trace contextRef="#ctx0" brushRef="#br0" timeOffset="17420.56">18625 497 174 0,'0'0'383'0,"2"-18"-108"16,-2 18-61-16,-5-16-33 0,5 16-29 0,-5-12-30 16,5 12-38-16,-10-11-14 0,10 11-1 0,-12-5-15 15,12 5-2-15,0 0-16 0,-25 1-5 0,25-1-4 16,-21 8-7-16,9 1-4 0,0 1-3 0,1 3 28 16,0 1-35-16,-1 2 20 0,4 0-28 0,1 1-2 15,2-1 1-15,2-1 6 0,3-15-3 0,0 27 3 16,5-12-2-16,0-1 9 0,2-2-10 0,2-2 0 15,2-1 2-15,0-1-14 0,-11-8 3 16,23 7 13-16,-23-7-5 0,28 3 4 0,-11-6-2 16,1 0-1-16,1-3-1 0,-1-2 0 0,-1-1-1 15,-2-2 34-15,-1-1-41 0,-3-2 43 0,-2-1-56 16,-2 1 7-16,-2-1 13 0,-5 15 5 16,2-22-6-16,-2 22-2 0,-3-22 6 0,3 22-4 15,-11-16-2-15,11 16 3 0,-18-12 0 0,18 12-1 16,-26-3-1-16,8 5-10 0,1 0 13 0,-5 2-15 15,3 3-12-15,1 0-18 0,2 0-24 0,4 0-28 16,0 1-22-16,12-8-18 0,-13 12-85 0,13-12 57 16,0 0-155-16,0 0 275 0</inkml:trace>
  <inkml:trace contextRef="#ctx0" brushRef="#br0" timeOffset="17749.56">18808 487 495 0,'0'0'331'0,"15"-8"-87"0,-15 8-44 15,0 0-41-15,15-8-53 0,-15 8-12 16,0 0-22-16,0 0-14 0,0 0-8 0,0 0-10 16,0 0-6-16,0 0 1 0,0 0-15 0,0 0 28 15,-7 21-44-15,7-21 36 0,-5 16-52 0,5-16 36 16,-4 18-26-16,4-18-6 0,-2 20 7 0,2-20-2 16,4 19 3-16,-4-19 2 0,8 18 8 15,-8-18-10-15,15 12-2 0,-15-12 2 0,18 8 0 0,-18-8-10 16,23 6 14-16,-23-6-15 0,24-3 10 0,-24 3 3 15,28-8-2-15,-13 2 34 0,-1-1-38 0,0-1 36 16,-1-1-41-16,-2 1 4 0,-1-1 14 16,-10 9-18-16,14-16 10 0,-14 16 9 15,6-14-7-15,-6 14-3 0,0 0 2 0,-4-18-6 16,4 18-10-16,-12-9-4 0,12 9-13 0,-19-4-14 16,19 4-17-16,-22-2-23 0,22 2-25 0,-19 2-19 15,19-2-93-15,-16 3 58 0,16-3-36 0,0 0-93 16,0 0 86-16</inkml:trace>
  <inkml:trace contextRef="#ctx0" brushRef="#br0" timeOffset="18361.32">19057 473 87 0,'26'-6'354'0,"-26"6"-242"15,21-6 100-15,-21 6-57 0,19-1-34 0,-19 1-21 0,0 0-2 16,23-1-11-16,-23 1-10 0,0 0-10 0,22 5-13 16,-22-5-3-16,16 9-9 0,-16-9-8 15,15 12-6-15,-15-12-7 0,14 17 16 0,-14-17-34 16,10 20-4-16,-10-20 15 0,9 21-2 15,-9-21-3-15,8 22-5 0,-8-22 0 0,5 18 14 16,-5-18-15-16,5 14 1 0,-5-14-2 0,0 0 4 16,4 17-3-16,-4-17-5 0,0 0 36 0,0 0-5 15,0 0-8-15,0 0-3 0,0 0-2 0,0 0-2 16,0 0 4-16,0 0 32 0,15-12-39 0,-15 12 31 16,7-22-41-16,-4 5-13 0,1 2 0 0,2-7 13 15,1 2-9-15,0-1 1 0,0 3-10 0,1 0-10 16,1 0-8-16,-3 5-119 0,1 1 95 15,-7 12-121-15,13-17 107 0,-13 17-110 0,10-9 92 16,-10 9-68-16,0 0 87 0,14-7-50 0,-14 7 84 16,0 0-72-16,0 0 92 0,19 4-56 0,-19-4 101 15,0 0-71-15,15 7 120 0,-15-7-103 0,12 5 135 16,-12-5-120-16,0 0 146 0,11 13-26 16,-11-13-14-16,0 0-11 0,10 18-1 0,-10-18-11 15,4 15-9-15,-4-15-5 0,3 15-15 0,-3-15 4 16,2 15-28-16,-2-15 16 0,2 16-17 0,-2-16 9 15,0 0-15-15,3 21 5 0,-3-21-25 16,0 0 27-16,6 19-15 0,-6-19 15 0,8 10-16 16,-8-10 23-16,0 0-20 0,16 8-5 0,-16-8 31 15,0 0-23-15,22-1 19 0,-22 1-28 0,18-8 1 0,-18 8 8 16,19-15 0-16,-10 5-3 0,0-3 4 16,-2-1 1-16,-1 0-3 0,-1-2-14 0,0 2-63 15,-3-3 110-15,-2 17-87 0,2-25 102 0,-2 25-84 16,0-20 76-16,0 20-84 0,-3-17 84 0,3 17-87 15,0 0 85-15,-10-8-85 0,10 8 82 0,0 0-21 16,-22 5 16-16,11 2-23 0,0 3 1 16,-3 2-4-16,1 2-2 0,0 4-1 15,2 0 29-15,-1 1-35 0,4-1 35 0,1 2-43 0,1-1 30 16,3-3-53-16,3-16 16 0,0 29-21 16,0-29-22-16,7 25-18 0,1-13-25 0,1-2-15 15,3-3-97-15,0 0 62 0,4-3-219 0,-16-4 223 16</inkml:trace>
  <inkml:trace contextRef="#ctx0" brushRef="#br0" timeOffset="18742.91">19815 430 358 0,'0'0'374'0,"4"-15"-110"0,-4 15-142 16,0 0 62-16,0 0-35 0,0-20-123 0,0 20 59 16,0 0-81-16,0 0 78 0,0 0-19 15,0 0-4-15,0 0-21 0,0 0-7 0,0 0-6 16,-1 18-3-16,1-18-8 0,7 18 2 0,-7-18-8 15,11 21 2-15,-3-9 14 0,-2 2-22 16,-6-14 32-16,11 20-40 0,-11-20 4 0,10 21-4 16,-10-21 3-16,7 17 1 0,-7-17 1 0,0 0-4 15,1 20 0-15,-1-20-1 0,0 0-40 0,-10 17-12 16,10-17-4-16,-14 7-6 0,14-7-5 0,0 0-13 16,-22 1-13-16,22-1-9 0,-16-4 7 0,16 4 15 15,-15-11 19-15,15 11 19 0,-12-15-63 0,12 15 124 16,-8-21-88-16,8 21 127 0,-4-24-91 0,4 24 142 15,-4-21-105-15,4 21 150 0,-3-17-7 16,3 17-3-16,0 0-17 0,-2-18-33 0,2 18-17 16,0 0-23-16,0 0-5 0,-8-10 2 15,8 10-12-15,0 0 1 0,-19 10-10 0,19-10-7 16,-20 18 25-16,7-6-34 0,1 3 32 0,-1 1-40 16,1 1 34-16,0 3-41 0,0-1-37 0,2 2-31 15,1 0-64-15,0-2-59 0,-1-1-276 0,4 1 85 16</inkml:trace>
  <inkml:trace contextRef="#ctx0" brushRef="#br0" timeOffset="21831.87">19983 476 110 0,'0'0'426'0,"0"0"-137"0,0 0-81 15,0 0-55-15,0 0-18 0,0 0-30 0,0 0-28 16,0 0-25-16,0 0-8 0,0 0-3 0,0 0 3 16,0 0-20-16,9-12-1 0,-9 12-6 0,0 0 9 15,0 0-26-15,0 0 0 0,24 0 11 0,-24 0-1 16,0 0-2-16,24-1-9 0,-24 1 6 0,19-3 1 15,-19 3 1-15,17-1-1 16,-17 1 1-16,18-6 0 0,-18 6 3 0,15-3-13 0,-15 3 16 16,13-5-5-16,-13 5 8 0,0 0 1 0,15-7-4 0,-15 7 5 15,0 0 2-15,11-11-1 0,-11 11 5 16,0 0-3-16,0 0-5 0,7-10 8 0,-7 10-18 16,0 0 7-16,0 0-8 0,0 0-1 15,0 0 4-15,0 0-4 0,0 0 4 0,-18-4-3 16,18 4-2-16,-20 14-1 0,4-4 0 0,2 1 1 15,-2 1-12-15,2 1 2 0,-2 2 48 0,4-1-50 16,1-1 8-16,3-1-1 0,8-12-2 0,-8 24 6 16,8-24-23-16,2 17-21 0,-2-17-54 0,19 16-70 15,-4-12-116-15,4-2-171 0,8-2 129 0</inkml:trace>
  <inkml:trace contextRef="#ctx0" brushRef="#br0" timeOffset="23708.87">21867 1020 390 0,'0'0'307'16,"0"0"-7"-16,-15 7-141 0,15-7 47 0,0 0-122 15,0 0 40-15,0 0-88 0,0 0 61 0,0 0-88 16,0 0 67-16,0 0-80 0,17-12 67 0,2 3-84 15,4-1 76-15,7-2-74 0,3-2 65 16,4 0-75-16,1-2 67 0,10-1-72 0,2-1 77 16,-2-1-80-1,1 1 73-15,-10 3-96 0,1-1 69 0,-1 0-135 0,-3 0 79 0,-2 1-130 0,-4 1 55 16,-3-1-74-16,-8 2 16 0,-2 2-119 0,-5-1 85 16</inkml:trace>
  <inkml:trace contextRef="#ctx0" brushRef="#br0" timeOffset="23936.87">22490 548 386 0,'-9'-12'206'0,"9"12"73"16,-18-17-161-16,18 17 75 0,-14-13-123 0,14 13 81 16,-13-10-37-16,13 10-106 0,0 0 79 0,-14-11-99 15,14 11 72-15,0 0-80 0,0 0 91 0,0 0-14 16,0 0-10-16,0 0-8 0,-13 8-9 16,13-8-3-16,5 16-1 0,-5-16-5 0,16 21-5 15,-5-7 0-15,2 1-4 0,1-1-3 0,1 1 1 16,-1-1-6-16,0 1 2 0,0-1-70 0,-3 0 83 15,1 0-4-15,-5-2-71 0,0 1 81 0,-7-13-77 16,7 21 83-16,-7-21-78 0,-1 23 81 0,-3-7-86 16,-4-1 54-16,-2 2-162 0,-3-2 41 0,-2-1-124 15,-2 0-161-15,-1-2 190 0</inkml:trace>
  <inkml:trace contextRef="#ctx0" brushRef="#br0" timeOffset="27109.87">22513 427 147 0,'0'0'214'0,"0"0"58"15,0 0-197-15,12-6 110 0,-12 6-158 0,0 0 106 16,0 0-145-16,16-11 117 0,-16 11-120 0,14-11 116 15,-14 11-126-15,20-13 129 0,-9 5-130 0,0-1 105 16,1 0-111-16,-2-2 131 0,0 2-117 16,-10 9 116-16,17-14-91 0,-17 14 94 0,11-15-82 15,-11 15 76-15,9-11-58 0,-9 11 52 0,0 0-57 16,6-14 34-16,-6 14-49 0,0 0 37 0,0 0-63 16,-8-16 52-16,8 16-55 0,0 0 48 0,-20-7-54 15,20 7 57-15,0 0-64 0,-25 2 54 0,25-2-57 16,-21 7 49-16,21-7-48 0,-16 13 50 15,16-13-51-15,-13 17 56 0,13-17-53 0,-6 21 52 16,6-21-55-16,0 26 56 0,0-26-10 0,5 29 3 16,2-13-15-16,0 0-2 0,0 4 4 0,1-4 0 15,2 2 37-15,-3-2-49 0,-1-2-4 0,0 0 1 16,-6-14-7-16,9 23 4 0,-9-23-3 0,3 20 4 16,-3-20 0-16,-1 17-7 0,1-17 6 15,-8 13 10-15,8-13-9 0,-11 13 8 0,11-13 0 0,-17 8-2 16,17-8 0-16,-19 4-13 0,19-4-14 0,-23-3-5 15,23 3-6-15,-23-6-1 0,23 6-23 16,-19-13 10-16,19 13-13 0,-11-19-16 0,11 19-101 16,1-29 126-16,5 14-96 0,3-4 134 0,3 0-100 15,6-4 132 17,1 3-105-17,1 0 127-15,1 1-107 0,1-1 143 0,-1 4-114 0,-3 3 137 0,-1-1-123 0,1 2 143 0,-1-2-118 0,-2 4 140 16,0 0-127-16,-4 3 115 0,-1-1-113 0,-10 8 80 0,16-10-86 0,-16 10 78 0,0 0-97 0,16-10 85 15,-16 10-97-15,0 0 90 0,0 0-98 16,0 0 93-16,16 6-95 0,-16-6 83 0,0 0-82 0,1 26 74 16,-1-26-76-16,-3 30 86 0,1-12-8 0,-1 2-10 15,0 1-7-15,-1 0-5 0,1-3-3 16,1 1 1-16,0-2-5 0,0 0-3 0,1 0-38 16,1-17 19-16,-3 27-4 0,3-27-13 15,-1 21-11-15,1-21-7 0,-2 16 2 0,2-16 4 0,0 0 8 16,0 0 0-16,0 19-3 0,0-19 4 0,0 0 4 15,0 0 4-15,0 0 9 0,0 0 15 16,0 0 10-16,6-18 11 0,-6 18 9 16,2-17 8-16,-2 17 4 0,3-25-94 0,-3 25 108 0,4-25-95 15,-4 25 106-15,6-22-97 0,-6 22 87 16,5-19-92-16,-5 19 90 0,7-17-96 0,-7 17 94 16,8-14-98-16,-8 14 97 0,13-11-98 0,-13 11 106 15,13-8-113-15,-13 8 88 0,16-5-80 0,-16 5 93 16,0 0-96-16,18 0 91 0,-18 0-89 0,0 0 94 15,18 9-6-15,-18-9-15 0,11 10-2 0,-11-10-13 16,7 12 3-16,-7-12-15 0,6 14 7 0,-6-14-4 16,2 15 5-16,-2-15-4 0,0 0 0 0,2 20 2 15,-2-20 1-15,0 0 18 0,0 19-26 0,0-19 1 16,0 0 20-16,0 0-24 0,1 19-1 0,-1-19 5 16,0 0-2-16,0 0-5 15,4 14 6-15,-4-14 38 0,0 0-31 0,0 0 5 0,0 0-1 16,23-2 1-16,-23 2-8 0,17-5 5 0,-17 5 11 15,21-9-2-15,-11 1-1 0,3 1-1 16,-1-2-5-16,-1 1-2 0,1-2 0 0,-2 3-71 16,-1-3 83-16,-9 10-72 0,14-12 78 0,-14 12-77 15,8-12 71-15,-8 12-111 0,0 0 78 0,0 0-124 16,0 0 96-16,0 0-117 0,-6-12 91 0,6 12-117 16,0 0 67-16,-19 8-64 0,19-8-99 15,-12 9 84-15</inkml:trace>
  <inkml:trace contextRef="#ctx0" brushRef="#br0" timeOffset="28250.43">23165 469 238 0,'0'0'98'0,"15"-5"141"0,-15 5-173 16,12-5 125-16,-12 5-155 0,13-8 124 0,-13 8-125 16,13-9 113-16,-13 9-110 0,12-11 103 0,-12 11-105 15,10-11 71-15,-10 11-79 0,6-10 73 0,-6 10-83 16,0 0 77-16,6-15-74 0,-6 15 56 0,0 0-69 15,0 0 54-15,0 0-68 0,1-18 55 0,-1 18-65 16,0 0 108-16,0 0-124 0,0 0 55 16,-21 0-53-16,21 0 59 0,-15 10-7 0,3-2-2 15,3 3-8-15,-1 0-1 0,2 2-1 0,-1-1-3 16,3-1 23-16,1 3-30 0,5-14 27 16,-7 21-36-16,7-21 5 0,0 19 2 0,0-19 1 15,4 15 0-15,-4-15 3 0,10 12-3 0,-10-12-4 16,18 7-4-16,-18-7-6 0,19 2-9 0,-19-2 43 15,24-6-48-15,-9 0 5 0,0-4-4 0,-1-3 11 16,-1-1 3-16,-1-3-77 0,0-1 101 0,0-7-82 16,-4 4 96-16,0-4-87 0,-2 2 81 0,-2-2-62 15,-1 0 90-15,1 4-66 0,-2-2 80 0,-2 5-58 16,2 1 62-16,-2 17-62 0,1-23 52 0,-1 23-66 16,3-19 55-16,-3 19-58 0,0 0 42 0,0 0-51 15,-2-18 51-15,2 18-52 0,0 0 58 0,0 0-62 16,0 0 63-16,-6 22-60 0,6-22 62 15,-3 27-64-15,1-11 61 0,0 6-59 0,0-1 52 16,-2 1-13-16,2 0 3 0,1 1-21 16,-1-5-16-16,0 0-8 0,3 0-10 0,-1-18-11 15,0 26-3-15,0-26-8 0,3 21 9 0,-3-21 18 16,7 16 6-16,-7-16 6 0,9 9 2 0,-9-9 9 16,0 0 2-16,19 5 5 0,-19-5 3 0,16-3 6 15,-16 3 5-15,19-6 1 0,-19 6 18 0,18-8 23 16,-18 8 10-16,13-5 7 0,-13 5 0 0,0 0-2 15,15-7-8-15,-15 7-7 0,0 0-12 0,0 0-10 16,14-7-6-16,-14 7-12 0,0 0-2 16,0 0 1-16,0 0-1 0,0 0 47 0,0 0-62 0,0 0 5 15,0 0-4-15,8 13 1 0,-8-13 1 0,0 0 4 16,0 0 32-16,-2 17-49 16,2-17 40-16,0 0-35 0,0 0 44 0,2 16-48 15,-2-16 38-15,0 0-39 0,0 0 37 0,12 9-36 16,-12-9 25-16,0 0-27 0,0 0 39 0,23-4-46 15,-23 4 11-15,17-7 2 0,-17 7 2 16,17-14 0-16,-8 5 2 0,0-2 2 0,-9 11-4 0,13-17 5 16,-13 17-2-16,9-19 3 0,-9 19 2 0,5-14-7 15,-5 14 16-15,0 0-11 0,0 0-6 0,1-18 7 16,-1 18 0-16,0 0 0 0,0 0-2 0,-20 0 3 16,20 0-4-16,-21 11 3 0,8-3-6 15,1 0 3-15,2 1 4 0,-1 1 2 0,2 0 18 16,9-10-22-16,-11 17 31 0,11-17-36 0,-6 17 34 15,6-17-59-15,1 16 26 0,-1-16-43 16,8 13 32-16,-8-13-62 0,15 10-13 0,-15-10 0 16,21 2-2-16,-21-2-4 0,25 0-1 0,-25 0 8 15,30-7 13-15,-15 1-11 0,0-1 50 0,0-2-90 16,-1-3 143-16,-1 1-89 0,-1-3 151 0,-2 3-92 16,-1 0 135-16,-1 1-15 0,-8 10-2 0,11-18-22 15,-11 18-4-15,8-12-4 0,-8 12-15 31,0 0-6-31,7-14-14 0,-7 14-1 16,0 0-12-16,0 0-6 0,0 0-5 0,0 0-2 0,0 0-3 0,0 0 0 0,0 0-12 0,-6 21 9 0,6-21-7 16,-5 17 11-16,5-17-9 15,-4 19 38-15,4-19-37 16,-2 19 29-16,2-19-44 0,1 20 22 0,-1-20-43 16,2 17 17-16,-2-17-38 0,5 12 36 0,-5-12-26 0,0 0 20 15,13 12-23-15,-13-12 32 0,0 0-14 0,22 0 7 0,-22 0 4 0,20-9 7 16,-9 1 4-16,-1 1-6 0,2-4 22 0,-3 0 3 15,0-1 3-15,2 4 6 0,-2-3 0 0,-9 11 8 16,16-16 4-16,-16 16 9 0,10-11-32 16,-10 11 12-16,9-9-14 0,-9 9-4 0,0 0 10 0,0 0-7 15,0 0 3-15,0 0-3 0,0 0 3 0,15 6-6 16,-15-6 1-16,0 0-2 0,0 21 0 16,0-21-1-16,-1 18 8 0,1-18-47 0,-1 18-6 15,1-18-44-15,0 0-30 0,-1 21-23 0,1-21-9 16,0 0-39-16,0 0-189 0,7 13 212 0</inkml:trace>
  <inkml:trace contextRef="#ctx0" brushRef="#br0" timeOffset="28434.44">24117 191 507 0,'0'0'280'0,"15"-21"11"16,-15 21-126-16,9-14 35 0,-9 14-120 0,0 0 43 15,0 0-82-15,0 0 43 0,0 0-70 0,0 0 55 16,0 0-71-16,0 0 61 0,-4 32-71 0,-1-15 61 15,1 4-69-15,-3 1 62 0,1 2-7 0,2 1-12 16,-1 0-42-16,0 0-14 0,0 0-35 0,1-2-41 16,-2 0-29-16,2-1-14 0,-1-2-107 0,2-4-107 15,3-16 228-15</inkml:trace>
  <inkml:trace contextRef="#ctx0" brushRef="#br0" timeOffset="28581">24042 494 142 0,'0'0'459'0,"0"0"-143"15,-6-16-82-15,6 16-42 0,0 0-41 0,0 0-38 0,-3-17-23 16,3 17-22-16,0 0-27 0,0 0-9 16,0 0-1-16,6-12-18 0,-6 12-13 0,0 0-33 15,23-5-39-15,-23 5-136 0,21 2 75 0,-21-2-296 16,21 6 168-16</inkml:trace>
  <inkml:trace contextRef="#ctx0" brushRef="#br0" timeOffset="28931">22503 962 274 0,'-30'5'407'0,"8"-2"-204"0,3-1 45 0,1 2-121 16,18-4 64-16,-23 3-117 0,23-3 52 0,-16 2-75 15,16-2 51-15,0 0-36 0,0 0 28 0,0 0-25 16,29 3 5-16,0-3-14 0,14-4-11 0,6 1-13 16,17-2-5-16,5 0-3 0,5-1-6 15,6 0-4-15,3-1-4 0,3-1-4 16,2 3 2-16,0-4-3 0,-1 3-7 0,-1-1-1 16,-5 0 3-16,-4 0-2 0,-4 0 1 0,-7 2-3 15,-7-2-5-15,-13 4 1 0,-7-1-8 0,-4 2-1 16,-10-1-4-16,-3 2-5 0,-5-1 4 0,-19 2 2 15,22-2 0-15,-22 2-9 0,0 0 1 0,17-3-12 16,-17 3 3-16,0 0-108 0,0 0 78 0,0 0-124 16,0 0 85-16,-28 0-102 0,28 0-21 0,-26 3-138 15,26-3 228-15</inkml:trace>
  <inkml:trace contextRef="#ctx0" brushRef="#br0" timeOffset="31126.01">26024 1198 58 0,'0'0'531'0,"0"0"-182"0,0 0-89 0,-6-13-34 15,6 13-71-15,0 0-31 0,0 0-19 0,0 0-27 16,-5-13-10-16,5 13-13 0,0 0-12 15,13-17-9-15,-1 8-4 0,4-1-10 16,4-1-2-16,7-3-11 0,4 0-1 0,3 0 5 16,2 0-3-16,4 1 3 0,10-5-8 0,0-1 1 0,-2 1 31 15,2-2-39-15,-2 2-1 0,-10 2 1 16,0-1 0-16,-2 2 0 0,-3 1-6 0,-4 0 0 16,-8 4-2-16,-1 0-7 0,-4 0-2 0,-4 1-19 15,-12 9-16-15,11-13-6 0,-11 13-96 0,0 0 115 16,0 0-99-16,-5-22 125 0,5 22-106 0,-16-11 121 15,16 11-91-15,-20-11 119 0,20 11-119 0,-20-10 138 16,20 10-103-16,-19-11 144 0,19 11-16 0,-15-11-6 16,15 11-12-16,-16-13 15 0,16 13-7 15,-11-15 3-15,11 15 2 0,-6-13-8 0,6 13-5 16,-8-13-3-16,8 13-7 0,0 0-5 0,-6-13-12 16,6 13 0-16,0 0-11 0,-5-14 4 15,5 14-5-15,0 0-3 0,0 0-1 0,5-13-5 0,-5 13 2 16,0 0 0-16,16-8-8 0,-16 8 5 0,19-2-17 15,-19 2 14-15,25-2 7 0,-25 2-3 16,30 5-1-16,-12-2 0 0,-1 1-1 0,-1 0-1 16,3 1 0-16,-4 2 3 0,1 1-1 0,-3-1 0 15,-2 2-5-15,-1 1 0 0,-1 0-4 0,-9-10 10 16,10 19-2-16,-10-19 0 0,3 22 1 0,-8-8 0 16,-3 2-1-16,-3 0-7 0,-3 2-24 0,-7 0-44 15,-1 2-134-15,2-2 62 0,-3-2-107 16,1 0-203-16,6-5 119 0</inkml:trace>
  <inkml:trace contextRef="#ctx0" brushRef="#br0" timeOffset="31750">27152 678 3 0,'8'-15'547'0,"-8"15"-154"0,0 0-142 15,6-15-12-15,-6 15-103 0,0 0 2 0,0 0-60 16,0 0 7-16,0 0-39 0,0 0 24 16,0 0-51-16,0 0 2 0,5 17-5 15,-5-17-2-15,0 33-8 0,0-13 3 0,0 0 0 0,0 4-3 16,2 2 2-16,-2-1-3 0,0 0-12 16,0-3 15-16,0-2-12 0,2-2 1 0,-2-18 1 15,0 29-3-15,0-29 3 0,0 22 2 0,0-22 1 16,0 0 0-16,2 20 1 0,-2-20 8 0,0 0-35 15,0 0 23-15,0 0 9 0,0 0 8 0,12-17 1 16,-5 5-11-16,-1-7 23 0,2-2-4 0,0-2-3 16,1-6-2-16,2-2-5 0,0 1 2 0,0-1 30 15,-2 5-55-15,3-1 45 0,-3 5-30 0,0 5 30 16,-2 2-36-16,-7 15 32 0,9-21-41 0,-9 21 32 16,8-14-38-16,-8 14 37 0,0 0-34 15,0 0 34-15,14-5-40 0,-14 5 30 0,5 12-30 16,-5-12 11-16,6 19-10 0,-6-19 12 0,4 27 1 15,-4-27-1-15,1 29 3 0,-1-29-1 16,0 28 1-16,0-28 1 0,0 23 0 0,0-23 2 16,-1 19-3-16,1-19 2 0,0 0 2 15,-2 19-5-15,2-19 8 0,0 0 9 0,0 0-5 0,0 0 0 16,0 0-2-16,3 17-4 0,-3-17 2 0,0 0-2 16,16-15 5-16,-7 4-9 0,2-2 0 0,3-2-5 15,0 0 2-15,3-1 5 0,2-3 31 0,-3 5 16 16,0-1-31-16,-2 1-35 0,-1 2 36 0,-1 4-30 15,-12 8 31-15,17-14-35 0,-17 14 25 0,12-11-26 16,-12 11 28-16,0 0-32 0,0 0 42 0,15-1-37 16,-15 1 36-16,0 0-36 0,9 15 3 15,-9-15 4-15,5 19 7 0,-5-19-7 0,3 24 4 16,-3-24-3-16,2 27-12 0,-2-27-22 16,1 27-9-16,-1-27-20 0,3 25-22 0,-3-25-114 15,6 22 94-15,-6-22-105 0,11 17 98 0,-11-17-92 16,18 10 49-16,-18-10-159 0,21 3 274 0</inkml:trace>
  <inkml:trace contextRef="#ctx0" brushRef="#br0" timeOffset="32101.04">27750 755 272 0,'9'-11'159'0,"2"0"125"16,-3 0-39-16,-2-1-30 0,-6 12-28 0,12-17-26 15,-12 17-25-15,9-15 20 0,-9 15-65 16,4-11 15-16,-4 11-54 0,0 0 15 0,0 0-40 16,0 0 33-16,0 0-53 0,0 0 8 0,0 0-7 15,0 0-4-15,-15 11 2 0,15-11-2 0,-12 20 0 16,12-20-1-16,-9 21 0 0,9-21 0 0,-4 23-4 15,4-23 5-15,-2 20-8 0,2-20 1 16,0 19 1-16,0-19-15 0,4 16 22 0,-4-16-4 16,4 13-3-16,-4-13-3 0,0 0 0 0,11 11-1 15,-11-11-12-15,0 0-1 0,0 0 9 0,19-1-5 16,-19 1 6-16,10-8 4 0,-10 8 4 0,10-15-4 16,-10 15 3-16,9-17-1 0,-9 17 2 15,8-18 0-15,-8 18 2 0,4-14-9 0,-4 14 8 16,0 0-11-16,6-15 10 0,-6 15 4 0,0 0-2 0,0 0-1 15,0 0 4-15,0 0-2 0,0 0-1 16,-23 6 0-16,23-6 1 0,-16 14-2 0,16-14-6 16,-11 18 10-16,11-18-10 0,-7 19-5 0,7-19-12 15,-1 19-101-15,1-19 93 0,4 17-115 0,-4-17 99 16,11 15-124-16,-11-15 82 0,25 10-93 0,-7-8 75 16,-18-2-79-16,35-2-112 0,-11-3 85 15</inkml:trace>
  <inkml:trace contextRef="#ctx0" brushRef="#br0" timeOffset="32444">28081 756 358 0,'18'-12'146'15,"-5"-2"119"-15,1 1-43 0,-5 3-9 0,-9 10-22 16,15-17-39-16,-15 17-35 0,12-12-8 0,-12 12-45 16,0 0 5-16,9-9-27 0,-9 9-3 0,0 0-4 15,0 0-10-15,0 0-7 0,0 0-2 16,0 0-4-16,-4 16-1 0,4-16-3 0,-3 16-9 16,3-16-1-16,-4 16 9 0,4-16-6 0,-2 17 7 15,2-17-3-15,-2 18-3 0,2-18 2 0,0 0 1 16,-2 21-2-16,2-21 7 0,0 0-13 0,3 15-6 15,-3-15-5-15,0 0 14 0,0 0-4 0,10 10-62 16,-10-10 79-16,0 0-4 0,20-6 0 16,-20 6-4-16,23-13 1 0,-8 3-3 0,0-3-2 15,2 2 0-15,-1-2-10 0,1 0 13 0,-2 1-9 16,2 1 8-16,-3 1 5 16,-2 2-9-16,-12 8 1 0,18-11 4 0,-18 11-7 0,15-7-1 15,-15 7 8-15,0 0-6 0,0 0-14 0,16 4 12 16,-16-4 12-16,0 0-8 0,9 20 1 0,-9-20 6 15,3 19-3-15,-3-19 1 0,3 24 0 0,-3-24-90 16,3 24 71-16,-3-24-119 0,4 18 87 0,-4-18-141 16,3 16 91-16,-3-16-111 0,0 0-191 0,12 11 196 15</inkml:trace>
  <inkml:trace contextRef="#ctx0" brushRef="#br0" timeOffset="33282">28729 531 358 0,'13'-17'386'0,"-4"1"-93"0,-1 3-45 15,1 4-39-15,-9 9-49 0,10-20-34 16,-10 20-24-16,9-11-21 0,-9 11-19 0,0 0-16 16,0 0-7-16,0 0-5 0,0 0-11 0,0 0-1 15,-3 23 45-15,-1-6-60 0,-1 3 36 0,0 1-45 16,-1 4 2-16,0-2-1 0,2 2-2 0,-1-1-16 16,1 0-10-1,1-2-5-15,0-1 2 0,1-1-100 0,0-5 98 0,2-15-105 0,-4 25 105 0,4-25-89 16,-3 18 115-16,3-18-88 0,0 0 116 0,-2 16-99 15,2-16 104-15,0 0-93 0,0 0 115 16,0 0-93-16,0 0 106 0,0 0-96 0,0 0 97 16,-3-16 8-16,3 16-18 0,0 0-2 0,5-21-7 15,-5 21-10-15,5-13-15 0,-5 13-7 16,7-12 7-16,-7 12-6 0,9-10-2 0,-9 10-3 16,14-8-2-16,-14 8-3 0,17-3-7 0,-17 3-6 15,23-5 2-15,-23 5-10 0,28-2-24 0,-28 2-40 16,30-1 21-16,-13-2-88 0,1 2 125 0,-1-1-98 15,-2 0 114-15,-15 2-97 0,27-4 149 0,-27 4-97 16,21-3 148-16,-21 3-4 0,16-2-19 0,-16 2-13 16,0 0-23-16,0 0 8 0,0 0-3 15,0 0 6-15,15 5-3 0,-15-5-5 0,0 0-7 16,-11 15-1-16,11-15-6 0,-10 13-6 0,10-13-2 16,-10 17-3-16,10-17 1 0,-7 18-16 0,7-18 11 15,-4 17-3-15,4-17 0 0,1 18-78 16,-1-18 92-16,5 16-80 0,-5-16 92 0,13 14-88 15,-13-14 94-15,18 10-90 0,-18-10 95 0,25 7-91 16,-25-7 90-16,28 0-88 0,-13-4 95 0,2 1-59 16,-2-3 87-16,-1-2-13 0,-2-1-7 15,-2-2-7-15,0-3-4 0,-3 2-6 0,-7 12-4 0,8-24-13 16,-8 24-6-16,-2-23 1 0,2 23-10 0,-10-24 39 16,2 12-40-16,0 1 28 0,8 11-44 0,-16-16 30 15,16 16-63-15,-12-11-18 0,12 11-14 16,-8-10-3-16,8 10-13 0,0 0 1 0,0 0-5 15,5-14 1-15,-5 14 6 0,17-5 1 0,-1-1-81 16,0 2 124-16,3 0-87 0,2 1 132 0,1-2 18 16,1 1 19-16,0 1 13 0,-4 0 11 0,-1-1 21 15,-1 1-9-15,-17 3-2 0,29-2-23 16,-29 2-4-16,21-1-10 0,-21 1-3 0,21 6 5 16,-21-6-1-16,18 12-30 0,-18-12 16 0,14 18-3 15,-8-4 5-15,-1 1-4 0,2 5-78 0,-2-1 88 16,-1 3-79-16,-1-2 85 0,1 1-85 15,-2-2 89-15,0-2-88 0,-2-17 90 0,2 29-88 0,-2-29 75 16,0 21-70-16,0-21 83 0,-4 18-82 0,4-18 84 16,-6 13-62-16,6-13 83 0,0 0-43 15,-13 6 55-15,13-6-29 0,0 0 20 0,-15-6 0 16,15 6-6-16,-8-12-16 0,8 12-14 0,-3-19-6 16,3 19-4-16,4-27-7 0,3 10-8 0,2 1-9 15,3 0-2-15,2 0-13 0,2 3-12 0,0 2-13 16,1 1-26-16,-2 5-5 0,1 1 3 0,-16 4-9 15,27-1-15-15,-27 1-126 0,18 10 102 16,-18-10-76-16,6 16-216 0,-6-16 182 0</inkml:trace>
  <inkml:trace contextRef="#ctx0" brushRef="#br0" timeOffset="33485">28426 1223 510 0,'-29'5'436'0,"10"-2"-81"15,3 1-117-15,16-4-39 0,-23 6-65 0,23-6 1 16,-15 5-56-16,15-5 31 0,0 0-26 0,0 0 15 16,28 9-28-16,7-5-1 0,11-2-28 0,8 0 8 15,19-1-32-15,5-1 8 16,6 0-45-16,4 0-7 0,0-4-61 0,2-1-39 0,0-2-41 16,-3 1-135-16,-5-1 59 0,-1 0-251 0,-4 0 48 15</inkml:trace>
  <inkml:trace contextRef="#ctx0" brushRef="#br0" timeOffset="38173.21">6858 623 534 0,'0'0'357'15,"-14"-13"-32"-15,14 13-90 0,-13-13-20 0,13 13-62 0,-12-12 11 16,12 12-34-16,-11-8 0 0,11 8 4 0,-9-10-16 16,9 10-15-16,0 0-36 0,-10-9-18 15,10 9-14-15,0 0-2 0,0 0-15 0,0 0 9 16,0 0-16-16,-16 7 7 0,16-7-15 0,-5 33 7 16,0-8-10-16,0 8 9 0,-1 3-10 0,1 2 3 15,0 1 0-15,0 1-39 0,-1-1 7 16,2-2-35-16,0-1 26 0,2-6-38 0,0-4-5 15,1-2-8-15,1-5-7 0,0-19-24 0,0 27 4 16,0-27 9-16,2 19-19 0,-2-19-24 0,0 0-97 16,0 0 48-16,0 0-179 0,14-21 212 15</inkml:trace>
  <inkml:trace contextRef="#ctx0" brushRef="#br0" timeOffset="38516.78">6760 860 464 0,'0'-39'201'0,"0"-2"-29"0,-1-1-12 16,-1-2-13-16,0 3-1 0,-1 2 9 15,2 5-49-15,0 6 22 0,0 6-12 0,0 4-18 0,1 18-21 16,-1-27-17-16,1 27-13 0,-1-20-17 0,1 20-5 15,0 0 1-15,0 0-6 0,0 0-5 0,0 0 34 16,16 6-46-16,-7 5 34 0,4 2-40 0,2 2 36 16,5 2-57-16,2 2 27 0,3-2-43 0,1-3-8 15,3 3 1-15,1-5-13 0,1-4-3 16,1-1 0-16,-4-2-1 0,0-4-5 0,1-1 5 16,-1-4 2-16,-2-1 6 0,-2-3 3 15,5-1 17-15,-3-5 11 0,-2 0 9 0,-3-3 7 16,1-1 6-16,-9 1 15 0,-2 1 11 0,-1-4 17 15,-2 0 14-15,-3 3 10 0,-1 3 10 0,-4 14-10 16,2-21-1-16,-2 21-2 0,-2-18-14 0,2 18-2 16,0 0-5-16,-12-7-6 0,12 7-10 0,-20 7-2 15,5 4-6-15,-2 4-3 0,-6 4 35 0,2 4-45 16,-2 4 26-16,1 0-31 0,0 1-6 0,2 3 2 16,1-1 1-16,2-1-21 0,2-1-19 0,4-2-20 15,2-5-27-15,3 0-128 0,4-6 100 0,2-15-84 16,0 18 50-16,0-18-243 0,0 0 198 15</inkml:trace>
  <inkml:trace contextRef="#ctx0" brushRef="#br0" timeOffset="38685.78">7344 456 352 0,'7'-12'420'0,"-7"12"-133"0,11-16-62 16,-11 16-57-16,0 0-45 0,0 0-19 0,0 0-25 15,0 0-11-15,4 18 26 0,-6-1-57 0,-3 7 31 16,1 1-49-16,-2 7-2 0,0 4-4 15,0 1-3-15,-1 3-1 0,1 1-11 0,0 0 9 0,2 1-13 16,0-3-12-16,1 1-33 0,2-4-38 0,2-6-30 16,1-4-22-16,2-1-81 0,1-4-33 15,3-4-92-15,1-7 243 0</inkml:trace>
  <inkml:trace contextRef="#ctx0" brushRef="#br0" timeOffset="38998.8">7581 783 35 0,'0'0'533'0,"6"-24"-146"0,-6 24-146 0,0-17 4 0,0 17-105 16,0 0 13-16,-6-12-51 0,6 12-37 16,0 0-10-16,-18 10-14 0,9 0-1 0,-1 4-9 0,-2 3-5 15,1 3-5-15,1-1-3 0,1 3-5 16,2 1-1-16,-1-1 0 0,2 4-13 0,1-4 2 0,4-5 4 16,0 0-14-16,1-17 8 0,3 32-8 0,-3-32 1 15,10 17 2-15,-10-17 1 0,14 10 2 16,-14-10-5-16,20 2 2 0,-6-7 5 0,3-3-23 15,0-3 14-15,1-2-1 0,2-7-1 16,-3 2 10-16,-1-5-4 0,-5 3 5 0,-3-2-2 16,-1-1 1-16,-3 0-2 0,-4-1-10 15,-2 3 14-15,-5 1-11 0,0 2 2 0,-4 3 13 16,-4 3 30-16,-1 4-36 0,0 3 33 0,-2 2-40 16,0 4 1-16,-1 1-38 0,2 1 3 0,0 1-28 0,3 1-33 15,14-5-133-15,-19 7 102 0,19-7-99 0,0 0-111 16,0 0 246-16</inkml:trace>
  <inkml:trace contextRef="#ctx0" brushRef="#br0" timeOffset="39349.82">7748 642 358 0,'0'0'245'0,"24"0"-54"0,-24 0-30 0,22 6-29 0,-22-6-17 16,19 16-18-16,-10-6-13 0,-3 4-6 15,-1 1-17-15,-2 1 4 0,0 3-112 16,-2 2 105-16,-2 1-99 0,-1 2 84 0,0 2-86 0,-2-3 98 15,1 0 2-15,1 0-25 0,-2-2-8 0,2-5 1 16,2-16 3-16,-4 27-16 0,4-27-5 0,-1 20-7 16,1-20-2-16,0 0-6 0,4 19 8 0,-4-19 2 15,0 0 9-15,0 0-19 0,17-1-4 16,-17 1-85-16,22-18 107 0,-10 3-90 0,2-2 108 16,-1 0-94-16,3-6 118 0,-2 1-13 0,-1 4 17 15,-1 1-4-15,-2 2-6 0,0 3 33 0,-2 1-54 16,-8 11-4-16,12-15-6 0,-12 15-2 0,9-10 10 15,-9 10-17-15,0 0 0 0,0 0-12 0,14 10 13 16,-14-10-1-16,6 19-5 0,-4-3 3 16,1 1-2-16,-1 0 2 0,2 4 0 0,0 0-2 15,2-1-14-15,-1-1-21 0,0-4-18 0,1-1-28 16,2 0-4-16,1-3-102 0,0-1 108 0,-9-10-107 16,23 9 86-16,-23-9-90 0,25 2-114 15,-10-7 83-15</inkml:trace>
  <inkml:trace contextRef="#ctx0" brushRef="#br0" timeOffset="39904.94">8318 824 135 0,'5'-19'380'0,"-5"19"-94"0,2-26-64 0,-2 26-52 16,-3-17-31-16,3 17-15 0,0 0-35 0,-13-9-15 15,13 9-17-15,-17 8-12 0,6 0-5 0,-3 3-9 16,2 4-5-16,0 1-5 0,0 1-8 0,2 3 3 16,2-1-18-16,1 1 15 0,2 2-13 0,2-4 6 15,2-1-7-15,2 1-14 16,2-1-4-16,1-2-14 0,1 0 1 0,3-2-3 15,0-3 7-15,-8-10 2 0,17 14-6 0,-17-14 12 16,19 6 4-16,-19-6-5 0,22-2 0 0,-9-4-9 16,0 0-1-16,1-5 7 0,1-1 4 0,-3-2-107 15,-1-2 140-15,0 0-106 0,-3-1 131 0,1 0 24 16,-2 5 15-16,-7 12-6 0,9-18-7 0,-9 18-13 16,5-13-7-16,-5 13-2 0,0 0-5 0,0 0-3 15,0 0-8-15,0 0-7 0,0 0-1 0,0 26-18 16,0-26 15-16,-5 25-7 0,5-25 1 0,-2 31-3 15,2-31-2-15,1 28 2 0,1-12-5 0,2 0-10 16,0-4-3-16,2 1-1 0,-6-13-10 16,15 17-15-16,-15-17 0 0,19 9 5 0,-19-9-3 15,26-3 1-15,-6-3-5 0,0-3 3 16,3-6 10-16,2-2-97 0,0-3 129 0,-1-2-114 16,-1-4 146-16,-5-1-119 0,3-4 133 0,-1-2-2 15,-3-4 2-15,-1 0-7 0,-3-3-23 0,-2 0 21 16,-1-1-3-16,-3 3 12 0,-1 4 11 0,-3 6 16 15,-1 6 6-15,-2 2-14 0,0 3-13 0,0 17-6 16,-4-25-16-16,4 25-8 0,-7-18 0 16,7 18-6-16,-9-11-5 0,9 11-4 0,0 0-1 0,-20-3-2 15,20 3-3-15,-16 11 37 0,5-2-50 0,1 7 34 16,0 2-33-16,-3 9 40 0,2 4-44 16,0 2 4-16,2 4 2 0,1 2 0 0,0 1 9 15,1 0-10-15,2-1 10 0,2 2-10 0,2-3 4 16,1-1-19-16,0-7-14 0,2-1-20 0,1-3-24 15,3-2-29-15,2-2-40 0,-1-5-51 16,2-6-282-16,0-1 72 0</inkml:trace>
  <inkml:trace contextRef="#ctx0" brushRef="#br0" timeOffset="40090.94">9076 853 183 0,'0'0'494'0,"0"0"-172"0,0 0-86 0,0 0-45 15,0 0-41-15,0 0-35 0,-1 17-16 16,1-17-21-16,-7 19-15 0,7-19-11 0,-9 25-12 16,5-11 7-16,0 1-25 0,0 1-4 0,-1 1-7 15,1-2-40-15,0 0-31 0,-2 0-55 0,6-15-68 16,-7 23-324-16,7-23 26 0</inkml:trace>
  <inkml:trace contextRef="#ctx0" brushRef="#br0" timeOffset="40237.94">9079 701 443 0,'-2'-20'505'0,"0"3"-123"16,-1 0-106-16,0 1-65 0,3 16-42 15,-7-22-33-15,7 22-32 0,-7-15-26 16,7 15-56-16,0 0 12 0,-11-13-48 0,11 13 29 0,0 0-71 16,0 0 17-16,0 0-69 0,0 0-33 0,0 0-66 15,-16 6-45-15,16-6-209 0,0 0 110 0</inkml:trace>
  <inkml:trace contextRef="#ctx0" brushRef="#br0" timeOffset="40594.94">9176 538 306 0,'15'-13'519'0,"-15"13"-207"16,8-10-11-16,-8 10-126 0,0 0 0 0,11-10-77 16,-11 10 22-16,0 0-68 0,0 0 32 15,0 0-62-15,12 12 44 0,-12-12-12 0,3 23-47 16,-2-4 36-16,0 3-47 0,0 3 38 0,0 4-42 94,-2 1 40-94,0 8-42 0,-1 1 28 0,-1 2-30 0,0 1 35 0,0 0-55 0,-1-3 40 0,2 0-58 0,-2-3 30 0,2-1-42 0,-1-9 32 0,-1-1-30 0,0-4 37 0,1-4-23 0,-1-1 31 0,4-16-37 0,-8 23 39 0,8-23-29 0,0 0 22 0,-5 12-18 0,5-12 4 0,0 0 10 0,0 0 18 15,0 0 11-15,0 0 8 0,3-25 7 16,-3 25-10-16,3-22-13 0,-1 6 15 0,3 1 11 15,-1-3-7-15,0 0-3 0,2-2 0 0,0-1-6 16,0-1-1-16,4-1-9 0,-1-5-7 16,4 0-10-16,0-1-9 0,0 2-11 0,4 2-1 0,1 1 7 15,0 2-6-15,1 1-32 0,-4 5-32 0,2 3 0 16,-1 2 17-16,2 2 7 0,-6 2-9 0,-12 7-9 16,24-8-78-16,-24 8-104 0,17-3 83 0</inkml:trace>
  <inkml:trace contextRef="#ctx0" brushRef="#br0" timeOffset="41122.94">9524 672 261 0,'0'0'334'16,"0"0"-79"-16,9-10-48 16,-9 10-30-16,0 0 18 0,6-13-76 0,-6 13 20 15,0 0-56-15,6-14 36 0,-6 14-53 0,0 0 15 16,0 0-19-16,6-12 10 0,-6 12-26 0,0 0 21 16,0 0-37-16,0 0 26 0,0 0-42 0,0 0 27 15,7-14-41-15,-7 14 32 0,0 0-40 0,0 0 33 16,0 0-35-16,0 0 25 0,11 8-25 0,-11-8 25 15,7 18-24-15,-3-4 35 0,-2 4-38 0,0 3 2 16,-2 4 2-16,0 1 5 0,-3 2-1 0,-2 6 3 16,0 0-1-16,-1 2 4 0,-4 1 28 0,1-1-42 15,2-1 32-15,-2 1-28 0,0-5 31 0,-1-1-33 16,1-1 31-16,2-5-33 0,1-2 35 0,-1-3-18 16,2-4-14-16,5-15-19 0,-7 25-41 15,7-25 51-15,-4 17-44 0,4-17 59 16,0 0-40-16,0 0 47 0,-2 16-37 0,2-16 44 15,0 0-43-15,0 0 50 0,0 0-46 0,9-8 47 16,-9 8-51-16,6-17 54 0,-6 17-60 0,8-29 17 16,-2 8 11-16,-1-1-2 0,2-3 3 0,1-6-1 15,1 0-5-15,1-3-1 0,2 2 1 16,0-2 2-16,1 2-9 0,1 0 2 0,0 2 15 0,1 1-4 16,0 3 7-16,1 1 0 0,-3 2 46 15,0 7-39-15,-2 1 43 0,0 1-43 0,-1 3 41 16,-10 11-49-16,15-16 40 0,-15 16-56 0,15-9 51 15,-15 9-53-15,13-5 50 0,-13 5-44 0,0 0 53 16,23 10-44-16,-23-10 54 0,14 19-58 0,-7-5 3 16,0 5 1-16,-2-1 3 0,-1 5-4 0,-2 0 3 15,0 1 3-15,-1-1-3 0,-1 3 5 16,-2-1 1-16,-1 1 6 0,-1-1-11 0,-1 0-8 16,-5 2-16-16,1 1 30 0,-3 0-58 0,-2-4 12 15,0-1-75-15,-1 0-21 0,-2-4-45 0,1-4-64 16,1-1-186-16,-3 1 162 0</inkml:trace>
  <inkml:trace contextRef="#ctx0" brushRef="#br0" timeOffset="41517.94">7677 1409 397 0,'-17'8'494'16,"4"-3"-137"-16,13-5-88 0,-21 9-70 0,21-9-33 15,-12 14-32-15,12-14-28 0,0 0-20 0,3 22-14 16,7-12-15-16,10 0 3 0,11 0-9 16,9-1-37-16,19 1 26 0,10-3-1 0,8-3-10 15,10 0-8-15,6-2 12 0,7-1-20 0,7-3 3 16,1 1-6-16,25-2-6 0,-28 1-1 0,1-3-12 15,-4 0-9-15,-2-1-1 0,-5 1-12 0,-1-2 10 16,-7 1 11-16,-2-1-6 0,-6-1 10 16,-5-1-1-16,-6 1-1 0,-8-1 2 0,-13 2 1 0,-6 0 1 15,-4 1 1-15,-10 0 0 0,-3 0 3 0,-4 1-9 16,-5 1 2-16,-15 4 11 0,19-8-6 0,-19 8 4 16,0 0 1-16,12-9 0 15,-12 9-3-15,0 0-16 0,0 0-28 0,-10-8-53 0,10 8-16 16,0 0-61-16,-25 0-50 0,25 0-307 15,-22 0-22-15</inkml:trace>
  <inkml:trace contextRef="#ctx0" brushRef="#br0" timeOffset="75583.08">19801 9786 354 0,'0'0'475'0,"10"-14"-112"15,-10 14-101-15,0 0-60 0,9-12-58 0,-9 12-10 16,0 0-45-16,0 0 1 0,0 0-47 0,0 0 29 15,-2 21-31-15,-2-6 2 0,-2 4-24 0,-1 2 14 16,0 4-19-16,1 4 12 0,-1 0-27 0,-2 3 22 16,4-1-28-16,-1 1 25 0,3-6-5 0,-2 6 2 15,1-4-7-15,2-2-2 16,-1-1-15-16,3-2-13 0,0-4-20 0,0-1-32 16,1-1-45-16,-1-17 4 0,4 25-18 0,-4-25 34 15,5 19-7-15,-5-19 3 0,0 0-27 0,6 13 45 16,-6-13-12-16,0 0 68 0,0 0 9 0,0 0 82 15,5-21 6-15,-5 21 28 0,1-24 33 0,-1 24-4 16,0-26 21-16,0 26-24 0,-1-24 31 0,1 24-54 16,0-21 41-16,0 21-54 0,0-17 34 0,0 17-55 15,0 0 18-15,0-19-57 0,0 19 34 0,0 0-47 16,0 0 30-16,2-18-44 0,-2 18 33 16,9-9-41-16,-9 9 30 0,19-9-34 15,-19 9 30-15,29-11-38 0,-12 9 33 0,4-5-58 16,1 2 23-16,1 0-35 0,0-2 27 0,-1 2-36 15,1-3 29-15,-1 0-19 0,-1 0 26 0,-1-4-9 16,-1 2 20-16,-1-2-14 0,-1-3 20 0,-4 1-11 16,1-3 33-16,-3 2-14 0,-2-2 34 0,-2 3-21 15,-2-1 47-15,0 3-34 0,-5 12 41 0,8-19-33 16,-8 19 29-16,6-15-35 0,-6 15 25 0,0 0-44 16,7-14 36-16,-7 14-44 15,0 0 38-15,0 0-41 0,0 0 38 0,0 0-45 16,-9 23 40-16,4-8-51 0,-2 7 52 0,-1 0-43 15,-3 6 41-15,2 1-42 0,-1 2 36 0,0 0-1 16,2 1-12-16,1-2-4 0,3-5 16 0,0 1-81 16,2-2-33-16,3 0-34 0,3-4-26 0,2-1-62 15,2-2-12-15,4-4-30 0,-2-3-12 0,3-3-180 16,4-3 126-16</inkml:trace>
  <inkml:trace contextRef="#ctx0" brushRef="#br0" timeOffset="76674.17">20419 10142 62 0,'9'-12'527'0,"-2"0"-156"0,-7 12-71 0,6-18-74 0,-6 18-47 16,0 0-59-16,-3-23 5 0,3 23-35 0,-9-9 9 16,9 9-37-16,-13-5 22 0,13 5-39 15,-21 1 12-15,21-1-35 0,-25 10 11 0,8 0 4 16,2 0-10-16,1 4-5 0,-1 1-7 0,3 1-2 16,-1 1-3-16,4 0-2 0,0 0-11 0,2 0 11 15,2-2-7-15,2 2 4 0,3-17 0 0,-1 26 0 16,1-26-2-16,5 23-1 0,1-12-19 15,-6-11 3-15,16 15-5 0,-16-15-15 0,22 10-3 16,-22-10 9-16,25-1-7 0,-10-3 4 16,2-1 4-16,0-3 0 0,1-4 21 0,-3-1-1 0,0-3 6 15,-2 0-4-15,-1-2 31 0,-3-3-10 16,-1 1 32-16,-1 2-34 0,-3 2 56 0,2 1-36 0,-6 15 53 16,6-23-55-16,-6 23 32 0,5-17-50 15,-5 17 33-15,0 0-51 0,5-15 42 0,-5 15-50 16,0 0 44-16,0 0-52 0,0 0 48 0,0 0-6 15,-5 21-3-15,5-21-6 0,-6 24-3 16,6-24 1-16,-5 28 34 0,3-11-47 0,0-1 39 16,0-1-68-16,2-15-15 0,2 29-30 0,-2-29-13 15,4 25-20-15,-4-25-13 0,10 21-31 0,-10-21 8 16,14 12-23-16,-14-12 21 0,19 7-26 0,-19-7 34 16,22-2 20-16,-8-3 43 0,1-1-2 15,0-5 79-15,0-1 7 0,-2-2 53 0,0-1-6 0,-2 1 43 16,-1-1-10-16,-1 3 22 0,-2 2 19 15,-7 10-21-15,12-16 5 0,-12 16-38 0,8-12 5 16,-8 12-38-16,0 0 13 0,0 0-43 16,10-10 35-16,-10 10-37 0,0 0 25 0,0 0-7 15,0 0-5-15,0 19-8 0,0-19 2 0,-1 17-16 16,1-17 9-16,-2 19 2 0,2-19-7 0,1 20-4 16,-1-20 1-16,3 21-1 0,-3-21-3 0,8 18-8 15,-8-18-13-15,15 15 4 0,-15-15-10 0,19 9-4 16,-19-9-5-16,25 0 9 0,-25 0 4 0,29-4 6 15,-13-1 4-15,3-3 5 0,-2-1 11 16,0-1-6-16,0 0-5 0,-2-2 7 0,0 2-3 16,-3 0-4-16,0 1 3 0,-2 1 9 15,-10 8-3-15,16-12 0 0,-16 12-3 0,13-6 6 16,-13 6-6-16,0 0 6 0,0 0-15 0,0 0 17 16,21 3-3-16,-21-3 1 0,8 10 5 0,-8-10-7 15,6 15-1-15,-6-15 1 0,7 19-1 0,-7-19-4 16,11 17 12-16,-11-17-16 0,13 17-20 0,-13-17-3 15,18 15-19-15,-6-10-2 0,-12-5-31 16,25 7 8-16,-25-7-32 0,29 1 24 0,-12-4-12 0,1 0 31 16,2-4-14-16,-2 1 41 15,0-3-21-15,-1 0 48 0,-1-1-17 0,-2-2 50 16,-1 0-2-16,-4 2 44 0,-1 0-12 0,-8 10 35 0,10-17 4 16,-10 17-10-16,3-14-1 0,-3 14-6 15,0 0-7-15,-4-17-10 0,4 17 7 0,0 0-21 16,-16-7 6-16,16 7-31 0,-17 2 24 0,17-2-1 15,-25 10-14-15,9 0-2 0,1 1-11 0,1 2-2 16,-1-1-3-16,2 3-1 0,3 1-8 0,2-4 11 16,2 2-8-16,-1-2-7 0,7-12 7 0,-3 20-2 15,3-20-5-15,3 18-25 0,-3-18-20 16,13 11-14-16,-13-11-32 0,19 4-10 0,-19-4-39 16,30-5 16-16,-9-3-31 0,0-2 41 0,2-5-24 15,1-4 60-15,-1 0 26 0,-3-4 30 16,-2 0 68-16,-2-5 20 0,-2 0 15 0,-2-3 5 15,-3-3-6-15,-2-2 6 0,-1-1 11 0,0 2 3 16,-2 1 19-16,-1 6-11 0,0 2 33 0,-1 6-37 16,-1 3 26-16,-1 17-53 0,2-25 25 0,-2 25-62 15,2-18 27-15,-2 18-50 0,0 0 37 16,0 0-50-16,0 0 39 0,0 0-46 0,-8 14 39 16,4 2-49-16,0 2 47 0,-2 6-52 0,2 1 47 15,0 1-43-15,0 6 41 0,0 2-6 0,1-5-5 16,3-3-17-16,-1 3-40 0,1-3-15 0,1-1-32 15,1-1-29-15,3-2-17 0,1-2-41 0,3-3 11 16,1-3-54-16,1-5 38 0,3-2-33 0,-14-7 0 16,30 3-120-16,-13-4 253 0</inkml:trace>
  <inkml:trace contextRef="#ctx0" brushRef="#br0" timeOffset="77018.27">21610 10193 747 0,'22'-12'185'0,"-5"-2"48"0,-1 1 17 0,-1 0-44 16,-3 0 23-16,-3 3-61 0,-9 10 44 0,14-15-58 15,-14 15 29-15,10-12-80 0,-10 12 13 0,0 0-53 16,11-12 13-16,-11 12-46 0,0 0 22 0,0 0-38 15,0 0 22-15,0 0-3 0,0 0-14 0,19 10 2 16,-19-10-3-16,8 14-2 0,-8-14-9 0,11 24-1 16,-6-10-3-16,1 1 38 0,-2 0-48 0,0 0 44 15,-1 1-58-15,-3-16 3 0,0 28 0 0,0-28 6 16,-2 26 0-16,2-26-5 0,-7 24-3 0,7-24 5 16,-12 19-7-16,12-19 2 0,-14 15-5 0,14-15-8 15,-17 7-2-15,17-7-12 16,0 0-10-16,-18-3-9 0,18 3-13 0,-9-11-14 15,9 11 4-15,-3-24 0 0,3 24 13 0,5-34 10 16,0 12 7-16,0 1 28 0,1 1 27 16,-1 4 30-16,-2 3 8 0,-3 13 25 0,6-22-29 0,-6 22 31 15,0 0-56-15,0-17 45 0,0 17-47 0,0 0 44 16,-18 0-4-16,18 0-18 0,-32 13-5 0,10-4-3 16,-4 3-4-16,-1 2-15 0,0 3 11 0,0 0 26 15,-2 1-54-15,1-1-40 0,0 4-49 16,0-2-48-16,1 3-83 0,-1-2-16 0,-2 1-286 15,1-1-38-15</inkml:trace>
  <inkml:trace contextRef="#ctx0" brushRef="#br0" timeOffset="77303.35">20517 10695 452 0,'-23'8'492'0,"6"-3"-68"0,2 0-125 15,15-5-50-15,-21 5-51 0,21-5-37 0,-14 7-31 16,14-7-25-16,0 0-19 0,0 0-3 15,0 0 10-15,9 8 14 0,12-6 4 0,19-2-27 16,7 0 18-16,19-3-24 0,8 1 6 0,6-3-5 16,6 1-13-16,5 0-15 0,3-2-5 15,3 0-21-15,0 0 2 0,1 0-15 0,-5-1 6 16,-4 2-5-16,-6-2-6 0,-6 2-16 0,-6 0-30 16,-5 1-22-16,-19 1-21 0,-6 1-4 0,-11-1-7 15,-4 2 7-15,-5 0 10 0,-21 1 15 0,27-2 12 16,-27 2 8-16,0 0 2 0,0 0-18 0,16-1 4 15,-16 1-37-15,0 0-10 0,0 0-49 16,-23 0-78-16,23 0-30 0,-26 0-74 16,6 0-166-16,-1 0 44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0:51:44.390"/>
    </inkml:context>
    <inkml:brush xml:id="br0">
      <inkml:brushProperty name="width" value="0.05292" units="cm"/>
      <inkml:brushProperty name="height" value="0.05292" units="cm"/>
      <inkml:brushProperty name="color" value="#FF0000"/>
    </inkml:brush>
  </inkml:definitions>
  <inkml:trace contextRef="#ctx0" brushRef="#br0">9797 1400 224 0,'1'-12'739'0,"-1"12"-236"16,1-17-145-16,-1 17-76 0,0-12-48 16,0 12-50-16,1-13-52 0,-1 13-32 15,0 0-23-15,2-10-15 0,-2 10-14 0,0 0-10 0,0 0 19 16,0 19-33-16,-3-1 28 0,2 9-29 15,-3 9 13-15,-1 6-24 0,1 6-4 0,-2 10 2 16,-2 9 3-16,-1 1 19 0,-2 5-25 0,-1-5 22 16,3-1-3-16,-5-3-4 0,4-2 48 0,-3-4-68 15,4-5 5-15,0-8-5 0,-1-7-11 0,2-1-25 16,3-4-16-16,-1-7-22 0,3-5-23 0,-3 1-37 16,5-6-12-16,-2-5-50 0,3-11-73 0,0 13-72 15,0-13-261-15,0 0-131 0</inkml:trace>
  <inkml:trace contextRef="#ctx0" brushRef="#br0" timeOffset="598">9841 1427 194 0,'0'-36'550'0,"2"1"-226"0,-2 4-35 0,0-6-106 16,0 1-22-16,1-2-55 0,2 1 23 0,-1-1-55 15,4 1 33-15,1-1-38 0,1 2 23 0,1 1-38 16,3 1 18-16,0 1-28 0,3 3 15 0,-1 2-12 15,4 5-11-15,0 0-10 0,4 3-1 0,1 3-11 16,1 1-2-16,4 3 8 0,3 3-11 0,2 1 5 16,1 3-17-16,5 2 12 0,2 0-8 0,3 3 9 15,2 0-15-15,4 2 13 0,4 0-16 0,-2 1 14 16,13 0-14-16,1 1 11 0,-1-1-1 16,-9 0 4-16,9-1-13 0,-9 0 17 0,-1 2-16 15,-2-2 13-15,-1 3-14 0,-2-2 16 0,-5 3-15 16,-2 0 13-16,-5 1-15 0,-2 2 13 0,-3 0-9 15,-2 4 7-15,-3 0-8 0,-1 3 23 0,-1 4-25 16,-4 1 18-16,-1 5-12 0,2 4 13 16,-3 1-15-16,4 14 17 0,0 0-5 0,-4 5 2 15,2 4-2-15,-3 1 33 0,-1 4-31 0,-4 3 22 16,1 5-31-16,-2-1 30 0,-4 3-37 16,0-3 33-16,-1 2-46 0,-2-1 46 0,-1-3-38 15,2 0 36-15,-2-5-37 0,-3-12 34 0,1 0-5 0,-2-8 2 16,-1 3 41-16,-1-4-55 0,-4-3 50 15,-3-5-61-15,-3 0-4 0,-4 0 5 0,-1-6 6 16,-3 0-10-16,-6-4 25 0,-1-1 21 16,-4-2 14-16,-4-1 8 0,-2-3 9 0,-6 0 5 0,-2-3 6 15,-3-1-1-15,-13 1-2 0,0-2-8 0,-5 1 1 16,0-4-3-16,-3 1-4 0,-5 3-6 16,0-4-9-16,-5 3-3 0,0 1-7 0,-5 2-9 0,-1-1-6 15,1 3-4-15,-3 0-2 0,1 1-6 0,-1-1 1 16,0 5-4-16,4-3-2 0,2 1-1 0,5 0-5 15,3-1 0-15,7 0-2 0,6 1-13 0,4-3-27 16,16-3-32-16,3 0-34 0,9-5-41 16,3 3-30-16,6-3-12 0,18-4-55 15,-23 1-62-15,23-1-91 0,-13-8-359 0,13 8-278 16</inkml:trace>
  <inkml:trace contextRef="#ctx0" brushRef="#br0" timeOffset="875.02">10289 1734 292 0,'-3'-17'607'0,"2"-3"-143"0,-2 4-158 0,1-1-32 15,-1 5-84-15,2 2 8 0,-2-2-46 0,3 12 0 16,-2-16-56-16,2 16 11 0,-1-12-50 0,1 12 9 15,-2-9-31-15,2 9 16 0,0 0-31 16,0 0 17-16,0 0-30 0,3 10 24 0,-2 3-29 16,3 1 2-16,-3 6-1 0,2 3 1 0,-2 1 7 15,0 4-6-15,-1-2 17 0,0 1-25 0,-1 4 10 16,0-5-39-16,-2 3 0 0,2-4-63 16,-2-1 15-16,2 0-59 0,1-6-49 0,0-3-55 0,0-5-53 15,0-10-309-15,5 13-136 0</inkml:trace>
  <inkml:trace contextRef="#ctx0" brushRef="#br0" timeOffset="1359">10377 1714 90 0,'4'-26'629'16,"-2"4"-173"-16,-2 3-138 0,0 2-36 0,0 3-81 15,0 0 13-15,0 5-63 0,0-3 16 0,0 12-67 16,0-14 2-16,0 14-50 0,0-14 13 0,0 14-43 16,0 0 24-16,0-11-36 0,0 11 20 0,0 0-26 15,9 8 25-15,-9-8-40 0,15 17 36 0,-3-7-48 16,3 4-8-16,2 0-11 0,6 1 25 15,1-1-33-15,2-1 2 0,0-1-18 0,-1-3 18 16,-1-1 3-16,2-4 3 0,-2 0 2 16,0-3 10-16,-6-1 3 0,1-1 9 0,-3-5 4 15,0 4 4-15,-4-6 16 0,-1-1-2 0,-2-3 3 16,-2 1 40-16,-5 0-32 0,2-1 43 0,-4 0-36 16,0 0 32-16,0 3-38 0,-4-2 39 0,0 3-52 15,-1 0 37-15,-4 2-32 0,9 6 27 0,-20-6-41 16,20 6 35-16,-28 2-37 0,12 1 33 0,-5 3-40 15,1 1 37-15,4 1-43 0,1 0 28 0,4-2-57 16,1 0-9-16,1 1-4 0,9-7-13 0,-5 9-22 16,5-9-24-16,0 0-25 0,9 7-8 0,-9-7 9 15,22-4 1-15,-6-1 42 0,5-2 11 0,0-3 40 16,6-3 41-16,-1-3 46 0,-3 3 33 16,-3 1 27-16,-1 1 30 0,-2 1-7 0,-3 1 29 15,-1 1-44-15,-4 3 25 0,1-2-60 16,-10 7 22-16,14-5-54 0,-14 5 16 0,0 0-26 15,0 0 26-15,18 7-24 0,-18-7 35 0,5 19-40 16,-2-6 19-16,-3 7-39 0,0-1 34 0,-2 5-36 16,1 2 34-16,-1 1-40 0,-1 2 35 0,0 0-43 15,1 2 24-15,-2 2-58 0,-1-5-8 0,4-2-38 16,-2 2-42-16,3-7-81 0,-1-1-87 0,0-6-291 16,1-2-130-16</inkml:trace>
  <inkml:trace contextRef="#ctx0" brushRef="#br0" timeOffset="1546">11026 1636 92 0,'6'-15'654'0,"1"3"-270"16,-5 1-40-16,2 1-130 0,-4 10-9 0,5-15-72 15,-5 15 3-15,5-9-57 0,-5 9 16 0,0 0-44 16,0 0 28-16,13 3-47 0,-13-3 34 16,9 17-47-16,-4 0 6 0,2-1-17 0,-2 6 36 15,2 0-43-15,-3 2 33 0,1 3-34 0,-1 6 39 16,0 2-55-16,0 1 42 0,-3 0-47 0,0 1-8 15,2 1-89-15,-7-4-157 0,2-2-401 0,-1-3-203 16</inkml:trace>
  <inkml:trace contextRef="#ctx0" brushRef="#br0" timeOffset="2234">11500 1637 197 0,'0'0'618'0,"0"0"-178"0,0 0-140 15,0-10-85-15,0 10-35 0,14-10-6 0,3 3-72 16,4 2 19-16,9-4-53 0,4 0 20 0,5 1-42 16,4 0 23-16,17-1-46 0,4-1 31 0,6 3-41 15,3-3 23-15,4 5-33 0,1-2 26 0,5 2-31 16,0-2 41-16,0 2-43 0,3 1 28 0,-1 2-43 15,-2-2 49-15,-5 0-45 0,-4 4 38 0,-6-3-37 16,-16 3 34-16,-7 0-54 0,-3 0 16 0,-11-2-44 16,-7 2 6-16,-5 0-6 0,-19 0-24 0,22-1-33 15,-22 1-31-15,0 0-29 0,0 0-10 0,0 0 5 16,-4-9-36-16,4 9 0 0,-28-9-155 16</inkml:trace>
  <inkml:trace contextRef="#ctx0" brushRef="#br0" timeOffset="2421">12991 1448 775 0,'-16'-11'81'15,"-1"1"49"-15,-1 0 43 0,4-2-9 0,1 4 27 16,3-1-26-16,0 1-7 0,0-1-12 15,2 1-15-15,0 1-15 0,8 7-9 0,-12-12 4 16,12 12-5-16,-9-8-12 0,9 8-22 0,-8-8-15 16,8 8-15-16,0 0-19 0,-8-7-7 0,8 7 6 15,0 0-5-15,0 0-6 0,0 0 0 0,0 0-2 16,10 9 0-16,-2 0-1 0,6 3 27 0,-2 0-34 16,2 2 26-16,-3 0-28 0,2 0 24 0,-3 3-22 15,0-1-6-15,-2 1-5 0,0-2 1 0,-6 0 9 16,-2 0-2-16,0 1-3 0,-6 3-29 15,-2 1-30-15,-1-3-26 0,-3 0-39 0,-1 0-81 16,-1-3-89-16,1-4-334 0,0-1-162 0</inkml:trace>
  <inkml:trace contextRef="#ctx0" brushRef="#br0" timeOffset="2718">13359 1170 609 0,'2'-11'641'16,"-2"0"-178"-16,0 11-107 0,0-19-69 0,0 19-45 15,0-14-61-15,0 14-40 0,0-12-37 0,0 12-10 16,0 0-32-16,0 0-7 0,0 0-12 0,0 0-4 16,-6 14-5-16,5 5 10 0,0 8 3 0,-2 8 7 15,2 6 15-15,-2 5-4 0,2 4-1 0,0 13-20 16,-1 3-7-16,0 0-6 0,0 0-5 0,-1 1-7 15,2-3-10-15,-1-11-19 0,1-2 4 0,1-1-26 16,-1-4-8-16,1-2-38 0,0-3-9 0,-1-2-12 16,3-12-21-16,-2 0-22 0,0-2-40 0,0-8-56 15,3-3-20-15,-2-3-141 0,-1-11-232 0,5 12-161 16</inkml:trace>
  <inkml:trace contextRef="#ctx0" brushRef="#br0" timeOffset="3266">13410 1151 594 0,'-7'-20'441'0,"-1"1"-139"0,4 0-47 16,-1 3-82-16,2 0-9 0,2-1-61 0,4-2 7 16,1-1-49-16,2-1 19 0,4 1-40 0,4-4 20 15,7 2-38-15,1 0 23 0,6 1-39 0,5 1 27 16,10-1-30-16,8 1 25 0,1 1-33 15,5 2 25-15,3 2-29 0,3 2 19 0,2-1-21 16,1 3 30-16,3-1-6 0,-2 1 0 0,2 2-5 16,2-3-2-16,1 2 2 0,-2-1-3 0,2 0-3 15,-6 2 0-15,1 0-1 0,-5 1 1 0,-13 1 0 16,-3 1-2-16,-4 1 3 0,-6 0 1 0,-8 2 6 16,-3 0-1-16,-5 1-2 0,-1 1 3 0,-19 1 8 15,26 3 5-15,-14 1 4 0,2 3 5 0,-4 2 0 16,1 5-1-16,-1 4-12 0,-4 2 5 0,2 3-12 15,1 9 9-15,-2 3-10 0,0 5 4 0,-1 1-9 16,2 6 6-16,2 9 0 0,-1 2 5 16,0 0-2-16,4 0 2 0,-2-1 24 0,0 0-28 15,1 0 22-15,0 0-30 0,-1-2 24 0,1 0-27 16,-5-10 22-16,0-1-31 0,-3-1 26 0,1-2-28 16,-3-2 28-16,-2 2-30 0,-2-3 27 0,-3-4-27 15,-3 0 26-15,-2-3-22 0,-4-1 21 0,-4-1-24 16,-4-5 28-16,-1-3-23 0,-5-1 19 0,-4-2-18 15,-2-2 22-15,-4-4-19 0,-3-1 20 0,-2 0-15 16,-3-6 21-16,-5 2-23 0,0-2 26 0,-3-3-14 16,-11 1 22-16,-1 0-13 0,-1 1 16 0,-2-4-21 15,-1 1 12-15,1-1-23 0,0 3 13 0,0 0-18 16,1 0 11-16,2 1-15 0,12-1 11 16,5 1-16-16,1 1 12 0,4-2-29 0,5-1-17 15,1 2-83-15,8-1 12 0,5-2-53 0,4 1-69 16,3-4-70-16,18 2-437 0,-24-5-263 0</inkml:trace>
  <inkml:trace contextRef="#ctx0" brushRef="#br0" timeOffset="3501">14054 1403 445 0,'2'-12'690'0,"0"3"-193"16,-2 9-129-16,2-16-76 0,-2 16-61 15,0-11-62-15,0 11-43 0,1-11-31 0,-1 11-14 16,0 0-16-16,0 0-13 0,0 0-10 0,0 0-6 16,0 17 19-16,0-2-29 0,-1 4 12 0,1 5-24 15,0 3-1-15,-2 4-4 0,2 1-1 0,-2 4-15 16,-1-1-42-16,0-2-47 0,2-4-18 0,-1-1-14 16,-1-3-21-16,-2-1-45 0,3-2-85 0,-1-7-101 15,0-3-184-15,2 0-82 0</inkml:trace>
  <inkml:trace contextRef="#ctx0" brushRef="#br0" timeOffset="3985">14084 1368 178 0,'1'-21'637'0,"-1"4"-225"0,1 1-96 16,1 4-80-16,-2-1-49 0,0 13-37 0,0-18-31 16,0 18-28-16,1-16-41 0,-1 16 11 0,0 0-10 15,1-9-11-15,-1 9-8 0,0 0-7 16,0 0-4-16,17 11-6 0,-10-4 3 0,4 4-9 15,4 0 28-15,-1 1-40 0,3 0 24 0,-1 0-36 16,2-2 28-16,1 0-36 0,-1-4 30 0,-3 0-31 16,2-4 23-16,-17-2-26 0,31 0 31 0,-15-1-25 15,0-4 3-15,-1-1 12 0,1-3 2 0,-1-3 8 16,-5 2 7-16,-1-1 7 0,0 0 15 16,-3 1 33-16,-2 2 14 0,-4 8 5 0,7-14-11 15,-7 14-12-15,2-12-14 0,-2 12-15 0,0 0-8 16,0 0-8-16,-10-5-1 0,10 5-1 0,-18 10-4 15,6-3 2-15,1 1-11 0,-4 4 0 0,2 0 17 16,0 0-24-16,2 2 9 0,3-3-56 0,-1 0 13 16,3 2-46-16,2-3 41 0,4-10-31 0,-3 16 42 15,3-16-25-15,1 11 32 0,-1-11-32 0,8 7 45 16,-8-7-26-16,0 0 36 0,23 0-28 16,-11-5 36-16,0-1-28 0,1-3 8 0,1-3 4 0,2 0 4 15,-2-1 10-15,0 1 8 0,-2-2 2 0,-1 4 6 16,-2 3 7-16,-2-1 0 0,-7 8-8 15,13-11 1-15,-13 11-8 0,9-6-2 0,-9 6-4 16,0 0-1-16,13 4 1 0,-13-4-4 0,6 14 7 16,-1-2-3-16,-3 0 33 0,-1 5-37 0,0 0 32 15,-1 4-41-15,0 2 24 0,0 3-59 0,-2 0-6 16,0 1-45-16,-2-1-39 0,2 4-52 0,1-4-12 16,-1-1-64-16,4 0-292 0,-1-2-63 0</inkml:trace>
  <inkml:trace contextRef="#ctx0" brushRef="#br0" timeOffset="4259.04">14725 1594 57 0,'9'-13'581'15,"0"3"-209"-15,-4 3-86 0,2-2-60 0,-7 9-56 16,7-12-23-16,-7 12-28 0,8-8-27 0,-8 8-16 16,0 0-18-16,6-7-12 0,-6 7-7 0,0 0-8 15,0 0-7-15,8 7 2 0,-8-7-7 0,3 13-3 16,-1-2-3-16,-2-11-3 0,0 20 0 0,-1-8-1 15,0 2-2-15,-2 2 3 0,0 0 1 0,1-1-3 16,-1 1 1-16,-2-2-9 0,4-1 12 0,-3-1-3 16,0 0-2-16,3-2-9 0,1-10 9 0,-4 17-1 15,4-17 1-15,0 13-1 0,0-13 0 0,7 8-5 16,-7-8-11-16,12 4-27 0,-12-4-47 16,23-3-43-16,-2-2-53 0,2-3-79 0,6-3-274 15,2-3-22-15</inkml:trace>
  <inkml:trace contextRef="#ctx0" brushRef="#br0" timeOffset="4779">15111 1346 589 0,'-16'-7'483'0,"16"7"-80"0,-11-5-146 0,11 5-15 0,0 0-84 15,-11-6 12-15,11 6-66 0,0 0-11 0,0 0 5 16,0 0-4-16,0 0-6 0,15-7-11 15,3 7-12-15,6-1 8 0,7-1-34 0,12 1-11 16,5-2-4-16,5 2-4 0,15-2-4 0,6 2-2 16,-1-5-3-16,4 1-2 0,1 1-2 0,2-3 2 15,2 0-3-15,-1-1 0 0,-1 3-4 0,-1-3-1 16,-1 1 1-16,0 2-4 0,-4 1 5 0,0 0-7 16,-9 0 5-16,-12 3 2 0,-6-1-6 0,-6 0-20 15,-3 0-13-15,-11 0-7 0,-4-1-4 0,-6 1-18 16,-17 2-9-16,23-8-8 0,-23 8-1 15,10-8-28-15,-10 8 31 0,0-13-20 0,0 13 45 0,-6-17-14 16,-3 5 38-16,0 0-18 0,-3-2 47 16,0 0-16-16,-1 0 45 0,0 0-26 0,0 0 43 15,0 2-34-15,-2-1 46 0,3 1-10 0,1 3 28 16,1-1-6-16,1 1 29 0,1 3 3 0,-1-2 1 16,9 8 11-16,-13-11-10 0,13 11-9 0,-11-7-21 15,11 7-11-15,-8-7-20 0,8 7-6 0,0 0-13 16,0 0 0-16,0 0-7 0,0 0 3 0,0 0-6 15,-1 10 5-15,8 1-3 0,4 4 10 0,2 0-14 16,1 3 14-16,2 4-2 0,2 0 1 0,0 0-4 16,-1 2 1-16,-2 0-2 0,-1 1-2 0,0-1-4 15,-5-3 11-15,0 1-14 0,-4-2 11 0,-1 1-15 16,-1-4 11-16,-3 3-14 0,-3-3 14 16,-1 4-13-16,-4-4 11 0,-2 1-13 0,0-2 10 15,-1 1-19-15,-2-2-4 0,-1-3-50 0,0 0-41 16,2-3-78-16,3-1 5 0,-1-2-81 0,10-6-111 15,-11 6-412-15,11-6-313 0</inkml:trace>
  <inkml:trace contextRef="#ctx0" brushRef="#br0" timeOffset="5013">17048 1040 697 0,'0'0'747'15,"8"-13"-236"-15,-8 13-106 0,6-11-99 0,-6 11-79 0,0 0-53 16,0 0-26-16,0 0-34 0,8 6-10 15,-8 6-21-15,0 1-14 0,0 11-12 0,-1 3-10 16,0 9-7-16,-1 2 13 0,-3 3-13 0,4 5 1 16,-4 0-14-16,1 3 2 0,-4 11-12 0,2-2 4 15,-3 2-11-15,1-3 3 0,-2 0-13 0,1-1-11 16,3-10-39-16,-1-5-16 0,-3-2-23 0,5-3-18 16,0-4-23-16,0-7-12 0,2-4-8 0,-1-6-28 15,4-4-35-15,0-11-46 0,0 0-42 0,0 0-61 16,0 0-194-16,12-9-64 0</inkml:trace>
  <inkml:trace contextRef="#ctx0" brushRef="#br0" timeOffset="5501.01">17290 985 313 0,'-4'-24'661'0,"3"1"-186"0,-2 1-126 0,2 3-70 16,-2 2-26-16,2 0-21 0,0 2-39 0,0 1-24 15,1-1-13-15,0-1-20 0,2 3-23 0,1-1-21 16,3-3-22-16,7-1-16 0,0 4-11 0,8-4-11 15,3 3-7-15,7 1-6 0,1 1-5 0,7 2-8 16,3 1-4-16,1 2-8 0,6 0 9 0,-1 1-18 16,2 3-3-16,0-2-6 0,1 2 2 0,1 0 3 15,2-1-1-15,-3 1-1 0,3 2 6 0,-2-1 3 16,-4-1 1-16,-4 2 1 0,-3 1 3 16,-10-2 4-16,-3 2 4 0,-6-1 3 0,-4 2 3 15,-18 0-1-15,29 2 10 0,-29-2 4 0,27 4 2 16,-27-4 2-16,23 6-1 0,-14 0 2 0,2 3-3 15,-2 2-3-15,0 1 0 0,1 6-6 16,-1 2-1-16,-2 2-3 0,0 8 7 0,2 4-7 16,-1 2 4-16,0 2-7 0,1 6-2 0,2 9 2 15,1 1-4-15,2 3 4 0,-2 0 9 0,5 0-11 16,0 4 14-16,2 2-4 0,-1-1-11 0,2-4 8 16,-1 2-10-16,1-3 8 0,-1 1-10 0,-3-4 9 15,-2-2-12-15,-7-8-7 0,-2-1-9 0,-5-2 12 16,-4-4 1-16,-4 0 3 0,-3-3 2 15,-6-4 0-15,-4 0 4 0,-1-6-2 0,-5 0 0 16,-1-4 2-16,-4-2 1 0,-3-3-1 0,-3-3 2 16,-3-2-4-16,-1-2-1 0,-5-3 2 0,-4-1 4 15,-1-2-1-15,-3-1-3 0,-1-1-15 0,-10 0-28 16,-2-3-35-16,-1 3-34 0,0-2-23 0,3 0-40 16,0 1 5-16,13 1-45 0,-1-2-85 0,4 0-120 15,3-2-217-15,5 0-166 0</inkml:trace>
  <inkml:trace contextRef="#ctx0" brushRef="#br0" timeOffset="5783">17515 1305 229 0,'-3'-12'701'0,"3"3"-224"16,-1-2-139-16,1 11-71 0,0-14-55 0,0 14-42 16,1-11-39-16,-1 11-45 0,0 0-9 0,0 0-16 15,0 0-8-15,9 12-9 0,-6-1 21 0,-1 4-37 16,2 4 24-16,-4 4-34 0,4 4 19 16,-3 2-23-16,-1 1 10 0,-1 7-26 0,-3-2 22 15,0 2-31-15,-1-1 13 0,0-1-81 0,-3-2 21 16,-2-1-66-16,1-6-34 0,0-2-71 0,0-7-78 15,-2 0-313-15,3-7-152 0</inkml:trace>
  <inkml:trace contextRef="#ctx0" brushRef="#br0" timeOffset="6281">17532 1359 507 0,'4'-25'544'0,"-1"1"-117"0,-2 8-88 0,1 1-34 0,-2 0-43 15,1 3-22-15,-1 12-42 0,0-18-26 0,0 18-29 16,1-16-28-16,-1 16-29 0,0-12-21 15,0 12-14-15,0 0-10 0,0 0-9 0,7-9-2 16,-7 9-10-16,11 5-3 0,-3 2-13 0,3 0-21 16,7 3-19-16,-1-1-23 0,2 1 1 0,1-2-51 15,2 1 42-15,1-2-37 0,0 0 40 0,-1-3-25 16,-2 0 40-16,-2-4-22 0,0 0 13 0,0-4 10 16,-2 0 13-16,0-3 5 0,0-1 9 0,0-3 10 15,-2-1 11-15,-4 1 12 0,-1 2 32 0,-1-3 16 16,-1 4 20-16,-7 8 5 0,8-13-10 0,-8 13-14 15,3-10-15-15,-3 10-7 0,0 0-9 0,-11-4-5 16,11 4-7-16,-21 7 3 0,3 1-6 16,0 2-2-16,-3 3-3 0,-2 1-2 0,2 2-3 15,-2 0 17-15,2 2-26 0,2 0 5 0,2-3-61 16,5 0 18-16,0-1-54 0,4-2 31 0,3 0-29 16,0-2 13-16,5-10-26 0,-2 15 16 0,2-15-16 15,3 8-22-15,-3-8 7 0,12 4 8 0,-12-4 40 16,18-1 18-16,-18 1 36 0,24-10 22 0,-8 3 22 15,1-1 15-15,-1-3 14 0,0 2 8 0,-3-2 2 16,0 2 3-16,0 4-4 0,-4-2 0 16,-9 7 29-16,16-9-59 0,-16 9-12 0,9-7 0 0,-9 7-9 15,0 0 39-15,13 4-39 0,-13-4 31 0,6 14-39 16,-3-4 36-16,-2 4-39 0,-1 1 33 16,0 4-42-16,-1 5 39 0,-2 0-38 0,-2 2 34 15,2 7-41-15,-4 0 24 0,3-1-67 0,-2 2-22 16,-1-4-67-16,-1 0-119 0,1-5-128 0,3-3-170 15,0 1-78-15</inkml:trace>
  <inkml:trace contextRef="#ctx0" brushRef="#br0" timeOffset="6679">18216 1559 126 0,'8'-18'625'0,"1"5"-189"16,-4 4-129-16,0-1-43 0,-5 10-91 15,7-15-3-15,-7 15-67 0,6-10 5 0,-6 10-46 16,0 0 21-16,0 0-48 0,0 0 25 0,0 0-42 16,13 5 25-16,-13-5-37 0,3 17 25 0,0-7-34 15,0 2 29-15,0 2-31 0,0 3 31 0,3-1-35 16,-3 0 32-16,-1 2-34 0,1 0 9 0,-2-1-3 16,1 1 20-16,-1 0-24 0,-2 2 23 0,1-3-25 15,-2 0 26-15,0 0-26 0,-1-1 34 0,2 1-34 16,0-4 32-16,-1 1-35 0,2 1 35 15,0-3-35-15,2 2 31 0,-2 1-58 0,2-1 65 0,1 1-33 16,1-1 26-16,-2 3-34 0,2-5 37 16,-1 3-38-16,-1-3 41 0,2 2-37 0,-1-3 36 15,0 3-37-15,-3-2 35 0,3 1-36 0,-2-2 39 16,-1 1-40-16,0-1 69 0,-1 0 0 0,-1 0 3 16,1-1-1-16,-5 1 12 0,2 0 2 0,0-2 0 15,-3 2-9-15,-4-3-12 0,0-1-8 0,-3 1-10 16,-3 0-8-16,-4-2-25 0,-1-4-54 0,-4 1-60 15,1-3-103-15,-5-3-136 0,-7-1-419 0,0-2-302 16</inkml:trace>
  <inkml:trace contextRef="#ctx0" brushRef="#br0" timeOffset="7189">18478 1437 96 0,'0'0'700'0,"-14"-3"-220"0,14 3-149 15,0 0-53-15,-10-3-84 0,10 3-13 0,0 0-63 16,0 0 7-16,12-10-54 0,0 6 7 16,9-1-40-16,4 2 28 0,11-4-44 0,5 3 24 15,6-2-35-15,15 2 31 0,4-3-44 0,4 2 32 16,4 0-38-16,4 0 15 0,-1 1-25 0,2 1 47 16,4-4-45-16,-2 2 38 0,2 0-40 0,1-1-2 15,0-2 1-15,-3 2-1 0,-2 0-2 0,-8-1-2 16,-5 0-7-16,-16 1-7 0,-8-1-8 0,-4 4-5 15,-10-2-27-15,-7 1-35 0,-6 0-45 0,-15 4-33 16,16-9-17-16,-16 9-41 0,0 0-231 0,-7-12 71 16</inkml:trace>
  <inkml:trace contextRef="#ctx0" brushRef="#br0" timeOffset="7422">19949 1192 124 0,'0'0'497'0,"-19"-12"-172"16,19 12-33-16,-19-9-75 0,19 9-10 0,-17-8-49 15,17 8 13-15,-11-7-28 0,11 7 12 0,0 0-33 16,-12-8-5-16,12 8-32 0,0 0-20 0,-11-4-11 15,11 4-6-15,0 0 3 0,0 0-21 0,0 0 2 16,0 0-12-16,0 0-4 0,0 0 12 0,28 2-17 16,-14 3 1-16,0 3 2 0,2-1-1 0,0 4 1 15,0-1-1-15,-2 3-4 0,2 0 2 0,-3 1-4 16,-2 1 1-16,-1 2 1 0,-1-3 20 0,-4 1-29 16,-1 0 24-16,-2-1-25 0,-2-1 24 0,-3 3-32 15,-2-1 31-15,-4 2-31 0,-4-2 25 0,2 1-25 16,-2-2 19-16,-4-1-76 0,2 2 5 15,-2-6-53-15,6-2-40 0,-2 1-61 16,3-3-95-16,10-5-349 0,-12 4-190 0</inkml:trace>
  <inkml:trace contextRef="#ctx0" brushRef="#br0" timeOffset="7695">20166 996 245 0,'4'-19'580'16,"1"3"-220"-16,0 1-33 0,-2 3-58 0,-2 1-15 15,-1 11-27-15,5-18-34 0,-5 18-44 16,4-15-43-16,-4 15-22 0,0 0-17 0,0 0-3 16,0 0-9-16,0 0-13 0,5 16-5 0,-5 4-4 15,0 9-6-15,-1 7-4 0,0 7-2 0,-2 3 0 16,3 4 0-16,-2 12 26 0,-2 1-23 0,-1 5 16 16,-2 0-25-16,0 1 2 0,0-2 2 0,3-1 1 15,-1-3 12-15,4-2-10 0,0-14 8 0,2-2-15 16,0-1 7-16,2-3-55 0,1-8-4 0,-2-5-60 15,1-5 25-15,1-1-52 0,0-8 0 0,2-3-49 16,-6-11-78-16,11 6-68 0,-11-6-349 0,18-9-196 16</inkml:trace>
  <inkml:trace contextRef="#ctx0" brushRef="#br0" timeOffset="8223">20424 969 415 0,'-6'-29'514'0,"1"9"-146"0,0-2-97 15,0 2-61-15,1 5-32 0,1-2-32 0,1 2-15 16,-1 1-29-16,3 0-19 0,3 1-15 0,0-1-17 16,5 0-10-16,6 0-17 0,3 1-4 0,10 0-7 15,7 1 1-15,6 3-5 0,5-3 2 0,15 4-1 16,2-1-3-16,3 2 3 0,3-1-10 0,4 0-1 16,-2-1 7-16,2 0-11 0,3-1-1 15,-2-1-1-15,2-1 0 0,-1 1 3 0,-2 1 2 0,-3-2 0 16,-5 3 6-16,-7-1-4 0,-12 3 2 15,-7 3 3-15,-3-1-3 0,-10 0 25 0,-3 1 12 16,-3 0 5-16,-3 2-14 0,-16 2-4 0,25-4-7 16,-25 4-4-16,18-2-5 0,-18 2 1 0,17 3 5 15,-7 4 5-15,-1 1 2 0,1 4-4 0,3 5-4 16,-2 4-2-16,1 5-1 0,-1 5-3 0,1 1-5 16,-1 3 1-16,1 4-1 0,-2 2 6 0,5 9 4 15,-2 1 15-15,1 1 1 0,0-2-1 0,0 0-4 16,-2-8-1-16,-2 1-3 0,1 1 13 0,-2-2-17 15,-1 0 15-15,1-1-24 0,-4 1 14 0,-1-1-21 16,-3-1 16-16,-1 0-17 0,-1-6 2 16,-3 2-3-16,0-2 2 0,-6-2 1 0,1-2 2 15,-1 0 1-15,-5-1-4 0,-1-5 12 0,-3 1-8 16,-4-4 0-16,1-1 1 0,-5-1 0 0,-2-3 2 16,-3-1 1-16,-1-1-2 0,-8-1 2 0,-1-1-2 15,-14 2 0-15,-3-2 0 0,-4 0-5 0,-4-3 18 16,-5 2-22-16,-1-4 18 0,-4 3-21 0,-4-1 18 15,-2-1-19-15,-2 1 15 0,3 3-19 0,2-3 1 16,2 2-26-16,5 3-6 0,4-2-65 0,8 0 11 16,5 1-40-16,11-1-12 0,8-3-36 0,4-2-69 15,7-2-56-15,8-2-328 0,18-3-167 0</inkml:trace>
  <inkml:trace contextRef="#ctx0" brushRef="#br0" timeOffset="8501">20805 1313 701 0,'0'-11'450'16,"0"11"-108"-16,0-17-97 0,0 17-47 0,0-14-40 16,0 14-26-16,0-11-29 0,0 11-22 0,0 0-15 15,-1-12-12-15,1 12-13 0,0 0-10 0,0 0-4 16,3 11-7-16,-3-11-2 0,3 22 33 15,-3-5-37-15,3 2 30 0,-2 6-39 0,0-1 29 16,1 1-36-16,-2 1 29 0,0 0-38 0,1-1 31 16,-2 1-31-16,1-2-18 0,0-4 18 0,-2-3-12 15,1 3-20-15,0-7-7 0,-1 0-24 0,1-1-24 16,1-12-34-16,-2 15-40 0,2-15-49 0,0 0-14 16,0 0-50-16,0 0-152 0,0 0 155 0</inkml:trace>
  <inkml:trace contextRef="#ctx0" brushRef="#br0" timeOffset="9332.99">20823 1429 645 0,'5'-34'326'15,"-1"1"-68"-15,1 1 7 0,0 7-90 0,-1 1 1 16,-1 3-50-16,-1 3 15 0,-1 4-39 16,2 2 5-16,-2 1-18 0,1 0-19 0,-2 11-13 15,2-16-14-15,-2 16-14 0,3-10-21 0,-3 10 16 16,0 0-9-16,6-5 0 0,-6 5-5 0,0 0-7 16,19 5-10-16,-8 0-7 0,2 0-8 0,2 2-9 15,4 0-3-15,1-2 2 0,-2 0-2 0,1-1 2 16,-3-1-2-16,-16-3 11 0,29 1 6 0,-29-1 3 15,27-4 3-15,-27 4-32 0,24-9 47 0,-11 1-30 16,-2-1 46-16,0-3-23 0,-1 1 44 0,-4-1-17 16,2 1 40-16,-2 0 7 0,-2 3-6 0,-4 8-3 15,6-15-9-15,-6 15-22 0,4-10 3 16,-4 10-7-16,0 0-8 0,0 0-2 0,-12-5 1 16,12 5-11-16,-17 7 2 0,4-1-2 0,2 3-3 15,-5 3 0-15,2 0 0 0,0 1-3 0,0 0-1 16,4 1-18-16,-3 0-12 0,4-3-6 0,3 2-7 15,1-4 8-15,0 0 2 0,5-9-1 0,-4 15 5 16,4-15 0-16,1 11-6 0,-1-11-1 0,6 8 4 16,-6-8 5-16,0 0 3 0,16 3-4 0,-16-3 4 15,19-7 8-15,-9 0 18 0,7-4-22 0,-2-1-10 16,4-3 36-16,2-3-28 0,-1-1 39 0,2-1-29 16,-3 1 41-16,3 2-16 0,-6 1 41 0,0 4-29 15,-2 1 33-15,-4 2-21 0,-2 2 7 0,-8 7-28 16,14-10 9-16,-14 10-14 0,0 0 9 15,0 0-14-15,0 0 16 0,14 6-14 0,-14-6 11 16,-3 18 0-16,-2-4-6 0,-1 5 2 0,-4 0-2 16,0 2-4-16,0-1-1 0,-4 5 36 0,0 0-40 15,0 0 27-15,1-2-33 0,-2 2 31 0,6-6-59 16,-1 2 33-16,3-5-43 0,-1-2 17 0,4 0-29 16,0-3 6-16,1 0-25 0,3-11 2 15,0 14-22-15,0-14 1 0,7 8 2 0,-7-8 9 16,0 0 8-16,21 1 16 0,-21-1 15 0,25-9 8 15,-14 4 11-15,6-7 17 0,-2 0 18 0,2 3 18 16,-5-4 10-16,4 2 22 0,-5 1 3 16,-3 2-2-16,0 1 0 0,1 0-8 0,-9 7-10 15,11-10-10-15,-11 10-5 0,9-8-8 0,-9 8-2 16,0 0-3-16,10-4-7 0,-10 4-1 0,0 0 0 16,0 0-4-16,12 4-3 0,-12-4 3 0,6 8-9 15,-6-8 38-15,4 11-38 0,-4-11 32 0,10 13-37 16,-10-13 27-16,9 10-42 0,-9-10 26 0,12 10-39 15,-12-10 24-15,16 7-29 0,-16-7 5 0,21 2 3 16,-21-2 6-16,20-2-5 0,-5 0 17 0,-2-5 8 16,3-1 7-16,-1-1 9 0,0-4 1 0,1 1 12 15,-1 0 7-15,-2 1 8 0,-2 1 16 0,1 2 18 16,-6 3 9-16,3-2-14 0,-9 7-12 16,12-9-18-16,-12 9-6 0,0 0-7 0,0 0-3 15,18 5-2-15,-18-5-2 0,7 19 3 0,-4-3 25 16,-1 2-25-16,-2 6 26 0,0 2-26 0,-2 3 15 15,-4 5-24-15,-1 4 1 0,-3 1 1 0,-7 8-7 16,2 3-6-16,-2-4-74 0,-1 4-55 0,2-1-56 16,-4-2-201-16,0 2-360 0,-3-3-269 0</inkml:trace>
  <inkml:trace contextRef="#ctx0" brushRef="#br0" timeOffset="11109">17496 707 370 0,'-4'-22'492'16,"1"3"-132"-16,1 5-60 0,-1 0-69 0,2 2-43 15,-2 2-41-15,3 10-30 0,0-16-20 0,0 16-30 16,-4-11-12-16,4 11-8 0,0 0-9 0,0 0-4 16,0 0-1-16,0 0-9 0,12 13 2 0,-3 8-16 15,5 9 21-15,4 18 14 0,4 2 34 0,0 8-8 16,5 4 12-16,1 5 11 0,2 1-6 0,2 4-5 15,9 17 1-15,0 3-16 0,-1-4-2 0,1-1-5 16,-7-16-5-16,0-1-7 16,-2-1-9-16,2 1-13 0,-3-4-2 0,1-3-29 15,-4-5-13-15,-5-7-49 0,2-5-24 0,-6-12-54 16,-4-3-29-16,0-7-58 0,-4-6-83 0,-5-7-129 16,-6-11-200-16,10 7-172 0</inkml:trace>
  <inkml:trace contextRef="#ctx0" brushRef="#br0" timeOffset="11341">18529 601 571 0,'7'-23'466'0,"-5"5"-106"0,1 6-98 16,-2 0-62-16,-1 12-37 0,3-15-41 16,-3 15-44-16,0 0-9 0,-11-6-20 0,1 12 27 15,-6 7 30-15,-9 9 2 0,-12 14 22 0,-5 10 9 16,-3 10-22-16,-16 21-3 0,-3 7-7 15,-5 4 10-15,0 6-25 0,-2 6-13 0,-2 4 4 16,0 5-24-16,0-3-11 0,0 5-17 0,3-2-36 16,1-5-38-16,0 0-64 0,5-8 4 0,4-5-34 15,3-2-52-15,3-5-63 0,3-7-82 0,11-18-435 16,2-1-292-16</inkml:trace>
  <inkml:trace contextRef="#ctx0" brushRef="#br0" timeOffset="14835">11150 2387 361 0,'0'0'344'16,"0"0"-109"-16,0 0-86 0,0 0-81 0,0 0-96 16,0 0-71-16,0 0-201 0,0 0 84 0</inkml:trace>
  <inkml:trace contextRef="#ctx0" brushRef="#br0" timeOffset="17866">14527 2364 548 0,'0'0'500'0,"-10"-13"-117"15,10 13-91-15,-8-15-41 0,8 15-40 16,-6-15-20-16,6 15-20 0,-7-12-10 0,7 12-20 16,-6-11 8-16,6 11-7 0,-2-9-14 0,2 9-21 15,0 0-25-15,-6-9-18 0,6 9-15 0,0 0-18 16,0 0-3-16,0 0-3 0,0 0-3 0,8 12-2 15,0 1-3-15,1 4-15 0,1 2 8 0,3 6-9 16,1 1 10-16,0 2-13 0,0 0 9 0,1 1-12 16,1 0 14-16,-1 1-9 0,-1-3 7 0,0 1-36 15,3 0-31-15,-2-3-87 0,-1-2-2 0,0-1-45 16,-1-4-55-16,-3-4-90 0,1-1-432 16,0-5-298-16</inkml:trace>
  <inkml:trace contextRef="#ctx0" brushRef="#br0" timeOffset="18030">14894 2380 156 0,'-2'-20'798'0,"1"4"-251"0,-2-1-110 0,-1 2-102 15,0 4-54-15,-3 2-94 0,1 2-26 0,-5 2-49 16,11 5-8-16,-31 3-21 0,10 3-14 0,-8 7-11 16,-4 4-23-16,-9 10 6 0,-1 2-25 0,0 5 9 15,-3 3-16-15,0 3-16 0,-4 2-94 0,2 1-19 16,-2 3-72-16,-4-3-100 0,-1-1-102 15,-2 1-298-15,-1-2-218 0</inkml:trace>
  <inkml:trace contextRef="#ctx0" brushRef="#br0" timeOffset="18517">11106 2645 247 0,'-5'-14'613'0,"-2"2"-145"16,3-2-141-16,0 2-23 0,0 3-80 15,4-4-10-15,0 13-66 0,-2-16-17 0,2 16-42 16,0-13 1-16,0 13-40 0,6-12 13 0,-6 12-36 16,15-5 22-16,-15 5-31 0,21 2 18 0,-2 6-30 15,0 1 21-15,4 8-26 0,-1 0 22 0,1 5-26 16,0-1 23-16,-4 4-32 0,3 0 29 0,-3 0-25 16,-1 0-10-16,0 1-59 0,-3-1 15 0,2-1-46 15,-3 0-26-15,-3-5-46 0,1-3-70 0,-3-3-83 16,2-5-245-16,-2 0-105 0</inkml:trace>
  <inkml:trace contextRef="#ctx0" brushRef="#br0" timeOffset="18662">11552 2694 162 0,'0'-23'680'0,"0"0"-174"0,-6 2-133 0,2 3-54 16,-4 4-84-16,-1 3-24 0,-4 3-78 0,-4 3-14 16,-5 5-42-16,-10 9 7 0,-5 6-40 0,-10 9 11 15,-3 8-32-15,-2 1 6 0,-6 4-81 0,3 4-14 16,-2 3-85-16,-2 0-95 0,3 2-509 0,-3 2-279 15</inkml:trace>
  <inkml:trace contextRef="#ctx0" brushRef="#br0" timeOffset="23530.77">3307 4618 456 0,'0'0'351'0,"0"0"-101"16,0 0-52-16,0 0-38 0,0 0-42 0,0 0-19 15,0 0-28-15,0 0-11 0,-4-9-6 0,4 9 10 16,0 0-3-16,0 0 6 0,0 0-9 0,0 0 10 15,0 0-15-15,0 0-12 0,0 0-8 0,0 0-5 16,0 0-4-16,0 0-3 0,0 0-3 0,0 0-3 16,0 0-5-16,0 0 0 15,0 0-20-15,0 0 18 0,0 0 12 0,0 0 8 16,0 0 0-16,0 0-4 0,0 0-2 0,0 0 1 16,0 0 6-16,16 0-1 0,-16 0 0 0,19 2 1 15,-19-2-4-15,27 2 2 0,-9 1-1 0,4-3 1 16,2 1-1-16,3 0-2 0,1 1 0 15,0-2-7-15,2 1 44 0,2-1-50 0,-2 0 7 0,2 0 44 16,7 0-58-16,-1 1 53 0,0 1-53 0,2-2 50 16,-2 0-54-16,2 0 48 0,3 0-51 15,-3-2 54-15,1 1-60 0,0 1 49 0,0 0-52 16,1-1 50-16,0 1-55 0,-1-2 44 0,2 2-50 0,1-1 56 16,-1 1-55-16,-1 0 53 0,1 0-59 15,-1 0 56-15,-3 1-62 0,1 1 63 0,-2-1-54 16,-1 0 53-16,-6 1-50 0,5-1 51 0,1 2-51 15,0-1 20-15,-3 0 35 0,5 1-51 0,-1-1 64 16,4 1-50-16,-1-1 44 0,3-2-54 0,0 3 49 16,0-3-65-16,3 1 66 0,-1 0-55 0,4 2 55 15,-2-3-53-15,1 0 50 0,2 0-52 0,-4 0 50 16,3 0-52-16,-3 1 52 0,1-1-5 16,0 1-49-16,-3 1 51 0,2-1-54 15,-2 1 56-15,0 0-54 0,-2 0 49 0,-1 0-48 0,-1 2 53 16,0-1-60-16,0 1 58 0,-1-2-85 15,-2 1 91-15,3 2-51 0,-3-1 52 0,0-1-58 16,1 1 53-16,-1 1-52 0,2-2 51 0,-3-1-53 16,0 3 53-16,1-3-56 0,-2 3 55 0,0-2-50 15,0 2 47-15,-2-1-49 0,1 1 56 0,0-2-72 16,-9 1 69-16,8 1-58 0,-7-1 56 0,8 2-49 16,-2 1 51-16,-1-2-55 0,0 2 58 0,0 1-56 15,1 1 53-15,0-2-53 0,2 1 51 0,-1-2-62 16,2 2 64-16,1-2-52 0,0 1 48 0,0 0-48 15,2-2 51-15,-1-1-52 0,0 1 48 0,2 0-52 16,-1-2 56-16,1 1-52 0,-2-1 52 0,1 1-51 16,0-1 49-16,0 0-50 0,-2 1 50 15,1-4-51-15,-1 2 51 0,0-1-53 0,0 2 55 16,0-2-53-16,1 0 59 0,1 1-63 0,-2-1 50 16,3-1-46-16,0 1 50 0,0-1-56 0,1 0 60 15,1 3-56-15,2-3 55 0,0 1-49 0,1-1 50 16,2 1-52-16,1 0 52 0,0-1-54 15,2 1 54-15,1 0-56 0,0-1 56 0,-1 2-52 16,4 0 50-16,-2-1-54 0,-1-1 52 0,-1 1-52 16,1 0 54-16,0 1-58 0,-2-2 57 0,-1 0-49 15,0 3 53-15,0-3-56 0,-2 1 55 16,-1-1-55-16,1 3 54 0,-1-2-55 0,-3-1 58 0,4 3-57 16,-3-2 54-16,2-1-59 0,-1 0 63 15,0 0-55-15,1 0 46 0,0 0-50 0,-2 0 54 16,2 0-59-16,-3 0 59 0,0 0-51 0,2 0 62 15,-2 0-47-15,1 0 58 0,-2 0-55 0,-1 0 50 16,0 0-52-16,0 3 47 0,-4-3-54 0,-4 0 50 16,1 2-60-16,-1-2 58 0,0 1-52 0,0 0 48 15,0-1-50-15,6 1 50 0,-6-1-54 0,0 2 50 16,7-1-53-16,-2-1 57 0,-5 1-51 0,1-1 49 16,0 0-50-16,5 1 49 0,-6-1-52 0,0 0 56 15,0 0-56-15,0 0 53 0,0 0-58 0,-1 2 57 16,-2-2-50-16,0-2 51 0,1 2-50 15,-3 0 48-15,-2 0-51 0,-4-1 51 0,-1 1-51 16,0 0 57-16,-1 0-44 0,-19 0 57 0,30 0-51 16,-30 0 52-16,26-1-52 0,-26 1 52 0,19 0-49 15,-19 0 60-15,0 0-59 0,20 0 61 16,-20 0-49-16,0 0 49 0,0 0-55 0,21-1 45 16,-21 1-54-16,0 0 47 0,0 0-55 0,0 0 41 15,14-3-60-15,-14 3 24 0,0 0-88 0,0 0 7 16,0 0-95-16,0 0 1 0,0 0-111 0,-8-8-119 15,8 8-422-15,0 0-414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0:55:14.038"/>
    </inkml:context>
    <inkml:brush xml:id="br0">
      <inkml:brushProperty name="width" value="0.05292" units="cm"/>
      <inkml:brushProperty name="height" value="0.05292" units="cm"/>
      <inkml:brushProperty name="color" value="#FF0000"/>
    </inkml:brush>
  </inkml:definitions>
  <inkml:trace contextRef="#ctx0" brushRef="#br0">1110 7352 365 0,'0'0'368'0,"0"0"-80"0,0 0-97 0,-13 5-10 0,13-5-71 16,0 0 1-16,-9 8-46 0,9-8 19 16,-6 9-40-16,6-9 29 0,-9 12-53 15,5-3 37-15,2 2-34 0,-2 0 32 0,0 5-46 16,0 0 42-16,0 6-40 0,-1 0 15 0,3 2-16 15,-1 4 38-15,-1 4 5 0,0 2-15 0,0 4 1 16,1-1 33-16,-1 3-57 0,0 3 33 0,-2 4-27 16,-2-1-7-16,1 15 0 0,0-1 5 0,-3 2 1 15,1 1 4-15,-2 1-3 0,0 0 38 0,-1 1-46 16,0 1 45-16,-1 0 1 0,0 0-37 0,0 1 36 16,-1 0-43-16,0 2 41 0,3-1-43 0,-2-2 31 15,1 1-35-15,1-1 27 0,-2 1-18 16,3-1-22-16,-2 1 46 0,1-1 53 0,2 1-59 15,-1 0 1-15,0 3-6 0,1-2-28 0,1-1 23 16,-1 0-29-16,3-1 22 0,0-1-25 0,1-2 20 16,0 2-1-16,3-2-3 0,-2-1 49 0,3-1-54 15,-2 2-5-15,2-2 2 0,0 2-1 0,-2 0-7 16,3 0 2-16,-1-1 8 0,-2 1-4 0,2 0 3 16,-2 0-2-16,1 0 1 0,-2-2 46 15,0 0-67-15,0 1 65 0,-1-2-56 0,1-2 49 16,-1 2-60-16,3-10 9 0,-4 8 1 0,4 2 3 15,-2-11 0-15,-1-4 2 0,0 0 49 0,1-1-62 16,0 1 55-16,3-2-50 0,-3 1 48 16,3-2-53-16,-2-1 64 0,3-2-21 0,-5-2-51 15,4-3 52-15,1-5-51 0,-1-3 47 0,1-2-56 16,0-4 55-16,0-3-66 0,0-2 31 0,0-1-85 16,1-3 38-16,-1-11-50 0,0 15-7 0,0-15-72 15,0 0-72-15,0 0-84 0,0 0-335 0,7-15-209 16</inkml:trace>
  <inkml:trace contextRef="#ctx0" brushRef="#br0" timeOffset="2356.98">1073 7452 434 0,'0'0'306'16,"0"0"-64"-16,0 0-75 0,6-11-15 0,-6 11-49 15,0 0-12-15,8-9-46 0,-8 9 19 0,9-7-30 16,-9 7 11-16,15-10-26 0,-6 3 12 0,4 2-24 15,4-3 28-15,1-1-34 0,2 0 18 0,4 1-22 16,7-4 22-16,2 0-23 0,3-1 20 0,1-1-12 16,5 0 38-16,8-3-5 0,4-2 3 0,-1 1-6 15,3 0-3-15,2-2-2 0,2 1-5 16,0 1-2-16,0 0-1 0,1 1 6 0,1-1-4 16,-2 0 9-16,-1 0-24 0,-2 3 27 0,-2 1-15 15,0-1 18-15,-1 1-24 0,-12 3 3 0,3 2-3 16,-3-3 3-16,1 3-4 0,-2-1 0 0,3 3-1 15,-2-2 2-15,-1 1-2 0,1 1 2 16,-3 2-8-16,1-2 3 0,0 1 7 0,0 2-4 16,0-3 17-16,-4 2 24 0,1 2-51 0,0-3 38 15,-1 3-31-15,0-2 41 0,-7 2-40 0,-1 1 36 16,0-2-42-16,-1 0 45 0,-3 1-40 0,-2-1 35 16,-3 4-40-16,-2-1 35 0,-2-2-39 0,-15 3 26 15,27-3-27-15,-27 3 30 0,19-1-43 16,-19 1 34-16,0 0-26 0,23 1 34 0,-23-1-34 15,15 7 35-15,-15-7-36 0,12 10 42 0,-6-2-19 16,1 6 26-16,-2-1-31 0,-1 8 31 0,0 3-3 16,-2 2-32-16,1 8 22 0,-2 2-21 0,-1 3 18 15,-1 3-33-15,1-1 1 0,-2 3 5 0,2 1 4 16,0 1-3-16,2 1 0 0,-1-1 1 0,2 1 23 16,-1 2-29-16,2-2 27 0,3 10-9 0,0 4 4 15,2-5-1-15,0 3-26 0,0 2 23 0,1-3-21 16,-1 2 21-16,4-1-31 0,-2-1 27 0,3 1-16 15,-5-2 18-15,4 2-24 0,0-2 19 0,-3-1 6 16,-1-1-2-16,4 1 48 16,-3 1-56-16,0-3 0 0,3 2-4 0,-4 2-2 15,0-1-18-15,-2-3 26 0,0-6-19 0,1 8 22 16,-1-11-30-16,-2 3 27 0,2-5 1 0,-3 4 7 16,1-4-4-16,-1 0 1 0,-2 1 44 0,3 2-53 15,-5-3 48-15,3 1-55 0,-3-2 2 0,0 0-3 16,0-1 4-16,-2 1 0 0,1 4 4 0,-3-3-4 15,2-2 4-15,-2 0 2 0,0-1-9 0,0-1 4 16,0 2 6-16,-1-1-1 0,0-3 2 0,-1 1-1 16,1-3 1-16,0-1 46 0,-2 0-59 15,3 2 51-15,-2-1-52 0,1-1 51 0,1-1-62 0,2-7 55 16,-1 2-55-16,-1 0 5 0,3-2 3 16,-2 0 2-16,2 1-3 0,-2-1 1 0,2 1 12 15,0-1-2-15,-3 1 1 0,4-2 1 0,-2-2 1 16,0 2-1-16,1-3 0 0,0 2-1 0,-1 0 3 15,1-2-4-15,0-3 1 0,0 0 4 0,-2 1-1 16,3-3 0-16,-1 1 0 0,-2 0 1 0,3-1-8 16,-1 0-1-16,0 0 59 0,-2 0-57 0,2-2 46 15,-3 3-55-15,3-2 52 0,-2 0-57 16,2-2 52-16,0-1-54 0,-2 1 53 0,2-1-59 16,-2 1 57-16,2-1-53 0,2-1 49 0,-3 2-50 15,-1-2 52-15,2 0-52 0,-2 0 50 16,3 2-57-16,-2 0 63 0,-1-1-57 0,2 0 51 15,-3-1-51-15,3 1 53 0,0 0-55 0,-2-1 54 16,2-1-55-16,-2 0 56 0,0 1-59 0,1 0 59 16,1-3-54-16,1-9 53 0,-3 17-53 0,-1-7 51 15,4-10-52-15,-2 17 52 0,2-17-58 0,-5 15 62 16,5-15-54-16,-4 16 4 0,4-16 5 0,-4 17 1 16,4-17 6-16,-4 17 3 0,4-17-1 0,-2 18 0 15,2-18-2-15,-4 18 2 0,4-18 7 0,-3 17-2 16,1-9-10-16,2-8 3 0,-4 18 7 0,4-18-13 15,-4 16 5-15,4-16 9 0,-4 16-1 0,4-16 0 16,-2 13 1-16,2-13 0 0,-4 15 0 16,4-15 1-16,-3 14-1 0,3-14 2 0,-1 14-3 15,1-14 3-15,-4 15-1 0,4-15 0 0,-3 17-1 16,3-17 4-16,-2 17-10 0,2-17 56 0,-4 17-57 16,3-5 52-16,-3 0-63 0,2 0 58 0,-1 0-58 15,0-2 54-15,1 2-56 0,-2 1 52 16,3-1-54-16,-2-1 55 0,-1 2-60 0,2-1 58 15,-2-1-55-15,0 1 52 0,2-1-53 0,-1-2 57 16,0-1-57-16,1 4 54 0,-2-3-61 0,4-9 64 16,-4 20-56-16,0-11 54 0,2-1-54 0,2-8 54 15,-8 19-6-15,6-9-5 0,-2-1-3 16,1 1-3-16,-1-2-2 0,4-8-57 0,-5 16 65 16,5-16-53-16,-5 15 52 0,5-15-49 0,-6 14 65 15,6-14-72-15,-4 9 64 0,4-9-61 0,-4 8 63 16,4-8-56-16,-5 8 56 0,5-8-53 0,-4 8 57 15,4-8-60-15,0 0 55 0,-4 10-52 0,4-10 51 16,0 0-58-16,-7 7 63 0,7-7-58 0,0 0 53 16,-11 8-52-16,11-8 55 0,0 0-55 0,-13 7 54 15,13-7-61-15,-11 5 53 0,11-5-42 0,0 0 54 16,-20 3-55-16,20-3 55 0,-20 2-58 0,20-2 60 16,-20 0-60-16,20 0 55 0,-21 0-58 0,21 0 59 15,-26-2-55-15,26 2 53 0,-35-2-54 16,16 2 51-16,-1-1-51 0,-6-1 47 0,3 2-47 15,-5 0 63-15,0 2-51 0,-2-1 59 0,-5 3-52 16,-2-1 58-16,1-1-44 0,-2 2 62 16,-1 2-51-16,0-4 61 0,0 4-66 0,2-3 59 15,0 3-54-15,0-1 49 0,0-1-60 0,3 1 48 16,-1-2-60-16,2 2 53 0,3-1-60 0,-3 1 52 16,0-2-58-16,2 3 3 0,-2-3 3 0,1 4 5 15,-1-3 0-15,-3 0 2 0,3 1-1 0,0 0 4 16,-2 0 2-16,2 1-1 0,0-1-2 0,3-2 2 15,1 1 1-15,1 0 0 0,-2-1 0 0,1 0 0 16,2 0 0-16,-1-1-1 0,3-1 3 16,-1 0-1-16,-2-1 0 0,1 1 1 0,-1-1-1 15,1-1 1-15,-1 1 0 0,1 0 1 0,0-1-2 16,-1-1 0-16,0 1 0 0,0-2 1 0,1 3-1 16,0-1 0-16,-1 1-1 0,0-2 0 0,0 2 1 15,0 0 0-15,1 0 0 0,-1 0 0 0,1 0 1 16,-1 0-1-16,4 0 0 0,-2 0 0 0,1 0 1 15,2 0-1-15,1 2 1 0,3-4-1 0,-3 2-1 16,2 0 2-16,-1 0-3 0,2-1 3 0,0 1 1 16,19 0-1-16,-36 0 0 0,36 0-1 0,-29-1 3 15,29 1-8-15,-26-1 7 0,26 1-1 16,-19-2 0-16,19 2 8 0,-21-1-10 0,21 1 0 16,-18 0 3-16,18 0-2 0,-17-1-2 0,17 1 2 15,-18-2 0-15,18 2 2 0,-17 0-4 0,17 0 2 16,-18-3 2-16,18 3-2 0,-16-2 2 0,16 2-1 15,-18-2 1-15,18 2-2 0,-18-2 0 0,18 2 0 16,-18-4-3-16,18 4 6 0,-18-1 45 0,18 1-55 16,-17-3 54-16,17 3-59 0,-16-3 48 0,16 3-52 15,-17-2 50-15,17 2-54 0,0 0 53 0,-23 0-53 16,23 0 54-16,0 0-52 0,-21-1 51 0,21 1-47 16,0 0 36-16,-21 0-41 0,21 0 45 0,0 0-44 15,-22 0 49-15,22 0-40 0,0 0 42 16,-19 0-37-16,19 0 37 0,0 0-38 0,0 0 35 15,-17-1-37-15,17 1 33 0,0 0-36 0,0 0 32 16,0 0-35-16,0 0 34 0,-20 0-36 0,20 0 35 16,0 0-38-16,0 0 35 0,0 0-4 0,0 0-57 15,0 0 29-15,0 0-79 0,0 0 28 0,0 0-86 16,0 0 37-16,0 0-87 0,0 0-5 0,-6-7-73 16,6 7-56-16,2-10-67 0,-2 10-326 0,11-18-254 15</inkml:trace>
  <inkml:trace contextRef="#ctx0" brushRef="#br0" timeOffset="3257.98">1823 8018 520 0,'0'0'420'0,"0"0"-77"16,0 0-79-16,0 0-19 0,0 0-81 0,0 0-8 15,-5-8-58-15,5 8 26 0,-3-11-34 0,3 11 41 16,-2-21-48-16,-1 9 44 0,2-4 1 0,-3-9-16 15,3 2-41-15,1-5 8 0,-1-10-31 0,1-1-3 16,1-2-6-16,-1-5-3 0,5-3-3 0,0-13-9 16,0-1-9-16,4 2-26 0,1-6-8 0,2 4-1 15,2 0-27-15,1-2 14 0,2 1-40 0,2 3 14 16,3 2-2-16,-3 1 3 0,4 3 8 16,-1 2 5-16,-1 3 22 0,0 3-12 0,-1 2 1 15,-2 10 4-15,-1 1 7 0,-1 0 40 0,0 4-32 16,-1-1 32-16,-2 4-32 0,1 3 19 0,-5 2-23 15,0 3 24-15,-2 1-26 0,2 0 39 0,-2 5-38 16,-2 1 35-16,-1 0-37 0,1 3 32 0,-5 9-32 16,6-17 33-16,-6 17-34 0,5-10 33 0,-5 10-32 15,4-10 34-15,-4 10-33 0,0 0 35 0,4-9-33 16,-4 9 30-16,0 0-31 0,0 0 32 0,1-13-31 16,-1 13 30-16,0 0-31 0,0 0 30 0,0 0-30 15,0 0 39-15,0 0-44 0,-14 5-16 16,14-5-60-16,-10 8-37 0,10-8-29 0,-10 9-29 15,10-9-11-15,-13 15-316 0,13-15-5 0</inkml:trace>
  <inkml:trace contextRef="#ctx0" brushRef="#br0" timeOffset="4291.97">1300 5596 187 0,'3'-15'560'0,"-2"1"-158"0,0 1-113 0,1 4-54 15,-2 9-74-15,0-17-1 0,0 17-59 0,-3-15 9 16,3 15-59-16,0 0 11 0,-2-12-27 0,2 12 27 15,0 0-49-15,-13 3 35 0,7 6-38 0,-5 6 26 16,1 4-28-16,-4 8-10 0,1 3-1 0,-2 4 3 16,2 6 0-16,2-3 0 0,-1-2-21 15,2 2 15-15,1-1 10 0,1-2-7 0,3 0 1 16,3-8 13-16,0-1-9 0,4-1-2 16,0-5 1-16,2 0 30 0,4 1-33 0,0-3 30 15,3-4-39-15,0 0 35 0,2-4-34 0,2-1 20 16,2-2-21-16,-17-6 38 0,32 0-44 0,-14-4 25 15,2 0-19-15,2-4 29 0,-4-1-32 0,2-3 32 16,-2 0-32-16,-1-3 3 0,-1 1 2 0,0 1 2 16,-2-1 9-16,-4 4 33 0,-2 1-24 0,1 2 43 15,-9 7-47-15,11-10 30 0,-11 10-38 0,9-8 32 16,-9 8-43-16,0 0 41 0,0 0-45 0,12 6 41 16,-12-6-39-16,2 14 42 0,-2 0-45 0,-1-2 41 15,-2 5-42-15,1 5 30 0,-2 0-28 16,-1 0 39-16,1 0-46 0,0 2 41 0,-1-3 0 15,1 1-11-15,2 0-23 0,-1-3-56 0,-1-3-26 16,3-3-62-16,1 0-66 0,0-13-48 0,0 14-290 16,0-14-82-16</inkml:trace>
  <inkml:trace contextRef="#ctx0" brushRef="#br0" timeOffset="4493.97">1732 5883 288 0,'4'-12'562'16,"0"2"-136"-16,0 3-135 0,-4 7-43 0,7-14-75 15,-7 14-7-15,4-11-70 0,-4 11 17 0,0 0-58 16,0 0-12-16,0 0-14 0,0 0 0 16,-1 18-6-16,0-6-11 0,-2 0 4 0,0 3-4 15,0 2 29-15,0 0-39 0,1 3 29 0,-1-2-36 16,1-1 31-16,-1 0-42 0,2 0 20 0,-2-4-59 16,2 0-37-16,0-2-54 0,-2-3-39 0,3-8-23 15,0 13 6-15,0-13-316 0,0 0 5 0</inkml:trace>
  <inkml:trace contextRef="#ctx0" brushRef="#br0" timeOffset="4636.97">1835 5624 345 0,'0'-13'492'0,"0"13"-163"16,0-19-36-16,0 19-110 0,-3-14-22 16,3 14-65-16,-1-9-29 0,1 9-37 0,0 0-16 15,0 0-14-15,-5-8-45 0,5 8-29 0,0 0-49 16,0 0-76-16,0 0-265 0,0 0 105 0</inkml:trace>
  <inkml:trace contextRef="#ctx0" brushRef="#br0" timeOffset="4808.97">2066 5460 368 0,'0'0'535'0,"10"-7"-189"16,-10 7-50-16,0 0-107 0,0 0-11 0,0 0-38 15,0 0-34-15,13 8-23 0,-13-8-30 16,-4 18 16-16,0-3-48 0,-1 7 37 0,0-3-47 15,0 5 25-15,-2 9-35 0,2 2 1 0,-4 1-2 16,3 1-3-16,0-2-20 0,-1 0-27 0,2-2-27 16,0 0-33-16,2-7-17 0,1-2-13 0,2 0-25 15,0-8-1-15,0-1-46 0,1-4-211 0,-1-11 173 16</inkml:trace>
  <inkml:trace contextRef="#ctx0" brushRef="#br0" timeOffset="4976.97">2026 5886 411 0,'-1'-12'496'0,"1"1"-132"15,-3 2-82-15,3 9-44 0,-1-19-69 0,1 19-3 16,-1-18-70-16,1 18 17 0,-3-15-54 16,3 15 23-16,3-15-53 0,-3 15 27 0,6-17-49 15,2 9 16-15,2-1-54 0,4-3-14 0,3 0-52 16,2 2-49-16,4-5-44 0,2 3-52 16,0-5-21-16,-1 1-203 0,4 1 101 0</inkml:trace>
  <inkml:trace contextRef="#ctx0" brushRef="#br0" timeOffset="5413.99">2354 5150 450 0,'-24'-16'335'0,"-1"-1"-92"16,-3 2-53-16,-3 0-56 0,-4 3-13 0,-2-2-51 15,-3 2 9-15,-4 0-22 0,-2 4 43 0,-1-1-7 16,-3 6-5-16,-2 1 0 0,-2 4-12 0,-15 3-7 15,-1 7-12-15,-2 3-9 0,-3 4-9 0,-1 8-2 16,-18 11 0-16,-2 3-1 0,8 2 32 16,1 6-42-16,5 2 21 0,8 6 9 0,15-10-53 15,7 8 37-15,-10 14-39 0,19-10 36 0,2 3-50 16,8-2 44-16,2 1-39 0,7-1 44 0,7-3-53 16,5 0 45-16,5-9-5 0,7-3 1 0,4 0-4 15,5 1-41-15,10 2 40 0,7-1-29 16,6-5 54-16,6-4-45 0,10-5 51 0,7-4-30 15,7-5-14-15,4-5 27 0,6-8-3 0,7-5 7 16,5-6 22-16,2-4-35 0,6-9 22 0,23-8-31 16,0-6 19-16,0-5-7 0,-4-4 0 0,-2-6-7 15,-6-5-23-15,-3-4 25 0,-7-7-13 0,-6-5 9 16,-8-10-16-16,-6-2 18 0,-9-4 6 0,-8-1 10 16,-19 13-15-16,-6-4-29 0,-7 3-35 0,-10 1 10 15,-7 3-39-15,-10 2 35 0,-8 4-34 0,-10 2 36 16,-9 7-29-16,-9 4 28 0,-8 6-32 0,-8 4 26 15,-11 9-25-15,-7 4 27 0,-10 9-21 0,-5 7 1 16,-7 8-51-16,-5 6-92 0,-33 9-83 16,-1 9-329-16,-4 7-146 0</inkml:trace>
  <inkml:trace contextRef="#ctx0" brushRef="#br0" timeOffset="7089.99">3188 7732 381 0,'0'0'503'0,"0"0"-113"0,-19-4-123 0,19 4-39 16,0 0-76-16,-12-3-12 0,12 3-47 0,0 0 11 15,-6-10-57-15,6 10 27 0,6-15-45 0,6 6 24 16,8-8-38-16,7-3 27 0,15-3-40 16,9-6-2-16,9 1 5 0,9-5-2 15,25-7-2-15,5-3-7 0,2 2 30 0,9-2-19 16,2 1 21-16,6-1-27 0,1-1 31 0,-2 1-6 16,0 2 2-16,-6 0-4 0,-1 5-6 0,-8-3-1 15,-1 5-31-15,-26 7 30 0,-1 3-30 0,-3 0 30 16,-7 3-30-16,-7-1 22 0,-5 4-21 0,-13 6 24 15,-6 1-29-15,-5 1 41 0,-6 2-47 0,-4 2 49 16,-3 2-32-16,-5-2 31 0,-10 6-33 0,18-6 25 16,-18 6-30-16,0 0 18 0,9-6-38 0,-9 6 8 15,0 0-51-15,0 0-30 0,-29 5-31 0,7 2-60 16,-7 3-32-16,-7 2-309 0,-1 1-38 16</inkml:trace>
  <inkml:trace contextRef="#ctx0" brushRef="#br0" timeOffset="7468.98">3299 8626 468 0,'-9'7'534'0,"4"2"-183"0,5-9-40 0,-10 10-111 15,10-10-6-15,-8 9-67 0,8-9 3 0,0 0-57 16,-8 12 22-16,8-12-43 0,0 0 43 0,0 0-42 16,21 3 45-16,-2-4-50 0,10-1 44 0,12-4-57 15,19-2-5-15,7-2-3 0,8 2-13 0,7-3 10 16,6-1-8-16,9 1 43 0,28-4-62 15,6 1 2-15,-1 3 2 0,3 1 6 0,-4 0-8 0,-3 3 50 16,-22 0-58-16,2 2 3 0,-2 1-3 16,-2-1-9-16,-5 3-13 0,-9 2-31 15,-5 1-28-15,-6 4-5 0,-9-2-27 0,-15 2-72 16,-8-3-101-16,-3 2-6 0,-5 2-261 0,-11-6-76 16</inkml:trace>
  <inkml:trace contextRef="#ctx0" brushRef="#br0" timeOffset="7980.98">3703 10106 617 0,'0'0'677'0,"1"-10"-193"16,-1 10-122-16,0 0-81 0,3-10-59 0,-3 10-63 15,0 0-31-15,0 0-24 0,21-1-20 0,-7 8-17 16,7 2-15-16,4 11 36 0,6 1-60 0,6 12 48 15,4 2-63-15,5 11 49 0,0 3-60 0,14 20 46 16,3 4-57-16,2 6 0 0,0 6 49 16,0 7-62-16,2 5 66 0,-1 0-56 0,1 2 44 15,0-2-79-15,1-1 13 0,-3-1-86 0,0-4 22 16,0-1-48-16,2-4-31 0,-3 0-26 16,-2-5-38-16,-2-2-110 0,-1-4-291 0,-5 0-171 15</inkml:trace>
  <inkml:trace contextRef="#ctx0" brushRef="#br0" timeOffset="17935.8">4351 6532 293 0,'0'0'284'0,"0"0"-99"0,7 10 58 16,-7-10-18-16,4 9-35 0,-4-9-43 0,3 12-18 15,-3-12-10-15,1 16-23 0,0-5 9 16,-1-1-25-16,0-1 19 0,-1 6-42 16,0-3 21-16,-2 5-36 0,-1 0 30 0,0 0-39 15,2 0 34-15,-2 4-39 0,0-1 34 0,-1 0-41 16,1 0 44-16,0-1-37 0,2 2 25 0,-2-2-5 15,2-2 1-15,0 3-8 0,1 0 0 0,0 3 3 16,-1-1 48-16,2-1-66 0,0 3 2 0,0 0 6 16,2 0 0-16,-2 2-10 0,1 1-2 0,-1 1-20 15,1 1 28-15,1 0-24 0,-1 8 29 0,0-2-23 16,-1 1 14-16,0 1-14 0,2-8 23 0,-2 2-17 16,0 6 15-16,0 0-22 0,-2-1 15 0,2-1 5 15,0-3 2-15,0-2-4 0,0 0 0 0,0 1 22 16,0 4-19-16,-1-3 55 0,1 3-57 15,0-5 40-15,-1 2-56 0,1-3-6 0,0 9 3 16,-2-3 4-16,1-1 0 0,1-3-1 0,0-2 0 16,-1 2-1-16,1 1-1 0,0-3 0 0,-2 1-3 15,1-1 0-15,1 1 2 0,-1-1 1 0,1 0-1 16,0-1 42-16,-2 1-50 0,1-1 46 0,1 1-50 16,0-3 35-16,-1 1-40 0,1-2 25 15,0 1-26-15,-1-2 44 0,1 1-3 0,-2 1-8 16,2 1-5-16,0 2 17 0,0-2-3 0,-1 0-10 15,1 3-1-15,0 1-38 0,0-2 38 0,1 1-41 16,1-1 41-16,-2 2-41 0,-2 1 40 16,2-3-34-16,-1 2 23 0,1-1-26 0,0-2 37 15,-1-1-41-15,-1 2 38 0,1 0-36 0,1-3 21 16,0 4 15-16,-1-4-5 0,0-2 0 0,-2 2-2 16,2-1-3-16,-3-1-2 0,3 2-1 0,0-3 20 15,-2 1-27-15,2-2 28 0,-2 2-33 0,1 0 1 16,-1 0-7-16,2-1 6 0,-2-2 5 0,-1 3 2 15,2-2-4-15,-1-2 1 0,1 3 2 0,-1 1 1 16,1-3-2-16,-1 2-2 0,-1-1 3 0,3 0-30 16,-3 0 36-16,3 4-2 0,-2-3-1 0,1 0 0 15,-1-1-1-15,2 2-1 0,-3 2 0 0,3-2-8 16,0 1 1-16,-2-1 1 0,2 0 10 16,-2 1-6-16,3-1 3 0,-1 2-2 0,-2-1 2 15,2-1 26-15,0 2-33 0,-2-1 28 0,2 1-30 16,-2 0 28-16,3-1-30 0,-2 0 29 0,0 1-32 15,1 0-19-15,0 1 27 0,-2-2 1 0,2 1 1 16,0 0-17-16,0 1 11 0,-1-1 2 16,1-1 11-16,0 1-13 0,-2 2 10 0,2-3 8 15,0 0-8-15,-2 1-3 0,3 0 2 0,-1 0 0 16,-2-3 0-16,3 3 0 0,-1 0 0 0,-2 0-1 16,2 3 28-16,2 0-32 0,-2 0 29 0,-2 0-35 15,0 0 31-15,0-1-3 0,2 0-11 0,-3 7-29 16,0-2 39-16,-1 1-32 0,0 0 33 15,0 0-35-15,0-1 33 0,0-2-31 0,-2 1 31 16,5-5-34-16,-4 0 5 0,3-1 3 0,-4 5 30 16,2 0-34-16,0 1 33 0,-1-1-33 0,0-4 32 15,0 4-34-15,1 1 33 0,-1-3-33 0,-2 1 7 16,3-4-8-16,-4 2 30 0,4 2-25 0,-2 2 27 16,1-3 4-16,0 4-3 0,-2-2-3 0,2 1-34 15,-2-3 34-15,3 2-34 0,0-5 34 0,-3-1-31 16,3 2 33-16,-1 2-33 0,-1 0 33 0,2 0-31 15,-1-2-5-15,1-1 10 0,-2 6 6 16,2-6-4-16,1-1-4 0,-3 0 1 0,3 0 9 0,-1 0 2 16,-2-1-4-16,2 0 4 0,1 1-5 15,-1-1 36-15,0 2-38 0,3-1 33 0,-4-2-35 16,3 2 29-16,-1-3-32 0,1 2 33 0,-3 2-2 16,3-4-5-16,1 2-1 0,-1-4-34 0,-2 4 34 15,1-2-32-15,0-1 24 0,0 3-30 16,1-1 44-16,-4 0-35 0,2-1 36 0,0 1-40 15,1 0 8-15,-1 1 3 0,-1-2 0 0,1 2 1 16,0-2 3-16,-1 2 1 0,1-2 2 0,0 2 0 16,-1-2-1-16,2-2 2 0,0 4 2 0,-1-3 0 15,1 0 1-15,-1 0-16 0,0-1 15 0,0 3 15 16,0-3 11-16,0 4 33 0,-1-2-51 16,3 2 39-16,-5-2-29 0,3 2 45 0,1 0 3 15,-2-2-15-15,0 2-1 0,1-2-8 0,-1 4-11 16,1-3-5-16,-1 0-36 0,0 3 34 0,1-3-34 15,0 3 34-15,-1-2-26 0,1-3 30 0,0 4-29 16,-1-3 21-16,1 2-29 0,0-4 1 0,2 4 1 16,-1-2 1-16,1-2 4 0,-2 1 2 0,2 0 4 15,1 0-1-15,-2 0-5 0,3 1-1 0,-2-3-5 16,-2 5-2-16,4-2 4 0,-2-5 7 0,2 2-1 16,-2-1 2-16,2 0-4 0,-1-1 28 0,0 3-34 15,1-5 31-15,0 3-40 0,-1-2 36 0,1-3-31 16,0 2 30-16,0-1-33 0,-1-1 30 15,1 1-29-15,1-2 28 0,-1 2-30 0,-3 0 31 16,3-1-27-16,-1 0 20 0,1 0-2 0,0 1 8 16,0 0-35-16,1-2 28 0,-3 2-31 0,3-2 34 15,-1 1-34-15,-2-2 31 0,3-11-32 0,0 21 30 16,-1-12-36-16,1-9 32 0,-4 19-36 0,4-19 31 16,0 17-40-16,0-17 0 0,-1 12-5 15,1-12-7-15,-2 11-3 0,2-11 1 0,0 0-6 16,-1 14-6-16,1-14-9 0,0 0-11 0,0 0-28 15,0 12-72-15,0-12 51 0,0 0-62 0,0 0 39 16,0 0-44-16,0 0 2 0,0 0-38 0,0 0-56 16,0 0 18-16,0 0-51 0,0 0-324 15,0 0-186-15</inkml:trace>
  <inkml:trace contextRef="#ctx0" brushRef="#br0" timeOffset="18240.8">3406 13932 1037 0,'0'0'480'15,"0"0"-38"-15,-10-7-133 0,10 7 19 0,0 0-141 16,-13-5 16-16,13 5-94 0,0 0 28 0,-11-4-107 15,11 4 79-15,0 0-66 0,0 0 56 0,-13-2-57 16,13 2 55-16,0 0-63 0,0 0 52 0,0 0-64 16,0 0 47-16,-10 10-63 0,10-10 45 0,2 14-61 15,-2-14 55-15,8 17-64 0,-4-5 36 0,2 1-80 16,1-1 29-16,-1 0-83 0,3-1 34 0,0-1-70 16,-1-2 24-16,3-1-44 0,-11-7-20 0,21 8-24 15,-21-8-22-15,22 0-53 0,-5-2 18 16,-3-4-298-16,5-4-96 0</inkml:trace>
  <inkml:trace contextRef="#ctx0" brushRef="#br0" timeOffset="18381.8">3700 13907 716 0,'0'0'560'0,"0"0"-160"0,0 0-9 16,0 0-125-16,0 0 11 0,0 10-133 16,-5-2 25-16,-3 0-92 0,-1 5 16 0,-2 2-83 15,-4-1 13-15,-5 10-85 0,0-2 2 0,-3 0-89 16,0 2-95-16,1 0-107 0,-2 3-311 15,-2 1-190-15</inkml:trace>
  <inkml:trace contextRef="#ctx0" brushRef="#br0" timeOffset="19415.34">1575 15458 103 0,'0'0'689'16,"-4"15"-198"-16,4-15-120 0,-2 11-84 0,2-11-53 16,-3 12-51-16,3-12-31 0,0 0-39 0,-4 11-27 15,4-11-19-15,0 0-10 0,0 0 0 16,-1 9 7-16,1-9 8 0,0 0 0 0,0 0-2 16,0 0-10-16,10 7-10 0,-10-7-9 0,17-7-8 15,-4-1-3-15,1-1-6 0,1-3-3 0,2-2-2 16,-2-4-6-16,-1 3 0 0,0-1-1 0,-2-2-3 15,-3 3 10-15,-2 2 4 0,0 0 2 0,-5 2 1 16,-2 11-5-16,1-20-7 0,-1 20 0 0,-6-14-4 16,6 14-3-16,-15-8-3 0,15 8 0 0,-26 0 0 15,7 5 0-15,-8 8-1 0,-1 3-3 0,-3 4 8 16,-3 14-14-16,-1 2 11 0,2 5-4 0,4 3 3 16,2 2-9-16,4 3 0 0,5 0 7 15,7-7-4-15,4 2 0 0,4-1 0 0,6-1 6 16,6 1-8-16,8 3 9 0,2 0-7 0,9-2 8 15,3-5-11-15,2-3 14 0,3-4-9 16,2-4 8-16,-6-3-7 0,1-4 7 0,-1-1-8 16,-1-3 12-16,-2 0-14 0,-2-2 9 0,-4-1-8 15,-5-5 18-15,-3 1-16 0,-3 0 37 0,-3-1 19 16,-4 1 47-16,0-1-10 0,-5-9 10 0,0 19-32 16,-8-7 15-16,-1-1-41 0,-4 3 13 0,-3-2-33 15,-1 3-4-15,-2-3-9 0,-5 2-5 0,0-1-7 16,-1 0-27-16,2-3-38 0,2 0-48 0,-2 0-51 15,2-3-67-15,2 1-25 0,6-1-10 16,0-4-68-16,13-3-79 0,-14 6-364 0,14-6-306 16</inkml:trace>
  <inkml:trace contextRef="#ctx0" brushRef="#br0" timeOffset="20386.34">1937 16232 226 0,'11'-12'934'0,"-2"3"-250"0,0-3-152 0,-5 3-117 15,1 0-115-15,-5 9-63 0,6-15-47 0,-6 15-8 16,6-16-67-16,-6 16-23 0,7-13-14 0,-7 13 12 16,12-15-55-16,-6 9-4 0,5-3-8 0,1 2-5 15,1-1-12-15,6-1-22 0,0 1-30 16,-2 2-30-16,2-2-23 0,0 1-22 0,2-1-22 0,-5 0-15 16,-3 1 6-16,1 1 15 0,-5 0 45 15,-1-1-8-15,-2-2 54 0,-6 9-30 0,8-15 56 16,-8 15-25-16,-2-15 55 0,2 15-37 0,-8-15 82 15,8 15-15-15,-16-12 50 0,6 7-1 0,10 5 5 16,-23-7 4-16,23 7 2 0,-30 0 0 0,14 3-10 16,-1 1-8-16,1 1-11 0,-1 3-12 0,2 4-5 15,1 2-14-15,1 1 1 0,4 5-19 0,1 1 6 16,2 1-17-16,5 1 8 0,1 0-16 0,5 2 10 16,1-2-10-16,6 4-5 0,4-5-47 15,0 0-30-15,3-4-45 0,-3-5-31 16,5-2-29-16,-1-3 5 0,1-3 5 0,-2-4-40 15,0-2 1-15,-1-5-29 0,2-2-31 0,-3-4 23 16,0-2 29-16,-3-1 63 0,-3-3 93 0,-1-2 82 16,-3 1 45-16,-2 1 67 0,-1 1 18 0,-3 1-1 15,-1 1-7-15,0 2 50 0,-1-1-53 0,-2 2 39 16,2-1-43-16,-4 3-2 0,5 10-3 0,-4-16-13 16,4 16-16-16,-4-12-20 0,4 12-18 0,-1-10-14 15,1 10-8-15,0 0-9 0,0 0-6 0,0 0-3 16,0 0-4-16,0 0-5 0,21 2-1 15,-11 4-1-15,0 3-4 0,1 1-5 0,2 1-4 16,-2-1-1-16,0 3-2 0,-2-4-4 0,-1 2-3 16,-1-2 0-16,-2 1 2 0,-1-2 4 0,-4-8 3 15,5 14 3-15,-5-14 1 0,0 0 0 0,-2 14 2 16,2-14 0-16,0 0 1 0,-9 6-3 0,9-6 4 16,0 0 0-16,-18-5-1 0,18 5 0 0,-13-13-2 15,6 5 0-15,3-2-3 0,0-1 1 0,0-2-17 16,2 0-5-16,2 0-13 0,2 1 0 0,0-3-45 15,4-1 15-15,0 3-49 0,0-1 40 0,3 1-33 16,-1 1 2-16,2 1-8 0,-2 1-30 0,1 0 0 16,-2 0 11-16,1 1 20 0,-3 2 29 15,1-2 31-15,-6 9 34 0,11-13 49 16,-11 13 36-16,6-13 50 0,-6 13-31 0,5-11 58 16,-5 11-29-16,4-8 44 0,-4 8-19 0,0 0 16 15,5-10-20-15,-5 10-1 0,0 0-26 0,0 0-3 16,4-9-11-16,-4 9 18 0,0 0 5 0,0 0 8 15,14 10-8-15,-8-3-22 0,2 1-13 0,2 1-18 16,-2 2-12-16,5 3-18 0,-2 0 1 0,2 1-3 16,1-1-12-16,-1 2-34 0,0-3-36 0,-1 1-39 15,0-2-38-15,-1-2-40 0,0-1-41 0,-1-1-7 16,0-3 0-16,-10-5 33 0,15 4 8 0,-15-4 6 16,17-5 10-16,-17 5-14 0,14-16 48 15,-7 5 32-15,-2-3 27 0,0-4 19 0,-3-4 29 16,1-1 28-16,-2-1 29 0,-1-1 14 0,-1 1 10 15,-1 2 8-15,1 3 18 0,0 1 18 0,0 5 18 16,-2 1 17-16,1 0 12 0,-1 2 0 16,3 10-16-16,-4-14-24 0,4 14-19 0,-4-9-17 15,4 9-15-15,0 0-6 0,0 0-8 0,0 0-1 16,-10 12 0-16,6-4-15 0,3 4 1 0,-3 1-14 16,3 4-3-16,-2 0-6 0,2 1 4 0,1 1-21 15,0 0-36-15,0-1-47 0,0-1-60 0,0 1-48 16,3 0 1-16,-2-5-33 0,3 0-78 0,-4-13-148 15,2 17-214-15,-2-17-201 0</inkml:trace>
  <inkml:trace contextRef="#ctx0" brushRef="#br0" timeOffset="20780.34">2843 15732 297 0,'5'-10'720'15,"-3"0"-184"-15,-2 10-124 0,7-14-83 16,-7 14-63-16,4-15-77 0,-4 15-36 0,4-7-32 15,-4 7-26-15,0 0-23 0,0 0-11 0,0 0-11 16,0 0 7-16,21 4-28 0,-21-4 10 0,10 12-23 16,-2-4 12-16,0-1-23 0,-2 1 13 0,1-1-19 15,0 0 18-15,-1 0-20 0,-6-7 19 0,12 10-23 16,-12-10 13-16,9 7-32 0,-9-7 7 16,0 0-30-16,0 0 18 0,19-6-38 0,-19 6 32 15,8-12-37-15,-3 3 47 0,-4-2-32 0,3-2 50 16,-4 1-35-16,3-4 46 0,-3 3-29 0,1-2-2 15,-1 2 6-15,0 3 10 0,0 10 4 0,0-20 21 16,0 20 10-16,-1-16 5 0,1 16 1 0,-3-10 6 16,3 10 7-16,0 0 7 0,0 0 8 0,-11 5 10 15,7 4-2-15,-4 5 13 0,3 4-17 0,-4 0-21 16,4 4 2-16,0 1-20 0,1-1 8 0,0 1-17 16,3 0 8-16,1-4-15 0,1-2 6 15,3-1-36-15,0-1-19 0,1-3-65 0,0-1-3 0,5-5-56 16,-10-6-7-16,17 6-46 15,-17-6-66-15,24-8-77 0,-6-2-273 0,-1-2-166 16</inkml:trace>
  <inkml:trace contextRef="#ctx0" brushRef="#br0" timeOffset="21085.34">3179 15630 324 0,'5'-15'528'0,"-1"1"-65"16,0 3-92-16,-2 0-5 0,1-1-62 0,-3 12-24 16,1-17-77-16,-1 17-21 0,3-13-50 0,-3 13-19 15,1-9-30-15,-1 9-3 0,0 0-28 0,6-7 3 16,-6 7-25-16,0 0 2 0,18 3-14 0,-18-3 10 15,19 12-20-15,-7-3 10 0,3 2-16 16,-2 3 13-16,-1-1-17 0,0 3 13 0,0 1-18 16,-1-1 11-16,-3 1-7 0,-3-4 13 0,0 1-11 0,0-3 11 15,-2 0-13-15,-3-11 17 0,1 17 21 16,-1-17 24-16,-4 11 17 0,4-11 10 0,-6 7-2 16,6-7-3-16,0 0-11 0,0 0-15 0,-18-4-2 15,18 4-15-15,-10-17 1 0,7 5-21 16,2-5 2-16,1 0-9 0,1-5 3 0,3-2-12 15,6-5-2-15,2 1-11 0,2 1-11 0,1-2-7 16,4 3-6-16,-1 3-22 0,4-2-37 0,-2 7-9 16,-3 3-56-16,1 3-2 0,-3 4-58 0,-1 3 44 15,-14 5-28-15,18-2 6 0,-18 2-15 16,11 13-15-16,-8-4-35 0,-3 8-42 0,-4 3-20 16,-5 3-165-16,-4 5 57 0</inkml:trace>
  <inkml:trace contextRef="#ctx0" brushRef="#br0" timeOffset="21391.34">3017 16073 153 0,'-41'29'552'0,"-7"2"-209"16,0 1-9-16,-5 0-65 0,0-1-37 0,-1 1-29 16,-2-1 1-16,0-1-2 0,1-2-4 0,1 0-10 15,4-3 6-15,5-3 2 0,11-4 4 0,5-3-6 16,3-2-9-16,7-4-3 0,3-2-13 0,16-7-28 16,-15 5-27-16,15-5-23 0,0 0-19 15,10-6-17-15,12-5-11 0,10-7-6 0,18-8-9 16,11-4-3-16,11-5 0 0,22-11-11 15,6-2-1-15,3 0-21 0,1-3 19 0,-3 2-20 16,0 1 14-16,-5 4-34 0,-4 3-5 0,-19 11 7 16,-3 1-5-16,-4 3-23 0,-7 3-23 0,-5 3-22 15,-16 3-4-15,-4 5 13 0,-5 2 1 0,-10 3 2 16,-5 2 26-16,-14 5 1 0,11-4 21 0,-11 4 5 16,0 0 4-16,0 0-8 0,-15 6-8 0,1 1-23 15,-3 2-30-15,-4-1-68 0,-6 5-24 0,-1-1-5 16,-3 1-44-16,-1-1-82 0,0 0-440 0,-1 2-287 15</inkml:trace>
  <inkml:trace contextRef="#ctx0" brushRef="#br0" timeOffset="22506.34">788 14783 575 0,'9'-17'287'0,"1"2"-28"0,-1-2-64 16,0 0 2-16,0 1-81 0,0-2 13 15,-1 2-43-15,-3-1 17 0,-1 4-39 16,-2 2 41-16,3-1-9 0,-5-1 0 0,1 4-4 16,-1 9 10-16,-1-17 4 0,1 17-12 0,-7-17-14 15,7 17 23-15,-11-10-5 0,11 10-12 0,-15-7-5 16,15 7-7-16,-22 5-7 0,8 0 0 0,0 6 5 15,-2 2 3-15,-2 11-1 0,-2 0-6 0,4 3-9 16,-2 6 1-16,1 4 9 0,3 0 4 0,4 1-10 16,-1 3-1-16,4 0-5 0,2 0-11 0,5-2-10 15,1-2-12-15,6-4-11 0,3-2-12 0,4-3-28 16,6-2-20-16,4-6-28 0,4-6-26 0,2-2-39 16,5-8-36-16,3-3-17 0,0-6 8 0,1-2 10 15,-1-6-19-15,2-3 19 0,-6-4-16 16,1-2 20-16,-6-1 17 0,-1-4 40 0,-5 0 20 15,-4-1 34-15,-2-2 19 0,-4 5 62 0,-3 2-5 16,-5 1 60-16,-1 5-35 0,-3 4 52 0,-1 0-9 16,-5 1 6-16,1 4-6 0,-2-2 14 15,-2 3-4-15,8 7-6 0,-15-4-4 0,15 4-2 16,-23 4-13-16,9 1-7 0,-2 3-3 0,0 5-10 16,3 2-8-16,0 2-8 0,2 0-9 0,3 1-3 15,0 1-4-15,2 0 7 0,5-3-17 0,1-1 25 16,5 0-30-16,-1 0 22 0,2-1-24 0,3-3-3 15,1-1 16-15,2-1-22 0,1-3 30 16,-13-6-31-16,25 3 25 0,-25-3-26 0,30-7 26 16,-15 1-27-16,-2-1 27 0,1-2-25 0,-5 1-2 15,-2 0 5-15,0-1-3 0,-7 9 11 0,6-16 1 16,-6 16-7-16,-5-14-3 0,5 14 1 0,-9-14 4 16,0 9-1-16,-2 1 0 0,-2 0-12 0,1 0-12 15,-6 1-27-15,18 3-31 0,-30-1-12 0,30 1-22 16,-28 1-15-16,28-1-56 0,-23 3-93 0,23-3-380 15,-17 0-192-15</inkml:trace>
  <inkml:trace contextRef="#ctx0" brushRef="#br0" timeOffset="22877.34">1219 14798 199 0,'0'0'689'0,"19"-6"-175"0,-19 6-138 15,0 0-79-15,15-1-64 0,-15 1-54 0,9 4-43 16,-9-4-29-16,6 13-21 0,-6-13-16 0,4 18-13 15,0-7-11-15,-1-1-10 0,-2 1-9 0,3 1-4 16,-2-2-7-16,1 1 21 0,2 0-30 0,-1-1 24 16,1 0-27-16,-1-2 21 0,0 2-37 0,1-2 23 15,-5-8-25-15,10 10 24 0,-10-10-38 0,9 5 29 16,-9-5-40-16,0 0 40 0,14-5-36 0,-14 5 43 16,13-13-39-16,-8 5 8 0,1 0 4 0,1-5 17 15,0 4-10-15,0-6-1 0,-1 3 4 0,-1-1-2 16,4 0 0-16,0-4 10 0,-1 2 1 15,1-1 3-15,1 4 3 0,-2 1 2 0,1-1-2 16,1 2-3-16,-4 3 5 0,2 0-4 16,-8 7-1-16,15-6 2 0,-15 6 3 0,0 0-3 15,21 5-7-15,-13 0 0 0,0 3 6 0,0 4-4 16,0 0 2-16,-1 0 4 0,-2 5 26 0,0-3-46 16,-1 1 12-16,0-1-77 0,0 1 0 0,0 2-62 15,-1-5-66-15,0-2-128 0,-2 2-309 16,-1-12-174-16</inkml:trace>
  <inkml:trace contextRef="#ctx0" brushRef="#br0" timeOffset="23494.34">1696 14749 197 0,'0'0'674'0,"0"0"-209"0,0 0-122 15,3-10-86-15,-3 10-73 0,4-10-64 0,-4 10-36 16,10-20-20-16,-1 6-14 0,1-5-5 0,2-7-15 16,3 2-3-16,-2-1 21 0,2-4-40 0,-3-2-11 15,-1-2 23-15,-2-3-39 0,0-2 28 16,-1-1-31-16,1-2 28 0,-4-5-30 0,0 3 5 0,-1 0 12 16,-2 4 17-16,1 2 17 0,-2 8 11 15,2 3 21-15,-2 10 24 0,-1 0-8 0,-1 3-9 16,1 13-13-16,-4-16 3 0,4 16-20 0,0 0-5 15,0 0 9-15,-6 16 25 0,3 2 6 0,2 8 17 16,-2 9-17-16,3 10 7 0,1 2-19 0,3 16-9 16,0 2-5-16,4 2-10 0,-2 1-6 0,3 0-5 15,0-1-4-15,1-3-4 0,-2-1 7 0,1-3-11 16,1-4 6-16,-5-10-13 0,3-2 4 0,-3-4-14 16,-1-3-9-16,-3-3-12 0,0-7-22 15,-2-7-15-15,1-2-21 0,-4-4-17 0,-1-2-4 16,0-4 3-16,5-8 6 0,-15 5 59 15,15-5-36-15,-18-5 49 0,4-2-25 0,0-6 41 16,-3-1-39-16,2-8 64 0,-1 0-46 0,4-4 48 16,-1-3-67-16,4-5 31 0,2 5-1 0,4-7 6 15,1 1 3-15,5-1 1 0,1 2 1 0,1-3 1 16,4 3 1-16,5-1-1 0,-1 2 2 0,3-2-11 16,2 2 13-16,3 0 3 0,-1 2 38 0,1 0-47 15,-1 3 43-15,2 2-45 0,-2 3 41 0,-2 1-45 16,-2 7 43-16,-1 1-43 0,-5 6 39 15,0 1-43-15,-10 7 38 0,14-4-25 0,-14 4 52 16,17 10-12-16,-11-1 36 0,1 5-13 0,-1 4-1 0,-1 1-9 16,0 4-5-16,-2-2-14 0,1 1 2 15,-2-1-8-15,-1-2-4 0,1-1-10 0,-1-1 1 16,-1 0 1-16,1-3-6 0,1-2-12 0,-2-2-41 16,0-10-51-16,2 18-30 0,-2-18-6 0,0 0-28 15,0 10-52-15,0-10-72 0,0 0-98 0,0 0-174 16,0-17-72-16</inkml:trace>
  <inkml:trace contextRef="#ctx0" brushRef="#br0" timeOffset="23619.36">2131 14389 151 0,'1'-13'459'0,"-1"13"-95"15,0-19-88-15,0 19-43 0,0-15-79 16,0 15-33-16,-1-9-36 0,1 9-21 0,0 0-23 0,0 0-22 16,0 0-26-16,0 0-28 0,0 0-36 15,0 0-33-15,0 0-34 0,23 0-93 0,-23 0-179 16,14 3 185-16</inkml:trace>
  <inkml:trace contextRef="#ctx0" brushRef="#br0" timeOffset="25353.34">2343 14233 479 0,'0'0'376'0,"9"-11"-66"0,-9 11-22 0,5-8-99 16,-5 8-11-16,0 0-88 0,0 0 28 0,0 0-53 16,0 0 16-16,0 0-29 0,3 15 19 15,-5-3-39-15,2 6 22 0,-1 3-39 16,2 6 25-16,1-1-48 0,0 7 48 0,2 2-42 15,0 3 2-15,0-2 0 0,1 1 0 0,1-2-1 16,-2 1 2-16,1 1 24 0,0-2-31 0,-1 0 24 16,0-3-40-16,-1-4 34 0,-2-3-20 0,-1 0 34 15,0-5-41-15,0 0 35 0,-1-5-33 0,-2 2 33 16,-1-6-33-16,3 1 32 0,1-12-32 0,-8 12 28 16,8-12-30-16,0 0 29 0,0 0-43 0,0 0 30 15,-19-8-31-15,14-3-3 0,1-4-4 0,0-5-13 16,3-6 6-16,0-1-12 0,1-2-5 0,2-9 10 15,1 2 14-15,2 1 11 0,3-2 6 16,-1 1 1-16,2 2-2 0,0 0 3 0,4 3-6 16,-3-1 16-16,3 6-9 0,0 2 14 0,-3 4-4 15,-1 2 22-15,1 2 5 0,-1 2 4 0,-3 3 27 16,0 0-3-16,0 4 18 0,-6 7-27 0,8-12 18 16,-8 12-19-16,0 0 30 0,7-7 2 0,-7 7 0 15,0 0-47-15,0 0 40 0,7 12-49 0,-7-12 43 16,4 17-41-16,-4-17 34 0,3 21-50 15,-3-8 36-15,3-1-44 0,-2 0 43 0,3 0-54 16,-2 1 50-16,1-2-47 0,1-1 44 0,1 2-47 16,-1-4 47-16,-4-8-54 0,10 12 58 0,-10-12-57 15,12 7 25-15,-12-7-36 0,0 0 33 16,21-6-44-16,-12 0 45 0,0-2-31 0,1-4 38 16,1-3-34-16,-2-1 38 0,-1-3-1 0,0 1 0 15,0 1 9-15,1 0 10 0,-4 3-5 0,-1 2 0 16,1 3-36-16,-1 1 46 0,-4 8-12 0,6-15-5 15,-6 15 6-15,3-10-10 0,-3 10-1 0,0 0 3 16,0 0-2-16,0 0-2 0,0 0-2 0,0 0 1 16,10 8-4-16,-10-8-43 0,1 10 48 0,-1-10-49 15,0 0 32-15,4 14-35 0,-4-14 33 0,3 10-45 16,-3-10 37-16,0 0-36 0,2 10 13 0,-2-10-30 16,0 0-22-16,0 0-3 0,0 0-18 15,10-7 22-15,-10 7 1 0,9-15 32 0,-4 4 5 16,2-3 26-16,-2 1 18 0,4-1 19 15,-2-2 14-15,2 1 19 0,-1 1 24 0,1 2-15 16,-1 1 40-16,1 2-32 0,-3 0 28 0,4 4-45 16,-10 5 25-16,16-10-54 0,-16 10 30 0,0 0-30 15,20 0 35-15,-20 0-55 0,15 7 45 0,-15-7-7 16,17 11-9-16,-9-2-3 0,-2-2-4 0,2 3 0 16,-2 0-4-16,-1 1-5 0,2-3 1 0,-2 1-3 15,1-1 7-15,-6-8-8 0,8 12-1 16,-8-12 0-16,5 10-12 0,-5-10 14 0,0 0-1 0,5 7-3 15,-5-7 4-15,0 0 0 0,0 0-4 16,0 0 13-16,10-8 8 0,-10 8 3 0,4-9-3 16,-4 9-2-16,5-12-4 0,-5 12-5 0,7-13 0 15,-7 13-3-15,7-12-50 0,-7 12 51 0,10-13-38 16,-10 13 46-16,12-11-54 0,-12 11 52 0,12-10-45 16,-12 10 37-16,12-7-6 0,-12 7-6 0,13-6-6 15,-13 6-8-15,0 0-11 0,19-6-8 16,-19 6-28-16,12-4 18 0,-12 4-22 0,15-6-9 15,-15 6-2-15,13-7-11 0,-13 7 25 0,14-11-6 16,-8 5 31-16,2-3-10 0,-2 2 37 0,3-3 1 16,-2-2 15-16,-1 0 30 0,-1 2 21 0,-1 0 38 15,0 0-33-15,1 1 41 0,-4-1-43 16,-1 10 44-16,4-14-50 0,-4 14 45 0,0 0-55 16,-1-12 49-16,1 12-38 0,0 0 47 0,0 0-22 15,-16 8 18-15,10-1-40 0,-3 2 13 0,0 4-8 16,0 1-10-16,0 2-10 0,3-3-6 0,-3 1-8 15,5 0-10-15,-1-3-2 0,1-2 2 0,4-9-2 16,-4 19-6-16,4-19-17 0,0 12-29 0,0-12-29 16,0 0-21-16,8 7-22 0,-8-7-27 0,0 0-24 15,19-8-11-15,-10 0 6 0,0-2-11 0,1-5 50 16,2-2 25-16,-2-1 33 0,1 0 35 0,0-4 43 16,-1 2 25-16,1-1 25 0,0 2 28 15,-2 0-40-15,1 3 52 0,-4 2-35 16,3 3 48-16,-5 3-67 0,-4 8 45 0,10-14-53 15,-10 14 58-15,0 0-57 0,0 0 53 0,0 0-46 16,12 6 29-16,-12-6-47 0,1 11 29 0,-1-11-46 16,1 15 34-16,-1-15-45 0,0 16 35 0,0-16-54 15,2 14 25-15,-2-14-71 0,1 13 30 0,-1-13-47 16,0 0-10-16,2 9-35 0,-2-9-69 0,0 0 3 16,0 0-4-16,13-9 18 0,-13 9 33 15,13-17 41-15,-5 0 1 0,3 1 32 0,1-9 21 16,3-3 45-16,-2-3 37 0,3-2 19 0,-3-1 25 0,5 0 21 15,0 0 24-15,1 3 13 0,0 3-11 0,-1 5 14 16,0 3-12-16,-4 4-9 0,-1 4-42 16,-3 2-2-16,-10 10 21 0,15-1-4 0,-15 1 2 15,13 11 9-15,-8-1-8 0,-1 4-42 0,0 7 27 16,-1 1-30-16,-1 2 24 0,-2 2-35 0,0 2 18 16,0-3-22-16,0 1 14 0,-1 0-33 0,1 1 25 15,0-2-35-15,0-2 19 0,-1 1-17 16,-1-1 22-16,1-4-22 0,1 0 20 0,0-6-10 15,-1 0-3-15,-1 0 6 0,2-13-1 0,-1 19-2 16,1-19-2-16,0 13 1 0,0-13-5 0,0 0-5 16,0 0 0-16,0 0-34 0,0 0 35 0,0 0-20 15,0 0 26-15,13-13-17 0,-8 3 13 16,0-4-37-16,4-5 11 0,-1-3-32 0,3-4 39 16,2-2-35-16,1-3 43 0,0-1-32 0,0 2 41 15,3 0 2-15,1 1-2 0,-3 0 3 0,4 5-1 16,-2 4 0-16,-2 6 9 0,2-3 4 0,-2 8-4 15,-2 3 2-15,0 2 6 0,-13 4-1 0,21 0 7 16,-12 4 20-16,3 4 1 0,-1 8 15 0,-1 0-1 16,-2 5-4-16,1 0-4 0,-4 4-8 0,0-1-7 15,-1 2-8-15,-1-1-10 0,-2 1-4 0,2 1 5 16,-3-5-2-16,0-1-6 0,0-4-14 0,0-2 3 16,0-3-26-16,0-12-22 0,0 18-24 0,0-18-27 15,0 0-17-15,0 0-7 0,0 0 2 16,0 0-28-16,0 0 1 0,1-11-6 0,1-5-27 15,1-7-21-15,1-3-8 0,1-10 5 16,-1-2-1-16,1-4 6 0,0-2-5 0,3-2-10 16,-1 5 155-16,0 3 120 0,-1 4 110 0,-1 9 0 15,-1 2-16-15,1 5-32 0,-2 4-25 0,-1 2-14 16,-2 12-24-16,0-15-8 0,0 15-12 0,0 0-30 16,0-12-25-16,0 12-40 0,0 0-38 15,0 0-46-15,0 0-29 0,0 0-290 0,0 0 112 16</inkml:trace>
  <inkml:trace contextRef="#ctx0" brushRef="#br0" timeOffset="25679.34">4159 13483 769 0,'0'0'474'0,"0"0"-148"16,0 0-43-16,10 6-97 0,-10-6-2 0,0 0-71 16,1 12-20-16,-1-12-8 0,-2 21-38 0,-2-9 33 15,1 5 5-15,-2 4-8 0,0 0-11 0,1 3-10 16,-1 0-8-16,3 1-17 0,-1-2-7 15,2 2 0-15,0-3-11 0,1-3-3 0,0 0 6 16,1-2-1-16,3 0-5 0,2-3-2 0,-1-2 0 16,2-4-1-16,0 0-2 0,-7-8-4 0,18 4-4 15,-18-4-3-15,19-3 4 0,-5-6-1 16,2-1-5-16,-1-6 5 0,0-4 6 0,2-2 1 16,-3-4-4-16,0 1 4 0,-4-1 14 0,-2 4 19 15,0 1 17-15,-3 0 54 0,-4 4-53 0,-1 1 40 16,0 2-67-16,-4 0 44 0,-2 0-75 0,-3 5 61 15,0-1-66-15,-3 5 53 0,12 5-61 0,-23-9 28 16,23 9-83-16,-24-3 17 0,24 3-87 0,-20 0 25 16,20 0-72-16,0 0-57 0,-21 0-39 0,21 0-158 15,0 0-180-15,0 0-154 0</inkml:trace>
  <inkml:trace contextRef="#ctx0" brushRef="#br0" timeOffset="25975.34">4389 13400 707 0,'14'-5'626'0,"-2"2"-209"0,-12 3-40 0,20-5-138 16,-20 5 8-16,0 0-116 0,24 2 25 0,-24-2-84 16,12 10 36-16,-12-10-68 0,11 14 40 0,-7-6-63 15,1 1 44-15,-1 3-59 0,-1 0 47 0,-1 0-59 16,2-1-2-16,-1 1 5 0,-1-1-1 0,-2-11 3 16,5 17-1-16,-5-17-9 0,5 15 2 0,-5-15 5 15,4 9-16-15,-4-9 17 0,0 0-1 0,0 0 0 16,20-4 51-16,-12-3-56 0,5-6 49 0,1-3-50 15,3-6 52-15,3-3-58 0,-1-3 55 16,3-2-61-16,1 0 5 0,1 2 11 0,-1-1 12 16,-1 3-4-16,1 6 2 0,-1 0 7 0,-7 8-3 15,2 3-1-15,-6 2 0 0,-11 7-1 0,21-3-2 16,-21 3-2-16,16 11 33 0,-11 0-90 0,-1 4-4 16,-1 7-85-16,-5 2-109 0,0 2-123 0,-6 8-325 15,-2 2-231-15</inkml:trace>
  <inkml:trace contextRef="#ctx0" brushRef="#br0" timeOffset="27133.34">2086 15117 42 0,'0'0'161'0,"0"10"47"0,0-10-127 16,0 13-20-16,0-13-26 0,3 13 18 0,-3-13-35 15,2 12 21-15,-2-12 4 0,4 10 62 0,-4-10 14 16,4 12-16-16,-4-12 15 0,0 0-36 0,4 10-10 16,-4-10-31-16,0 0-1 15,0 0-21-15,0 0 7 0,0 0-6 0,0 0 1 16,0 0 0-16,0 0 31 0,0 0-11 0,9-6 36 16,-9 6 25-16,1-16 5 0,2 8-2 0,-3-4 24 15,2 1-40-15,-2-1 63 0,3-1-26 0,-2 0 42 16,3 1-9-16,-3 1 29 0,2-1 3 0,-3 12 5 15,4-17-18-15,-4 17-23 0,2-14-28 0,-2 14-24 16,3-10-23-16,-3 10-16 0,0 0-11 0,0 0 15 16,0 0 30-16,20 10 6 0,-12 2-13 0,2 6-19 15,-1 2 2-15,2 6-34 0,2-1 11 16,-1 4-27-16,-1 2 10 0,1-2-22 0,-2 3 10 16,0-4-34-16,2-1-17 0,-6-6-43 0,4-1-39 15,-2 0-47-15,-3-7-43 0,0 0-34 0,-1-4-19 16,0 0 36-16,-4-9-16 0,6 7 9 0,-6-7-7 15,0 0 0-15,0 0-1 0,1-13 19 0,-3 2 25 16,-4-8 48-16,-2-2 34 0,0-7 42 0,-3-4 39 16,-1-2 34-16,3-1 36 0,-3 0 39 15,3 1 17-15,-2 1 2 0,2 5-11 0,3 5 24 16,1 1 34-16,1 7-48 0,0 0 37 0,0 4-69 16,2-1 19-16,2 12-48 0,-5-11 34 15,5 11-51-15,0 0 29 0,0 0-34 0,0 0 22 16,0 0-25-16,11 7 23 0,-4 0-44 0,0 2 34 15,3 2-30-15,2 0 31 0,2 1-37 0,3 0 26 16,-1-2-33-16,2-3 22 0,1 1-65 0,-2-4 27 16,2-2-50-16,0-1 13 0,0-4-26 0,3-1 11 15,0-4-16-15,-3 0-7 0,3-5 19 0,-3 1 14 16,0-6 29-16,-2 2 19 0,-3 0 30 0,1-2 17 16,-5 1 11-16,1 0 7 0,-4 5 0 0,1 1 49 15,-4 2-33-15,-4 9 36 0,6-14-28 0,-6 14 37 16,0 0-28-16,0 0 26 0,0 0-22 0,0 0 12 15,-18 6-34-15,8 2 8 0,-3 6-30 16,2 1 11-16,-5 2-36 0,3-3 27 0,1 1-11 16,0 2-5-16,1-3-20 0,3-3-7 15,0 1 3-15,3-3 1 0,5-9-43 0,-6 12 8 16,6-12-53-16,0 0 42 0,-5 10-51 0,5-10 46 16,0 0-40-16,0 0 48 0,15-13 11 0,-6 4-29 15,1-1 39-15,1-1-10 0,-1 0 40 0,1 0-23 16,1 0 58-16,-2 1-43 0,1 2 54 0,-2 1-48 15,-9 7 44-15,18-8-43 0,-18 8 48 0,16-2-35 16,-16 2 43-16,16 6-32 0,-16-6 27 0,17 12-38 16,-8-4 28-16,1 5-6 0,-1-1-14 0,-1 1-22 15,2 2-22-15,0-1 11 0,-1 1 32 16,2-1-30-16,0 1 15 0,-1-4-59 0,0 0 17 16,2-2-57-16,-2-1 18 0,3 1-44 0,-4-4-22 15,1-2-37-15,4 1-32 0,-14-4-13 0,24 3-2 16,-24-3 16-16,26-4-27 0,-15 1 18 0,1 0-123 15,2-4 251-15</inkml:trace>
  <inkml:trace contextRef="#ctx0" brushRef="#br0" timeOffset="27601.34">2970 15084 659 0,'7'-13'209'0,"-3"-1"-16"0,0-3-10 0,-2 0-12 15,2-1-22-15,-3 4-10 0,-1 0-8 0,0 0-7 16,-1 1 28-16,-4 1-50 0,4 2 11 0,-3-2-20 16,-1 4 49-16,5 8-60 0,-12-11 23 0,12 11-30 15,-14-5 19-15,14 5-38 0,-13 4 15 0,13-4-22 16,-16 12 16-16,7-2-28 0,0 2 21 0,0 5-10 15,1 1-8-15,3-1-8 0,0 2-7 16,1-3-27-16,3 0 17 0,-2 0-19 0,3-2 22 16,3-1-22-16,-2-1 13 0,3 0-35 0,0-4 10 15,1 1-37-15,-5-9 18 0,10 9-61 0,-10-9 42 16,0 0-45-16,22 0 40 0,-22 0-28 0,18-11 37 16,-8 2-2-16,3-3 24 0,-2-2 8 0,1 0-23 15,-1-1 46-15,-2 1-30 0,0 2 44 16,0-1-37-16,-1 2 44 0,-2 1-38 0,-1 2 45 0,0 1-40 15,-5 7 43-15,9-13-46 0,-9 13 31 16,8-8-33-16,-8 8 45 0,0 0-51 16,10-5 44-16,-10 5-39 0,0 0 42 0,0 0-50 15,14 4 49-15,-14-4-43 0,0 0 41 0,9 8 8 16,-9-8-23-16,0 0-3 0,12 8-4 0,-12-8-6 16,11 6-3-16,-11-6 1 0,13 6-2 0,-13-6-32 15,0 0 38-15,19 5 2 0,-19-5 2 0,0 0-2 16,22 1 0-16,-22-1 2 0,0 0-1 0,23 0 8 15,-23 0-11-15,16-2 3 0,-16 2 0 0,17-4 1 16,-17 4-36-16,20-6 31 0,-20 6 13 0,22-7-38 16,-10 3 41-16,-2-2-44 0,1 2 49 0,1-1-47 15,3 0 49-15,-2 0-40 0,1-1 35 16,0 2-45-16,3 0 17 0,-3 0-43 0,0-2-31 16,1 3-45-16,-15 3-38 0,27-5-36 0,-27 5-44 15,27-4-24-15,-27 4-175 0,22 0 133 0</inkml:trace>
  <inkml:trace contextRef="#ctx0" brushRef="#br0" timeOffset="27725.34">3662 14881 19 0,'0'0'358'15,"0"0"-90"-15,15-4-50 0,-15 4-56 0,0 0-35 16,14-4-34-16,-14 4-48 0,0 0-49 0,18-3-30 16,-18 3-51-16,17-4-33 0,-17 4-187 15,15-4 85-15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0:53:26.451"/>
    </inkml:context>
    <inkml:brush xml:id="br0">
      <inkml:brushProperty name="width" value="0.05292" units="cm"/>
      <inkml:brushProperty name="height" value="0.05292" units="cm"/>
      <inkml:brushProperty name="color" value="#FF0000"/>
    </inkml:brush>
  </inkml:definitions>
  <inkml:trace contextRef="#ctx0" brushRef="#br0">8208 3662 570 0,'0'0'529'0,"0"0"-130"16,-11-3-130-16,11 3-10 0,0 0-69 0,0 0 3 15,-11-6-44-15,11 6 0 0,0 0-15 0,0 0-29 16,0 0 7-16,-8-6-20 0,8 6 1 0,0 0-33 16,0 0 1-16,0 0-28 0,5-12 9 0,2 7-26 15,5-4 12-15,7 0-16 0,9-6 6 0,7 0-7 16,12-7-10-16,8 1 10 0,6-1-12 0,9-4 10 15,6-3-14-15,21-5 9 0,3 1-11 0,-2-1 16 16,3 0 0-16,0 1 0 0,4 2-4 0,-3 0 4 16,0-1-5-16,-20 9 2 0,0-2 50 0,-2 1-61 15,-3 2 2-15,-3 0 6 0,-5 5 1 0,-6-3-3 16,-6 6-1-16,-16 1 0 0,-1 2-2 0,-8 2 1 16,-9 3 2-16,-3-1 3 0,-1 4-1 15,-6-3 3-15,-13 6-3 0,19-6-3 16,-19 6 1-16,10-5-3 0,-10 5-11 0,0 0-10 15,0 0-13-15,0 0-17 0,-9-8-15 0,9 8-8 16,-15-6-8-16,15 6-9 0,-18-5 1 0,18 5 3 16,-20-7-16-16,20 7 38 0,-21-7-9 0,21 7 29 15,-16-9-7-15,16 9 26 0,-17-8-18 0,17 8 32 16,-11-10-6-16,11 10 29 0,-12-8-13 0,12 8 44 16,-7-8-33-16,7 8 55 0,-7-7-21 15,7 7 48-15,0 0-7 0,-9-9 24 0,9 9-20 16,0 0 9-16,-6-7-28 0,6 7-3 0,0 0-24 15,0 0 10-15,0 0-24 0,-8-9 6 0,8 9-17 16,0 0 7-16,0 0-19 0,0 0 8 0,0 0-11 16,14-4 13-16,-14 4-14 0,21 0 13 0,-21 0-13 15,35 4 13-15,-13-1-12 0,1-1 20 0,3 3-17 16,-3 1 12-16,0-1-9 0,-3 0 10 0,2 2-9 16,-4 1 8-16,-3-3-17 0,-1 2 10 0,-2 0 1 15,-3 0 0-15,-3 1-1 0,-1-1-1 0,-5-7 0 16,5 15 1-16,-5-5-3 0,-5 1-11 15,0 4 1-15,-4-1-105 0,-1 1-47 16,-2 5-44-16,2-2-88 0,-4-2-77 0,4 2-396 0,-1-3-287 16</inkml:trace>
  <inkml:trace contextRef="#ctx0" brushRef="#br0" timeOffset="1110">11275 2638 76 0,'0'0'437'0,"0"0"-146"0,5-9-60 0,-5 9-38 15,0 0-26-15,0-12-32 0,0 12-21 16,0-14-10-16,0 14-16 0,-5-11-9 0,5 11 13 16,-1-12-11-16,1 12-2 0,-4-12-6 0,4 12 18 15,-4-12-39-15,4 12 35 0,-5-10-50 0,5 10 23 16,-9-10-43-16,9 10 27 0,-11-9-36 0,11 9 22 16,-16-4-22-16,16 4 27 0,-24 2-42 0,11-1 34 15,-3 3-33-15,-5 5 34 0,3 2-33 16,-6 3 38-16,1 2-37 0,0 1 31 0,5 3-34 0,-2-1 31 15,2 1-36-15,4-1 36 0,1-2-35 16,3 0 31-16,1 0-33 0,4-2 32 0,1-1-32 16,2-2 25-16,4-3-29 0,-1 2 38 0,5-2-41 15,3 3 30-15,4-6-18 0,3 0 28 0,5-1-31 16,1-5 31-16,2-2-29 0,3-1 27 0,5-4-37 16,0-4 37-16,0 2-34 0,-4-4 33 0,-2 0-33 15,-6 1 27-15,-1 2-23 0,-2-1 56 0,-2-2-24 16,-1 1 48-16,-6 3-5 0,2 1 28 0,-2 0-15 15,-8 8 11-15,10-13-25 0,-10 13-12 16,9-11-13-16,-9 11-10 0,5-5-7 16,-5 5-9-16,0 0 2 0,0 0 0 0,0 0-4 15,5 8-4-15,-5-8 8 0,-2 17-10 0,0-3 11 16,0 1-13-16,-1 4 9 0,1 3-12 0,-1 3 11 16,-1-4-14-16,2 5 16 0,-1-1-6 0,2-1-5 15,0 1-15-15,-2-2-21 0,3-3 5 0,0 0-91 16,3-1-16-16,-1-1-6 0,-1-1-41 0,3-2-32 15,3 0-63-15,-2-5-18 0,0-1-63 0,3-2-158 16,-8-7 4-16</inkml:trace>
  <inkml:trace contextRef="#ctx0" brushRef="#br0" timeOffset="1455">11568 2784 497 0,'1'-17'404'16,"-1"0"-83"-16,1 2-58 0,-1 1-66 0,-1 2-34 15,1 12-17-15,0-17-26 0,0 17-1 0,0-17-46 16,0 17 24-16,0-12-56 0,0 12 23 0,0 0-38 16,0-11 20-16,0 11-38 0,0 0 24 0,0 0-36 15,0 0 32-15,5 11-33 0,-5-11 18 0,1 17-24 16,2-5 34-16,1-3-37 0,-2 2 31 0,1 0-25 16,1 0 26-16,0-2-42 0,1 1 45 15,-1-1-31-15,1 0 28 0,2-3-26 0,1 1 33 0,-8-7-32 16,14 9 13-16,-14-9-12 0,22 2 44 15,-22-2-31-15,29-8 22 0,-10 0-24 0,-1-2 33 16,1-4-41-16,4-3 37 0,-3-1-23 0,-1-2 28 16,-3-2-37-16,1 3 30 0,-7-2-34 0,3 4 28 15,-4-2-33-15,-3 2 26 0,-2 3-31 0,1 2 28 16,-5 12-38-16,0-17 12 0,0 17-38 0,-10-12 18 16,10 12-41-16,-13-5-15 0,13 5-31 0,-20 0-63 15,20 0-64-15,-21 3-50 0,21-3-245 16,-16 4-35-16</inkml:trace>
  <inkml:trace contextRef="#ctx0" brushRef="#br0" timeOffset="1642">11896 2442 641 0,'0'0'429'16,"17"-7"-68"-16,-17 7-111 0,11-5-41 0,-11 5-71 16,0 0-1-16,14-4-52 0,-14 4 15 0,0 0-44 15,13 7 31-15,-13-7-44 0,9 14 19 0,-4-2-39 16,-2 1 21-16,1 4-39 0,-2 4 30 0,3 1-36 15,-2 1 29-15,-1 0-31 0,0 1 25 0,0-1-35 16,1 0 9-16,-1-1-58 0,0-3-33 0,0-2-53 16,1-2-53-16,-2-1-59 0,3-3-55 0,-4-11-171 15,6 15 65-15</inkml:trace>
  <inkml:trace contextRef="#ctx0" brushRef="#br0" timeOffset="1781.99">12096 2419 48 0,'-2'-12'393'0,"2"12"-148"0,-2-15-66 16,2 15-76-16,-5-14-61 0,5 14-63 0,-4-7-76 15,4 7-167-15,0 0 81 0</inkml:trace>
  <inkml:trace contextRef="#ctx0" brushRef="#br0" timeOffset="2064.01">12375 2386 448 0,'0'0'349'0,"0"0"-95"16,0 0-51-16,0 0-48 0,0 0-47 0,0 0-11 16,-9 6-15-16,9-6-20 0,0 0-8 0,-9 13-9 15,9-13-6-15,-7 15-4 0,3-4-8 0,0 3-5 16,-1 1-4-16,1 0-1 0,0 1-4 0,3 1-9 15,0-4 6-15,1 2-1 0,0-1-1 0,1-1-3 16,2 0-1-16,-1-1-2 0,6 1 2 0,-2-2 2 16,1-2-1-16,3 0 12 0,0-3-17 15,0-1 0-15,-10-5-12 0,26 4-19 0,-26-4-29 16,32-4-15-16,-17-1-29 0,4-2-22 0,0-3-3 16,-2-4-47-16,1 1-37 0,-4-2-127 15,3-1 250-15</inkml:trace>
  <inkml:trace contextRef="#ctx0" brushRef="#br0" timeOffset="2252">12600 2367 322 0,'-4'-21'447'0,"0"2"-106"16,1 3-58-16,-1 0-38 0,-2 2-68 0,0 1-4 16,1-1-52-16,1 4 33 0,1 0-48 15,3 10 27-15,-7-16-35 0,7 16 3 0,-5-10-66 0,5 10 31 16,-5-12-39-16,5 12 20 0,0 0-35 0,0 0 23 16,0 0-33-16,0 0 26 0,0 0-32 15,0 0 29-15,0 18-4 0,3-5-2 0,-1 4-4 16,3 0-21-16,-1 6 15 0,0-2-25 0,-2 4 29 15,2 0-61-15,-1-2 11 0,-2 3-56 0,3-4-24 16,0 0-51-16,-3-3-76 0,4-2-73 0,0-5-260 16,-1 0-105-16</inkml:trace>
  <inkml:trace contextRef="#ctx0" brushRef="#br0" timeOffset="3063.99">12797 2288 700 0,'8'-25'352'16,"-3"1"-72"-16,1 3-37 0,-2 1-48 0,2 6-19 15,-4-3-27-15,0 5-23 0,-2 3-26 0,0 9-25 16,0-16-16-16,0 16-7 0,-4-10-17 0,4 10-2 16,0 0 22-16,-19 1-49 0,19-1 32 0,-20 13-25 15,8-6 16-15,3 4-31 0,-3-3 26 0,3 1-31 16,0 2 31-16,1-4-5 0,2 2-5 0,2 0-2 16,0 0-1-16,4-9-12 0,-3 18 0 0,3-18 7 15,2 19-28-15,0-9 39 0,3 0-43 0,2 3 42 16,-1-1-32-16,4 1 29 0,-2-3-29 0,1 2 31 15,4 2-30-15,-2 0 30 0,2-3-33 0,0 1 34 16,-3-2-31-16,0 0 29 0,2 0-29 16,-2-1 29-16,3-2-36 0,-4 0 36 0,0-1-33 15,2-1 26-15,-11-5-34 0,23 6 26 16,-23-6-27-16,23 1 22 0,-23-1-36 0,30-3 23 16,-14-4-17-16,2-1 29 0,1-1-25 0,-1-3 22 15,-3-1-21-15,1-3 21 0,-2-2-18 0,1-4 30 16,-3-4-19-16,-1-1 27 0,-1-1-26 0,-3 3 10 15,-3 0 18-15,-1-1 9 0,0 2 9 0,-3-1 5 16,-1 2-4-16,-2 1-2 0,1 1 6 0,-4 1 2 16,1 1 3-16,-1 4 3 0,1 1-10 15,-3 2 2-15,3 3-9 0,-1 1-1 0,-2-2-8 16,8 10-1-16,-10-11-7 0,10 11-1 0,0 0 0 0,-14-4-7 16,14 4 1-16,-16 8 0 0,11 3-1 15,-2 3 1-15,-1 2-2 0,2 3 2 0,-1 3 27 16,5 0-30-16,-2 0 24 0,1 0-28 0,3 1 27 15,0 0-3-15,3 0-24 0,-1-3 15 0,3 2-29 16,2-1 15-16,-1-1-45 0,3-3 24 0,1-4-50 16,1-2 33-16,0-1-28 0,2-3 21 0,1-2-15 15,-14-5 19-15,25 4-16 0,-25-4 29 0,26-3-9 16,-9-1 27-16,-2-3-12 0,0 0 23 0,1-2-3 16,-4 1 27-16,-1 1-9 0,-1 2 46 15,-10 5-21-15,13-10 37 0,-13 10-47 0,10-7 25 0,-10 7-40 16,0 0 29-16,13-8-42 0,-13 8 31 15,0 0-31-15,0 0 33 0,0 0-7 0,5 8-4 16,-5-8-6-16,0 11-32 0,0-11 34 0,0 14-37 16,0-14 38-16,2 16-38 0,-2-16 37 0,5 14-35 15,-5-14 31-15,10 15-42 0,-10-15 34 0,11 10-36 16,-11-10 31-16,14 7-33 0,-14-7 41 0,0 0-30 16,28 0 30-16,-15-3-28 0,-3-2 33 15,-1 1-4-15,4-5 3 0,-3 1 2 0,-1-2-2 16,-3 1 3-16,3 0-20 0,-4 4 48 0,2-3 10 15,-7 8 0-15,10-10-9 0,-10 10-10 16,6-7-35-16,-6 7 23 0,0 0-29 0,0 0 26 0,0 0 0 16,0 0-4-16,12 3-1 0,-12-3-7 15,1 15-1-15,-2-4 1 0,1 2-33 0,-1 3 34 16,-2 1-18-16,2 8 23 0,-2-2-25 0,1 4 17 16,-1 2-49-16,3 0-13 0,-1 0-71 0,2 1-95 15,-1 0-161-15,0-2-293 0,3-2-206 0</inkml:trace>
  <inkml:trace contextRef="#ctx0" brushRef="#br0" timeOffset="3587.99">14274 1879 528 0,'-9'-12'387'0,"0"0"-57"0,-1 0-92 0,2 3-25 16,2 1-55-16,-2 0-13 0,8 8-42 0,-10-12-9 15,10 12-38-15,-9-10 18 0,9 10-38 0,0 0 16 16,0 0-34-16,0 0 20 0,-16 8-31 16,13 1 25-16,-1 5-9 0,-1 7-1 15,2 3-10-15,1 2 5 0,-2 6-6 0,3 2-6 16,-2 2 29-16,3-6-46 0,0 0 34 0,0-1-39 16,3-2-6-16,-2 0-46 0,3-1-40 0,-2-2-41 15,2-4-42-15,3-1-41 0,-3-7-51 0,1-2-179 16,-5-10 106-16</inkml:trace>
  <inkml:trace contextRef="#ctx0" brushRef="#br0" timeOffset="3897">14113 1895 203 0,'-14'-31'469'0,"-1"2"-133"0,-2 3-106 0,2 2-16 16,-3-1-85-16,1 4-22 0,2 4-20 0,2 2 30 16,1 0-46-16,3 4 31 0,1 0-29 15,0 2 20-15,3 2-15 0,5 7-18 0,-6-15-12 16,6 15-10-16,1-11-9 0,-1 11-27 15,15-11 20-15,-2 7-10 0,5 0 5 0,5 0-7 16,0 2-3-16,4 4 1 0,0 2 2 0,-1 0-2 16,5 3-3-16,0 3-1 0,-2 2 4 0,-2 0-6 15,-3 3 2-15,-1 1-2 0,-1 1-24 0,-7-2 24 16,-2 2-19-16,-1 2 25 0,-1 1-21 0,-5 1 26 16,0 4-3-16,-4-1 1 0,-2 2-5 15,-2 3 0-15,-4 1 0 0,0 3-1 0,-2-2 25 16,-2 2-30-16,0-5 17 0,-4 3-22 0,4-3 29 15,-2 1-34-15,0-1 33 0,0-1-30 0,-1 0 28 16,2 0-38-16,0-1 3 0,3-5-53 0,-1 1-43 16,1-2-75-16,0 0-86 0,4-8-319 0,-2-3-123 15</inkml:trace>
  <inkml:trace contextRef="#ctx0" brushRef="#br0" timeOffset="4619.99">14558 1908 429 0,'5'-7'447'0,"-5"7"-91"0,6-15-103 16,-6 15-42-16,5-10-69 0,-5 10-3 15,6-9-57-15,-6 9 13 0,0 0-50 0,4-8 22 16,-4 8-45-16,0 0 19 0,0 0-8 0,0 0-14 16,8 8-24-16,-8-8 33 0,4 14-30 0,-4-14 26 15,7 15-3-15,-5-5-5 0,2-2-3 0,1 3-3 16,0-2-3-16,-5-9-1 0,8 12-8 0,-8-12 0 15,9 13 10-15,-9-13-3 0,8 7 0 0,-8-7 4 16,0 0-1-16,16 4-2 0,-16-4-2 0,12-7 0 16,-5 0-28-16,1-1 29 0,0-3-28 15,-2-1 21-15,-1-3-16 0,0-1 34 0,-1-5-41 16,-1 3 40-16,-2-2-31 0,-1 4 30 0,0-2-27 16,0 3 34-16,-1 1-29 0,-1 2 31 15,0 0-34-15,-1 1 31 0,3 11-33 0,-10-12 30 16,10 12-29-16,-10-6 23 0,10 6-29 0,-19 7 35 15,7 1-29-15,0 6 29 0,0 1-30 0,0 6 31 16,-2 4-29-16,4 1 16 0,2 3 10 0,0 2 0 16,2-5-12-16,4 0 6 0,-1 3-5 0,3-5 0 15,3 1 30-15,1-4-34 0,3 1 33 0,1-1-34 16,1-4 33-16,1-2-34 0,4-1 40 16,0-1-34-16,1-2 32 0,1-6-32 0,2 0 33 0,-1-5-33 15,3 0 25-15,4-2-34 0,5-10 24 16,0 0-26-16,0-5-2 0,-1-5-5 0,-1-5 8 0,-4-2-1 15,6-8 3-15,-2-4-1 16,-5-2 2-16,-2-4 3 0,-2 1-7 0,-4 4 3 16,-4 1-1-16,-2 0-1 0,0 2 3 0,-4 2 28 15,-2-2-30-15,-3 4 2 0,-2 1-7 0,-3 2 7 16,0 1 8-16,-3-1-11 0,-2 4 22 0,0 3-10 16,-2 1 29-16,2 4-12 0,-2 0-1 0,1 4-15 15,0 2 9-15,-1-1-14 0,1 5 7 0,2 1-10 16,2 2 2-16,-2 2-13 0,10 5 5 0,-16-3 0 15,16 3 15-15,-21 4-13 0,12 5 8 16,-5 3-11-16,1 3 20 0,3 3-5 0,0 2-3 16,2 2 10-16,1 6-6 0,0 2 1 0,3 3-2 15,-1 0 0-15,4-3-8 0,2 7 6 0,4-2-3 16,-2 2 13-16,3-1-12 0,2-1 4 0,1 1 2 16,2-2-1-16,1 2-2 0,2-2-1 0,-1-1 1 15,3 0-1-15,-2-2 0 0,4-2-3 0,-5-1-42 16,5-2-17-16,-4-1-65 0,4-5-52 0,-5-2-83 15,1-3-69-15,0-2-260 0,1-4-118 16</inkml:trace>
  <inkml:trace contextRef="#ctx0" brushRef="#br0" timeOffset="5345.99">15295 1835 550 0,'0'0'310'0,"0"0"-44"15,0 0-62-15,0-12-9 0,0 12-67 0,0 0 15 16,0 0-60-16,-1-11 14 0,1 11-41 0,0 0 10 16,0 0-50-16,0 0 31 0,0 0-42 0,0 0 35 15,0 0-39-15,0 0 31 0,0 0-38 0,0 0 34 16,0 0-39-16,5 9 33 0,-5-9-34 0,5 9 36 15,-5-9-36-15,9 11 27 0,-9-11-22 0,10 9 37 16,-10-9-39-16,12 9 40 0,-12-9-33 0,16 5 32 16,-16-5-36-16,16 3 34 0,-16-3-36 0,20-3 32 15,-20 3-34-15,23-5 33 0,-11-1-36 0,-1-1 28 16,-3-1-29-16,1-2 31 0,0-2-29 0,-3-2 31 16,-1-1-37-16,0-2 37 0,-2 0-37 15,-2 0 33-15,0 0-30 0,-1 3 33 16,-1 1-4-16,-1 1-6 0,-1 2-8 0,-2-1 17 15,-3 4-17-15,8 7 8 0,-14-8-1 0,14 8-3 16,-19 0 5-16,9 6-3 0,-3 3-1 0,-2 1 1 16,2 5-33-16,-1 1 36 0,2 1-29 15,0 0 0-15,3 4 38 0,0 1-8 0,1-2-6 0,3 4 9 16,1-3-6-16,3 1 7 0,1-2-8 16,0 1-3-16,4 1 0 0,2-3 1 0,2-1-2 15,1 2 1-15,2-4-6 0,3-2-1 0,3-3-1 0,1 0-25 16,1-3-39-16,0-1-47 0,0-6-62 15,-1 0-78-15,-1-2-288 0,2 0-42 0</inkml:trace>
  <inkml:trace contextRef="#ctx0" brushRef="#br0" timeOffset="7296">14520 1712 277 0,'3'-23'411'0,"1"-2"-72"0,-1 0-106 16,-2 2-13-16,-2 0-46 0,-2 1-19 0,-2 4-33 16,3 3-12-16,-5 0-19 0,1 1-17 0,-3 5-12 15,-4-2-10-15,0 7-12 0,13 4-3 16,-28-1-4-16,6 6 0 0,-3 8-4 0,-3 6-10 16,1 5 2-16,-5 10-8 0,3 3-26 15,2 3 35-15,0 4-29 0,3 0 27 0,3 1-7 16,7-7-3-16,3-1 1 0,4 0-4 0,6-1 0 15,4-2 25-15,3-3-32 0,9-3 20 0,4-3-21 16,3-5 24-16,9-3-29 0,2-7 31 0,8-3-45 16,1-5 36-16,7-7-20 0,9-7-2 0,0-5 2 15,0-5-1-15,0-6-1 0,-3-3 3 0,-4-4 1 16,-6-3-5-16,-2-4 5 0,-7-4 0 0,-6-2-8 16,-6-1 8-16,-5 0 1 0,-5 10 3 15,-5-1 56-15,-3 5-31 0,-3 1-4 0,-4 6-1 16,-3 4-12-16,-4 3-1 0,-5 4-15 0,-6 4 17 0,-1 4-6 15,-7 3 4-15,-1 5 1 0,-10 6-7 16,-1 5 34-16,-1 5-34 0,-8 10-9 0,-2 3 5 16,4 5 6-16,2 4-4 0,1 1 5 0,5 3 0 15,3 0 0-15,6-2 1 0,9-3 0 16,1-1 0-16,7-1-1 0,4 0 0 0,7-6 10 16,2-2-9-16,9 2 27 0,8-6-31 0,4-2 17 15,5-6-27-15,9-4 7 0,5-5 0 0,2-5-2 16,6-5-3-16,9-6 5 0,1-6 0 0,-1 0-2 15,-6-8-2-15,-1 1 3 0,-5-7-2 16,-2-1 7-16,-6-2-6 0,-3-2-4 0,-5 1 6 16,-8 3-6-16,-2 3 7 0,-7 4 44 0,-3 3 20 15,-1 3-9-15,-5 3-12 0,-1 5-12 0,-3 11-7 16,-6-17-6-16,6 17-8 0,-16-4 0 0,0 8 0 16,-5 6-2-16,-6 5 3 0,-1 6-7 0,-1 4-1 15,-5 5-1-15,9 0-3 0,-6 6 8 0,12-4-5 16,0 1 2-16,5 0-3 0,2 1 2 0,6-1 2 15,4-7 0-15,5 1-2 0,5-5 1 0,6 2 13 16,1-4-14-16,8 0 15 0,-1-11-16 0,0 0 10 16,3-4-17-16,3-3 12 0,2-6-11 15,4-1 16-15,-2-6-16 0,5-2-2 0,-2-4 2 16,-5 0 2-16,0-4 0 0,-6 1-4 16,-1-1 9-16,-4 0 3 0,-7 1 10 0,-1 4 38 15,-2-1-8-15,-2 5-6 0,-4 2-9 0,1 1-8 16,-4 9-7-16,0-15-6 0,0 15-4 0,-7-8 0 15,7 8-3-15,0 0-1 0,-23 5-1 0,12 1-2 16,0 2-3-16,-2 1 2 0,3 5-1 0,1 1 3 16,1-3-3-16,3 2-12 0,4-2-36 15,1 1-22-15,4-2 14 0,2 2-72 0,5-3 11 0,2-3-43 16,5 1-32-16,0-4-50 0,1-4-58 0,7-3-80 16,-1-1-185-16,8-6-82 0</inkml:trace>
  <inkml:trace contextRef="#ctx0" brushRef="#br0" timeOffset="7549">15918 1485 331 0,'11'-10'699'0,"-11"10"-231"0,5-9-100 16,-5 9-96-16,0 0-25 0,6-10-70 0,-6 10-29 15,0 0-54-15,7-8 4 0,-7 8-50 0,0 0 9 16,0 0-27-16,0 0 14 0,6 11-25 0,-6-11-1 15,0 23-9-15,0-4-8 0,0 6 3 0,-2 2 4 16,-1 8-2-16,1 2-2 0,-1-3-14 0,3-5-34 16,0 0-32-16,0 0-3 0,0-2-1 15,0 0-18-15,3-4-9 0,-1-1-31 0,1-5-43 16,0-4-36-16,1-4-9 0,-4-9-69 0,7 10-176 16,-7-10 89-16</inkml:trace>
  <inkml:trace contextRef="#ctx0" brushRef="#br0" timeOffset="7852">15851 1378 370 0,'-17'-30'456'0,"-4"2"-86"0,-2 1-102 16,0 1-46-16,2 4-61 0,-2 0-4 0,3 4-49 15,4 2 13-15,1 4-20 0,6 2 14 0,0 2-39 16,2 0-2-16,7 8-32 0,-7-12 0 0,7 12-13 16,0 0 0-16,10-8-12 0,-10 8 1 15,30 0-18-15,-6 5 8 0,8 3-9 0,6 0 18 16,-2 4-15-16,4 1 11 0,-2 4 3 0,9 2-7 15,-10 0 3-15,1 1-8 0,-4-1-1 0,-2 1 3 16,-3 2 26-16,-7 0-31 0,0-1 21 0,-5 1-26 16,-5-2 7-16,-4 1-5 0,-4 3 8 0,-3-3 11 15,-1 4-5-15,-4-1 0 0,-5 5 0 0,-1 1-3 16,-3 0 3-16,-4 2-15 0,-2-3 5 0,0 3 5 16,1-2-3-16,-3 1-2 0,0 0-19 15,3 1-43-15,0-1-15 0,4-4-42 0,0 2-70 0,7-8-82 16,0-2-78-16,5-6-212 15,0-2-73-15</inkml:trace>
  <inkml:trace contextRef="#ctx0" brushRef="#br0" timeOffset="8274">16482 1519 634 0,'4'-10'401'0,"1"1"-104"0,-5 9-55 0,4-15-70 16,-4 15-11-16,5-10-58 0,-5 10-23 0,0 0-14 15,5-11-8-15,-5 11-14 0,0 0-9 0,0 0-6 16,0 0-6-16,-2 16-4 0,2-16-4 0,-3 17-11 16,3-5 7-16,0-1-3 0,1 1-3 15,2 1 8-15,-2-3-38 0,3 2 32 0,1-2-31 16,-1 0 18-16,1-2-12 0,-5-8 38 16,12 11-2-16,-12-11-14 0,0 0-1 0,14 4 6 15,-14-4-2-15,12-5-3 0,-12 5 1 0,13-12-1 16,-6 3 4-16,-2-4-10 0,1-1 2 0,-1-2-8 15,-2 1 5-15,-1-6-5 0,0 3 1 0,-2-1-8 16,-3 2 6-16,2 2-22 0,-2 0 38 0,-2 4-35 16,-2 3 38-16,-1-1-34 0,-1 4 38 0,9 5-3 15,-22 0-2-15,8 3-3 0,-4 4-2 16,-1 5 7-16,1 3-26 0,-1 5 21 0,2 2 11 0,-2 3-4 16,6-1-3-16,3 2 3 0,3-4-5 15,1 1 3-15,5-1-2 0,1-3-1 0,5 3-1 16,3-4-1-16,5-1 20 0,1 0-16 0,5-5-24 15,3-1 16-15,3-5-16 0,2-1-56 0,1-5-4 16,2-2-50-16,4-2-27 0,-1-4-20 0,1-3-22 16,-4-4-52-16,2-3-188 0,-5-1 164 15</inkml:trace>
  <inkml:trace contextRef="#ctx0" brushRef="#br0" timeOffset="9905.99">16909 1373 81 0,'0'-11'538'0,"-1"1"-147"0,1 10-68 0,-3-18-82 16,3 18-87-16,-5-14 8 0,5 14-27 0,-3-11-24 0,3 11-25 15,-2-11-17-15,2 11-16 0,0 0-9 16,0 0-6-16,0 0-12 0,0 0-12 0,0 0-3 16,-4 11 7-16,4-11-6 0,4 21 26 0,-2-7-31 15,1 1 28-15,2 6-36 0,2-1 20 0,-1 1-23 16,0-1 2-16,1-1 0 0,-1 1-1 0,2 0 1 16,-2-2-10-16,2-4-26 0,-4-4-14 0,1 0-22 15,0-2-39-15,-5-8-29 0,10 9 1 0,-10-9-42 16,0 0 23-16,18-2 1 0,-18 2 34 15,12-12 6-15,-5-1 41 0,-2-2 32 16,0-3 53-16,1-6 27 0,-4-1 33 0,2-1 23 0,0 1 14 16,-3 0 23-16,0 0-23 0,-1 5 35 15,0 1-50-15,0 1 21 0,-1 4-49 0,0 2 20 16,-2 0-53-16,3 12 31 0,-2-17-51 0,2 17 32 16,-5-8-35-16,5 8 26 0,0 0-35 0,-12 7 28 15,7 0-34-15,-3 4 30 0,3 2-5 0,-3 5-6 16,2 1 5-16,2 4-50 0,-1-1-21 0,0 3-23 15,3 0-21-15,0 0-27 0,1 0-22 0,0 0-2 16,1-3-3-16,2 0 25 0,-2-3-2 0,2 1 44 16,-1-3 23-16,0-5 30 0,2 1 30 0,-2-4 28 15,-1-9 39-15,4 17 30 0,-4-17-3 16,2 9 8-16,-2-9-32 0,5 8 10 0,-5-8-24 0,0 0 5 16,0 0-19-16,18 2 23 15,-18-2-31-15,18-10 10 0,-8 3-31 0,3-2 29 16,1-3-29-16,1-3 20 0,2-5-8 0,2-2-10 15,-2-3-11-15,2-3 16 0,0-3-25 0,-1-3 23 16,-1-2-24-16,2-10 23 0,-1-3-31 0,-3 0 2 16,1 0 20-16,-6 7 11 0,1-2 15 0,-2 3 21 15,-2 0-2-15,-3 3-2 0,-3 1 3 0,-1 6 24 16,-3 3-41-16,-1 2 28 0,-1-2-36 0,0 6 20 16,0 2-23-16,0 4 18 0,-3 2-35 0,3 3 28 15,1 1-32-15,4 10 23 0,-9-10-27 16,9 10 31-16,0 0-40 0,-16 7 30 0,9 1-27 15,1 5 27-15,-3 3-26 0,3 6 20 0,-1 0-20 16,2 2 18-16,-1 8-18 0,-2 1 26 0,3 1-25 16,-2 0 22-16,1 0-24 0,2 3 25 0,-1-3 0 15,-1 2-6-15,1 0 0 0,0-1-6 16,1-3 23-16,1-5-18 0,2 0 22 0,0-1-37 16,-1-1 34-16,4-2-38 0,-1-1 8 0,0-3-4 15,3-1 3-15,0-2 3 0,1-1-1 0,0 0 3 16,3-3-1-16,-2 1-1 0,3-4 3 0,0 2 10 15,2-3-6-15,1-1 0 0,3-1 15 16,-3-2-13-16,-12-4 6 0,29 2 3 0,-29-2 6 16,32-4-4-16,-9-1 0 0,-1-2-3 0,-3-1 24 15,3-4 31-15,-1-3-33 0,1-3 16 0,1-1-31 16,-1-4 2-16,-3-3-7 0,2-3-7 0,-2-1-5 16,-3-5-5-16,5-12-6 0,-2 1 0 0,-4-2 2 15,-1 7-2-15,-2-1 2 0,-2 1 1 0,0 3 2 16,-2-2 0-16,-4 2-3 0,0 3-5 0,-2 0-4 15,-2 5-4-15,-2 1 1 0,-1 0-2 0,-1 2-4 16,0 0-6-16,-1 2 9 0,-1 0 2 0,1 1-4 16,-2 3-12-16,2 2 20 0,-1 1-12 15,0 4 12-15,0 0-14 0,3 3 13 16,-1 2-6-16,0 0 18 0,4 9-11 0,-7-15 10 0,7 15-16 16,-3-9 19-16,3 9-17 0,-5-8 17 15,5 8-19-15,0 0 17 0,0 0-16 0,-7-10 19 16,7 10-11-16,0 0 11 0,0 0-13 0,0 0 16 15,0 0-5-15,-11 6 4 0,11-6 2 0,0 0-3 16,-7 8-1-16,7-8 1 0,0 0-1 0,-5 11 4 16,5-11-3-16,0 0 1 0,-4 11-2 0,4-11-15 15,0 0 19-15,-2 11-4 0,2-11-3 0,0 0 5 16,-1 12-2-16,1-12-15 0,0 0 18 0,0 12-13 16,0-12 13-16,0 0-14 0,0 0 18 15,0 11-16-15,0-11 14 0,0 0-13 0,0 0 11 16,1 13-13-16,-1-13 10 0,0 0-4 0,0 0-1 0,1 10 11 15,-1-10-13-15,0 0 16 0,0 0-17 16,0 0 13-16,1 12-11 0,-1-12 12 16,0 0-15-16,0 0 12 0,0 0-8 0,0 0 13 15,0 0-10-15,2 10 8 0,-2-10-14 0,0 0 14 16,0 0-17-16,0 0 16 0,0 0-12 0,0 0 15 16,0 0-17-16,0 0 21 0,1 9-22 0,-1-9 14 15,0 0-14-15,0 0 18 0,0 0-10 0,0 0 3 16,0 0-12-16,0 0 16 0,0 0-17 0,0 0 15 15,0 0-13-15,0 0 15 0,0 0-14 16,0 0 16-16,0 0-18 0,0 0 12 0,0 0-8 16,0 0 13-16,0 0-7 0,0 0 5 0,0 0-14 15,0 0 15-15,0 0-16 0,0 0 11 0,0 0-10 16,-1 10 16-16,1-10-13 0,0 0 12 0,0 0-14 16,0 0 15-16,0 0-17 0,0 0 19 0,0 0-15 15,0 0 6-15,0 11-8 0,0-11 16 0,0 0-18 16,0 0 18-16,0 0-17 0,0 0 19 0,0 0-17 15,0 0 18-15,0 12-16 0,0-12 14 16,0 0-14-16,0 0 12 0,-3 10-10 0,3-10 22 16,-2 9-13-16,2-9 2 0,-4 14-16 15,0-6 12-15,1 3-2 0,-2 3 9 0,-1 1-10 16,-2 4 13-16,0 4-9 0,-2 2 8 0,0 3-12 16,0 2 7-16,-2 1-5 0,1 2 1 0,-1 1 4 15,2-1 3-15,1-1-12 0,0-1 3 0,3 0-4 16,0-4 11-16,2-2 0 0,0-2-1 0,2-1-6 15,1-2 9-15,4-2-7 0,-2 0 2 0,2-2-9 16,1-1 9-16,0-2 2 0,3 1 0 0,1-4 5 16,2-2 3-16,3-2 2 0,1-3-12 0,2 1 5 15,2-8 1-15,4 1 10 0,1-3 4 0,4-6 5 16,-2-3 0-16,1-4-4 0,-1-4-3 0,1-6-14 16,-2 0 3-16,4-10 1 0,-10 6 18 15,0 1-7-15,0-2-7 0,-7 3-15 0,0-1-6 0,-4-1-12 16,-4 7-6-16,-3-2-2 0,-3 2-1 15,-4 1-3-15,-4-4-2 0,-1 5-1 16,-6-2-11-16,-1 5 2 0,-2 1 7 0,-2 2-3 16,-1 3-17-16,1 4-18 0,4 1-26 0,-4 2-60 15,1 4-41-15,4 0-49 0,-4 0-140 0,5 2-154 16,1-1-36-16</inkml:trace>
  <inkml:trace contextRef="#ctx0" brushRef="#br0" timeOffset="10253">17940 614 7 0,'7'-8'665'0,"-2"0"-240"0,1 1-91 16,-6 7-84-16,9-13-57 0,-9 13-32 0,6-7-37 16,-6 7-31-16,0 0-10 0,0 0-14 0,0 0-14 15,12 9-6-15,-8 3-7 0,-2 7-28 0,1 5 15 16,-1 10-23-16,0 6 16 0,0 2-17 0,-2 3 8 16,2 5-15-16,-2 0 11 0,1 1-13 15,-1 0 18-15,1-1 0 0,-1 0-6 0,0 0 12 16,0-4-48-16,1-1-5 0,1 0-38 0,-1-6-22 15,2 0-16-15,-1-4-9 0,3-7 18 0,0-5-14 16,-1-3-11-16,3-3-22 0,-4-8-31 0,4 1-16 16,-7-10-218-16,11 7 182 0</inkml:trace>
  <inkml:trace contextRef="#ctx0" brushRef="#br0" timeOffset="10469.99">18126 1091 340 0,'-2'-29'442'0,"2"2"-125"0,0 1-39 16,-1 2-34-16,1 4-63 0,-1 1 3 0,2 4-47 15,0 0-11-15,-1 1-25 0,2 2-7 16,0-1-36-16,3 3 2 0,-1 0-30 0,5 1 4 16,-1 4-19-16,1-1 6 0,-9 6-18 0,21-2 10 15,-21 2-10-15,26 9 14 0,-12 0-20 0,1 5 19 16,-4 3-17-16,-1 0 31 0,-3 3-33 0,-3 1 12 16,0 1-16-16,-4-2 17 0,-4 3-16 0,-2 1 10 15,-7 4-18-15,0-2-18 0,-6 0-43 0,-1-2-37 16,-5 0-113-16,-3-5-156 0,0 0-170 0,-3-4-60 15</inkml:trace>
  <inkml:trace contextRef="#ctx0" brushRef="#br0" timeOffset="11390">19159 638 612 0,'5'-12'499'0,"2"4"-120"0,-3-1-104 0,-4 9-63 16,5-15-42-16,-5 15-30 0,5-9-29 0,-5 9-28 15,0 0-18-15,0 0-9 0,0 0-16 0,-3 13-5 16,-2 3-15-16,0 8 14 0,-4 7-11 0,1 6 7 15,1 3-7-15,0 2-3 0,-1 1-12 16,1 3 3-16,-1 0-5 0,3-2 8 0,-1-1-8 16,2-1 9-16,2-2-3 0,2-2 2 0,0-8-11 15,2-3-23-15,-1-2 7 0,3-2-49 0,1-3-2 16,-1-3-34-16,1-3-24 0,-1-5-48 0,-4-9-19 16,8 8 8-16,-8-8 8 0,0 0-3 0,0 0 30 15,9-10 7-15,-11 1 21 0,-1-8 35 0,-2-4-25 16,-2 1 153-16,1-4 48 0,-7-1 25 0,3-1 10 15,-3 0-9-15,0 3-9 0,0 5-2 16,-1-2-22-16,3 4-5 0,-1 2-8 16,2 2-4-16,4 3-11 0,-1-1-7 0,1 3-19 15,6 7 5-15,-9-11-8 0,9 11-4 0,0 0 49 16,0-12-70-16,0 12 31 0,14-6-38 0,-2 0 1 16,7 1-5-16,4-3 34 0,1 2-45 0,7-2 32 15,1 0-39-15,1-4 44 0,-3 1-48 0,0-1 38 16,-4-2-35-16,-1 0 38 0,-2-1-34 0,-5 1 37 15,-3-1-26-15,-3 3 39 0,0 0-10 0,-4 1 35 16,1 0-5-16,-4 1 6 0,0 3-7 0,-5 7-14 16,7-15 0-16,-7 15-8 0,2-9-18 15,-2 9 10-15,0 0-19 0,0 0 16 0,0 0-16 16,0 0 19-16,-11 7-22 0,11-7 16 0,-8 17 8 0,3-3-14 16,1 1-17-16,0 6 19 0,0-1-18 15,2 2 19-15,-1 0-16 0,2-1 17 0,0-1-12 16,1-1 11-16,0-2-16 0,0 1 15 15,1-2-13-15,0-1 16 0,1-2-18 0,-1-1 17 16,0-3-8-16,-1-9 5 0,5 16-12 0,-5-16 8 16,9 10-10-16,-9-10 19 0,0 0-14 0,18 3 12 15,-18-3-12-15,18-8 11 0,-5 1-11 0,-2-1 10 16,3-1-10-16,-1-2 16 0,0 0-17 0,-3 1 16 16,2 1-3-16,-1 0 5 0,-2 1-9 15,0 1 5-15,-2 1 3 0,-7 6 1 0,12-10-14 0,-12 10 8 16,9-6-11-16,-9 6 5 0,0 0-6 15,0 0 8-15,19 0-11 0,-19 0 13 0,7 8-7 16,-7-8-3-16,6 13-40 0,-6-13-2 0,5 18-51 16,0-10 8-16,-5 3-70 0,3 1-42 0,-2-2-66 15,-1-10-310-15,5 16-106 0</inkml:trace>
  <inkml:trace contextRef="#ctx0" brushRef="#br0" timeOffset="11736">19789 988 261 0,'0'0'434'0,"12"-9"-117"0,-12 9-59 16,9-7-50-16,-9 7-61 0,0 0-30 16,10-7-18-16,-10 7-28 0,0 0-9 0,0 0-14 15,0 0-8-15,0 0-8 0,14-3-5 0,-14 3-6 16,0 0-2-16,11 5-6 0,-11-5-1 0,0 0-10 16,16 9 11-16,-16-9-7 0,13 4 2 0,-13-4 9 15,0 0 2-15,20 1 5 0,-20-1 27 0,17-4-38 16,-17 4 30-16,15-8-39 0,-5 0 36 0,-2 0-30 15,0-2 14-15,-2-2-26 0,3-1 24 0,-1-5-32 16,-1 0 33-16,-2-1-28 0,2 0 25 0,-5 2-23 16,2 1 34-16,-1 3-21 0,-2 0 19 15,-1 13-27-15,-1-16 13 0,1 16-18 16,-7-13 13-16,7 13-17 0,-14-3 24 0,14 3-23 0,-27 8 22 16,11 4-21-16,-1 0 21 0,-3 5-21 15,1 3 24-15,1 3-20 0,2 2 16 0,1-1-12 16,6-2 11-16,3 2-24 0,2-2 18 0,2 2-19 15,5-1-18-15,2-2-89 0,7-3-117 0,2 0-434 16,9-3-196-16</inkml:trace>
  <inkml:trace contextRef="#ctx0" brushRef="#br0" timeOffset="12225.99">20468 741 452 0,'6'-28'387'0,"3"3"-108"15,-2 2-7-15,0 0-111 0,-3 4 26 0,4-1-51 16,-3 6 12-16,-1 2-42 0,-2 0 11 0,2 3-43 15,-4 9 1-15,5-12-38 0,-5 12 10 16,0 0-5-16,0 0-22 0,-1 11 12 0,-3 5-2 16,-1 10-2-16,-3 11-21 0,-3 2 19 0,-1 18-24 15,-2 3 14-15,0 5-20 0,1 1 22 0,-2 2-2 16,2-1-4-16,1 0 34 0,1-1-35 16,5-3 12-16,-2-5-54 0,7-9 19 0,0-3-40 15,3-3-26-15,3-5-40 0,-1-3-41 0,4-4-31 16,-2-8 3-16,4-3-75 0,2-5-240 0,-2-5 36 15</inkml:trace>
  <inkml:trace contextRef="#ctx0" brushRef="#br0" timeOffset="12789">20597 1171 156 0,'-4'-26'491'0,"3"-2"-166"16,-2 2-67-16,1 3-38 0,-2-1-50 15,1 2 12-15,-2 2-52 0,4 4 19 0,-2 2-46 16,3 1 0-16,-1 1-36 0,0 0 5 0,1 12-33 15,2-17 8-15,-2 17-28 0,4-15 14 16,-4 15-25-16,10-9 11 0,-10 9-20 0,0 0 13 16,27 4-17-16,-18 1 20 0,3 4-19 0,-1 5 19 15,-2 0-23-15,1 1 21 0,-3-1-22 0,-3 2 23 16,-2 0-23-16,-2-2 16 0,0 3-12 0,-4-1 10 16,-1-1-17-16,-1 3 25 0,-4-1-20 0,1-3 19 15,1-1-22-15,-2-2 18 0,2-1-29 0,2-3 22 16,-1 0-28-16,7-7 29 0,-10 10-35 0,10-10 20 15,0 0-57-15,0 0 32 0,0 0-44 16,-9-6 26-16,9 6-21 0,9-18 2 0,1 3 0 16,2-2 6-16,6-6 14 0,-2 1 2 15,5-3 11-15,0 3 19 0,-3 1 11 0,3 0 17 16,-2 2 7-16,-4 3 14 0,2 2 0 0,-3 1 14 16,-1 1-2-16,-2 2-2 0,1 1-3 0,-6 3-6 15,-6 6-16-15,18-8 6 0,-18 8-3 0,0 0-6 16,22 2 4-16,-22-2-2 0,15 12-5 0,-5-2 4 15,-3 3-3-15,0 0-2 0,1 4 1 0,0-1 0 16,-3 0-3-16,-1-1-8 0,1 1 10 0,-3-1-7 16,2-2 3-16,-3 0 42 0,2-1-49 15,-3-12 35-15,6 20-36 0,-6-20 35 0,0 15-36 16,0-15 51-16,0 11-41 0,0-11 36 0,0 0-14 16,0 0 31-16,-5 10-37 0,5-10 18 0,0 0-23 15,-5-10 24-15,5 10-34 0,-4-17 26 16,4 5-33-16,2-5 18 0,-1 0-23 0,3-6 21 15,1 1-41-15,1-3 42 0,2 3-38 0,1 1 28 16,2-2-44-16,-2 4 22 0,3 0-46 0,2 2-4 16,-3 3-39-16,2-1-26 0,-3 6 3 0,1 1-19 15,-4 1-36-15,3 0 2 0,-10 7-229 0,12-7 181 16</inkml:trace>
  <inkml:trace contextRef="#ctx0" brushRef="#br0" timeOffset="13103.99">21240 863 245 0,'0'0'315'0,"-2"14"-90"16,2-14-50-16,-6 15-22 0,3-4-27 15,0-1-22-15,-4 4-28 0,3-1 2 0,-2 2-28 16,0-1-8-16,-1 1-7 0,2-1-13 0,1 1-2 16,0-1-2-16,2-4 1 0,-1 3 2 0,3-3 13 15,0-10-5-15,0 17 8 0,0-17-21 0,5 16 44 16,-5-16-45-16,8 12 40 0,-8-12-42 0,15 9 39 15,-15-9-28-15,16 3 39 0,-16-3-32 16,21-5 38-16,-8 2-35 0,1-4 35 0,-1 0-29 0,2-3 11 16,-2-2-11-16,0 0 16 0,2-2 2 15,-3 1-3-15,-1-3-10 0,-4 3 2 0,-1-1-8 16,-1 0-8-16,-3 2-12 0,-2 0 2 0,-3 1-15 16,-2 0 0-16,-3 0-25 0,-1 1-8 0,-5 1-47 15,3 2 16-15,-6 0-61 0,4 2-31 0,-3 1-54 16,16 4-41-16,-28-6-316 0,28 6-75 15</inkml:trace>
  <inkml:trace contextRef="#ctx0" brushRef="#br0" timeOffset="13408.99">21499 796 356 0,'0'0'399'0,"0"0"-117"16,19 2-64-16,-19-2-42 0,12 5-47 0,-12-5-26 15,11 9-18-15,-11-9-16 0,9 16-12 0,-4-6-10 16,-1 4-16-16,1 1 2 0,0 7-10 0,-2 0-3 16,-1 2 1-16,0 5-5 0,-2-2-7 0,-2 3 1 15,0 5 30-15,-3 0-38 0,1 1 28 16,-1 0-39-16,0-2 25 0,-2 1 4 0,2-3 0 16,-2 2-3-16,0-4 0 0,3-3-3 15,-2-2-3-15,2-2-1 0,0 1-2 0,-1-3-4 0,4-3 3 16,-2-2-1-16,2-4-1 0,0 0-29 0,-2 0 34 15,3-12-44-15,0 17 57 0,0-17 14 16,-2 8-7-16,2-8-5 0,0 0-7 0,0 0-7 16,0 0-9-16,-11-8-23 0,3-4-48 0,0-7-53 15,-4-7-37-15,0-4-49 0,-1-7-66 0,-4-12-184 16,3-4 115-16</inkml:trace>
  <inkml:trace contextRef="#ctx0" brushRef="#br0" timeOffset="13555.99">21376 800 274 0,'7'-20'373'16,"0"1"-61"-16,-3 2-78 0,1 3 8 0,-1-1-81 15,1 1 4-15,1 2-67 0,-3 1 17 16,2 2-62-16,-5 9 24 0,4-16-45 16,-4 16 20-16,8-13-43 0,-8 13 26 0,8-6-47 15,-8 6 18-15,0 0-54 0,16-3-3 0,-16 3-46 16,12 9-43-16,-6-2-38 0,2 2-323 0,-1 2 36 16</inkml:trace>
  <inkml:trace contextRef="#ctx0" brushRef="#br0" timeOffset="13860.99">21681 901 206 0,'0'0'309'0,"10"10"-78"16,-10-10-34-16,7 8-24 0,-7-8-13 15,7 7-22-15,-7-7-26 0,0 0-18 0,9 8-11 0,-9-8-12 16,0 0-8-16,0 0-27 16,16 4 5-16,-16-4-13 0,0 0-5 0,18-3 2 15,-18 3-9-15,17-5-6 0,-17 5-3 0,23-10-1 16,-10 3-7-16,-1-1-7 0,1-3-24 0,0-2-3 15,0-1 8-15,-2 0 3 0,1-1 4 0,-5 4 7 16,0-1 5-16,-3 2 11 0,-1 0 6 0,-3 10 1 16,3-15 6-16,-3 15 3 0,-3-11-2 0,3 11 28 15,-9-8-25-15,9 8-4 0,-14-1-2 0,14 1-2 16,-21 4-2-16,8 3 1 0,0 0 0 0,0 3-3 16,-1 2-2-16,1 2-6 0,2-1 6 0,2 3-10 15,3-3 4-15,-1 2-6 0,2-1 8 0,4-1 6 16,2 2-6-16,2 0-3 0,0 0-16 15,5-1-31-15,3 0-46 0,1-1-55 16,2-6-119-16,3 0-183 0,2-3 129 0</inkml:trace>
  <inkml:trace contextRef="#ctx0" brushRef="#br0" timeOffset="14238">22392 731 256 0,'0'0'410'0,"0"0"-107"0,0 0-101 0,-11-6-35 15,11 6-40-15,-14 3-30 0,14-3-18 0,-18 12-19 16,7-4-8-16,1 0-17 0,3 4-24 16,-1-3 12-16,2 2 4 0,0 1-7 0,4-1-2 15,2-11-14-15,1 19 9 0,4-10-13 0,2 3-19 16,2-4-24-16,5-2-35 0,0-3-26 16,-14-3-93-16,33 2 75 0,-14-5-54 0,3-4 108 15,-2-2-59-15,2-3 125 0,1-5-63 0,-1-3 141 16,-2-1 8-16,1-5 2 0,-1-2-8 0,-1-3 21 15,0-3 13-15,-1 0-5 0,1 0-18 0,-1 3 5 16,-2 3 32-16,-2 2 20 0,-4 2-44 0,-2 7 12 16,-1 0-36-16,1 2 7 0,-4 6-33 15,0-3 5-15,-4 12-27 0,5-12 12 0,-5 12-32 16,0 0 10-16,0 0-15 0,0 0 17 0,0 0-21 16,-9 15 17-16,2-2-21 0,-1 6 17 0,0 1 2 15,-1 9-6-15,-4 3-4 0,2 2-43 0,-1 2 7 16,-2 1-64-16,1 0-10 0,-2 1-40 0,1-4-32 15,1 0-8-15,2-1-64 0,0-4 85 0,-1-4-73 16,5-4-134-16,-2-4 223 0</inkml:trace>
  <inkml:trace contextRef="#ctx0" brushRef="#br0" timeOffset="14352.99">22510 962 374 0,'0'0'273'0,"0"0"-43"0,0 0-30 16,-14-3-11-16,14 3-21 0,-4-12-57 0,4 12 2 16,-3-16-26-16,3 16-16 0,0-18-12 0,0 18-13 15,2-19-11-15,0 9-14 0,3-1-28 0,2-2-48 16,3 4-55-16,3-4-71 0,2 0-297 0,2 2 78 15</inkml:trace>
  <inkml:trace contextRef="#ctx0" brushRef="#br0" timeOffset="14492.99">22983 771 176 0,'11'5'593'0,"-11"-5"-227"0,23 5-44 16,-23-5-113-16,15 4-15 0,-15-4-42 0,13 3-12 15,-13-3-33-15,0 0 11 0,12 4-45 0,-12-4 10 16,0 0-39-16,0 0-1 0,0 0-26 0,0 0-37 15,-5 11-128-15,5-11-179 0,0 0-295 16,-22 0-152-16</inkml:trace>
  <inkml:trace contextRef="#ctx0" brushRef="#br0" timeOffset="62580.28">21121 6774 7 0,'-64'36'258'0,"4"-2"-51"0,-8 4-179 16,-15 13 14-16,-4 0-25 0,3 7 19 0,-2-1-25 16,-1 0 41-16,4-1-3 0,-1 0 2 0,-2 1-2 15,2-1-12-15,1-2-13 0,1 0-14 0,0-2-32 16,4-1-101-16,16-10-93 0,-3 3 51 0</inkml:trace>
  <inkml:trace contextRef="#ctx0" brushRef="#br0" timeOffset="65969.28">16720 10514 146 0,'0'0'524'16,"0"0"-158"-16,0 0-103 0,0 0-29 0,0 0-111 16,0 0 17-16,0 0-35 0,0 0-6 15,0 0-27-15,0 0 10 0,0 0-40 0,0 0 30 16,0 0-8-16,0 0-11 0,0 0-10 16,0 0-5-16,0 0-11 0,0 0-1 0,0 0-8 15,4 8-6-15,-4-8 11 0,0 0-9 0,0 0 10 16,0 0 0-16,0 0-1 0,19 2 2 0,-19-2 1 15,0 0 0-15,18 3-11 0,-18-3 12 0,20 0 1 16,-20 0-4-16,26 3-10 0,-26-3 9 0,29-1-7 16,-29 1 5-16,36-2-3 0,-14 2-3 0,-4 0-2 15,1 0-2-15,-19 0-2 0,34 0-7 0,-16-1 6 16,1 2-7-16,-1-1 5 0,0 3 1 16,1-2-1-16,-2 0 0 0,2 1 2 0,-1-1-2 15,1 3 3-15,0-4-6 0,2 3 9 0,1-1-14 16,2 3 15-16,1-3 3 0,-2-2 2 15,3 5-2-15,-2-4 0 0,3 2-1 16,0-2 2-16,0 1 0 0,-1-1 2 16,1 0-8-16,0-1-2 0,-1 3 5 15,-2-3 0-15,0 0-3 0,-1 3 1 0,0-1-3 0,-2 0-5 0,4-1 1 16,-2 3-3 0,0-2-15-16,-1 1 13 0,2-1 7 0,2 2-3 0,-2-1 2 0,2 0-3 0,0 1 2 0,1-1-8 15,3 0-29-15,-1 0 40 0,2-1 1 16,6 3-9-16,-3-4 8 0,1 4-3 0,-6-3 4 15,8-1-6-15,-9 4-1 0,2-3-2 0,-1 1 2 16,-1 1-2-16,-1-1 2 0,-1 0-7 0,-2-1 8 16,2 1-1-16,-4 1 0 0,3-1 0 15,-1-1-1-15,-1 2-1 0,0-1 1 0,1-2-2 16,1 3 2-16,0-2-5 0,0 1 10 0,0 0-5 16,2-1-1-16,0 1 2 0,-2-2-5 0,3 2 4 15,-1 0-2-15,-2-3 3 0,1 1-7 0,1 2 6 16,-1-1 0-16,-1-1 5 0,-2 1-6 0,2-2-8 15,-2 4 7-15,1-3 1 0,-3 1 3 0,-1 0-8 16,0 1 1-16,-1-1 6 0,4 1 1 16,2-2-1-16,-1 2 0 0,0 0 0 0,2-1 0 15,-2 1-3-15,2-1-4 0,-1-1 7 0,1 1 0 16,-1 3 2-16,-1-3-4 0,1-1 1 16,-1 3-3-16,0-2 4 0,-1 0-4 0,-3-1 3 15,-1 2-8-15,1-2 8 0,-2 0 1 0,1 1 2 16,-1-1-6-16,1 0 0 0,0 2 3 0,1-3-2 15,0 0 2-15,-1 3-6 0,0-3 6 0,3 0 0 16,-3 0 1-16,2 0-1 0,0 0-3 0,2 0 1 16,-3 0 1-16,1 0 1 0,1 0-7 15,0 0 9-15,-2 0-5 0,-1-3 5 0,2 3-2 16,-2 0 1-16,0 0-4 0,-2-3 4 16,-17 3-4-16,32-1-5 0,-32 1 9 0,30-3-13 0,-30 3 16 15,31-1-1-15,-31 1 0 0,33-4-1 0,-33 4-1 16,32-3-3-16,-14 3 3 0,1-2-8 15,-1 2 8-15,1-4-1 0,0 3-1 0,1 1 2 16,-1-1-4-16,1 0 4 0,-2 0-4 0,3-3 4 16,-1 4-8-16,-1 0 8 0,0-2 0 0,-1 2 0 15,1-1-1-15,2-1-3 0,-2 2 2 0,0 0-1 16,2-3 1-16,-1 3-5 0,-1-1 8 16,2 1-3-16,-1 0 2 0,-1-1 0 0,2 1-2 15,-1-2-2-15,1 2 1 0,-1-1 7 0,-1 0-11 16,2 1 5-16,-1-2 1 0,-2 1 0 0,4 1 0 15,-3 0 0-15,-1 0-3 0,-18 0 6 0,32 0-6 16,-32 0-13-16,30-3 11 0,-30 3 11 0,31 0-4 16,-31 0 2-16,31-1-5 0,-31 1-1 15,32-1 2-15,-32 1-2 0,34-2 4 0,-16 2-8 16,1 0 8-16,2 0-3 0,-2 0 0 0,1 2 1 16,1-1-2-16,0 0 4 0,4-1-6 0,-1 3 5 15,-5-3-8-15,4 3 8 0,-1-2 0 16,1 2 0-16,-4-2 0 0,3 0-11 0,-4 2 8 15,2-3 2-15,1 2 4 0,-3-1-9 0,2-1 8 16,0 2 1-16,-2-2-4 0,3 4-2 0,-1-3 3 16,1-1-4-16,3 1 3 0,-2 0-1 15,-2-1-7-15,4 0 3 0,-2 1 9 0,0 0-2 16,-2 2-2-16,2-3-1 0,-2 0 0 0,1 0 1 16,-1 0-1-16,1 2 3 0,-3-2-4 0,-18 0 3 15,30 0-2-15,-30 0 1 0,31 0 0 0,-31 0-3 16,31 0 3-16,-31 0-2 0,32 0 2 15,-13 0-5-15,1 2 4 0,-2-2 3 0,3 1-2 16,0 1-2-16,-1-1 0 0,1 0-4 0,0 0 6 16,-1 1 2-16,0-1-8 0,5 0 8 0,0 2 0 15,-3-3-2-15,4 3 0 0,-2-3 3 0,0 2-8 16,0 0 6-16,-4 1-5 0,1-2 0 0,0 0 6 16,-2-1-3-16,0 0 2 0,1 4-3 0,0-4 3 15,-1 1-1-15,1 0 0 0,-2-1-1 0,1 0-12 16,-2 0 12-16,-17 0 5 0,37 0-1 15,-18 0-1-15,0-1-1 0,3 1-3 0,-1-1 2 16,4 1-1-16,-1-2 1 0,-1 0-7 16,-3 2 9-16,3 0-1 0,-2 0-1 0,0 0 1 15,-1 0 0-15,3 0 0 0,3 0-2 0,-6-1-1 16,3 1-6-16,3-1 9 0,-1 0 0 0,-2 1 1 16,2-2-1-16,0-1-2 0,-1 2-1 0,3 1 0 15,-4 0 2-15,2-3-7 0,0 3 8 0,-1-2-2 16,2 1-8-16,-2 0 11 0,2 0-1 0,-3-1-2 15,2 1 3-15,-2 0-3 0,1 1-6 0,1-3 9 16,-5 2 0-16,3 1 0 0,-2 0-3 0,3-2 0 16,0 2-2-16,-1 0 3 0,2 0-2 15,-5 0 2-15,7 0-7 0,-3 0 8 16,3 0 2-16,-3 2-2 0,2-2 0 0,-2 1-2 16,-1 1 2-16,3-1-1 0,-2 0 1 0,-1 2-7 15,-3-3 9-15,5 1-2 0,-4 0 2 0,4 2-2 16,-2-3-2-16,2 3-3 0,-2-3 6 0,-1 0 3 15,-2 1-1-15,2-1 6 0,0 1 0 0,-3 1 0 16,5-2 0-16,-2 0-1 0,2 0-2 0,4 0 5 16,-3-2-2-16,0 1-8 0,2 1 5 0,-1 0 1 15,-1-1 0-15,2 1 2 0,-2 0-2 0,1 0-5 16,1 0 4-16,-1 0 0 0,-1 0-12 16,-1 0 7-16,2 0 4 0,-4-3 1 15,-2 3-1-15,4 0-1 0,-2 0-6 0,-1 0 6 16,0 0 0-16,2 0-2 0,-4 0-6 0,3 0 6 15,1-2-1-15,3 1-1 0,-3 1 0 0,2 0-6 16,-3-1 6-16,-2 1 0 0,2-1-1 0,-3 1-5 16,3-2 7-16,-3 1-2 0,7 1 0 0,-2-1 0 15,0-2-4-15,2 2 3 0,-2 1 2 0,-1-2-2 16,3 2-4-16,-1-2 9 0,-2 2-4 0,-1-4 0 16,4 3 1-16,-5 0-2 0,0 0-6 0,-2 0 8 15,1-3 3-15,1 4-10 0,-1-2 5 16,-1 2 1-16,-1-1 0 0,0-1 1 15,3 2-2-15,-5 0-3 0,-16 0 4 0,32-3 2 16,-32 3-3-16,30-1-4 0,-30 1 5 0,30-1 0 16,-30 1 0-16,31-2-1 0,-31 2-4 0,31 0 5 15,-12-1 0-15,0 0-1 0,0 1-8 0,0-2-4 16,1 1 14-16,1 1 0 0,0 0 0 0,0 0-6 16,-3-3 5-16,3 3 0 0,-2 0-3 0,0 0-3 15,-1-1 6-15,0 0 1 0,-18 1-2 0,29-3 0 16,-29 3-4-16,31-2 4 0,-31 2 2 0,29-1 2 15,-29 1-10-15,30-1 8 0,-30 1-1 16,29-1-2-16,-29 1 2 0,31-2-13 0,-14 0 11 16,1 2 4-16,3 0-1 0,-1 0-7 15,-2-1 8-15,3 1-3 0,0-1 0 0,-3 0-1 16,3 1 0-16,-2-2-2 0,-1 0 4 0,1 1 0 16,-19 1-5-16,31-1 11 0,-31 1-7 0,30 0 1 15,-30 0 0-15,26-5 1 0,-26 5-4 0,22-2 4 16,-22 2 0-16,20-3-1 0,-20 3-5 0,20-2 6 15,-20 2 0-15,18-4 0 0,-18 4-1 0,21-4-2 16,-21 4 1-16,24-4 0 0,-24 4 0 16,24-2-5-16,-24 2 5 0,27-4 1 0,-27 4-2 15,28-4 2-15,-11 3-5 0,-2-1 13 0,2-2-9 16,-17 4 0-16,29-4-6 0,-29 4 7 16,26-4 0-16,-26 4 1 0,25-4-1 0,-25 4-5 15,22-6 8-15,-22 6-1 0,24-7-1 0,-24 7-5 16,22-2 5-16,-22 2 1 0,19-7 1 0,-19 7-22 15,19-3 24-15,-19 3-5 0,21-5 3 0,-21 5-1 16,18-3-5-16,-18 3 4 0,24-5 0 0,-24 5 0 16,24-4-2-16,-24 4 0 0,23-3-2 0,-23 3 3 15,28-4 0-15,-28 4-3 0,28-5 3 16,-28 5-21-16,26-2 27 0,-26 2 0 0,28-3 3 16,-28 3-3-16,26-4 5 0,-26 4-2 0,23-5 1 15,-23 5-8-15,23-3 4 0,-23 3 0 0,20-5-1 16,-20 5-2-16,22-6-4 0,-22 6 7 15,20-6-2-15,-20 6 1 0,17-2-5 0,-17 2 5 16,19-6-2-16,-19 6 0 0,23-6 0 0,-23 6-6 16,22-5 5-16,-22 5 3 0,23-6-1 0,-23 6-4 15,22-4 2-15,-22 4-1 0,21-7-3 0,-21 7 0 16,21-7-13-16,-21 7 9 0,18-3 5 0,-18 3-3 16,15-4-9-16,-15 4-6 0,14-4-16 15,-14 4-28-15,0 0-38 0,14-4-38 0,-14 4-65 16,10-7-76-16,-10 7-153 0,0 0-271 0,0-13-230 15</inkml:trace>
  <inkml:trace contextRef="#ctx0" brushRef="#br0" timeOffset="67226.28">21117 8932 548 0,'4'-9'398'0,"-4"9"-86"0,2-16-75 0,-2 16-53 15,-5-18-20-15,-1 7-22 0,-2 2-12 0,-2-2-13 16,-5 3-7-16,-1-2-16 0,-3 2-6 0,-1 1-11 16,-2 0-15-16,-1 4-15 0,-1-1-2 15,1 3-9-15,2 0-5 0,1 2-5 0,-2 4-6 16,4-3-4-16,3 4-4 0,2-1-1 0,4 2-10 16,2 1 7-16,3 0-4 0,4-8 5 15,2 23-4-15,8-7 0 0,3 1-2 0,8 2 0 16,3 2 0-16,0-1 0 0,3-1-9 0,1 2 6 15,-2-4 1-15,-1 2 4 0,-3-1 6 0,-7-4-3 16,2 0-7-16,-6-2-1 0,-3-2 2 0,0 0-7 16,-5 0 16-16,-3-10 31 0,-1 16 17 0,-5-6-4 15,-4-1-5-15,-6-1-8 0,-4 3-10 16,-2-4-3-16,-7 4-7 0,-2-4-5 0,-1 1-17 16,0-3 6-16,4 0 5 0,3 0-8 0,0-1-33 15,2 0-41-15,4-3-33 0,19-1-61 0,-25 2-124 16,25-2-159-16,0 0-206 0,-11-5-186 15</inkml:trace>
  <inkml:trace contextRef="#ctx0" brushRef="#br0" timeOffset="68126.28">21167 9164 640 0,'0'0'652'0,"21"-2"-171"16,-21 2-99-16,0 0-71 0,23-2-76 0,-23 2-51 0,0 0-18 15,17 0-17-15,-17 0-25 0,0 0-23 0,0 0-21 16,0 0-22-16,21 0-9 0,-21 0-8 15,0 0-12-15,19 2-9 0,-19-2-2 16,22 4-7-16,-5-3-10 0,2 1-17 0,3-2-22 16,3 0-11-16,1 0-14 0,0 0-10 0,-1-2-11 15,-1 0 10-15,-3-3 9 0,-2 2 10 0,-1-4 11 16,-4 0 9-16,-3-3 7 0,-2 2 0 0,-3-1 12 16,-2 0-14-16,-4 9 24 0,1-15 12 0,-1 15 1 15,-8-16 2-15,1 8 0 0,-2 4 1 0,-3-2 1 16,12 6-5-16,-27-2 3 0,8 3-5 0,-2 3 4 15,-1 3-4-15,-1 1-1 0,1 1 1 0,0 3-3 16,6 0 2-16,-1 2-7 0,4-2 6 0,2 3-6 16,3-1 5-16,6-4-4 15,2 2-20-15,2 1-8 0,7-1-19 0,4 2-10 16,6-4-21-16,2-1-30 0,3-1-24 0,3-3-12 16,1-2-25-16,1-2 38 0,-1-2 8 0,2-2 55 15,-2-2 8-15,-3 0 55 0,-2-3 23 0,-2-1 36 16,-2-2 33-16,-4 3-3 0,0-2 35 0,-2 1-9 15,-5 1 13-15,1 1-13 0,-1-1-2 0,-8 8-12 16,9-9-7-16,-9 9-18 0,10-8-9 0,-10 8-20 16,0 0-12-16,9-8 0 0,-9 8-12 0,0 0-1 15,13 7 0-15,-13-7-9 16,12 13 6-16,-3-3-3 0,0 0-2 0,1 2-3 16,-2 0-8-16,0 1-3 0,-1-1-9 0,2 2 48 15,-4-2-61-15,1-3 57 0,-3 4-54 0,-3-13 51 16,4 15-49-16,-4-15 52 0,4 12-51 0,-4-12 48 15,0 0-52-15,-4 11 61 0,4-11-56 0,0 0 0 16,0 0 13-16,0 0 0 0,-23-4 2 0,23 4 3 16,-9-13-1-16,5 4-9 0,2-2 13 0,1-3-1 15,1 2-4-15,2-3-6 0,2-1-5 0,2-2-4 16,4 0-1-16,1 3-6 0,2-1-14 0,1 2 9 16,0 2 2-16,2 3 4 0,-3-3 5 15,1 6 6-15,-1 0 3 0,-2-1-8 0,0 4 16 16,0-1 1-16,-11 4 1 0,17-5-1 15,-17 5 4-15,15-3 1 0,-15 3 0 0,0 0-2 16,18 6 10-16,-18-6-9 0,10 9 13 0,-10-9-1 16,9 13 10-16,-9-13-8 0,5 19-3 0,0-10 1 15,-2 1 1-15,1 4-1 0,1-2-9 0,-1 3 20 16,3-3-14-16,0 0 5 0,2 5-1 0,-2-5 41 16,5 2-55-16,-1-1 29 0,1-3-67 0,3-1 4 15,-1 1-62-15,0-6-49 0,0 1-53 16,4-2-14-16,-18-3-18 0,30 0 41 0,-14-3-35 15,3-3 50-15,-1-1 42 0,-1-4 103 0,-2-3 91 16,-2-1 32-16,2-2 48 0,-4 0 24 0,-2-2-21 16,-1 0 36-16,0 2-9 0,-3 3-18 15,-3 0-19-15,0 1-1 0,-2 3-20 0,0 10-13 16,0-18-17-16,0 18-15 0,-4-15-13 0,4 15-12 16,-9-8-6-16,9 8-15 0,0 0 1 0,-19 0-4 15,19 0-2-15,-20 12-3 0,8-2-5 0,-2 1-3 16,3 4-4-16,-1 0 0 0,2-2-16 15,0 3-7-15,2 2-19 0,2-4-22 0,2 2-27 16,1-3-47-16,2-1-58 0,1-12-72 0,1 19-59 16,2-10-260-16,-3-9-118 0</inkml:trace>
  <inkml:trace contextRef="#ctx0" brushRef="#br0" timeOffset="68772.28">22588 9143 119 0,'14'-10'625'16,"-3"2"-165"-16,-3 1-96 0,0 3-93 0,-8 4-66 15,14-9-35-15,-14 9-33 0,9-6-29 16,-9 6-21-16,0 0-19 0,0 0-16 0,0 0-10 16,12 4-9-16,-12-4-15 0,2 13 5 0,-2-13-8 15,1 17 1-15,-1-17-2 0,0 20-3 0,0-9-3 16,1-1-3-16,0 2-1 0,3 0-15 0,-4-12 5 16,5 17-19-16,1-9-1 0,-6-8 12 0,11 10-16 15,-11-10-3-15,12 6-10 0,-12-6 13 0,0 0 8 16,22-6-2-16,-12 0 10 0,-1-3 5 15,-1-2 9-15,1-4 13 0,0-3-9 0,0 2 14 16,-1-2 15-16,-2 3 6 0,-2 0 0 16,0 4 13-16,-1-3-4 0,-3 14-10 0,0-16-6 15,0 16-6-15,-4-11-8 0,4 11-7 0,0 0 2 16,-21 0 1-16,7 7-5 0,-4 3-1 0,2 0 0 16,-3 4 2-16,-1 4 4 0,2-2-1 0,4 1 2 15,0 0-7-15,5 1-4 0,0 0 5 0,3-3-1 16,5-1-7-16,1-4 35 0,4 3-67 0,3-1 28 15,2-1-63-15,8-2 4 0,-2-2-53 0,6-1-25 16,-1-3-45-16,2-1 11 0,3-5 7 0,1 1 51 16,2-5 14-16,3-3 32 0,-2 0 26 15,-2-3 55-15,-3 0 33 0,-1-1 27 16,-4 0 39-16,-2 3 10 0,-2 1 2 0,-4-2-9 16,-2 3 15-16,-1 1-11 0,-1 3-4 0,-7 5-16 15,10-12-18-15,-10 12-20 0,10-8-14 0,-10 8-12 16,0 0-5-16,0 0-48 0,14-1 47 0,-14 1-12 15,8 9 0-15,-2-1 0 0,-2 4-6 0,4 0-2 16,-2 2-3-16,-2-1 2 0,4 2-6 0,-3 0 51 16,-1-1-65-16,-2-1 56 0,2 0-55 15,-4-13 52-15,3 17-53 0,-3-17 65 0,2 12-7 0,-2-12 122 16,0 0-17-16,0 12 41 16,0-12-17-16,0 0 2 0,0 0-11 0,0 0-19 15,-6-12-26-15,6 12-24 0,-3-17-20 0,3 2-21 16,3-3 4-16,2-3-23 0,1-4-6 0,7-4-18 15,1-1-32-15,5 1-29 0,4 2-71 0,2 0-45 16,4 4-52-16,5 1-76 0,1 5-26 0,1 1-97 16,1 3-89-16,3 0-351 0,0 1-453 0</inkml:trace>
  <inkml:trace contextRef="#ctx0" brushRef="#br0" timeOffset="169089.28">15910 12566 171 0,'0'0'386'16,"0"0"-88"-16,0 0-59 0,0 0-12 0,0 0-22 16,0 0-24-16,0 0-17 0,0 0 22 0,0 0-67 15,0 0 40-15,0 0-63 0,-7 8 56 0,7-8-70 16,0 0 54-16,0 0-57 0,0 0 46 16,0 0-54-16,0 0 45 0,0 0-42 0,0 0 36 15,0 0-63-15,0 0 40 0,0 0-60 0,0 0 44 16,0 0-56-16,0 0 46 0,0 0-36 0,0 0 63 15,0 0-50-15,0 0 36 0,-11 7-56 16,11-7 45-16,-6 9-51 0,6-9 41 0,0 0-57 16,-4 7 30-16,4-7-29 0,0 0 39 0,0 0-47 15,-4 8 39-15,4-8-44 0,0 0 45 0,0 0-47 16,0 0 44-16,0 0-49 0,0 0 49 0,0 0-46 16,0 0 47-16,0 0-49 0,20-3 50 0,-20 3-51 15,11-9 49-15,-11 9-49 0,11-14 5 0,-3 3-2 16,-2 2 9-16,2-3-1 0,-2-2 3 15,2-1 1-15,-2 1 3 0,-1-1 0 0,-1 2 4 16,1-1-1-16,-1 3-3 0,0 1 6 0,-4 10-2 16,4-16 4-16,-4 16 13 0,2-13-17 15,-2 13 1-15,0-11-8 0,0 11 8 0,-2-10 0 16,2 10-4-16,-8-8 3 0,8 8 1 0,0 0 0 16,-11-3 0-16,11 3 0 0,0 0 0 0,-19 5-1 15,19-5 1-15,-15 12 0 0,8-2-4 0,-2 1 5 16,1 3 1-16,2 4 0 0,-1-1 3 0,1 3 40 15,1 1-44-15,0 0 40 0,2-2-42 0,2 0 42 16,-2-2-50-16,3 4 38 0,0-4-38 0,0 0 4 16,2 1 1-16,-1-3 3 0,1 1 1 15,2-2 1-15,1 0 0 0,3-4 1 0,-2 3-3 16,3-5 5-16,4 0 37 0,-1-2-48 0,1-2 33 16,-13-4-77-16,28 2-30 0,-28-2-135 15,33-2-31-15,-14-2-133 0,1-2-36 0,0 2-427 16,-1-4-430-16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0:58:26.129"/>
    </inkml:context>
    <inkml:brush xml:id="br0">
      <inkml:brushProperty name="width" value="0.05292" units="cm"/>
      <inkml:brushProperty name="height" value="0.05292" units="cm"/>
      <inkml:brushProperty name="color" value="#FF0000"/>
    </inkml:brush>
  </inkml:definitions>
  <inkml:trace contextRef="#ctx0" brushRef="#br0">21486 611 249 0,'0'0'292'0,"0"0"13"0,0 0-82 0,0 0-4 16,-2-14-48-16,2 14-45 0,-4-8-28 0,4 8-8 16,-6-11-14-16,6 11-9 0,-4-11 0 15,4 11 0-15,-7-12-33 0,7 12 27 0,-6-11 10 16,6 11-16-16,-8-13-2 0,8 13-3 0,-7-10-8 16,7 10-33-16,-9-11 27 0,9 11 0 15,-11-11-7-15,11 11-1 0,-15-11-12 0,6 7 1 16,-1-3-7-16,-5 3 2 0,0-3-3 0,-6 2-6 15,-1 0 8-15,-1 2-1 0,-1 1-3 0,-3 1 0 16,-1-1-2-16,-2 4 1 0,-3-1-1 0,-3 3 1 16,-2 0-2-16,1 1-3 0,-1 4 1 0,-1-1 5 15,1 1 31-15,0 4-32 0,1 1 40 0,-2 3-56 16,2 1 58-16,-9 7-28 0,3 0 7 0,2 4 23 16,-1 0 4-16,1 4 5 0,1 2 7 15,-1 3 6-15,-1 2-5 0,4 2 0 0,-2 2-4 16,1 2 0-16,0 0 6 0,1 1-4 0,1 0 2 15,-1 4-2-15,2-3-10 0,1 2 1 0,1 2-3 16,2 3-9-16,1-1 5 0,4 2-13 16,-1 2-1-16,5 1-9 0,1 1 1 0,3 3-6 15,0 1 0-15,6 4-4 0,-2-3 3 0,5 0-1 16,2-1 40-16,2 1-49 0,-2-2 39 0,7 0-49 16,0-3-1-16,1-7 1 0,2 9 1 0,6-3-1 15,-2 2 1-15,3-3 2 0,3-3 37 0,2-1-47 16,0-3 22-16,4-1-21 0,-1-1 40 0,3 0-9 15,-1-2 22-15,0-1-31 0,3-1 3 0,-1-3-10 16,2 0 0-16,2-1-3 0,2-3-1 0,-4-6 1 16,7 5-10-16,5-2 10 0,-1-1-1 15,3-1-1-15,4-5-1 0,0 1 3 0,6-2-5 16,-2-2 4-16,5-1-2 0,1-3 2 0,0 1-2 16,4-2 1-16,3 0-6 0,0-3 6 0,4 0 0 15,-1-1-2-15,2-3 0 0,1 1-8 0,1 0 0 16,2-5 12-16,0 1-3 0,1-2-2 0,-2 0 0 15,3-2 1-15,1-1 0 0,-3-4-2 0,-1-1 0 16,-11 0 2-16,9-4-2 0,-1 0-2 0,-3-2 1 16,-3-5-5-16,1 0 1 0,-2-3-4 15,-1 0-2-15,-1-5-44 0,-1-1 43 0,1-2-37 16,1-3 53-16,-1-1-45 0,2-1 50 16,0-1-47-16,-1-4 53 0,1 2-47 0,-2-2 46 15,-2 0 0-15,1-2-2 0,-1 1-4 0,-2 0 1 16,0-2-1-16,-1 1-3 0,0-3 1 0,1 3-45 15,0 0 51-15,-2-2-49 0,-2 3 46 0,0 1-40 16,0 0 10-16,-4-1 4 0,-1 1 2 0,0-2 7 16,-4 2 2-16,-1-2 4 0,-3 0 0 0,-1-2 4 15,-2 0 2-15,-6 6 5 0,-1-2 3 0,4-8 35 16,-7 6-45-16,-1 1 35 0,-1-1-43 0,0-2 41 16,-3 0-43-16,0-1 40 0,-3-2-26 15,1-2 10-15,-4 0 0 0,1-2 3 0,-3 1-5 16,0 1-9-16,-3-1 10 0,-1 4-10 0,-2 0 25 15,0-3-12-15,-1 4 12 0,-1-2-19 0,-3 1-1 16,0 1 9-16,0 1 3 0,-1-2-6 0,-1 4-4 16,-3-5-4-16,1 3 3 0,-2 2-3 0,-3-2-6 15,2 1 0-15,-1 2 8 0,-4-1-11 0,2 0 35 16,-4 1-38-16,1 1 24 0,0 3 1 0,0-1-5 16,0 0-1-16,-2 1-4 0,0 2 13 0,-1-1-21 15,1 1 0-15,0-1-3 0,-1 2-2 0,-2-2 4 16,0 2-2-16,2 0 1 0,-3-1-2 0,0 1 1 15,0 1-3-15,-2-1 3 0,1-1 0 0,-1 1-2 16,-1-1 1-16,-2 3-5 0,0-3-7 16,-1 2 16-16,-6-5-14 0,4 5 16 0,1 1-16 0,-2 1 16 15,1 1-13-15,-2 0 12 0,1 0-1 16,0 2 0-16,1 0-1 0,-2 1-2 0,2-2 2 16,-1 3-4-16,2 0 24 0,-3 2-28 0,1-2 20 15,-2 2-22-15,0 0 23 0,0 2-30 0,-2-3 30 16,-3 4-26-16,0-1 22 0,-5 2-24 0,-8-2 22 15,-2 3-24-15,-3-2 25 0,-5 5-25 0,0 1 24 16,-6 0-29-16,-2 2 21 0,-2 2-43 0,-2 0-18 16,-1 6-49-16,-2-3-23 0,4 3-41 0,1-2-33 15,2 3-55-15,5 3-27 0,3 1 19 16,1 3-70-16,5 4-45 0,6-1-385 0,8-2-294 16</inkml:trace>
  <inkml:trace contextRef="#ctx0" brushRef="#br0" timeOffset="2828.16">20644 1294 495 0,'0'0'522'16,"0"0"-135"-16,-4-10-106 0,4 10-65 0,0 0-47 16,0 0-34-16,-6-9-29 0,6 9-27 0,0 0-11 15,0 0-12-15,-11 6-10 0,11-6-11 0,-11 17 28 16,5-5-53-16,-2 8 36 0,-1 0-42 0,0 3 21 16,0 6-28-16,-1-1 29 0,4 1-41 0,1-4 31 15,1 0-40-15,1 0 2 0,1 0 2 0,0-3-1 16,2-2-2-16,0-1 1 0,2-2-7 0,-1-2-3 15,0-3-11-15,-1 1-7 0,3-2-5 16,-3-11 3-16,4 15-1 0,-4-15-21 0,0 0 23 0,7 8-17 16,-7-8 24-16,5-8-7 0,-2-2 26 15,2-2-8-15,-4-6 25 0,3-6 12 0,-4-2 8 16,1-3 15-16,1 0 30 0,-2-8 7 0,-2-1 5 16,1 4-3-16,1 5-2 0,-1 1-1 0,-2 3 4 15,3 3-4-15,-1 3-1 0,0 6-12 0,-1 1-10 16,0 0-7-16,2 12-11 0,0-17-5 0,0 17-8 15,-1-14-2-15,1 14-2 0,0 0-2 0,0 0 1 16,6-8 4-16,-6 8-6 0,0 0 0 0,13 12-1 16,-5-7-2-16,3 4 1 0,2 3-3 0,3-1-5 15,-2 0 26-15,4-1-45 0,2 0 23 0,1-1-30 16,1-1 26-16,1-2-32 0,-1-1 15 0,3-1-24 16,-2-4-1-16,3 0-2 0,-2-4 13 15,-1-1 5-15,0-1 10 0,-1-4 8 0,-2-2 2 16,-2-1-32-16,0-1 53 0,-4-2-25 0,1-1 50 15,-4 2-20-15,-4 3 39 0,1 0-28 0,-2 1 27 16,-3 3-9-16,-3 8-31 0,2-15 20 0,-2 15-28 16,-5-9 20-16,5 9-26 0,0 0 23 0,-25 2-3 15,8 3-7-15,-1 2-4 0,-5 3-1 0,3 0-3 16,-7 3 2-16,5 1-3 0,-1 0 0 0,3 0 2 16,3-2-2-16,3 2 24 0,0-2-41 15,1-3 19-15,4 2-36 0,4-4 31 0,5-7-21 16,-10 10 21-16,10-10-20 0,0 0 2 0,0 0 5 15,8 8 3-15,-8-8-1 0,14-5 1 0,-3 0 3 16,3-3 6-16,-1-5-3 0,5 1-27 0,-4-2 45 16,3 0-33-16,-2 0 45 0,-2 2-28 0,0-1 35 15,-2 5-33-15,-3 0 35 0,-2 0-33 0,2 1 29 16,-8 7-32-16,11-9 23 0,-11 9-31 0,9-8 26 16,-9 8-28-16,0 0 33 0,0 0-3 0,12 8-5 15,-12-8-3-15,2 18-1 0,-2-7-8 16,-1 3 0-16,0 3 3 0,-4 6 17 0,2-1-48 15,-1 1-7-15,-1 2-51 0,1-2-46 0,3 1-59 16,-2 0-62-16,1-6-292 0,2-3-46 16</inkml:trace>
  <inkml:trace contextRef="#ctx0" brushRef="#br0" timeOffset="3003.14">21258 1389 309 0,'0'0'670'0,"12"-11"-236"0,-12 11-119 15,7-8-36-15,-7 8-96 0,0 0 0 0,3-9-73 16,-3 9 9-16,0 0-67 0,0 0 21 0,0 0-44 16,-9 10 27-16,4-1-39 0,-1-1 20 0,0 6-62 15,-2 3-6-15,-1 2-58 0,-1 2-43 16,0 5-103-16,-2-2-59 0,-3 2-300 0,3-2-126 0</inkml:trace>
  <inkml:trace contextRef="#ctx0" brushRef="#br0" timeOffset="3295.13">20527 1159 313 0,'0'0'434'0,"-9"-8"-108"15,9 8-105-15,0 0-8 0,-17 1-97 0,9 6 9 16,-1 4-53-16,-1 5 23 0,-1 3-8 0,-1 6-8 16,-2 4-11-16,3 1 22 0,0 4-34 0,0 5 18 15,1 1-39-15,1 3-10 0,-1 1-4 0,1-1-20 16,2 1-6-16,1-3-20 0,1-2-8 0,2-2-8 16,3-5-9-16,1-6-7 0,2 0-11 15,3-6-20-15,-2-5-19 0,1-1-23 0,0-6 1 0,-5-8-59 16,12 4-22-16,-12-4-180 0,16-6 206 0</inkml:trace>
  <inkml:trace contextRef="#ctx0" brushRef="#br0" timeOffset="3670.13">20621 1267 308 0,'12'-39'371'0,"-1"3"-96"0,-3-1-53 16,-1 3-31-16,0 3-38 0,-2 4-33 16,-1 3-16-16,0 2-28 0,0 1 15 0,-2 4-39 15,3-1 23-15,-1 3-42 0,1 0 34 0,4-2-56 16,0 3 24-16,4 0-40 0,2 1 38 0,4 3-42 15,3-1 36-15,7 2-37 0,5 2 37 0,0 2-39 16,4 2 30-16,3 5-34 0,1 2 39 0,3 1-40 16,1 7 40-16,6 2-38 0,0 5 4 0,0 2 2 15,-2 2 3-15,-3 2 1 0,-1 3 0 0,-1 1 35 16,-3 3-40-16,-5-1 35 0,0 1-37 0,-4 0 35 16,-6-3-35-16,-4 1 41 0,-1 1-6 15,-5 2-2-15,-3 0 23 0,-4 1-28 0,-4 0-3 16,-4 2-1-16,-4 1 1 0,-3 4-13 0,-4-4 7 15,-2 3 0-15,-3-3-2 0,-8 8-1 0,-4-6 11 16,0-1 0-16,-4-1-4 0,-4-5-3 0,-2-1-5 16,-4-4-14-16,-2-3 29 0,-3-2 38 0,-2-4-44 15,-3-3 34-15,3-5-21 0,-12-1 23 0,9-3-38 16,-5-6 36-16,-10 0-36 0,0-5-1 0,1-2 1 16,2-1 2-16,4-1-11 0,4-3 2 0,10 0-4 15,4 0-1-15,3-1 36 0,0 1-54 16,6-2 19-16,3 2-59 0,8 4-31 0,1-1-58 15,3 2-87-15,4 1-62 0,12 6-271 0,-16-4-92 16</inkml:trace>
  <inkml:trace contextRef="#ctx0" brushRef="#br0" timeOffset="4062.13">20736 2461 722 0,'0'0'572'16,"0"0"-158"-16,-2-11-94 0,2 11-70 0,0 0-56 16,0 0-41-16,0 0-73 0,0 0 13 0,0 0-42 15,-13 5 16-15,8 4-39 0,2 2 22 0,-2 3-37 16,1 3 27-16,-1 4-36 0,2 3 27 16,1 1-36-16,-1 2 29 0,2 0-30 0,1 1 11 15,0-2-26-15,1-1-26 0,1 1-11 0,0 0-20 16,2-3-21-16,0 1-34 0,0-5-43 0,0-2-60 15,1-4-14-15,0-2-326 0,0-3-104 0</inkml:trace>
  <inkml:trace contextRef="#ctx0" brushRef="#br0" timeOffset="4551.14">20810 2495 896 0,'-3'-26'405'0,"-3"2"-88"0,3 0-86 0,-4 1-45 0,3 1-38 16,0 1-29-16,-1 0-19 0,4 4-52 15,0 0 30-15,2-2-54 0,3 1 28 0,1-3-41 16,3 0 26-16,3 1-37 0,6-4 30 0,3 2-38 16,2 2 31-16,4 1-40 0,2 3 38 0,2 1-40 15,2 1 38-15,1 3-38 0,3 3 38 0,1 2-40 16,0 1 37-16,2 1-31 0,-1 3 29 0,4-1-32 16,-2 4 4-16,1-1 1 0,-1 3 33 0,0 1-34 15,0 0 30-15,-2 3-32 0,-2-3 35 0,-2 3-36 16,0 0 32-16,-2 1-30 0,0-1 30 0,-8 0-32 15,0 0 33-15,-2 0-30 0,-2 4 38 16,1-3-44-16,-6 1 37 0,3 2-4 0,-4-1-2 0,0 1 0 16,-2 2-3-16,0-1-2 0,-3 3 0 15,-2 1-9-15,-1 2 11 0,0 0-31 0,-2 1 36 16,0 4-41-16,-3-1 42 0,-1 2-31 0,-2 0 34 16,-1 3-33-16,-1 4 33 0,-4 1-34 0,0 0 35 15,0 1-40-15,-1-1 41 0,0 1-39 0,0-3 40 16,0-2-35-16,0 2 36 0,2-4-5 0,0-3-1 15,-2 0-6-15,1-3 2 0,-2 0-1 16,1 1-5-16,-2-5-10 0,1 2 1 0,-2-4 12 16,-2 0-4-16,0-2 45 0,-2 0-55 0,0-1 42 15,-3-3-45-15,0-1 41 0,-2-1-44 0,-2-2 41 16,-1-3-47-16,-4-2 36 0,0 0-46 0,-8-2 27 16,0-4-43-16,-1 0-5 0,-1 1-6 15,-2-3-14-15,2 1-20 0,2 2-31 0,-2-2-53 16,2 2-28-16,2-1-69 0,7 0-256 0,0 1-11 15</inkml:trace>
  <inkml:trace contextRef="#ctx0" brushRef="#br0" timeOffset="5295.13">21081 2544 89 0,'0'0'784'15,"0"0"-275"-15,3-10-170 0,-3 10-45 0,0 0-61 16,0 0-82-16,0 0 8 0,0 0-78 0,-3 16 9 16,1-7-43-16,2 5 21 0,-3 4-44 0,3 0 23 15,-1 2-37-15,0 3 29 0,1 0-70 0,-2 2 32 16,2-5-21-16,0-1-12 0,0 1-10 0,3-2-14 15,-3 0 3-15,0-4-6 0,-1-2 12 0,1-12 5 16,0 21 9-16,0-21 1 0,0 13 9 0,0-13 2 16,0 0-5-16,0 0 20 0,0 0-7 15,0 0 30-15,0 0-19 0,-6-18 26 16,5 4-46-16,0-4 54 0,-2-7-27 0,3-3 34 16,0 1-29-16,0-4 38 0,3 3-38 0,-2 3 42 15,2 1-40-15,-1 0 37 0,1 7-46 0,-2 4 30 16,2 1-34-16,-2 3 26 0,-1 9-42 0,4-17 31 15,-4 17-26-15,0 0 33 0,6-9-40 0,-6 9 43 16,0 0-45-16,9 5 44 0,-9-5-39 0,12 14 38 16,-5-7-37-16,1 2 36 0,0 1-42 0,2-1 17 15,-1 1 2-15,1-2-51 0,1 0 40 0,0-3-34 16,0-1 21-16,-11-4-20 0,26 4 13 0,-26-4-10 16,29-6 21-16,-12 1-8 0,1-4 16 15,-2-2-4-15,2-1 36 0,-3-2-15 0,0-1 28 16,-2-1-23-16,-1 1 38 0,1 0-29 0,-4 3 40 15,-2 0-34-15,1 4 40 0,-3-1-42 16,-5 9 36-16,8-15-50 0,-8 15 37 0,4-8-63 16,-4 8 56-16,0 0-41 0,0 0 36 0,0 0-45 15,-17 3 40-15,17-3-37 0,-18 11 34 0,6-5-40 16,1 2 28-16,0 1-51 0,-1-2 19 0,3-1-44 16,9-6 20-16,-13 10-23 0,13-10 19 0,-8 9-11 15,8-9 19-15,0 0-7 0,0 0 13 0,0 0-2 16,0 0 10-16,0 0 0 0,15-10 9 15,-5 0-2-15,4-2 21 0,0 0-7 0,-1-2 22 16,4 2-6-16,-3-2 33 0,1 4-24 0,-3 0 30 16,0 3-36-16,-3 0 18 0,-9 7-26 0,13-8 16 15,-13 8-32-15,0 0 44 0,19 2-38 0,-19-2 36 16,8 14-36-16,-5-3 31 0,-1 1-33 0,-2 5 26 16,-2 2-29-16,0 3 27 0,-3 4-60 15,1-2 21-15,-2 1-57 0,-1 4-58 0,-1-4-67 16,1-2-91-16,1 1-238 0,-1-4-22 0</inkml:trace>
  <inkml:trace contextRef="#ctx0" brushRef="#br0" timeOffset="5559.14">21588 2571 126 0,'12'-14'488'0,"-4"1"-168"0,-1 3-81 15,1-2-50-15,-1 3-44 0,0 1-41 0,-2 1-22 16,-5 7-12-16,12-9-1 0,-12 9-5 0,0 0-12 15,16-3-1-15,-16 3-9 0,9 5-6 0,-9-5-7 16,9 12-7-16,-4-2 1 0,-1-1-13 16,-1 3 6-16,-1 0-2 0,-2 1-4 0,1-1 1 15,1 1-3-15,-2-2 0 0,1-1-4 0,-1 2 4 16,0-12-31-16,0 17 23 0,0-17 11 0,0 17 0 16,0-17 6-16,1 9-15 0,-1-9 9 15,0 0-8-15,0 15 6 0,0-15-9 0,0 0-3 16,7 5-19-16,-7-5-28 0,0 0-21 0,0 0-42 15,24 0-45-15,-24 0-16 0,16-3-73 0,-16 3-184 16,19-2 165-16</inkml:trace>
  <inkml:trace contextRef="#ctx0" brushRef="#br0" timeOffset="5900.13">20854 3410 630 0,'0'0'447'0,"0"0"-108"0,0 0-86 0,0 0-63 15,-3-10-38-15,3 10-17 0,0 0-25 0,0 0-20 16,0 0-10-16,0 0-11 0,0 0-7 15,0 0-5-15,18 9-8 0,-18-9-2 0,10 16-4 16,-6-2-14-16,1 4-6 0,-1 2-1 0,1 3-14 16,-1 3 7-16,0 1 47 0,-2 4-66 15,0 3 53-15,-2 1-56 0,1 3 47 0,-2-4-49 16,1-2 40-16,0-1-52 0,-2-2 33 0,2-3-56 16,0 2 17-16,-1-4-56 0,2-4 15 0,-1-1-55 15,0-6-47-15,2-1-56 0,-2-12-8 0,2 15-54 16,-2-15-220-16,0 0 22 0</inkml:trace>
  <inkml:trace contextRef="#ctx0" brushRef="#br0" timeOffset="6345.14">21024 3527 386 0,'0'-27'459'0,"0"2"-106"16,-2-3-60-16,2 1-84 0,0 1-23 15,0-1-22-15,0 2-18 0,0 2-17 0,2 1 41 16,0 0-77-16,1 6 27 0,1-2-68 0,-2 3 38 15,5 0-61-15,0 3 43 0,2 1-61 0,0 0 42 16,1 4-62-16,4 0 53 0,1 3-51 0,2 4 49 16,1 0-61-16,7 3 55 0,1 3-54 0,8 1 6 15,0 3 0-15,4 5 5 0,-1-1 1 0,2 3 0 16,7 5 3-16,-3 2-3 0,0 1-7 0,-1 1 3 16,-5 1 8-16,-7-2 4 0,0 1-6 0,3 6 4 15,-9-4 3-15,0-2-2 0,-4 3 4 0,-1-2-1 16,-3 0 49-16,-3 3-60 0,-3-2 43 15,-1-4-49-15,-5 0 50 0,-1 1-57 0,-1-1 55 16,-2 1-50-16,-2-3 46 0,-2 1-49 0,0 2 48 16,-5-4-53-16,3 1 53 0,-2-2-51 15,-2 1 50-15,-2-3-62 0,-1 0 57 0,0-1-48 16,-4 2 57-16,-5 0-60 0,1-2 54 0,-4 0-55 16,1-1 49-16,-3 0-56 0,-4-4 51 0,-2 2-49 15,0-1 53-15,-3-1-49 0,0-2 43 0,1 0-49 16,-3-2 60-16,1-1-47 0,1 0 47 0,0-3-67 15,1 0 42-15,7-1-57 0,0-1 20 0,1 0-53 16,-1-1-26-16,4-1-37 0,3-1-67 0,-3-1 2 16,1 0-104-16,6-1-219 0,-2 2-38 15</inkml:trace>
  <inkml:trace contextRef="#ctx0" brushRef="#br0" timeOffset="6607.13">20971 3709 591 0,'0'0'670'0,"-5"-17"-250"16,5 17-39-16,-6-11-127 0,6 11-4 15,-4-9-122-15,4 9 16 0,0 0-73 0,0 0 37 16,0 0-72-16,0 0 44 0,0 0-65 0,3 12 39 15,0 0-57-15,0 2 51 0,1 3-63 0,1 6 57 16,1-2-9-16,-2 3-60 0,1 1 26 0,0-2-72 16,0 2 18-16,-1-1-52 0,-1 0-23 0,1-2-26 15,-2-3-18-15,-2-1-38 0,3-5-34 0,-2 0 9 16,-1-13-310-16,0 19-49 0</inkml:trace>
  <inkml:trace contextRef="#ctx0" brushRef="#br0" timeOffset="7152.14">21119 3667 32 0,'2'-18'538'0,"-2"3"-167"0,0 1-87 0,-3 1-54 15,1 1-56-15,-3 1-25 0,1-1-12 0,1 3-21 16,3 9 4-16,-9-17-9 0,9 17-13 0,-6-12-11 16,6 12-16-16,-5-8-14 0,5 8-13 0,0 0-11 15,-8-6-6-15,8 6-7 0,0 0-3 0,0 0-2 16,-1 12-4-16,1-12 1 0,4 18-3 0,-2-8-3 15,3 5 34-15,0-3-43 0,0 3 44 0,3 0-54 16,0 2 34-16,3-1-47 0,-2-3 10 0,4 1-50 16,-3-4-19-16,-1-1-19 15,5-2-19-15,-5-1 0 0,-9-6 1 0,21 4 14 16,-21-4 20-16,20-3 17 0,-20 3 19 0,19-7 40 16,-11 0 4-16,0-2 35 0,0-3 21 0,0-3 16 15,-3-3 18-15,1-3 0 0,-4 4-7 0,2-1 6 16,-3 2 5-16,-1 2-3 0,-1 0-15 0,-2 3-9 15,1 0-18-15,2 11-5 0,-8-15-9 0,8 15-6 16,-10-8-3-16,10 8-4 0,-18-1-1 0,18 1-27 16,-23 4 71-16,10 1-55 0,2 2-3 0,-3 1 2 15,2 1-2-15,1-1-6 0,2-2-12 16,2 1-17-16,7-7-30 0,-11 10-11 0,11-10-6 16,0 0 1-16,-4 12-4 0,4-12 3 0,0 0 9 15,0 0 13-15,0 0 11 0,23-4 21 0,-12-1-1 16,1 0 23-16,0-3 12 0,5-1 21 15,-4 0 26-15,5-1-3 0,-5 1 29 0,1 3 6 16,-1-1-6-16,-3 2-8 0,-10 5-18 0,18-7-12 16,-18 7-14-16,0 0-4 0,21 1 13 15,-21-1 3-15,12 11-7 0,-7-2-4 0,0 2-4 0,-2 1-3 16,-1 2-2-16,-2 3-7 0,0 0 46 0,-1 3-57 16,-2 1 33-16,1 1-68 0,-2 2-8 15,2-4-66-15,-2 2-56 0,0-3-54 0,1-1-14 0,-1-2-56 16,2-1-238-16,1-3-12 0</inkml:trace>
  <inkml:trace contextRef="#ctx0" brushRef="#br0" timeOffset="7503.15">21478 3708 210 0,'12'-16'503'0,"-2"3"-157"0,0 1-60 0,-2 4-64 15,1-1-43-15,-4 1-11 0,3 0-20 0,-8 8-24 16,9-9-72-16,-9 9 55 0,6-8-24 0,-6 8-11 15,0 0-10-15,0 0-11 0,0 0-8 0,0 0-7 16,0 0-1-16,3 11-15 0,-3-11-13 0,-3 11 44 16,3-11-50-16,-2 13 43 0,2-13-47 15,-3 15 37-15,3-15-44 0,-1 15 41 0,1-15-45 16,0 14 39-16,0-14-50 0,1 14 53 0,-1-14-39 16,0 17 54-16,0-17-52 0,5 16 54 0,-2-7-46 15,1 1 63-15,0-1-50 0,3 3 51 0,1-3-50 16,1 2 47-16,5 3-51 0,-1-5 62 15,3 2-69-15,0 1 53 0,0-2-54 0,0 1 51 16,-1-1-63-16,0 2 57 0,-5-4-52 0,1 1 58 16,-6 2-56-16,0-1 52 0,-5 1-61 0,-3 1 53 15,-4 5-82-15,-10 4-31 0,-5 1-110 0,-9 1-114 16,-12 0-155-16,-4 3-288 0,-4-2-262 16</inkml:trace>
  <inkml:trace contextRef="#ctx0" brushRef="#br0" timeOffset="13074.35">19323 1047 26 0,'0'0'239'0,"0"0"-180"16,-4-11 162-16,4 11-22 0,0-11-10 0,0 11-27 16,-2-12-14-16,2 12-17 0,-2-17-20 0,2 17-9 15,-2-16-28-15,2 16-14 0,-4-18-7 0,4 18 0 16,-1-19-12-16,-1 11-7 0,0-1 2 0,0-1 16 16,2 10 33-16,-1-19-41 0,1 19 34 0,-3-16-28 15,3 16 21-15,-1-13-27 0,1 13 25 0,-1-9-35 16,1 9 16-16,-1-11-30 0,1 11 9 0,0 0-16 15,-3-10 9-15,3 10-28 0,0 0 24 0,0 0-21 16,0 0 19-16,-19 10-23 0,11 2 21 0,-4 5-22 16,0 0 22-16,-2 5-21 0,1 2 18 15,0 3-16-15,1 0 10 0,3-5-12 16,2 1 13-16,-2-1-15 0,4 1 22 0,0-4-5 16,4-1-1-16,0-2 1 0,1-1-3 0,0-1 0 15,2 0 1-15,3 0-2 0,0-3-3 0,6-2 1 16,-1 0 6-16,1-4-8 0,5-2 0 0,-16-3 7 15,34-1-1-15,-12-6-1 0,-2-3 11 0,6-2 17 16,-2-4-3-16,-3-2 13 0,-1-1 10 0,-6 2 10 16,0 1 12-16,-1-2-7 0,-3 1-10 0,-6 0-12 15,1 2-3-15,0 1-16 0,-2 1-3 0,-2 2-11 16,-2-1-1-16,-2 1-8 0,0 1-4 16,-4 2-10-16,2 0-9 0,-3 3-28 0,-4 1-34 15,12 4-11-15,-25-4-28 0,25 4 26 0,-27 4-53 16,13-3 13-16,3 5-17 0,11-6-15 0,-22 8-19 15,22-8 25-15,-10 8 12 0,10-8-26 0,0 0-68 16,0 0-158-16,0 0 192 0</inkml:trace>
  <inkml:trace contextRef="#ctx0" brushRef="#br0" timeOffset="13651.35">19428 881 500 0,'19'-18'255'0,"-4"6"-34"16,-1-3 12-16,-2 1-54 0,-1 4-27 0,-2 0-28 16,-1 3 34-16,-2 0-74 0,-6 7 22 0,11-11-49 15,-11 11 20-15,8-8-43 0,-8 8 22 0,0 0-47 16,8-10 37-16,-8 10-53 0,0 0 36 15,0 0-36-15,0 0 25 0,0 0-24 0,14 7 30 16,-14-7-41-16,5 18 44 0,-2-9-43 0,-1 4 42 16,1-2-35-16,2 3 30 0,0 1-42 0,0-2 49 15,0-1-47-15,2 1 26 0,-1-3 33 0,2-2-30 16,1 0-41-16,-2-2 11 0,4-1 36 0,-11-5-39 16,23 6 3-16,-23-6 2 0,25-1 4 0,-9-5 0 15,1-1 3-15,0-1 5 0,1-3-6 16,-4 2 40-16,1-3-42 0,-2 2 39 0,0-1-33 15,-3 3 42-15,-2 0-43 0,1 0 41 16,-2 1-34-16,-7 7 33 0,11-10-37 0,-11 10 34 16,7-9-43-16,-7 9 40 0,0 0-46 0,10-9 37 15,-10 9-33-15,0 0 34 0,0 0-37 0,12-3 40 16,-12 3-37-16,0 0 37 0,14 2-40 0,-14-2 40 16,11 5-40-16,-11-5 31 0,17 6-21 0,-17-6 23 15,15 6-34-15,-15-6 43 0,21 5-38 0,-21-5 32 16,19 3-30-16,-19-3 31 0,23 0-38 0,-23 0 36 15,24-1-39-15,-24 1 24 0,25-2-25 0,-25 2 33 16,24-5-35-16,-14-1 44 0,-10 6-35 0,22-7 34 16,-22 7-37-16,16-11 38 0,-6 7-36 0,-10 4 34 15,16-12-35-15,-10 4 38 0,-6 8-42 16,13-14 31-16,-5 7-24 0,-2-2 31 16,2 1-34-16,1-2 38 0,0-1-46 0,0-2 38 15,2 0-37-15,-2-2 37 0,4 0-5 0,-2-3-1 16,1 1 3-16,-2-2-44 0,2-1 47 0,-6 0-44 15,2 2 52-15,-2-2-56 0,-2 3 78 0,-3 1-48 16,-2 3 37-16,-3-3-38 0,-1 3 32 0,-1-2-31 16,-6 1 2-16,-2 2-1 0,-4 2 1 0,0 3 1 15,-3 2 0-15,1 4-1 0,-4 2 6 0,-1 4 0 16,-5 7-1-16,2 0 32 0,1 5-41 0,1 5 36 16,4 2-2-16,-1 4-34 0,2 3 1 0,3 5-32 15,2 3 1-15,0 8-54 0,0 5-46 0,3-1-51 16,2-8-332-16,2 0-5 0</inkml:trace>
  <inkml:trace contextRef="#ctx0" brushRef="#br0" timeOffset="14686.35">16717 885 327 0,'3'-12'549'0,"-2"2"-203"0,3 0-48 16,-4 10-101-16,5-16-18 0,-5 16-64 0,1-11-10 15,-1 11-37-15,0 0 11 0,4-11-47 0,-4 11 27 16,0 0-37-16,0 0 23 0,3 13-34 15,-4 2 23-15,-1 2-27 0,1 9 18 0,-3 9-31 16,2 3 29-16,-2 4-25 0,0 3 21 0,0 4-10 16,-2 9-3-16,3 3 44 0,-1 4-46 0,2 0 3 15,-1 1-1-15,1 1-1 0,-1-1 0 0,3 1 1 16,0 1 1-16,4 0-3 0,0-2 25 0,2-1-24 16,3-3 34-16,0-3-35 0,5-2 43 0,5-3-3 15,3-1-6-15,2-2-10 0,3-3-35 0,9-4 41 16,2-1-32-16,6-4 33 0,8-5-27 15,6-3 28-15,4-3-36 0,9-6 31 0,5-4-37 16,2-4 27-16,8-6-27 0,3 0 29 0,3-7-32 16,5-1 45-16,3 0-20 0,-2-4 19 0,1-1-24 15,-2-1 25-15,-1 0-28 0,-6 1 19 0,-4-3-26 16,-2 1 26-16,-6 2-32 0,-5-2 22 0,-8 2-25 16,-15-2 22-16,-4 2-25 0,-8 0 26 15,-8 1-19-15,-6 1 16 0,-1 1-32 0,-6-5 8 16,-7 2-43-16,-10 5 28 0,12-12-37 0,-12 12 29 15,0-12-36-15,-6 2 27 0,-4 1-31 0,-6-3 12 16,-2-1-3-16,-8-3-19 0,-2 1 18 0,-1-2-12 16,-1 0 7-16,2 0 0 0,1 0 15 0,2 0 7 15,2-3 12-15,2-1 6 0,2 1 6 0,5-2 3 16,0 3 6-16,5 2 19 0,1-1 19 16,1 0 22-16,0 3 19 0,2 3-4 0,1 0-4 15,2 1 3-15,-1 1 37 0,-2 0-48 0,5 10 30 16,-4-12-46-16,4 12 26 0,-2-9-46 0,2 9 30 15,-3-11-44-15,3 11 33 0,0 0-38 0,0 0 35 16,0 0-29-16,0 0 24 0,0 0-36 0,14 15 36 16,-2-3-38-16,2 5 39 0,4 2-38 0,1 4 38 15,1-2-3-15,2 1-3 0,0 4-2 0,-2-1 0 16,-1 1-4-16,1 0-37 0,-3-1 43 0,-4 4-41 16,0-2 36-16,-7-2-30 0,-3 0 36 0,-4 3-37 15,-6 5 44-15,-6-2-37 0,-5 3 33 0,-11 5-43 16,-8 2 14-16,-4-5-68 0,-10 3-50 15,-4-5-98-15,-10-1-147 0,-1-3-222 0,-7-1-130 16</inkml:trace>
  <inkml:trace contextRef="#ctx0" brushRef="#br0" timeOffset="16510.34">14635 1446 46 0,'-25'-12'278'16,"7"-1"-54"-16,-3 1-75 0,2-1-21 0,-1 2-40 16,1-1-2-16,0 0-3 0,4-1 7 15,-2 2 23-15,2 1-8 0,-2-3 13 0,3 2-12 16,0 3 27-16,4-1-33 0,-1 0 31 15,4 3-34-15,-2-1 22 0,9 7-29 0,-13-11 0 16,13 11-34-16,-11-7 0 0,11 7-29 0,0 0 16 16,-12-7-27-16,12 7 10 0,0 0-20 0,-10 8 14 15,10-8-5-15,-9 20-2 0,5-6 5 0,-2 6-12 16,2 1 26-16,0 3-28 0,0 0 27 0,0 2-38 16,1 0 5-16,0 0 0 0,1-1 1 0,0-1-1 15,1-1 2-15,0-5 0 0,1-1-2 0,-2-3 4 16,1 1-2-16,1-4-2 0,0-11 2 0,0 18 1 15,0-18-4-15,0 12 8 0,0-12-2 0,0 0-2 16,0 0 0-16,7-11-2 0,-2-2 4 0,2-11 25 16,1-8-33-16,0-4 31 0,2-3-38 15,1-14-1-15,1-2-8 0,0-4 15 16,0-1-20-16,3 1 32 0,-1 1-25 0,4 3 22 16,-4 2-19-16,4 6 20 0,-5 10-14 0,2 3 18 15,-2 2-17-15,0 7 17 0,-2 4-14 0,0 5 10 16,-1 3-11-16,-3 4 7 0,1 3-16 0,-8 6 28 15,14-2-19-15,-14 2 16 0,21 14-16 0,-10 1 17 16,2 3-19-16,0 11 22 0,-2 3-19 0,2 3 14 16,-4 2-9-16,4 5 11 0,-4 0-19 15,2 2 19-15,-2-1 4 0,0 2-16 0,0 1 16 0,0-4-44 16,0-1-10-16,0-3-17 0,0 0-52 16,-3-3-1-16,1-2-45 0,-2-8-34 0,-1-1-25 15,-2-9-313-15,1-1-13 0</inkml:trace>
  <inkml:trace contextRef="#ctx0" brushRef="#br0" timeOffset="17212.34">14595 1378 581 0,'-10'-9'422'16,"3"-1"-126"-16,2 2-38 0,5 8-65 0,-9-12-75 16,9 12-6-16,-5-14-56 0,5 14 14 0,4-15-35 15,-4 15 17-15,10-14-42 0,-3 6 22 0,5 0-38 16,1 0 37-16,4-2-55 0,1 3 0 15,1-2 0-15,1 1-2 0,-1 0-1 0,1 1 1 16,-1-2 6-16,-1 4 0 0,-3-2 5 0,-5 3-4 16,-10 4 4-16,19-6 15 0,-19 6 2 0,13-5 14 15,-13 5-11-15,0 0 10 0,16-7-6 0,-16 7 2 16,0 0-6-16,0 0 2 0,12 5-5 0,-12-5 33 16,0 11-43-16,0-11 38 0,-1 17-51 15,0-4 47-15,-1-1-37 0,1 2 24 0,1-2-26 16,0 4 34-16,1 2-5 0,2-3-2 15,1 2-10-15,0-3 6 0,0 1-2 0,2-1-9 0,1-2 10 16,1-2-5-16,1-2 4 0,1-1-4 0,2-3-3 16,-12-4 0-16,24 3-3 0,-10-6 4 15,1-1 6-15,2-4-7 0,2-3 0 0,-6-3-26 16,2-1 19-16,-2-1-25 0,0 0 47 0,-3-1-37 16,-1-1 40-16,1 2-27 0,-5 1 39 0,1 3-32 15,-3-1 17-15,0 5 0 0,2 0 28 0,-5 8-40 16,4-13 29-16,-4 13-42 0,0 0 35 0,5-9-48 15,-5 9 45-15,0 0-34 0,0 0 33 0,1 12-34 16,-1-12 31-16,0 15-34 0,0-15 31 0,1 19 0 16,2-7-6-16,-2-2 1 0,3 2-13 15,-1-2 10-15,2 0-8 0,-1-1 5 0,2-1-3 16,-6-8 2-16,10 12 1 0,-10-12-2 16,13 7-1-16,-13-7 2 0,0 0-2 0,26-1-4 15,-15-5-5-15,3-1-12 0,-1-3-27 0,4-5 36 16,-4-2-42-16,3-7 27 0,-2-3-35 0,3-2 2 15,-4-5 8-15,2-2 2 0,-4-3 1 0,3-2 1 16,-1-9 1-16,-4 8 10 0,3-1 2 0,-5 2 15 16,1 1 30-16,-3 2-10 0,3 4 30 0,-6 7-5 15,1 1 43-15,-2 3-33 0,-1 5 28 0,0 5-41 16,0-1 20-16,-1 4-36 0,1 10 30 0,-3-14-46 16,3 14 39-16,0 0-49 0,0 0 48 0,-20 8-34 15,11 8 32-15,0 4-33 0,-4 9 31 16,3 5-36-16,0 2 36 0,1 5-39 0,0 5 36 15,1 0-41-15,-2 10 16 0,4 0-46 16,-2-10 12-16,3 0-48 0,-2 0-22 0,4-5-19 16,0 0-16-16,0-6 5 0,2-7-29 0,1-3-19 15,0-5-187-15,3-6 223 0</inkml:trace>
  <inkml:trace contextRef="#ctx0" brushRef="#br0" timeOffset="18016.34">15289 1373 570 0,'0'0'209'0,"4"-19"1"0,-3 4-29 15,0-1 3-15,-1 0-50 0,1-3 5 0,1 2-48 16,-1-2 15-16,0 2-30 0,-1 2 19 0,0 0-54 15,0 2 29-15,2-2-42 0,-1 1 25 0,0-1-44 16,3-2 25-16,0 3-39 0,3-5-2 0,1 2 1 16,2 0-9-16,3-1 1 0,0 0-1 15,3-1-1-15,1-2-4 0,3 2-3 0,-1-2 2 16,1 1 5-16,-5 4 4 0,1 0 3 0,-1 1 0 16,-1-1-1-16,-1 3-3 0,-3 2 1 15,-1 1 23-15,-4 1-8 0,3 3 23 0,-8 6 5 16,10-11 29-16,-10 11-44 0,8-9 30 0,-8 9-41 15,0 0-2-15,0 0-1 0,0 0 0 0,0 0-7 16,9 6 4-16,-9-6 7 0,-3 21-10 0,2-5 8 16,-2 4 1-16,3 3-2 0,-2 1-1 15,-1 1 2-15,2 3-1 0,-2-3-2 0,2 1 35 0,-2 0-42 16,3-1 23-16,-2-1-26 0,-1-6 33 16,3 1-42-16,0-2 42 0,0-3-37 0,0-1 32 15,0-2-31-15,0-11 32 0,3 17-27 0,-3-17 28 16,2 12-56-16,-2-12 62 0,0 0-45 0,12 5 42 15,-12-5-36-15,0 0 34 0,18-6-31 0,-18 6 36 16,15-9-34-16,-5 2 40 0,-10 7-37 0,13-9 32 16,-13 9-34-16,12-8 28 0,-12 8-33 0,10-8 21 15,-10 8-28-15,0 0 35 0,11-5-36 16,-11 5 38-16,0 0-33 0,0 0 35 16,18 1-39-16,-18-1 39 0,12 4-45 0,-12-4 27 15,14 9-52-15,-14-9 6 0,12 12-42 0,-12-12 5 0,17 12-38 16,-9-7-18-16,-8-5-9 0,18 9 0 15,-18-9-14-15,19 5 35 0,-19-5 28 0,20 2 25 16,-20-2 37-16,18-2 7 0,-18 2 60 0,15-3 26 16,-15 3 24-16,12-3 17 0,-12 3 15 0,11-5-33 15,-11 5 27-15,8-7-33 0,-8 7 28 0,0 0-40 16,10-9 29-16,-10 9-46 0,0 0 27 0,0 0-50 16,8-7 32-16,-8 7-40 0,0 0 22 0,0 0-40 15,0 0 33-15,10-7-38 0,-10 7 33 0,0 0-38 16,0 0 34-16,0 0-36 0,0 0 33 0,0 0-36 15,11-5 29-15,-11 5-26 16,0 0 34-16,0 0-38 0,0 0 40 0,0 0-35 0,15-6 36 16,-15 6-40-16,0 0 36 0,11-11-36 15,-11 11 44-15,9-12-44 0,-3 5 15 0,0-4-15 16,-1 0 39-16,-1 1-42 0,1-4 40 0,-1 2-36 16,-2-2 35-16,1 2-29 0,-2 1 41 0,0 0-33 15,-1 11 34-15,3-18-40 0,-3 18 31 0,-4-12-39 16,4 12 35-16,0 0-31 0,-9-10 27 0,9 10-29 15,0 0 41-15,-20 10-44 0,11-2 3 0,0 2 33 16,-4 5-33-16,4 1 34 0,0 3-37 0,0 0 35 16,2 1-36-16,1 0 27 0,3 1-21 0,1-3 26 15,2 0-11-15,0 0-20 0,4-2-14 0,0-1-11 16,5 0-21-16,-2-2-40 0,4-3-54 16,-1-2-71-16,3-4-291 0,-2 1 4 15</inkml:trace>
  <inkml:trace contextRef="#ctx0" brushRef="#br0" timeOffset="19016.36">16239 994 404 0,'3'-10'511'0,"-3"10"-173"0,1-15-46 0,-1 15-105 16,2-14-13-16,-2 14-55 0,2-10-9 16,-2 10-41-16,0 0 12 0,0-11-46 0,0 11 31 15,0 0-46-15,0 0 27 0,0 0-42 0,0 0 27 16,-10 9-36-16,5 1 27 0,0 6-32 0,-3 2 32 15,2 4-31-15,-1-3 18 0,2 3-20 0,1-2 20 16,-2 1-20-16,3-3 27 0,2-4-4 0,0 0-1 16,0 0-5-16,1-14-1 0,0 17-1 15,0-17-2-15,0 16 1 0,0-16-6 0,1 10 2 16,-1-10 4-16,0 0-6 0,0 0-17 0,10 6 28 16,-10-6-27-16,10-8 31 0,-1 1-33 0,0-1 36 15,1-3-35-15,3-2 32 0,-3 3-28 0,2-2 29 16,-3 4-28-16,2 0 26 0,-3 0-36 0,0 3 41 15,-8 5-32-15,14-11 27 0,-14 11-31 0,11-6 34 16,-11 6-33-16,0 0 37 0,18 3-38 0,-18-3 32 16,14 9-28-16,-7-3 21 0,-1 3-19 15,3 1 18-15,-1 2-45 0,-1-2 17 16,3 1-58-16,-3-2 11 0,-1 0-38 0,2 2-30 16,-2-6-30-16,3 2-32 0,-9-7-296 0,13 5 48 15</inkml:trace>
  <inkml:trace contextRef="#ctx0" brushRef="#br0" timeOffset="19146.34">16617 649 235 0,'0'0'151'0,"-7"-7"-122"0,7 7-172 0,0 0 49 15</inkml:trace>
  <inkml:trace contextRef="#ctx0" brushRef="#br0" timeOffset="19698.34">16652 619 325 0,'-1'-10'441'16,"-2"-1"-102"-16,3 11-87 0,-1-16-24 15,1 16-90-15,-4-14 21 0,4 14-56 0,-1-11 6 16,1 11-49-16,0 0 16 0,-3-12-46 0,3 12 22 16,0 0-40-16,0 0 15 0,-6 14 0 0,2-1-36 15,-1 7 42-15,-1 6-38 0,1 4 38 0,-1 6-37 16,1 2 31-16,1 2-34 0,1 3 31 0,-1 0-20 15,0 3 12-15,0-2-37 0,0-1 14 0,2-2-50 16,-1-1 26-16,2-4-45 0,0-5 7 0,1-5-27 16,0-1-1-16,1-1-5 0,0-8 1 0,1-2 27 15,-1-5-2-15,-1-9 14 0,5 14 13 0,-5-14 14 16,0 0 6-16,0 0 14 0,0 0 9 16,14-9 22-16,-12-1 0 0,2-2 22 0,0-5 9 15,0-6 8-15,0 0-3 0,0-3-3 0,1 0 8 16,-1 0 2-16,-2 1-15 0,2-1 4 15,1 1-11-15,-1 2-11 0,1 1-3 0,1 0 0 16,1 1 24-16,1 3-40 0,1 0 30 0,1 1-37 16,0 2 28-16,0 5-38 0,0-2 35 0,-1 4-42 15,2 1 39-15,0 1-38 0,-11 6 36 0,17-7-34 16,-17 7 34-16,19 0-36 0,-19 0 38 16,19 7-28-16,-10 0 30 0,1 3-35 0,-1 2 38 0,-1 4-52 15,-2 1 42-15,2 3-29 0,-4 0 30 0,0 2-32 16,-1 0 41-16,-2 1-41 0,-1-4 38 15,-1 5-40-15,-1-2 36 0,-2 2-48 0,0-4 10 16,0 1-58-16,-2-5-33 0,2-3-37 0,0 0-62 16,-2-4-60-16,6-9-162 0,-8 12 168 0</inkml:trace>
  <inkml:trace contextRef="#ctx0" brushRef="#br0" timeOffset="19848.34">16874 805 350 0,'2'-15'449'0,"-1"1"-139"15,-1 14-79-15,0-20-94 0,0 20-32 0,0-12-50 16,0 12-6-16,0 0-28 0,-1-12-6 0,1 12-41 16,0 0-31-16,0 0-34 0,0 0-59 15,-5 8-266-15,5-8 180 0</inkml:trace>
  <inkml:trace contextRef="#ctx0" brushRef="#br0" timeOffset="20166.34">17057 812 434 0,'0'0'393'15,"0"0"-143"-15,0 0-26 0,0 0-71 0,0 0-27 0,-10 9-43 16,10-9 14-16,-11 15-50 0,5-5-9 16,1 4 29-16,0 1-48 0,-2 4 21 0,2 0-31 15,1 2 22-15,0-3-33 0,1-1 30 0,3 0-35 16,0-1 17-16,1-2-17 0,2 0 31 0,2 0-29 15,-1-4 36-15,4-2-32 0,-1 0 38 0,2-2-40 16,-9-6 48-16,22 2-45 0,-22-2 37 0,24-2-34 16,-8-5 21-16,-2 0-3 0,0-3 43 0,0-2-35 15,-3-1 24-15,-2 1-27 0,-2-1 19 0,0-2-30 16,-6 4 17-16,1-1-32 0,-4-2 20 0,-3-1-34 16,-3 3 33-16,-3 2-52 0,-4-1-17 15,-2 3-4-15,-2 1 16 0,2 4-64 16,0 0-44-16,17 3-50 0,-32-4-108 0,32 4-171 15,-24 0 84-15</inkml:trace>
  <inkml:trace contextRef="#ctx0" brushRef="#br0" timeOffset="20512.36">17262 777 577 0,'23'-4'464'0,"-23"4"-146"15,0 0-58-15,20 0-87 0,-20 0-15 0,12 9-48 16,-12-9 0-16,9 16-50 0,-8-4 19 0,0 1-42 15,-1 5 20-15,0 0-36 0,0 0 21 0,-1 2-38 16,1 3 26-16,-1 0-29 0,1-2 21 0,-2-1-40 16,2-3 13-16,-1 0-28 15,1-1 29-15,0-6-33 0,0 2 38 0,0-12-31 16,1 17 40-16,-1-17-33 0,0 12 41 0,0-12-43 16,0 0 42-16,0 0-39 0,0 0 28 0,11-9-21 15,-9-4 31-15,6-4-29 0,-2-4 33 0,3-2-34 16,0-3 35-16,4 0-37 0,-3-1 43 0,2 2-35 15,0 5 30-15,0 1-34 0,-2 3 27 0,4-1-32 16,0 3 38-16,1 4-43 0,-3 1 49 0,3 4-46 16,-15 5 34-16,22 0-34 0,-22 0 37 15,26 10-41-15,-12 3 29 0,-3 3-57 0,-2 3 13 0,1 2-54 16,-5 4-13-16,1 6-8 0,-4-2-25 16,-3 6-24-16,-4 1-54 0,-2 0-229 0,-5 0 143 15</inkml:trace>
  <inkml:trace contextRef="#ctx0" brushRef="#br0" timeOffset="20794.34">16109 1602 158 0,'0'0'687'15,"-27"3"-241"-15,27-3-118 0,-19 2-75 0,19-2-53 16,0 0-40-16,0 0-36 0,0 0-20 15,0 0 12-15,17-6-55 0,8-1 12 0,12-1-43 16,8 1-1-16,16-3 6 0,11 1-1 0,5-1 25 16,7-2-26-16,4 2 19 0,9 1-25 0,2-4 24 15,22 1-33-15,-19 3 17 0,-2 1-30 0,-3-1 23 16,-1 4-28-16,-8-2 22 0,-2 3-32 0,-7 0 23 16,-9 2-48-16,-14 1 5 0,-7 0-56 15,-2 1 23-15,-7 0-39 0,-11 0 5 0,-3 0-14 16,-6 1 4-16,-20-1-23 0,28 3-12 0,-28-3-36 15,13 3-43-15,-13-3-321 0,0 0-39 0</inkml:trace>
  <inkml:trace contextRef="#ctx0" brushRef="#br0" timeOffset="26019.43">21996 1486 585 0,'0'0'412'0,"0"0"-97"15,0 0-61-15,-4-9-66 0,4 9-36 0,0 0-6 16,0 0-53-16,0 0-16 0,0 0-17 0,-1-13-16 15,1 13 11-15,0 0 32 0,0 0-45 0,0 0 34 16,6-8-50-16,-6 8 32 0,13-10-45 0,1 3 29 16,5-1-42-16,6 0 31 0,5-3-37 15,5 1 1-15,2-4-1 0,1 3-2 0,3 0-3 0,-1 0-1 16,0 0-20-16,0-1-52 0,0 1-16 16,-3 0-77-16,-1 2-55 0,-5-4-86 0,0 2-197 15,-1 3 11-15</inkml:trace>
  <inkml:trace contextRef="#ctx0" brushRef="#br0" timeOffset="26298.43">21991 2707 638 0,'0'0'473'0,"0"0"-139"15,0 0-64-15,9-7-86 0,-3-1-8 0,5-4-71 16,4-1 4-16,4-6-44 0,4 0 17 0,5-3-49 16,0 0 18-16,2-1-47 0,2 0 9 0,0 2-48 15,1-1-23-15,-1 6-34 0,-2 0-48 16,0 2-89-16,-3-1-92 0,-6 6-168 0,-3 3 62 15</inkml:trace>
  <inkml:trace contextRef="#ctx0" brushRef="#br0" timeOffset="26574.43">21852 3696 681 0,'0'0'459'0,"-4"9"-108"0,4-9-99 0,0 0-52 15,0 0-48-15,15-4-42 0,4-5-57 0,8-4-45 16,4-4-42-16,12-4-55 0,7-3-49 0,2-1-83 16,4-4-299-16,1 0 2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1:03:07.579"/>
    </inkml:context>
    <inkml:brush xml:id="br0">
      <inkml:brushProperty name="width" value="0.05292" units="cm"/>
      <inkml:brushProperty name="height" value="0.05292" units="cm"/>
      <inkml:brushProperty name="color" value="#FF0000"/>
    </inkml:brush>
  </inkml:definitions>
  <inkml:trace contextRef="#ctx0" brushRef="#br0">13074 8802 409 0,'10'-8'366'0,"-10"8"-90"0,0 0-33 16,7-5-25-16,-7 5-49 0,0 0-5 0,4-11-33 15,-4 11-3-15,0 0-33 0,5-13 19 16,-5 13-35-16,0 0 24 0,4-12-33 0,-4 12 31 15,0 0-57-15,5-11 42 0,-5 11-64 0,0 0 45 16,5-7-55-16,-5 7 50 0,0 0-62 0,0 0 50 16,0 0-50-16,0 0 52 0,0 0-44 0,0 0 49 15,0 0-54-15,0 0 52 0,10 7-62 0,-10-7 51 16,6 11-59-16,-6-11 55 0,6 17-61 0,-4-5 58 16,1-3-53-16,1 1 48 0,-2 0-51 0,2 2 49 15,1-2-52-15,-1 1 52 0,0 0-53 0,-1-1 54 16,3-1-53-16,-1-2 7 0,1 1 12 0,2-3 57 15,1 2-45-15,-9-7 61 0,20 6-50 0,-20-6 54 16,32-1-53-16,-11-4 54 0,4-3-55 16,5-1 48-16,2-3-54 0,2-2 47 0,1-1-9 15,0-2-3-15,1 0-9 0,1 0-8 0,-1 0 2 16,-3 0-2-16,0 3-8 0,-2 1-2 16,-3-1-9-16,-6 5 1 0,-2 2-1 0,-7 1-7 15,1 1-3-15,-2 0-11 0,-12 5-14 0,15-7-22 16,-15 7-25-16,0 0-14 0,17-3-21 0,-17 3-22 15,0 0-82-15,0 0 35 0,0 15-48 0,0-15-37 16,-8 17-28-16,-1-8-62 0,0 2-271 0,-1 4-151 16</inkml:trace>
  <inkml:trace contextRef="#ctx0" brushRef="#br0" timeOffset="654.94">13538 9961 672 0,'0'0'479'0,"0"0"-139"0,0 0-72 0,9-5-79 16,-9 5-3-16,0 0-64 0,0 0 18 0,0 0-54 15,0 0 40-15,0 0-58 0,0 0 42 0,0 0-49 16,17 4 37-16,-17-4-68 0,6 9 55 0,-6-9-66 15,7 14 47-15,-4-5-55 0,4 0 28 0,-5 1 18 16,2 2-51-16,1-2 48 0,-1 3-9 16,0-2 5-16,0 1-1 0,0-1-9 0,2 0-4 0,-2-1-3 15,1-1-7-15,0 0-2 0,0 0-3 16,3-2 0-16,-1 0 4 0,2-2 2 0,-9-5-4 16,27 5-3-16,-27-5-7 0,36-3 3 15,-9-2-7-15,5-6 1 0,0 0-5 0,4-3-51 16,-2-2 63-16,4-2-54 0,-3 1 58 0,1 0-54 15,-3 0 54-15,-1 0-51 0,-3 2 49 0,-3 0-57 16,-7 7 47-16,-2-2-79 0,-5 3 29 0,-3 4-97 16,-9 3 54-16,12-7-61 0,-12 7-33 0,0 0-39 15,0 0-32-15,0 0-68 0,0 0-42 0,0 0-194 16,0 0-58-16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11-04T19:02:16.166"/>
    </inkml:context>
    <inkml:brush xml:id="br0">
      <inkml:brushProperty name="width" value="0.05292" units="cm"/>
      <inkml:brushProperty name="height" value="0.05292" units="cm"/>
      <inkml:brushProperty name="color" value="#FF0000"/>
    </inkml:brush>
  </inkml:definitions>
  <inkml:trace contextRef="#ctx0" brushRef="#br0">4864 5070 26 0,'0'0'185'0,"0"0"-49"15,0 0-9-15,0 0-60 0,0 0 12 0,0 0-29 16,0 0 19-16,0 0-50 0,0 0-94 15,0 0 55-15,0 0 19 0,0 0-5 16,0 0 13-16,0 0-32 0,0 0 42 0,0 0-24 16,0 0 60-16,0 0-6 0,0 0 19 0,0 0-23 15,0 0 15-15,0 0-8 0,0 0 2 0,0 0-7 16,0 0 11-16,0 0-6 0,0 0 3 0,0 0 2 16,0 0 6-16,0 0-5 0,0 0-3 0,0 0-7 15,0 0-3-15,0 0-1 0,0 0-5 0,0 0-2 16,0 0 1-16,0 0 4 0,0 0-2 0,0 0-3 15,0 0-4-15,0 0 12 0,0 0-9 0,0 0-1 16,0 0 3-16,0 0-10 0,0 0 11 0,0 0 6 16,0 0-15-16,0 0-9 0,0 0 11 0,0 0-2 15,0 0-4-15,0 0-4 0,0 0 2 0,0 0 0 16,0 0 2-16,0 0-4 0,0 0 22 0,0 0-26 16,-16 1 16-16,16-1-26 0,0 0 10 15,0 0-16-15,0 0 26 0,0 0-34 16,0 0 4-16,0 0 21 0,0 0-25 0,0 0 25 15,0 0-21-15,0 0 36 0,0 0-40 0,0 0 30 16,1 19-31-16,-1-19 30 0,0 0-42 0,3 17 43 16,-3-17-35-16,0 0 38 0,3 24-36 15,-3-24 39-15,2 18-42 0,-2-18 34 0,3 21-33 0,-3-21 33 16,4 22-33-16,-4-22 33 0,4 25-31 0,-4-25 31 16,3 25-41-16,-3-25 44 0,5 27-4 0,-5-27-4 15,4 26-3-15,-4-26-2 0,4 26 5 16,-4-26-8-16,4 28-3 0,-2-14 2 0,1 1 0 15,-3-15-2-15,5 26-2 0,-5-26 3 0,5 28-14 16,-5-28 4-16,5 28 11 0,-5-28 0 0,5 26 0 16,-5-26 1-16,4 25 0 0,-4-25-3 0,5 26 0 15,-5-26 1-15,4 24-33 0,-4-24 38 0,5 23-32 16,-5-23 37-16,6 25-32 0,-6-25 26 0,4 23-29 16,-4-23 48-16,4 26-46 0,-4-26 42 15,4 24-36-15,-4-24 36 0,4 22-46 0,-4-22 45 16,4 23-39-16,-4-23 41 0,4 23-40 0,-4-23 39 15,4 20-41-15,-4-20 41 0,3 21-42 16,-3-21 29-16,3 19-27 0,-3-19 22 0,3 18-19 0,-3-18 38 16,3 22-57-16,-3-22 58 0,3 18-40 15,-3-18 37-15,3 18-38 0,-3-18 39 0,3 21-40 16,-3-21 40-16,2 18-42 0,-2-18 15 0,3 20-15 16,-3-20 45-16,4 18-41 0,-4-18 36 0,4 19-37 15,-4-19 42-15,3 20-50 0,-3-20 50 0,3 19-43 16,-3-19 44-16,3 20-6 0,-3-20 4 0,3 24-11 15,-3-24-3-15,3 22 0 0,-3-22 1 0,3 24-2 16,-3-24 1-16,4 24-1 0,-4-24-11 0,2 22 2 16,-2-22 54-16,4 25-51 0,-4-25-5 0,2 20 9 15,-2-20-3-15,2 20 5 0,-2-20-1 0,2 24-1 16,-2-24-5-16,2 21 1 0,-2-21 3 16,2 21-3-16,-2-21-3 0,2 23-2 15,-2-23 4-15,3 25-6 0,-3-25 4 0,2 24 6 16,-2-24-47-16,2 26 49 0,-2-26-33 0,3 28 43 15,-3-28-42-15,2 28 43 0,-2-28-40 0,2 34 43 16,-2-34-37-16,3 34 39 0,-3-17-39 0,0-17 37 16,2 32-34-16,-2-16 26 0,0-16-25 0,2 31 26 15,-2-31-29-15,1 29 29 0,-1-29-36 0,1 30 46 16,-1-30-45-16,2 30 49 0,-2-30-41 0,2 29 39 16,-1-11-6-16,-1-18-5 0,2 32 1 0,-2-32-6 15,3 32-4-15,-2-17 3 0,0 3-5 0,0 0-1 16,0-1 5-16,0-1 44 0,0 1-62 0,1 1 56 15,-2 0-53-15,2-1 48 0,-2 1-55 16,1 0 54-16,0-1-57 0,1 1 4 0,-1-2 2 16,-1-16 2-16,1 31-1 0,-1-31 2 0,2 29 4 15,-2-29 2-15,1 27-1 0,-1-27 1 0,1 26 5 16,-1-26-6-16,0 25 2 0,0-25 7 0,0 25 1 16,0-25 1-16,-1 23-2 0,1-23 5 0,-1 27-3 15,1-27-1-15,0 25 0 0,0-25-5 0,-2 28-1 16,2-28 2-16,-2 27 1 0,2-27 1 15,-3 26 0-15,3-26-2 0,-1 26-8 0,1-26 2 16,-2 25 6-16,2-25-1 0,-2 24 1 16,2-24-2-16,-1 23 0 0,1-23 0 0,-1 21 0 0,1-21 0 15,-1 22-5-15,1-22 2 0,-1 20 3 16,1-20 1-16,-3 20 0 0,3-20-1 0,-1 18 0 16,1-18-7-16,-1 17 1 0,1-17 7 0,0 0-2 15,-1 20 1-15,1-20-2 0,0 0-15 0,-1 16 18 16,1-16 46-16,0 0-57 0,0 0 48 0,-1 20-61 15,1-20 57-15,0 0-58 0,0 0 52 0,0 0-49 16,0 0 48-16,-1 19-57 0,1-19 54 0,0 0-49 16,0 0 51-16,0 0-53 0,0 0 52 0,0 0-56 15,0 0 50-15,0 0-61 0,0 0 38 0,0 0-65 16,0 0 36-16,0 0-79 0,0 0 8 16,0 0-73-16,0 0-43 0,0 0-74 0,0 0-59 15,0 0-333-15,0 0-211 0</inkml:trace>
  <inkml:trace contextRef="#ctx0" brushRef="#br0" timeOffset="3518.84">4896 5233 203 0,'0'0'319'0,"0"0"-100"0,0 0-45 16,0 0-227-16,0 0 18 0,0 0 135 16,5-12 43-16,-5 12 21 0,0 0-8 0,0 0-26 15,0 0-23-15,0 0-28 0,10-10-15 0,-10 10-4 16,0 0-9-16,0 0-14 0,0 0-7 0,0 0-9 16,12-9-3-16,-12 9-3 0,0 0-1 0,0 0 6 15,0 0-10-15,17-6 0 0,-17 6 1 16,0 0-7-16,16-4 15 0,-16 4 5 0,17-4-2 15,-17 4-3-15,23-2-2 0,-23 2-2 0,26-2 2 16,-26 2-3-16,33-5-4 0,-15 4 2 0,2 0 0 16,-1-2-1-16,4 2-14 0,1-2 3 0,1 3 10 15,-1-3-3-15,2 2-1 0,0-1 0 0,1 0-2 16,1 0 1-16,1 0-3 0,0 1 6 16,1-2-6-16,1 2-2 0,0 0 2 0,1-1-1 15,5 2 6-15,-5-2-7 0,6 0 11 0,-1 2-16 16,-4-1 21-16,5 1-24 0,0 0 5 0,2 0 1 15,-2 0 15-15,1 0-11 0,2 0-13 0,-1 0 8 16,1-1 0-16,1 1 2 0,1-1-5 0,1 1 8 16,-1-1-4-16,0 0 7 0,2 1-6 0,0 0-1 15,0-3 2-15,-1 3 12 0,2 0-13 0,-2-2 12 16,1 2-9-16,1-2-6 0,1 1 6 0,0 0-16 16,3-2 3-16,1 2 12 0,0-1-1 15,2 0 2-15,2-1 6 0,9 2 14 16,1-2 0-16,1 1 27 0,-1-2-35 0,3 2 29 15,0 0-36-15,2-2 26 0,2 1-33 0,0 1 20 16,1-1-35-16,3 0 46 0,-1 1-41 0,0-1 41 16,0 0-36-16,0 1 31 0,-1-2-33 0,2 1 35 15,0 2-35-15,1-3 32 0,1 1-34 0,0 2 30 16,0-2-32-16,0 0 21 0,-1 1-27 0,-2 0 38 16,1 0-39-16,-3 1 38 0,-1 1-32 0,1-2 33 15,-2 2-38-15,-2 1 36 0,1 0-32 0,-2-1 33 16,1 1-35-16,-14 1 35 0,1 0-35 0,-1-1 34 15,-2 1-35-15,1 0 26 0,-2-2-25 0,-1 3 35 16,-3-1-60-16,0 0 66 0,-3 0-43 16,0 1 43-16,-4-3-36 0,-1 2 34 0,-2-1-37 0,-7 0 42 15,-3 0-45-15,-4 0 35 0,-2 0-34 16,-3-1 23-16,-19 0-27 0,29 1 42 16,-29-1-39-16,21 1 47 0,-21-1-33 0,0 0 43 15,25 1-52-15,-25-1 47 0,0 0-43 0,18 0 39 16,-18 0-44-16,0 0 42 0,0 0-42 0,0 0 43 15,20 1-46-15,-20-1 44 0,0 0-40 0,0 0 41 16,0 0-37-16,0 0 25 0,21-1-34 0,-21 1 41 16,0 0-48-16,0 0 43 0,0 0-32 0,0 0 38 15,18-2-36-15,-18 2 35 0,0 0-37 0,0 0 35 16,0 0-36-16,0 0 35 0,0 0-39 16,0 0 39-16,0 0-40 0,18 0 34 0,-18 0-35 0,0 0 41 15,0 0-39-15,0 0 31 0,0 0-42 16,0 0 51-16,0 0-41 0,0 0 38 0,0 0-39 15,0 0 34-15,0 0-37 0,14 8 44 0,-14-8-40 16,0 0 46-16,5 13-46 0,-5-13 40 0,5 15-40 16,-5-15 36-16,6 19-23 0,-6-19 40 0,6 24-47 15,-2-9 36-15,0 1 10 0,-1 1-4 0,-1 1-3 16,1-1-5-16,-1 5-2 0,0 2-2 0,1-3-2 16,0 3 43-16,-1-1-56 0,0 2-1 0,2 0 3 15,-1-1 5-15,0 1 1 16,0 1-5-16,1 1 9 0,-1 0-9 0,2 6 0 0,-1-1 10 15,2 1 1-15,-1 0 3 0,-1 0-24 16,1 0 28-16,-1-1 0 0,1 0-4 0,1-1-2 16,-1 0-11-16,0 1 6 0,0-1 2 0,-1-4-2 15,1 0 3-15,0-2-5 0,0 0 46 0,0 0-58 16,-1 1 45-16,1-1-56 0,0 2 57 0,-1-1-51 16,2-1 47-16,-1-1-52 0,0 2 48 0,-1-2-53 15,1 1 2-15,-1 1 3 0,0 0-2 0,0-3 3 16,0 0 6-16,-2 2 2 0,1-1 2 0,1 1-1 15,-1 0 1-15,0-3-4 0,0 2-12 0,-1-2 21 16,2 0 0-16,-2 0-1 0,0-5-2 16,0 2 0-16,0 1 0 0,0-3 1 0,0 2 0 15,-1-2 0-15,1 2-6 0,-2-3 1 0,2 2 4 16,-2 0 2-16,0-18 45 0,1 29-54 0,-1-29 49 16,2 26-63-16,-2-26 53 0,0 27-50 0,0-27 50 15,2 25-55-15,-2-25 53 0,0 23-52 0,0-23 51 16,1 19-56-16,-1-19 54 0,1 19-52 0,-1-19 55 15,1 19-65-15,-1-19 62 0,1 17-54 16,-1-17 52-16,0 0-17 0,1 22-40 0,-1-22 52 16,0 0-47-16,3 19 53 0,-3-19-55 0,0 0 54 15,0 0-50-15,2 20 48 0,-2-20-50 16,0 0 50-16,0 0-55 0,0 0 55 0,1 17-49 0,-1-17 51 16,0 0-52-16,0 0 51 0,0 0-51 15,0 0 51-15,1 18-55 0,-1-18 53 0,0 0-48 16,0 0 51-16,0 0-52 0,0 0 51 0,2 16-50 15,-2-16 50-15,0 0-50 0,0 0 50 0,0 0-51 16,0 0 48-16,2 17-53 0,-2-17 58 0,0 0-52 16,0 0 50-16,2 17-52 0,-2-17 53 0,0 0-56 15,3 16 55-15,-3-16-50 0,0 0 52 0,4 18-51 16,-4-18 51-16,2 15-51 0,-2-15 66 0,4 15-54 16,-4-15 51-16,0 0-56 0,4 22 47 0,-4-22-54 15,5 15 58-15,-5-15-55 0,3 15 53 16,-3-15-53-16,4 17-2 0,-4-17 6 0,4 18 3 15,-4-18 6-15,6 21 2 0,-6-21 2 0,4 19-1 16,-4-19 2-16,6 20 0 0,-6-20 1 0,5 21 1 16,-5-21-1-16,3 19-3 0,-3-19-1 15,3 19 8-15,-3-19 0 0,3 17-1 0,-3-17 0 16,2 20 1-16,-2-20 42 0,3 18-54 0,-3-18 55 16,1 16-58-16,-1-16 52 0,2 18-58 0,-2-18 54 15,1 18-55-15,-1-18 51 0,1 18-54 0,-1-18 36 16,0 0-41-16,0 21 59 0,0-21-53 0,0 0 55 15,-1 21-56-15,1-21 51 0,0 0-54 16,0 18 50-16,0-18-54 0,0 0 60 0,0 0-56 0,0 20 54 16,0-20-56-16,0 0 56 0,0 0-55 15,0 0 54-15,-2 19-54 0,2-19 54 0,0 0-61 16,0 0 57-16,0 0-48 0,0 0 56 0,-3 17-57 16,3-17 54-16,0 0-54 0,0 0 49 0,0 0-51 15,0 0 56-15,0 0-55 0,-6 11 56 0,6-11-56 16,0 0 54-16,0 0-54 0,0 0 54 0,0 0-55 15,-16 7 54-15,16-7-60 0,0 0 57 0,0 0-49 16,-21 4 55-16,21-4-55 0,0 0 53 0,-26 4-54 16,26-4 49-16,-25 0-53 0,25 0 58 0,-32 4-54 15,13-3 56-15,0 1-58 0,-5 1 55 0,1-1-55 16,-1 0 54-16,0 1-53 0,0 0 55 16,-1-1-61-16,1 2 57 0,-1-1-49 15,1 0 52-15,-1-1-52 0,-1 0 52 0,0 2-54 16,0-1 53-16,-1 0-8 0,-2 0-50 0,2-1 57 15,-2 1-52-15,-6 1 51 0,0 1-53 0,-2-1 54 16,-1 0-54-16,-3 0 54 0,0 1-53 0,-3 0 52 16,-2 0-57-16,-2 1 54 0,0-1-47 0,-1 2 53 15,-11 1-6-15,11-3-4 0,-1 2-6 0,-9 1-11 16,9-1 7-16,1 0-2 0,-9 1 3 0,9-2-1 16,1 1-3-16,-1 0 0 0,0-1-3 0,1 2-46 15,-2-1 56-15,1-2-50 0,0 2 54 0,-1-1-55 16,-5 5 56-16,7-7-47 0,0 1 55 0,1 0-51 15,1-2 51-15,0 2-5 0,-2-1-55 16,3-1 54-16,-2-1-47 0,2 1 52 0,-1-1-50 16,2 1 50-16,-2-2-51 0,3 2 52 0,-2-2-52 15,1 1 50-15,0-1-49 0,1 0 49 0,2 0-52 16,-1 0 57-16,1-1-53 0,1 1 54 0,1-1-51 16,1-1 51-16,0 1-57 0,0-2 50 0,-2 2-54 15,2-2 55-15,-1 2-51 0,-1-3 54 0,3 3-53 16,-1-3 52-16,-1 1-51 0,-1 0 49 0,-1 0-53 15,1 1 51-15,-2 1-53 0,0-2 59 16,-2 1-53-16,1 0 51 0,-1 2-52 0,0-1 50 16,1 1-57-16,0-1 57 0,0 2-53 15,0-2 58-15,0 1-54 0,1-1 52 0,-1 3-59 16,2-1 63-16,0-1-55 0,-1 2 52 0,0-3-52 16,0 1 48-16,1 1-54 0,1-1 60 0,0-1-53 15,0 1 51-15,1-1-52 0,1 0 52 0,1 2-52 16,5-2 48-16,2 0-51 0,0-2 57 0,-1 3-55 15,2-1 53-15,-1 1-53 0,2-1 54 0,2 0-51 16,1 1 53-16,3-2-52 0,2 1 49 0,1 0-56 16,1-1 57-16,0 0-52 0,0 0 52 0,-1 0-55 15,3-1 51-15,16 2-51 0,-30-1 52 0,30 1-51 16,-27-3 59-16,27 3-54 0,-21-1 51 0,21 1-52 16,-19-2 53-16,19 2-56 0,-17-3 52 15,17 3-52-15,-19-1 52 0,19 1-58 0,0 0 56 16,-21-3-49-16,21 3 52 0,0 0-52 0,-20-1 50 15,20 1-52-15,0 0 49 0,-20 0-53 0,20 0 59 16,0 0-54-16,-20 0 50 0,20 0-65 0,0 0 70 16,-23 2-53-16,23-2 53 0,-17 3-54 0,17-3 52 15,-17 5-58-15,17-5 57 0,-18 4-50 16,18-4 48-16,-18 3-46 0,18-3 49 0,-19 4-52 16,19-4 49-16,-18 2-52 0,18-2 57 0,-19 3-52 15,19-3 50-15,-20 3-52 0,20-3 52 16,-19 2-52-16,19-2 51 0,-21 4-52 0,21-4 52 15,-23 0-58-15,23 0 57 0,-21 1-51 0,21-1 52 16,-22 0-51-16,22 0 50 0,-21 0-51 0,21 0 48 16,-21 0-53-16,21 0 58 0,-20 0-52 0,20 0 53 15,-19-1-53-15,19 1 52 0,0 0-52 0,-26-2 53 16,26 2-53-16,0 0 44 0,-20-2-46 0,20 2 56 16,0 0-65-16,-22-2 69 0,22 2-52 0,0 0 49 15,-22-1-50-15,22 1 47 0,0 0-52 0,-19-2 60 16,19 2-54-16,0 0 51 0,-18 0-51 0,18 0 51 15,0 0-53-15,0 0 49 0,-23 0-51 0,23 0 50 16,0 0-56-16,0 0 52 0,-19 2-45 0,19-2 49 16,0 0-50-16,0 0 50 0,-17 1-51 15,17-1 47-15,0 0-51 0,0 0 57 0,0 0-53 16,0 0 52-16,-19 2-51 0,19-2 51 0,0 0-49 16,0 0 53-16,0 0-49 0,0 0 51 0,0 0-56 15,-16 4 53-15,16-4-43 0,0 0 50 16,0 0-47-16,0 0 55 0,-16 4-47 0,16-4 52 15,0 0-47-15,0 0 47 0,0 0-47 0,0 0 47 16,-14 4-44-16,14-4 50 0,0 0-39 0,0 0 47 16,0 0-31-16,0 0 38 0,0 0-29 0,0 0 12 15,0 0-6-15,0 0-7 0,-18-1-16 16,18 1 0-16,0 0-5 0,0 0-5 0,-11-16-4 16,11 16-5-16,-5-16-8 0,5 16-17 0,-7-25-28 0,4 8-94 15,1-5-27-15,-2-3-120 0,3-3-71 16,-1-6-70-16,0-3-519 0,0-1-621 0</inkml:trace>
  <inkml:trace contextRef="#ctx0" brushRef="#br0" timeOffset="5235.85">5738 5852 178 0,'0'0'379'0,"0"0"-81"0,0 0-59 15,0 0-27-15,0 0-54 0,0 0-45 0,0 0-21 16,15-5-17-16,-15 5-11 0,0 0-6 0,0 0 0 16,0 0-4-16,7-15 3 0,-7 15-7 0,0 0 6 15,4-16-7-15,-4 16 27 0,0 0-40 0,4-20 38 16,-4 20-42-16,0-19 34 0,0 19-41 0,-2-19 39 16,2 19-41-16,-2-20 37 0,2 20-46 15,-5-22 40-15,5 22-46 0,-8-21 42 0,8 21-41 16,-8-17 43-16,8 17-44 0,-9-15 27 15,9 15-32-15,-11-12 34 0,11 12-47 0,-13-8 37 16,13 8-32-16,-15-4 36 0,15 4-42 0,-17 2 42 16,17-2-38-16,-25 10 34 0,10 0-37 0,-1 4 35 15,0 1-36-15,-3 5 33 0,0 4-35 0,2 0 36 16,-1 4-33-16,1 2 35 0,1-1-25 0,2 3 25 16,1 1-14-16,1 3 33 0,2-2-15 0,0 3 14 15,4-1-6-15,1 1-4 0,2-2-7 0,1 0-5 16,3-4-26-16,2 3 19 0,1-1-23 0,4-1 23 15,2-3-18-15,1-3 18 0,3-1-24 16,3-2 19-16,3-5-42 0,0-1 18 0,1-4-43 16,1-5 20-16,1-3-58 0,3-2 26 0,2-3-33 15,1-3 10-15,5-2-28 0,1-4-16 0,0-3-20 16,-1 0-16-16,0-4 38 0,-2 0-26 0,-2-1 38 16,-3 0-1-16,-1-2 48 0,-3 0-6 0,-2-1 52 15,-5 3 28-15,-3 2 27 0,-1-2 30 0,-2 0 21 16,-3 3 18-16,-2 1 12 0,-5 13 18 15,5-25-30-15,-5 25-22 0,1-20 15 0,-1 20 26 16,-3-16-53-16,3 16 32 0,-5-14-53 0,5 14 31 16,-7-13-50-16,7 13 34 0,-9-8-48 15,9 8 28-15,0 0-34 0,-18-3 36 0,18 3-48 16,0 0 39-16,-23 10-39 0,23-10 39 0,-17 17-48 0,8-6 55 16,1 1-9-16,0 5-7 0,0 0 1 15,1-1 0-15,3 1 1 0,0 0 0 0,2 0-1 16,2 2-8-16,0-2-34 0,2 3 43 0,3-1-37 15,1 0 37-15,2-1-29 0,0-2 37 0,2-1-48 16,2-1 40-16,-2-4-26 0,2 0 34 0,1-5-37 16,0 0 35-16,-13-5-32 0,29 4 35 0,-29-4-36 15,31-4 33-15,-14-1-37 0,1-3 36 0,0-1-34 16,-2-3 29-16,-1 0 0 0,-2-1 1 0,0-1 7 16,-3-3 2-16,-2 0-2 0,-1 0 1 0,-3 2-4 15,-1-1-3-15,-3 16-4 0,1-29-2 16,-1 29-24-16,-6-27 24 0,1 13-27 0,-3 1 21 0,-1 2-25 15,-2 1 26-15,-4 0-21 16,-1 1 18-16,1 3-26 0,-1 1 2 0,-1 1-21 16,1 2 22-16,16 2-64 0,-30-1 21 0,30 1-52 15,-26 3 7-15,26-3-39 0,-22 5-45 0,22-5-38 16,-16 7 0-16,16-7-47 0,0 0-263 0,-12 12-26 16</inkml:trace>
  <inkml:trace contextRef="#ctx0" brushRef="#br0" timeOffset="5602.44">6232 6116 247 0,'0'0'454'0,"14"-7"-120"0,-14 7-73 0,0 0-40 15,14-8-62-15,-14 8-8 0,0 0-39 16,0 0 8-16,14-5-43 0,-14 5 16 0,0 0-42 16,0 0 25-16,0 0-40 0,0 0 12 0,14 4-43 15,-14-4 48-15,0 0-47 0,7 19 39 16,-7-19-10-16,6 22-7 0,-2-9-3 0,-1 4-8 15,1-2-2-15,0 2-3 0,2 3-3 0,-1-1 0 16,2 0-4-16,0-2-11 0,0 0-27 0,2-1 47 16,0-3-41-16,0-1 42 0,2-2-34 15,1-2 38-15,-1 0 1 0,-11-8-34 0,25 5 31 16,-25-5 9-16,29 0-2 0,-14-4-2 0,4-2-3 16,0-1 2-16,-1-2 1 0,-1-3 50 0,-2 1-53 15,1-3 49-15,-3 0-57 0,-2-1-1 0,-2-2 10 16,-1-1 0-16,-4 3-14 0,-1-1 2 0,-3 16 4 15,0-25 0-15,0 25-2 0,-6-25-38 0,0 14 37 16,-2 0-37-16,-2 2 30 0,10 9-48 0,-19-12 32 16,19 12-46-16,-23-5 14 0,23 5-44 0,-22-2 10 15,22 2-47-15,-18 0-73 0,18 0-17 0,-16 4-3 16,16-4-55-16,0 0-216 0,0 0 56 0</inkml:trace>
  <inkml:trace contextRef="#ctx0" brushRef="#br0" timeOffset="6252.91">6588 6079 350 0,'0'0'384'0,"17"-6"-117"0,-17 6-41 0,16-6-34 16,-16 6-42-16,17-2-11 0,-17 2-27 0,0 0-1 15,23 0-24-15,-23 0 9 0,18 5-36 0,-18-5 24 16,20 9-41-16,-10-1 13 0,1 1-28 0,-1 0 26 16,0 2-11-16,1 2-11 0,0 3-4 0,-1-2 2 15,0 1-14-15,-1 2-5 0,-2-5-1 0,-1 2-1 16,-1 1-1-16,0-1 0 0,-5-14-8 0,6 22 4 15,-6-22 13-15,4 22-1 0,-4-22-2 0,0 17 5 16,0-17-40-16,0 0 59 0,1 21-30 16,-1-21 67-16,0 0 0 0,0 0-4 0,0 0-13 15,-4 14-17-15,4-14-2 0,0 0-3 0,0 0-8 16,-8-16-3-16,8 16-4 0,-3-22-3 16,3 22-8-16,0-31-6 0,0 11 3 0,2-1-9 15,3-2-29-15,-2 0 39 0,3 3-36 0,-1-1 32 16,2 1-44-16,-1 3 25 0,3 0-56 0,-2 3 38 15,2 3-43-15,0-2 24 0,0 4-36 0,1 1 29 16,-10 8-28-16,19-12-8 0,-19 12-24 0,21-8-24 16,-21 8-6-16,20-3-3 0,-20 3-14 15,24 0 24-15,-24 0-12 0,27 2 16 0,-27-2-19 16,26 1 55-16,-26-1 8 0,21 1 66 0,-21-1 21 16,0 0 47-16,24 2 30 0,-24-2 31 0,0 0 25 15,0 0 7-15,23 0-7 0,-23 0-1 0,0 0 7 16,0 0-28-16,0 0 16 0,18-4-41 0,-18 4 37 15,0 0-53-15,0 0 41 0,0 0-66 0,0 0 28 16,0 0-50-16,0 0 27 0,0 0-42 0,15-4 31 16,-15 4-37-16,0 0 39 0,0 0-45 0,0 0 33 15,11 14-37-15,-11-14 39 0,8 11-41 16,-8-11 37-16,10 17-35 0,-10-17 36 0,14 19-42 16,-5-7 42-16,-1 0-4 0,0-1 0 0,2-1-5 15,-2 1 0-15,1 1-3 0,-2-1-2 0,2-1 0 16,-1 0 0-16,-8-10-2 0,13 18 1 15,-13-18-1-15,10 15-7 0,-10-15 10 0,7 14 17 16,-7-14 6-16,0 0-9 0,6 18-5 0,-6-18 5 16,0 0-3-16,-6 16-4 0,6-16-5 0,-12 11-3 15,12-11-7-15,-21 12-13 0,21-12-24 0,-29 4-22 16,29-4-40-16,-30 2-27 0,11-5-29 0,-1 0-68 16,0-4 5-16,1-3-38 0,2-2 22 0,1-3-230 15,3-3 102-15</inkml:trace>
  <inkml:trace contextRef="#ctx0" brushRef="#br0" timeOffset="6435.92">7033 6036 195 0,'0'0'523'0,"0"0"-148"0,0 0-91 16,0-19-55-16,0 19-77 0,0 0 8 0,0 0-40 15,0 0 16-15,0 0-59 0,0 0 29 0,0 0-57 16,-9 17 39-16,9-17-45 0,-4 19 21 16,4-19-44-16,-6 29 26 0,2-14-1 0,-1 5-17 15,1 1-5-15,-2 1-3 0,1 1-3 0,1-2-4 16,1 2-4-16,-1-1-22 0,1-2-14 0,1-3-13 15,1-1-55-15,1-16-65 0,-1 27-45 0,1-27-47 16,3 20-40-16,-3-20-216 0,8 11 24 16</inkml:trace>
  <inkml:trace contextRef="#ctx0" brushRef="#br0" timeOffset="6836.53">7302 6157 535 0,'11'-9'471'15,"-11"9"-118"-15,0 0-104 0,0 0-51 16,12-8-66-16,-12 8 1 0,0 0-36 0,0 0-9 16,0 0-20-16,15 5-10 0,-15-5-14 0,0 0-9 15,13 14-6-15,-13-14-6 0,12 15-4 0,-12-15-5 16,13 12-47-16,-13-12 42 0,16 14 36 0,-16-14-31 16,17 10 27-16,-17-10-32 0,17 7 36 0,-17-7-29 15,19 3 41-15,-19-3-49 0,21 0 30 0,-21 0-41 16,25-4 1-16,-25 4 0 0,26-9 1 15,-13 2-5-15,1-2 7 0,-1-3 0 0,-1 1 0 16,0-3-32-16,-2 0 34 0,-4-1-37 0,0-1 46 16,-2 0-48-16,-3-2 54 0,-1 18-32 0,0-29 41 15,-3 15-37-15,3 14 46 0,-9-23-62 0,9 23 66 16,-15-14-45-16,15 14 41 0,-23-7-43 0,23 7 43 16,-28 4-34-16,10 4 29 0,0 2-34 0,-1 2 39 15,3 2-27-15,-1 3 6 0,2 3 11 0,1-1-4 16,4 0-6-16,1 0-1 0,2 1 45 0,2 0-59 15,3-4 0-15,2-16 1 0,3 31-2 0,6-14 3 16,1 0-4-16,2-2-3 16,6-3-51-16,3 0-17 0,5-2-34 0,5-1-80 15,3-2-94-15,-4-6-416 0,9 1-223 0</inkml:trace>
  <inkml:trace contextRef="#ctx0" brushRef="#br0" timeOffset="7469.79">5946 6950 42 0,'0'0'538'0,"0"0"-162"16,-10-12-53-16,10 12-80 16,0 0-22-16,-10-9-63 0,10 9 18 0,0 0-59 15,0 0 29-15,-11-9-62 0,11 9 34 0,0 0-66 16,0 0 21-16,0 0-50 0,0 0 34 0,0 0-48 16,0 0 40-16,-16 10-7 0,16-10-4 0,-5 26 13 15,3-7-2-15,0 5-11 0,-1 0-6 0,1 2-3 16,1 3 1-16,-1 6-37 0,1 1 30 0,-1 2-34 15,0-1 29-15,1-1-31 0,0 0 37 0,-1 0-42 16,2-7 34-16,0 0-36 0,0-4 5 0,0 1-62 16,0-7 22-16,0-1-66 0,2-1-13 0,-2-17-68 15,2 24-80-15,-2-24 0 0,0 0-283 16,5 17-82-16</inkml:trace>
  <inkml:trace contextRef="#ctx0" brushRef="#br0" timeOffset="7870.31">5867 7169 342 0,'-4'-15'520'0,"-1"2"-148"0,5 13-79 0,-8-21-72 16,8 21-38-16,-6-16-28 0,6 16-25 0,0 0-27 15,-8-18-18-15,8 18-31 0,0 0 1 0,0 0-3 16,-4-14-31-16,4 14 3 0,0 0-1 0,0 0-9 16,0 0-1-16,0 0-3 0,24 3-1 0,-24-3-2 15,22 11-2-15,-9-6-1 0,2 3 0 0,1 1-29 16,3 0 23-16,-3 1-22 0,3 0 36 15,-2-1-39-15,2 2 29 0,-1-2-41 0,-1 0 0 0,1-1-31 16,-3-1-15-16,1-2-6 0,-1-1-11 16,1 0-7-16,-16-4-13 0,28 0-4 0,-28 0-2 15,30-5 16-15,-15-1 6 0,0 1 13 0,0-5 10 16,0-1 21-16,-2-1 15 0,-1-2 17 0,-2-1 4 16,-2-2 74-16,-3 2 8 0,-1-1 54 0,-1-1 10 15,-3 17 2-15,1-28 27 0,-1 28-25 16,-6-25 17-16,6 25-44 0,-8-20 17 0,8 20-49 15,-13-14 26-15,13 14-53 0,-17-8 31 0,17 8-49 16,-21 0 32-16,21 0-48 0,-29 9 32 16,12-1-7-16,-1 3 2 0,-2 0-13 0,4 2-3 15,-1 1-15-15,1 0 8 0,1 1 0 0,2 0-18 16,1-1-25-16,2-3-35 0,3 2-34 0,7-13-33 16,-10 19-53-16,10-19 4 0,0 0-1 0,-4 17-20 15,4-17-266-15,0 0 88 0</inkml:trace>
  <inkml:trace contextRef="#ctx0" brushRef="#br0" timeOffset="8104.26">6211 6991 486 0,'8'-12'413'15,"-8"12"-69"-15,13-15-84 0,-13 15-40 0,10-11-70 16,-10 11-3-16,0 0-66 0,10-13 22 0,-10 13-30 16,0 0 25-16,0 0-35 0,0 0 28 15,18 5-59-15,-18-5 43 0,9 15-10 0,-9-15-8 16,9 26-5-16,-5-10-5 0,-1 6-4 0,-1 0-11 15,1 3-30-15,-2 2 20 0,-2 2-39 0,-1 5 40 16,-1 2-38-16,0-1 29 0,-1 1-32 0,-1-1 25 16,1-2-68-16,0-6 25 0,1 0-48 0,0-3-20 15,0-2-41-15,1-5-49 0,2-17-32 0,0 25-5 16,0-25-58-16,0 0-177 0,6 17 98 0</inkml:trace>
  <inkml:trace contextRef="#ctx0" brushRef="#br0" timeOffset="8320.26">6446 7184 474 0,'0'0'502'0,"9"-19"-115"16,-9 19-92-16,6-13-64 0,-6 13-47 0,0 0-37 15,6-16-27-15,-6 16-39 0,0 0-3 16,0 0 4-16,0 0-16 0,0 0-17 0,0 0-27 16,0 0 20-16,16 9-10 0,-16-9-5 0,5 18-5 15,-5-18-45-15,3 27 45 0,-1-10-44 0,-1 0 35 16,0 2-34-16,-1 0 42 0,0 1-50 15,0-2 27-15,0 1-51 0,-1-1-5 0,1-18-42 16,-1 29-71-16,1-29-29 0,0 24-40 0,0-24-7 16,0 0-260-16,0 19 29 0</inkml:trace>
  <inkml:trace contextRef="#ctx0" brushRef="#br0" timeOffset="8506.26">6548 7127 479 0,'0'-19'398'0,"0"19"-113"0,0-26-34 0,0 26-76 15,0-22-24-15,0 22-45 0,0 0-7 0,-1-22-43 16,1 22 5-16,0 0-20 0,0 0 11 16,0 0-31-16,-2-17-9 0,2 17-35 15,0 0-41-15,0 0-26 0,0 0-78 0,2 18-8 0,-2-18-78 16,5 18-167-16,-5-18 176 0</inkml:trace>
  <inkml:trace contextRef="#ctx0" brushRef="#br0" timeOffset="8771.26">6853 7147 460 0,'0'0'332'0,"7"-19"-57"16,-7 19-25-16,3-16-22 0,-3 16-27 0,0 0-21 16,2-21-25-16,-2 21-26 0,0 0-18 0,0 0-19 15,-7-13-22-15,7 13 4 0,0 0-15 0,-15 5-17 16,15-5-2-16,-15 16 1 0,6-3-6 15,-2 3-13-15,1 2-3 0,-1 2-39 16,1 2 45-16,1-3-45 0,1 10 45 0,0-8-46 16,4 1 44-16,0 1-44 0,1-6 35 0,3 1-34 15,0-18 44-15,2 29-50 0,2-14 41 0,-4-15-47 16,10 21 24-16,-10-21-51 0,15 15 15 0,-15-15-27 16,22 8-26-16,-22-8-37 0,27-1-30 0,-10-3-25 15,3-5 4-15,0 1 19 0,-1-5-58 0,-2 0-206 16,0-2 166-16</inkml:trace>
  <inkml:trace contextRef="#ctx0" brushRef="#br0" timeOffset="9387.19">7006 7224 534 0,'0'0'314'0,"6"-25"-30"16,-6 25-28-16,3-18-16 0,-3 18-38 0,0 0-25 0,2-21-27 15,-2 21-23-15,0 0-26 0,0 0-23 16,2-19-16-16,-2 19-13 0,0 0-6 0,0 0-17 16,0 0-5-16,0 0-5 0,0 0-13 0,0 0 10 15,0 0-42-15,21 8 44 0,-21-8-1 16,13 14-42-16,-4-3 44 0,0 0-36 0,-1 1 37 15,2 1-36-15,-1 1 38 0,0 2-38 0,-2-3 37 16,1 1-37-16,-2 1 28 0,-1-3-32 0,-5-12 44 16,7 25-43-16,-7-25 43 0,3 21-34 15,-3-21 38-15,0 20-48 0,0-20 47 0,-2 17-39 0,2-17 39 16,0 0-38-16,-5 18 41 0,5-18-39 16,0 0 43-16,0 0-45 0,-10 12 27 0,10-12-26 15,0 0 34-15,0 0-44 0,-11-12 45 0,11 12-48 16,-1-18 37-16,1 18-45 0,3-29 25 0,0 12-34 15,4-3 16-15,-1-1-28 0,2-1-20 0,2 2-37 16,-1-1 25-16,2 1 10 0,1 2-17 0,1-1 18 16,-1 2-22-16,2 1 27 0,-2 3-6 0,1 0 32 15,-3 4-13-15,0 0 34 0,-10 9-17 0,17-11 11 16,-17 11 20-16,13-7 42 0,-13 7-15 0,0 0 19 16,17-1-4-16,-17 1 20 0,0 0-6 15,11 9-1-15,-11-9 0 0,5 15 5 0,-5-15-4 16,3 19-4-16,-3-19 3 0,0 27-9 0,0-27 2 15,0 31-55-15,0-14 51 0,-1 1-10 16,1 0 14-16,0 0-23 0,0 1 17 0,0-2-17 16,0 1 22-16,1-2-24 0,-1-16 22 0,2 29-26 15,-2-29 21-15,4 26-24 0,-4-26 32 0,5 23-39 16,-5-23 42-16,9 21-1 0,-9-21 37 0,13 17-56 16,-13-17 42-16,16 10-68 0,-16-10 57 0,17 4-9 15,-17-4-10-15,18 0 6 0,-18 0 6 0,28-10-4 16,-14 3-49-16,2-2 43 0,0-2-22 0,-3-2 46 15,0-1 19-15,-2-1 8 0,-1-1 6 16,-2-1-4-16,-1-1-3 0,-3 2-8 0,-2 1-11 0,-2 15-9 16,0-29-6-16,-3 12-11 0,-2 2 34 15,-2-2-58-15,-5 2 40 0,-1 1-60 0,-2 2 43 16,-2 2-60-16,-2 0 29 0,-2 4-89 0,1-2-41 16,-2 3-37-16,-1 1-32 0,-1 1-83 15,-1 0-73-15,-3 1-466 0,1 2-370 0</inkml:trace>
  <inkml:trace contextRef="#ctx0" brushRef="#br0" timeOffset="10188.04">7874 7067 614 0,'0'0'434'0,"0"0"-101"0,0-22-79 0,0 22-62 16,0 0-27-16,-6-14-30 0,6 14-20 0,0 0-16 15,-10-11-16-15,10 11-14 0,0 0-12 0,0 0-13 16,-20-2-11-16,20 2-8 0,0 0-5 16,-14 10-4-16,14-10-4 0,-8 14-3 0,8-14-10 15,-3 18 0-15,3-18 8 0,2 23-1 0,3-8-38 16,1-2 45-16,1 4-40 0,2 0 43 0,3 1-35 15,-1 0 35-15,2-2-36 0,1 1 36 0,0-2-34 16,0 3 35-16,0-2-34 0,0 0 25 0,-1 0-25 16,0 0 29-16,-2-3-33 0,0 1 46 0,-1-1-39 15,-3-2 48-15,0 1-39 0,-7-12 43 0,10 20-41 16,-10-20 43-16,4 20-44 0,-4-20 42 0,-2 18-48 16,2-18 33-16,-10 21-35 0,2-10 43 0,-2 0-47 15,-5-1 33-15,-1-2-46 16,-2-1 31-16,-1 0-55 0,1-4 15 0,-1-2-41 15,0-1-32-15,-1-1-29 0,-2-5-31 0,0-1-17 16,3-4 5-16,-2-7 28 0,3-1-44 0,1-6-56 16,4 0-103-16,3-3 232 0</inkml:trace>
  <inkml:trace contextRef="#ctx0" brushRef="#br0" timeOffset="10371.84">7715 7197 265 0,'0'0'361'0,"5"-26"-84"16,-5 26-26-16,5-19-22 0,-5 19-55 0,5-16-24 15,-5 16-18-15,0 0-24 0,4-16-13 0,-4 16-11 16,0 0 6-16,0 0-5 0,0 0-9 0,0 0-35 15,0 0 14-15,0 0 2 0,0 0-12 0,11 14-48 16,-11-14 38-16,1 27-45 0,-1-10 32 16,-1 3-29-16,-1 3 34 0,0 4-37 0,-2 0 33 15,-1 6-36-15,-4 1 32 0,2-2-58 0,0 0 30 16,0-2-35-16,1-5-17 0,0 0-47 16,1-4-63-16,2 1-20 0,0-5-35 0,3-17-70 15,-2 24-154-15,2-24 133 0</inkml:trace>
  <inkml:trace contextRef="#ctx0" brushRef="#br0" timeOffset="11354.9">8069 7249 475 0,'0'0'473'0,"0"0"-155"0,12-13-52 0,-12 13-91 0,0 0-16 16,0 0-52-16,0 0 0 0,0 0-36 15,17 9 0-15,-17-9-41 0,7 12 24 0,-7-12-44 16,8 19 30-16,-8-19-41 0,11 21 40 16,-5-7-37-16,1-3 23 0,-1 1-28 0,1-1 23 15,-7-11-24-15,14 17 23 0,-14-17-24 0,12 15 26 16,-12-15-27-16,10 9 38 0,-10-9-39 0,0 0 44 16,17 7-52-16,-17-7 52 0,0 0-41 0,18-3 33 15,-18 3-39-15,13-12 34 0,-13 12-36 0,14-20 32 16,-8 7-3-16,-1 1-6 0,-1-5 0 15,-1 1-4-15,-2-1-10 0,-2-1 7 0,-1 1 2 16,-1 0 3-16,-1 0 5 0,-1 2 5 0,1 3 0 16,4 12-1-16,-13-21-3 0,13 21 6 0,-13-14-13 15,13 14-2-15,-17-3-1 0,17 3-2 0,-16 3 0 16,16-3-2-16,-18 11-32 0,8 0 28 0,2 0-23 16,-1 3 36-16,2 3-38 0,2-4 43 0,0 4-41 15,2-1 44-15,2 1-30 0,1-17 29 0,3 29-38 16,0-10 38-16,3-6-36 0,0 1 34 0,3-2-41 15,1-1 14-15,1-2-37 0,2-2 31 16,0-1-34-16,-13-6 2 0,27 4-30 16,-27-4-27-16,31-3-5 0,-16-2-38 0,4-2 10 15,0-2 2-15,-3 0 18 0,0-3 13 0,-2-1 20 16,-1 1 25-16,-2-1 31 0,-1-1 24 0,-1 1 29 16,-3-1 6-16,0 2 49 0,-6 12 8 0,8-22 25 15,-8 22 21-15,5-18 2 0,-5 18-2 0,6-16-6 16,-6 16-15-16,0 0-21 0,5-16-28 0,-5 16-5 15,0 0-10-15,0 0-13 0,6-13-8 0,-6 13-4 16,0 0-4-16,0 0-4 0,0 0-2 0,19 2-2 16,-19-2 6-16,14 8-11 0,-14-8-1 0,19 18-1 15,-8-9 0-15,-2 1-38 0,3 3 36 0,-3-2-22 16,0 3 36-16,-1-2-34 0,0 1 38 16,-1-1-36-16,-2 0 39 0,-5-12-35 0,9 22 47 15,-9-22-44-15,4 19 50 0,-4-19-43 0,0 0 46 16,1 21-45-16,-1-21 32 0,-5 14-34 0,5-14 44 15,0 0-51-15,-11 14 39 0,11-14-38 16,0 0 39-16,-15 3-51 0,15-3 55 0,0 0-47 16,-18-11 42-16,18 11-45 0,-13-20 40 0,6 7-6 15,3-3-9-15,1 0-10 0,0-2-5 0,1 0-4 16,3 0-12-16,0 1-34 0,2 0 35 0,0-1-12 16,1 2-6-16,3 0-6 0,-2 2-12 0,3-2-18 15,-1 3-15-15,2-2-21 0,-2 4-2 0,1 0-31 16,-8 11 10-16,15-16-17 0,-15 16 36 15,16-13-20-15,-16 13 44 0,13-11-16 0,-13 11 54 16,13-7-17-16,-13 7 46 0,0 0-16 0,17-8 53 16,-17 8-7-16,0 0 58 0,15-6-23 0,-15 6 45 15,0 0-1-15,0 0 21 0,19-1 2 0,-19 1-12 16,0 0 10-16,0 0 6 0,19 6-21 0,-19-6 0 16,11 10-6-16,-11-10-16 0,12 15-6 0,-12-15-5 15,13 19-7-15,-7-7-2 0,0 1-20 0,1 1-3 16,-1 0-24-16,1 1 33 0,0 2-40 15,-1 1 34-15,0-3-37 0,0 0 34 0,1-1-36 16,-2 0 33-16,1-2-36 0,1-1 28 0,-7-11-44 16,11 21-11-16,-11-21-52 0,10 14-16 15,-10-14-17-15,11 10-33 0,-11-10-33 0,0 0-6 16,19 0-10-16,-19 0-212 0,16-8 172 0</inkml:trace>
  <inkml:trace contextRef="#ctx0" brushRef="#br0" timeOffset="11555.61">8958 7125 329 0,'2'-17'432'15,"-2"17"-105"-15,0-22-33 0,0 22-54 0,-1-19-47 16,1 19-22-16,0 0-11 0,-3-22-52 0,3 22 10 16,0 0-21-16,-5-12-14 0,5 12-20 0,0 0-12 15,0 0 3-15,0 0-21 0,-19 7 41 0,19-7-54 16,-11 17-5-16,4-4-2 0,-1 0-3 16,1 4-2-16,0 3-2 0,0 1 0 0,-1 1-42 15,1 0 42-15,0 3-39 0,0-1 47 16,1-1-50-16,0 2 21 0,2-4-50 0,0 0-30 15,2-3-59-15,2-18-47 0,-1 30-39 0,1-30-3 16,2 19-283-16,-2-19-9 0</inkml:trace>
  <inkml:trace contextRef="#ctx0" brushRef="#br0" timeOffset="11772.21">9009 7134 347 0,'6'-14'495'0,"-6"14"-131"16,7-20-65-16,-7 20-73 0,5-14-55 0,-5 14-35 15,0 0-18-15,9-15-21 0,-9 15-4 0,0 0 31 16,0 0-61-16,0 0 50 0,11 7-71 0,-11-7-4 16,5 15-6-16,-5-15-7 0,5 25-4 0,-3-9-4 15,-1 2-3-15,1 1-3 0,-1 0-4 0,0 1 1 16,-1 1-2-16,0-2 0 0,0 2-17 16,0-1-15-16,-1-3-9 0,0 3-42 0,1-20-17 15,0 26-48-15,0-26-75 0,0 20-14 0,0-20-9 16,0 0-284-16,0 0-6 0</inkml:trace>
  <inkml:trace contextRef="#ctx0" brushRef="#br0" timeOffset="12126.71">9119 7069 267 0,'0'0'442'0,"0"-27"-141"16,0 27-82-16,0-18-46 0,0 18-60 0,0 0-21 15,-2-17-33-15,2 17-13 0,0 0-20 0,0 0 2 16,0 0-49-16,0 0-9 0,0 0-57 0,0 0-6 15,4 14-66-15,-4-14-4 0,10 16-189 16,-10-16 237-16</inkml:trace>
  <inkml:trace contextRef="#ctx0" brushRef="#br0" timeOffset="12189.31">9373 7137 272 0,'0'0'373'16,"9"-10"-79"-16,-9 10-53 0,0 0-19 0,9-10-29 15,-9 10 0-15,0 0 24 0,0 0-67 0,8-10 31 16,-8 10-68-16,0 0 25 0,0 0-84 0,0 0 39 16,0 0-60-16,0 0 43 0,0 0-57 0,0 0 38 15,-17 11-60-15,17-11 11 0,-13 21 2 0,5-8-1 16,0 3 0-16,2-1 2 0,-1 2 13 0,0 1-24 16,2-1-1-16,2-2 1 0,0 2-19 0,3-17 14 15,-2 28 10-15,2-28-6 0,2 27-15 0,-2-27-6 16,7 23-13-16,-7-23-25 0,14 17-27 15,-14-17-17-15,21 10-33 0,-21-10-26 0,29 2-60 16,-7-6 19-16,1-2 0 0,-1-4-43 16,6-1-190-16,-4-3 156 0</inkml:trace>
  <inkml:trace contextRef="#ctx0" brushRef="#br0" timeOffset="12522.31">9684 7174 472 0,'0'0'394'0,"11"-15"-68"0,-11 15-47 0,8-12-63 15,-8 12-38-15,0 0-35 0,0 0-26 0,7-11-22 16,-7 11-13-16,0 0-15 0,0 0-10 0,0 0-9 15,0 0-22-15,-4 17 11 0,4-17-10 0,0 0-5 16,-3 22-8-16,3-22-2 0,0 0-3 0,0 25 0 16,0-25 2-16,3 17-6 0,-3-17-2 0,5 15 4 15,-5-15-1-15,6 11 4 0,-6-11 0 16,0 0 4-16,11 10 14 0,-11-10-5 0,0 0-16 16,0 0 0-16,23-3 8 0,-23 3-6 0,16-9-1 15,-16 9 0-15,17-17 0 0,-8 5-3 0,-2 0 32 16,0-3-43-16,-1 0 31 0,-1-3-39 0,0-2 33 15,-2 3-40-15,-2-2-38 0,0 1 45 0,-1 18 11 16,-2-28-6-16,2 28 12 16,-5-22-1-16,5 22-2 0,-9-17 1 0,9 17 2 0,0 0 0 15,-20-2-2-15,20 2 3 0,-23 11 34 16,8 0-40-16,1 3 37 0,0 1-44 0,2 3 2 16,-2 6 1-16,3-3 1 0,2 1 2 0,1 1-10 15,1 1-8-15,3 0-24 0,2-4-61 0,2 1-89 16,2-2-137-16,2 0-280 0,4-1-145 0</inkml:trace>
  <inkml:trace contextRef="#ctx0" brushRef="#br0" timeOffset="13239.47">12839 5484 206 0,'0'0'594'0,"0"0"-207"16,2-17-105-16,-2 17-70 0,0 0-31 0,0 0-39 15,0 0-31-15,0 0-20 0,0 0-15 0,-17 15-10 16,9 4-30-16,1 4 28 0,-2 7-39 0,0 9 37 16,2 4-34-16,-1 14 29 0,1 6-38 15,-1 5 38-15,2 4 14 0,2 5-11 0,-1 5 51 16,1 5-60-16,0 3 0 0,-1 3-3 0,2 2-23 15,1-3 11-15,0 0-3 0,0 0 50 0,2-3-60 16,-4-1 40-16,3-3-60 0,-3-3 1 0,2-4 1 16,-2-4-2-16,3-5 0 0,-4-6-10 0,3-13-25 15,0-4 35-15,2-2-77 0,-2-7 20 16,2-9-67-16,0-3-33 0,0-5-63 0,0-3-57 16,0-17-59-16,4 19-276 0,-4-19-142 0</inkml:trace>
  <inkml:trace contextRef="#ctx0" brushRef="#br0" timeOffset="15023.7">13016 5577 238 0,'-4'-18'457'0,"4"18"-145"0,0 0-74 0,-2-19-52 15,2 19-50-15,0 0-29 0,0-19-18 0,0 19-22 16,6-12-10-16,-6 12-6 0,13-14 1 0,-1 5 7 15,1 2-24-15,5-2 24 0,4 1-24 0,5-2 18 16,5-1-25-16,3 2 10 0,4-2-17 0,2 1 7 16,6 1-14-16,12-3 12 0,4-3-23 0,6 3 18 15,3-2-23-15,4 1 18 0,5 0-32 0,4-1 33 16,3 0-33-16,2-1 36 0,6 2-24 0,25-5 0 16,-1 2 1-16,4-1 1 0,-1 0 1 15,3 2 0-15,-2 1 17 0,1-2-16 0,3 3-2 0,1-3 0 16,3 0-10-16,-3 0 12 0,0 0 20 0,0-1-19 15,4-1 41-15,1 0-30 16,4-3 32-16,-2 2-35 0,0 1 31 0,-2-2-34 16,0 4 31-16,1-3-40 0,-1 4 31 0,-2-1-34 15,-3 3 19-15,-4-1-23 0,-2 3 38 0,-24 3-42 16,3 0 39-16,0 2-36 0,-1 0 33 0,-1 2-34 16,-3-1 35-16,-5 1-35 0,-3 1 34 0,-4 0-3 15,-7 0-35-15,-2 3 35 0,-7-2-37 0,-13 0 27 16,-6 2-26-16,0-1 37 0,-6 1-36 0,-3 0 35 15,-8-1-34-15,-2 1 35 0,-2-1-42 0,-1 1 48 16,-3 0-36-16,-5 0 39 0,1 0-37 0,-1 1 40 16,-1 0-37-16,-1 0 46 0,1-1-35 15,-1 2 40-15,-1 0-33 0,1-1 23 0,0 1-28 16,1 1 33-16,-1-1-50 0,0 0 39 0,0 1-30 16,-1 1 35-16,0-2-35 0,0 3 29 0,-2-2-33 15,0 2 29-15,-1 0-29 0,2 2 30 0,-4 0-24 16,1 2 30-16,0 2-17 0,0 3 17 15,-3 1-20-15,-1 2 26 0,0 2-25 0,-3 4 23 16,-1 1-20-16,0 1 14 0,-2 9-24 0,0 0 15 16,-3 2-18-16,0 5 20 0,0 0-6 0,-3 2-5 15,1 2 53-15,-1 2-53 0,0 3-3 0,0 9 2 16,1 2-4-16,-2 1 2 0,2 1 4 0,1-1 8 16,-1 1-4-16,4-11-4 0,-1 12-3 15,1-1 46-15,0-1-67 0,2 0 61 0,-1 1-54 16,1-1 50-16,1 0-58 0,0-1 5 0,1 1 0 15,0 0 0-15,0 0-2 0,1-3 8 0,-1 0 49 16,1-2-53-16,-2-8 49 0,0-2-57 0,1-2 59 16,-1 1-2-16,-1 0 1 0,0-2 3 0,0 0-48 15,-2-2 49-15,-2-1-53 0,0-3 41 0,0-1-51 16,-3-3 56-16,0-5-57 0,-1-3 48 16,-1 2-51-16,-1-5 53 0,0 0-51 0,0-2 54 15,-2 0-52-15,-1-1 50 0,0-3-55 0,-2 1 65 16,1-2-28-16,-1 0-9 0,-2-3 46 15,0 2-48-15,-1-3 41 0,-2-1-46 0,-1 1 42 16,0-2-45-16,-2 0 44 0,-1 0-50 0,-2-2 27 16,-1 0-32-16,-1-1 41 0,-2 0-47 0,1-1 45 15,-7 0-43-15,4 0 41 0,-7-4-14 0,1 3 6 16,-2-3-40-16,-1 0 42 0,-2 0-40 0,-3-1 32 16,-1-1-2-16,-4 2-33 0,-1-1 44 0,-3-1-41 15,-4 0 41-15,-11 0-42 0,-3 0 44 0,-3 1-43 16,0 1 43-16,-2-1-42 0,-2 0 42 0,-2 2-45 15,-1-1 46-15,-4 2-45 0,0-1 44 0,-1 0-41 16,-3 1 38-16,-2 1-39 16,-1-1 42-16,-1 1-38 0,1-1 38 0,-4 0-3 0,0 2-40 15,-2 0 42-15,-4-1-41 0,0 2 40 16,-2-2-39-16,-2 2 31 0,3-1-28 0,-3 1 41 16,1-1-40-16,1 0 36 0,-1 0-39 0,2-1 41 15,1 2-39-15,1-2 39 0,3 1-37 0,3 0 37 16,1-1-3-16,2 1-36 0,3 0 35 0,2 0-36 15,-1 0 34-15,3-1-34 0,1 2 34 0,3-1-34 16,1 0 26-16,3 0 6 0,0-1-2 0,6 2-6 16,0-3-14-16,0 1 13 0,2 1-2 0,4-2-1 15,9 1 2-15,5-3-1 0,0 1 1 0,2 0-2 16,4 1-2-16,0-3 1 0,2 2-2 0,-1-2 0 16,2 3-2-16,-1-4-7 0,2 3 0 15,2 3 11-15,-1-2 1 0,1 0-3 0,3 2-2 16,3-1 4-16,-1 2 0 0,3-3-2 0,-2 4 0 15,-3 0 0-15,3 0 2 0,-1 0-1 0,1 0-36 16,0 1 43-16,3-2-37 0,-3 0 40 0,0 0-37 16,1 1 41-16,3-4-38 0,0 1 35 0,0 1-29 15,0-1 34-15,-2-3-41 0,0 2 42 16,2-1-37-16,-2 1 35 0,0-1-35 0,-2-1 38 16,1 1-40-16,1-1 39 0,-7 4-40 0,4-5 41 15,4 2-39-15,-2 0 38 0,1 1-39 0,0-1 36 16,0 0-35-16,1 1 39 0,-1 0-39 15,2 0 38-15,0-2-40 0,2 3 42 0,0-2-39 16,1 1 37-16,1-2-35 0,3 0 34 0,3 1-35 16,-1-2 38-16,18-1-39 0,-28 3 39 0,28-3-40 15,-27 1 4-15,27-1 3 0,-23 3 2 0,23-3 2 16,-21 1 2-16,21-1 2 0,-18 1 0 0,18-1 0 16,0 0 4-16,-18 2 35 0,18-2-41 0,0 0 38 15,0 0-43-15,-19 1 37 0,19-1-37 0,0 0 35 16,0 0-36-16,0 0 37 0,0 0-38 0,-18 0 40 15,18 0-38-15,0 0 30 0,0 0-27 16,0 0 34-16,0 0-39 0,0 0 35 0,0 0-32 0,0 0 30 16,0 0-31-16,0 0 33 0,0 0-37 15,-17 2 34-15,17-2-37 0,0 0 37 0,0 0-35 16,0 0 37-16,0 0-36 0,0 0 39 0,0 0-39 16,0 0 29-16,0 0-27 0,0 0 35 0,0 0-37 15,0 0 35-15,0 0-27 0,0 0 29 16,0 0-32-16,0 0 38 0,0 0-25 0,0 0 28 15,0 0-16-15,0 0 21 0,0 0-18 0,0 0 7 16,0 0-7-16,0 0 3 0,0 0-14 0,7-15 8 16,-7 15-11-16,10-12 14 0,-10 12-4 0,17-19-3 15,-5 5-2-15,0-1-1 0,1-2-12 0,5-5 11 16,2-4 30-16,1-5-39 0,4-9-6 16,4-6-15-16,0-3-69 0,3-6-55 0,3-5-63 15,1-1-51-15,7-1-30 0,2 0-65 0,11-11-55 16,-11 16-482-16,3 4-523 0</inkml:trace>
  <inkml:trace contextRef="#ctx0" brushRef="#br0" timeOffset="16023.6">13619 6384 393 0,'11'-18'245'0,"-11"18"-30"0,12-22-67 16,-6 9-5-16,0-1-38 0,1-1 2 15,-3-4-20-15,1 2 10 0,-1 0-4 0,-1 0 16 16,-1 1 17-16,-2 16-11 0,2-28 16 0,-2 28-47 16,-2-24 22-16,2 24-59 0,-7-21 21 0,7 21-34 15,-9-15 27-15,9 15-9 0,-17-7-41 16,17 7 30-16,-21-3-8 0,21 3-1 0,-31 6-4 16,12-1-5-16,0 4-2 0,-2 2-4 0,1 1-3 15,-3 4-3-15,3 1 38 0,2 2-48 0,3-3-1 16,1 2-1-16,3 1 1 0,4 0-11 0,-2 0 2 15,6 1 14-15,1-2-6 0,2 2 2 16,2 0 1-16,6 0 2 0,-1-1-3 0,5 1 2 16,5 1 0-16,2 1-1 0,2-3-36 0,4-2 42 0,2 1-37 15,0 0 31-15,2-3-24 0,0 2 37 16,-2-2-42-16,0 0 46 0,-2 0-60 0,-5-3 63 16,0-1-46-16,-2 1 47 0,-4-1-40 0,-1 2 39 15,-4-1-39-15,0-1 40 0,-9-11-38 0,5 22 50 16,-5-22-33-16,-2 22 44 0,-4-7 9 0,-3-1 5 15,-3 1-4-15,-7 2-5 0,-1-2 1 0,-4 0-12 16,-3-1-6-16,0-1 6 0,-3-1 38 0,-1-2-61 16,-1-2 44-16,-1-3-58 0,-1 0-2 0,5-2 0 15,0-3 0-15,2-1-1 0,0-2-4 16,2-2-11-16,0-3-16 0,0-5-30 0,3-2-19 16,2-3-34-16,4-4 21 0,7 2-34 15,4-4-17-15,3-2-17 0,4-2-40 0,5-3-13 16,5-1 3-16,3-1-36 0,5 1-246 0,3 1 48 15</inkml:trace>
  <inkml:trace contextRef="#ctx0" brushRef="#br0" timeOffset="16241.05">13791 6244 438 0,'14'-7'347'0,"-14"7"-95"0,20-8-40 0,-20 8-32 0,16-5-23 16,-16 5-9-16,0 0-12 0,18 1-11 15,-18-1-11-15,11 9-22 0,-11-9 38 0,11 15-55 0,-11-15-8 16,10 24-11-16,-6-10-11 0,2 6-13 15,-1-1-6-15,-1 5-6 0,2-1-3 0,-2 3-35 16,0 3 36-16,1 2-35 0,-1 3 33 0,-2 0-33 16,0-5 27-16,-2 0-26 0,2 2 29 0,-4-4-10 15,2 2-14-15,0-2-42 0,-2 1-19 16,-2-3-40-16,2 0-61 0,-1-6-19 0,-1-2-64 16,4-17 30-16,-5 24-237 0,5-24 106 0</inkml:trace>
  <inkml:trace contextRef="#ctx0" brushRef="#br0" timeOffset="16658.14">13917 6667 409 0,'5'-18'377'0,"-3"3"-91"0,2 0-51 15,-4 15-51-15,3-24-47 0,-3 24-40 16,6-20-9-16,-6 20-17 0,5-14-7 0,-5 14-16 16,6-14-6-16,-6 14-12 0,10-10 0 0,-10 10-8 15,0 0-1-15,15-8-8 0,-15 8 9 0,0 0-2 16,21 2 6-16,-21-2-23 0,14 6 22 0,-14-6-3 15,15 15 24-15,-6-6-37 0,0 3 24 16,-2-1-27-16,-1 0 26 0,1 4-24 0,-1-1 25 16,0-2-30-16,-2 5 22 0,2-5-27 15,-3 5 25-15,3-5-42 0,-2 2 42 0,-4-14-31 16,8 21 32-16,-8-21-34 0,9 21 31 0,-9-21-35 16,6 14 30-16,-6-14-28 0,9 13 29 0,-9-13-28 0,0 0 39 15,14 11 3-15,-14-11-2 0,0 0-12 16,18 2-9-16,-18-2 16 0,15-7-6 0,-15 7 13 15,19-16-29-15,-11 6 53 0,1-2-55 0,0-5 53 16,-1 0-12-16,-2-2-5 0,1-3-8 0,-3 2-3 16,0-2-7-16,2 1-3 0,-4-1-2 0,0 3-2 15,-2 2-3-15,0 17-2 0,0-29-17 0,0 29 8 16,-2-24-7-16,2 24 1 0,-4-17-18 0,4 17-9 16,0 0-12-16,-12-12-12 0,12 12-15 0,0 0-21 15,0 0-23-15,-18 4-21 0,18-4-38 16,-8 12 18-16,8-12-10 0,0 0 3 0,-2 22-6 15,2-22-74-15,7 20-129 0,-7-20 215 16</inkml:trace>
  <inkml:trace contextRef="#ctx0" brushRef="#br0" timeOffset="17942.04">14369 6585 242 0,'26'-7'346'16,"-12"3"-84"-16,-2-3-58 0,0 1-13 0,0-3-27 16,-3 1-30-16,0-4-21 0,0 2-4 0,-2-3-5 15,-1 0-15-15,-2 0 14 0,-1-3-2 16,-3 16-14-16,2-27-4 0,-2 27 3 0,-4-29 35 0,4 29-57 15,-5-23 27-15,5 23-54 0,-8-18 33 0,8 18-52 16,-11-12 40-16,11 12-54 0,0 0 37 0,-23-3-46 16,23 3 3-16,-22 12 0 0,8 2 2 0,0 0-11 15,1 5 2-15,-1 5 13 0,1 2-18 16,-1 0 13-16,6 1 5 0,-1 1 0 0,2-5-2 16,2 1 1-16,2-4-1 0,2 0 0 0,1-3 0 15,2-1-1-15,0-2 0 0,6-1 0 0,-8-13 0 16,13 17-3-16,-13-17-4 0,18 9-14 15,-18-9-8-15,22 0 4 0,-8-5-7 0,3-2-27 16,1-4 27-16,-1-2-25 0,0-7 25 0,2-2-16 16,-3-2 20-16,-2-4-23 0,-3-1 30 0,-2-4-5 15,1-2 23-15,-4-2-1 0,-1-1 3 16,-3-3-2-16,2 1 1 0,-1 0-11 0,-2 1 33 16,0 3-10-16,-1 8 37 0,0 2-27 0,0 5 43 0,0 4-41 15,-1 0 25-15,1 17-35 0,-3-25 33 16,3 25-51-16,-5-16 50 0,5 16-60 0,0 0 47 15,-7-12-45-15,7 12 40 0,0 0-42 0,-12 7 39 16,12-7-4-16,-12 17-2 0,8-4-6 0,-1 2 0 16,0 4 4-16,1 3 35 0,-1 2-52 0,5 1-20 15,-2 4 14-15,2 1 2 0,-1 1 11 0,2 5-7 16,1 3 1-16,0-3-38 0,3 0 49 0,-1-2-39 16,1-2 34-16,0-4-42 0,1-3 26 0,1-3-32 15,0-1 26-15,0-2-25 0,2-4-20 16,0-3 12-16,-1-3-29 0,-8-9-27 15,18 11 2-15,-18-11-20 0,21 5 16 0,-21-5-2 0,26-5 14 16,-12 1 17-16,-1-3 16 0,0-1 15 16,-1-2 13-16,-1 0 12 0,-1 0 16 0,-1-3 14 15,-1 0 20-15,-1 1 3 0,-1-1 31 0,0 0 6 16,-6 13 1-16,10-20 17 0,-10 20-19 0,7-15 19 16,-7 15-33-16,5-12 5 0,-5 12-36 0,0 0 27 15,8-12-34-15,-8 12 26 0,0 0-29 0,0 0 28 16,0 0-31-16,0 0 25 0,0 0-32 0,13 7 29 15,-13-7-33-15,5 15 27 0,-5-15-62 0,5 14 60 16,-5-14-34-16,10 20 39 0,-10-20-41 0,9 19 41 16,-9-19-37-16,11 19 31 0,-11-19-33 15,14 16 42-15,-14-16-43 0,14 13 33 0,-14-13-29 16,15 8 32-16,-15-8-35 0,15 2 35 0,-15-2-45 16,16-2 45-16,-16 2-51 0,20-8 50 15,-8-1-3-15,-2-1-6 0,-1 0-4 0,1-6-2 16,-3-1-1-16,-2 2-3 0,0-1-8 0,-3-2 8 15,0 1-10-15,-2 17 1 0,0-29 14 0,0 29 4 16,-4-24 3-16,4 24-1 0,-7-19-4 0,7 19-2 16,-10-13 2-16,10 13-1 0,-15-4 0 0,15 4 20 15,-19 4-22-15,19-4-1 0,-23 13-1 0,11-1 1 16,0 0-36-16,1 2 33 0,-1 3-27 16,3 1 25-16,2 1-24 0,1 0 44 0,-1 0-39 0,3-2 38 15,1 1-46-15,3-2 49 0,0-16-46 16,0 28 45-16,0-28-39 0,8 25 37 0,-2-12-44 15,3-1 32-15,-9-12-41 0,15 12 13 0,-15-12-10 16,25 8-32-16,-25-8-17 0,31-2-33 0,-14-1-36 16,2-5 9-16,3 0-24 0,-2-3 42 0,-1-2 7 15,3-3 20-15,-1-1 15 0,-2-4 30 0,-4 5-1 16,-2-1 63-16,1 0 4 0,-3 0 41 16,0 3 11-16,-4 1 24 0,0 1 22 0,-7 12 7 15,11-18 4-15,-11 18-11 0,7-13-12 16,-7 13-11-16,0 0-24 0,9-12-13 0,-9 12-14 15,0 0-8-15,0 0-5 0,0 0-13 0,0 0 7 16,0 0-1-16,1 22-4 0,-1-22 2 0,-4 21-5 16,4-21-3-16,-4 25-1 0,0-9-2 0,0-2-3 15,4-14-1-15,-4 25-1 0,4-25 0 0,-4 22 0 16,4-22-2-16,-1 18 0 0,1-18-10 0,0 0 12 16,-3 19-13-16,3-19 11 0,0 0 5 0,0 0-2 15,0 0 6-15,3 16-3 0,-3-16 0 0,0 0-3 16,0 0 0-16,17-12-1 0,-17 12 0 0,16-21-3 15,-5 7-1-15,0-2-1 0,2-1 0 0,-1 1-11 16,1-2 2-16,1 2 11 0,-3 1-3 0,2-1 0 16,-2 6 2-16,-2-2 2 0,-9 12-1 0,15-15-2 15,-15 15 0-15,11-9-1 0,-11 9 0 16,0 0 2-16,0 0 0 0,0 0 3 0,23 4-3 16,-23-4 3-16,5 15-10 0,-5-15 1 15,5 21 12-15,-5-21-8 0,0 25 3 0,0-25 5 16,0 28-2-16,0-28 0 0,-3 28-2 0,3-28-3 15,-3 25-9-15,3-25-16 0,-4 22-35 0,4-22-21 16,0 0-33-16,-3 20-99 0,3-20-61 0,0 0-326 16,0 0-134-16</inkml:trace>
  <inkml:trace contextRef="#ctx0" brushRef="#br0" timeOffset="18159.5">15568 6007 438 0,'0'0'501'0,"4"-15"-99"0,-4 15-136 16,0 0-33-16,0 0-79 0,0 0 1 0,0 0-62 16,0 0 18-16,0 0-51 0,0 0 20 0,7 15 4 15,-7-15-22-15,1 32-5 0,0-12-19 0,-1 5-7 16,0 2 43-16,0 3-57 0,-1 7 4 16,0 1-7-16,-1-1-1 0,-2 2-6 0,0 0-4 15,1-3-11-15,0 0-14 0,-1-1-13 16,-1-3-33-16,0-4-31 0,0-3-43 0,0-3-36 15,-3-1-80-15,1-4 8 0,0-5-288 0,7-12-32 16</inkml:trace>
  <inkml:trace contextRef="#ctx0" brushRef="#br0" timeOffset="18429.9">15481 6457 439 0,'0'0'434'0,"-2"-21"-75"0,2 21-64 0,-2-19-58 15,2 19-16-15,-1-17-84 0,1 17 3 0,0 0-58 16,3-21 10-16,-3 21-48 0,6-13 18 0,-6 13-54 15,16-14-48-15,-4 7-75 0,5-2-102 0,1 1-78 16,5-1-251-16,1 1-45 0</inkml:trace>
  <inkml:trace contextRef="#ctx0" brushRef="#br0" timeOffset="18808.82">13937 7261 397 0,'-2'-19'604'0,"2"19"-149"0,0 0-111 0,-4-18-55 16,4 18-56-16,0 0-45 0,0 0-46 0,-2-20-38 15,2 20-22-15,0 0-11 0,0 0-17 0,0 0-5 16,0 0 2-16,0 0-5 0,-3 17-11 0,3-17-17 16,2 29 5-16,0-11-3 0,-1 5-4 0,1 1-2 15,2 3-3-15,-2 0-5 0,1 0-4 0,-1 1-4 16,0-2-20-16,3 2-31 0,-2-3-12 0,1 0-19 15,-2-3-31-15,0-2-47 0,0-1-40 0,-2-19-105 16,4 25 19-16,-4-25-276 0,1 17-80 16</inkml:trace>
  <inkml:trace contextRef="#ctx0" brushRef="#br0" timeOffset="19374.7">13912 7319 497 0,'-2'-24'519'0,"2"5"-120"16,-2 1-101-16,2 18-63 0,0-26 1 0,0 26-97 15,0-22 14-15,0 22-74 0,0 0-21 16,4-20-14-16,-4 20-6 0,0 0-10 0,14-6-2 0,-14 6-6 16,16 6-14-16,-4-1-2 0,2 3-9 0,3 1 17 15,0 3 1-15,4-1-1 0,-1 1-3 16,2 2-2-16,3 0-3 0,0 0-5 0,-4-3-6 16,0 0-7-16,2-3 2 0,0 0-16 0,0-2-19 15,-2-3 6-15,0-1 4 0,-3 0-1 0,2-5-2 16,-2 0-11-16,2-3 27 0,-4-2-9 0,2-1 25 15,-5 0 6-15,1-3 9 0,-3-2 8 0,-3 0-1 16,-3 1 9-16,1-3 19 0,-2 1 44 0,-4 15-54 16,0-26 50-16,0 26-45 0,-4-22 45 15,4 22-59-15,-12-18 38 0,12 18-50 0,-15-7 40 16,15 7-49-16,-23 0 41 0,23 0-51 0,-27 10 3 16,8 0-2-16,0 2 2 0,-4 3 0 0,2 3-8 15,1-1 3-15,0 1 9 0,4-2-1 0,1 0-7 16,4 0-11-16,-1-1-13 0,5-3-12 15,7-12-12-15,-10 20-28 0,10-20 5 0,0 0-11 16,-1 18-4-16,1-18-5 0,0 0 2 0,0 0 16 16,16 6-16-16,-16-6 26 0,18-10-1 0,-9 1 31 15,4-2-7-15,1-4 37 0,-1 0 1 0,-1-3 39 16,-1 0 10-16,3 0 28 0,-3 0-12 0,-1 0 45 16,0 2 48-16,-1 3-63 0,-2 2 77 0,-7 11-83 15,11-17 43-15,-11 17-68 0,9-12 40 0,-9 12-64 16,0 0 37-16,0 0-49 0,9-8 48 0,-9 8-60 15,0 0 53-15,9 17-52 0,-9-17-6 0,3 24 3 16,-1-7-3-16,2 0 0 0,0 6 1 0,-2 0-6 16,-1 4 1-16,1-1 1 15,0 3-4-15,0 0 12 0,2 4-5 0,-2-4-17 0,1-2-26 16,-1 2-27-16,3-2-39 0,-1-2-51 16,-1 1-49-16,-1-6-49 0,2-3-47 0,0-1-255 15,-4-16-72-15</inkml:trace>
  <inkml:trace contextRef="#ctx0" brushRef="#br0" timeOffset="19709.93">14645 7306 438 0,'0'0'600'0,"0"-16"-131"0,0 16-123 0,0 0-71 16,0-18-49-16,0 18-43 0,0 0-49 0,0 0-33 16,0 0-23-16,3-19-14 0,-3 19-13 0,0 0-9 15,0 0-1-15,0 0-6 0,7 21-4 0,-7-21-3 16,6 26-5-16,-2-10-10 0,0 6-4 15,-1 0 5-15,1 0-9 0,2 2 7 0,-2-1-2 16,0 1-7-16,-1 1-15 0,0-3-29 0,-2-4-35 16,3 0-39-16,-2-4-64 0,-2-14-59 0,5 24-123 15,-5-24-283-15,0 0-175 0</inkml:trace>
  <inkml:trace contextRef="#ctx0" brushRef="#br0" timeOffset="19893.93">14759 7099 507 0,'0'0'523'0,"-6"-16"-163"0,6 16-73 0,0 0-92 15,-9-14-15-15,9 14-66 0,0 0 2 0,0 0-52 16,0 0 5-16,0 0-74 0,-16 5 30 0,16-5-52 16,0 0-12-16,5 19-57 0,-5-19-22 0,12 24-66 15,-4-7-6-15,3-2-59 0,1 2-205 0,0 1 122 16</inkml:trace>
  <inkml:trace contextRef="#ctx0" brushRef="#br0" timeOffset="20726.16">15029 7302 496 0,'0'0'345'0,"11"-9"-85"16,-11 9-46-16,9-11-38 0,-9 11-23 16,0 0-27-16,8-17 28 0,-8 17-8 0,0 0-12 15,0 0-30-15,1-15-17 0,-1 15 39 0,0 0-73 0,0 0-13 16,0 0-11-16,0 0 9 0,-15-2-2 15,15 2-4-15,-13 9-7 0,13-9-4 0,-14 18-3 16,5-8-2-16,2 2-3 0,2 2-5 16,1-1 1-16,0 3-3 0,1-3-1 0,3-13-26 0,-2 26 21 15,2-26-2-15,2 27 10 0,-2-27-6 0,7 25 4 16,0-13-8-16,1-2-4 0,-8-10-7 16,17 15-11-16,-17-15-10 0,23 7-32 0,-23-7 14 0,25 3 5 15,-25-3 5-15,29-7-12 0,-12 1-1 0,0-3 10 16,-1-1 3-16,0-1 15 0,-3-4 7 15,-2 1 6-15,0-2 7 0,-2-3 6 0,-2 0-7 16,0 1 28-16,-1-2 20 0,-1 1 9 0,-1 3 42 16,0-1-42-16,-2 3 29 0,-2 14-48 15,7-24 35-15,-7 24-46 0,5-21 30 0,-5 21-44 16,6-16 33-16,-6 16-43 0,6-13 35 0,-6 13-41 16,0 0 39-16,13-11-33 0,-13 11 28 0,0 0-51 15,21 0 52-15,-21 0-41 0,18 7 6 0,-18-7 6 16,19 15 2-16,-10-5 1 0,1 2 2 0,-1 2 0 15,-1 0-2-15,0 0 3 0,-3 0-1 0,1 0 8 16,-1 0-9-16,-1 0 0 0,-4-14-25 16,6 23 29-16,-6-23 2 0,4 17 0 0,-4-17-6 15,0 0 4-15,4 20 0 0,-4-20 0 0,0 0-1 16,0 0-6-16,5 16-11 0,-5-16-4 0,0 0-19 16,0 0-12-16,0 0-5 0,0 0-8 0,14-11-25 15,-14 11-35-15,13-21-11 0,-5 9-40 0,3-2 9 16,-1-1-33-16,1 0 54 0,3 0-12 0,-1 1 50 15,0 0-26-15,0 0 63 0,-1 2-11 0,1 2 66 16,-3 0-4-16,1 1 69 0,-11 9-19 16,16-12 49-16,-16 12-14 0,12-10 37 0,-12 10-15 15,0 0 0-15,15-12 7 0,-15 12 6 0,0 0 5 16,0 0-12-16,0 0-15 0,0 0-7 16,0 0-3-16,15 5-12 0,-15-5-14 0,0 0-4 15,0 22-6-15,0-22-4 0,-1 22-13 0,1-22-1 16,-1 26 3-16,1-26 1 0,0 31-2 0,0-13-10 15,1-1-2-15,0 0 1 0,3 0-4 0,-1-1 1 16,-1-1 0-16,3-1-1 0,-1 0-10 0,2-2 3 16,-6-12 10-16,13 20 6 0,-13-20 1 0,14 14-2 15,-14-14-1-15,17 8-2 0,-17-8-1 0,18 0-2 16,-18 0-1-16,24-3 1 0,-9-2-2 0,-1-1-1 16,3-5 22-16,-4 1 8 0,4-2 4 15,-5-2 14-15,0-2 7 0,-1-2-9 16,-3 1 6-16,0-2 60 0,-2 0-56 0,-1 2 50 0,-3 0-49 15,-2 17 56-15,-1-32-60 0,-2 16 41 16,-3 1-68-16,-2 0 41 0,-3-1-59 0,-3 2 43 16,-2 2-57-16,-3 1 38 0,-2 3-84 0,-2 2 36 15,-2-1-97-15,-3 3-3 0,0 2-85 0,-2-1-104 16,-1 2-72-16,-1 1-363 0,-5 1-262 0</inkml:trace>
  <inkml:trace contextRef="#ctx0" brushRef="#br0" timeOffset="21460.1">16453 7175 674 0,'0'0'432'0,"5"-12"-69"16,-5 12-144-16,6-11-3 0,-6 11-76 0,6-16 5 15,-6 16-60-15,5-16 7 0,-5 16-42 16,6-22 14-16,-6 22-35 0,4-23 22 15,-4 23-37-15,1-25 24 0,-1 25-27 0,-3-25 6 16,3 25-8-16,-6-23 23 0,0 10-23 0,-3 2 11 16,0 3-1-16,-2 0 3 0,-3 2 8 0,-1 2-9 15,15 4 6-15,-30-3-4 0,11 4 46 0,-4 2-55 16,1 4 39-16,0 3-52 0,1-1 46 0,2 4-58 16,2 2 48-16,3 2-58 0,0-1 49 0,5 4-50 15,4 1 53-15,1-4-54 0,4 0 54 0,5 5-50 16,2-2 5-16,3 1 3 0,7 1 2 0,1-2 0 15,5 0 3-15,2-2 0 0,3 0 2 0,0 0 1 16,2-1-10-16,-1 0 4 0,-1 0 5 0,-1-1 8 16,-4 0-6-16,0-1 7 0,-5-1-4 15,-3 0 1-15,-2-2-2 0,-3-1 2 0,-3 0 2 16,-7-11-1-16,6 19-14 0,-6-19 20 0,-2 20 9 16,2-20-2-16,-13 23-9 0,1-10 6 15,-2-1-2-15,-3 0-2 0,-2-2-1 0,-2-1-2 16,-1-2-4-16,1 0 1 0,-2-1 1 0,1-2-10 15,4-1-10-15,18-3-7 0,-35-3-21 0,20-1-19 16,2-1-35-16,0-4-29 0,5-2-15 0,2-2-46 16,6 13 2-16,-2-26-31 0,6 8 32 0,3-2 14 15,3 1-47-15,2 0-201 0,4-2 175 0</inkml:trace>
  <inkml:trace contextRef="#ctx0" brushRef="#br0" timeOffset="22460.73">16618 7246 268 0,'0'0'289'15,"22"-1"-95"-15,-22 1-5 0,22 1-32 0,-22-1 4 16,23 4-11-16,-23-4-23 0,21 7-16 16,-21-7-7-16,23 13-7 0,-13-5-8 0,1 0-7 15,-2 3-12-15,1-1-12 0,1-1-16 0,-2 3-6 16,-1-3 0-16,1 2-2 0,-9-11-8 0,15 15-5 16,-15-15-2-16,14 14 3 0,-14-14 15 15,12 11 0-15,-12-11-6 0,12 6-14 0,-12-6 10 0,0 0-3 16,20 2-6-16,-20-2-6 0,16-5-5 15,-16 5 2-15,15-13-4 0,-15 13-1 0,15-16 1 16,-10 4-3-16,1-2 24 0,-3-1-39 0,-1-1 36 16,-1-2-24-16,-2 1 28 0,-1 0-22 0,-1 0 39 15,-3 2-22-15,1 1 30 0,-3 2-42 0,0 1 37 16,8 11-43-16,-17-15 39 0,17 15-48 0,-18-8 27 16,18 8-39-16,-23 2 56 0,23-2-49 15,-25 12 47-15,10 1-50 0,0 1-5 0,2 2 9 16,3 2 4-16,-2 3 1 0,3 0 1 0,2 0-1 15,2 1 3-15,1-1-10 0,3-3 2 0,2-1 17 16,3 0-14-16,4-1 2 0,1-1-8 0,0-4-8 16,5-1-17-16,-1-3-13 0,3 0-3 15,0-6-31-15,3 2 21 0,1-6-7 0,1 2 17 16,1-5 4-16,-1 1 7 0,-2-2 8 0,-1-3 10 16,-1 2 4-16,-1-1 12 0,-2-3 3 0,1 1 8 15,-2 0 19-15,-1 1 16 0,-3 0-1 0,1 0 8 16,0-1-1-16,-1 2-4 0,0-1-1 0,-9 10-6 15,16-14-5-15,-16 14 24 0,14-13-35 0,-14 13 27 16,16-11-48-16,-16 11 51 0,16-5-50 16,-16 5 33-16,17-3-37 0,-17 3 3 0,18 2 1 15,-18-2-1-15,22 6 4 0,-22-6 6 0,22 12-8 16,-12-3-11-16,0 1 14 0,-2-1-1 0,-8-9 3 16,12 19 1-16,-12-19 1 0,9 20 0 15,-9-20 1-15,1 19 0 0,-1-19 3 0,-4 18 0 16,4-18 0-16,-7 16-1 0,7-16-13 0,-10 14 2 15,10-14 10-15,-13 12 2 0,13-12-5 0,-12 5 1 16,12-5 0-16,0 0-2 0,-16 3 0 0,16-3-3 16,0 0-4-16,-15-11-7 0,15 11-6 0,-5-16-8 15,5 16-5-15,0-26-1 0,3 9-10 0,1-2-4 16,3-1 1-16,2 0-1 0,0 0 2 0,2 2 8 16,1 0 5-16,1 1 7 0,0 2 3 0,0 0 0 15,0 1 3-15,1 3 16 0,-2 2-1 16,0 0-7-16,-12 9 5 0,20-11 1 15,-20 11 3-15,16-6 4 0,-16 6 1 0,0 0 3 16,25 2-3-16,-25-2 7 0,17 6-1 0,-17-6 3 16,18 10-7-16,-18-10-3 0,17 14 0 0,-6-6 4 15,-2-1-7-15,2 2 1 0,1-1-2 0,-3 0-8 16,2-1-10-16,-11-7-14 0,21 13-21 0,-21-13-26 16,22 7-18-16,-22-7 9 0,22 2-43 0,-22-2 11 15,22-2-25-15,-22 2 38 0,24-6-23 0,-24 6 49 16,23-8-20-16,-23 8 57 0,18-13-20 0,-18 13 56 15,16-15-5-15,-16 15 26 0,11-22 31 0,-11 22 10 16,7-23 27-16,-7 23 27 0,1-28-6 0,-1 28 26 16,0-26 20-16,0 26-17 0,-5-26 36 0,5 26-29 15,-5-21 13-15,5 21-56 16,-6-15 39-16,6 15-67 0,-9-13 32 0,9 13-57 16,0 0 45-16,-12-9-64 0,12 9 45 0,0 0-56 15,0 0 46-15,-18 8-56 0,18-8 47 0,-12 18-48 16,5-7 45-16,1 2-62 0,1 2 56 0,1 0-53 15,-2 3 46-15,1 2-51 0,1 1 49 0,0-1-52 16,2-3-5-16,1 3-21 0,1-4-21 0,0-16-18 16,0 31-48-16,0-31-57 0,2 25-43 0,-2-25-58 15,4 16 35-15,-4-16-283 0,7 12-36 16</inkml:trace>
  <inkml:trace contextRef="#ctx0" brushRef="#br0" timeOffset="22660.53">17811 7115 112 0,'0'0'613'0,"12"-16"-162"16,-12 16-119-16,8-13-59 0,-8 13-81 0,0 0 4 16,11-8-55-16,-11 8 30 0,0 0-63 0,0 0 22 15,9 10-64-15,-9-10 34 0,5 15-62 0,-5-15 33 16,3 23-60-16,-3-23 48 0,1 27-64 0,-1-27 57 16,0 34-57-16,-2-17 43 0,0 7-60 15,0-2 34-15,-1-2-68 0,1-3 10 0,-1 0-63 16,0-1-37-16,3-16-43 0,-4 23-77 0,4-23-27 15,-7 15-290-15,7-15-117 0</inkml:trace>
  <inkml:trace contextRef="#ctx0" brushRef="#br0" timeOffset="22812.17">17916 7025 192 0,'2'-26'554'0,"-2"26"-181"15,0-21-79-15,0 21-83 0,-4-16-45 0,4 16-33 16,0 0-36-16,-6-14-22 0,6 14-9 0,0 0-17 15,0 0-23-15,0 0-41 0,0 0-34 0,0 0-53 16,0 0-52-16,-6 14-54 0,6-14-41 0,3 17-187 16,-3-17 159-16</inkml:trace>
  <inkml:trace contextRef="#ctx0" brushRef="#br0" timeOffset="23095.07">18078 7174 12 0,'0'0'374'16,"20"0"-122"-16,-20 0-29 0,21-8-61 0,-21 8-7 15,23-9-3-15,-23 9-5 0,20-12-10 16,-20 12 18-16,18-13 0 0,-18 13 25 0,13-12-28 16,-13 12 18-16,11-8-50 0,-11 8 25 15,0 0-71-15,7-9 27 0,-7 9-58 0,0 0 46 0,0 0-63 16,0 0 52-16,0 0-51 0,0 0 47 16,-22 7-51-16,13 3 46 0,-1-1-59 0,-3 4 47 15,2 2-62-15,-1 2 52 0,2-1-60 0,1 1 50 16,0 0-52-16,4-2 50 0,0-1-54 0,2 1 5 15,3-15-6-15,-4 26-1 0,4-26-13 0,5 24 8 16,2-13 2-16,4 0-5 0,0-4-36 0,5-1-42 16,0-2-1-16,3-1-29 0,0-3-18 0,5-2-29 15,1-2-55-15,0-1 10 0,4-4-17 0,-1-3 76 16,-1-2-307-16,-3-1 79 0</inkml:trace>
  <inkml:trace contextRef="#ctx0" brushRef="#br0" timeOffset="23427.12">18494 7178 588 0,'11'-17'274'0,"-2"2"26"0,-3 3-27 16,-6 12-20-16,9-22-45 0,-9 22 11 15,7-14-71-15,-7 14 20 0,0 0-69 0,0 0 14 16,0 0-62-16,0 0 33 0,0 0-52 0,0 0 42 16,0 0-48-16,0 0 45 0,-13 10-61 0,13-10 48 15,-4 19-57-15,4-19 38 0,-3 25-46 0,3-25 49 16,-1 25-64-16,1-25 59 0,2 25-48 0,-2-25 47 16,6 22-37-16,-6-22 57 0,8 18-52 0,-8-18 56 15,13 12-57-15,-13-12 49 0,13 7-56 0,-13-7 46 16,0 0-53-16,29-4 48 0,-29 4-59 0,25-11 55 15,-9 1-52-15,-1-1 50 0,2-1-53 0,-3-2 50 16,2-2-48-16,-3-1 48 0,2-5-54 16,0-2 53-16,-4 3-55 0,0 1 51 0,-3 1-47 15,-1 1 46-15,-2 4-54 0,-5 14 61 16,7-18-54-16,-7 18 51 0,0 0-52 0,0 0 51 16,-5-15-52-16,5 15 55 0,-16 4-54 0,5 1 48 15,-5 5-5-15,0 4 4 0,-2 0-60 0,-1 4 62 16,1 3-49-16,0 0 49 0,3 2-62 0,-1-2 13 15,5-2-88-15,1-1-31 0,3 1-100 0,1-5-120 16,0-2-382-16,6-12-272 0</inkml:trace>
  <inkml:trace contextRef="#ctx0" brushRef="#br0" timeOffset="24043.97">21697 5450 201 0,'-2'-26'641'0,"2"2"-147"0,-2 5-148 0,1 4-41 16,1 15-92-16,-1-25-23 0,1 25-67 0,0 0 1 15,-1-19-67-15,1 19 25 0,0 0-46 0,0 0 25 16,2 24-41-16,-1 0 28 0,1 13-6 0,0 6-38 16,0 7 32-16,0 19-37 0,0 8 29 15,-1 9-28-15,0 7 52 0,-1 5 17 16,-2 29 1-16,1 4-11 0,-2-1-24 0,-1-1 8 16,1-4-6-16,-2-25 41 0,3-1-56 0,-1 0-11 15,0-2-14-15,0-4-18 0,0-5-26 0,1-5-23 16,0-8-19-16,0-7-6 0,0-7-13 0,2-16-20 15,0-6-46-15,0-10-57 0,0-5-48 0,2-6-63 16,-2-18-218-16,5 16-73 0</inkml:trace>
  <inkml:trace contextRef="#ctx0" brushRef="#br0" timeOffset="25245.81">22087 5450 681 0,'9'-22'407'15,"4"-2"-64"-15,2-1-133 0,2 3-10 0,5-1-73 16,4-1 6-16,4 0-56 0,11-3-13 0,5 0-15 16,7-1-11-16,2 3-9 0,6-1-5 0,5-1-8 15,5 3-11-15,4 0 36 0,7-1-36 0,24-2 4 16,5 1-2-16,4 0 26 0,5 3-32 15,2 2 26-15,4 0-29 0,8 3 20 0,4-6-26 16,5 9 35-16,2-1-38 0,3 0 31 0,3 1-3 16,7 1-30-16,1-2 29 0,2 2-33 15,0-1 24-15,1 3 10 0,1-2 1 0,0-1-2 16,0 3 1-16,-4 0 4 0,-6-1 2 0,0 2-1 16,-2 0-37-16,-3 1 41 0,-8 1-37 0,-4 0 48 15,-8 2-45-15,-26 1 56 0,-2 1-40 0,-1 0 45 16,-4 0-44-16,-3 0 36 0,-5 2-35 0,-3-1 41 15,-1 0-24-15,-9 0 12 0,-1 1-30 0,-5-2 29 16,-3 1-36-16,-12 1 35 0,-1-2-12 16,-2 2 25-16,-4-1-23 0,-1 2 20 0,-4-3-20 15,-3 3-8-15,-7 0-2 0,-4 0 15 0,-5 1-23 16,-1 1 16-16,-3 1-18 0,0 2 18 16,-1 0-16-16,-2 2 19 0,0 2-9 0,0 2 13 15,1 2-17-15,-4 3 26 0,1 3-4 0,-2 2-9 16,0 6 10-16,1 6-15 0,-5 4 8 0,-1 6-15 15,-4 5 0-15,0 4-1 0,-4 17-2 0,-1 4-1 16,-3 3 7-16,-3 4-15 0,-2 3 17 0,0 2-4 16,0 4-17-16,-1 0 4 0,1-1-6 0,2 0 11 15,0-4-11-15,4 0 8 0,-1-6 1 0,4 1 51 16,1-4-58-16,1-4-2 0,1 0-6 0,1-3 9 16,2-2 0-16,0-2-11 0,-1-3 10 15,1-10-7-15,0 0 11 0,-1-2 0 0,-2 1-1 16,-1-3-6-16,0-1 8 0,-2-2 0 15,-2-1 49-15,-2-3-61 0,1-3 51 0,-3-1-7 16,0-2-55-16,-3-2 51 0,0-3-59 0,-2-2 59 16,-2-1-55-16,0-2 55 0,0-5-57 0,-3-2 56 15,3-2-54-15,-4-2 53 0,0 0-53 0,-4-3 54 16,0 0-56-16,-4-2 56 0,-4 0-62 0,-3-1 60 16,-4-1-56-16,-3-2 54 0,-3 1-54 0,-4-2 4 15,-5 0 50-15,0-1-53 0,-15-1 55 0,-3 1-55 16,0-1 54-16,-6 1-53 0,-1-1 54 0,-6-3-56 15,-2 4 52-15,-4-2-53 0,-4 2 55 0,-2-3-62 16,-3 3 55-16,-3 0-46 0,-1 1 53 16,-7-1-54-16,3 2 53 0,-29 0-53 15,27 0 48-15,-21 1-50 0,22 0 53 0,-22 2-47 16,23-1 49-16,-21 0-53 0,23 1 53 0,-24 0-53 16,26 1 52-16,-1 0-62 0,1 0 58 0,0 1-50 15,-22 3 58-15,23-4-54 0,0 2 3 0,-22 8 7 16,27-8 0-16,-4 2 45 0,2 0-48 0,0-1 51 15,0 3-54-15,2-2 4 0,1 2 4 0,0-2 2 16,3 2-1-16,3-1 2 0,5 2 2 0,2-4 1 16,6 2 40-16,2-2-61 0,4-2 0 0,1 3-7 15,2-3 2-15,3-2 4 0,14 0 5 0,-13 2 3 16,3-2 4-16,10 0-4 0,1 1 11 16,0-1 1-16,1 1 1 0,1 1-4 0,2-2-13 15,-2 2 2-15,1 2 3 0,0-1-11 0,2 1 21 16,0 0-4-16,1-1 6 0,2 2 3 0,1 0 0 15,2-1-5-15,0-1 7 0,4-1-25 16,1-1 29-16,1 2-1 0,1-3-14 0,5 1 5 16,1-1-2-16,-1-1 2 0,2 2-2 0,-1 0-15 15,1-4 20-15,1 4 2 0,0-2-1 0,2 1 2 16,0 0-5-16,0-1 7 0,1 1-2 0,0-2 1 16,0 3-8-16,1-1-2 0,3-2-2 0,-1 1 6 15,2-1 2-15,-1 1 2 0,2 0-5 0,15-4 6 16,-26 4 45-16,26-4-59 0,-25 5 59 15,25-5-55-15,-18 3 50 0,18-3-55 0,0 0 51 16,-20 2-53-16,20-2 47 0,0 0-58 0,0 0 41 16,-19 4-61-16,19-4 47 0,0 0-62 15,0 0 34-15,0 0-60 0,0 0-9 0,-15 3-8 16,15-3-36-16,0 0-48 0,0 0-63 0,0 0-103 16,0 0-265-16,0 0-155 0</inkml:trace>
  <inkml:trace contextRef="#ctx0" brushRef="#br0" timeOffset="26611.82">22550 5867 297 0,'0'0'566'0,"0"0"-200"15,-4-21-38-15,4 21-117 0,0 0 0 16,-4-14-78-16,4 14 8 0,0 0-64 0,0 0 20 16,0 0-44-16,0 0 20 0,0 0-49 0,0 0 34 15,-17 11-46-15,13 5 34 0,-1 3-50 0,0 3 33 16,-2 10-8-16,2 2-2 0,0 4 6 0,1 2-9 15,-2 3 45-15,2 2-53 0,-2 1-1 0,2 3-1 16,0-1 5-16,0-1-50 0,0 1 32 0,1-1-38 16,2-3 23-16,0-2-48 0,0-1-13 15,1-4-42-15,1-8-44 0,-1-3-2 0,1-2-40 16,1-6 1-16,-2-18-42 0,1 26-190 0,-1-26 142 16</inkml:trace>
  <inkml:trace contextRef="#ctx0" brushRef="#br0" timeOffset="27595.37">22172 6018 500 0,'0'0'450'16,"-12"-11"-84"-16,12 11-102 0,0 0-27 0,-12-12-49 15,12 12-37-15,0 0-67 0,0 0 21 16,0 0-56-16,0 0 30 0,0 0-34 16,0 0 44-16,0 0 9 0,16 12-9 0,-2 2 4 0,0 1-12 15,6 8-3-15,0 2-15 0,3 2-10 16,1 4 40-16,6 6-61 0,1 1-20 0,1 3 10 15,1-1-5-15,1 3-1 0,-1-5-10 0,1 3 6 16,2-1-1-16,-2 0-4 0,0-3-2 0,0 0-17 16,-1-2-39-16,-6-8-35 0,0-1-49 0,-1-2-68 15,-2-2-88-15,-3-3-132 0,-2-6-216 0,-3-3-170 16</inkml:trace>
  <inkml:trace contextRef="#ctx0" brushRef="#br0" timeOffset="27979.16">23318 5955 566 0,'9'-23'519'16,"-9"23"-68"-16,5-21-147 0,-5 21-25 0,4-16-84 16,-4 16 0-16,0 0-78 0,3-17 0 0,-3 17-44 15,0 0 25-15,0 0-34 0,0 0 18 0,0 0-32 16,-2 29 4-16,1-11-4 0,-1 6-10 0,1 5-4 15,0 0-7-15,-1 7 39 0,1 0-66 16,-1 3 54-16,1 0-59 0,0-2-7 0,0 1-37 16,-1-2-14-16,1 0-24 0,0-7-21 0,-1 0-29 15,2-2-43-15,-2-3-55 0,0-1-60 0,0-6-21 16,2-17-257-16,-5 23-92 0</inkml:trace>
  <inkml:trace contextRef="#ctx0" brushRef="#br0" timeOffset="28579.37">23212 6058 499 0,'-3'-24'441'0,"0"-1"-40"16,0 4-131-16,1 3-20 0,0 2-86 15,2 16 7-15,-3-25-73 0,3 25 22 0,-3-19-65 16,3 19 10-16,0 0-47 0,-1-18 40 0,1 18-48 16,0 0 33-16,0 0-44 0,0 0 35 15,26 8-40-15,-14 0 24 0,5 4-27 0,-1 2 37 0,7 3-48 16,0 0 44-16,1 2-5 0,0-2-6 0,0 0-13 15,1-2-7-15,0 2-15 0,0-4-5 16,-5-4-1-16,1 0-4 0,0-1 2 0,-1-4 3 16,-3 0 4-16,1-3 1 0,-18-1 0 0,31-1 14 15,-14-3 5-15,-2-1-4 0,1-4 11 16,0-3-8-16,-2 0-11 0,0-5 26 0,-3 0-33 16,-1-4 44-16,2-4-28 0,-5 1 53 0,0 2 5 15,-2 0 7-15,-1 3-1 0,0 2 3 0,-4 17-4 16,2-25-7-16,-2 25-8 0,-2-17-16 0,2 17 1 15,0 0-7-15,-15-9-38 0,15 9 38 0,-21 9-33 16,7 1 26-16,-3 5-34 0,1 0 40 0,-3 4-39 16,1 2 37-16,0-1-37 0,4-3 32 15,1 2 5-15,2-1-21 0,0 0-15 0,3-2-52 16,2-3 15-16,6-13 10 0,-6 20-24 0,6-20-22 16,-2 17-8-16,2-17-10 0,0 0 12 15,5 14-14-15,-5-14 26 0,0 0 4 0,0 0 33 16,24-5-12-16,-13-4 28 0,-2 0 1 0,4-6 37 15,-2-2 5-15,2-1 27 0,0-5 15 0,-5 1 11 16,6-1 26-16,-3 2-24 0,0 2 35 0,-1 2-6 16,-1 3-8-16,-1 2-11 0,-8 12-18 15,12-18-17-15,-12 18-7 0,10-12-17 0,-10 12-2 0,0 0 31 16,0 0 7-16,18 10 1 0,-18-10-3 0,10 23-8 16,-6-6-10-16,0 6-3 0,0-1-10 15,-1 3 1-15,0 3-10 0,-2 1 5 16,-1 0 45-16,-1 7-59 0,1-6 48 0,-4 6-56 15,1 0 45-15,2-2-76 0,-1-6 33 0,0 0-71 16,0-1-12-16,2-3-25 0,-2-3-43 0,2-3-14 16,0-18-61-16,2 28-2 0,-2-28-79 0,4 17-211 15,-4-17-9-15</inkml:trace>
  <inkml:trace contextRef="#ctx0" brushRef="#br0" timeOffset="28779.45">23952 6195 297 0,'12'-21'442'0,"-2"1"-88"16,-1 2-74-16,-1 2-32 0,0 4-58 15,-8 12-1-15,9-20-31 0,-9 20-68 16,7-13 7-16,-7 13-3 0,0 0-17 0,0 0 4 16,0 0-19-16,0 0 5 0,11 11-17 0,-11-11-10 15,0 23-7-15,0-23 36 0,0 29-57 0,0-10 42 16,0-2-61-16,-1 2 55 0,0 1-60 0,0-1 7 16,0-2-1-16,0 2-7 0,1-19-27 0,-2 27-23 15,2-27-40-15,0 24-34 0,0-24-46 0,0 0-62 16,0 22-21-16,0-22-298 0,0 0-78 0</inkml:trace>
  <inkml:trace contextRef="#ctx0" brushRef="#br0" timeOffset="28916.34">24069 5944 374 0,'0'0'339'16,"-1"-24"-84"-16,1 24-64 0,-5-15-49 0,5 15-40 15,0 0-41-15,0 0-31 0,-14-7-28 0,14 7-18 16,0 0-15-16,-7 14-29 0,7-14-30 0,-2 22-33 15,2-22-77-15,0 29-85 0,4-12 83 0</inkml:trace>
  <inkml:trace contextRef="#ctx0" brushRef="#br0" timeOffset="29412.94">24338 6182 244 0,'0'0'414'0,"20"-11"-114"0,-20 11-45 16,17-14-25-16,-17 14-57 0,11-15 12 0,-11 15-57 15,8-11 43-15,-8 11-23 0,0 0-24 0,6-13-23 16,-6 13-30-16,0 0-9 0,0 0-11 16,0 0-7-16,-20 0-11 0,20 0-60 0,-21 13 60 15,7-2-3-15,2 1-8 0,-2 2 33 0,2 1-63 16,-1 0 59-16,2-1-52 0,1 2 37 16,1 0-44-1,3-3 3-15,6-13-1 0,-6 22 1 0,6-22-12 0,-2 19 4 0,2-19-8 0,5 16-10 16,-5-16-6-16,10 12-5 0,-10-12-13 0,18 8-15 15,-18-8-3-15,23 0-39 0,-8-3-16 0,3-3-7 16,0 0 8-16,1-2 14 0,1-4 24 0,-1 0 30 16,-2-2 20-16,-1-1-8 0,1-2 40 15,-4 0-10-15,-2-2 40 0,-2 0 6 0,0 3 32 16,1-2 20-16,-4 4-7 0,-1 1 48 0,-5 13-12 16,8-21-5-16,-8 21-13 0,5-16-16 0,-5 16-16 15,0 0-12-15,8-18-24 0,-8 18 3 0,0 0-6 16,8-10-4-16,-8 10-4 0,0 0-3 0,14-3-2 15,-14 3-1-15,0 0-11 0,24 8 8 0,-24-8 2 16,18 11-5-16,-8-3 3 0,0 2-1 16,1 0 24-16,-1 2-30 0,-1-1 27 0,0 0-32 15,0 1 29-15,-2-1-42 0,1 2 43 16,-1-2-32-16,-7-11 27 0,9 18-27 0,-9-18 33 16,8 17-37-16,-8-17 31 0,6 14-35 0,-6-14 25 15,0 0-41-15,6 15 3 0,-6-15-29 0,0 0-35 16,0 0-56-16,0 0-43 0,0 0-22 0,0 0-3 15,0 0-70-15,0 0-150 0,0 0 148 0</inkml:trace>
  <inkml:trace contextRef="#ctx0" brushRef="#br0" timeOffset="29797.12">24949 6017 103 0,'0'0'414'15,"0"0"-144"-15,0 0-49 0,15 4-56 0,-15-4-11 16,0 0-36-16,10 13-15 0,-10-13-22 0,5 12-9 15,-5-12-8-15,7 17 7 0,-7-17-16 0,3 22-11 16,-3-22-8-16,3 26 1 0,-3-26-12 0,3 29-4 16,-3-12-4-16,2 0 6 0,-2 0-11 0,0-17 2 15,0 34-4-15,0-34-2 0,2 31-3 0,-2-31 4 16,2 27-17-16,-2-27 30 0,4 24-2 0,-4-24-2 16,6 20 31-16,-6-20-5 0,7 17-7 15,-7-17 3-15,12 10-12 0,-12-10 8 16,15 8 2-16,-15-8-7 0,20 1-2 0,-20-1 1 15,26-5 1-15,-12 0 4 0,1-2 5 0,0-3 44 16,3-1-58-16,-5-2 57 0,2-2-53 0,-3-1 50 16,-1-1-48-16,1-1 10 0,-5 1 7 0,-1-1 7 15,-1 2 7-15,-3 0 5 0,-2 16-8 0,0-27-21 16,-3 12-1-16,-1 1-3 0,-3 0-9 0,-5-1-3 16,1 0-7-16,-3 3-8 0,-2 1 3 0,0 1-12 15,-4 0-22-15,-1 2-45 0,1 1-16 16,-2 3-61-16,-1-1 17 0,0 3-45 15,4 1-57-15,0 1-77 0,-2 0-11 0,3 1-276 16,1 1-130-16</inkml:trace>
  <inkml:trace contextRef="#ctx0" brushRef="#br0" timeOffset="30513.34">25971 6038 365 0,'-10'-17'507'0,"10"17"-119"0,-12-17-123 16,12 17-41-16,-17-13-84 0,17 13 11 0,-22-13-64 15,8 9 21-15,-1 0-53 0,-1 1 28 16,16 3-48-16,-31-1 24 0,31 1-1 0,-29 2-25 0,15 1 5 16,14-3-11-16,-27 11-5 15,15-3-5-15,1 0-2 0,11-8-4 0,-12 18-3 16,12-18 1-16,-6 19-14 0,6-19 13 0,6 21-4 16,2-9 1-16,3 2-2 0,5 0 2 0,0 1-3 15,6-1 30-15,1 2-35 0,-1-3 28 0,2 2-46 16,-3-2 43-16,-1-2-30 0,-2 0 29 0,0 1-26 15,-5-4 21-15,-1 0-30 0,-1 0 31 0,-11-8-31 16,13 13 60-16,-13-13-35 0,10 13 1 0,-10-13 12 16,0 0 1-16,-6 17-3 0,6-17-1 0,-17 13-9 15,4-5 3-15,-3-3-9 0,-4 3 4 0,0-4-9 16,-5 1 4-16,2 0 17 0,-2-2-34 16,0-2-26-16,4-1-26 0,0-1-43 15,2-2-47-15,-2-2-88 0,3-1-33 0,3-1-5 16,0-2-258-16,5-3-33 0</inkml:trace>
  <inkml:trace contextRef="#ctx0" brushRef="#br0" timeOffset="30697.65">25780 6041 472 0,'0'0'425'0,"0"0"-68"16,13-8-102-16,-13 8-53 0,0 0-55 16,0 0-14-16,0 0-42 0,0 0 1 15,-7 13-56-15,7-13 43 0,-9 17-24 0,1-6-4 16,-1 4-9-16,-1 1-8 0,0 2-5 0,-1 1 16 15,-4 6-39-15,2 1 30 0,-3 1-28 0,1 2-12 16,-1-3-29-16,1 3-58 0,2 0-54 0,1-4-93 16,5-4-12-16,-3-1-283 0,6-3-22 0</inkml:trace>
  <inkml:trace contextRef="#ctx0" brushRef="#br0" timeOffset="31714.35">26118 6166 628 0,'0'0'485'0,"17"-13"-118"0,-17 13-107 0,11-10-52 15,-11 10-44-15,0 0-37 0,14-8-24 0,-14 8-21 16,0 0-16-16,0 0-12 0,0 0-13 0,13 7-23 16,-13-7 8-16,0 0 31 0,6 15-47 0,-6-15 26 15,8 12-34-15,-8-12 27 0,6 13-34 16,-6-13 28-16,0 0-40 0,9 13 35 0,-9-13-37 15,0 0 38-15,9 9-26 0,-9-9 25 0,0 0-27 16,0 0 26-16,0 0-32 0,0 0 26 0,16-4-29 16,-16 4 34-16,0 0-35 0,7-19 2 0,-7 19 3 15,4-19 0-15,-4 19 1 0,2-25 1 0,-2 25-10 16,-4-28 17-16,4 28-28 0,-3-25 40 0,3 25-29 16,-6-18 37-16,6 18-37 0,-5-13 35 15,5 13-44-15,0 0 47 0,-16-5-39 0,16 5 40 16,-17 9-2-16,5 1-4 0,1 2 0 15,-2 2-4-15,1 2-12 0,2 0 13 0,3 0 31 16,-1-3-41-16,4 4 25 0,0-2-29 0,4-15 25 16,0 26-31-16,0-26-9 0,4 22-18 0,-4-22 10 15,12 19 2-15,-12-19-8 0,15 13-6 0,-15-13-1 16,23 9 4-16,-23-9 4 0,25 3-7 0,-25-3 10 16,27-3 33-16,-12-2-32 0,1 1 12 0,-1-3 8 15,2-1 3-15,0-1 8 0,-3 1 19 16,1-1-5-16,-1 1 20 0,-3 0 1 0,2-1 2 15,-13 9 7-15,19-11 2 0,-19 11-4 16,16-10-9-16,-16 10-21 0,13-5 14 0,-13 5-4 16,0 0 0-16,0 0-3 0,25 2-2 0,-25-2-1 15,13 10-6-15,-13-10 1 0,12 14 31 0,-12-14-41 16,10 20 30-16,-10-20-37 0,9 24-6 0,-9-24 9 16,5 23 1-16,-5-23 0 0,3 25 1 0,-3-25 0 15,-3 20 1-15,3-20-11 0,-5 17 14 0,5-17-4 16,-6 15 4-16,6-15-1 0,-9 13 1 15,9-13-1-15,-12 8-1 0,12-8-1 0,0 0-12 16,-17 2 14-16,17-2-5 0,0 0-4 16,-17-9-9-16,17 9 15 0,-6-14-38 0,6 14 8 15,-4-22-16-15,4 22-4 0,4-31-11 0,2 10-15 16,1 0 8-16,1 1 7 0,2-1 10 0,-1 1 5 16,3 1 2-16,1 2 23 0,-1 1 0 0,-3 3 1 15,1 1 7-15,-3 2 0 0,-7 10 5 0,18-13 0 16,-18 13-1-16,13-6 31 0,-13 6 7 0,0 0-1 15,0 0-4-15,21 0 15 0,-21 0-24 0,0 0 22 16,16 14-40-16,-16-14 37 0,9 15-1 0,-9-15-12 16,13 17-6-16,-5-5 0 0,0-2-3 15,1 1-2-15,1-1-3 0,0 2-11 0,1-2 16 16,1 0-7-16,1-2 1 0,-2-1-4 16,1 0-6-16,1 0-9 0,-13-7-10 0,23 6-13 15,-23-6-4-15,22 3 1 0,-22-3-6 0,20-1 3 16,-20 1 1-16,20-6 4 0,-20 6-16 0,19-14 12 15,-19 14 1-15,15-17 24 0,-8 5-11 0,0-3 20 16,-2 0 0-16,-1-1 20 0,0-4 3 0,0 3 8 16,-3 0 39-16,1 0-7 0,-2 17 39 15,2-28-35-15,-2 28 36 0,2-22-52 0,-2 22 40 16,-2-20-57-16,2 20 35 0,0 0-58 0,-2-16 43 16,2 16-54-16,0 0 45 0,0 0-46 0,0 0 41 15,0 0-46-15,0 0 29 0,-22 7-35 16,22-7 45-16,-10 18-59 0,4-5 72 0,-1 2-53 15,1-2 41-15,-2 6-5 0,2-1-4 0,1 0-2 16,1-2-5-16,0 0-27 0,-1 0 12 0,0-1-64 16,5-15-44-16,-4 24-64 0,4-24-27 0,-3 20-58 15,3-20-17-15,0 0-217 0,3 16 48 16</inkml:trace>
  <inkml:trace contextRef="#ctx0" brushRef="#br0" timeOffset="31914.4">26934 6089 338 0,'8'-11'438'0,"-8"11"-103"0,13-17-36 0,-13 17-109 16,9-12-3-16,-9 12-68 0,0 0 5 0,12-10-39 16,-12 10 29-16,0 0-45 0,0 0 21 15,0 0-22-15,6 16 8 0,-6-16-25 0,0 20 1 16,0-20-13-16,0 27 2 0,0-10-13 16,-2 1 30-16,0-1-44 0,0 3-5 0,-1-3-8 15,0 1-10-15,1 0-1 0,-2-1-12 0,2 0-25 16,2-17-44-16,-5 24-53 0,5-24-86 0,-4 17-23 15,4-17-327-15,0 0-113 0</inkml:trace>
  <inkml:trace contextRef="#ctx0" brushRef="#br0" timeOffset="32081.21">27063 5975 502 0,'0'0'353'0,"2"-19"-103"0,-2 19-55 16,0 0-36-16,0 0-58 0,-2-20-15 0,2 20-25 15,0 0-5-15,0 0-10 0,0 0-31 0,0 0-26 16,0 0-35-16,0 0-33 0,0 0-44 0,-12 10-44 16,12-10-72-16,0 0-95 0,0 0 255 0</inkml:trace>
  <inkml:trace contextRef="#ctx0" brushRef="#br0" timeOffset="32314.8">27200 6004 94 0,'0'0'615'0,"0"0"-205"15,18 3-58-15,-18-3-78 0,0 0-92 0,0 0 10 16,0 0-85-16,0 0 25 0,0 0-24 0,0 0-12 16,0 0-21-16,-7 24-11 0,7-24-13 0,-14 22-4 15,6-9-14-15,-2 0 0 0,1 5-8 0,-1 1-3 16,2-3 36-16,0 1-52 0,1-3 43 0,3 1-52 16,-1 1 35-16,1-2-49 0,4-14 4 15,-5 24 5-15,5-24-4 0,2 21-9 0,-2-21-19 16,7 18-14-16,-7-18-15 0,11 15-18 0,-11-15-33 15,19 9-37-15,-19-9-8 0,21 2-47 16,-21-2 22-16,27-2-40 0,-10-2 72 0,2-5-63 0,2 2-155 16,4-7 218-16</inkml:trace>
  <inkml:trace contextRef="#ctx0" brushRef="#br0" timeOffset="32647.8">27445 6150 556 0,'14'-12'281'0,"-3"2"-19"0,-3 2-2 0,-8 8-47 16,16-12-4-16,-16 12-88 0,0 0 21 0,12-9-60 15,-12 9 30-15,0 0-56 0,0 0 34 16,0 0-14-16,-5 17-11 0,5-17-10 0,-8 20-16 15,8-20-19-15,-8 23 40 0,8-23-44 0,-7 20 29 16,7-20-38-16,-2 24-2 0,2-24-1 0,0 20 1 16,0-20 0-16,4 18-6 0,-4-18 16 0,8 12-4 15,-8-12 0-15,11 8-1 0,-11-8-2 0,17 6-2 16,-17-6-2-16,21-1 2 0,-21 1 19 16,27-8-37-16,-11-1 11 0,-1-2 3 0,0 0 5 0,-3-3-6 15,-3-1 0-15,3-4-1 0,-4 1-41 16,-3-2 36-16,0 4-16 0,-3-1 75 15,-2 17-43-15,0-26 43 0,0 26-37 0,-9-24 32 16,9 24-34-16,-14-16 26 0,14 16-30 0,-24-8 26 16,24 8-48-16,-29 2 41 0,8 5-37 0,2 3 31 15,0 2 2-15,-4 2-14 0,3 6-2 0,3 0-1 16,0 2 45-16,4 1-58 0,-1 1 54 0,3-2-56 16,2 5-32-16,-2 2-30 0,6-5-23 0,-1-2-50 15,1 2-43-15,-1 2-85 0,2-3-1 0,-2 0-26 16,2-2-262-16,2-1-69 0</inkml:trace>
  <inkml:trace contextRef="#ctx0" brushRef="#br0" timeOffset="33681.94">8439 8078 633 0,'20'5'472'15,"-20"-5"-113"-15,0 0-104 0,0 0-63 16,16 5-36-16,-16-5-22 0,14 7-25 0,-14-7-21 16,22 13-16-16,-5-4-10 0,1 2-8 0,1 1-45 15,6 4 39-15,1 1-45 0,1 2 37 0,3 0-43 16,2 3 38-16,1-1-44 0,8 7 27 0,2 0 11 15,-1 1-4-15,4 0-34 0,-1 3 72 0,2 0-82 16,2 1 70-16,3 1-50 0,2 3 50 0,1 1-52 16,4-1 40-16,1 3-48 0,6 4 7 0,14 10 19 15,1 1 9-15,1-1 1 0,-1 3-2 16,4-3 45-16,-2 4-63 0,2 0 51 0,2-1-50 0,5 0 45 16,1 0-47-16,1 1 65 0,5-2-54 15,-2 2 48-15,2 0-53 0,4 0 61 0,2 0-58 16,4 0 55-16,1-1-56 0,3 0 51 0,0-1-54 15,0-1 56-15,0 0-4 0,2-1-10 0,2-1-5 16,1 1 9-16,0-2 5 0,-2 1-17 0,-1-2-9 16,-2 2 0-16,2-1-3 0,0 1-9 0,-2-3-27 15,0 0 26-15,-2-3-49 0,-4-1 54 16,-3-2-7-16,-5-3 1 0,-1-2-9 0,-21-7-24 16,-1-4 16-16,-1-1 7 0,-4-2 2 0,-1-1-3 15,-5 0-9-15,-5-6 8 0,-5 0-28 0,-12-6-10 16,-5 1-46-16,-5-3-48 0,-8-4-38 15,-2 1-35-15,-6-1-45 0,0-3-42 0,-17-3-24 16,17 4-46-16,-17-4 5 0,0 0-20 0,14-8-159 16,-14 8-12-16</inkml:trace>
  <inkml:trace contextRef="#ctx0" brushRef="#br0" timeOffset="34231.91">15348 7914 397 0,'4'-15'646'0,"-1"-2"-94"15,-3 17-181-15,6-21-23 0,-6 21-121 0,4-18-21 16,-4 18-87-16,0 0 18 0,3-15-82 0,-3 15 42 15,0 0-67-15,0 0 41 0,0 0-53 0,-6 30 48 16,2-6-50-16,-2 12 42 0,-2 6-59 0,-1 16-1 16,0 6 9-16,1 7 15 0,-2 4 40 0,3 5-48 15,-1 5 60-15,-2 4-51 0,3 4 45 0,-3 25-50 16,0-3 46-16,-1 0-55 0,-2 0 45 16,1-1 4-16,-1 1-9 0,0 1-10 0,-3 0-53 15,-1-3 58-15,1-2-57 0,2-23 48 16,0-1-8-16,-2 0 10 0,2-3-21 0,-2-4 2 15,2-2-6-15,1-3-4 0,3-5-1 0,-4-6-52 16,1-3 46-16,2-7-5 0,2-11-3 0,1-2-10 16,2-7-21-16,0 0-22 0,2-10-22 0,-1-2-73 15,2-7 10-15,3-15-53 0,-1 22-12 0,1-22-67 16,0 0-63-16,0 0-53 0,6 13-241 0,-6-13-165 16</inkml:trace>
  <inkml:trace contextRef="#ctx0" brushRef="#br0" timeOffset="35316.31">24624 7625 35 0,'0'0'598'0,"9"-21"-185"0,-9 21-116 15,7-21-50-15,-7 21-72 0,7-16-1 0,-7 16-64 16,0 0 11-16,4-19-51 0,-4 19 29 0,0 0-52 16,4-15 33-16,-4 15-54 0,0 0 34 0,0 0-45 15,0 0 35-15,0 0-43 0,0 0 39 0,-22 3-45 16,4 7 42-16,-8 5-49 0,-4 3 41 0,-4 2-48 15,-11 6 49-15,-4 3-13 0,-4 3 2 16,-4 0-4-16,-3 4 37 0,-2 2-43 0,-4 1-10 0,-15 9 0 16,0 4-10-16,-3-2 10 0,-1 1-48 15,-2 0 56-15,-4-1-46 0,-1 3 49 0,-3-5-43 16,-5 1 35-16,-2 0 10 0,-4-5-11 0,-8 2 10 16,-6-3-5-16,-7 3 14 0,-1-4 49 15,-4 3-50-15,-4-3 45 0,-2 0-57 0,-3 0-6 16,-2-1 3-16,0 1-14 0,1 0 11 0,-3-1-23 15,-1 1 26-15,0-1-37 0,1-2 40 0,1 0-3 16,2-3-2-16,1 1-3 0,1-1 1 0,-2-3-6 16,2-1 4-16,0 0 1 0,1 1 43 0,0-1-51 15,-1-1 43-15,-3 1-51 0,1 2 46 0,-1-1-51 16,3 1 45-16,1-1-49 0,-4 2 5 0,0 1-3 16,0-2 8-16,2 0-8 0,4 2 13 15,1-2 1-15,4 0 2 0,1-2-1 0,4-1-8 16,4-2 8-16,5-2 3 0,7-2-8 15,22-7-16-15,1 0 55 0,2-2-52 0,2-1-4 16,4 0 7-16,0-3 7 0,3-1-1 0,4 1 5 16,2-3 0-16,2-1 0 0,6 2-7 0,1-2 12 15,4 1-7-15,11-2 55 0,0 0-56 0,3 1 46 16,0-1-51-16,3 0 3 0,3 0 3 0,3 1-2 16,3-3 4-16,8 0 2 0,2-1-8 0,3-1 45 15,19-3-78-15,-26 5 7 0,26-5-12 0,-20 4-30 16,20-4 8-16,0 0-13 0,-22 5-14 0,22-5-25 15,0 0-8-15,0 0 20 0,-14 3 5 0,14-3 27 16,0 0-43-16,0 0 5 16,0 0-52-16,0 0 6 0,0 0-268 0,0 0 163 15</inkml:trace>
  <inkml:trace contextRef="#ctx0" brushRef="#br0" timeOffset="35983.33">12447 11255 567 0,'0'0'542'0,"-10"-13"-135"0,10 13-102 15,-8-12-63-15,8 12-45 0,0 0-50 16,0 0-31-16,-11-7-27 0,11 7-23 0,0 0-14 16,-6 24-20-16,5-2-8 0,0 7 6 0,3 10-48 15,0 7 44-15,2 14-4 0,-1 8-5 0,1 5-5 16,3 5 46-16,-2 7-55 0,3 2 0 0,-1 4-2 15,-1 0 0-15,2-1-2 0,-1-2-3 0,1-1 44 16,-2-3-67-16,2-3 53 0,-3-2-64 16,1-3-14-16,-2-2-19 0,-1-5-17 0,1-6-19 15,-2-15-36-15,0-3-23 0,1-6-55 16,-1-7-4-16,-2-7-60 0,1-7-181 0,-1-18 99 0</inkml:trace>
  <inkml:trace contextRef="#ctx0" brushRef="#br0" timeOffset="37318.33">12355 11693 368 0,'4'-25'394'0,"1"-6"-133"0,4-1-57 0,3 2-41 16,4-2-38-16,1 0-39 0,6 1-11 0,6-2-28 0,5 1-5 15,3 1-12-15,5 4 3 0,0 2-12 16,5 0 3-16,3 3-13 0,4 2-1 0,4 1-1 16,3-1 6-16,4 3-9 0,4-2-7 0,2 1-1 15,2-1-1-15,8 0 6 0,2-1 1 0,25-6-1 16,3-1 3-16,3 1 8 0,5-1 1 0,2-1 14 16,5-1 9-16,5-1-6 0,5-1 8 0,4-1-10 15,6 1 16-15,0 0-16 0,7-1 25 0,5 0-28 16,1 1 27-16,4 2-45 0,0 0 34 0,4 0 13 15,2 3-6-15,0-1-10 0,1 2-9 16,0 1-7-16,2 1 25 0,3 0-38 0,2 1-3 16,-1 1-12-16,-1-1 40 0,2 1-44 15,1-2 37-15,1 2-21 0,3-1 32 0,-7 2-31 16,1 3 40-16,-1-2-36 0,-2 2 46 0,-5 2-40 16,-6 2 52-16,-5 1-51 0,-3 1-4 0,-6 4 11 15,-6 0 2-15,-9 4 7 0,-30 3 44 0,-2 0-53 16,-4 1 40-16,-3 1-63 0,-4 3 62 0,-4 1-74 15,-4 0 54-15,-4 4-59 0,-4-2 42 0,-4 3-52 16,-2 0 61-16,-4 1-54 0,-4 2 50 0,-2-1-53 16,-1 1 50-16,-4 1-51 0,-2 0 46 0,0 2-48 15,-11-2-1-15,7 5 9 0,-3 1 0 16,-1 2 7-16,-3 2 0 0,-1 2-1 0,0 3 1 16,-2 2 5-16,0 1 2 0,-1 2-8 15,-2 2 10-15,2 1-1 0,-2 4 1 0,-1-1 0 16,0 4 1-16,-1 0 50 0,0 1-48 0,-2 1 48 15,0 2-57-15,0 2 11 0,-2-1 5 0,0 1 5 16,-1 2 4-16,1-2 6 0,-3 2-7 0,1-2 7 16,0 1 1-16,-1-2-3 0,-1 0-5 0,-2-3 57 15,0 2-53-15,-1-2 47 0,-3-2-7 0,-3-7-64 16,-3 1 55-16,0 0-58 0,-3-3 1 0,-2 3-2 16,-1-3 3-16,-3 0 2 0,-3-4 1 15,-3 2 2-15,-1 1 1 0,-3 0-5 16,-2-3 5-16,-3 0 1 0,-1-2-2 0,-4-1 2 0,0-2-2 15,-4-1-1-15,0-3-1 0,-2 0 2 16,-4-3-6-16,-1-1 5 0,-2 0 0 0,-2-4 0 16,-3 0-2-16,-4-3 0 0,0 0 0 0,-4-1 0 15,-4-1 0-15,-10-1-6 0,-2-1 6 0,-3 0 50 16,-2 1-60-16,-3-5 46 0,-3 1-53 0,-4-1 53 16,-3-2-57-16,-6 1 5 0,-1-2-3 0,-4 0 10 15,-1-1 48-15,-3 0-55 0,-3-2 48 0,-2 1-51 16,-2-1 2-16,-5-1 4 0,-1 0 1 15,-3-1-8-15,-22 2 54 0,0-2-46 0,23 0 49 16,-26-1-58-16,-1 0 5 0,0-1 1 0,0 1 2 16,0 2 3-16,-3-1 52 0,-2-1-62 15,-2 2 2-15,-6 1 9 0,1-1 1 0,-1 2 0 16,-3 1 50-16,-4-2-55 0,-2 1 2 0,-2 2 0 16,2 0-2-16,-2 0 50 0,0-1-69 0,-1 1 10 15,0-1 7-15,2 0 2 0,1 3 52 0,3-3-58 16,0 4 1-16,0-5 5 0,2 0 2 0,3 3 4 15,1-2 50-15,4 1-58 0,0 1 1 0,1 0-3 16,3 1 4-16,1-1 8 0,4 3 1 0,1 1 51 16,1 0-61-16,1-1-3 0,0 2 1 15,24-4-2-15,-19 4 50 0,22-2-55 0,-1 1 54 16,1 0-56-16,1-1 49 0,2 0-50 16,-2 1 55-16,6-2-57 0,3 1 56 0,2 1-56 15,6-1 51-15,-1-2-49 0,6 2 54 0,0 0-54 16,4 1 53-16,1-1-55 0,5 0 53 0,-2 0-54 15,2 1 50-15,2-1-55 0,2 2 64 0,2-1-56 16,2-1 52-16,2 2-5 0,13-3-9 0,-4 1-2 16,2-1 0-16,1 1 0 0,2 1-5 0,0-1-47 15,2 0 54-15,2-1-50 0,0 0 55 0,1 0-56 16,4 0 62-16,-2-1-55 0,5 1 56 0,5-1-54 16,3 0 53-16,1-2-57 0,2 2 55 0,1 0-47 15,4-1 52-15,2 1-53 0,17-3 52 0,-27 3-53 16,27-3 53-16,-20 1-52 0,20-1 47 15,0 0-54-15,-23 3 60 0,23-3-53 0,0 0 51 16,0 0-51-16,-19 2 52 0,19-2-54 16,0 0 54-16,0 0-50 0,0 0 50 0,0 0-52 15,-14 6 52-15,14-6-59 0,0 0 56 0,0 0-48 16,0 0 52-16,0 0-52 0,0 0 51 0,0 0-55 16,0 0 52-16,0 0-46 0,0 0 51 0,0 0-55 15,0 0 53-15,0 0-54 0,0 0 43 0,0 0-64 16,0 0 43-16,-6 12-66 0,6-12 48 0,0 0-60 15,0 0 36-15,0 0-54 0,0 0 39 0,0 0-65 16,0 0 23-16,0 0-46 0,0 0-40 0,0 0-23 16,0 0-58-16,0 0-9 0,0 0-334 0,0 0-150 15</inkml:trace>
  <inkml:trace contextRef="#ctx0" brushRef="#br0" timeOffset="38517.28">12935 11889 112 0,'0'0'473'0,"0"0"-149"16,11-11-71-16,-11 11-51 0,0 0-48 0,12-13-38 16,-12 13-18-16,8-10-11 0,-8 10-6 0,12-12-2 15,-12 12-8-15,9-12-12 0,-9 12-14 0,13-17-3 16,-13 17-5-16,10-18 10 0,-10 18-3 0,10-23-4 16,-10 23 0-16,3-25 4 0,-3 25 5 15,2-25 1-15,-2 25-14 0,-2-26 7 0,2 26-36 16,-7-25 40-16,7 25-39 0,-10-22 42 0,10 22-52 15,-12-17 52-15,12 17-43 0,-14-14 40 16,14 14-49-16,-18-8 41 0,18 8-8 0,0 0-7 16,-25 0-13-16,25 0 5 0,-22 10-9 0,13-3 4 15,0 4-2-15,0 0-2 0,4 1-2 0,1 2-3 16,4-14 2-16,-3 29 41 0,6-13-53 0,3 2 45 16,4 2-59-16,1 1 55 0,5 1-72 0,3 1 18 15,2-1 4-15,0-1-2 0,0 1-3 0,2 1-6 16,0-1-4-16,-1-2 0 0,-2 1 4 0,-2 0 6 15,-4-5 2-15,-1 3 4 0,-4-3 4 0,0 2 3 16,-4-4 2-16,-3 3 5 0,-2-17-31 16,-2 29 45-16,-3-15-35 0,-2 0 31 0,-1-1-25 15,-1 0 38-15,-5-1-42 0,1 0 44 16,-3-2-46-16,3-3 47 0,-4-2-43 0,2-1 40 0,-1-1-48 16,16-3 22-16,-31 0-45 0,15-3 2 15,-4-5-48-15,2-3-37 0,4-3-34 0,-4-7-80 16,3-4-28-16,1-4-220 0,5-1 48 0</inkml:trace>
  <inkml:trace contextRef="#ctx0" brushRef="#br0" timeOffset="39184.01">13194 11532 101 0,'0'0'561'0,"17"-9"-191"0,-17 9-95 15,0 0-39-15,23 0-63 0,-23 0 5 16,18 8-51-16,-9 1 18 0,0 2-26 0,3 5-5 15,-1 1-27-15,-1 2-55 0,2 1 67 0,-1 5-55 16,-2 3 21-16,1-1-50 0,-2 1 32 0,-1-3-51 16,-1 1 47-16,-1-1-47 0,0 1 2 0,-3-1 1 15,0 0 1-15,-2 0-2 0,0 0 2 0,-2-4 0 16,0-2 0-16,0-1 0 0,-4-1 1 0,2 0-2 16,0-3-2-16,4-14 4 0,-9 20-1 0,9-20 0 15,-7 16 4-15,7-16-2 0,0 0-1 0,0 0 0 16,-14 5-1-16,14-5-1 0,0 0 7 0,-10-22-9 15,10 22-12-15,-3-31 3 0,3 12 61 0,0-5-59 16,2-1 40-16,1-1-41 16,1 1 4-16,1 0 4 0,3 2 6 0,0-1 9 15,-2 5 1-15,3-1 5 0,-3 3 4 0,0 2 8 16,2 4-10-16,-8 11 1 0,11-19-4 0,-11 19-5 16,14-13-2-16,-14 13-2 0,15-5-3 0,-15 5 1 15,0 0 0-15,25 5 40 0,-25-5-51 0,21 15 53 16,-14-5-47-16,1 1 48 0,-3 3-58 0,-1-1 53 15,1 2-53-15,-5-15 46 0,0 29-50 0,0-29 47 16,-5 31-53-16,1-16 51 0,-1-1-55 0,1 1 9 16,-3-3-6-16,7-12 5 0,-8 19 12 0,8-19 2 15,-10 12 1-15,10-12 0 0,0 0-2 0,-13 7-2 16,13-7 1-16,0 0 42 0,-12-11-49 16,12 11 39-16,-6-20-65 0,6 20 61 15,-1-29-52-15,2 11 47 0,1-3-49 0,2-3 5 16,4 0 3-16,-2 2 5 0,5-5-11 0,1 2 19 15,-1 0-6-15,2 6 10 0,3-3-1 0,-3 3 3 16,1 3 0-16,1-1 0 0,1 3 2 0,0 2-3 16,0 0 0-16,-1 4 0 0,1 3 0 0,-16 5-6 15,25-4 1-15,-25 4 7 0,25 5 13 0,-12 2 6 16,-2 1-6-16,-1 1 0 0,0 3-1 0,-3 2-1 16,0 3-2-16,0-2 1 0,-5 2-1 0,0 0 43 15,-2 1-62-15,-2 0 57 0,-2 4-58 0,-1-2 50 16,-2 1-57-16,0-1 29 0,-1-2-71 15,-2-2 32-15,2 0-64 0,1-3-9 0,-2-3-55 16,9-10-56-16,-16 14-49 0,16-14-86 16,-13 6-227-16,13-6-99 0</inkml:trace>
  <inkml:trace contextRef="#ctx0" brushRef="#br0" timeOffset="39368.25">13755 11442 529 0,'9'-12'414'15,"-9"12"-92"-15,14-16-90 0,-14 16-45 0,9-12-55 16,-9 12-4-16,0 0-44 0,16-9 15 16,-16 9-50-16,0 0 27 0,0 0-41 0,19 3 21 15,-19-3-36-15,10 9 20 0,-10-9-45 16,7 13-9-16,-7-13-40 0,6 16-61 0,-6-16-40 16,0 19-68-16,0-19-310 0,-6 20-25 0</inkml:trace>
  <inkml:trace contextRef="#ctx0" brushRef="#br0" timeOffset="40318.25">13625 11716 438 0,'0'0'309'0,"-9"-8"-38"0,9 8-39 0,0 0-25 15,-14-14-30-15,14 14-4 0,0 0-16 0,-10-14-59 16,10 14 46-16,0 0 2 0,-5-12-25 0,5 12-22 15,0 0-11-15,0 0-14 0,-5-16-9 0,5 16-15 16,0 0-10-16,0 0-8 0,0 0-5 0,0 0-7 16,0 0 3-16,14-4 5 0,-14 4-1 0,17 11-10 15,-5-3 2-15,-1 1-9 0,3 5 5 16,-1 1 42-16,-2 1-61 0,3 0 49 0,-3 1-51 16,1 1 48-16,-2 0-56 0,-1-1 47 0,-1 2-55 15,-2-2 56-15,-2 0-67 0,-1-2 13 0,-3-15 11 16,2 25 6-16,-2-25-2 0,2 22 4 15,-2-22 6-15,-2 18 6 0,2-18 11 0,0 0 18 16,-2 20-4-16,2-20-18 0,0 0 6 0,0 0-2 16,0 0-5-16,0 0-2 0,-18-2 46 0,18 2-70 15,-9-18 65-15,4 3-54 0,1-5 44 0,0 0-54 16,1-2 38-16,0-1-49 0,3 2 8 0,0-1 2 16,4-2 0-16,-2 2 0 0,4 1 2 0,-1-1-5 15,3 3 1-15,2-1-1 0,1 2 1 16,0 2-5-16,1-1-16 0,1 4 0 0,0 1-11 0,-2 4-19 15,-11 8-6-15,19-13-5 0,-19 13-5 0,19-4 1 16,-19 4 11-16,17 1-8 0,-17-1-19 16,17 12 24-16,-17-12-7 0,16 17 14 15,-9-4-7-15,1-1 9 0,-2 1 8 0,0 2 20 16,-1-2-1-16,1 3 4 0,-1-2 7 0,-1 0 6 16,1 0 3-16,-1 1 2 0,-4-15-1 0,5 27 7 15,-5-27 8-15,7 23-6 0,-7-23-2 0,2 21 4 16,-2-21-1-16,4 18 2 0,-4-18 0 0,2 18-2 15,-2-18-1-15,0 0 2 0,2 23-17 0,-2-23-41 16,0 0-19-16,3 17-43 0,-3-17 5 16,0 0-58-16,0 0 2 0,0 0-262 0,-5 17 162 15</inkml:trace>
  <inkml:trace contextRef="#ctx0" brushRef="#br0" timeOffset="40569.1">13839 11341 638 0,'0'0'486'0,"-5"-18"-104"16,5 18-96-16,0 0-53 0,-6-18-48 0,6 18-35 15,0 0-32-15,0 0-29 0,-4-16-21 0,4 16-22 16,0 0-6-16,0 0-5 0,0 0-10 15,0 0-22-15,0 0-24 0,0 0-39 0,17 12-51 16,-17-12-43-16,13 20-25 0,-6-9-73 0,-2 4-9 16,1-2-248-16,3 3 18 0</inkml:trace>
  <inkml:trace contextRef="#ctx0" brushRef="#br0" timeOffset="41335.33">14029 11562 329 0,'0'0'425'0,"21"2"-97"15,-21-2-67-15,0 0-53 0,0 0-66 0,0 0 5 0,17 4-27 16,-17-4 22-16,12 8-18 16,-12-8-10-16,11 13-16 0,-11-13-16 0,16 20-26 15,-9-7-15-15,-1 0-14 0,1 2 3 0,0 2 43 16,-2-1-51-16,-1-1 33 0,0 2-48 0,1-2 32 16,-3 1-31-16,-2-16 29 0,4 26-48 0,-4-26 42 15,5 22-42-15,-5-22 45 0,2 18-50 0,-2-18 42 16,0 0-43-16,1 19 45 0,-1-19-38 15,0 0 44-15,0 0-46 0,0 0 42 0,0 0-46 16,0 0 40-16,0 0-41 0,12-5 49 0,-12 5-53 16,10-26 5-16,-3 6 3 0,-1-1 2 0,3 1 3 15,-2-1 0-15,3 1-7 0,-2 1 15 0,1 1 6 16,-1 4-5-16,0 0 1 0,-8 14 6 16,11-18-2-16,-11 18-1 0,11-10-1 0,-11 10 1 15,0 0 6-15,22-1 10 0,-22 1-2 0,17 7-6 16,-17-7-2-16,17 15-4 0,-5-5 7 0,-3 1-3 15,1 1 44-15,0-2-57 0,1 1 45 0,-2-1-59 16,4 0 33-16,-3 0-64 0,2-3 29 0,-12-7-46 16,21 9 32-16,-21-9-51 0,25 4-1 15,-25-4-29-15,24-3-6 0,-10-2-7 0,0 0 5 16,1-4 15-16,2-3 36 0,-4-1 4 0,2-2 21 16,-4-2 6-16,0-1 30 0,1-2 11 0,-3-1 19 15,-2-2 18-15,0 1 2 0,1 1 37 0,-3 1-22 16,0 4 52-16,-1 1 16 0,-4 15 3 15,4-20-8-15,-4 20-15 0,5-13-17 0,-5 13-19 16,0 0-11-16,0 0-12 0,0 0 1 0,0 0-13 16,0 0 6-16,0 0-6 0,1 26-3 0,-1-26-7 15,-1 34-7-15,3-10-3 0,-2 3 4 0,1 2-7 16,0 0 44-16,0 10-55 0,1 1 50 0,0 4-57 16,0 4 50-16,3 10-57 0,1 3 4 0,1 2-5 15,0-2 8-15,1-3 1 0,0 0 2 0,1-3-5 16,-1-11 8-16,-1-1 0 0,0-4 50 0,0-1-59 15,-2-1 52-15,-1-5-60 0,-2-6 56 16,1-1-60-16,-1-4 61 0,-1-1-64 0,-1-20 61 16,-1 29-43-16,1-29 66 0,-3 23-42 15,3-23 59-15,-7 18-53 0,7-18 64 0,-13 16-49 16,13-16 49-16,-13 10-14 0,13-10-1 0,-19 5 6 16,19-5-6-16,-24 0-3 0,8-4-10 0,0-1-2 15,-2-3-7-15,-2-1-9 0,-3-7 0 0,1 0-39 16,0-5 29-16,-1-1-28 0,6-2 24 0,-2-1-33 15,3-4 28-15,1 2-33 0,4 0 28 0,2-1-39 16,2 4 11-16,4 0-59 0,0-1-29 16,3-1-29-16,1 0-39 0,2-1-46 0,6-5-22 0,0 1-58 15,4-1-81-15,3-2-13 0,1 1-390 16,2-1-306-16</inkml:trace>
  <inkml:trace contextRef="#ctx0" brushRef="#br0" timeOffset="44720.96">15564 11180 251 0,'0'0'309'0,"0"0"-49"16,0 0-65-16,0 0-11 0,0 0-37 16,0 0-13-16,0 0-35 0,0 0-9 0,0 0-14 15,0 0-11-15,0 0-11 0,0 0 3 0,0 0-18 16,0 0-10-16,0 0 0 0,0 0-7 0,0 0-5 16,0 0-12-16,0 0 10 0,0 0-2 15,0 0 0-15,0 0-3 0,0 0 5 0,0 0 3 16,0 0-2-16,0 0-2 0,0 0-3 0,0 0 3 15,0 0 5-15,0 0-11 0,0 0 1 0,0 0-3 16,0 0 1-16,0 0-3 0,0 0 6 0,0 0-12 16,0 0 4-16,0 0 6 0,0 0-7 0,0 0-2 15,0 0 1-15,0 0 1 0,0 0-1 16,0 0 0-16,0 0-3 0,0 0 3 0,0 0 8 16,0 0-6-16,0 0-4 0,0 0-1 0,0 0-2 15,0 0 5-15,0 0-4 0,0 0 5 0,0 0 4 16,0 0-6-16,0 0-2 0,0 0 3 15,0 0 0-15,0 0 2 0,0 0-3 0,0 0-5 16,0 0 6-16,0 0 9 0,0 0-12 0,0 0 2 16,0 0-1-16,0 0 0 0,0 0-16 0,0 0-33 15,0 0-32-15,0 0-37 0,0 0-88 0,0 0-61 16,0 0-180-16,0 0 129 0</inkml:trace>
  <inkml:trace contextRef="#ctx0" brushRef="#br0" timeOffset="67980.55">15642 11531 543 0,'0'0'298'0,"0"0"-73"0,0 0-46 0,5-14-34 15,-5 14-32-15,0 0-21 0,0 0-8 0,0 0-13 16,0-20 5-16,0 20-6 0,0 0-8 16,3-19 0-16,-3 19 0 0,0 0 17 0,-3-20-14 15,3 20 30-15,0 0-59 0,-1-19 36 0,1 19-45 16,-5-17 31-16,5 17-37 0,-5-17 39 0,5 17-41 16,-8-20 33-16,8 20-41 0,-9-18 39 0,9 18-48 15,-13-17 47-15,13 17-50 0,-12-15 51 0,12 15-43 16,-13-14 34-16,13 14-39 0,-13-10 20 15,13 10-26-15,-14-10 21 0,14 10-21 0,-14-5 35 16,14 5-30-16,-15-4 21 0,15 4-36 0,0 0 37 16,-23 0-41-16,23 0 39 0,-18 4-38 0,18-4 25 15,-21 12-30-15,10-5 45 0,0 4-50 0,0 2 51 16,0 1-46-16,2 2 44 0,-2 1-38 0,1 2 37 16,2 1-37-16,-1 1 41 0,2 1-25 15,0 0 35-15,1 2-24 0,-2 1 30 0,3 1-7 16,1 1 1-16,0-1-4 0,2 0-2 0,0 1 0 15,2 0 43-15,0 0-58 0,3-1-6 0,0 1 7 16,-1 0-4-16,5-2 0 0,0 5 6 0,0-6 0 16,1 0-23-16,1 3 26 0,4-2-21 15,-1-2 23-15,0-2-18 0,1-3 17 0,1-1-13 16,0 0 11-16,4-2-16 0,-2-1 17 16,3-2-18-16,-1-4 17 0,4-1-20 0,0-2 11 15,1-3-12-15,-2-2 18 0,3 0-18 0,4-5 9 16,3-1-12-16,0-5 20 0,-1-1-6 0,1-1-2 15,0-3-6-15,-1-1 3 0,0-4 1 0,-2 0-1 16,0-3 40-16,-2-1-46 0,-1-1 44 0,-4-2-53 16,1-1 2-16,-3-2 2 0,-2-1 0 0,-1-1-4 15,-3 0 8-15,-2-2-17 0,-1 1 17 0,-2-1-9 16,-3 0 17-16,-2 0-13 0,-2 6 15 16,-2 1 1-16,-1 1-2 0,0 0 7 0,-4 2-2 15,1 0-1-15,-1 3 0 0,-3 1 3 0,1 1 0 16,0 0 0-16,0 3-1 0,-2 2-5 0,3 4 2 15,0-1-2-15,7 12-2 0,-14-17-4 16,14 17-4-16,-12-12 3 0,12 12 8 0,-13-6-12 16,13 6 1-16,0 0 1 0,-19 3-5 0,19-3 6 15,-17 17 1-15,8-5-13 0,1 5 16 0,-1 3-14 16,1 1 22-16,3 3-9 0,0 1 13 0,1 0-13 16,1 2 11-16,2 2-13 0,-2 6 7 0,3-4 4 15,0 4-1-15,1 1-4 0,3 0 2 0,-2-1-2 16,3-1 47-16,1 1-56 0,-1-2 1 15,2-1-5-15,2-1 5 0,-1-2 2 0,1 0-6 16,0-7-24-16,0 1 2 0,0-1-4 0,0-4-18 16,2-1-28-16,-1 0-27 0,2-4-26 0,-1 1-13 15,0-5-43-15,2-4-51 0,-13-5-38 0,23 7-89 16,-23-7-262-16,33-6-156 0</inkml:trace>
  <inkml:trace contextRef="#ctx0" brushRef="#br0" timeOffset="68364.42">16353 11809 270 0,'0'0'477'16,"1"-17"-137"-16,-1 17-84 0,-3-16-20 16,3 16-66-16,-6-13 7 0,6 13-50 0,0 0 32 15,-7-16-18-15,7 16-25 0,0 0-25 0,-8-10-23 16,8 10-17-16,0 0-19 0,0 0-8 0,0 0 1 16,-17 10-1-16,17-10-4 0,-10 18 3 15,5-3 40-15,0 1-43 0,-1 2-1 0,0 2-2 16,3 1-9-16,-1 0 10 0,0 0-7 0,3-2 6 0,0-2-36 15,1 2 39-15,1-2-38 0,0 0 38 16,2-1-34-16,1-2 30 0,-4-14-26 0,10 23 30 16,-10-23-28-16,13 15 36 0,-13-15-38 0,15 9 36 15,-15-9-34-15,20 1 30 0,-20-1-33 16,27-8 34-16,-14 3-9 0,4-5 9 0,-3-1 12 16,0-1 9-16,-3-1 1 0,0-3-7 0,-2-1-4 15,-2 0-3-15,-2 1 50 0,-2-1-55 0,1 1 1 16,-4 16 5-16,-3-31-5 0,0 16-4 0,-1-1-3 15,-3 3-6-15,-1 0-8 0,-5 1 8 0,2 3-6 16,-2 1-9-16,-1 2 3 0,-1 0-2 0,-2 2-7 16,17 4-15-16,-30-1-29 0,30 1-31 0,-30 2-27 15,30-2-28-15,-26 6-17 0,26-6-43 16,-23 10-59-16,23-10-16 0,-15 8-98 0,15-8-196 16,-10 11-85-16</inkml:trace>
  <inkml:trace contextRef="#ctx0" brushRef="#br0" timeOffset="68747.98">16508 11730 488 0,'0'0'390'16,"0"0"-57"-16,14-5-80 0,-14 5-45 0,0 0-63 16,0 0-24-16,0 0-37 0,0 0 15 15,0 0-34-15,17 4-19 0,-17-4 30 16,0 0-13-16,4 22-15 0,-4-22-9 0,2 27-7 15,-2-27-4-15,1 33-6 0,0-14-4 0,-1-1-14 16,1 1-24-16,1-2 38 0,0 0-33 0,0-2 31 16,1-1-30-16,-3-14 33 0,9 24-23 0,-9-24 32 15,11 18 12-15,-11-18-44 0,17 12 51 0,-17-12-48 16,16 5 57-16,-16-5-6 0,21-1-8 0,-21 1-6 16,27-9-3-16,-11-1-3 0,0 1-1 0,-1-4 54 15,0-1-52-15,-2-1 58 0,0-3-52 0,-2-1 48 16,0-2-55-16,-1 1-1 0,-3 2-4 15,-1-2 6-15,-1 3 0 0,-3 0-5 16,-2 17-10-16,2-26 3 0,-2 26-4 0,-5-24-5 16,5 24-5-16,-10-19-4 0,10 19-14 0,-15-14-12 15,15 14-21-15,-17-9-25 0,17 9-29 0,-18-3-14 16,18 3-28-16,-17 3-40 0,17-3-66 0,-14 4-51 16,14-4-2-16,0 0-266 0,-16 9-90 0</inkml:trace>
  <inkml:trace contextRef="#ctx0" brushRef="#br0" timeOffset="69231.35">17024 11630 295 0,'0'0'520'0,"0"0"-133"0,9-15-111 15,-9 15-30-15,0 0-45 0,0 0-38 0,0 0-29 16,0 0-20-16,0 0-16 0,0 0-20 0,0 0-16 15,0 0-15-15,-23 9-10 0,16 4-18 0,0 3 7 16,-2 3-7-16,0 1-6 0,2 1 35 16,-1 1-40-16,1 0 32 0,0 1-44 0,3-3 1 15,2-2-1-15,0-2-10 0,2-16 13 16,2 28-2-16,-2-28 1 0,5 22-1 0,-5-22 7 0,10 14-8 16,-10-14 1-16,14 7-8 0,-14-7-8 15,19-2-6-15,-7-4 11 0,2-2-29 0,1-5 10 16,1-2-11-16,1-5 2 0,0-3-8 0,-2-3-4 15,1-3 6-15,-3-4-5 0,-1-1-3 0,-3-5 12 16,-1-1 3-16,-4-4 13 0,-1-3 14 0,-2-1-3 16,-3 0 34-16,0-1 1 0,-2 3 35 0,-1 4 20 15,1 2 52-15,-2 5-47 0,0 3 42 0,-1 9-46 16,2 0 6-16,1 6 54 0,1 4-55 16,3 13 39-16,-5-24-60 0,5 24 29 15,-5-15-59-15,5 15 39 0,0 0-56 0,0 0 49 16,0 0-46-16,0 0 42 0,-10 21-50 0,10-3 8 15,1 5 6-15,0 5-1 0,2 8 4 0,-1 3 8 16,3 3-2-16,-1 3-10 0,0 1-2 0,1 3-4 16,-1 1-8-16,0-1 11 0,0 0-9 0,1 0 42 15,-1 0-56-15,-1-3 4 0,-1 0-116 0,-4-1-50 16,4 1-57-16,-1-2-81 0,-1-2-103 0,-1-2-345 16,-1-5-279-16</inkml:trace>
  <inkml:trace contextRef="#ctx0" brushRef="#br0" timeOffset="70331.58">17695 11180 261 0,'0'0'526'0,"-2"-20"-147"15,2 20-78-15,-3-18-78 0,3 18-12 0,-5-15-64 16,5 15 9-16,-9-12-60 0,9 12 23 16,-11-8-50-16,11 8 26 0,0 0-54 0,-22-4-7 15,22 4-2-15,-19 7 0 0,5 0-9 0,-1 6 23 16,-2 3-3-16,-2 6 22 0,2 7-22 0,0 0 38 16,1 7-17-16,0 3 20 0,0 10-14 0,0 1 13 15,2 3-20-15,4-9 4 0,3-1-12 0,4 2-9 16,0 0-5-16,2-2 42 0,4 0-60 0,3-2-2 15,4-1-9-15,4-4 1 0,2-1-6 16,4-5-10-16,4-2-16 0,2-3-5 0,3-5-11 16,3-5-12-16,3-4-18 0,3-4-22 0,2-6-8 15,3-5-14-15,-1-3 9 0,2-3 0 16,5-6 8-16,0-2-2 0,-12 0 4 0,5-7 24 0,-10 3 6 16,-4-3-3-16,-5 0 18 0,-3-2 31 15,-4-1-13-15,-4-1 42 0,-4 0-15 0,-3 3 47 16,-2-1-31-16,-3 2 47 0,-2 2-41 0,-2-1 53 15,-1 2-34-15,-1 2 38 0,-1 3-32 0,-2 1 26 16,1 3-31-16,-1 1 16 0,-1 4-30 16,10 8 19-16,-20-9-34 0,20 9 15 0,-21-2-20 15,21 2 19-15,-26 10-26 0,11 2 18 0,-2 2-27 16,0 5 25-16,1 3-3 0,1 3-3 0,0 0-6 16,3 5 5-16,0-1-1 0,3 0 47 0,2 0-52 15,2-3 47-15,2 2-56 0,2-3 2 16,2 0 7-16,2 0-2 0,3-3 7 0,1-1 0 15,4 0 2-15,1-3-1 0,2-4-10 0,2-1 6 16,1-5 6-16,3-1-3 0,0-6-7 0,0-1 4 16,5-4 2-16,5-4-2 0,0-4 0 15,-2-1 0-15,-1-3 46 0,-1-2-46 0,-3-2 6 16,-3-1 0-16,-2-3 6 0,-4 1 2 0,-4 0-1 16,-3 1-3-16,-2-2-4 0,-4 2-17 0,-2 4 16 15,-4-4-12-15,-2 3 6 0,-4 2-11 0,-3 0 12 16,-3 3-14-16,-3 3 12 0,-2 3-17 0,-2 1 7 15,-2 3-28-15,1 1-7 0,0 2-69 0,0 1 8 16,2 2-53-16,1 1 7 0,2 3-46 0,3-1-58 16,2 0-70-16,1 0-10 0,2 2-244 15,12-7-102-15</inkml:trace>
  <inkml:trace contextRef="#ctx0" brushRef="#br0" timeOffset="71382.35">18218 11625 154 0,'0'0'532'0,"23"-6"-183"0,-23 6-88 16,20-4-52-16,-20 4-72 0,17-1 6 0,-17 1-33 15,0 0 3-15,25 1-19 0,-25-1 8 16,20 8-47-16,-20-8 20 0,18 13-52 0,-7-2 45 16,-1 0-12-16,-1 3-11 0,1 2 4 15,-1 1-17-15,-3 0-3 0,1 1-3 0,-2 1 36 16,0-2-47-16,-3-1-12 0,0 1 11 0,-1 0-3 15,-1-17-40-15,1 29 50 0,-1-29-2 0,-1 27 3 16,1-27 0-16,0 19-2 0,0-19-10 0,0 0 17 16,-2 21 7-16,2-21 20 0,0 0-7 0,0 0-8 15,0 0-7-15,0 0-9 0,0 0-5 0,0 0-2 16,12-12 41-16,-5-4-59 0,3-3 5 0,-1-3 5 16,4-5-15-16,0-2 9 15,1 0 0-15,1 1-2 0,-1 0-2 0,2 2 3 16,-2 1 14-16,1 4-35 0,-3 3 36 0,0 3-30 15,1 1 30-15,-3 5-30 0,-10 9 26 0,19-12-28 16,-19 12 28-16,18-3-6 0,-18 3-22 0,22 6 30 16,-22-6-30-16,22 14 29 0,-12-5 0 0,3 4-6 15,1 0 3-15,-1 0-8 0,-1 0-13 0,0 1 11 16,2-2 10-16,-2 1-2 0,1-4-3 0,-1 0 0 16,1-2-4-16,1-2-2 0,1-1-4 0,-15-4 6 15,30 2-8-15,-11-4-8 0,1-3 17 0,-1-3-7 16,2-1 3-16,-1-3-3 0,1-5-25 15,-1-3 29-15,-1-2-26 0,-4-3 26 16,0-2-20-16,-3-3 31 0,-3-1-30 0,0-3 31 16,-4-3-30-16,-2-2 36 0,-2 1-8 0,-1-1 4 15,-1 4-8-15,-2 1 9 0,0 8 47 0,-1 1-53 16,-2 4 48-16,0 0-50 0,-1 4 45 0,1 3-51 16,-3 3 48-16,1 2-58 0,8 9 56 0,-18-12-53 15,18 12 44-15,-19 0-51 0,19 0 2 0,-23 10-2 16,12 0 7-16,-2 4-1 0,3 2-3 0,0 2 0 15,2 3-15-15,2 3 29 0,1 4-24 0,2 3 26 16,1 0-27-16,2 0 32 0,2 5-24 16,2 0 16-16,1 1-18 0,4 0 27 0,0 1-2 15,3-1 0-15,0 1-6 0,1-1-1 0,1 1 50 16,0-1-56-16,-1 0 3 0,2-1-12 0,-2 0 15 16,1 2-4-16,-2-3 0 0,1 1 1 15,-3 0-26-15,-1-1 33 0,0 0-23 0,-3-1 24 16,0-2-30-16,-2-1 33 0,-1-4-26 0,-2-1 29 15,0-2-29-15,-1-4 25 0,-1 2-35 0,-1-4 18 16,-2 0-7-16,1-3-2 0,-1 0 1 0,-1-2-6 16,5-13-4-16,-12 19-34 0,12-19 44 15,-12 13-29-15,12-13 33 0,-16 7-28 0,16-7 38 16,0 0-29-16,-30-3 43 0,17-3-38 0,-3-3 43 16,0-2-45-16,-1-3 47 0,2-3-37 0,-2-3 42 15,0-2-43-15,2-1 48 0,0 1-36 0,3 2 39 16,3-2-7-16,2 1-3 0,1-3-4 0,1 4-9 15,3-4-9-15,1 5 9 0,3-4 0 16,3 1-2-16,1 1 2 0,2 0-12 0,2 1 37 16,5-4-69-16,1 2-17 0,3 0 10 0,1 1-5 15,-1-1 8-15,4 2-1 0,0 1 2 0,0-2 1 16,1 3-7-16,0-1 20 0,-1 0-29 16,0 1 44-16,-1 1-29 0,-1 1 39 0,-3 2-27 15,-2 2 39-15,1-1-36 0,-4 4 57 0,-1 1-39 16,-12 8 45-16,17-12-51 0,-17 12 43 0,13-9-39 15,-13 9 64-15,0 0 5 0,16 2 6 0,-16-2-2 16,10 11-12-16,-10-11-7 0,9 18-15 0,-9-18 2 16,5 28-6-16,-3-12-7 0,0 1 43 15,-2 0-60-15,1 2 49 0,-1-1-59 0,-1 1 47 16,0 0-76-16,-1-2-10 0,0-1-32 0,0 1-28 16,2-17-48-16,-6 25-65 0,6-25-74 15,-6 18-40-15,6-18-273 0,0 0-136 0</inkml:trace>
  <inkml:trace contextRef="#ctx0" brushRef="#br0" timeOffset="71515.35">19339 11661 74 0,'1'-24'479'0,"0"5"-135"0,0 2-81 15,-1 17-46-15,2-28-55 0,-2 28-39 0,1-20-22 16,-1 20-30-16,0 0-21 0,2-20-14 16,-2 20-30-16,0 0-18 0,0 0-62 15,0 0-7-15,0 0-54 0,16-4-41 0,-16 4-257 16,0 0 164-16</inkml:trace>
  <inkml:trace contextRef="#ctx0" brushRef="#br0" timeOffset="71983.05">19581 11557 452 0,'0'0'374'0,"12"-6"-65"0,-12 6-42 16,0 0-65-16,13-9-4 0,-13 9-55 0,0 0 18 16,0 0-46-16,9-12 16 0,-9 12-66 15,0 0 16-15,0 0-47 0,0 0 29 16,0 0-49-16,0 0 33 0,0 0-47 0,0 0 36 0,-15 13-44 15,15-13 38-15,-8 17-6 0,8-17-6 16,-7 20-18-16,7-20 4 0,-4 23-12 0,4-23-10 16,-3 25-9-16,3-25-8 0,-1 28-3 0,1-28-8 15,1 27 7-15,-1-27 10 0,3 27-1 0,-1-11 6 16,1 0 5-16,0 1 7 0,4 4 11 0,1-1 7 16,1 1 13-16,6 1 2 0,-2 2-9 0,3-2 4 15,-1 3-30-15,1-4 27 0,-1 5-17 16,2-1 21-16,-2 0-29 0,2 4 35 0,-2-3-36 15,2 0 30-15,-2-1-31 0,-1 1 32 0,-2-1-31 16,-3-4 31-16,0-2-32 0,-3 1 34 16,-2-4-36-16,-2 0 34 0,-2-16-28 0,0 29 49 0,0-29-1 15,-6 27-35-15,1-14 37 0,-2-1-7 16,-1 1 23-16,0-2 8 0,-2-1 7 0,-3 0 8 16,0-2-1-16,-1-1 1 0,-1-2 9 0,-2-1-3 15,0-1 0-15,17-3 15 0,-33-1-3 0,12-3-10 16,0-3-9-16,0-3-7 0,-3-5-6 0,2-3-6 15,0-2-13-15,4-3-5 0,1-2-7 16,4 0-6-16,0-2-6 0,5 4-8 0,1-2-14 16,3 1-14-16,0 2 28 0,2-2-90 0,2 3 15 15,2-1-112-15,1 0-3 0,3 0-93 0,1 0-124 16,2-6-42-16,5 2-322 0,1 3-279 0</inkml:trace>
  <inkml:trace contextRef="#ctx0" brushRef="#br0" timeOffset="72735.05">19955 11585 395 0,'0'0'424'0,"0"0"-122"15,0 0-76-15,0 0-47 0,1-19-47 0,-1 19-21 16,10-15-22-16,-2 4-6 0,1 1-17 15,3-5 17-15,-1 0-30 0,1 0 14 16,2-2-31-16,-1-3 16 0,1-2-23 0,-3 1 20 16,0 2-21-16,-2-2 40 0,-1 0-1 0,-2 3-44 0,-2 2 58 15,0 1-6-15,-4 15-4 0,1-23-3 0,-1 23-10 16,-3-17-5-16,3 17-10 0,-9-12-3 0,9 12-11 16,-14-4-1-16,14 4-3 0,-22 4-29 15,9 3 26-15,-2 3-36 0,1 5 32 0,1 0-30 16,2 5 29-16,2 0-40 0,1 1 40 0,3 4-33 15,2-1 33-15,3 1-42 0,2 1 41 16,3 0-31-16,4 4 30 0,1-1-30 0,1 0 25 16,3-1 4-16,0-2 0 0,0 2-5 0,2-4-2 15,0 1-3-15,-1-3 47 0,0 2-59 0,-3-6 50 16,0 2-60-16,-1-3 8 0,-1 0 5 0,-1 0 0 16,-2-4 2-16,-1 1 0 0,-2 0-1 0,-4-14 0 15,6 21 6-15,-6-21-7 0,0 20 10 16,0-20 0-16,-9 20-1 0,1-10-2 0,-2-1 2 15,-1-1-31-15,-3-1 33 0,0-1-5 0,-3-3 3 16,0 0 3-16,17-3 4 0,-33-3-84 0,12-1 35 16,1-4-14-16,2-1-20 0,2-4-21 15,2-2-35-15,4-2-26 0,1-1-16 0,6 2-37 16,2-2 18-16,4 1-5 0,3-1 24 0,4-2-2 16,0 2-58-16,4 1-152 0,4-3 211 0</inkml:trace>
  <inkml:trace contextRef="#ctx0" brushRef="#br0" timeOffset="73134.86">20190 11627 206 0,'0'0'270'0,"21"-6"-76"16,-21 6-22-16,16-6-34 0,-16 6-7 0,0 0 1 0,22 0-13 16,-22 0 5-16,0 0-21 0,23 6 3 15,-23-6-6-15,17 9-24 0,-17-9-2 16,17 13-23-16,-7-4 2 0,0 3-17 0,-2-3-1 16,1 3-11-16,1 0 10 0,-1-1-13 0,-1 0-5 15,1 0-2-15,0-1 0 0,0 1-5 0,-9-11-2 16,13 14-6-16,-13-14 12 0,13 11-6 0,-13-11 8 15,10 9 20-15,-10-9 8 0,0 0-10 0,14 8 9 16,-14-8-16-16,0 0 7 0,0 0-9 0,17-8-2 16,-17 8-1-16,6-12-7 0,-6 12-3 0,4-22-30 15,-4 22 22-15,0-26-19 16,-1 9 33-16,-2-1-34 0,0 1 33 0,-2 1-27 16,1 1 39-16,-1 3-33 0,5 12 27 0,-11-21-24 15,11 21 36-15,-12-12-37 0,12 12 34 0,-14-5-37 16,14 5 38-16,-18 2-41 0,18-2 37 0,-22 15-4 15,10-2-5-15,0 1-15 0,1 2 9 0,2 3-3 16,-1 0 0-16,2 1-2 0,2 2 34 0,1-3-42 16,2 1-1-16,2-2 0 0,1-1-9 0,2 0 12 15,1-1-5-15,3-2 2 0,1 0-4 0,4 0-8 16,1-2-16-16,1-4-24 0,2-2-5 16,3-2-15-16,0-2-43 0,1-2-57 0,4-4-11 15,0-1-46-15,0-2 28 0,0-3-48 0,2-2-184 16,-5-1 162-16</inkml:trace>
  <inkml:trace contextRef="#ctx0" brushRef="#br0" timeOffset="73450.25">20641 11796 821 0,'9'-13'182'16,"-1"2"13"-16,-8 11 14 0,10-18-17 0,-10 18-28 16,7-15 21-16,-7 15-63 0,0 0 24 0,6-17-63 15,-6 17 10-15,0 0-12 0,6-14-51 0,-6 14 31 16,0 0-51-16,0 0 31 0,0 0-43 0,0 0 35 16,16-3-40-16,-16 3 33 0,0 0-14 15,18 9 7-15,-18-9-4 0,16 12-2 0,-16-12-2 16,17 13-4-16,-8-4 1 0,0 1-2 15,-9-10-2-15,16 16-11 0,-16-16 45 0,12 17-41 16,-12-17 5-16,8 14 4 0,-8-14 9 0,5 14 9 16,-5-14 11-16,0 0 13 0,2 16 9 0,-2-16 17 0,0 0 2 15,-7 12 14-15,7-12-7 0,0 0-10 16,0 0-6-16,-17 4 37 0,17-4-57 0,-14-5 36 16,14 5-62-16,-14-13-8 0,14 13-1 0,-12-18 1 15,12 18-12-15,-11-21-10 0,11 21-15 16,-5-26-17-16,5 26-14 0,0-26-18 0,3 10-60 15,1 0 39-15,1 0-44 0,3 0 33 0,1 0-34 16,1 1-9-16,1 1-26 0,-1 3-49 0,0 2-43 16,1-3 28-16,-2 4-28 0,1-1-208 0,-10 9 88 15</inkml:trace>
  <inkml:trace contextRef="#ctx0" brushRef="#br0" timeOffset="73667.16">20947 11518 117 0,'0'0'481'16,"0"0"-136"-16,0 0-63 0,0 0-43 15,0 0-84-15,0 0-14 0,0 0-30 0,0 0-16 16,0 0-23-16,16 5 4 0,-16-5-16 0,0 0 28 16,4 15-30-16,-4-15 14 0,4 13-41 0,-4-13 35 15,6 21-45-15,-6-21 29 0,6 25-20 0,-3-11 17 16,1 1-12-16,0 2-3 0,-1 0-6 0,0-1-5 16,1 1-3-16,-1 0-4 0,1-2 36 0,0 2-48 15,0-3 32-15,1 1-54 0,-5-15 34 0,8 21-77 16,-8-21-59-16,7 20-54 0,-7-20-23 15,11 11-67-15,-11-11 25 0,0 0-282 16,17 3-4-16</inkml:trace>
  <inkml:trace contextRef="#ctx0" brushRef="#br0" timeOffset="73866.3">21145 11597 188 0,'0'0'525'0,"-5"-25"-160"0,5 25-41 0,-3-19-105 15,3 19-23-15,-5-14-60 0,5 14 18 0,0 0-53 16,-7-16 12-16,7 16-59 0,0 0 29 0,0 0-52 15,0 0 22-15,-18 3-38 16,18-3 30-16,-9 17-49 0,9-17 43 0,-10 24-43 16,5-9 34-16,-2 4-5 0,2-2-4 0,1 4-6 15,-1 0-13-15,2-1 33 0,0-2-55 0,1 1-33 16,1-2-58-16,-1 0-87 0,2-17-36 0,3 29-77 16,-3-29 9-16,5 20-152 0,-5-20 122 0</inkml:trace>
  <inkml:trace contextRef="#ctx0" brushRef="#br0" timeOffset="74284.45">21315 11564 591 0,'0'0'404'0,"3"-18"-78"0,-3 18-100 0,0 0-62 16,0 0-28-16,0 0-3 0,0 0-49 0,0 0 5 15,0 0-58-15,0 0 35 0,-4 20-34 0,4-20 20 16,1 20-50-16,-1-20 38 0,4 24-32 0,-4-24 18 15,4 25-2-15,-4-25-3 0,8 22 8 0,-8-22-2 16,7 19-14-16,-7-19 13 0,9 16 2 16,-9-16-1-16,10 11 0 0,-10-11-1 0,0 0-3 15,13 10-2-15,-13-10-6 0,0 0 3 0,19-3-20 16,-19 3 12-16,17-8-4 0,-17 8-35 0,19-16 44 16,-10 6-47-16,-1-4 30 0,1-1-45 0,-3 0 42 15,-1-2-30-15,-1 2 36 0,-2 0-24 16,-2 15 34-16,1-25-25 0,-1 25 37 0,-3-18-41 0,3 18 51 15,-7-16-47-15,7 16 50 0,-11-7-44 16,11 7 47-16,0 0-42 0,-25 4 36 0,25-4-40 16,-22 16 27-16,10-5-29 0,1-1 37 15,1 6-48-15,1 0 50 0,2-3-6 0,1 1-7 16,2 2-1-16,1-1-4 0,3-15-1 0,-1 26-29 16,1-26 74-16,5 29-58 0,1-16 4 0,1 1-6 15,1-3 27-15,3-3-55 0,1 2 11 0,2-3-57 16,2-2-24-16,0-1-74 0,2-1-40 0,-18-3-65 15,34-3 9-15,-16-1-230 0,3-1 39 0</inkml:trace>
  <inkml:trace contextRef="#ctx0" brushRef="#br0" timeOffset="74634.62">21679 11633 686 0,'0'0'360'0,"0"0"-22"0,0 0-119 0,0 0-23 15,9-10-67-15,-9 10 0 0,0 0-52 0,0 0 9 16,0 0-54-16,0 0 37 0,0 0-42 0,15 7 22 15,-15-7-35-15,9 10 32 0,-9-10-35 0,13 16 34 16,-5-5-17-16,1 0 20 0,1 0-13 0,-3 1-7 16,2 1 21-16,-1 1 9 0,1 0-10 0,-3-1 56 15,0 0-38-15,0-1 50 0,-6-12-52 16,9 22 62-16,-9-22-48 0,5 20 3 0,-5-20 1 16,3 17 1-16,-3-17 6 0,0 0 5 15,-2 19-2-15,2-19 2 0,0 0-11 0,-11 14-8 16,11-14 20-16,-13 4-50 0,13-4 25 0,0 0-45 15,-29-3 27-15,16-1-36 0,-3-2 14 0,-1-4-32 16,1-3 33-16,-2-1-47 0,1-4-22 0,0-5-7 16,3-1-6-16,1-1-9 0,4 2-8 0,2 0-14 15,2 1 9-15,2 1-13 0,0 2 1 0,1 0-36 16,3 2 1-16,0 1-54 0,2 0 40 0,1 2-30 16,1-1 14-16,0 3-20 0,2 1-37 15,0 0-29-15,-7 11-11 0,14-17-27 16,-14 17-274-16,12-12-53 0</inkml:trace>
  <inkml:trace contextRef="#ctx0" brushRef="#br0" timeOffset="75401.5">16584 12618 580 0,'0'0'410'0,"0"-22"-75"0,0 22-96 0,-2-18-24 15,2 18-50-15,0 0 18 0,-1-21-58 0,1 21 25 16,0 0-69-16,0 0 24 0,-1-17-68 0,1 17 30 16,0 0-50-16,0 0 52 0,0 0-19 0,4 22 52 15,-1-1 9-15,4 11-10 0,0 7-2 0,0 5-11 16,4 16 12-16,1 4-21 0,-1 5-6 15,1 2-16-15,-1 1 1 0,0 2-11 16,0 0 0-16,0 1 0 0,-1-1-1 0,1-1-14 0,-2-1 1 16,-1 0-12-16,1-5 4 0,-1-3-11 15,-1-4 4-15,0-3-9 0,0-14 5 0,-2 0-9 16,0-4 5-16,-1-5-2 0,0 0-5 0,-2-10-17 16,2-4-39-16,-2-3-41 0,-2-17-21 0,4 25-26 15,-4-25-23-15,2 18-45 0,-2-18-71 0,0 0-92 16,0 0-33-16,0 0-246 0,0 0-180 0</inkml:trace>
  <inkml:trace contextRef="#ctx0" brushRef="#br0" timeOffset="76534.42">18363 14222 585 0,'-1'-22'356'0,"1"22"-88"0,-3-20-42 0,3 20-68 16,-5-24-40-16,5 24-7 16,-10-23-15-16,10 23 2 0,-10-25-14 0,4 14-14 15,-3-2 3-15,1 2-16 0,-2 0-17 0,-4-1 6 16,0-1-11-16,-2 2 4 0,-1 1 34 0,-3 0-48 16,-1 3 34-16,-2-3-48 0,-6 2 27 0,-1 0-31 15,-1 1 32-15,-3 2-40 0,-3-1 39 0,0 1-46 16,-2 1 44-16,-2 1-48 0,-3 1 44 0,0 1-42 15,-5 0 43-15,-3 2-49 0,-1 0 49 0,-17 1-57 16,-1 2 53-16,-3 1-51 0,-5 2 49 0,-2 1-45 16,0 1 46-16,-5 2-50 0,-2-1 47 15,-4 3-53-15,-3 1 54 0,-23 2-46 16,3 2 46-16,20-3-47 0,-21 3 47 0,-1 3-45 16,1 0 35-16,-1 0-34 0,0 0 40 0,-1 2 8 15,3 1-3-15,1 2-2 0,-2 1-2 0,6-1-50 16,-3 3 51-16,2 3-41 0,1-1 36 0,0 1-34 15,4 2-5-15,2 4 13 0,3-3 38 0,5 3-35 16,1 0-3-16,17-7-3 0,-14 9 9 0,20-7 2 16,1 1 1-16,4 0 29 0,6 1-31 0,3-1 34 15,4-1-40-15,9 1 39 0,3 0-43 16,6-1 34-16,11-5-36 0,3 1 33 0,6-1-47 16,3 1 2-16,6-4 10 0,5 0 12 0,4 3-5 15,2 1 2-15,7 1-1 0,7-1 3 16,2 1-1-16,5-3-8 0,9 7 10 0,7-5 0 15,3 0 0-15,4-3 2 0,3-1-2 0,5-1 0 0,5-3 4 16,4 0 0-16,5-3-9 0,4-3 10 16,10 0 3-16,1-4-1 0,10-1-5 0,3 0 7 15,3-5 0-15,27 0 7 0,4-3-1 0,4 1-7 16,2-7 8-16,2 0 2 0,1 0 1 0,2-4 4 16,2-1-2-16,3-2 0 0,2 0 1 15,-1-3-3-15,2-1-6 0,3-2 9 0,1-1-2 16,3-2-4-16,-1-2 1 0,-1 0-5 0,1-2 5 15,5-1 0-15,-4-4-9 0,0 3 1 0,-3-6-1 16,2 1 21-16,-6-1-24 0,-2-2 10 0,-2-2-18 16,-4-1 30-16,-6 1-27 0,-4-3 15 15,-7 1-17-15,-4 1 1 0,-6-1 0 0,-7-3 1 16,-7 2-3-16,-8-1 5 0,-23 8 4 0,-4-1-4 16,-6-2-3-16,-6 1 5 0,-6 0 5 0,-8-1 5 15,-6 2 12-15,-10 4 8 0,-5-2-11 16,-6 1 24-16,-5-1-8 0,-3 5 3 0,-6-1-2 15,-1-2-2-15,-8-7-19 0,-4 1 8 0,-4-1-19 16,-9-5 13-16,0 0-16 0,-6 1-1 0,-5-2-3 16,-1 1 2-16,-5 1-1 0,-3 1 1 0,-2 2 2 15,-4 0-2-15,-4 5 16 0,-3 2-14 0,-4 0 9 16,-5 4-13-16,-5 1 12 0,-5 1 2 0,-5 6-10 16,-5 2-23-16,-5 2-12 0,-2 2-39 15,-28 2-4-15,18 5-64 0,-30 3 20 0,-2 4-41 16,-2 7-18-16,-2 3-59 0,-2 4-79 15,-6 1-47-15,-1 4-231 0,1 4-127 0</inkml:trace>
  <inkml:trace contextRef="#ctx0" brushRef="#br0" timeOffset="78869.58">13558 15211 297 0,'9'-10'475'16,"-9"10"-148"-16,0 0-70 0,10-9-76 0,-10 9-32 16,0 0-30-16,0 0-28 0,0 0-16 0,10-9-14 15,-10 9-11-15,0 0-8 0,0 0-8 0,0 0 26 16,0 0 14-16,13 4 0 0,-13-4-12 0,16 17 8 15,-5-2 17-15,0 0 12 16,1 6 2-16,1 3 14 0,3 5-3 0,-1 4-8 16,0 3-12-16,0 2-4 0,3 12-6 0,-1 1-3 15,-2 3 0-15,0 2-2 0,1 2 6 0,-1 3-3 16,-1 2-7-16,-3 0-10 0,3 3-5 0,-5 0 8 16,2 1-25-16,1 2-1 0,-2 0-12 0,-1-1-4 15,1 1 0-15,-1 0 6 0,-1-1 18 0,-1 4 27 16,3-4 2-16,-4 0-8 0,3-1-10 0,-3-2-5 15,2-1-13-15,-2-3-6 0,1-2-7 0,1-3-4 16,-2-10 17-16,2-3-31 0,-3-2-2 0,1-2-15 16,1-1 18-16,0-3-17 0,0-2 14 15,1-3-1-15,-3-6-1 0,-1 0-2 0,4-2-1 0,-4-4-1 16,0-2 0-16,-4-16-1 0,5 24 0 16,-5-24 23-16,4 17-30 0,-4-17 2 0,0 0-2 15,5 19 5-15,-5-19 2 0,0 0 1 0,2 14 0 16,-2-14 0-16,0 0 2 0,0 0-1 0,0 0-1 15,0 0-1-15,3 16 1 0,-3-16 18 0,0 0-15 16,0 0-2-16,0 0 2 0,0 0-4 0,0 0 3 16,0 0-1-16,0 0-3 0,0 0-3 0,0 0-13 15,0 0-2-15,0 0 0 0,0 0-2 0,-18-3-1 16,18 3 0-16,0 0 8 0,0 0-4 0,0 0 2 16,0 0 1-16,0 0 1 0,-3-16 1 0,3 16 2 15,0 0 0-15,0 0 1 0,0 0 32 0,0 0-36 16,9-9 4-16,-9 9 0 0,0 0 2 15,19-2 2-15,-19 2 2 0,19 0-1 0,-19 0-3 16,35 1 3-16,-16 1 1 0,6 0-2 0,4 0 4 16,2 0 1-16,9-1 0 0,2-1-2 0,5 3-1 15,3-3 1-15,4 0 0 0,13 0-1 0,2-2 1 16,4 1 1-16,2 0 1 0,3-1 0 0,2 0 0 16,5-2 2-16,3 1 0 0,2 1-1 0,6-2-1 15,2 0 0-15,3 0 0 0,1-1 0 0,1 0-6 16,25-1 9-16,0 0 30 0,-2-1-37 0,1 1 2 15,0-1-9-15,1 0 12 0,0 0-4 0,2 0 10 16,3 1-11-16,3-2 11 0,-1 1-9 16,4-1 9-16,-2 2-7 0,4 0 11 0,2-1-3 0,-1-1-2 15,2 1 3-15,-1 0 1 0,-3 2-6 16,3-2 32-16,0 2-20 0,0-2-1 16,-3 0 6-16,0 1 15 0,-5-1-18 0,1-1 27 15,-3 0-6-15,-1 0 0 0,-3-1-3 0,-4 2-3 16,-24 0 7-16,0 2-30 0,0-3 25 0,-1 3-6 15,-3-3-6-15,0 1-5 0,-3 2 21 0,-4-2-34 16,-5 2 1-16,-3 0-2 0,-4-1 0 0,-6 0-2 16,-4 4 1-16,-4-3-1 0,-13 3 0 0,-3-1-2 15,-3 0 0-15,-3 0 0 0,-3 0 0 0,-2 1-1 16,-8 0 0-16,-5 1-3 0,-5 0 36 0,-19 1-29 16,30-2 0-16,-30 2 2 0,21-1-5 15,-21 1 0-15,0 0 0 0,21-2 2 0,-21 2 0 16,0 0-1-16,0 0-1 0,0 0 0 0,0 0 0 15,0 0 0-15,0 0-1 0,0 0 1 0,0 0-1 16,0 0 1-16,0 0 0 0,0 0 1 0,0 0 2 16,0 0-1-16,0 0-1 0,0 0-1 0,0 0 0 15,0 0 1-15,0 0-1 0,0 0 0 0,0 0 1 16,0 0-3-16,0 0 3 0,0 0 0 0,0 0 0 16,0 0 0-16,0 0-1 0,0 0 2 0,0 0 0 15,0 0-1-15,0 0 0 0,0 0 0 0,0 0 2 16,0 0 0-16,0 0 1 0,0 0 4 0,0 0-1 15,0 0 0-15,0 0-3 0,0 0 1 0,0 0-1 16,-18-2-2-16,18 2 0 0,0 0-6 16,0 0 2-16,0 0 0 0,-6-15 1 0,6 15 0 15,0 0-1-15,-5-14 2 0,5 14-1 0,-5-16 4 16,5 16-7-16,-8-20 4 0,8 20 0 0,-10-25-2 16,5 9 2-16,-1-2-1 0,-2-1-1 0,1-2 1 15,-1-1-1-15,0 0 3 0,-1-2-1 0,0-3-1 16,0-1-26-16,2 4 34 0,-1 0-32 0,-1-3 34 15,1 4-32-15,-2-5 8 0,2 0 5 0,0 4 1 16,-1-2-1-16,1 1 30 0,1 2-30 16,1 1 28-16,-1-4-23 0,-2-3 20 0,0 0 0 0,2-1-12 15,-2-1-3-15,0-1-1 0,0 0-2 16,-1-1 1-16,0 0 0 0,0-1-8 0,1 0-8 16,-3 0 21-16,3-1-26 0,-2 1 29 0,0-1-27 15,0 0 34-15,1 3-31 0,-2-1 36 0,2 0-36 16,1 1 7-16,-2 3 0 0,1-3 28 0,1 1-1 15,-1-1-6-15,0 2-27 0,1-1 34 16,0-1-8-16,1 1-3 0,1-1 4 0,-1 0-8 16,-1 1 7-16,3-1-8 0,-1-1 1 0,1 1-1 15,-1 1-1-15,0 0 1 0,2 0-26 0,-2 1 35 16,0 0-33-16,-2 1 29 0,2 0-28 0,-1 1 27 16,-1 3-25-16,2 2 22 0,0 0-15 15,-1 0 12-15,2 0-11 0,-3 1 4 0,2-2 1 16,0 4 0-16,-1-4 3 0,0 3 0 0,0 2 26 15,1-5-29-15,-2 4 30 0,2-2-34 0,0 0 32 16,0 3-33-16,-2-2 27 0,1 0-30 0,0 0 30 16,1 2-28-16,-2 0 28 0,2-1-29 15,-1 3 29-15,1-3-21 0,-2 3 19 0,2-1-28 16,1 5 29-16,-1-1-29 0,1 1 29 0,0-1-29 16,-1 1 34-16,1 2-34 0,6 11 32 0,-9-20-32 15,9 20 27-15,-11-16-28 0,11 16 30 0,-8-14-29 16,8 14 28-16,-8-11-26 0,8 11 32 15,0 0-16-15,-10-18 12 0,10 18-26 0,0 0 18 16,-8-13-23-16,8 13 26 0,0 0-26 0,-7-14 30 16,7 14-29-16,0 0 29 0,0 0-21 0,-7-11 19 15,7 11-25-15,0 0 24 0,0 0-25 0,0 0 27 16,0 0-28-16,-8-12 34 0,8 12-34 16,0 0 33-16,0 0-33 0,0 0 29 0,0 0-28 15,0 0 25-15,0 0-24 0,0 0 26 0,0 0-26 16,-7-12 28-16,7 12-30 0,0 0 31 0,0 0-27 15,0 0 21-15,0 0-27 0,-14-8 27 0,14 8-26 16,0 0 27-16,-22-1-28 0,22 1 31 0,-25 1-22 16,7 2 18-16,-8 2-27 0,-7 0 11 15,-6 3-36-15,-4 0-10 0,-14 3-73 0,-7 1-84 16,-8 1-106-16,-6 1-71 0,-7 0-62 0,-7-1-61 16,-26 4-394-16,-1 0-537 0</inkml:trace>
  <inkml:trace contextRef="#ctx0" brushRef="#br0" timeOffset="79819.92">16310 16061 325 0,'-5'-15'453'0,"0"1"-102"16,0 2-91-16,5 12-33 0,-12-20-44 16,12 20-27-16,-13-19-21 0,13 19-21 0,-13-12 2 0,13 12-40 15,-15-7-12-15,15 7-12 0,0 0-11 16,-24 4-9-16,13 7-7 0,-3 4-6 0,-1 8-15 15,2 6 15-15,-2 3-16 0,2 5 12 0,0 4-6 16,0 13 18-16,1 1-19 0,2 1 16 0,2 1-4 16,4-9 8-16,1 2 2 0,1-2-20 0,4-1 1 15,2-1-14-15,3-5 11 0,2 0-12 0,3-4 11 16,2-2-16-16,5-5-9 0,0-3-7 0,4-4-9 16,1-6-1-16,2-2-6 0,-2-9 2 0,0-3 4 15,2-4 6-15,0-5-1 0,4-5 8 0,-2-4 5 16,0-2 32-16,-2-6-30 0,-3 0 30 15,-1-4-29-15,-1-1 42 0,-4-2-19 16,0 1 25-16,-4 2 17 0,-2-2 31 0,-3 8 35 16,-1 1 6-16,-2 0 4 0,0 5 9 0,-5 15 23 15,6-23-22-15,-6 23-5 0,3-17-39 0,-3 17-12 16,0 0-20-16,4-14-14 0,-4 14-19 0,0 0 7 16,0 0-22-16,0 0 7 0,2 21-13 0,-2-21 5 15,-1 28-10-15,1-8 1 0,0 3 6 0,1 3-12 16,-1-1 8-16,1 1-14 0,0 1-2 0,1 2-22 15,1-3-38-15,-1-1-48 0,1 0-47 16,2 0-34-16,-1-5-10 0,0 2-1 0,1-3-22 0,-2-3-25 16,2-3-113-16,-5-13 52 0,9 14-218 15,-9-14-29-15</inkml:trace>
  <inkml:trace contextRef="#ctx0" brushRef="#br0" timeOffset="80036.69">16837 16568 560 0,'0'0'447'0,"0"0"-88"16,3-19-126-16,-3 19-23 0,0 0-64 0,0 0-2 16,0 0-47-16,0 0 6 0,0 0-20 0,0 0-15 15,-5 15-10-15,5-15-11 0,1 28-10 0,-1-10-11 16,2 2-5-16,-1 4-21 0,1 0 15 16,0 0-21-16,0 2 19 0,0-1-28 0,0 1 10 15,2-4-48-15,-2 0-23 0,0 0-22 0,1-5-32 16,-1 0-49-16,-2-17-111 0,3 21 76 0,-3-21-258 15,0 0 89-15</inkml:trace>
  <inkml:trace contextRef="#ctx0" brushRef="#br0" timeOffset="80203.31">16871 16208 279 0,'-1'-20'461'0,"-1"6"-111"16,2 14-131-16,-4-24-25 0,4 24-89 0,-8-14 8 0,8 14-78 15,0 0 17-15,-11-7-17 0,11 7-28 16,0 0-35-16,-10 8-61 0,10-8-17 0,-5 17-108 16,5-17 41-16,1 23-189 0,-1-23 230 0</inkml:trace>
  <inkml:trace contextRef="#ctx0" brushRef="#br0" timeOffset="80439.31">17054 16264 197 0,'0'0'539'0,"11"-10"-161"0,-11 10-71 16,0 0-44-16,12-9-76 0,-12 9-28 16,0 0-46-16,0 0-3 0,0 0-40 0,16-4 14 15,-16 4-19-15,11 13 6 0,-4-1-30 16,2 3-6-16,0 4-12 0,1 1 10 0,1 6-21 16,1 1 13-16,-1 2-20 0,-1 0 13 0,-1 2-2 15,0 1 7-15,-1-1-12 0,-1 2-21 0,0 0 1 16,-1-1 10-16,-2 1-1 0,-1-6 2 0,1-1-17 15,-2 1-10-15,-1-1-43 0,0-1-11 0,-1-6-30 16,0 0-28-16,0-2-36 0,0-17-126 0,-3 27 86 16,3-27-59-16,-5 15-137 0,5-15 185 15</inkml:trace>
  <inkml:trace contextRef="#ctx0" brushRef="#br0" timeOffset="80571.33">17148 16809 288 0,'0'0'488'15,"-9"-18"-181"-15,9 18-13 0,-10-18-114 0,10 18-2 16,-6-13-71-16,6 13 16 0,0 0-56 0,-5-15 23 15,5 15-48-15,0 0 16 0,0 0-43 0,4-24 36 16,-4 24-51-16,12-14 30 0,0 6-25 0,3-4-70 16,4 0-42-16,5-1-105 0,5-4-73 0,2 1-201 15,-2-1 64-15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11-05T06:28:02.748"/>
    </inkml:context>
    <inkml:brush xml:id="br0">
      <inkml:brushProperty name="width" value="0.05292" units="cm"/>
      <inkml:brushProperty name="height" value="0.05292" units="cm"/>
      <inkml:brushProperty name="color" value="#FF0000"/>
    </inkml:brush>
  </inkml:definitions>
  <inkml:trace contextRef="#ctx0" brushRef="#br0">11227 12031 126 0,'0'0'608'0,"0"0"-161"0,0 0-130 15,0 0-42-15,-13 6-89 0,13-6 13 16,0 0-67-16,0 0 31 0,0 0-70 0,-14 3 39 0,14-3-49 16,0 0 12-16,0 0-45 0,0 0 25 0,0 0-46 15,0 0 19-15,0 0-48 0,0 0 29 16,-12 7-27-16,12-7 29 0,0 0-29 0,14 8 32 16,-14-8-25-16,28 8 27 0,-5-5-21 0,3 2 19 15,8-2-27-15,4 0 36 0,4-2-22 0,2 1 7 16,2-2-17-16,2-1 17 0,0 0-4 15,2 0-25-15,0-1 20 0,-4 0-21 0,0 1 17 0,-3-2-25 16,-2 2 21-16,-5-1-19 0,-7 1 21 16,-3 0-24-16,-6 0 8 0,-2-1-23 0,-18 2 11 15,28-2-38-15,-28 2 24 0,19-3-60 0,-19 3 16 16,13-5-47-16,-13 5 14 0,0 0-9 0,5-17 17 16,-5 17-9-16,-3-19-9 0,3 19 18 15,-12-24 6-15,5 11 26 0,-1 0 7 0,-2-1 28 16,-1-1 27-16,2 3 0 0,0 1 15 0,-1-1 22 15,2 1 6-15,-1 1 12 0,-2 1 16 0,2-1 14 16,9 10 8-16,-15-14 12 0,15 14-3 0,-13-13 12 16,13 13 4-16,-10-8 7 0,10 8-8 15,0 0-6-15,-12-12-8 0,12 12-18 0,0 0-11 16,0 0-14-16,-9-9-11 0,9 9-10 0,0 0-10 0,0 0-16 16,0 0 4-16,0 0 2 15,0 0-3-15,0 0 0 0,0 0 37 0,9 10-48 0,-9-10 47 16,16 18-52-16,-3-5-1 0,-1-1 1 0,1 2 1 15,-1-1 1-15,-2 0-6 0,0 3 7 16,-1-5 1-16,-3 2-9 0,1 0 11 0,-3 1-10 16,-4-14 11-16,5 26-11 0,-5-26 7 0,-2 27-62 15,-1-12-43-15,-1 0-85 0,0 0-25 0,-3-1-86 16,-2-1-108-16,0 1-334 0,0-4-269 0</inkml:trace>
  <inkml:trace contextRef="#ctx0" brushRef="#br0" timeOffset="2067">7188 4630 527 0,'-3'-17'422'0,"3"17"-106"16,0 0-36-16,-5-17-98 0,5 17 7 0,0 0-75 16,0 0 25-16,-5-18-56 0,5 18 16 0,0 0-52 15,0 0 22-15,0 0-39 0,0 0 18 16,-2-16-31-16,2 16 17 0,0 0-35 0,0 0 34 15,0 0-30-15,22 1 42 0,-22-1-47 16,22 11 36-16,-8-4-15 0,2 4 16 0,-2 1-11 16,3 2-1-16,-3 1 6 0,1 2-2 0,-2 0 0 15,1-1-3-15,-2 1-4 0,0-3 6 16,0 1-6-16,-3-4 2 0,1-1-3 0,0 0 6 0,-10-10 4 16,18 14 0-16,-18-14 6 0,21 6 8 0,-21-6-1 15,28-5-7-15,-7-2-4 0,6-8 1 16,3-3-2-16,2-4 1 0,9-8-1 0,1-6-22 0,4-2 18 15,1-4-22-15,1 0 15 0,1-3-16 16,-1 3 12-16,-1 2 10 0,-1 1 5 0,-2 5 12 16,-5 5-18-16,-7 5 6 0,-4 5-18 0,-3 2 2 15,-7 5-11-15,0 2 11 0,-4 3-16 0,-1 1 12 16,-13 6-13-16,20-6 12 0,-20 6-14 0,0 0 14 16,22 5-15-16,-22-5 9 0,12 9-8 0,-12-9 13 15,9 15-21-15,-9-15-20 0,6 17-53 0,-6-17-20 16,5 18-48-16,-5-18 38 0,2 20-56 0,-2-20-30 15,2 20-44-15,-2-20-81 0,-1 18-330 0,1-18-187 16</inkml:trace>
  <inkml:trace contextRef="#ctx0" brushRef="#br0" timeOffset="3721">15365 4620 23 0,'0'0'434'0,"0"0"-143"15,5-16-55-15,-5 16-52 0,0 0-33 16,0 0-26-16,0 0-36 0,0 0-20 0,0 0-15 0,0 0-9 15,0 0-11-15,0 0-4 0,0 0-5 16,0 0 5-16,0 0 5 0,0 0 5 0,0 0-18 16,0 0 9-16,0 0 17 0,0 0-6 0,0 0 6 15,6 23-6-15,-6-23 10 0,2 23-11 16,-2-23 6-16,2 32-21 0,0-14 10 0,-1 6-29 0,0-2 34 16,1 4-31-16,-1-1-2 0,1-1 1 0,2 2-3 15,-1-2-1-15,1-1 2 0,0-1-4 16,2-3 7-16,0-4-4 0,-1 0 9 0,1-3-3 15,-6-12-3-15,14 19 16 0,-14-19 52 0,18 12-52 0,-18-12 28 16,26 2-39-16,-5-7 29 0,7-5-47 16,4-6 41-16,9-8-40 0,6-6 36 0,3-3-40 0,5-4 42 15,4-5 11-15,4-1 2 0,17-13-32 16,-1 1 43-16,0 3-30 0,-16 10 8 0,-1 1 18 16,-3 5 1-16,-5 1-10 0,-8 5-10 15,-5 3-5-15,-13 8 1 0,-3 3-9 0,-7 4-7 16,-2 1-4-16,-5 3-3 0,-11 8-3 0,14-8-4 15,-14 8-29-15,0 0-28 0,0 0-20 0,0 0-20 16,0 0 25-16,0 0-32 0,-5 27-15 0,5-27-23 16,-10 25-35-16,5-11-52 0,1 1-13 0,4-15-54 15,-8 23-216-15,8-23 18 0</inkml:trace>
  <inkml:trace contextRef="#ctx0" brushRef="#br0" timeOffset="5300">23759 4296 349 0,'0'0'265'0,"0"0"-52"16,0 0-53-16,0 0-7 0,10-9-39 0,-10 9-1 0,0 0-21 16,0 0-6-16,11-7-4 0,-11 7 4 15,0 0-13-15,0 0-10 0,15-5 6 0,-15 5-19 16,0 0 2-16,0 0 1 0,14 5 11 0,-14-5-27 16,8 12 29-16,-8-12-8 0,7 21 0 0,-4-6 24 15,-1 2-44-15,0-1 28 0,-1 2-45 16,0 2 28-16,1-2-41 0,-2 0 39 0,2 1-42 0,0-2 45 15,0 0-14-15,1-2 12 0,-3-15 12 16,7 24 16-16,-7-24 5 16,10 21 4-16,-10-21 1 0,19 14-2 0,-5-10-25 0,4-3 4 0,8-4-28 15,7-4 9-15,6-4-22 0,11-7 3 0,3-3-17 16,6-6 9-16,3-4-17 0,3-6 11 0,17-12-27 16,2-3-11-16,0-2-45 0,3-1 4 0,0 1-61 15,0 2 32-15,0 1-28 0,-2 5 0 16,-20 10-37-16,0 1-51 0,0 4-55 0,-7 2-69 15,-2 4-219-15,-3 3-65 0</inkml:trace>
  <inkml:trace contextRef="#ctx0" brushRef="#br0" timeOffset="6117">27398 4334 23 0,'0'0'685'0,"18"-4"-252"0,-18 4-108 16,15-5-87-16,-15 5-78 0,0 0-64 0,16-7-80 16,-16 7-72-16,0 0-32 0,18-1-17 15,-18 1-16-15,23 1-13 0,-23-1-115 0,38 5-107 16,-11 0 235-16</inkml:trace>
  <inkml:trace contextRef="#ctx0" brushRef="#br0" timeOffset="6284.99">28718 4642 577 0,'0'0'440'0,"0"0"-137"0,19 7-74 16,-19-7-122-16,0 0-77 0,22 3-47 0,-22-3-64 16,25 2-2-16,-25-2-24 0,34 3-33 0,-14-1-229 15,5-1 226-15</inkml:trace>
  <inkml:trace contextRef="#ctx0" brushRef="#br0" timeOffset="6435">29707 4805 147 0,'0'0'575'0,"0"0"-184"0,19 4-95 0,-19-4-76 0,0 0-89 15,21 3-60-15,-21-3-27 0,21 4-18 0,-21-4-44 16,30 5-34-16,-13-2-36 0,6-1-53 0,1 1-46 15,4 0-234-15,1 0 173 16</inkml:trace>
  <inkml:trace contextRef="#ctx0" brushRef="#br0" timeOffset="6604">30755 4931 19 0,'0'0'591'0,"19"1"-215"16,-19-1-93-16,0 0-64 0,26 1-58 0,-26-1-34 15,21 0-37-15,-21 0-7 0,29 2-14 16,-9-1-20-16,4 1-14 0,2 1-60 16,1-1 9-16,10 2-47 0,0 1-14 0,2 0-83 15,3-1 22-15,1 1-4 0,2-1-55 0,3 0-180 16,2-2 216-16</inkml:trace>
  <inkml:trace contextRef="#ctx0" brushRef="#br0" timeOffset="6735.99">31789 5010 8 0,'26'0'450'0,"-5"-1"-89"16,-2 0-113-16,0-1 31 0,-1 0-92 0,-1 0 7 15,0 0-28-15,-1-2-31 0,0 1-17 0,0 1-16 16,1-3-18-16,0 2-16 0,1-1-15 16,5 0-3-16,1 3-9 0,0-2-21 0,5 2-23 0,0 0-43 15,3-1-83-15,8 1-119 0,-1-1-372 0,1-1-152 16</inkml:trace>
  <inkml:trace contextRef="#ctx0" brushRef="#br0" timeOffset="13988.87">12308 11215 213 0,'0'0'494'16,"0"0"-131"-16,-1-24-71 0,1 24-40 0,0 0-74 15,-1-18-12-15,1 18-52 0,0 0 8 0,0 0-60 16,-2-17 19-16,2 17-44 0,0 0 21 0,0 0-27 16,0 0 41-16,0 0-37 0,-1 22 28 0,1-2-46 15,0 8 35-15,0 11-46 0,0 4 31 0,0 6-52 16,0 2 56-16,0 14-49 0,0 2 46 0,0 2 4 16,0 2-40-16,0 3 34 0,1 3-26 0,1 0 22 15,0-1-10-15,1-1 26 0,-1-1-32 16,2-2 26-16,-1-4-43 0,1-2 33 0,2-3-10 15,-3-2-7-15,1-3-33 0,1-10 33 0,-1-1-62 16,-1 0 28-16,1-3-42 0,-2-1 20 0,-1-1-43 16,0-1 21-16,0-5-35 0,-1-6-20 15,0-2-46-15,-1-4-45 0,1-4-9 0,0-20-76 16,0 24-204-16,0-24 42 0</inkml:trace>
  <inkml:trace contextRef="#ctx0" brushRef="#br0" timeOffset="16723.88">12347 11483 400 0,'0'0'376'0,"-2"-29"-104"16,2 29-57-16,-1-21-42 0,1 21-49 16,-1-16-26-16,1 16-21 0,0 0-15 0,-1-19-12 0,1 19-19 15,0 0 2-15,9-18-2 0,-9 18-7 0,20-13-7 16,-2 3 11-16,1 1-13 0,5 1-3 16,7-2-2-16,5 1-2 0,2-2-2 0,4 1 1 0,6 0 4 15,11-2-1-15,2 1-10 0,3-1 3 16,1 0 3-16,3 1-3 0,0 1-2 0,1-1-4 15,3 1-11-15,0 1 1 0,0-1 1 0,2 0-13 16,0-1 9-16,2 1-18 0,1-2 3 16,2 0-20-16,-3 2 21 0,3-2-20 0,-1 0 18 15,1-2-12-15,-3 0 21 0,3 0-16 0,2-2 11 16,-1 3 4-16,2-3-1 0,-1 2 2 0,0-2 4 16,0 2 1-16,-1 0 3 0,-2 1 0 0,0 0 0 15,-1 0 6-15,1 1 4 0,-1 0 0 16,2-1-2-16,1 1 5 0,1 1 1 0,3-2 0 15,-2 1 1-15,4 0 1 0,-3 0-7 0,2 1 8 0,0-2 0 16,0 1-1-16,-1 1 3 0,1 0 0 16,-2-1-2-16,0 4-1 0,-5-3 0 0,1 3-4 15,-5-1 5-15,-2 1 0 0,-3 2 9 16,-2-2-4-16,-3 3-7 0,0-2 0 0,-3 2 1 16,-8 2-2-16,8-2-6 0,-8 1 10 15,9-2-2-15,-9 2-2 0,8-1-3 0,-9 1 3 0,9-2 1 16,0-1-1-16,-9 4 1 0,-1-3-2 0,1 1 6 15,10 0 3-15,-11 0-7 0,0 0-1 16,9-1 1-16,-9 1 8 0,-1 2-8 0,1-2 2 16,-2 1 8-16,0 1 3 0,0 0 0 0,-3 1-2 0,2 0-2 15,-4 1-1-15,2 0 1 0,-2 1 0 16,0-1-25-16,-1 0 27 0,2 0 3 0,-2 1 2 16,1 0-3-16,-1 0 2 0,0 0 10 15,2 0-7-15,-2 1-4 0,3 0 0 0,-2-1-5 16,2 2 3-16,-1-2 2 0,0 1-9 0,0 0 4 15,2 0 0-15,-3 1 1 0,1 0-1 0,0-1-5 16,0 1 4-16,-1 1-14 0,2-2 15 16,-2 2-3-16,2-1 1 0,0-1-2 0,0 3 0 15,1-3 0-15,0 2 3 0,1 1 6 0,0-2-2 16,-2 1 0-16,2-1 4 0,0 1-2 0,-2 1 0 16,2-1-1-16,-2-3-9 0,2 2 13 0,-2 0-7 15,1-1 0-15,-3 0 6 0,2 1 0 16,-2-1-2-16,1 0-1 0,-1 0-12 0,0 0 12 15,0-1-2-15,-1 0-9 0,1 1 3 0,-1-1 0 16,-1 0-2-16,0 0 0 0,2 0-9 0,-3 0 9 16,0 0 5-16,-1 0-5 0,-1 0 8 0,-7 0-1 15,0 0-1-15,-1 1 2 0,0-1-10 0,-1 0 12 16,0 0-2-16,-1 0-2 0,-2 0 5 0,0 3-8 16,-2-3 0-16,-3 0 7 0,-1 0-31 0,0 0 39 15,0 0-3-15,0 0-3 16,-1 1 0-16,-2-1-3 0,-18 0-4 0,31 2 4 0,-31-2-2 15,27 0-12-15,-27 0 9 0,25 1 2 0,-25-1-1 16,19 1 0-16,-19-1-1 0,0 0-2 16,23 4 1-16,-23-4-13 0,0 0 11 0,20 3 2 15,-20-3-3-15,0 0 1 0,19 8 0 0,-19-8-1 16,11 9-2-16,-11-9-9 0,12 14 10 0,-12-14 2 16,12 17-2-16,-12-17 0 0,12 22-1 0,-6-10 20 15,0 2-23-15,0-1-11 0,0 2 43 16,-1-1-36-16,0 2 21 0,2 2-23 0,-1 1 20 15,-1-1-20-15,1 2 19 0,-1-1-32 16,2 1 53-16,-2 0-36 0,1 2 39 0,0 0 0 16,0 2-33-16,-2-1 32 0,2 2-33 0,-2 1 24 15,0 0-24-15,0 2 34 0,0 4-36 0,0 1 39 16,0 1-39-16,0 1 33 0,-1 0-36 0,0 0 7 16,-1-2-8-16,1 1 32 0,-1 3-36 0,1-8 35 15,0 4-39-15,-1-4 37 0,0 0-40 0,0-2 38 16,1 0-37-16,0-1 37 0,0-1-45 15,-1-1 47-15,2 1-4 0,-1-1-3 0,0-1 4 16,0 2-9-16,1-2-33 0,1 1 30 0,0-2-33 16,-2 2 47-16,2-2-43 0,-1 0 48 0,1 0-42 15,-1-1 42-15,0-1-44 0,2 0 33 0,-2-3-32 16,0 0 36-16,-1-1-37 0,1 1 43 0,0-2-45 16,-1 2 43-16,1-3-44 0,0 1 42 15,0-1-45-15,0 1 47 0,-4-15-49 0,6 27 50 16,-6-27-46-16,6 23 47 0,-6-23-35 0,6 25 44 15,-6-25-44-15,7 24 38 0,-7-24-43 0,5 24 41 16,-5-24-54-16,5 22 54 0,-5-22-44 16,5 22 41-16,-5-22-42 0,4 18 34 0,-4-18-34 15,3 18 35-15,-3-18-34 0,4 16 34 0,-4-16-33 16,3 15 38-16,-3-15-41 0,0 0 42 0,3 19-43 16,-3-19 42-16,0 0-44 0,3 16 44 0,-3-16-53 15,0 0 55-15,3 16-45 0,-3-16 43 0,0 0-43 16,0 0 44-16,2 20-33 0,-2-20 31 15,0 0-33-15,0 0 30 0,0 0-33 0,2 17 37 0,-2-17-39 16,0 0 39-16,0 0-40 0,0 0 40 16,0 0-41-16,0 0 45 0,2 18-55 15,-2-18 50-15,0 0-40 0,0 0 39 0,0 0-39 16,0 0 37-16,0 0-36 0,0 0 32 0,0 0-30 16,0 0 32-16,0 0-30 0,0 0 39 0,0 0-41 15,0 0 37-15,0 0-46 0,0 0 46 16,-10 9-40-16,10-9 39 0,0 0-49 0,-19-6 49 0,19 6-39 15,-17-4 38-15,17 4-40 0,-25-4 36 16,25 4-37-16,-28-4 32 0,10 4-33 0,0-4 31 0,-3 3-31 16,-3-1 40-16,-1 0-40 0,0 1 40 15,-2-1-43-15,-1 2 44 0,0 0-42 0,-2 0 43 16,-1 0-51-16,1 0 51 0,-7 0-45 16,-2 2 48-16,0 0-44 0,2 0 44 15,-2 0-45-15,-1 2 35 0,-1-1-32 0,0 1 35 0,-1-1-36 16,-1 2 37-16,-2-1-38 0,0 1 45 0,-1 0-48 15,0-1 45-15,-2-1-42 0,1 2 42 0,-2 0-52 16,-1-2 54-16,0 1-42 0,-2 1 43 0,-2-2-43 16,0-1 42-16,-11 1-44 0,2 1 36 15,-3-2-34-15,1 1 34 0,1-2-33 16,-2 2 42-16,-1 0-44 0,2-2 43 0,-1 1-43 0,1 0 45 16,-1 1-15-16,0-1 5 0,0-1-44 0,0 1 45 15,1 2-40-15,0-2 42 0,1 1-41 16,0 0 42-16,10-2-42 0,-1 2 34 0,-10 0 6 15,0 0-11-15,-1-1 3 0,-2 0-3 0,0 1-6 16,-1-2-1-16,-2 0-3 0,-2-1-2 0,-1 0-43 16,-3 1 46-16,0-1-31 0,-2-1 33 0,-1 1 1 15,1-1-2-15,-2 0 0 0,2 1-1 0,-1-2-34 16,1 1 42-16,3 1-42 0,-1-2 47 0,5 1-43 16,1 0 46-16,4 0-35 0,13 1 37 0,0-2-37 15,2 1 30-15,1 0 6 0,3 1-11 16,0-1 11-16,0 1-42 0,1 1 43 0,1-1-37 15,-1 1 37-15,0 1-12 0,-1 0 8 0,0 0-34 16,0 0 35-16,-1 1-39 0,1 1 37 16,0 1-37-16,-2-2 34 0,2 2-36 0,-1-1 40 15,1 1-11-15,1 0-1 0,2 0-11 0,1 0 12 16,4-1 0-16,2 1 0 0,0 0 0 0,4-2-1 16,4 1-4-16,0-4-37 0,-5 6 25 0,-1-2-6 15,1 3-10-15,-3-2 32 0,2 2-27 16,0-1 30-16,0 1-27 0,1-2 29 0,-1 1-23 0,0 0-23 15,-1 0-12-15,0 1-18 0,-2 0 11 16,-2-1 8-16,1 1 43 0,2 1-29 0,0-3 8 16,3 0 7-16,2 0-19 0,6-2 24 15,-1 1 9-15,-1 0-21 0,2-1-13 0,-3 0 9 16,-5 1 6-16,1 1 7 0,5-1 4 0,0-2 9 16,1 1-26-16,3-1 34 0,-2 1-4 0,0 0-16 15,0-1 14-15,0 1-6 0,-1-1-14 0,-6 4-22 16,-2-2 6-16,-1 2 2 0,0 0 16 0,2-1 7 15,1-1-2-15,5 0 11 0,1 0 6 0,1-1-2 16,1 1 5-16,-1 0-3 0,0-1 5 0,0 0-3 16,-2 1-24-16,-5 2-18 0,-1-2 1 15,-3 3 13-15,1-2 8 0,1 0 24 16,2 0 12-16,7-2 8 0,-2 1 0 0,2-3-9 16,0 1 3-16,0 2-4 0,-1-1-3 0,-3-1-11 0,-3 3-11 15,-3 2 2-15,-1-2 0 0,0 2 13 16,-1-1 4-16,3-2 6 0,2 1 5 0,5-1-3 15,0-1 8-15,2 1-20 0,2 0 15 0,-2 0-8 16,1 1 2-16,-6-1-12 0,-4 4 7 0,2-1-1 16,2 1-1-16,-1-2-2 0,6-1 6 0,0 1-4 15,0-1 11-15,5-3-10 0,-3 3 6 16,2-1-11-16,-1-1 5 0,2 1-6 0,-1 0 8 16,0 0-11-16,-2 0 10 0,1 1-38 0,4-2 44 15,-3 2-10-15,1-2 8 0,4 1-16 16,0-2 14-16,0 1-10 0,0 0 11 0,-2-1-11 0,4 1 13 15,-2 0-24-15,18-3 24 0,-29 3-13 0,29-3 8 16,-28 3-13-16,11-3 14 0,-3 3-9 16,4-2 11-16,-2 0-10 0,-2 1 2 0,2-1-3 15,0 2 31-15,2-2-18 0,-2 1 15 0,-1-1-10 16,2 1 23-16,-1 1-29 0,1-1 15 16,0 0-18-16,2 0 15 0,-1 1-21 0,-1 0 27 15,2-1-32-15,15-2 27 0,-33 7-28 16,16-4 25-16,2 0-28 0,15-3 19 0,-27 7-26 0,27-7 45 15,-27 6-33-15,27-6 35 0,-25 5-35 16,25-5 35-16,-25 6-31 0,25-6 27 0,-23 7 4 16,23-7 1-16,-23 5-25 0,23-5 34 0,-21 6-14 15,21-6 0-15,-19 5-4 0,19-5-2 0,-18 4-3 16,18-4 0-16,0 0-2 0,-19 5-1 0,19-5-14 16,0 0 10-16,-16 4-6 0,16-4 3 0,0 0-5 15,0 0-1-15,-15 4 1 0,15-4-1 0,0 0-1 16,0 0-1-16,0 0-1 0,0 0-11 0,-14 3 12 15,14-3-12-15,0 0 10 0,0 0 6 16,0 0-5-16,0 0-3 0,0 0-15 16,0 0-21-16,0 0-20 0,0 0-78 0,0 0-6 15,0 0-49-15,0 0-97 0,0 0-181 0,0 0 99 0</inkml:trace>
  <inkml:trace contextRef="#ctx0" brushRef="#br0" timeOffset="20944.89">16670 12688 89 0,'0'0'233'16,"0"0"-51"-16,-7-10-34 0,7 10-15 0,0 0-16 16,-8-14-12-16,8 14 9 0,0 0-6 0,-9-15-14 15,9 15-8-15,-6-12-14 0,6 12-3 0,0 0 8 16,-9-15-3-16,9 15-12 0,0 0-3 0,-7-15-1 15,7 15-4-15,0 0-15 0,-8-13 13 0,8 13-4 16,0 0-9-16,0 0-7 0,-7-11-7 16,7 11-4-16,0 0-4 0,0 0-27 15,0 0 23-15,0 0-1 0,-7-11-4 0,7 11-2 16,0 0 29-16,0 0-36 0,0 0-1 0,0 0 1 16,0 0 0-16,0 0 1 0,0 0 0 0,0 0 6 15,0 0 21-15,0 0 16 0,-6 19-24 0,6-19 26 16,-1 31-31-16,0-12 35 0,0 8-39 0,0 2 13 15,-3 5-10-15,2 3-2 0,0 2-1 16,0 1 5-16,0 3 1 0,0-1 9 0,1 1-23 16,-1 0 10-16,0 1 0 0,0 0 1 15,-1 0 13-15,2 2 35 0,0-1-35 0,-1 2 27 16,1 0-36-16,0 0 12 0,0 1-11 0,0-2 5 0,1 1-3 16,0 1-4-16,0-5-2 0,1 1-1 15,0-1 17-15,0-1-1 0,0-1-8 16,1-3-10-16,-1-1 2 0,1 0 0 0,-1-3-2 0,0-5-2 15,0-1-1-15,0-1 14 0,-1-1-16 0,0-1 14 16,1 0-20-16,-1-6 24 0,0 2-28 0,0-2 22 16,-1-2-30-16,1-17 30 0,0 29-27 0,0-29 0 15,-1 22-5-15,1-22 8 0,-1 18 3 16,1-18 2-16,0 0-3 0,0 19-7 0,0-19 0 16,0 0-14-16,0 0-7 0,-2 15-54 15,2-15 28-15,0 0-42 0,0 0-16 0,0 0-13 16,-15-5-20-16,15 5-2 0,-8-11-2 0,8 11 3 15,-9-14-5-15,9 14 10 0,-10-18-19 0,10 18 13 16,-9-21-33-16,9 21-153 0,-9-20 252 0</inkml:trace>
  <inkml:trace contextRef="#ctx0" brushRef="#br0" timeOffset="21380.4">16385 13976 55 0,'-10'-17'410'0,"10"17"-132"0,-7-13-35 0,7 13-36 15,0 0-19-15,-9-15-72 0,9 15 11 0,0 0-51 16,-6-11 5-16,6 11-35 0,0 0 13 0,0 0-35 16,0 0 23-16,0 0-48 0,0 0 42 0,0 0-36 15,0 0 32-15,0 0-33 16,19 9 32-16,-7-3-37 0,0 5 23 0,4-2-38 16,0 3 41-16,3-1-32 0,-1 0 29 0,2 0-34 15,1-1 34-15,-1 1-35 0,2-3 32 0,0 0-43 16,0-3 54-16,0 1-44 0,0-1 27 0,0-2-30 15,-4-1 30-15,2-1-38 0,-1-1 21 0,-2-2-20 16,2-1 29-16,-2-1-31 0,0 1 26 0,-1-4-25 16,2 0 40-16,-1-1-34 0,-4-1 17 15,0-1-15-15,2 0 31 0,-5-2-32 16,1 3 30-16,-2-3-25 0,-1 2 26 0,1-2-23 16,-3 1 28-16,-6 11-12 0,11-18 39 0,-11 18-29 15,8-17 45-15,-8 17-31 0,8-15 39 0,-8 15-9 16,0 0-16-16,6-14-2 0,-6 14-12 0,0 0 5 15,0 0-15-15,0 0-3 0,0 0-5 0,0 0-2 16,0 0-10-16,0 0 9 0,-15 7 0 0,4 6-6 16,-2 1 1-16,-3 3-1 0,-3 4-3 15,0 0 1-15,-2 3-26 0,2-1-8 0,-2 1-18 0,-1-3-29 16,1 3-32-16,2-3-37 0,0 0-28 16,5-4-32-16,-1-2-295 0,4 0 29 15</inkml:trace>
  <inkml:trace contextRef="#ctx0" brushRef="#br0" timeOffset="21754.4">16759 12936 65 0,'1'-28'508'0,"0"3"-153"16,0 1-74-16,-1 7-35 0,0 17-79 16,1-28-24-1,-1 28-40-15,1-18-6 0,-1 18-33 0,0 0-12 0,0 0-8 0,0 0 0 0,0 0 3 16,0 0-27-16,4 32 24 0,-3-6-9 0,0 9-2 16,0 3 2-16,1 6-14 0,-4 2-2 15,1 4 5-15,-1 1 5 0,0 12 7 0,-2 1-25 16,1 0 41-16,-1 0-47 0,0 1 3 0,0-2-1 15,1-1-3-15,-1-3 2 0,0-9-10 0,2-1-5 16,-1-3 6-16,0 0 1 0,0-2-8 16,-1-4-5-16,1 0-10 0,-1-4-11 0,0-3-20 15,1-6-4-15,0-3-25 0,0-2-31 0,0 0-28 0,1-6-1 16,2-16-58-16,-5 23-6 0,5-23-233 16,-5 14 147-16</inkml:trace>
  <inkml:trace contextRef="#ctx0" brushRef="#br0" timeOffset="22205.4">16403 13976 274 0,'-11'-5'407'0,"11"5"-168"0,0 0 6 15,0 0-72-15,-13-8-13 0,13 8-68 0,0 0 9 16,0 0-49-16,0 0 15 0,0 0-33 0,0 0 33 16,0 0-41-16,0 0 38 0,0 0-39 0,4 13 23 15,-4-13-36-15,15 21 29 0,-3-7-40 0,-1 1 32 16,1 1-48-16,1 1 43 0,1-1-7 16,1 0-6-16,0 0-1 0,2-1-6 0,0 0-8 15,2-3-31-15,1-2-28 0,0 0-19 0,1-3-19 16,1-3-25-16,-3-1-7 0,2-3-40 0,2-3 27 15,0-6-16-15,-1 1 10 0,3-7-8 16,-2-3 28-16,-2-4 59 0,-3 1 96 0,-3-4 51 0,-2-4 14 16,-4 2 26-16,-2 4 25 0,-3-1 30 15,-1 3-36-15,-3 2 21 0,0 19-50 0,-2-29 6 16,2 29-41-16,-8-22 8 0,8 22-38 0,-12-17 22 16,12 17-45-16,-14-5 30 0,14 5-41 15,-15 3 31-15,15-3-41 0,-21 16 22 0,8-2-27 16,1 3 31-16,-1 2-37 0,1 6 34 15,-2 1-6-15,3 0-40 0,0 3-32 0,1-2-63 0,3-3-24 16,1 0-33-16,0-1-42 0,-1-3-255 0,1-1 88 16</inkml:trace>
  <inkml:trace contextRef="#ctx0" brushRef="#br0" timeOffset="22507.05">16695 12787 548 0,'0'0'393'16,"0"-24"-90"-16,0 24-86 0,0 0-40 0,-5-15-45 16,5 15-30-16,0 0-14 0,-16 20-4 15,9 1-14-15,-2 6-8 0,-1 7-50 0,1 4 41 16,0 4-44-16,1 13 33 0,0 3-8 0,3 3-8 15,1 3-7-15,0 2 31 0,2 5-46 16,1 3 7-16,-1 2-3 0,1 1-36 0,0-1 10 16,1-2-29-16,0-1 37 0,0-3-49 0,0-3 6 15,0-4-8-15,0-14-15 0,0 1-28 0,0-3-12 16,-1-2-29-16,0-4-5 0,1-4-25 16,-2-10-70-16,-1-1-88 0,2-6 255 0</inkml:trace>
  <inkml:trace contextRef="#ctx0" brushRef="#br0" timeOffset="22880.03">16313 14149 197 0,'0'0'451'0,"-9"-21"-156"0,9 21-32 15,-7-17-90-15,7 17-22 0,0 0-71 0,-3-18 19 16,3 18-45-16,0 0 13 0,0 0-37 0,14-10 18 15,-14 10-35-15,18 5 23 0,-18-5-44 0,28 9 39 16,-10-1-33-16,3 0 21 0,0 1-33 0,0 2 7 16,2-3-32-16,1 0 1 0,0-1-28 15,1-1 6-15,-1-3-7 0,0-2-5 0,-2-1 34 16,2 0-39-16,-2-6 28 0,1 0 2 0,-2-5 14 16,3-2 5-16,-3-5 17 0,-2-1 33 15,-1-3 20-15,-4-2 21 0,-1 0-1 0,-2 2 27 16,-3 1-6-16,-1-1 36 0,-2 4-32 0,-1 3 34 15,-4 15-8-15,5-24-22 0,-5 24-16 0,0 0-25 16,0-21-2-16,0 21-16 0,0 0 0 0,0 0-7 16,-19 8-5-16,10 4-5 0,-3 4-5 0,-1 9-9 15,-1 0 6-15,-1 5-8 0,1 0-22 0,0 5-28 16,1 0-34-16,0 2-45 0,2 0-60 0,0 2-54 16,-2-3-289-16,5 1-22 0</inkml:trace>
  <inkml:trace contextRef="#ctx0" brushRef="#br0" timeOffset="24638.02">12625 15313 247 0,'-11'-9'225'15,"11"9"-76"-15,0 0-30 0,-12-13-62 16,12 13 18-16,0 0-15 0,-8-12-15 0,8 12-2 15,0 0-6-15,-3-17 1 0,3 17 13 0,0 0-7 16,0-21-2-16,0 21 4 0,0 0-1 0,3-18 11 16,-3 18-11-16,0 0 16 0,2-16-9 0,-2 16 22 15,0 0-13-15,0 0 20 0,0 0 15 0,2-17-7 16,-2 17-4-16,0 0-4 0,0 0-7 0,0 0-7 16,0 0-10-16,0 0-5 0,2-15-22 15,-2 15-3-15,0 0-1 0,0 0-6 16,0 0-5-16,0 0-17 0,0 0 32 0,0 0 5 15,0 0-8-15,11 7 3 0,-11-7-1 0,14 17-4 16,-5-4-4-16,3 1-2 0,1 2 0 0,0 0-19 16,3 2 13-16,-3-1-16 0,6 2 8 0,-3-3-5 15,1-1 13-15,-3-1-15 0,3 0 34 0,2-2-2 16,-2-2 13-16,4-3-2 0,-3-3 0 0,2-4-6 16,4-4-9-16,8-6 0 0,-1-7-3 0,1-2-6 15,9-9-1-15,-1-3-3 0,0-5 0 0,1-2-1 16,-1-1 19-16,-2-2-23 0,0 0 0 15,-1-2-2-15,-1 2-1 0,-3 4 0 16,-8 8-3-16,-3 2 3 0,-1 5-3 0,-5 4-7 0,-5 3-1 16,0 2-26-16,0 4-30 0,-11 9-17 15,11-10-5-15,-11 10-6 0,0 0-43 0,0 0 10 16,0 0-56-16,-9 27-25 0,-2-10-14 0,-4 7-33 16,-4-3-248-16,2 4 39 0</inkml:trace>
  <inkml:trace contextRef="#ctx0" brushRef="#br0" timeOffset="25055.02">12562 15557 80 0,'0'0'435'0,"-24"-4"-139"15,24 4-75-15,-17-5-30 0,17 5-26 16,-15-5-59-16,15 5-8 0,0 0-46 0,-13-7 2 15,13 7 22-15,0 0-35 0,0 0 27 16,0 0-27-16,0 0 31 0,0 0-42 0,15-8 21 16,-15 8-29-16,19 8 32 0,-6-1-43 0,3 4 37 15,-1 0-38-15,3 4 34 0,2 3-38 0,0 1 32 16,-1 1 3-16,-2 1-14 0,2 0 4 0,0 0-4 16,0-3 3-16,1 1-6 0,-5-2-2 15,-1-3-4-15,1 0 2 0,0-1 7 0,0-3 1 16,-3-2 2-16,1 0 6 0,0-3 6 0,-13-5-6 15,27 5 3-15,-27-5 4 0,34-8-4 0,-12 0-16 16,5-6 5-16,2-4-2 0,1-4-6 16,-1-2 5-16,7-8 3 0,2-3 5 0,-1-4 8 15,0-1-9-15,1-4 4 0,0 1-6 0,3-3-2 16,-3 0 0-16,0 3 2 0,0 0-7 0,-1 5-4 16,-1 3 3-16,-7 8-9 0,-4 2 17 0,-1 5-34 15,-2 2-19-15,-5 5-72 0,-2 1 3 0,-3 6-34 16,-12 6 25-16,17-9-36 0,-17 9-32 0,0 0-50 15,23 3-39-15,-23-3-8 0,13 11-282 0,-13-11-53 16</inkml:trace>
  <inkml:trace contextRef="#ctx0" brushRef="#br0" timeOffset="28313.03">13437 15078 119 0,'0'0'151'0,"0"0"4"16,0 0-60-16,0-21 2 0,0 21-30 0,0 0 27 16,0-19-37-16,0 19 10 0,0 0-13 15,0 0 8-15,-1-20-10 0,1 20 15 0,0 0-18 16,0 0 0-16,1-16 4 0,-1 16-1 0,0 0-8 15,0 0 3-15,0 0-6 0,0-18-10 0,0 18 1 16,0 0-17-16,0 0 10 0,0 0-8 16,0 0-1-16,0 0-10 0,0 0 5 0,0 0-5 15,4-13 17-15,-4 13-11 0,0 0 25 0,0 0 0 0,11 12-9 16,-11-12-2-16,8 13-5 0,-8-13-2 16,12 22-4-16,-5-10-9 0,1 2 1 0,0 0 5 0,-1-1-22 15,1 5 20-15,-1-2-19 16,3 3 4-16,-4-3-32 0,1 2-8 0,-1-1-30 15,1 0-24-15,0-1-30 0,-3-1-39 16,-4-15-216-16,7 25 207 0</inkml:trace>
  <inkml:trace contextRef="#ctx0" brushRef="#br0" timeOffset="28769.04">12789 15291 12 0,'0'0'455'0,"0"0"-139"0,-3-17-97 0,3 17-27 16,0 0-56-16,0 0-13 0,0 0-50 0,-4-15 4 16,4 15-34-16,0 0 14 0,0 0-22 0,0 0 12 15,-13 13-26-15,5-2 7 0,-2 4-18 16,-1 2 19-16,-5 8-33 0,-2 1 15 0,-2 3-53 16,-1 5-38-16,-4 5-47 0,-4 3-60 0,3 1-245 0,-5-2 166 15</inkml:trace>
  <inkml:trace contextRef="#ctx0" brushRef="#br0" timeOffset="33414.5">9884 5400 226 0,'0'0'377'15,"0"0"-132"-15,0 0-50 0,0 0-56 0,0 0-12 16,-2-16-43-16,2 16-3 0,0 0-38 0,0 0 5 16,0 0-26-16,0 0 12 0,0 0-18 0,0 0 8 15,0 0-20-15,0 0 12 0,0 0-16 0,0 0 15 16,0 0-19-16,-2-16 16 0,2 16-15 0,0 0 16 16,0 0 18-16,0 0-11 0,0 0 9 15,0 0 18-15,0 0 9 0,0 0-1 0,0 0 7 16,0 0-11-16,0 0 14 0,0 0-18 15,0 0 18-15,0 0-5 0,0 0-7 0,0 0-12 16,0 0 0-16,0 0-18 0,0 0-4 0,0 0 5 16,0 0-1-16,0 0-2 0,0 0-12 0,0 0-2 15,0 0-3-15,0 0 3 0,0 0 0 16,0 0 16-16,0 0 1 0,0 0-3 0,0 0 1 0,0 0-2 16,0 0 1-16,0 0 5 0,0 0-1 0,16 4-12 15,-16-4-1-15,0 0 13 0,0 0 0 16,0 0-5-16,0 0-1 0,13 6 6 0,-13-6-2 0,0 0 2 15,0 0-1-15,0 0 0 0,0 0 7 16,0 0-2-16,0 0 2 0,0 0-3 0,0 0 1 16,0 0 3-16,12 9-2 0,-12-9-2 0,0 0-5 15,0 0 3-15,0 0-12 0,0 0-1 0,0 0-3 16,0 0 6-16,0 0-3 0,0 0-2 0,0 0-3 16,0 0-7-16,0 0 6 0,0 0-2 0,0 0-2 15,0 0-4-15,0 0 1 0,0 0 2 0,0 0 0 16,0 0-3-16,0 0 3 0,0 0-1 0,0 0-7 15,0 0 2-15,0 0 6 0,0 0 0 16,0 0 0-16,0 0 0 0,0 0-1 16,0 0-3-16,0 0 3 0,0 0-1 0,0 0-2 15,0 0 0-15,0 0 4 0,0 0-1 0,0 0-2 16,0 0 1-16,0 0 0 0,0 0-5 0,0 0 1 16,0 0 6-16,0 0 0 0,0 0-1 0,0 0 0 15,0 0 0-15,0 0-1 0,0 0 0 0,0 0-1 16,0 0 0-16,0 0-2 0,0 0 1 0,0 0 3 15,0 0-2-15,0 0 0 0,0 0 2 0,0 0-1 16,0 0-7-16,0 0 2 0,0 0-6 0,0 0 15 16,0 0-1-16,0 0 0 0,0 0-1 0,0 0 0 15,0 0 2-15,0 0-4 0,0 0-4 16,0 0 2-16,0 0 3 0,0 0 1 0,0 0-3 0,0 0 2 16,10 8 4-16,-10-8 49 0,0 0-27 15,0 0 64-15,0 0-49 0,25-2 40 0,-10-3-53 0,7-4 38 16,9-4-54-16,6-4-4 0,15-9-2 15,7-5-2-15,7-4-16 0,20-12 11 0,3-5-6 16,3-2 12-16,2-4 3 0,1 0-7 0,4-2-3 16,-1-1-2-16,0 3 46 0,-2-1-52 15,-4 4-1-15,-5 2-12 0,-20 14 12 0,-4 3-22 16,-6 3 12-16,-6 4-28 0,-7 4-4 16,-12 8-53-16,-4 3-3 0,-7 3-47 0,-2 5 39 0,-6 1-27 15,-13 5 8-15,20-1-19 0,-20 1-23 16,0 0-35-16,9 11-8 0,-9-11-37 0,0 0-281 15,-4 26-33-15</inkml:trace>
  <inkml:trace contextRef="#ctx0" brushRef="#br0" timeOffset="35811.71">15490 4603 60 0,'0'0'342'0,"0"0"-117"0,0 0-55 16,0 0-43-16,0 0-30 0,0 0-20 0,0 0-15 15,17-4-3-15,-17 4-9 0,0 0 8 0,0 0 7 16,0 0 2-16,0 0-9 0,0 0-1 0,0 0-9 16,0 0-6-16,0 0-8 0,0 0-7 0,0 0 3 15,0 0 15-15,0 0 9 0,0 0-6 0,14 5 4 16,-14-5 4-16,0 0-13 0,3 15 20 15,-3-15-21-15,2 18 12 0,-2-18-21 16,0 22 3-16,0-22-25 0,0 27 26 0,0-27-27 16,-2 30 17-16,2-30-22 0,-1 29 14 0,1-29-17 15,0 28 14-15,0-28-13 0,1 26 12 0,-1-26-22 16,2 22 26-16,-2-22-27 0,3 17 12 0,-3-17-21 16,5 18 34-16,-5-18-11 0,7 11 34 0,-7-11-27 15,10 8 34-15,-10-8-36 0,0 0 26 0,26-1-59 16,-11-6 59-16,4-2-35 0,6-6 29 0,2-3-34 15,2-3 17-15,3-3 11 0,7-7-7 0,3-2-3 16,0-4-23-16,1 0 32 0,3-1-40 0,-1-1 37 16,2 0-33-16,0 1 29 0,-3 1-31 0,0 2 2 15,-2 2 1-15,-3 4 2 0,-9 7-9 16,-3 3 3-16,-3 2-7 0,-6 5-14 0,-1 3-23 16,-5 1-16-16,-12 8-11 0,19-9-1 15,-19 9-10-15,0 0-16 0,17-1-10 0,-17 1-3 0,0 0-11 16,0 0-15-16,9 13-45 0,-9-13-200 15,0 0 198-15</inkml:trace>
  <inkml:trace contextRef="#ctx0" brushRef="#br0" timeOffset="41756.04">8878 15963 222 0,'0'0'549'0,"-21"-2"-196"0,21 2-62 15,-19-1-84-15,19 1-74 0,0 0 4 0,-22 0-51 16,22 0 6-16,0 0-51 0,0 0 24 16,-18 2-46-16,18-2 39 0,0 0-45 0,0 0 37 15,0 0-37-15,3 19 30 0,-3-19-39 0,14 14 31 16,-2-6-36-16,-1 1 23 0,4-2-18 0,0-1 28 15,5-1-19-15,-2-2 27 0,2-2-1 0,3-5-7 16,2-1-5-16,4-5-5 0,0-5-9 0,-1-5 38 16,1-4-48-16,6-10 43 0,-3-4-64 0,-2-3 21 15,-2-4 3-15,-2-6-4 0,-3-3 1 16,-1-5-2-16,-5-3 1 0,-3-3 8 0,-5-4-10 16,-2 1 40-16,-3-2-37 0,-4 3 55 15,-4-1-36-15,-3 3-3 0,-2 5 4 0,0 6 8 0,-2 13-2 16,1 3 5-16,-1 6 2 0,-3 5-4 15,3 6-19-15,-1 3-4 0,-1 6 1 0,2 3-4 16,11 9-3-16,-21-4-1 0,21 4-1 0,-25 17-2 16,10 5 3-16,1 6-4 0,1 7 2 0,1 5 27 15,1 16-39-15,4 4 5 0,0 5-3 0,6 0-3 16,1 3-17-16,1-3-31 0,7-1 2 0,1-3-2 16,3-4-12-16,3-5 6 0,3-4-10 15,3-4-24-15,-1-12 6 0,2-2-17 0,1-4-12 16,2-5 0-16,1-3-14 0,0-6-11 0,-2-4 6 15,-2-6-21-15,-1-3 17 0,2-3-47 0,0-6 16 16,1-4 27-16,0-2 21 0,-3-3 3 0,-2-2 24 16,-2-1 47-16,0-1 62 0,-7 3 80 15,-2-2 31-15,-1 2 19 0,-1 1 0 0,-4 4 8 16,-2 15 6-16,3-24 15 0,-3 24-65 0,-1-19 18 16,1 19-40-16,-5-14 17 0,5 14-44 0,0 0 24 15,-10-10-40-15,10 10 29 0,0 0-43 0,-11 8 20 16,11-8-42-16,-12 18 44 0,8-2-36 0,-1 3 30 15,1 2-37-15,2 1 38 0,0 2-40 0,2 1 24 16,1-2 10-16,2-2-8 0,1 0-3 0,1-1-2 16,3-4-5-16,0 1-1 15,1-6-2-15,0-2-16 0,-9-9 15 0,20 9-3 16,-20-9 3-16,20 0-1 0,-20 0 2 0,25-11 0 16,-11-1 0-16,0-3-33 0,-3-1 28 0,-1-2-26 15,-2-4 44-15,0 0-45 0,-4 0 43 0,-2-1-37 16,-1 2 36-16,-2 3-36 0,-2-4 35 0,-1 2-38 15,-3 4 28-15,0 2-30 0,-2 3 29 0,-2 3-52 16,11 8 35-16,-26-5-42 0,8 9 23 0,-3 5-46 16,-4 3-8-16,-1 5-36 47,1 1-24-47,2 3-13 0,3-2-27 0,1 3-66 0,5-7-127 0,3 2 221 0</inkml:trace>
  <inkml:trace contextRef="#ctx0" brushRef="#br0" timeOffset="42534.75">9830 15417 386 0,'11'-15'429'0,"-11"15"-178"0,0 0-7 16,0 0-79-16,0 0-21 0,0 0-58 16,0 0 16-16,0 0-46 0,0 0 13 0,-11 10-38 15,6 2 26-15,-3 5-51 0,2 4 28 16,0 0-21-16,1 3 20 0,1 2-39 0,0 0 37 0,0 1-36 15,3 0 23-15,2 0-4 0,0-4-6 16,3 1-13-16,0-3 0 0,2 0-5 0,2-4-4 16,3-2-14-16,-1-6-7 0,2-3-2 0,-12-6-11 15,27 5-7-15,-10-8-5 0,2-2 4 0,1-6 8 16,2-4 9-16,0-3 6 0,-1-3 16 0,-2 0 14 16,-2-3 21-16,-2 1 2 0,-2-2 28 0,-3 4-22 15,-2 0 53-15,-2 1-30 0,-2 4 45 0,-1 1-34 16,-3 15 31-16,4-21-11 0,-4 21-17 15,4-17-12-15,-4 17-20 0,0 0 4 0,0 0-9 16,0 0-5-16,0 0-7 0,0 0-1 0,0 0-3 16,-14 13-2-16,11 1-13 0,0 3 4 15,1 0 1-15,-1 5 3 0,2-2-1 0,1-2-9 16,1 2-6-16,2-1-3 0,0-2-11 0,2-2-8 16,1-2 2-16,3-2 7 0,0-2-4 0,-9-9-2 15,20 9-8-15,-20-9-21 0,20-1 30 0,-20 1-18 16,26-10 31-16,-14 1-13 0,2-2 30 0,-3-2-19 15,-1 1 39-15,-3 0 19 0,0 0 9 16,-7 12-36-16,8-20 43 0,-8 20-40 0,6-17 47 16,-6 17-44-16,0 0 35 0,5-17-42 0,-5 17 26 15,0 0-38-15,0 0 32 0,0 0-40 0,8-10 39 16,-8 10-47-16,0 0 40 0,5 17-37 0,-5-17 33 16,8 24-2-16,-2-9-5 0,-1 0-12 15,3 2-6-15,-1-3-4 0,3 1-3 0,0-1-4 16,0-3-2-16,1 0 0 0,0-3 0 0,1-2-13 15,-12-6 7-15,24 7-13 0,-24-7-27 0,25-1 42 16,-11-5-24-16,6-2 32 0,-3-3-18 16,0-3 30-16,3-6-21 0,-3-2 30 0,0-4-48 15,-3-5 51-15,1-1-9 0,-4-5 28 0,0-3-36 16,-3-3 33-16,-3-5-31 0,-1 1 31 16,-3-4-5-16,-2-10-4 0,-3 1 12 0,-2-1-27 0,-1 15 54 15,-3-8-28-15,1 12 42 0,0 5-29 16,-3 3 28-16,0 5-15 0,-1 5-2 0,0 6-28 15,2 2-13-15,-1 8 24 0,12 8-8 0,-21-6-5 16,21 6-4-16,-25 9-2 0,10 4 0 0,-1 8-3 16,2 7 2-16,1 2 36 0,4 8-42 0,1 2 13 15,2 6-11-15,4 3 10 0,3 2-3 16,3 10-10-16,5-3 9 0,2-1-23 0,2-3-2 16,4-5-16-16,3-3-8 0,-3-11-11 0,3-3-18 15,1-2-55-15,1-4-12 0,2-2-57 0,0-4-70 16,-3-3-303-16,-3-4-72 0</inkml:trace>
  <inkml:trace contextRef="#ctx0" brushRef="#br0" timeOffset="42816.75">9520 16520 53 0,'-15'11'722'16,"5"-4"-253"-16,10-7-124 0,-16 11-89 0,16-11-63 15,0 0-27-15,0 0-34 0,0 0-24 0,0 0-30 16,29-18 14-16,0 0 4 0,15-7 9 0,4-3-7 16,7-2-20-16,5-2-5 15,4-1-16-15,3 0-6 0,5 1-15 0,-1 0-20 16,0 1-41-16,-2 5-55 0,-4 2-16 0,-4 2-52 15,-6 5-6-15,-15 5-77 0,-5 5-59 0,-8 1-44 16,-6 3-207-16,-21 3-38 0</inkml:trace>
  <inkml:trace contextRef="#ctx0" brushRef="#br0" timeOffset="42988.75">9951 16501 709 0,'-20'10'516'0,"5"-5"-137"0,15-5-89 16,-21 9-62-16,21-9-49 0,0 0-36 15,-16 7-30-15,16-7-31 0,0 0-7 0,0 0-33 0,24-12-8 16,1-2-4-16,7-1 0 0,5-2-12 16,14-8 3-16,3 0-12 0,3 0-19 15,3-2-32-15,-1 0-10 0,0-1-57 0,-3 2-27 0,0 1-110 16,-3-3-61-16,-3 3-268 0,-4 2-100 0</inkml:trace>
  <inkml:trace contextRef="#ctx0" brushRef="#br0" timeOffset="47107.53">10853 14826 51 0,'0'0'856'0,"0"-17"-297"0,0 17-155 0,0 0-84 15,0-17-84-15,0 17-59 0,0 0-52 0,0 0-24 16,0 0-24-16,-8 13-23 0,5 3 20 0,-1 4-39 16,0 6 14-16,0 4-32 0,-1 6 25 15,-2 2-35-15,3 3 22 0,1 1-26 0,0 4-4 0,0 0-8 16,2 0 6-16,-1 2 0 15,2-2 0-15,-1-2 0 0,0-2-4 0,2-2 3 16,0-2 6-16,0-8-6 0,1-3-2 0,0-4 2 16,1 0-2-16,0-7-46 0,-1-2 41 0,-2-14-44 15,8 22 51-15,-8-22-41 0,7 10 41 0,-7-10-44 16,0 0 49-16,17-6-43 0,-8-4 46 0,2-3-43 16,0-4 56-16,3-7-49 0,-1 0 7 0,0-2-3 15,0-1-8-15,1 3 29 0,-2-1 39 0,-1 6-43 16,0-1 39-16,-2 5-45 0,-1 4 41 0,-8 11-42 15,12-20 30-15,-12 20-30 0,11-9 38 0,-11 9-38 16,0 0 43-16,0 0-44 0,24 3 2 16,-24-3 5-16,14 14 5 0,-7-2-6 15,2 0-2-15,-1 1-14 0,2 3-3 0,0-2-12 16,-1 1-14-16,0-3-24 0,3 1-36 0,-2-4 8 0,0 0-20 16,2-1-8-16,-12-8 2 0,22 6-5 0,-22-6 25 15,22 0-2-15,-22 0 14 16,26-8 13-16,-13 0 15 0,2-3 6 0,0-2 10 0,-3-2 21 15,1-2 21-15,-1 1 4 0,-3-4 38 0,0 1 9 16,0-2 25-16,-3 1 19 0,-1 0 3 0,-1 3 41 16,-4 17-9-16,2-28 7 0,-2 28-4 0,1-21-8 15,-1 21-14-15,0 0-11 0,-3-20-13 16,3 20-12-16,0 0-8 0,0 0-18 0,0 0-3 16,-19 5 10-16,19-5-8 0,-12 25-4 0,6-6-5 15,0 4-6-15,1-1 0 0,2 5-6 0,1-1-13 16,1-1 14-16,2 0-8 0,1-3-1 0,3 0 2 15,-1-3-7-15,1-4 0 0,1-1 1 16,2-3 1-16,-8-11-14 0,15 14 15 0,-15-14-4 16,16 4 2-16,-16-4 3 0,17-3 0 15,-17 3 1-15,21-15-2 0,-11 5 1 0,1-5-11 0,-1 0 4 16,-1-3 12-16,-2 2 7 0,-1-2 1 0,-2 1 4 16,-1 2 1-16,-3 15 1 0,-1-28-35 15,-3 13 25-15,-1 1 9 0,-1 2-9 0,-4 2 1 16,0 1 0-16,10 9-2 0,-23-12-6 15,23 12-5-15,-24-4-10 0,24 4-4 0,-27 3-20 16,27-3-10-16,-23 9-20 0,23-9-53 0,-19 10-24 16,19-10-16-16,-10 11-34 0,10-11-5 0,0 0-58 15,0 0-109-15,0 0 226 0</inkml:trace>
  <inkml:trace contextRef="#ctx0" brushRef="#br0" timeOffset="47456.51">11570 15197 261 0,'13'-7'409'0,"-13"7"-94"0,19-10-72 15,-19 10-51-15,15-8-54 0,-15 8-25 0,0 0 17 16,17-6-6-16,-17 6-29 0,0 0-2 0,0 0-20 16,23 0 7-16,-23 0-46 0,0 0 10 15,17 14-24-15,-17-14 21 0,11 15-33 0,-11-15-2 0,7 21-14 16,-7-21 18-16,2 26-15 0,-2-26-2 16,0 29-7-16,-1-13-7 0,-2 2-7 0,0-3-8 15,-2 2-12-15,0-3-53 0,-3 1 49 16,2-2-8-16,-2-2 29 0,8-11-14 0,-15 15 16 0,15-15-10 15,-13 7 15-15,13-7-25 0,0 0 29 16,-23-5-14-16,23 5 29 0,-15-19-3 0,8 8 21 16,0-3-9-16,2 0 43 0,0-2 10 0,2 1 14 15,-1-2-5-15,4 17-9 0,-4-25 16 0,4 25-10 16,-5-19 26-16,5 19-46 0,0 0 25 0,-3-19-44 16,3 19 33-16,0 0-42 0,0 0 27 0,0 0-33 15,0 0-8-15,0 0-1 0,-6 15 8 0,6-15-3 16,-2 30-1-16,1-12-2 0,-1 7-1 15,0 0-19-15,0 3-2 0,-2 0-17 0,2-1-16 16,-1 1-30-16,0 0-54 0,1-2-45 16,0-2-36-16,0-5-316 0,2 1-22 0</inkml:trace>
  <inkml:trace contextRef="#ctx0" brushRef="#br0" timeOffset="47841.6">11767 14792 545 0,'6'-22'556'16,"-6"22"-108"-16,0 0-149 0,5-15-27 0,-5 15-101 15,0 0 11-15,0 0-74 0,4 14 5 16,-4-14-55-16,2 26 26 0,-1-9-48 0,1 6 30 16,0 0-36-16,0 5 9 0,3-1-3 0,-1 7-14 15,1 1-29-15,-1 0 26 16,1 2-64-16,1-3-23 0,-1 1 4 15,0-3 18-15,-1-3-30 0,-2-2-1 0,1-1-7 0,-1-4-14 0,0 1-13 16,0-6-20-16,-2-17 16 0,2 24 1 0,-2-24 10 0,0 0 5 16,-2 18 23-16,2-18 15 0,0 0 14 0,0 0 20 15,-11-8 31-15,11 8 9 0,-14-21 41 0,5 4 9 16,0-1 21-16,1-1 43 0,0 1-33 0,2-2 34 16,-1 0-51-16,3 2 29 0,-1 2-20 15,1 2-14-15,4 14-53 0,-1-23 30 16,1 23-44-16,2-24 29 0,-2 24-45 0,12-22 40 15,-3 10-61-15,3 3 48 0,-1 1-46 0,2 1 8 16,3 1-45-16,-3 2-29 0,-13 4-27 0,27-3-29 16,-27 3-35-16,25 7 2 0,-25-7-35 0,20 11-244 15,-13 0 105-15</inkml:trace>
  <inkml:trace contextRef="#ctx0" brushRef="#br0" timeOffset="48088.18">10958 16097 587 0,'-16'11'409'0,"6"-3"-101"0,10-8-72 0,-15 13-51 16,15-13-32-16,0 0-13 0,0 0-27 0,0 0-11 16,0 0 0-16,16-7-1 0,5-5 7 0,9-4-6 15,6-3-25-15,12-7-6 0,3-1 17 0,4 0-47 31,3-2 22-31,0 3-41 0,-3 0 24 0,-2 3-48 0,-3 3-10 0,-11 5-78 0,-4 1 6 16,-4 5-57-16,-9 5-42 0,-6-1-56 16,-16 5-14-16,16 3-29 0,-16-3-233 0,0 0 8 0</inkml:trace>
  <inkml:trace contextRef="#ctx0" brushRef="#br0" timeOffset="48260.17">11236 16131 549 0,'-17'8'450'0,"3"0"-109"0,3-1-72 16,11-7-68-16,-19 9-23 0,19-9 0 0,0 0-53 15,-12 6-2-15,12-6-15 0,0 0 0 0,15-7 7 16,2-4-11-16,8-2-9 0,5-3-7 0,1-2-18 16,12-6-19-16,3 0-11 0,2-1 16 15,-1 1-33-15,1 0 15 0,-1-1-49 16,-3 3-14-16,-8 4-79 0,-1 0 7 0,-3 3-46 16,-2 0-53-16,-2 0-59 0,-7 5-44 15,0-2-335-15,-6 1-166 0</inkml:trace>
  <inkml:trace contextRef="#ctx0" brushRef="#br0" timeOffset="49397.17">12140 14987 274 0,'0'0'686'0,"-7"-11"-258"0,7 11-71 0,0 0-115 16,-12-11-36-16,12 11-119 0,0 0-43 15,0 0-97-15,-15-7-57 0,15 7-41 0,0 0 5 16,-16 11 0-16,16-11 27 0,-11 17-11 0,3-5-1 16,0 1 25-16,2 1-18 0,1 1-12 0,1 2-148 15,0-1 84-15</inkml:trace>
  <inkml:trace contextRef="#ctx0" brushRef="#br0" timeOffset="49519.18">12052 15325 46 0,'2'25'411'16,"-2"-25"-83"-16,2 16-87 0,-2-16 4 0,0 0-70 15,0 20-4-15,0-20-64 0,0 0 19 16,0 0-61-16,1 15 11 0,-1-15-40 0,0 0 27 16,0 0-61-16,0 0-3 0,0 0-74 0,1 18-72 15,-1-18-46-15,0 0-298 0,0 0 52 0</inkml:trace>
  <inkml:trace contextRef="#ctx0" brushRef="#br0" timeOffset="185315.99">21202 10960 334 0,'0'0'437'0,"-18"4"-129"15,18-4-44-15,-19 3-64 0,19-3-39 0,0 0-39 0,-23 2 17 16,23-2-45-16,0 0 35 0,-18 3-25 16,18-3-17-16,0 0-16 0,0 0-23 15,0 0-1-15,-16 4 0 0,16-4 5 0,0 0-1 16,0 0 2-16,19 6-2 0,-19-6-3 0,42-1-7 16,-12-1-10-16,12-2-37 0,2-2 27 0,6 0-25 15,11-4 26-15,3 0-34 0,2-2 36 0,0-2-39 16,2-1 37-16,-2-1-41 0,0 1 38 0,-2-1-45 15,-3 0 18-15,-5 1-57 0,-13 1 30 0,-3 3-39 16,-5 1 3-16,-6 0-18 0,-9 2-28 0,-2 1-19 16,-18 7-20-16,15-14 6 0,-15 14 27 0,0 0 23 15,-7-15 22-15,7 15 25 16,-26-12 36-16,6 6 23 0,-3-1 17 0,-1-2 22 16,-1 2 19-16,1-1 9 0,0 1 6 0,3 0 6 15,1 2-8-15,5-1-6 0,15 6 13 0,-23-6 20 16,23 6-56-16,-15-5 24 0,15 5-48 0,0 0 28 15,0 0-46-15,0 0 33 0,0 0-43 0,0 0 39 16,0 0-43-16,0 0 43 0,24 5-40 0,-7-2 38 16,5 2-41-16,0 0 27 0,1 1-27 0,2 1 32 15,-1 1-43-15,-2-1 45 0,-3 2-40 0,1 1 38 16,-4 0-41-16,-2 3 41 0,-3 0-41 16,-4 0 36-16,-2 1-36 0,-2 1 41 0,-5 2-39 15,-2 1 35-15,-2 3-3 0,-2-1-4 16,-2 2-1-16,-3 1-11 0,3-2-44 0,0-1-36 15,-1-1-69-15,3-1-64 0,2-5-86 0,0 0-289 16,6-13-119-16</inkml:trace>
  <inkml:trace contextRef="#ctx0" brushRef="#br0" timeOffset="185681.99">22757 10471 46 0,'5'-15'539'0,"-2"-1"-187"0,-3 16-78 0,1-25-30 16,-1 25-71-16,-4-24-7 0,4 24-18 0,-12-22-13 15,12 22-14-15,-16-16-46 0,16 16 24 0,-21-10-19 16,21 10-12-16,-26-4-17 0,26 4-44 0,-31 4 30 16,12 5-37-16,-1 1 30 15,2 4-39-15,1 1 32 0,0 5-41 0,5-1 42 0,3 2-42 16,1 3 39-16,4-1-35 0,3 3 35 0,3 0-35 15,3 0 23-15,4 4-24 0,3-2 36 16,2-2-43-16,2 3 41 0,2-5-36 0,0-1 30 16,1 0-35-16,-3-3 24 0,0-3-22 0,-3-3 36 15,0 0-43-15,-4-3 35 0,-2 0-24 0,-7-11 34 16,7 18-33-16,-7-18 34 0,-5 16-36 0,-4-5 35 16,-4-1-35-16,-5 0 34 0,-3 1-4 0,-1-2-3 15,-6 0-3-15,3-1-18 16,1-1-35-16,1-2-35 0,4-2-40 0,2-1-36 0,17-2-69 15,-23-1-22-15,23 1-270 0,-11-9 9 0</inkml:trace>
  <inkml:trace contextRef="#ctx0" brushRef="#br0" timeOffset="186431.99">22801 10726 534 0,'14'-7'461'0,"-14"7"-61"16,20-9-136-16,-20 9-7 0,17-9-88 0,-17 9 18 15,0 0-66-15,16-7 14 16,-16 7-71-16,0 0 20 0,0 0-59 0,16-5 29 15,-16 5-52-15,0 0 46 0,0 0-47 0,15 5 40 16,-15-5-48-16,0 0 38 0,14 13-43 0,-14-13 34 16,12 11-35-16,-12-11 35 0,14 8-37 0,-14-8 38 15,14 7-49-15,-14-7 42 0,16 4-45 16,-16-4 45-16,0 0-46 0,23-2 46 0,-23 2-48 16,15-7 54-16,-15 7-42 0,10-10 42 0,-10 10-43 0,6-17 35 15,-6 17-34-15,3-17 39 0,-3 17-35 0,-5-19 42 16,5 19-36-16,-6-15 40 0,6 15-46 15,-11-8 43-15,11 8-45 0,0 0 47 16,-28 5-52-16,13 3 41 0,-1 5-48 0,-2 2 54 16,0 3-45-16,0 4 43 0,2-1-44 0,4-1 43 15,3-1-52-15,2 0 28 0,2-3-36 0,5-16 30 16,0 25 12-16,0-25-32 0,13 22-11 0,-3-13-8 16,4-3-14-16,3-1-12 0,2-5-18 0,5-2-5 15,2-1-4-15,5-5 30 0,-4-3 14 0,1-1 13 16,-1-2 10-16,-3-2 32 0,-6 2 16 0,-3-1 12 15,-2 0 26-15,-2 0 0 0,-4 2 40 0,-2 1-37 16,-5 12 32-16,9-20-32 16,-9 20 39-16,5-15-48 0,-5 15 17 0,0 0-41 15,7-17 34-15,-7 17-52 0,0 0 36 0,0 0-48 16,0 0 42-16,10-9-49 0,-10 9 47 0,0 0-55 16,17 11 50-16,-17-11-51 0,16 16 39 0,-6-6-40 15,-1 1 31-15,0 0-35 0,0 0 45 0,-2 3-43 16,-1-3 52-16,-1 3-51 0,-5-14 43 0,5 19-41 15,-5-19 34-15,4 14-29 0,-4-14 38 0,0 0-36 16,1 18 43-16,-1-18-49 0,0 0 59 0,0 0-45 16,0 0 43-16,-7 12-43 0,7-12 34 15,0 0-51-15,0 0 38 0,0 0-56 16,-1-19 32-16,1 19-46 0,5-20 7 0,2 6-34 0,-2-3-32 16,2 0-4-16,1-3-11 0,0 1 2 15,1 2 19-15,-2 0 22 0,0 5 14 0,0-1 15 16,-7 13 16-16,11-18 19 0,-11 18 23 0,7-15 19 15,-7 15 26-15,0 0 14 0,7-14 12 0,-7 14 3 16,0 0-13-16,7-13 8 0,-7 13-11 0,0 0 7 16,0 0-30-16,0 0-7 0,8-11-4 15,-8 11 6-15,0 0 11 0,0 0-22 0,13 7 33 16,-13-7-36-16,13 11 25 0,-13-11-35 0,14 18 21 16,-4-8-30-16,-2 2 22 0,2 2-37 0,1 0 7 15,-1 2 14-15,2-2 4 0,1 0-49 16,-2-1-46-16,2 1-39 0,-2-4-51 0,-1 0-60 0,-10-10-281 15,20 11-2-15</inkml:trace>
  <inkml:trace contextRef="#ctx0" brushRef="#br0" timeOffset="186598.99">23704 10630 131 0,'0'0'581'16,"0"-24"-206"-16,0 24-54 0,-2-21-111 0,2 21 1 15,-3-17-67-15,3 17 7 0,0 0-63 0,-10-13 20 16,10 13-53-16,0 0 29 0,-14 6-21 0,14-6-9 15,-15 19-55-15,8-7 40 0,-2 6-47 0,1 1 41 16,1 2-42-16,1 1 29 0,1-1-64 0,1 1-6 16,2-2-48-16,0-2-72 0,2-18-28 15,1 30-44-15,-1-30-295 0,5 22-28 0</inkml:trace>
  <inkml:trace contextRef="#ctx0" brushRef="#br0" timeOffset="186972.52">23859 10672 181 0,'12'-17'565'16,"-12"17"-201"-16,9-12-45 0,-9 12-111 0,0 0-28 16,9-15-52-16,-9 15 2 0,0 0-56 0,0 0 15 15,0 0-45-15,0 0 18 0,0 0-46 16,0 0 30-16,0 0-47 0,4 20 42 16,-4-20-39-16,-1 19 26 0,1-19-32 0,0 19 27 0,0-19-30 15,1 20 27-15,-1-20-45 0,5 19 44 16,-5-19-31-16,8 14 22 0,-8-14-28 0,10 10 22 15,-10-10-24-15,0 0 26 0,21 2-69 0,-21-2 57 16,19-7 26-16,-7 0-29 0,-1-2 23 0,1-4-21 16,0-1 26-16,-3-1-19 0,0-2 22 0,-1 1-18 15,-1 2 49-15,-3 1-38 0,-4 13 43 0,7-20-47 16,-7 20 33-16,2-16-45 16,-2 16 34-16,0 0-42 0,0 0 34 0,-7-13-37 15,7 13 37-15,0 0-41 0,-19 10 38 0,9 0-38 16,0 0 35-16,0 1-36 0,2 1 34 0,0 1-56 15,2 1 33-15,-1-2-51 0,7-12-3 0,-5 23-29 16,5-23-20-16,0 18-23 0,0-18-19 0,12 14-3 16,-12-14-3-16,22 8 5 0,-22-8-10 0,35-2 1 15,-11-5-218-15,6-1 216 0</inkml:trace>
  <inkml:trace contextRef="#ctx0" brushRef="#br0" timeOffset="187265.05">24270 10602 581 0,'14'-17'170'0,"-1"0"-4"0,0 2 12 15,-3-2 8-15,-1 3-14 0,0 2-25 0,-9 12-9 16,10-20 4-16,-10 20-44 0,9-14-8 0,-9 14-32 15,0 0 12-15,10-12-42 0,-10 12 14 0,0 0-24 16,0 0 16-16,15 5-28 0,-15-5 12 0,11 16-16 16,-4-3 22-16,-3 1-28 0,3 4 6 15,-2 1-16-15,1 0 1 0,-1 2-4 0,-2-1-5 16,0-3 22-16,-1 0-11 0,-2-17 0 0,0 29 1 16,0-29 14-16,-3 27-4 0,3-27 32 15,-8 23-6-15,8-23 31 0,-10 18-23 0,10-18 67 16,-10 12-52-16,10-12 59 0,0 0-55 0,-12 8 28 15,12-8-57-15,0 0 33 0,0 0-48 0,-6-19 23 16,6 19-49-16,8-31 29 0,1 13-53 0,5-7 31 16,2 1-48-16,2 2 30 0,2 0-49 0,1 3 36 15,1 1-26-15,-5 5-4 0,2 0-15 0,-1 5-23 16,-4 2-23-16,-14 6-29 0,18-3-9 0,-18 3-16 16,0 0 8-16,0 0-271 0,9 14 129 0</inkml:trace>
  <inkml:trace contextRef="#ctx0" brushRef="#br0" timeOffset="187500.05">23030 11275 541 0,'-18'7'460'0,"4"0"-88"16,14-7-128-16,-19 8-14 0,19-8-80 15,0 0 9-15,0 0-55 0,0 0 49 0,0 0-51 16,0 0 32-16,28-5-44 0,2-4 20 0,6-1-38 15,5 0 12-15,15-3-27 0,2-1 20 16,5 1-8-16,1 0-8 0,3 0-13 0,-2 1-3 16,0 0-10-16,-1 0-8 0,-1 2-14 0,-3 1-3 15,-11 1-26-15,-4 1-35 0,0 2-37 0,-3-2-30 16,-4 2-47-16,-2 0-61 0,-9 0-66 0,-3 1-65 16,-1-2-262-16,-6 2-150 0</inkml:trace>
  <inkml:trace contextRef="#ctx0" brushRef="#br0" timeOffset="188133.05">25601 10324 585 0,'0'0'425'0,"-6"-24"-89"0,6 24-53 0,-6-21-50 16,6 21-35-16,-7-19-25 0,7 19-18 0,-12-14-18 15,12 14-18-15,-13-10-27 0,13 10-10 16,0 0-5-16,-31 5-17 0,14 4 47 0,0 5-69 15,-5 7-1-15,-1 4-7 0,1 7-35 0,-3 9 26 16,1 4-33-16,1 3 31 0,3 0-27 0,2 1 24 16,2 2-37-16,6-10 34 0,6 0-27 0,0 0 30 15,6-3-7-15,2-1-28 0,7-3-28 16,4-3-37-16,5-3-13 0,2-4-76 16,7-5-68-16,2-2-59 0,5-9-354 0,5-2-186 0</inkml:trace>
  <inkml:trace contextRef="#ctx0" brushRef="#br0" timeOffset="188517.05">25946 10573 456 0,'-6'-15'477'0,"0"1"-84"15,0 2-132-15,6 12-28 0,-11-18-91 16,11 18 18-16,-12-12-78 0,12 12 28 0,0 0-56 0,-13-9 29 16,13 9-48-16,0 0 30 0,-9 14-50 0,9-14 19 15,-4 20-38-15,4-20 42 0,0 32-49 16,0-13 42-16,0 0-39 0,2 4 35 0,0 0-39 15,-2-5 25-15,0 2-26 16,0-3 35-16,0-17-37 0,0 25 39 0,0-25-40 0,0 20 42 16,0-20-34-16,0 0 43 0,0 0-46 0,0 17 38 15,0-17-47-15,0 0 51 0,0 0-47 0,-2-23 48 16,4 6-44-16,0-5 47 0,3-7-49 16,-1-4 47-16,0-6-50 0,3-2 51 0,3-1-53 0,0-1 73 15,1 1 15-15,1 2 3 0,1 5-30 16,-1 4 22-16,-1 2-22 0,-2 8 14 0,-3 4-33 15,0 2 6-15,-6 15-21 0,10-17 20 0,-10 17-29 16,11-6 23-16,-11 6-7 0,15 4 1 16,-5 5 2-16,0 2-8 0,1 5-8 0,0 5 5 15,-2 1-24-15,2 5 24 0,-4 5-25 0,0-2 18 16,0 3-70-16,-3 0-10 0,-1 0-50 0,-1-4-9 16,-2 1-53-16,-2-3-65 0,1-1-89 0,-3-1-277 15,-3-2-154-15</inkml:trace>
  <inkml:trace contextRef="#ctx0" brushRef="#br0" timeOffset="188669.05">26049 10631 347 0,'-6'-12'463'16,"6"12"-165"-16,0 0-48 0,-5-12-68 0,5 12-63 16,0 0-40-16,0 0-23 0,0 0-20 0,0 0-27 15,0 0-36-15,7-14-45 0,-7 14-55 0,20-3-37 16,-20 3-269-16,24-5 163 0</inkml:trace>
  <inkml:trace contextRef="#ctx0" brushRef="#br0" timeOffset="189233.05">26271 10701 578 0,'0'0'375'0,"0"0"-88"0,0 0-65 0,0 17-55 0,0-17-41 15,0 0-13-15,0 0-23 0,0 0 12 16,0 0-38-16,6 12 17 0,-6-12-43 0,0 0 14 15,17-3-29-15,-17 3 4 0,27-9-17 0,-9-1 24 16,-2 0-35-16,2-3 21 0,-1-6-26 0,2-3 11 16,-1-2-25-16,-3-4-1 0,0-3-15 15,-2-4 19-15,-2-3-13 0,-2-1 15 0,0-2 21 16,-5 2 1-16,-2 0 38 0,-2 3-26 0,0 9 57 16,-4 1-52-16,2 3 56 0,-3 3-62 0,-1 4 45 15,-1 2-56-15,7 14 36 0,-12-18-46 16,12 18 26-16,-16-6-30 0,16 6 36 0,-17 7-48 15,5 3 47-15,5 4-6 0,-3 5-2 0,-1 9-2 16,3 3-13-16,0 5-30 0,1 1 39 0,1 2-45 16,2 1 48-16,2-1-42 0,4 3 43 0,0-4-41 15,4-1 40-15,0-4-43 0,1-1 39 16,2-3-44-16,0-8 49 0,2-1-47 0,0-3 49 16,1-3-40-16,1-4 41 0,1-3-40 0,-14-7 27 15,27 5-19-15,-12-7 30 0,6-5-37 0,-2-3 38 16,6-5-38-16,-2-6 38 0,0-4-40 0,-1-1 48 15,-2-8-49-15,1-8 37 0,-1-3-37 0,-2-3 40 16,-2 0 1-16,-3 8-4 0,-2 3-38 0,-2 2 60 16,-2 3-32-16,-3 7 56 0,1 3-35 15,-3 4 35-15,-2 18-49 0,0-27 38 0,0 27-45 16,-2-21 32-16,2 21-43 0,-7-14 30 16,7 14-35-16,0 0 31 0,-13-8-33 0,13 8 27 15,-16 10-32-15,9-1 39 0,-3 6-2 16,0 4-18-16,3 3 15 0,-1 6-41 0,0 3 34 0,2 2-33 15,1 1 38-15,-1 1-37 0,1 0 38 0,3 1-37 16,0-1 37-16,-3 0-38 0,5-8 25 0,0 2-82 16,2-2 23-16,1-2-52 0,1 0-57 0,3-1-70 15,-1-5-63-15,1-1-311 0,5-4-140 16</inkml:trace>
  <inkml:trace contextRef="#ctx0" brushRef="#br0" timeOffset="190339.05">27301 10190 619 0,'0'0'500'0,"7"-22"-158"16,-7 22-50-16,2-17-109 0,-2 17 9 0,0 0-80 16,5-15 20-16,-5 15-58 0,0 0 34 0,0 0-57 15,0 0 24-15,4 15-43 0,-4-15 26 16,0 27-2-16,0-7-12 0,2 4-8 0,-2 4-49 15,0 0 41-15,0 1-61 0,0 1 9 0,0 0-38 16,-2 1 2-16,2-3-47 0,0 0-47 16,-2-1-50-16,0-3-21 0,2-5 0 0,-1-4-75 0,1-15-153 15,-2 25 125-15</inkml:trace>
  <inkml:trace contextRef="#ctx0" brushRef="#br0" timeOffset="190485.05">27273 10539 265 0,'0'0'511'16,"-8"-21"-174"-16,8 21-37 0,-7-17-99 0,7 17-18 15,-6-13-62-15,6 13 1 0,0 0-62 0,-5-14 24 16,5 14-52-16,0 0 0 0,0 0-26 0,0 0-20 16,0 0-35-16,7-13-48 0,-7 13-37 0,17-3-49 15,-17 3-17-15,30-4-266 0,-14 0 101 0</inkml:trace>
  <inkml:trace contextRef="#ctx0" brushRef="#br0" timeOffset="190835.06">27528 10264 208 0,'2'-17'511'0,"-2"17"-143"0,4-28-82 0,-4 28-49 16,0-26-62-16,0 26 13 0,1-20-69 0,-1 20 16 0,0 0-65 16,0-22 20-16,0 22-56 0,0 0 21 0,0 0-39 15,0 0 35-15,0 0-40 0,0 0 25 16,-9 17-43-16,5-1 37 0,-4 5-6 16,3 2-47-16,-1 6 46 0,-1 2-45 0,-1-1 40 15,3 1-41-15,0-6 26 0,1 2-35 0,2-3 1 16,0-2-15-16,2-2 22 0,2-2-6 0,0-2 4 15,-2-16 2-15,7 23 8 0,-7-23 1 0,11 18 7 16,-11-18-24-16,13 7 29 0,-13-7 1 0,0 0 2 16,28-4 0-16,-28 4 11 0,25-13-4 0,-12-2 9 15,3 3-40-15,-3-3 62 0,3 0-33 16,-1 0 36-16,-1-1-24 0,-1 4 24 0,-1-1-31 0,-1 4 14 16,-11 9-29-16,15-15 21 15,-15 15-22-15,12-10 31 0,-12 10-37 0,0 0 34 16,13-5-36-16,-13 5 33 0,0 0-34 0,14 6 19 15,-14-6-26-15,9 13 12 0,-9-13-49 0,6 15-19 16,-6-15-33-16,6 18-43 0,-6-18-21 0,9 17-10 16,-9-17 7-16,8 15-286 0,-8-15 102 0</inkml:trace>
  <inkml:trace contextRef="#ctx0" brushRef="#br0" timeOffset="191201.05">27907 10426 97 0,'0'0'537'0,"10"-13"-170"0,-10 13-41 16,0 0-81-16,9-15 0 0,-9 15-85 15,0 0-1-15,8-12-59 0,-8 12 16 0,0 0-64 16,0 0 31-16,0 0-50 0,0 0 25 0,0 0-51 16,0 0 34-16,0 0-43 0,13 6 34 0,-13-6-49 15,4 13 47-15,-4-13-43 0,6 16 38 0,-6-16-41 16,9 16 25-16,-9-16-59 0,12 14 54 0,-12-14-38 16,13 13 34-16,-13-13-31 0,16 5 28 0,-16-5-28 15,19 2 23-15,-19-2-21 0,21-5 18 16,-21 5-12-16,20-12 33 0,-10 2-29 0,-2 1 27 15,0-4-21-15,-2 0 27 0,-1-2-23 0,-1-1 20 16,-2-1 22-16,0 0 0 0,-2 17 3 16,2-28 8-16,-2 28-41 0,0-22 38 0,0 22-44 15,-2-18 35-15,2 18-43 0,0 0 35 0,-7-11-2 16,7 11-9-16,0 0 2 0,-22 10-2 0,11 0-3 16,-1 5-41-16,2 2 43 0,0 2-40 0,1 2 24 15,0-1-48-15,5 3 7 0,0-2-47 0,3-2-25 16,1-1-25-16,4 0-28 0,1-1 7 15,6 0 17-15,3-5-7 0,5-2 34 0,2-3-92 16,4-3-173-16,4-4 210 0</inkml:trace>
  <inkml:trace contextRef="#ctx0" brushRef="#br0" timeOffset="191403.05">28748 10132 563 0,'6'-17'432'15,"-3"2"-54"-15,-3 15-126 0,1-23-5 0,-1 23-81 16,-5-17 20-16,5 17-78 0,-10-12 31 15,10 12-70-15,-18-4 28 0,18 4-66 0,-26 9 17 16,8 1-38-16,-2 6 48 0,-2 3-53 0,1 3 42 16,0 2-54-16,1 5 54 0,4 1-59 0,-1 1 35 15,4 0-40-15,0 3 16 0,5-3-49 0,2-1 29 16,3-4-41-16,5-1-7 0,3-3-21 0,3-1-9 16,4-2-18-16,3-6-27 0,4-1-16 15,3-3-29-15,1-6 29 0,3-3-67 0,8-5-215 16,2-2 149-16</inkml:trace>
  <inkml:trace contextRef="#ctx0" brushRef="#br0" timeOffset="191701.05">29031 10259 434 0,'12'-20'382'16,"-5"3"-77"-16,-1 2-22 0,-6 15-83 0,2-20-18 15,-2 20-50-15,-4-15 14 0,4 15-57 0,-12-8 20 16,12 8-53-16,-20 0 26 0,5 4-54 0,-3 3 22 16,-1 3 2-16,1 2-10 0,-3 6-11 0,0 2 2 15,2 1-52-15,1 3 43 0,1-1-38 0,2 2 36 16,3 0-44-16,2-4 47 0,2 1-49 0,4-1 45 15,2-3-38-15,2-18 33 0,1 26-36 0,4-11 36 16,3-4-48-16,1-1 53 16,3-4-46-16,2-1 46 0,-14-5-38 0,32 2 38 15,-10-7-37-15,1-2 36 0,-1-2-43 0,5-4 63 16,-1-3-37-16,-3-2 54 0,0-3-57 0,-5-1 60 16,0 0-7-16,-5 3-1 0,-3 1-3 0,-3-3-47 15,-2 5 38-15,-3 1-47 0,-2 15 36 0,-4-27-55 16,-3 15 43-16,-3 2-69 0,-4 2 42 0,0 1-53 15,-3 2 9-15,1 3-35 0,-3 0-26 0,19 2-62 16,-34 1-85-16,34-1-41 0,-28 3-236 0,28-3-34 16</inkml:trace>
  <inkml:trace contextRef="#ctx0" brushRef="#br0" timeOffset="192353.06">29121 10200 176 0,'0'0'616'0,"19"-4"-175"15,-19 4-147-15,0 0-55 0,19-3-77 0,-19 3 5 16,0 0-66-16,14 5 23 0,-14-5-65 0,0 0 30 16,10 17-7-16,-10-17-30 0,8 20-49 15,-8-20 37-15,6 28-53 0,-4-11 45 0,-1 0-43 16,1 0 36-16,0 1-45 0,-2-18 32 16,2 32-38-16,-2-32 17 0,4 25-25 0,-4-25 10 15,3 22 2-15,-3-22 4 0,6 16 7 0,-6-16 1 16,0 0 2-16,9 12-11 0,-9-12 7 0,0 0 13 0,17-3 34 15,-17 3-39-15,21-11 37 0,-10 1-42 16,4-2 41-16,0 0-57 0,1-2 68 0,-2 1-8 16,3 0-43-16,-1 2 50 0,-2-1-3 0,-3 3-8 15,0 1-4-15,-11 8-8 0,18-10-4 16,-18 10-33-16,0 0 34 0,20-2-48 16,-20 2 51-16,12 7-49 0,-12-7 49 0,12 12-42 0,-12-12 31 15,10 18-30-15,-3-7 42 0,1 2-41 16,-1-4 30-16,2 4-40 0,0-2 39 0,1-3-41 0,2 2 33 15,2-2-48-15,-1 0 39 0,3-3-35 0,0-2 10 16,2 0-12-16,0-3 12 0,2-2-5 16,4-2 18-16,-2-1-18 0,2-3 31 0,-2 0-8 0,1-2 18 15,2-5-7-15,-3 3 34 0,-1-2-17 16,-2 2 37-16,-1-1-10 0,1 1 15 16,-3-1-1-16,0 3-43 0,-7 2 48 0,3-1-47 15,-12 9 44-15,16-12-54 0,-16 12 35 0,14-9-43 16,-14 9 50-16,12-9-61 0,-12 9 48 0,12-5-49 15,-12 5 42-15,0 0-45 0,16-9 45 0,-16 9-47 16,10-8 37-16,-10 8-39 0,9-9 50 0,-9 9-51 16,9-12 54-16,-9 12-47 0,7-17 44 0,-7 17-38 15,6-21 27-15,-6 21-34 0,7-28 25 16,-2 14-22-16,-1-1 48 0,0 0-49 0,0 1 3 0,-4 14 4 16,7-22 8-16,-7 22-7 15,5-16 3-15,-5 16 7 0,0 0-1 0,6-17-2 16,-6 17 3-16,0 0-1 0,0 0 42 0,0 0-49 15,0 0 43-15,-9 24-53 0,2-10 51 0,-2 6-50 16,-4 5 45-16,-1 3-5 0,-2 2-19 0,0 0-55 16,-2 2 5-16,1 2-29 0,-2 0-35 0,-1 3-47 15,0 6-74-15,-4-2-43 0,6-5-263 0,3-2-35 16</inkml:trace>
  <inkml:trace contextRef="#ctx0" brushRef="#br0" timeOffset="192490.05">29691 10769 374 0,'0'0'687'0,"0"0"-161"0,-9 12-165 16,9-12-52-16,0 0-85 0,0 0-29 0,0 0-74 16,0 0 0-16,0 0-57 0,0 0 4 0,0 0-75 15,26-2-10-15,-5-4-84 0,8-6-10 0,5 2-75 16,3-4-98-16,2-3-406 0,11-3-218 0</inkml:trace>
  <inkml:trace contextRef="#ctx0" brushRef="#br0" timeOffset="194270.06">9832 8028 46 0,'0'0'312'0,"0"0"-85"0,0 0-54 0,0 0-39 15,0 0-37-15,0 0-8 0,0 0-18 0,0 0-12 16,1-17-4-16,-1 17-13 0,0 0-6 0,0 0 4 16,0 0-14-16,0 0 8 0,0 0 13 0,0 0 14 15,0 0-13-15,0 0 15 0,0 0-15 16,0 0-4-16,6 13 6 0,-6-13 5 0,0 0-6 16,4 14-2-16,-4-14-8 0,0 0 4 0,8 20 12 15,-8-20-13-15,7 15 8 0,-7-15-17 0,9 17 12 16,-9-17-16-16,12 20 5 0,-4-6-13 0,-1-5 27 15,2 6-34-15,1-1 20 0,1 1-28 16,-1 2 29-16,2-3-32 0,0 4 26 0,0-2-28 16,1 2 35-16,1-2-34 0,0 1 36 0,0 1-38 15,2-1 22-15,0 4-4 0,3-1 10 16,-1 1-12-16,1-1 9 0,1-1 3 0,-1 1 1 0,2 1-7 16,0-1-4-16,1 1 3 0,0 0-4 0,0 0-3 15,2 0 43-15,0-2-51 0,-2 3-9 0,3-4 11 16,0 2 4-16,0 1 8 0,0-2-11 0,0 0 8 15,1 2-4-15,0-1-7 0,1-1-2 0,0 0 7 16,0 1-8-16,1 0 0 0,0-1 6 0,0 0-3 16,1 2 0-16,-2-1-2 0,1 1 1 0,0-2-1 15,2 1-1-15,-1 0-1 0,-2 0 0 16,2-3-2-16,-2 2 2 0,1 0-9 0,-1-2 8 16,-1 0 1-16,-1 0-6 0,1 1-2 0,-1-1 9 15,0 0 1-15,0-1-4 0,-1 1 3 16,0-3 4-16,-1 2-6 0,-2-4 0 0,0 2-1 15,0-2 1-15,0 0-1 0,-2 0 46 0,2 1-53 16,4 0 40-16,-2 1-53 0,-4-3 56 0,1 1-52 16,0 0 51-16,-2 0-61 0,2 0 57 0,0 1-54 15,-1-1 53-15,0 2-50 0,2 0 46 0,-3-1-46 16,-1 0 46-16,1 0-47 0,2-2 46 16,-2 2-48-16,-1-2 51 0,2 2-51 0,-3-3 48 0,1 1-55 15,-1 0 55-15,1 0-56 0,-1-1 62 16,1-1-54-16,1 2 49 0,-3-2-49 0,2-1 49 15,0 2-49-15,0-1 3 0,0 1 5 0,1-2 2 16,-2 1 0-16,2 0 7 0,0-1 3 0,-1 1-10 16,-1-1 9-16,0 1-5 0,2-1 2 0,-3 4 6 15,0-3 3-15,0-1-1 0,-2 1 0 0,-1 1 0 16,0-1-1-16,-1 1 0 0,1-2 1 0,-2 1 0 16,1-1-3-16,-3 1-1 0,2 0 4 15,-10-9-8-15,17 15 2 0,-17-15 8 0,17 15-7 16,-17-15 0-16,15 15 8 0,-15-15 0 0,17 15 1 15,-17-15-3-15,15 14 0 0,-15-14-1 0,16 14 3 16,-16-14-9-16,15 15 6 0,-15-15-6 0,14 13 5 16,-14-13 4-16,13 14-2 0,-13-14-7 15,14 14 0-15,-14-14 55 0,11 12-56 0,-11-12 46 16,9 14-53-16,-9-14 49 0,10 12-53 0,-10-12 47 16,10 13-49-16,-10-13 54 0,11 11-60 0,-11-11 56 15,10 11-56-15,-10-11 47 0,10 11-51 0,-10-11 57 16,11 10-52-16,-11-10 54 0,12 9-55 0,-12-9 51 15,9 10-45-15,-9-10 44 0,9 10-51 0,-9-10 51 16,0 0-52-16,12 11 40 0,-12-11-58 0,0 0 42 16,10 10-81-16,-10-10 88 0,0 0-47 0,0 0 51 15,0 0-61-15,9 8 29 0,-9-8-56 0,0 0-30 16,0 0-29-16,0 0-42 0,0 0-31 16,0 0 11-16,-15-10-33 0,15 10-17 0,-16-9-211 15,16 9 108-15</inkml:trace>
  <inkml:trace contextRef="#ctx0" brushRef="#br0" timeOffset="194504.05">12021 10031 594 0,'0'0'448'0,"0"0"-81"0,-14-7-50 16,14 7-97-16,0 0-32 0,0 0-48 0,-14-5-26 15,14 5-23-15,0 0-18 0,0 0-6 0,0 0 2 16,0 0 43-16,0 0-65 0,0 0 40 0,0 0-56 15,16 7 47-15,-16-7-76 0,22 9 53 16,-9-4-55-16,2-1 48 0,3 1-61 0,-1-1 35 16,0 0-65-16,3-1 23 0,-2-2-60 15,4 2-9-15,-4-3-48 0,2 0-34 0,0-1-57 16,-2-2 0-16,4-1-26 0,-1-2-15 16,0-1-213-16,-4-1 72 0</inkml:trace>
  <inkml:trace contextRef="#ctx0" brushRef="#br0" timeOffset="194638.05">12421 9965 635 0,'0'0'350'0,"11"-15"-14"0,-11 15-41 0,5-14-36 15,-5 14-38-15,0 0-23 0,2-17-20 0,-2 17-18 16,0 0-34-16,0 0-11 0,-2-17-16 0,2 17-18 16,0 0-17-16,0 0-14 0,0 0-6 0,0 0-8 15,0 0-9-15,-21 8-5 0,21-8-10 16,-15 22 39-16,5-5-103 0,-3 2 2 0,-1 4-81 16,-1 2-87-16,-3 2-75 0,0-1-94 0,-1 3-264 15,-1 0-180-15</inkml:trace>
  <inkml:trace contextRef="#ctx0" brushRef="#br0" timeOffset="195803.05">6649 5733 114 0,'0'0'385'16,"0"0"-130"-16,0 0-65 0,0 0-42 16,0 0-31-16,0 0-22 0,0 0-21 0,0 0-13 0,7 13-12 15,-7-13-9-15,0 0-36 0,0 0-34 16,0 0-37-16,0 0-56 0,0 0-69 0,0 0-131 15,0 0 272-15</inkml:trace>
  <inkml:trace contextRef="#ctx0" brushRef="#br0" timeOffset="195972.05">6677 5784 144 0,'0'0'494'0,"0"0"-158"15,1 16-81-15,-1-16-48 0,0 0-66 0,0 0-54 16,0 0-43-16,0 0-45 0,0 0-47 0,0 0-56 16,0 0-53-16,0 0-259 0,0 0 180 0</inkml:trace>
  <inkml:trace contextRef="#ctx0" brushRef="#br0" timeOffset="197620.05">7913 4108 188 0,'0'0'495'15,"0"0"-168"-15,-18-6-79 0,18 6-58 0,0 0-56 16,-24 3-16-16,24-3-22 0,-21 16-20 0,7-2-15 15,0 3 2-15,-2 6-7 0,0 3-4 16,1 2-7-16,2 3-1 0,0 1-5 0,3 1-10 16,1 1 13-16,1-1-33 0,3 0 35 0,2-5-34 15,3-1 28-15,2 2-8 0,2-3-20 0,5 2 24 16,3-1-29-16,2-4 30 0,5-3-33 0,3-3 27 16,3-4-35-16,2-2 30 0,-1-5-34 0,2-2 20 15,2-4 0-15,8-3-6 0,0-4 5 0,-1-3-7 16,1-3-11-16,1-3 7 0,4-6-25 0,-2-4 27 15,0-1-22-15,-5-4 27 0,-3-3-22 0,-4-2 1 16,-4-3 4-16,-6 3-8 0,-4-3 14 16,-2-2 0-16,-3 0 27 0,-2-1-29 0,-3 1 27 15,-3 2-14-15,-1 1 30 0,-2 1 3 0,-3 1 1 16,-1 2-4-16,-1 5-30 0,-2-1 36 16,0 2-39-16,1 4 15 0,0 2-11 0,-2 2 35 15,2 2-30-15,1 4 34 0,1 2-31 0,5 12 28 16,-11-21-51-16,11 21 37 0,-8-11-32 0,8 11 31 15,0 0-42-15,0 0 39 0,-24 11-37 0,15 4 37 16,0 5-1-16,-2 8-40 0,2 3 37 0,2 6-38 16,0 2 36-16,2 4-34 0,2 1-2 0,1 3 37 15,3 0-38-15,1-1 33 0,3 0-41 0,0-3 47 16,3 1-34-16,1-4 36 0,3-2-2 0,0-3-4 16,4-3-2-16,1-2-3 0,2-3 0 0,1-2-3 15,2-3-3-15,3-4 1 0,1-2-1 16,1-5-10-16,-4-3-10 0,3-5-4 0,1-3-16 0,1 0-12 15,1-2-17-15,4-6-30 0,-1-2-9 16,0-3-12-16,-2-3-19 0,-2-2-8 0,-2-3-6 16,-3-2-4-16,-4-4 1 0,-1-2 8 15,-5 0 6-15,-2-4-11 0,-4-1 46 0,-1 2 44 16,-4 3 66-16,-1 2 47 0,0 3 34 0,-2-1 37 16,0 7 6-16,-1 1 4 0,2 17-22 0,-4-25-3 15,4 25 6-15,-5-19-57 0,5 19-1 0,0 0 14 16,-9-13-40-16,9 13-2 0,0 0 2 0,-12 6-3 15,12-6-5-15,-9 16-1 0,4 0 1 0,1 0-4 16,0 4-12-16,1 3 9 0,1 1 23 0,0 1-43 16,2 0 36-16,2 2-42 0,-1 0 36 0,1 1-52 15,2-2-17-15,-1-1-64 0,0-1-68 16,0-4-50-16,1-4-46 0,0-2-256 0,-4-14-12 16</inkml:trace>
  <inkml:trace contextRef="#ctx0" brushRef="#br0" timeOffset="197789.06">9002 4019 114 0,'-4'-16'527'0,"0"1"-184"15,4 15-98-15,-8-21-40 0,8 21-73 16,-7-15-66-16,7 15-35 0,0 0-48 0,0 0-5 0,0 0-17 16,0 0-23-16,0 0-17 0,0 0-14 0,-8 18-36 15,8-18 39-15,7 28-235 0,0-9 264 16</inkml:trace>
  <inkml:trace contextRef="#ctx0" brushRef="#br0" timeOffset="198072.05">9104 4291 181 0,'6'18'382'0,"0"1"-108"0,-1-5-68 0,2 0-37 15,-2 0-34-15,0-1-22 0,-5-13-23 0,10 20-21 16,-10-20-9-16,12 15 14 0,-12-15-12 0,13 9-32 16,-13-9 19-16,18 4-8 0,-18-4 1 15,21-2-4-15,-21 2-21 0,24-12-5 0,-11 3 6 16,0-2-8-16,-2-2-3 0,0-3-3 0,-2-2-3 15,-2-2 1-15,-1-1-4 0,-2 0 1 16,-2 3 9-16,-2 0 26 0,-1 1 8 0,1 17 29 16,-5-26-34-16,5 26 20 0,-8-22-25 0,8 22 11 15,-12-12-32-15,12 12 23 0,0 0-30 0,-25 0 22 16,14 8-28-16,-3 4 14 0,1 4-27 0,0 2 11 16,0 6 31-16,2 2-39 0,1-4 32 0,3 2-30 15,2 0 31-15,2-2-35 0,3-1 8 0,1-3-36 16,2 0-12-16,3-3-25 0,2 1-39 15,3-4-13-15,0-3-44 0,2-3 0 0,-13-6-48 0,26 2-223 16,-9-4 136-16</inkml:trace>
  <inkml:trace contextRef="#ctx0" brushRef="#br0" timeOffset="198387.05">9541 4142 548 0,'0'0'365'0,"0"0"-87"16,0 0-54-16,0 0-62 0,0 0-38 0,0 0-25 15,0 0-23-15,0 0-6 0,-1 21-16 0,1-21-10 16,-1 28 2-16,1-28-10 0,0 29-17 16,1-11-3-16,-1-18 3 0,2 32-2 0,-2-32-9 0,4 26-5 15,-4-26-5-15,7 22-4 0,-7-22 9 0,8 15-3 16,-8-15 1-16,9 10-2 0,-9-10-4 16,0 0 10-16,0 0-21 0,25-4 15 0,-25 4 0 0,19-14 3 15,-10 2 6-15,1 2 5 0,1-1 11 16,-2 0 6-16,-1 1 2 0,-8 10 4 0,15-16 19 15,-15 16-36-15,9-11 19 0,-9 11-42 16,0 0 1-16,12-6 9 0,-12 6-1 0,0 0-3 16,0 0 1-16,17 10 29 0,-17-10-33 0,9 12 31 15,-9-12-34-15,8 14 18 0,-8-14-46 0,9 16-31 16,-9-16-30-16,11 11-36 0,-11-11-32 0,14 8-46 16,-14-8-76-16,16-1-177 0,-16 1 112 0</inkml:trace>
  <inkml:trace contextRef="#ctx0" brushRef="#br0" timeOffset="198587.05">9998 3937 553 0,'6'-20'438'16,"-3"3"-45"-16,-3 17-123 0,5-22-18 0,-5 22-88 15,4-18-9-15,-4 18-22 0,0 0-35 0,0 0-19 16,0 0-8-16,0 0-18 0,0 0-11 0,10 17-7 16,-10-17-6-16,4 33-41 0,-2-10 45 0,2 2-49 15,-2 2 37-15,1 1-37 0,0 8 34 16,-1-1-55-16,0 1-10 0,-1-7-33 0,-1 0-33 15,-1 0-34-15,-1-2-26 0,-1-3-6 16,0-2 13-16,0-6-15 0,-2-1 2 0,5-15-23 16,-10 21-177-16,10-21 215 0</inkml:trace>
  <inkml:trace contextRef="#ctx0" brushRef="#br0" timeOffset="198721.05">9973 4345 730 0,'-16'-13'257'0,"16"13"-15"0,-11-19-18 0,11 19-43 16,-9-21 7-16,9 21-46 0,-4-20 14 0,4 20-57 15,-2-17 16-15,2 17-55 0,3-17 20 0,-3 17-47 16,9-17 32-16,-9 17-54 0,15-16 27 0,-4 8-42 15,3 0 41-15,1-1-45 0,3 4 14 0,2-3-41 16,-1 4-15-16,0 0-56 0,-2 2-53 0,-17 2-45 16,32-1-24-16,-32 1-315 0,27 2-38 0</inkml:trace>
  <inkml:trace contextRef="#ctx0" brushRef="#br0" timeOffset="198921.05">9332 4772 197 0,'-19'10'687'16,"3"-1"-220"-16,4-4-115 0,12-5-85 0,-16 9-55 15,16-9-40-15,0 0-29 0,0 0-31 0,0 0-29 16,0 0-17-16,14 6-14 0,3-10-9 0,9-3-7 16,12-2-9-16,6-4-12 0,12-2-14 0,3-2-29 15,4 0-38-15,1-1-111 0,2 0-112 0,-3-1-118 16,4 4-160-16,2-1-85 0</inkml:trace>
  <inkml:trace contextRef="#ctx0" brushRef="#br0" timeOffset="199472.06">14412 4245 413 0,'0'0'455'16,"-1"-24"-98"-16,1 24-85 0,-4-22-40 0,4 22-70 16,-9-17-3-16,9 17-58 0,-11-10 14 0,11 10-52 15,0 0 23-15,-23-1-54 0,23 1 23 0,-25 14-33 16,12-2 35-16,-3 5-57 0,1 5 35 0,1 4-42 16,3 1 37-16,0 3-31 0,3 2 23 15,2 1-33-15,3 0 32 0,2-4-4 16,1 3-10-16,4 1 42 0,0 1-43 0,4-1-7 0,1-2-23 0,2-3 8 15,2-3-18-15,1-1-14 0,2-3-26 16,1-7-10-16,3-1-9 0,1-5-32 0,3-4-3 16,3-1-39-16,3-3-30 0,5-7 8 0,2-1-275 15,1-3 105-15</inkml:trace>
  <inkml:trace contextRef="#ctx0" brushRef="#br0" timeOffset="199941.05">14816 4630 395 0,'0'0'522'16,"0"0"-151"-16,0 0-90 0,0 0-72 0,0 0-50 16,0 0-34-16,0 0-28 0,14-6-16 0,-14 6-42 15,22-20 2-15,-6 8-32 0,-1-3 22 0,7-7-25 16,0 2 20-16,-1-5-25 0,1-1 12 16,-1-2-20-16,0-3 2 0,-3-3-14 0,0-3-2 0,-5-1 0 15,0-4-1-15,-4-2-1 0,-4 0-5 16,-1 0 17-16,-2 2 11 0,-3 4 43 0,-2 1-17 15,-2 5 41-15,-1 7-31 0,-3 3 36 0,0 2-41 16,0 4 33-16,0 5-45 0,-3 3 28 0,12 8-40 16,-22-6 31-16,22 6-5 0,-26 12-40 0,9 3 27 15,-1 7-28-15,3 4 31 0,-1 5-39 0,4 2 43 16,2 2-40-16,1 3 40 0,2 2-38 0,5 0 37 16,0-1-42-16,3 0 39 0,2 1-41 0,1-3 24 15,5-2-45-15,0-2 1 16,0-2-25-16,5-2-21 0,0-4-63 0,3-5-17 0,-1-5-42 15,4-4 7-15,-2-4-25 0,3-4-256 16,-1-6 75-16</inkml:trace>
  <inkml:trace contextRef="#ctx0" brushRef="#br0" timeOffset="200088.05">15295 4374 105 0,'10'-19'574'0,"-1"1"-140"16,-1 0-103-16,-3 4-35 0,-1 1-76 0,-4 13 24 16,7-21-62-16,-7 21-8 0,5-14-81 15,-5 14 10-15,0 0-51 0,0 0 15 0,0 0-38 0,0 0 22 16,0 0-46-16,0 0 29 0,10 13-30 0,-10-13 30 15,1 26-41-15,-1-26 26 0,0 34-83 16,0-14 4-16,0-2-62 0,0 2-73 0,1 0-76 16,-1-20-51-16,-1 29-257 0,1-29-106 0</inkml:trace>
  <inkml:trace contextRef="#ctx0" brushRef="#br0" timeOffset="200807.05">15514 4088 334 0,'-8'-10'336'0,"8"10"-105"16,0 0-86-16,0 0-65 0,0 0-55 0,-16 10-27 15,16-10-39-15,0 0 12 0,9 24-20 0,-4-11 13 16,5 4 1-16,0-1 32 0,2 1 8 16,1 0 23-16,0 0 4 0,-1 2 19 0,1-2 3 0,-1 1 12 15,0-1 7-15,0-1 10 0,-2-1 3 16,-1-3-8-16,0 0 7 0,0-2 2 15,-9-10 3-15,14 16-2 0,-14-16 26 0,12 10-11 0,-12-10 24 16,13 7-41-16,-13-7 36 0,0 0-67 0,25 0 29 16,-25 0-55-16,22-8 16 0,-11 0-32 15,1-1 30-15,1-5-45 0,-2 0 46 0,1-2-40 16,-3-2 39-16,-2-1-41 0,-1 2 37 0,-3 0-39 16,2 3 42-16,-5 14-36 0,2-23 39 0,-2 23-45 15,0 0 32-15,-2-21-42 0,2 21 32 0,0 0-33 16,0 0 35-16,-19 0-41 0,19 0 32 0,-19 16-32 15,8-1 32-15,0 1-36 0,0 2 50 16,2 1-50-16,1 1 37 0,2 0-56 0,0 1 31 16,5-4-45-16,1-17 26 0,3 29-36 0,3-12 4 15,1-5-16-15,4 0 7 0,3-3-30 0,0-1-24 16,3-3-2-16,0-5-8 0,4 0-5 0,2-4-1 16,2-4 20-16,2-2 26 0,1-2 34 0,-2-4 36 15,-1-2 27-15,-2-2 32 0,-3-1 27 16,-1 1 29-16,-4 3 17 0,-2 0 22 0,-2 3-20 0,-2 2 33 15,-1 2-46-15,-8 10 29 0,11-17-66 0,-11 17 26 16,9-9-60-16,-9 9 29 0,0 0-46 16,0 0 23-16,0 0-32 0,0 0 34 0,9 11-45 15,-9-11 41-15,0 0-51 0,5 22 49 16,-5-22-44-16,6 18 30 0,-6-18-41 0,7 18 33 16,-7-18-36-16,10 14 35 0,-10-14-30 0,11 10 19 15,-11-10-26-15,16 6 39 0,-16-6-37 0,18 0 34 16,-18 0-28-16,26-9 29 0,-9 0-29 0,-1-2 32 15,0-1-27-15,0-3 35 0,0-2-29 0,-1 0 41 16,0 2-29-16,-2 0 30 0,1 2-23 0,-3-2 44 16,-2 6-43-16,-9 9 29 0,15-14-38 0,-15 14 39 15,10-11-55-15,-10 11 55 0,0 0-44 0,15-6 32 16,-15 6-44-16,0 0 41 0,13 4-44 0,-13-4 35 16,0 0-51-16,17 10 15 0,-17-10-38 15,14 8 24-15,-14-8-32 0,20 7-16 0,-20-7-23 16,24 1-27-16,-24-1-24 0,33-4-25 0,-12 0 9 15,0-4-43-15,1-2-43 0,-2-1-123 0,5-2 210 16</inkml:trace>
  <inkml:trace contextRef="#ctx0" brushRef="#br0" timeOffset="200956.07">16780 3993 670 0,'12'-21'254'0,"1"-2"-17"15,-3 2 15-15,-1 0-10 0,0 2-47 0,-2 2 33 16,-1 4-14-16,0 1-16 0,-6 12-42 16,8-19-41-16,-8 19-26 0,8-13-18 0,-8 13-20 0,0 0-11 15,0 0 10-15,0 0-21 0,0 0-13 0,13 12-1 16,-13-12 2-16,4 24-3 0,1-5-3 0,-3-1-12 15,1 5-34-15,-3 2-24 0,0 0-47 16,0 2 1-16,-1-1-48 0,-2-1-57 0,0 1-33 16,-2-2-30-16,0 0-297 0,0-2-93 0</inkml:trace>
  <inkml:trace contextRef="#ctx0" brushRef="#br0" timeOffset="201105.15">16815 4183 78 0,'0'0'613'0,"2"-16"-160"0,-2 16-128 16,4-17-44-16,-4 17-86 0,9-19-9 0,-1 8-23 15,1 1-27-15,0 0-25 16,3 1-35-16,2-2-8 0,4 2-18 0,0 0-19 16,3 1-65-16,3-1 7 0,6 0-50 0,1 1-78 15,1-1-80-15,2 0-62 0,1 2-263 0,3 0-75 16</inkml:trace>
  <inkml:trace contextRef="#ctx0" brushRef="#br0" timeOffset="202990.16">22039 11476 575 0,'0'0'421'0,"11"9"-67"0,-11-9-119 0,0 0-39 16,12 7-56-16,-12-7 6 0,0 0-57 0,0 0 25 15,10 8-48-15,-10-8 37 0,0 0-47 0,0 0 31 16,0 0-59-16,0 0 18 0,11 7-32 16,-11-7 40-16,0 0-51 0,0 0 39 0,0 0-46 15,0 0 39-15,0 0-47 0,0 0 43 0,0 0-48 16,0 0 48-16,0 0-49 0,11 7 61 0,-11-7-40 15,0 0 43-15,0 0-40 0,0 0 36 0,0 0-31 16,0 0 25-16,0 0-31 0,0 0 27 16,0 0-28-16,0 0 31 0,0 0-33 0,0 0 30 15,0 0-37-15,0 0 34 0,0 0-30 0,0 0 26 16,0 0-39-16,0 0 37 0,0 0-32 0,0 0 31 16,0 0-31-16,0 0 26 0,0 0-30 15,0 0 27-15,0 0-27 0,0 0 23 0,0 0-22 16,0 0 30-16,0 0-31 0,0 0 29 0,0 0-33 15,0 0 33-15,0 0-28 0,0 0 28 0,0 0-36 16,0 0 35-16,0 0-30 0,0 0 32 0,0 0-32 16,0 0 23-16,0 0-25 0,0 0 32 0,0 0-28 15,0 0 23-15,0 0-22 0,0 0 32 16,0 0-29-16,0 0 28 0,0 0-29 0,0 0 27 16,0 0-24-16,0 0 26 0,0 0-35 0,0 0 36 15,0 0-31-15,0 0 31 0,0 0-32 0,0 0 30 16,0 0-32-16,0 0 28 0,0 0-25 15,0 0 22-15,0 0-22 0,0 0 30 0,0 0-31 16,0 0 29-16,0 0-27 0,0 0 24 0,0 0-9 16,0 0 13-16,0 0-30 0,0 0 33 0,0 0-28 15,0 0 29-15,0 0-26 0,0 0 23 0,0 0-29 16,0 0 31-16,0 0-23 0,0 0 11 0,0 0-15 16,0 0 23-16,0 0-23 0,0 0 23 15,0 0-23-15,0 0 19 0,0 0-17 0,0 0 34 0,0 0-25 16,0 0 21-16,0 0-24 0,0 0 19 0,0 0-23 15,0 0 18-15,0 0-23 16,0 0 21-16,0 0-18 0,0 0 10 0,0 0-29 16,0 0 0-16,0 0-61 0,0 0 6 0,0 0-62 15,0 0-45-15,0 0-85 0,0 0-141 0,0 0-249 16,0 0-190-16</inkml:trace>
  <inkml:trace contextRef="#ctx0" brushRef="#br0" timeOffset="203808.14">10402 6242 49 0,'0'0'81'16,"0"0"34"-16,0 0-72 0,0 0 37 0,0 0-67 15,-9 11 29-15,9-11-186 0,0 0 48 16</inkml:trace>
  <inkml:trace contextRef="#ctx0" brushRef="#br0" timeOffset="205160.15">12070 11521 391 0,'-8'-12'263'0,"2"0"-66"0,6 12-54 16,-12-22-29-16,12 22-23 0,-9-21-19 0,9 21-12 16,-6-22-13-16,6 22-6 0,-4-22 6 0,4 22 5 15,-2-20 1-15,2 20 3 0,0 0-7 0,-1-23 17 16,1 23-13-16,0 0-1 0,-1-17-16 0,1 17-2 16,0 0-10-16,0 0 1 0,0 0 47 0,0 0-26 15,0 0 22-15,0 0-21 0,0 0 21 0,10 9-33 16,-10-9 32-16,10 25-41 0,-4-8 25 0,3 1-34 15,-3 3 20-15,5 0-46 0,1 3 54 16,2 2-42-16,-1-2 32 0,1 1-29 0,4-3 22 16,-2 1-5-16,1-3-5 0,2-1-2 0,-4-3-1 15,2-3 4-15,0-2-1 0,3-2 1 0,-1-2 3 16,-2-4-2-16,4-3-10 0,3-3 15 16,1-4-5-16,5-5 0 0,3-5-1 0,-1-3-41 15,8-9 54-15,0-2-28 0,1-5 49 0,-1-3-23 16,0-2 34-16,2-1-6 0,-2 1 13 15,0 0-12-15,-1 2 8 0,-4 3-1 0,-3 2-6 0,-7 9 43 16,-3 1-60-16,-2 5 39 0,-4 3-60 0,-5 4 38 16,-2 1-58-16,-9 11 48 0,14-14-55 15,-14 14 31-15,0 0-68 0,0 0 40 0,0 0-72 16,0 0-19-16,0 0-23 0,-19 11-12 0,6 0-9 16,-5 4-23-16,-3 2-20 0,2 0-24 0,-1 3-10 15,1-2-21-15,0 2-10 0,0 0 14 0,0-1-24 16,0 0-187-16,-2 1 149 0</inkml:trace>
  <inkml:trace contextRef="#ctx0" brushRef="#br0" timeOffset="205857.15">12200 11605 89 0,'-18'-8'422'0,"2"0"-123"0,3-2-72 0,2 3-26 16,0-2-32-16,11 9-35 0,-18-14-15 0,18 14-4 15,-14-11-24-15,14 11-1 0,-11-12-27 0,11 12-18 16,0 0-13-16,-11-9 15 0,11 9-20 0,0 0 11 16,0 0-24-16,0 0 32 0,0 0-20 0,0 0 17 15,9 13-26-15,-1-3 24 0,2 2-29 0,3 3 17 16,1 0-17-16,1 0 32 0,5 3-34 16,0-1 42-16,1-2-7 0,-1-1-14 15,0-2-3-15,-1-1 0 0,3-2-1 0,-3 1-2 0,2-3 3 16,2-2 1-16,-3-1 2 0,0-1-12 15,-2-3 9-15,2-3-8 0,3 0 2 0,0-3 5 16,1-3-1-16,4-4 1 0,3-4-4 0,-2-3-30 16,0-3 45-16,9-7-33 0,-4-4 41 0,4-4-17 15,-3-3 24-15,3 0-26 0,-1-2 21 0,1 1 1 16,0 0 12-16,-1 1 1 0,-3 3 44 0,-1 2-50 16,-6 9 43-16,-5 2-57 0,-1 3 27 15,-5 6-46-15,-1 2 1 0,-4 1-7 0,-2 4-1 0,-9 9-5 16,14-12-5-16,-14 12-1 0,11-13 0 0,-11 13-1 15,0 0-2-15,13-12 0 0,-13 12 1 0,0 0-3 16,7-9-4-16,-7 9 1 0,0 0 5 16,0 0 0-16,0 0 0 0,12-12-2 15,-12 12-2-15,0 0 4 0,0 0-2 0,0 0 1 16,0 0-1-16,9-8 1 0,-9 8 0 0,0 0-6 16,0 0 7-16,0 0-1 0,0 0 1 0,0 0-2 15,0 0-1-15,0 0 0 0,0 0 2 0,0 0 0 16,0 0-1-16,0 0 0 0,0 0 0 0,0 0-5 15,0 0 6-15,0 0 1 0,0 0 0 0,0 0-4 16,0 0 1-16,0 0 2 0,0 0 0 0,0 0-1 16,8-9 1-16,-8 9-1 0,0 0 1 0,0 0-4 15,0 0 1-15,0 0 5 0,0 0-1 0,0 0 0 16,0 0-2-16,0 0 0 0,0 0 1 16,0 0 1-16,0 0 0 0,0 0-1 0,0 0 0 15,0 0-6-15,0 0 1 0,0 0 0 16,0 0-4-16,0 0-11 0,0 0-2 0,0 0-7 15,0 0-52-15,0 0-25 0,0 0 1 0,0 0-4 16,0 0-1-16,-11-9-1 0,11 9-5 0,0 0-5 16,0 0-10-16,-14-7-21 0,14 7-39 0,0 0-28 15,0 0-51-15,-19-4 42 0,19 4-32 0,0 0-199 16,0 0 115-16</inkml:trace>
  <inkml:trace contextRef="#ctx0" brushRef="#br0" timeOffset="195605.98">21431 14883 592 0,'0'0'521'16,"0"0"-163"-16,0 0-35 0,-4-16-115 0,4 16 18 0,0 0-81 0,-7-13-3 16,7 13-3-16,0 0-3 0,0 0 17 15,-9-13-12-15,9 13-3 0,0 0-15 0,0 0-19 16,0 0-19-16,-6-14-14 0,6 14-16 0,0 0-8 15,0 0-12-15,0 0-9 0,0 0-4 0,0 0-7 16,0 0-4-16,0 0-3 0,0 0-2 0,0 0-2 16,0 0 1-16,0 0 1 0,0 0-1 0,0 0-1 15,10 9 23-15,-10-9-30 0,12 17 1 16,-5-5 5-16,-1 1-5 0,2 0 10 0,-1 0-10 0,0 4 8 16,-2-2-10-16,2 4 14 0,0-2-13 15,-2-1 9-15,0-1-11 0,0-1 13 16,-5-14-13-16,7 24 11 0,-7-24 13 0,9 20-17 15,-9-20-11-15,9 13 14 0,-9-13-10 0,12 9 5 16,-12-9-1-16,20 0 8 0,-20 0-8 0,34-10 7 16,-11-4 1-16,4-3-11 0,1-3 11 0,1-2-11 15,1-3 11-15,6-5-4 0,-5 6 5 16,4-6 0-16,-5 4 0 0,-1 2-2 0,-1-1 1 0,0 2 6 62,-1 3-11-62,-4 1-1 0,0 2 0 0,-4 5 0 0,-4 0 0 0,0 3-5 0,-4 0-6 0,-11 9-14 16,18-12-20-16,-18 12-45 0,0 0-17 0,13-7-26 0,-13 7 7 0,0 0-40 0,0 0 17 0,-3 15-45 0,3-15-45 0,-16 23-53 16,2-8-17-16,-5 3-306 0,-1 1-146 0</inkml:trace>
  <inkml:trace contextRef="#ctx0" brushRef="#br0" timeOffset="196550.94">21349 15259 603 0,'0'0'434'0,"0"0"-86"16,0 0-80-16,0 0-51 0,0 0 8 0,0 0-80 16,10-11-33-16,-10 11-1 0,0 0 9 0,0 0-15 15,13-8-9-15,-13 8 1 0,0 0-8 0,0 0-4 16,19 0-12-16,-19 0-12 0,15 10-7 15,-15-10-9-15,19 17-11 0,-9-2-5 0,2 1-5 16,-3 1-6-16,1 2-3 0,-1 1-7 16,1 1 2-16,-1-1 2 0,0 0 1 0,1-3-11 0,-1-1 0 15,0-1 0-15,2-3 2 0,-1-4 5 0,1 1 0 16,-11-9 33-16,23 5 11 0,-23-5-9 0,32-7-7 16,-11-4-6-16,3-7-6 0,3-5-2 15,-1 0-2-15,9-9 1 0,-2-2 4 0,0-1 6 16,-1 0 11-16,-6 9-4 0,-2-1 4 0,0 2-6 15,-3 5-7-15,-6 4-7 0,0 2-4 16,-5 3-6-16,0 3-9 0,-10 8-15 0,12-14-42 16,-12 14-21-16,0 0-30 0,0 0-40 0,0 0-72 15,0 0 5-15,0 0-64 0,-15 14-82 0,3-5-53 16,-3 4-242-16,-1-1-181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1:03:29.13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9904 5351 220 0,'0'0'275'0,"-4"-13"-91"0,4 13-12 0,-1-11-22 16,1 11-16-16,-4-10-15 0,4 10-10 0,-1-10-5 15,1 10-12-15,-3-10 3 0,3 10 4 0,-2-9-3 16,2 9-2-16,-2-11 19 0,2 11-36 0,0 0 38 16,-1-12-31-16,1 12 32 0,0 0-56 0,-1-13 36 15,1 13-61-15,0 0 36 0,0 0-50 16,0 0 42-16,-2-10-41 0,2 10 73 0,0 0-34 15,0 0 46-15,0 0-68 0,8 12-10 0,-8-12-32 16,4 12 53-16,-4-12-59 0,5 10 36 0,-5-10-45 16,9 15 50-16,-9-15-49 0,9 16 51 15,-3-6-61-15,2 0 59 0,-1 1-7 0,1 0-4 16,0 0-4-16,0-3-4 0,-3 2 8 0,4-3-12 16,-2 0 0-16,1 0 11 0,-8-7 0 0,18 10 17 15,-18-10 1-15,21 0 7 0,-21 0-4 0,29-5-22 16,-9-4 14-16,6-5-47 0,1-1 44 0,1-7-51 15,1-2 56-15,8-5-49 0,-1-3 50 0,1 1-52 16,1-3 5-16,1-2 2 0,-2 3 2 16,1 0 1-16,2-1 45 0,-3-2-53 0,1 5 47 15,-2-1-50-15,-5 8 49 0,-2-1-50 0,3 3 46 16,-3 1-51-16,0 0 47 0,-1 2-49 0,-3 3 52 16,1 0-8-16,-3 1-4 0,-4 3 1 0,0 3-1 15,-2 0-4-15,1-1-2 0,-2 2 0 0,-2 1 0 16,-2-1 0-16,0 1 0 0,-1 2-3 0,-1 0 0 15,-10 5 0-15,17-9-3 0,-17 9-1 0,11-6 1 16,-11 6-3-16,11-7-1 0,-11 7 1 0,0 0 1 16,12-4-2-16,-12 4-2 0,0 0-7 0,0 0-20 15,10-6-30-15,-10 6-72 0,0 0 22 0,0 0-65 16,0 0-21-16,10 8-63 0,-10-8-65 16,2 12-98-16,-2-12-195 0,0 11-150 15</inkml:trace>
  <inkml:trace contextRef="#ctx0" brushRef="#br0" timeOffset="1366.99">18450 5461 149 0,'5'-8'675'0,"-1"-3"-234"0,1 2-107 16,-2 0-75-16,-3 9-53 0,7-15-48 16,-7 15-33-16,4-16-26 0,-4 16-20 0,5-10-16 15,-5 10-17-15,4-8-36 0,-4 8 26 0,0 0-32 16,4-9 33-16,-4 9-40 0,0 0 35 0,0 0-31 15,9-7 36-15,-9 7-1 0,0 0 13 0,15 7 6 16,-15-7 0-16,12 9-2 0,-5 1-7 0,1 0 7 16,2 2-8-16,2 1 10 0,-1 2 4 0,1 0 0 15,1 0 13-15,-2-1 0 0,3-1 8 0,0-2 13 16,0 2-4-16,4-4 0 0,1-2-3 0,-1-2 0 16,4 0 13-16,-2-5-37 0,7 0 18 0,0-6-39 15,9-5 36-15,1-1-46 16,10-9 21-16,3-4-36 0,1-4 22 0,0-5-32 15,4-4-2-15,0-3-1 0,3-5-2 0,-2 2-1 16,1-3 2-16,1 1-8 0,-2 4 3 0,-3 1-5 16,-2 2-23-16,-3 4 43 0,-3 4 0 0,-5 2-4 15,-8 12-2-15,-4-3 2 0,-3 6-4 0,-6 1 0 16,-1 2 4-16,-3 2-7 0,-3 2 1 0,-3-1-2 16,1 3-8-16,-10 5 11 0,14-9-3 0,-14 9 0 15,12-5 2-15,-12 5-3 0,0 0 3 0,11-8-2 16,-11 8 2-16,0 0 0 0,11-7-3 0,-11 7 2 15,0 0-8-15,0 0 10 0,8-6-1 16,-8 6-4-16,0 0-1 0,0 0-10 0,0 0-20 16,0 0 9-16,0 0-12 0,0 0-13 0,0 0-18 15,0 0-22-15,0 0-18 0,0 0-75 0,0 0 28 16,0 0-66-16,-8 7 1 0,8-7-34 16,-13 9-50-16,13-9-42 0,-18 11-381 0,9-5-252 15</inkml:trace>
  <inkml:trace contextRef="#ctx0" brushRef="#br0" timeOffset="2674.99">27134 5445 1146 0,'0'0'513'0,"0"0"-126"0,9-7-59 15,-9 7-73-15,0 0-65 0,0 0-45 0,0 0-20 16,0 0-34-16,0 0-13 0,4-10-16 0,-4 10-5 15,0 0-1-15,0 0 13 0,0 0 20 0,0 0 37 16,15-7-5-16,-15 7 26 0,18-6-26 0,0-2 0 16,4-2-24-16,5-4 23 0,6-3-54 0,10-7-7 15,7-5-14-15,8-3-11 0,4-7-8 0,20-13-9 16,4-3-3-16,3-2-6 0,3-6-11 0,7-2 1 16,4-3-21-16,3-3 15 0,7 1-39 0,-1 0-7 15,-1 1-78-15,-2 5 36 0,-1 1-83 16,-4 8 27-16,-6 3 1 0,-2 9-15 0,-24 10 5 15,-3 4-15-15,-8 4-54 0,-7 2-51 16,-8 1-82-16,-17 4-377 0,-1 6-263 0</inkml:trace>
  <inkml:trace contextRef="#ctx0" brushRef="#br0" timeOffset="9595.98">20285 10493 393 0,'0'0'348'0,"7"-12"-87"0,-7 12-56 0,6-14-39 15,-6 14-38-15,4-15-33 0,-4 15-18 0,2-11-16 16,-2 11-10-16,4-11-12 0,-4 11-3 16,3-12-12-16,-3 12 5 0,2-10 4 15,-2 10 0-15,0 0-2 0,-1-14-5 0,1 14-2 16,-4-9 2-16,4 9-9 0,-6-8-4 0,6 8 1 16,-14-8-6-16,14 8 0 0,-21-5 0 0,7 1-6 15,0 1 3-15,-4 1 0 0,-5-1-2 0,-1 1 2 16,-2 0-3-16,-2 1 4 0,-1 0 0 0,-3 1 0 15,0 0 6-15,-9-2 2 0,3 2-4 0,-3 2 0 16,0-2 4-16,-1 1-4 0,1 0 0 0,-4 1-1 16,4-1-4-16,-5 0 6 0,3 2 8 0,-2-3-13 15,-1 3 2-15,0-1-1 0,0-2-2 16,0 4-3-16,-1-2-3 0,-2-1-1 16,3-1 7-16,-1 2 2 0,-2 1-4 0,-2-3-3 15,-1 0-1-15,-4 2 0 0,-11 0 0 0,11-1 8 16,-9 0-11-16,11 1 18 0,-1-2 0 0,4 0 3 15,-1-3-3-15,-1 3-2 0,1-1 1 0,-4 1-5 16,-2 0-12-16,-8 0 2 0,9 0 7 0,3-2 4 16,-1 2-7-16,2 0 15 0,-2-2-17 0,-1-1 12 15,1 3-17-15,-10-2 4 0,9 1-10 0,2 0 16 16,-11-2-2-16,10 1-6 0,2-1 2 16,0 1 1-16,1-1-3 0,-1 1 4 0,3-1-8 15,0 0 28-15,3 2-20 0,1-2 15 16,0 1-23-16,0-1 13 0,-2 0-12 0,3 2 13 15,-4 0-13-15,5-3 22 0,-4 4-32 0,4-1 30 16,-2-1-24-16,1 0 2 0,0-2-1 0,2 4 7 16,0-1 13-16,3-1-11 0,1 0 17 0,2 0-32 15,6 1 23-15,2-1-8 0,1 1 7 0,0 0-15 16,0-2 14-16,-3 3-17 0,2-1 2 0,-11 1-20 16,-1 1 14-16,-1 0-10 0,-1 1 7 0,-5 0 9 15,5 0-1-15,0-2 7 0,2 1 6 16,0 0 6-16,4 0-8 0,6 1 2 15,0-2-2-15,3 0-5 0,0 2 6 0,0-2 4 0,0 1-8 16,-4 0-6-16,-6 4-8 0,-3-3 2 16,-4 1 0-16,3 2 8 0,-3-2-4 0,4 1 4 15,0-1 6-15,2 0 13 0,3-1 4 0,4 0-5 16,3-1-3-16,-1 0-3 0,0 2-1 0,-6-1-3 16,-4 1 1-16,2 2-8 0,-3-3 9 0,1 3-9 15,1-1 8-15,-1 1 4 0,2-2-7 0,1 2 1 16,-2-2 1-16,-2 1-3 0,1 1 2 0,-4 0-1 15,2 0-6-15,-2 2 0 0,1 0 12 0,2-2 4 16,-1 0-7-16,4 1 0 0,1 0-5 16,-2-1 8-16,0 2-4 0,2 1 0 0,-4-1-1 15,-1 1-5-15,-2 3-3 0,-2-2-7 0,-6 4 20 16,6-4-18-16,2 3 19 0,-9 2 0 16,9-3-3-16,-10 4 0 0,11-4-3 0,-9 3 4 15,8-1-10-15,3-1 10 0,0 0-2 0,1 0 6 16,-1-2-9-16,1 4 0 0,-1-3-17 0,0 3 21 15,3-3-17-15,-3 1 18 0,0 1-1 0,1 1-6 16,0-3-2-16,1 3 16 0,0-3-5 0,-1 2-7 16,2-1-3-16,-2 2 1 0,4-2 4 0,-3 1-3 15,3-1 2-15,0 0-1 0,-1 0 8 0,4 2-9 16,0-2 8-16,0 1-16 0,2-4 23 0,0 4-18 16,4-4 16-16,4 2-16 0,0-2 6 15,-1 0-9-15,5 0 10 0,-3 3-9 16,3-3 9-16,1 0-6 0,-2 1 15 0,1 0-25 15,-1 1 16-15,0-1-11 0,-2 2 12 0,4 0-7 16,-2-2 1-16,3 0 0 0,-1 0 1 0,3 1 1 16,2-3-1-16,2 1 0 0,-1-2 0 0,3 0 2 15,1 1-9-15,0-1 2 0,1 0 9 0,1 1 5 16,-1-1-8-16,2 0-1 0,-2 1 0 16,2-1 2-16,-2 0 0 0,3 5 1 0,0-4-1 0,-1 1 0 15,2 1-1-15,3-10-6 0,-6 16-20 0,6-16 32 16,-1 17-18-16,1-17 27 0,-2 17-27 15,2-17 19-15,1 20-16 0,-1-20 18 0,1 20-18 16,2-8 19-16,-2-3-20 0,3 5 14 0,-2-2-23 16,2 3 34-16,1 2-21 0,-2-1 18 15,1-1-2-15,-2 3-3 0,2 0 0 0,-3 1-1 16,1 0 1-16,-1 0-4 0,-1 0-9 0,1 2 2 16,-2-1 7-16,1 2 7 0,0 2 6 0,-1-4-17 15,1 1 7-15,0 4-7 0,-2-5 10 0,2 3-17 16,0-3 18-16,2 4-7 0,-1-1-6 0,-1 2-4 15,5-3 9-15,-4 2 13 0,2 0-12 0,1 0-1 16,-2 0 1-16,2 1-2 0,-1-1 2 0,1 1 0 16,-2 1 2-16,2-2-2 0,1 0-9 0,-1 0 11 15,0 0 4-15,-2-2 0 16,2 2-8-16,1-2-2 16,-2-1 5-16,-1 2-1 0,3-4 7 0,-2 1-5 0,-2-3-13 0,3 1 4 15,-1 0 7-15,-1-1 1 0,1 0 1 0,-2 0 18 16,3 4-16-16,-3-4 9 15,3 0-14-15,0 2 11 0,-2-1-48 0,1 3 55 0,-2-4-20 0,3 2 24 16,-3-1-24-16,2-1 14 0,-1 2-21 0,2 0 24 16,-2-2-25-16,0 1 4 0,-1 0-1 0,3-2 1 15,-1 0-8-15,-2-2 3 0,1 1 14 0,1-1-1 16,-3-2-4-16,3 0 2 0,-1 1-2 0,-1-1 0 16,2 2 0-16,-2-2 0 0,2-1-8 0,-2 1 10 15,0 2 4-15,1-5-1 0,-1 4-5 16,3 0-1-16,-2 1 2 0,0-2-1 0,-1 2 0 15,0-2 0-15,-1 0-1 0,3 0-8 0,-3 1 10 16,1-1 4-16,-1 2-1 0,1-2-6 16,1-3 3-16,-2 3-1 0,1-2 0 0,-1-10 0 15,1 19 4-15,-1-19-14 0,0 18 11 0,0-18 5 16,3 17-6-16,-3-17 1 0,1 16-2 0,-1-16 2 16,3 15-2-16,-3-15 1 0,2 10 0 0,-2-10-2 15,0 12-9-15,0-12 15 0,0 0-1 0,4 12-1 16,-4-12 0-16,0 0 2 0,4 9 0 15,-4-9 2-15,0 0 9 0,0 0-20 0,9 8 16 0,-9-8-5 16,0 0 8-16,0 0-12 0,13 5 1 16,-13-5 1-16,0 0-2 0,0 0-11 0,21-1 12 15,-21 1-10-15,13-4 10 0,-13 4 0 16,22-3 1-16,-22 3 1 0,25-7 1 0,-8 1 32 16,2 2-33-16,3 0 34 0,1-1-43 0,0 0 36 15,1 0-38-15,4 0 3 0,-1 0 3 0,1 1 1 16,3 0-1-16,3 0 2 0,1-1 0 0,1 2-1 15,0-1 3-15,-1 2-14 0,2-1 13 0,0-2-2 16,0 3 2-16,2-1-1 0,0-1 0 0,-2 4-1 16,4-3-1-16,0-1 2 0,0 0 1 0,4 3-2 15,-2-4-13-15,3 2 50 0,0-2-46 0,1 1 5 16,1 1 1-16,1 1 1 0,3-2-1 16,-4 1 0-16,3 0 2 0,0 1-3 0,-1-1-10 15,1 1 16-15,-1 0-2 0,0-1-2 16,-1 1 3-16,-1 2-1 0,1-3 2 0,-1 3-1 15,0-5-1-15,0 4-1 0,-1-3 0 0,3 0 7 16,1 1-8-16,-2 0-3 0,2 1 5 0,-1-2-2 16,0 1 0-16,1 0-1 0,0-3 2 0,0 5-1 15,-1-1 2-15,1 0-13 0,-4-1 48 0,3 2-44 16,-4 0 42-16,4-1-40 0,-4 1-2 0,1 0 1 16,2 1 3-16,-3-3 0 0,-3 2 0 0,5-1-11 15,-1 0 16-15,-1-1-3 0,2 0 3 16,-3-1 0-16,2 2-8 0,-2-6 9 0,4 6-1 15,-3-4 1-15,2 2-12 0,-2 0 50 16,0-1-46-16,3 2 38 0,-5-2-40 0,2 0 1 16,-1 1 3-16,1 1-3 0,-2-1 4 0,1-1-12 15,-1 2 3-15,1-2 14 0,-2 2 5 0,-1-1-6 16,2 2-40-16,-3-1 83 0,0-2-44 0,1 3-2 16,-4-4 35-16,2 5-51 0,-1-2 47 0,0-1-39 15,-1 0 44-15,-1 0-39 0,3 2 46 0,-2-5-45 16,0 5 43-16,3-1-46 0,-2 0 42 15,2 1-57-15,1-1 55 0,-1-1-50 0,0 3 49 0,1-1-48 16,0 0 46-16,0-1-47 0,0 1 49 16,2 0-51-16,-2 1 43 0,0-3-42 0,-1 4 53 15,1-2-52-15,-2 1 49 0,1 1-49 16,-1-2 55-16,1 0-54 0,-1 2 54 0,1-1-58 16,0 1 63-16,2 0-60 0,-1 0 51 0,1 0-62 15,0-1 57-15,-1 1-49 0,4 0 54 0,-2 0-63 16,0 0 62-16,0 1-57 0,-1-1 29 0,3 0-26 15,-4 1 54-15,3 1-57 0,-1 0 55 0,-1-2-53 16,-1 0 52-16,3 1-53 0,-2-1 53 0,-2 2-55 16,4-2 46-16,-3 2-54 0,1 0 62 0,0-1-57 15,-2 0 59-15,1-1-64 0,-1 1 63 0,0-2-55 16,1 2 51-16,-3 1-50 0,0-2 51 16,1 0-51-16,0 0 50 0,0 0-51 0,-1 0 54 15,1 0-57-15,-2 0 54 0,2 0-58 0,-2 0 56 16,-6 0-48-16,0 0 50 0,1 0-57 0,1 0 61 15,-1 0-52-15,0 0 49 0,0 0-50 0,-1 0 48 16,1 0-49-16,-1 0 50 0,0-2-51 0,-1 1 52 16,1-1-53-16,-3 0 51 0,3 0-45 0,-1-1 40 15,2-1-51-15,-5 2 58 0,3-2-58 16,-3 0 61-16,1 1-55 0,-2-2 52 0,-1 1-52 16,1 1 52-16,1-2-51 0,-1 0 50 0,-2 1-55 15,2 0 58-15,0 0-53 0,-3-1 43 16,3 1-50-16,-1 1 59 0,-2-2-52 0,1 1 53 15,1 1-60-15,-1-2 58 0,-3 1-50 0,4-1 49 16,-2 2-49-16,0 0 48 0,-2 1-49 0,2-2 49 16,-1 1-47-16,0 0 47 0,-1-3-52 0,-3 5 57 15,4-2-55-15,-4 2 50 0,2-2-59 0,-2 2 60 16,0-2-57-16,0 2 60 0,0 0-52 0,-2-2 48 16,2 2-48-16,-19 1 47 0,32-2-48 0,-14 2 49 15,1-2-50-15,0 2 53 0,-2-3-53 0,2 3 52 16,0-2-61-16,-1 2 61 0,1-1-50 15,-2 0 50-15,3 1-58 0,-1-1 57 0,1 1 0 0,0 0-55 16,-1 0 49-16,1 0-46 0,0 0 49 16,0 0-49-16,-3 0 52 0,2 0-52 0,-1 0 23 15,-18 0-19-15,38 0 46 0,-21 1-45 0,2-2 51 16,-19 1-58-16,35 0 60 0,-16-2-50 16,-19 2 52-16,32 0-51 0,-14-2 56 0,1 2-52 15,-2 0 55-15,2-2-53 0,-4 1 50 0,4 1-57 16,-19 0 54-16,30-5-51 0,-15 3 52 0,-15 2-55 15,24-7 57-15,-24 7-60 0,26-4 54 0,-26 4-57 16,23-7 55-16,-12 3-56 0,-11 4 64 0,23-7-67 16,-23 7 57-16,21-7-54 0,-21 7 55 0,16-7-52 15,-16 7 56-15,17-8-47 0,-17 8 56 0,13-5-57 16,-13 5 54-16,11-9-55 0,-11 9 52 16,8-7-59-16,-8 7 57 0,6-6-59 0,-6 6 53 15,4-8-51-15,-4 8 53 0,1-11-60 0,-1 11 67 16,0 0-56-16,0-11 57 0,0 11-54 0,0 0 53 15,0-11-53-15,0 11 54 0,0 0-55 0,-1-11 53 16,1 11-58-16,0 0 57 0,-1-10-55 0,1 10 52 16,0 0-55-16,0 0 55 0,-3-12-58 15,3 12 67-15,0 0-53 0,0 0 56 0,-2-12-63 16,2 12 54-16,0 0-57 0,-3-8 54 0,3 8-58 16,0 0 56-16,-1-11-52 0,1 11 50 0,0 0-52 15,-3-8 53-15,3 8-61 0,0 0 58 16,0 0-51-16,-2-10 54 0,2 10-54 0,0 0 54 15,0 0-55-15,-3-10 55 0,3 10-57 0,0 0 56 16,0 0-61-16,0 0 62 0,-2-12-56 0,2 12 54 16,0 0-54-16,0 0 50 0,0 0-55 0,0 0 60 15,0 0-56-15,-2-9 57 0,2 9-56 0,0 0 55 16,0 0-57-16,0 0 55 0,0 0-55 0,0 0 55 16,2-10-53-16,-2 10 52 0,0 0-59 0,0 0 64 15,6-7-58-15,-6 7 56 0,0 0-55 0,5-8 55 16,-5 8-57-16,0 0 55 0,9-8-55 0,-9 8 57 15,8-11-54-15,-8 11 5 0,6-13-3 16,-1 4 9-16,-1 0 3 0,1-1 2 16,-1 1 2-16,4-4 1 0,-3 1 2 0,1-2-6 15,1 1 2-15,-1-1 7 0,2 0 3 0,-1 2-3 16,0-1 0-16,-1 1-4 0,4-2 5 0,-3 3 50 16,-1 2-60-16,1-3 52 0,0 0-59 0,-2 4 55 15,0-1-60-15,2-1 59 0,-2 2-65 0,-5 8 58 16,9-16-51-16,-9 16 51 0,9-17-54 0,-5 8 52 15,-1 1-54-15,1-3 46 0,0 1-50 0,2 2 60 16,-2-1-54-16,0-1 54 0,1 0-56 0,-1 1 55 16,0-2-55-16,0 2 54 0,1 0-59 0,-1-1 61 15,-1 1-56-15,-3 9 51 0,8-17-36 16,-5 9 35-16,-3 8-8 0,6-17-3 0,-3 7-30 16,-3 10 34-16,5-16-2 0,-3 6-2 0,1 0-6 15,-2 1 2-15,2-1-4 0,-1 0 1 0,0-2-57 16,0 2 66-16,-2-2-51 0,3 0 53 15,-2 0-50-15,0-1 56 0,1 2-59 0,0-3 63 16,-2 3-56-16,3-3 54 0,-1 2-61 0,-1 0 66 16,1 1-59-16,0 0 55 0,0 2-52 0,-1-4 51 15,0 2-54-15,-1 11 56 0,3-20-54 0,-1 10 49 16,-2 1-49-16,2-2 55 0,-1 2-56 0,0-4 56 16,0 2-55-16,1-2 0 0,0 2 60 0,0-2-54 15,-1 1 3-15,0-2 50 0,0 2-52 16,2-2 52-16,-1-1-55 0,0 3 52 0,-1-3-58 15,0 3 57-15,0-2-52 0,2 0 53 0,-2 1-59 16,2 1 58-16,-2 0-43 0,0-1 45 16,2 2-59-16,-3 1 55 0,3-4-59 0,-1 3 60 15,0 0-52-15,-1 1 49 0,0 1-54 0,1-3 60 16,0 0-53-16,0 4 53 0,-2-2-55 0,2 0 53 16,-1 0-52-16,0-3 54 0,-1 2-53 0,3-2 47 15,-2 2-48-15,0-2 53 0,-1 13-6 16,0-22-6-16,0 9 2 0,0 1-7 0,2-2-46 0,-2 2 55 15,0-2-52-15,0 0 50 0,0 2-41 0,0-2 47 16,0 2-53-16,0-3 54 0,-2 3-56 16,2 1 57-16,0 0-52 0,0 2 52 0,0-3-58 15,0 12 60-15,-1-20-54 0,1 20 52 16,-3-18-53-16,3 18 52 0,-2-17-57 0,2 17 60 16,-3-20-53-16,3 20 42 0,-6-14-43 0,6 14 60 15,-5-16-48-15,5 16 58 0,-8-16-59 0,8 16 1 16,-9-15 7-16,4 8 4 0,5 7-1 0,-14-12-3 15,8 4 5-15,-1 1 1 0,-3 0-2 0,1 0 2 16,0-1-5-16,-3 1 5 0,0 0 1 0,-2 0 0 16,-3-1-4-16,-2-1 4 0,4 0-1 0,-4 2 2 15,2-1-2-15,-2 1 1 0,0-3-5 0,-2 3 7 16,2-1 0-16,-4 1-5 16,1-2 4-16,-6 1 0 0,1 1-1 0,-3-4 0 15,0 3 0-15,-2-2-4 0,2 2 6 0,0-1 0 16,6 2-4-16,0-1 0 0,0 1 3 0,2 0-1 15,-4-3 1-15,3 3-1 0,-1-1-6 0,-7 0 51 16,-2-1-52-16,0 2 43 0,-3-2-58 0,-4 0-11 16,-2 1-25-16,-4 0-29 0,-13-3-33 0,-2-2-44 15,-4 1-92-15,-9-2-179 0,-2 1-375 0,-8-2-363 16</inkml:trace>
  <inkml:trace contextRef="#ctx0" brushRef="#br0" timeOffset="11142.98">13440 12397 553 0,'0'0'392'0,"-14"-4"-66"0,14 4-91 16,-13-3-47-16,13 3-51 0,0 0-10 15,-19-5-35-15,19 5 14 0,0 0-33 0,-17-5 25 16,17 5 15-16,0 0-9 0,-14-4 4 0,14 4-20 16,0 0 3-16,0 0-9 0,-11-3-10 0,11 3-10 15,0 0-13-15,0 0-1 0,0 0-5 0,0 0 8 16,0 0 2-16,12-5 2 0,6 5 16 16,8-3 7-16,10-3-6 0,6 2-10 0,15-5-6 15,8 0-12-15,7-2-3 0,2 0 0 0,6-2 0 16,1 2-8-16,2 0-4 0,0-2-6 0,0 3-2 15,-1 0-4-15,0 0-5 0,-2 2-2 0,-4 0-3 16,-2 1-4-16,-5 0-2 0,-4 1 4 0,-2 1 0 16,-15 1-1-16,-2 1-2 0,-4-1-1 15,-2 1 0-15,-11 1-6 0,-2 1 39 0,-4-2-72 16,-4 2 26-16,-19 1-76 0,28-3-13 0,-28 3-21 16,20 0-7-16,-20 0-25 0,0 0-7 0,15-5-41 15,-15 5-46-15,0 0-41 0,0 0-115 16,0 0-206-16,0 0-141 0</inkml:trace>
  <inkml:trace contextRef="#ctx0" brushRef="#br0" timeOffset="11688.98">16251 12466 154 0,'0'0'566'16,"0"0"-157"-16,-18 1-73 16,18-1-87-16,0 0-27 0,0 0-41 0,-18-1-30 15,18 1-32-15,0 0-34 0,0 0-5 0,0 0-20 16,0 0-5-16,0 0 1 0,3-11 1 0,-3 11 0 15,19-5-6-15,-5 1-4 0,9-1-11 0,2 0 0 16,10 0-14-16,3-1 4 0,6-1-1 0,3 3-9 16,3-3-4-16,13 1-3 0,-1-2-2 0,2 2-5 15,1-1 6-15,2 2-9 0,-5-2 6 0,1 4-1 16,-12-3-1-16,0 4 2 0,0-1-4 0,-5 0 0 16,-2 0-8-16,-5 1 5 0,-9-1-2 15,-4 2 9-15,-1 0-3 0,-7-1 0 16,-18 2-3-16,25 0-4 0,-25 0-7 0,15-2-9 15,-15 2-24-15,0 0-1 0,0 0-14 0,0 0-22 16,0 0-31-16,0 0-32 0,0 0-81 0,0 0-44 16,-20-2-345-16,20 2-146 0</inkml:trace>
  <inkml:trace contextRef="#ctx0" brushRef="#br0" timeOffset="12302.98">18374 12448 106 0,'0'0'228'0,"0"0"-28"0,-17 0 103 15,17 0-17-15,0 0 14 0,0 0-69 0,0 0-26 16,-18-2-27-16,18 2-11 0,0 0-25 0,0 0-18 16,0 0-20-16,0 0-20 0,-14-3-18 0,14 3-6 15,0 0-15-15,0 0-3 0,0 0-10 0,0 0-2 16,10-9-2-16,-10 9-4 0,23-3 0 0,-6 1 1 16,6-1-9-16,2-1 5 0,6 0 10 0,6 3 48 15,5-2-62-15,3 1-3 0,3-1 0 16,4 1-4-16,1 0 0 0,14-1-4 0,-2 1-4 15,1-1 0-15,-12 3 8 0,2-4 3 16,-2 2-4-16,-2 1 0 0,1-2 55 0,-4 1-50 16,-1 0 8-16,-5-1 4 0,-2 2 3 0,-1-2 7 15,-11 0 0-15,-2 2-1 0,-5 0-5 0,-3-2-8 16,-19 3 4-16,28 0-6 0,-28 0 0 0,19-3-4 16,-19 3 0-16,14-4-5 0,-14 4-3 0,0 0-1 15,9-7-16-15,-9 7 13 0,0 0-1 0,-6-7-15 16,6 7 13-16,0 0-94 0,-17-5 21 0,17 5-97 15,0 0-55-15,0 0-81 0,-22 0-71 0,22 0-361 16,0 0-263-16</inkml:trace>
  <inkml:trace contextRef="#ctx0" brushRef="#br0" timeOffset="12765.98">20668 12518 39 0,'0'0'327'0,"-17"-2"-58"16,17 2-16-16,0 0-46 0,0 0-5 0,-17-1-14 16,17 1-14-16,0 0-28 0,0 0-10 0,0 0-9 15,-15-4-6-15,15 4-10 0,0 0 24 16,0 0-54-16,0 0 40 0,0 0-64 0,15-3 60 15,-15 3-73-15,32-1 24 0,-5 0 59 0,3 0-58 16,9-3 53-16,4 4-62 0,3-2 52 0,0 0-55 16,5 0 44-16,0-1-67 0,-1 2 47 0,1-1-64 15,0 0 44-15,-2 2-60 0,0-2-2 0,-2 2-2 16,-5-1 1-16,-5 2-9 0,-5-1 15 16,-5 0-90-16,-7 0-30 0,-20 0-19 0,31 0-14 15,-31 0-54-15,0 0-74 0,14-1-72 0,-14 1-373 16,-13-5-247-16</inkml:trace>
  <inkml:trace contextRef="#ctx0" brushRef="#br1" timeOffset="20222.98">24095 12211 769 0,'0'0'355'0,"0"0"-26"0,0 0-111 16,0 0-7-16,0 0-65 0,0 0 16 0,0 0-57 15,-12-4 31-15,12 4-52 0,0 0 23 0,0 0-64 16,0 0 26-16,0 0-54 0,7-14 38 16,-7 14-43-16,17-12 28 0,-2 3-39 0,1-3 34 15,3-1-40-15,5-2 29 0,-1 0-31 0,0-1 31 16,0-2 1-16,0 0-5 0,-5 0-3 0,1 0-2 15,-1-3-7-15,-4 6 3 0,-2-2-5 0,-2 0 58 16,-4 1-57-16,-1 3 54 0,-1 1-53 0,-4 12-1 16,-2-18-1-16,-3 7 1 0,-2 3-4 15,-4-1 2-15,-3 3-3 0,-7 0-2 0,-2 4 0 0,-3 2 8 16,0 2 48-16,-10 4-59 0,4 1 0 16,0 2 0-16,2 2 1 0,1 3-2 0,5 2 5 15,0 1-8-15,3 2 9 0,7-2-1 16,4 4-28-16,1-1 35 0,7 4-32 0,2 0 35 15,3 1-28-15,8 2 28 0,3 3-31 0,5-1 35 16,3 0-31-16,3-1 33 0,3-2-32 0,7 5 30 16,-6-6-28-16,2-1 26 0,-2 0-25 0,1-4 23 15,-4 3 7-15,0-3-4 0,-4 0-3 0,-6-6 0 16,-3-1-3-16,1 1 0 0,-5-4-4 0,-4 0 4 16,0-1 6-16,-5-9 44 0,0 14 14 0,0-14 7 15,-10 17 4-15,0-9-9 0,-7 1-9 16,-1-1-1-16,-5 0-12 0,-1 0-11 0,-8 0 39 15,0-3-61-15,-5 2 41 0,3 0-56 16,-5 0 42-16,4-4-59 0,-3 2 32 0,4-1-34 16,5 1 32-16,0-2-83 0,4 1 17 0,1 0-92 15,6-3 13-15,1 2-71 0,17-3-51 0,-22 2-85 16,22-2-87-16,-15-2-262 0,15 2-216 0</inkml:trace>
  <inkml:trace contextRef="#ctx0" brushRef="#br1" timeOffset="21111.98">24609 12046 627 0,'13'-16'502'0,"-4"1"-124"0,0 1-100 0,-3 2-48 16,-2 2 37-16,1 1-69 0,-5 9 16 0,5-15-91 16,-5 15 24-16,7-12-77 0,-7 12 29 0,0 0-63 15,0 0-8-15,0 0-7 0,9 11-2 0,-8 3-7 16,0 11-3-16,-1 5-26 0,0 10 30 0,0 2-27 15,-1 4 24-15,-3 1-23 0,3 3 26 0,-2 0-6 16,-1 0-3-16,-1 11 48 0,3-15-61 16,-1 0 53-16,1 0-58 0,-2-3-3 0,3-2-5 15,-2-1-10-15,0-4-3 0,2-7-9 0,-1-2 9 16,0-3 1-16,0-3 10 0,-2-3 3 16,3-3-31-16,-2-4 46 0,3-1-34 0,0-10 43 15,-4 14-39-15,4-14 43 0,0 0-8 0,0 0 4 16,0 0-1-16,-11-10-2 0,8-1 0 0,-1-6 0 15,1-5-55-15,0-3 108 0,2-5-65 0,0-7 1 16,-1-4 6-16,4 1 1 0,-1 1-34 0,0-1 42 16,5 2-35-16,-2 1 32 0,3 3-28 0,3 0 44 15,-1 3-46-15,0 0 56 0,2 6-47 16,-3 3 40-16,5 3-39 0,-2 1 33 0,3 2-29 16,2 0 30-16,-1 6-30 0,-2 3 35 0,3 3-36 15,-16 4 39-15,26 0-39 0,-13 5 35 16,0 3-36-16,0 5 38 0,0 3-43 0,-3-1 43 15,-2 2-41-15,-1 2 41 0,-5-3-39 0,1 3 41 16,-2-1-42-16,-4-3 39 0,1 3-36 0,-2-2 30 16,-4 1 7-16,-1 0-10 0,2-1 4 0,-2-3-3 15,-4-2-2-15,4-1-1 0,3-3 1 0,-1 0-17 16,7-7 11-16,-12 6 7 0,12-6-6 0,0 0 2 16,-13-3-1-16,13 3-4 0,-4-14-39 15,4 1 43-15,2-3-40 0,5-5 33 0,1-2-27 16,4-2 35-16,1-1-33 0,4 2 42 0,-1 2-38 15,1-2 39-15,0 5-37 0,0 4 39 0,-1-1-41 16,2 3 43-16,-2 1-47 0,1 3 49 16,-1 1-40-16,-1 3 37 0,-3 0-38 0,-12 5 39 15,23-1-42-15,-23 1 32 0,26 7-30 0,-14 0 42 16,0 1-41-16,-3 1 37 0,0 4-37 0,-1 0 40 16,-3-1-43-16,0 3 42 0,-3-1-43 0,1-1 43 15,-3 1-48-15,0 0 49 0,0-2-39 16,-1 2 41-16,-2-3-43 0,3 3 48 0,-2-5-50 15,0 1 32-15,2-10-31 0,-5 15 36 0,5-15-36 16,-2 12 41-16,2-12-39 0,0 0 45 0,0 0-57 16,0 0 38-16,0 0-39 0,0 0 44 0,21-10-44 15,-10-3 48-15,0-3-39 0,3-3 41 0,2-5-36 16,1 2 35-16,0-1-27 0,0 0 35 16,-1 1-24-16,-2 5 40 0,-1-2-18 0,2 5 39 15,-3 0-31-15,-1 3 23 0,-2 2-31 0,-1 2 14 16,-2 0-27-16,-6 7 20 0,16-7-36 15,-16 7 31-15,0 0-30 0,21 1 23 0,-21-1-27 16,14 12 24-16,-6-4-30 0,-3 1 29 0,3 3-25 16,-2 1 21-16,-2-1-22 0,-1 2 27 0,-1-2-35 15,0 1 19-15,-2 1-77 0,-2 0 40 0,-3 2-59 16,1-1 9-16,-2 0-72 0,-4 0-65 0,1-3-82 16,0-2-338-16,-1-2-174 0</inkml:trace>
  <inkml:trace contextRef="#ctx0" brushRef="#br1" timeOffset="21299.98">25338 11952 531 0,'0'0'335'0,"7"-15"-90"0,-7 15-54 16,4-11-41-16,-4 11-56 0,8-8-6 0,-8 8-6 15,0 0-28-15,0 0-5 0,0 0-23 0,18 4-9 16,-18-4-32-16,9 8-11 0,-9-8-45 0,12 17-10 15,-8-9-33-15,1 1-26 0,-1 2-67 16,1-3-144-16,-1 2 240 0</inkml:trace>
  <inkml:trace contextRef="#ctx0" brushRef="#br1" timeOffset="22043.03">25499 12163 194 0,'2'9'288'0,"3"0"-82"0,-1-1-43 0,-4-8-3 15,5 17-11-15,-5-17-10 0,7 16-17 0,-7-16-10 16,2 18-11-16,-2-18-24 0,5 17-9 0,-5-17-16 15,2 16 6-15,-2-16-10 0,0 17-7 0,0-17-12 16,0 14 16-16,0-14-14 16,-2 13-5-16,2-13 0 0,0 12-5 0,0-12 13 0,0 0-9 15,-2 12 12-15,2-12-5 0,0 0 28 0,0 0-30 16,-2 10 9-16,2-10-24 0,0 0 34 16,0 0-48-16,8-8 25 0,-8 8-30 0,9-12 26 15,1 3-26-15,-1-3 11 0,2-1-17 0,1-1 31 16,2 2-33-16,0 0 28 0,-1 0-27 0,4-2 28 15,-2 7-26-15,0-1 32 0,-1 3-43 0,2 0 44 16,-3 2-35-16,-13 3 30 0,23-1-31 16,-23 1 26-16,18 2-26 0,-18-2 28 0,21 8-40 15,-21-8 47-15,19 9-37 0,-10-2 31 0,-1-2-33 16,1 2 32-16,-1 1-32 0,-1-1 19 0,-7-7-38 16,14 11 11-16,-14-11-4 0,14 12-3 0,-14-12-4 15,14 8-7-15,-14-8-1 0,17 5-9 16,-17-5-7-16,18 0 10 0,-18 0 4 0,18-2 0 15,-18 2 7-15,20-9 7 0,-11 3 9 0,1 0 7 16,-3 0 10-16,2-4 28 0,-3-2 21 0,3 3 10 16,-4-1 9-16,0 2 32 0,-5 8-28 15,5-15 37-15,-5 15-48 0,6-11 34 0,-6 11-57 16,2-9 23-16,-2 9-44 0,0 0 37 0,0 0-45 16,0 0 35-16,0 0-43 0,-9 7 28 0,7 3-39 15,-4 2 44-15,3 5-47 0,-4 4 45 0,2-1-41 16,1 6 39-16,-1-2-40 0,1 9 29 0,-1 0-32 15,1 4 37-15,-2 1 1 0,4 1-2 0,2 4-1 16,1 0-2-16,0 5-39 0,7-2 45 16,-1 10-36-16,1 0 42 0,1-3-44 0,0-5 44 15,-1-4-52-15,1 12 52 0,-1-13-42 16,-1 3 39-16,-1-3-42 0,1 1 41 0,-2-2-5 16,2-3-7-16,-3 0 3 0,-1-1-7 0,-1-4 9 15,0-5-20-15,-4-1 10 0,2-2-34 16,-2-3 41-16,-1 1-28 0,-2-7 65 0,-1 0-14 0,-1-2 34 15,0-3-9-15,-2-3 26 0,-3-1-14 0,1-1 18 16,-6-4-20-16,3 0 9 0,-5-6-5 0,-5-1 0 16,-1-3 16-16,-4-7-4 0,-2-3-3 0,-1-2 29 15,-6-10-57-15,4-2-3 0,0-3-4 0,4-6-8 16,3-1-3-16,3-2-7 0,6-3-14 16,5 4-18-16,5 0-22 0,3-2-32 15,4 1-33-15,5-3-32 0,3 2-33 0,9-7-28 16,2 2-23-16,7 1-51 0,6 2-96 0,3 0-516 15,8-2-472-15</inkml:trace>
  <inkml:trace contextRef="#ctx0" brushRef="#br1" timeOffset="22475.98">26807 12184 210 0,'5'-17'311'0,"-5"17"-82"0,3-17-33 16,-3 17-214-16,1-18-255 0</inkml:trace>
  <inkml:trace contextRef="#ctx0" brushRef="#br1" timeOffset="23237.98">26821 12104 1384 0,'0'0'227'0,"0"-16"-18"15,0 16-65-15,-4-13-2 0,4 13-40 0,-3-12 16 16,3 12-48-16,-7-12 29 0,7 12-48 0,-11-10 27 15,11 10-56-15,-17-6 37 0,17 6-53 0,-19 0 41 16,19 0-44-16,-26 8 34 0,10 3-39 0,0 1 32 16,0 5-43-16,-1 5 33 0,-1 3-28 0,2 3 33 15,2 0-28-15,1 4 35 0,1-3-32 16,3 3 36-16,3-1-36 0,3-4 33 0,0 0-37 16,3-1 35-16,3 0-12 0,1-2 3 0,3-2-4 15,2 0-1-15,3-2-4 0,4-3-3 16,5-1 13-16,-1-5-22 0,4-2 7 0,0-4-9 15,5-3 5-15,2-2-2 0,6-7 1 0,3-2 1 16,-2-4-4-16,1-4-28 0,4-5 31 0,-2-7-27 16,-3-5 28-16,-2-2-27 0,-3-6 35 0,-1-5-24 15,-4-4 24-15,-1-2-31 0,-3-3 34 0,-1 1-2 16,-5 1 49-16,0-2-66 0,-4 6 8 16,-4 8-25-16,-3 2 34 0,-2 1-14 0,-4 3 43 15,1 7-26-15,-4 0 25 0,-2 4-16 0,1 3 15 16,-3 1-17-16,-1 1 14 0,-3 5-25 0,2 1 14 15,-1 5-22-15,-1 2 14 0,-2 3-9 0,12 4 7 16,-23 3-25-16,6 6 25 0,0 5-24 16,-4 6 18-16,2 5-1 0,-1 4-5 0,3 4-2 15,-1 1 58-15,2 5-62 0,0 10 0 0,5-8-19 16,0 4 24-16,5 0-19 0,2 0 21 0,2-1-16 16,2 0 15-16,2-1-15 0,3-4 19 0,0 0-33 15,6-3 3-15,-2-3-39 0,2-1 6 16,4-8-27-16,-2 2-20 0,5-5-29 0,-4-5-25 15,5-1-26-15,-2-6-20 0,2 1-29 0,1-6 48 16,-1-1 32-16,2-5 29 0,2 0 32 0,0-3 21 16,0-3 23-16,3-3 19 0,-1-2 23 0,-4-4 24 15,-5 4 29-15,3-8 25 0,-4 4 6 0,-3-2 25 16,0 1-1-16,-2-3 26 0,-2 4-28 16,-2-1 21-16,-1 3-38 0,-2 3 35 0,-2-1-55 15,2 5 21-15,-3 8-37 0,2-16 24 0,-2 16-52 16,0-12 31-16,0 12-42 0,0 0 29 15,0 0-40-15,0 0 33 0,0 0-40 0,-19 10 31 16,10 1-34-16,0 5 28 0,0 5-30 0,-1 0 36 16,4 1-42-16,-2 1 41 0,0-1-36 0,3 2 34 15,0-1-29-15,3-2 23 0,2-2-2 0,0-2 3 16,2 0-2-16,1-2-1 0,3-2-2 0,-1-3 2 16,0 0-1-16,4-4 6 0,1 0-10 0,-10-6-13 15,18 2 16-15,-18-2-21 0,27-4 36 16,-12-2-20-16,3-5 28 0,-2-2-29 0,0-3 29 15,1-4-22-15,-2-2 10 0,-1-4-23 16,-3 1 26-16,-4 2-26 0,-1 0 21 0,-2 1-27 16,-2 2 21-16,-4 1-25 0,-2 1 19 0,-4-1-42 15,-3 3 14-15,0 3-56 0,-4 4 17 0,0 1-46 16,0 3-11-16,2 2-48 0,13 3-56 0,-28 0-88 16,28 0-317-16,-27 2-160 0</inkml:trace>
  <inkml:trace contextRef="#ctx0" brushRef="#br1" timeOffset="23597.98">27673 12150 708 0,'0'0'398'0,"15"-3"-84"0,-15 3-53 0,0 0-85 16,15-1-1-16,-15 1-67 0,0 0 8 0,0 0-53 15,14 1 20-15,-14-1-57 0,6 11 36 0,-6-11-44 16,9 17 27-16,-4-7-38 0,-1 5 27 0,3 0-36 15,-4 0 38-15,3 5-44 0,-1-2 31 0,0 3-38 16,0-2 35-16,-1-4-32 0,1 1 30 16,0-1-31-16,1-1 30 0,1-2-36 0,0-1 41 15,1-1-37-15,2-2 43 0,-1-3-38 0,0 1 52 16,-9-6-27-16,21 4 58 0,-21-4-30 16,22-4 45-16,-10 0-25 0,1-3 15 0,2-5-29 15,-2-2 9-15,0-1-19 0,-2-3 16 0,-2-2-20 16,3-2 17-16,-6 3-30 0,2-2 15 0,-3 1-24 15,-1 5 14-15,-2 0-27 0,1 2 13 0,-3 1-41 16,0 12-2-16,-2-17-62 0,2 17 4 0,-5-14-49 16,5 14 1-16,-10-7-51 0,10 7-60 0,0 0-69 15,-15-1-328-15,15 1-171 0</inkml:trace>
  <inkml:trace contextRef="#ctx0" brushRef="#br1" timeOffset="24082.99">28232 12176 478 0,'16'-4'415'0,"-1"-3"-84"16,-4 0-36-16,0-1-92 0,-1 1 11 0,-3-2-58 15,-7 9 30-15,12-12-57 0,-12 12 26 16,5-10-74-16,-5 10 12 0,0 0-48 0,0 0 22 16,0 0-54-16,0 0 38 0,0 0-43 0,-13 9 29 15,5 3-40-15,-1 6 40 0,0 3-47 0,1-1 29 16,0 4-30-16,0 0 29 0,3 0-33 0,-1 2 35 15,3-3-45-15,3 1 28 0,0-5-47 0,2 0 39 16,2-3-41-16,2-1 47 0,3 0-42 16,2-3 52-16,6-2-39 0,-4-2 39 0,4-4-43 15,-17-4 24-15,32-1-29 0,-9-6 28 0,-3-1-32 16,2-7 28-16,0-4-30 0,0-6 24 16,-5-1-23-16,0-8-12 0,-2-5 12 0,1-12 17 15,-4-4-21-15,-3-4 10 0,-1-6 0 0,-1-2 12 16,-3 1 2-16,0-4 3 0,-2 2 32 0,-2 5 13 15,0 13 10-15,-2-2 41 0,-2 5-33 0,0 5 42 16,-1 3-45-16,1 3 47 0,-4 2-36 0,4 10 26 16,1 0-13-16,-1 7 30 0,1 2-26 0,1 3 2 15,0 1-36-15,2 11 8 0,-5-14-28 0,5 14 14 16,0 0-11-16,0 0 5 0,0 0-25 16,-7 18 19-16,4 1-21 0,1 8 20 15,0 6-23-15,0 5 23 0,0 4-22 0,1 4 23 16,0 3-15-16,1 0 24 0,0 2-2 0,0 2-3 15,1 9-21-15,0-9 17 0,-1-1-22 0,2-1 15 16,-2 2-15-16,1-4 17 0,0-2-24 0,-1 0-17 16,-2-4-77-16,0-3 0 0,1-1-59 0,0-2-56 15,-2-9-63-15,1 0-470 0,2-2-277 0</inkml:trace>
  <inkml:trace contextRef="#ctx0" brushRef="#br1" timeOffset="25063.98">29466 11805 803 0,'10'-18'339'16,"0"-1"-15"-16,-3 1-111 0,-3-2 9 0,-3 2-72 16,0 2 29-16,-2-4-48 0,-1 4 26 15,-6-2-56-15,3 1 12 0,-3 1-40 0,0 5 11 16,0 0-41-16,-3 1 22 0,2 5-37 0,-2 0 15 15,11 5-32-15,-26-1 21 0,7 8-32 0,-1 4 26 16,-3 6-26-16,-3 8 26 0,1 1-11 0,-5 12 39 16,1 4 15-16,-1 3-1 0,5 4-8 0,-2 1-19 15,7 3 16-15,-1-1-16 0,3 1 5 0,4-2-14 16,3-6 4-16,3-3-12 0,2 0-4 16,3-4-4-16,3 1 3 0,5-4-12 0,2-3-2 15,3-2-16-15,3-2-25 0,3-4-18 16,2-6-32-16,6-1-34 0,3-5-11 0,5-6-36 15,-4-2 1-15,6-5-14 0,5-4-12 0,1-4-24 16,1-5-8-16,2-6 14 0,2-4-32 0,-7-7 5 16,-2-1-210-16,-3-4 139 0</inkml:trace>
  <inkml:trace contextRef="#ctx0" brushRef="#br1" timeOffset="25345.98">29687 12167 1144 0,'13'-27'207'0,"-3"1"-1"0,-6 4-45 16,-3 1 22-16,-1 4-17 0,-1-2-21 0,-3 2-42 16,0 3 18-16,-3 0-15 0,-1 3-19 0,-1-1-17 15,1 4-11-15,-2 3-13 0,1 1-15 16,9 4 0-16,-20-2-49 0,7 8 46 15,1 1-40-15,-3 7 38 0,0 2-37 0,4 6 40 16,-2 4-34-16,1 3 30 0,5 0-25 0,1-4 20 16,3 1-22-16,1 2 35 0,2-3-36 0,2 0 30 15,3 0-36-15,1-3 34 0,2-2-30 0,2 0 27 16,0-3-42-16,1-4 43 0,1 1-35 0,-2-5 34 16,4-3-34-16,-14-6 31 0,22 4-30 0,-22-4 26 15,25-3-23-15,-12-2 27 0,2-6-23 0,0-1 30 16,-5-3-35-16,2-3 32 0,-5-1-34 0,2-2 30 15,-4 0-29-15,-1 0 28 0,-2 0-36 0,-2 3 35 16,-3-1-37-16,-3 1 34 16,0-3-41-16,-4 5 22 0,0 3-63 0,-3 0 16 15,-1 2-62-15,1 3-5 0,-3 2-35 0,2 3-81 16,-3-2-76-16,17 5-272 0,-25-4-119 0</inkml:trace>
  <inkml:trace contextRef="#ctx0" brushRef="#br1" timeOffset="26439.98">29980 12029 306 0,'0'0'567'16,"13"-11"-197"-16,-13 11-44 0,9-6-113 0,-9 6-9 15,0 0-88-15,12-7 22 0,-12 7-58 0,0 0 18 16,0 0-53-16,7 8 27 0,-6 2-45 0,-1 3 11 16,0 2-35-16,-1 5 36 0,0 2-43 15,-1 3 5-15,-2 3 31 0,2-2-38 0,-1-2 34 16,-2 1-38-16,1-3 34 0,2 1-43 0,-1-6 42 15,1 1-42-15,-1-4 40 0,3-3-36 0,-2 0 34 16,2-11-32-16,-3 18 23 0,3-18-29 0,-1 10 42 16,1-10-41-16,0 0 41 0,0 0-36 15,0 0 34-15,11-8-36 0,-7-2 24 0,8-5-22 16,-2-4-5-16,5-3 9 0,2-5 1 0,1-2 37 16,2 1-41-16,1 0 34 0,0-1-33 0,1 1 24 15,2 3-34-15,-1 1 45 0,0 5-42 0,-2-1 40 16,2 3-34-16,-7 5 34 0,2 0-37 0,0 2 25 15,-2 2-24-15,-3 0 34 0,0 2-37 0,3 0 38 16,-5 1-36-16,3 2 34 0,0-3-37 16,-1 0 38-16,-2 1-37 0,2 1 35 0,1-4-14 15,-3 3 11-15,0-3-6 0,1-1 1 16,-1-2 0-16,-1 1-3 0,1-5-33 0,-1-2 27 16,-1-1-22-16,-2-2 34 0,0-2-32 0,-1-3 41 15,-1 1-33-15,0 0 63 0,-2 2-27 0,-1 1 38 16,0 1-30-16,-2 6 32 0,1-1-26 0,-1 5-2 15,-1 0-16-15,1 10 20 0,-2-14-30 0,2 14 19 16,0 0-28-16,-10-7 18 0,10 7-23 0,-13 16 21 16,7-2-23-16,-4 5 14 0,2 3-22 0,-1 9 30 15,0 2 3-15,-1 5-7 0,5 3-26 0,-1 1 24 16,0 5-23-16,0 0 20 0,1 2-28 16,1 0 9-16,2-1 2 0,0 1 0 15,0 1 27-15,2-4-31 0,2 3 31 0,2-1-25 16,0-2 24-16,1-1-12 0,3 0 9 0,-2-1-2 15,2 2-29-15,-2-3 27 0,4 3-27 0,-3-3 28 16,1 1-24-16,-1 1 26 0,-1-3-35 0,0 1 34 16,-1-4-28-16,-1 0 27 0,-2-5-27 0,-1-3 27 15,1-4-28-15,-2-1 32 0,0-6-33 0,-2-1 24 16,1-1-21-16,1-4 28 0,-4-2-28 0,2-2 31 16,2-10-32-16,-7 14 31 0,7-14-28 0,-12 9 20 15,12-9-38-15,-16-2 38 16,4-3-26-16,-4-2 0 0,-2-5 2 0,3-3-1 15,-5-8 8-15,-1-2 5 0,4-2-4 0,0-4 26 16,1-2-25-16,2-1 34 0,1-3-33 0,3 3 30 16,1-2-7-16,3-1 6 0,2 3-27 0,3 5 23 15,1-2-36-15,2-3 34 0,2 2-28 0,4-1 25 16,3 4-41-16,0-2 15 0,4 4-50 0,0-2 11 16,3 2-32-16,1 0-7 0,3-1-5 0,2 1-9 15,0 1-14-15,3 1-17 0,0 1 22 0,3-1 19 16,0 4 17-16,-3 0-1 0,1 1 30 15,-1 3-1-15,-3-1 23 0,-3 2-15 0,-5 1 45 16,0 3 21-16,-4 1 18 0,-1 1 24 16,-1 2 11-16,-2 0 3 0,-2 2-3 0,-6 6 18 15,11-10-35-15,-11 10 16 0,9-10-50 0,-9 10 32 16,0 0-47-16,0 0 28 0,0 0-39 0,13 5 1 16,-13-5-5-16,5 20-3 0,-2-8 11 0,-1 5 6 15,0 1-10-15,-1 2 1 0,0-1-1 0,-1 3-1 16,0-2-10-16,0 1 1 0,-1-3-21 0,1 1-16 15,-1-2-26-15,1 0-27 0,-2-5-27 16,2-1-23-16,0-11-17 0,0 17-18 0,0-17-58 16,0 0-193-16,0 0 155 0</inkml:trace>
  <inkml:trace contextRef="#ctx0" brushRef="#br1" timeOffset="26566.99">30850 12175 169 0,'2'-35'369'0,"1"5"-88"0,-3 3-73 15,4 2-39-15,-3 2-28 0,-1 5-28 0,0 5-50 16,2 2 3-16,-2 11-34 0,0-18-2 0,0 18-7 15,0 0-6-15,0-11-2 0,0 11-24 16,0 0-25-16,0 0-47 0,2 18-28 0,-2-18-124 16,4 22-125-16,-1-7 232 0</inkml:trace>
  <inkml:trace contextRef="#ctx0" brushRef="#br1" timeOffset="27063.98">31115 12255 293 0,'0'0'282'0,"28"-7"-65"15,-15 1-56-15,-1-3-13 0,0 1-24 16,-2-3-6-16,3-3-6 0,-3-2 15 0,0 0 2 16,-5 3 3-16,2 1-22 0,-3 0-7 0,0-1-12 15,-2 4-10-15,-2 9-14 0,3-17 9 0,-3 17-43 16,0-12 0-16,0 12-8 0,0 0-4 0,-9-7-5 16,9 7 0-16,0 0-6 0,-16 6-10 0,16-6 3 15,-15 11-5-15,9-4 8 0,0 2-1 0,0 1-12 16,4 0-8-16,2-10-8 0,-2 17-13 0,2-5 6 15,2 0-6-15,0 1 2 0,2 0-27 16,0 2 48-16,0 2-31 0,-1 0 36 16,1 3-6-16,0 1 14 0,3 1 0 0,-1 2-4 15,0 1 4-15,-1 0-1 0,1 5 1 0,-1-5-1 16,1 7 1-16,-1 1 4 0,0-2 3 0,-1 1-6 16,1 2 3-16,-1-3-2 0,2 1-5 0,-1 1 6 15,1 0-3-15,-1 0 8 0,0-2-2 0,0 1-7 16,0-5 2-16,-4 0-1 0,3-1 3 0,-3-2-1 15,-1 2-11-15,0-6 13 0,-1 0 2 0,-2-2 7 16,0-2 10-16,-4 0 11 0,1-5 9 16,-4 3-8-16,-2-5-8 0,-1 0 13 15,-4-1 15-15,1-3 3 0,-4-3 6 0,-2-4 8 0,0-3 13 16,-7-3 18-16,0-4-18 0,-1-5 0 16,5-5 0-16,0-2-10 0,2-6-5 0,5-6-25 15,5-2 6-15,2-5-26 0,6-5 14 0,5-4-31 16,5-10 8-16,6-1-28 0,6 0-23 0,2 2-40 15,5 3-14-15,2 8-12 0,1 3-5 0,3 7-12 16,0 5-49-16,-4 8-60 0,2 1-118 0,0 4-299 16,1 3-175-16</inkml:trace>
  <inkml:trace contextRef="#ctx0" brushRef="#br1" timeOffset="28047.98">24531 13702 206 0,'0'0'610'16,"0"0"-241"-16,4-13-46 0,-4 13-115 0,5-8-13 15,-5 8-64-15,5-9 2 0,-5 9-54 0,4-14 15 16,-4 14-55-16,9-12 30 0,-4 5-14 0,3-1-11 16,3-2-11-16,-2 1-6 0,7-3-7 15,-1-1-14-15,2 1 9 0,-1-2-2 0,2 0-3 16,-1 1-4-16,3-6 4 0,1 0-2 0,-2-1-3 16,-1 1-9-16,-5 0 11 0,-1 2-2 0,0-4-29 15,-4 1 38-15,0 1-21 0,-4 4 50 16,0-2-40-16,-4 5 37 0,-1 0-42 0,-2-1 27 15,-2 4-30-15,-4-1 31 0,-2 3-32 16,-2 0 35-16,-2 4-38 0,15 3 36 0,-34 0-38 0,10 5 38 16,0 5-34-16,-6 2 21 0,5 3 0 0,-2 4 0 15,1 4 0-15,3 2-1 0,4 2-4 16,3 3-3-16,2 0-35 0,5 2 38 0,2 2-38 16,6 0 36-16,2-3-29 0,4 0 38 0,3 3-38 15,7-1 38-15,-2-1-35 0,8-4 37 0,0 1-38 16,1-3 31-16,2 0-37 0,-1-1 48 0,1-1-38 15,-2-3 39-15,1-1-42 0,-5-1 37 0,-4-4-39 16,0 0 31-16,-5-4-25 0,-2-1 30 0,-2 0-30 16,-5-10 39-16,5 16-23 0,-5-16 51 0,-5 14-30 15,-3-7 35-15,-1-3-23 0,-5 3 21 0,-1-4-33 16,-4 0 24-16,-4-1-31 16,-2-2 17-16,-3-1-15 0,1-3-4 0,-1 1-19 15,-4-4 21-15,0-3-40 0,2 0-13 0,2-2-54 16,3-2 26-16,5 2-40 0,3-1-8 0,5 1-47 15,3 1-53-15,2-2-74 0,5 3-43 0,0 0-203 16,5-3-25-16</inkml:trace>
  <inkml:trace contextRef="#ctx0" brushRef="#br1" timeOffset="29057.99">24897 13723 55 0,'18'3'516'0,"-18"-3"-172"15,26 4-86-15,-26-4-52 0,22 4-47 0,-22-4-26 16,19 7-25-16,-19-7-15 0,18 7-28 0,-18-7 8 16,16 7-23-16,-16-7-14 0,16 7-2 0,-16-7-6 15,16 5-7-15,-16-5-2 0,17 4-22 0,-17-4 18 16,0 0-3-16,22 0-4 0,-22 0 0 0,14-7-4 16,-14 7 0-16,9-10 0 0,-9 10-12 15,4-20 16-15,-5 9 12 0,-2-4-11 0,-3 2 36 16,-2-5-17-16,-3 3 36 0,-1 0-33 0,-1 1 27 15,-1 2 1-15,-2 0-49 0,0 3 37 0,1 6-47 16,-2-2 39-16,17 5-41 0,-29-2 34 16,11 4-38-16,0 6 23 0,0 1-30 0,4 6 37 15,-1 1-40-15,2 2 37 0,5 4-33 0,0 0 34 16,2 2-36-16,4 0 23 0,3 2-20 0,0-1 27 16,6-1-31-16,2 0 27 0,2-1-39 15,3 0 16-15,3-6-34 0,-1-3-16 0,1-1-9 16,5-4-5-16,-3-2-6 0,2-1-1 0,-2-5 14 15,0 0 8-15,-1-3 14 0,1-1 5 0,0-2 19 16,0-2 20-16,0-1 13 0,-3-1 8 0,0-3 10 16,-3 2 10-16,0 1 9 0,-2-1-11 0,-2 2 49 15,-1 0-42-15,0 2 39 0,-8 6-46 0,11-10 26 16,-11 10-47-16,9-9 29 0,-9 9-44 16,0 0 21-16,11-5-29 0,-11 5 36 0,0 0-42 15,15 8 38-15,-15-8-31 0,10 14 28 16,-4-6-35-16,-1 0 24 0,-1 4-25 0,1 0 34 15,-1 1-36-15,0-1 35 0,-1 0-35 0,2 0 33 16,-3-2-32-16,-2-10 24 0,1 21-23 0,-1-21 33 16,2 16-31-16,-2-16 31 0,-3 15-30 0,3-15 30 15,-4 10-31-15,4-10 20 0,-10 5-20 0,10-5 33 16,0 0-32-16,-13-2 33 0,13 2-36 16,-14-10 34-16,9 1-35 0,-2 0 33 0,0-4-35 0,3-2 33 15,-1-2-33-15,0 1 30 0,5-2-34 16,-1 1 29-16,2-3-37 0,-1 2 18 15,5 3-44-15,0-2 18 0,2 0-18 0,0 1-22 16,1 3-4-16,2 0 0 0,-2 2-5 0,1-1-10 16,2 2-18-16,-2 1-16 0,2 2-5 0,-4-1 7 15,5 3 13-15,-3-1-4 0,2 0 18 0,-1 2 21 16,-10 4 28-16,16-8 22 0,-16 8 51 0,16-5 33 16,-16 5 20-16,0 0 25 0,19-2 13 0,-19 2-1 15,0 0-13-15,15 5 21 0,-15-5-21 0,9 8 10 16,-9-8-28-16,8 12 11 0,-4-3-32 15,1 1 14-15,-1 2-46 0,-1 0 33 0,2 2-41 16,-1 1 26-16,3-3-27 0,-3 5 16 16,1-2-33-16,2 3 43 0,1-1-64 0,0 0 40 15,-1-4-33-15,2 3 26 0,1-4-25 0,-1-1 10 16,0 1-29-16,1-4-28 0,0 0-43 0,-10-8-13 16,17 10-36-16,-17-10-26 0,16 2-8 0,-16-2-37 15,16-4 8-15,-16 4 0 0,15-10 87 0,-6-2 48 16,-2 0 130-16,-1-3 63 0,-1-4 26 0,-3-4 39 15,2 1 3-15,-2-1-12 0,-2 4 12 16,0 0-36-16,0 0 17 0,0 1-59 0,-2 4 51 16,2 1-32-16,-1 3 21 0,1 10-37 0,-1-19 0 15,1 19-40-15,-3-14 8 0,3 14-37 0,0 0 10 16,0 0-26-16,0 0 18 0,0 0-31 16,-12 7 20-16,8 3-33 0,-1 4 26 0,-1 2-22 15,1 2 17-15,-5 3-30 0,4 2 22 0,-1 1-67 16,-2 0-2-16,1 0-56 0,1-1-29 0,1 0-67 15,-1-1-70-15,1-3-423 0,1-3-232 0</inkml:trace>
  <inkml:trace contextRef="#ctx0" brushRef="#br1" timeOffset="29439.99">25841 13740 775 0,'10'-11'365'0,"-10"11"-103"15,0 0-65-15,0 0-43 0,7-7-29 16,-7 7-25-16,0 0-19 0,0 0-18 0,2 14-24 16,-2-14-5-16,0 14 3 0,4 0-1 0,-3-3-13 15,3-2-5-15,-1 4-4 0,2-2-3 0,0 1-14 16,1-2 12-16,-1-1-3 0,3-1 4 0,-1-1-12 16,-7-7 0-16,16 10-2 0,-16-10 0 0,14 2-10 15,-14-2 14-15,18-7-8 0,-9 2 2 0,1-3 8 16,0-4 1-16,-2 0-1 0,2-5 2 0,-3 0 6 15,-2-4 29-15,0 2-21 0,-2 1 43 0,-1 3-29 16,-2 1 49-16,0 2-48 16,0-2 29-16,-2 6-46 0,2 8 29 0,-7-14-41 15,7 14 36-15,-9-7-46 0,9 7 37 0,0 0-40 16,-23 8 38-16,14 1-43 0,-2 5 37 0,-1 4-42 16,2 1 43-16,-1 0-49 0,2 3 50 0,1-1-43 15,0 1 40-15,3 0-42 0,3-5 23 0,2 0-39 16,2 0 23-16,1-5-51 0,4 1-13 0,2-2-32 15,2-4-38-15,2 0-34 0,3-4-20 0,-16-3-12 16,33-2 9-16,-11-3-55 0,1 0-127 16,-1-5 208-16</inkml:trace>
  <inkml:trace contextRef="#ctx0" brushRef="#br1" timeOffset="29697.98">26198 13823 803 0,'15'-12'249'0,"-1"1"6"0,-4 1-17 0,0-1-65 16,-1 4 27-16,-2 1-68 0,-7 6 19 0,11-10-67 15,-11 10 19-15,9-6-55 0,-9 6 26 0,0 0-50 16,0 0 19-16,9 9-39 0,-9-9 44 0,5 16-55 15,-3-3 38-15,0-1-37 0,-2 1 32 0,0 3-37 16,0-3 23-16,0 6-23 0,-2-1 33 0,-2-2-40 16,-1 1 41-16,-2-4-36 0,1 3 36 15,-3-3-36-15,-1-2 16 0,-1-3-1 0,-1 0 48 16,0-2-20-16,12-6 37 0,-23 2-26 0,23-2 35 16,-21-2-29-16,10-4 22 0,2-2-37 15,-1-3 18-15,4-3-29 0,1-2 12 0,3-2-33 16,2-1 25-16,4-5-35 0,3-1 9 0,4-4-60 15,2 1 14-15,2 1-55 0,2 3 9 0,1 1-54 16,0 3-65-16,1 0-76 0,-3 3-377 0,-2 5-196 16</inkml:trace>
  <inkml:trace contextRef="#ctx0" brushRef="#br1" timeOffset="30781.98">24120 12012 130 0,'1'-12'345'16,"0"-4"-81"-16,-1 4-66 0,2-1-17 0,0-3-31 16,-2 3-3-16,1 1-35 0,1-1-21 0,0 0 14 15,-2 3-11-15,0 0 7 0,0 10-25 16,0-17 15-16,0 17-38 0,-4-16 14 0,4 16-30 16,-10-13 1-16,10 13-20 0,-15-4 9 0,15 4-10 15,-27 1 5-15,7 5-1 0,-2 3-4 0,-4 1-3 16,-2 5 0-16,0 3 3 0,-1 2-3 0,-1 2 2 15,2 3-31-15,2 2 41 0,-1-1-30 0,2 3 25 16,2-1-26-16,3 1 25 0,2 1-26 16,3-1 32-16,3-2-45 0,3 1 38 0,4-4-41 15,3-1 41-15,3 2-28 0,1-2 27 16,7-1-29-16,0 7 28 0,3-4-37 0,3 1 38 16,-1 0-2-16,5-3-2 0,-1 2-8 0,0-1 0 15,1 1 2-15,-2-1-1 0,-1 2-26 0,0 0 29 16,-2 0 1-16,-4 2-3 0,0 1-25 0,-1 0 34 15,-2-5-30-15,-2 1 34 0,-1 1-31 0,-2-2 26 16,0 1-29-16,-1 1 39 0,-2-1-33 0,-1 0 33 16,0 3-16-16,-2-2 11 0,-1-2-35 0,1 1 23 15,-3 1-20-15,-1 3 29 0,1-5-36 0,3 1 38 16,-1-1-28-16,1 0 26 16,2-2-4-16,-1 0-2 0,3-3-2 0,3 1-3 15,0 1-10-15,4-2 10 0,1-1-1 0,4 1-2 16,1-2-1-16,5 1-40 0,1 3 48 0,2-4-4 15,2 1-10-15,-3 0 10 0,3-1-3 0,-2 0-23 16,-6-2 29-16,0-1-33 0,-3 2 40 0,-2 1-45 16,-2-1 41-16,-3-3-37 0,-3 2 39 0,-2 0-37 15,0 2 40-15,-5-1-26 0,1 4 48 0,-3-2-34 16,-1 4 39-16,0-2-36 0,-1 1 27 16,-1-1-40-16,1 4 42 0,-2 1-41 15,-1 4 35-15,3-2-39 0,3-3 33 0,1 1-37 16,0 1 32-16,2 0-32 0,2 1 27 0,2-1-30 15,2 2 37-15,4 2-5 0,0 0-3 0,4-1-5 16,2 2-1-16,1-4-6 0,1 2 6 0,1-2-8 16,0 0-27-16,0 1 38 0,0-2-36 0,-3-2 34 15,1 1-33-15,-4 1 39 0,-2-6-40 0,0 3 47 16,-1 0-54-16,-3 1 50 0,-1-2-39 0,-1 3 39 16,-2-2-38-16,-2 1 36 0,-1-1-36 0,1-2 30 15,-1 3-35-15,-2-2 17 0,1-2-61 16,-1 1-29-16,3-4-71 0,-2-4-132 0,1 0-372 15,2-2-200-15</inkml:trace>
  <inkml:trace contextRef="#ctx0" brushRef="#br1" timeOffset="31945.99">16425 12830 400 0,'4'-9'385'0,"-2"-4"-104"0,3 4-41 15,3-6-28-15,-3 4-38 0,0 0-26 0,0 0-15 16,0 1-15-16,2 0-10 0,-2 1 33 0,0 1-61 16,-5 8 39-16,8-14-76 0,-8 14 37 0,6-9-53 15,-6 9 33-15,5-8-51 0,-5 8 35 16,0 0-42-16,0 0 59 0,0 0-47 0,0 0 0 15,15 0 1-15,-15 0-3 0,8 17 13 0,-5-5 9 16,3 2 14-16,-2 7 12 0,2 2-7 0,-2 3 18 16,0 7-6-16,1 2-10 0,3 2 15 0,-5 3-14 15,1-1 11-15,2 5 3 0,-4-1-2 16,3 4-6-16,-2-2 4 0,-1 4 36 0,2 0-50 16,0 3 41-16,-3 6-55 0,2-7 3 0,-1 12-3 15,0-14 0-15,0 1-5 0,-2-3 1 0,3 1-4 16,-2-2-1-16,2-3-5 0,-1 1-3 0,0-3-5 15,0 0-1-15,2-2-4 0,-2-1-1 0,0-1-2 16,-1 0 28-16,0-2-33 0,2 0 29 16,-2-5-37-16,-1-1 36 0,1-4-41 0,1 4 1 15,-2-5 2-15,0 0 2 0,1-4-2 0,-1-3 3 16,0-1 3-16,0-3-1 0,0-3-1 16,0-10-2-16,0 19-4 0,0-19-8 0,0 15-16 15,0-15-36-15,0 0-41 0,-4 8-28 0,4-8-17 16,0 0-13-16,0 0-8 0,-8-8 6 0,8 8-6 15,-10-11-2-15,10 11-13 0,-10-15-9 0,3 4-49 16,1 0 1-16,-3 0-53 0,2 3-243 0,0-6-45 16</inkml:trace>
  <inkml:trace contextRef="#ctx0" brushRef="#br1" timeOffset="32344.98">16397 14014 754 0,'0'0'397'16,"0"0"-45"-16,0 0-119 0,-5-10-1 0,5 10-78 16,0 0-5-16,0 0-53 0,0 0 26 0,0 0-64 15,-6-9 20-15,6 9-55 0,0 0 38 0,0 0-41 16,8 7 37-16,-8-7-43 0,15 13 35 16,-4-5-54-16,0 5 45 0,6-2-9 0,-2 4-7 15,3-3-6-15,1 2 0 0,3 1-7 16,2-1-6-16,0 0 4 0,-2-4-12 0,0 0-22 15,1-2 3-15,0-1-65 0,0 0-34 0,-1-1-27 16,-3-5-43-16,0 2 2 0,-1-6-18 0,0 2 33 16,-3-5-1-16,4-1 61 0,-5-2-1 0,2-3 57 15,-5-3 33-15,2-4 43 0,-3-2 28 0,-1-7 19 16,0-1 37-16,-3-3 17 0,-1 1 7 0,1-1 20 16,-4 6 17-16,2 0-28 0,-3 3 7 0,2 3 0 15,-1 7 2-15,-2-1-11 0,0 3-19 16,0 11-21-16,0-17-24 0,0 17-10 0,-6-9-14 15,6 9-7-15,0 0-16 0,-13 11 6 0,4 0-11 16,-2 5-3-16,-1 4 0 0,-2 4-8 16,0 2 2-16,-4 3-8 0,3 1-22 0,-4-1-57 15,-1 3-25-15,0 1-59 0,0-1-95 0,-1 0-101 16,-1-2-339-16,0 0-227 0</inkml:trace>
  <inkml:trace contextRef="#ctx0" brushRef="#br1" timeOffset="33399.99">16306 15998 261 0,'-7'-8'227'0,"7"8"-71"15,0 0-17-15,-6-10-19 0,6 10-7 0,0 0-5 16,-4-10-241-16,4 10-157 0,0 0 85 0</inkml:trace>
  <inkml:trace contextRef="#ctx0" brushRef="#br1" timeOffset="34097.98">16287 15961 783 0,'0'0'242'0,"0"0"-34"16,0 0-29-16,0 0-54 0,0 0-22 0,0 0-12 16,0 0-44-16,0 0 9 0,-19 5-7 15,19-5 9-15,-8 7-16 0,8-7-3 16,-12 13-1-16,12-13 11 0,-10 14-15 0,4-6 10 16,-2 4-13-16,2 0 17 0,-1 0-29 0,2 2 18 15,-3-2-25-15,1 6 18 0,1 1-1 0,-1 2-1 16,1-1 32-16,-2 2-36 0,3 2 35 0,1-1-43 15,-2 2 27-15,2 2-38 0,1-1 32 0,-2 0-37 16,3 1 35-16,-1 0-39 0,1 0 37 0,-1-1-37 16,2-2 42-16,-2 1-14 0,3 1 6 0,-1-3 0 15,0 0 4-15,-1 1-37 0,1 1 41 0,1-2-33 16,0 0 37-16,-1 2-40 0,1-2 32 0,-2 0-38 16,2-2 27-16,0-2-41 0,0 0 39 0,2 1-37 15,-2-3 34-15,1-1-34 0,2 1 4 16,-1-4 0-16,-2-1 4 0,4 2 7 0,0-3 4 15,1 0-1-15,1-1 3 0,-1-1 4 0,3-1-4 16,-1 0 0-16,4-2 0 0,-1 1 1 0,-1-2-2 16,5-1-1-16,-14-4-2 0,26 8 3 0,-13-5-1 15,-13-3-5-15,25 4 4 0,-25-4-1 16,28 1 1-16,-28-1 0 0,30 0-2 0,-30 0 0 16,29-5-2-16,-15 2 4 0,3-2-9 0,-4-2 1 15,2 2 0-15,0-7-2 0,-2 2-2 0,0-2 0 16,-1-2 37-16,-1-3-39 0,-1 1 39 0,-1-2-41 15,-2-1 31-15,1-1-33 0,-4 1 39 0,3 0-41 16,-5 0 44-16,2 3-37 0,-2 0 31 16,0 2-43-16,-2 1 43 0,0 1-52 0,0-1 58 15,0 2-37-15,0 11 36 0,-2-19-31 0,2 19 33 16,-2-15-34-16,2 15 33 0,-5-16-32 0,5 16 32 16,-3-11-17-16,3 11 32 0,-1-8-21 0,1 8 24 15,0 0-27-15,-4-11 12 0,4 11-18 0,0 0 18 16,0 0-27-16,-3-10 20 0,3 10-26 0,0 0 21 15,0 0-17-15,0 0 9 0,0 0-13 0,-6 10 34 16,6-10 7-16,0 12 3 0,0-12-1 16,0 17-2-16,0-17-13 0,0 19 15 0,0-6-14 15,0 1 7-15,3 1-15 0,-2 2 7 0,0-1-14 16,2 7-3-16,-2-7 0 0,4 6-2 16,-2 0-1-16,2 0-1 0,0 0 0 0,0 3-4 15,0 0 0-15,0-1 1 0,2 0 0 0,0-2-1 16,-3-1 0-16,1 0 1 0,0-1 0 0,1-4 0 15,-4 1 1-15,3-3-1 0,0 1-1 0,-2-2-6 16,-1-2-14-16,2-1-19 0,-4-10-33 0,4 16-37 16,-4-16-27-16,5 13-10 0,-5-13 13 0,4 9-4 15,-4-9-6-15,0 0-26 0,13 7-59 0,-13-7-62 16,0 0-65-16,14-4-154 0,-14 4 21 0</inkml:trace>
  <inkml:trace contextRef="#ctx0" brushRef="#br1" timeOffset="34406.51">16864 16695 575 0,'0'0'441'15,"-3"-10"-100"-15,3 10-96 0,-4-11-51 0,4 11-32 16,-3-8-30-16,3 8-18 0,0 0-15 0,-4-10-16 15,4 10-16-15,0 0-22 0,0 0 4 0,0 0 1 16,0 0-6-16,0 0 1 0,0 0-6 16,0 0-1-16,0 0-3 0,0 14-36 0,0-14 44 15,2 20-45-15,-2-20 40 0,1 22-46 0,0-10 48 16,-1 2-44-16,1-1 34 0,1 1-41 0,-1-2 24 16,0 2-27-16,1 0 39 0,1-2-44 0,-3 1 33 15,1-3-63-15,-1-10 14 0,3 20-53 0,-3-20-36 16,3 14-64-16,-3-14-64 0,2 12-41 15,-2-12-261-15,0 0-59 0</inkml:trace>
  <inkml:trace contextRef="#ctx0" brushRef="#br1" timeOffset="34600.51">16871 16170 96 0,'-3'-10'691'15,"2"0"-286"-15,-4 2-57 0,5 8-135 0,-8-12-8 16,8 12-79-16,-10-10 2 0,10 10-58 16,-8-5 14-16,8 5-64 0,0 0 20 0,0 0-56 15,0 0-37-15,0 0-52 0,0 0-63 0,-7 7-54 16,7-7-48-16,7 11-199 0,-7-11 92 0</inkml:trace>
  <inkml:trace contextRef="#ctx0" brushRef="#br1" timeOffset="34955.51">17061 16223 340 0,'0'0'631'0,"0"0"-199"0,0 0-72 0,0 0-111 16,0 0-15-16,0 0-82 0,0 0 0 0,12-3-72 16,-12 3 44-16,0 0-3 0,6 8 19 0,-6-8-29 15,5 16 10-15,0-6-23 0,-1 2 5 0,1 3-19 16,3 2 2-16,-2 2-11 0,2 1 4 0,0-1-8 15,-2 2 5-15,3 1-8 0,0 0-11 0,0 1-12 16,2 4-2-16,-2-1 10 0,0 1 0 16,0-4-4-16,-1 1-2 0,-2 0-13 0,2 1-6 15,-3-1 2-15,3 2-8 0,-2 0-1 0,-1-1-7 16,0 2 1-16,0-3-8 0,2 0 3 0,-2 0-6 16,-1-2 1-16,1 0-5 0,-1-3 3 0,0-3-5 15,-2 0-2-15,3-4-13 0,-2 0-24 16,-1-2-33-16,-2-10-29 0,7 16-24 0,-7-16-29 15,6 11-10-15,-6-11-20 0,11 7 34 0,-11-7-32 16,0 0 11-16,17-3 3 0,-17 3-7 0,14-10-14 16,-9 2-37-16,3 0-8 0,-3-2-8 0,0-2-15 15,-2 0-223-15,-2-1 73 0</inkml:trace>
  <inkml:trace contextRef="#ctx0" brushRef="#br1" timeOffset="35157.51">17290 16710 356 0,'0'0'334'0,"-21"-8"-84"15,21 8-23-15,-20-3-28 0,20 3-32 0,-18-3-17 16,18 3-18-16,-18-2 12 0,18 2-33 0,-14-2 26 16,14 2-15-16,0 0-13 0,-18-2-14 0,18 2-16 15,0 0-13-15,0 0-4 0,0 0 4 0,-9-5-8 16,9 5-10-16,0 0 6 0,7-8-11 0,-7 8-5 16,13-10-13-16,-3 4 1 0,1-1-13 0,1-1 1 15,2 1-11-15,1-3-58 0,-1 3 14 0,0 0-55 16,1-2-13-16,2 1-53 0,-3 0-85 0,-2-1-106 15,2 1-242-15,-3 1-129 0</inkml:trace>
  <inkml:trace contextRef="#ctx0" brushRef="#br1" timeOffset="36752.54">9641 16513 656 0,'0'0'398'15,"0"0"-45"-15,-17 3-120 0,17-3-12 0,0 0-74 16,-19 1 11-16,19-1-56 0,0 0 26 16,0 0-35-16,-18 2 35 0,18-2-35 0,0 0 17 15,0 0-29-15,0 0 16 0,-14-6-35 0,14 6 15 16,0 0-29-16,0 0 17 0,11-9-10 0,-11 9 23 15,21-13-12-15,-2 7 0 0,1-2-18 16,9-4 12-16,3-1-10 0,2-1 5 0,3-2-8 16,12-4-1-16,2-1-8 0,3-2 4 0,3 0-13 15,4-2-2-15,5-2-10 0,1-2 1 0,3 1-10 16,3 0 8-16,3 1-8 0,-1 0 2 0,-2-1 0 16,1 4-3-16,-1 1 1 0,0 0-1 0,-6 1-2 15,0 1-6-15,-2 1 7 0,-6 2-2 16,-2 2 0-16,-3 0-5 0,-13 6 2 0,0-1 2 15,-7 3 47-15,-2 0-57 0,-6 3 46 16,-4-1-53-16,-6 2 48 0,0 0-52 0,-16 4 47 16,20-3-52-16,-20 3 51 0,0 0-50 0,0 0 45 15,0 0-66-15,15 2-10 0,-15-2-29 0,-9 6-25 16,9-6-15-16,-20 9-17 0,3-2 0 0,-3 3-23 16,-1-2 6-16,-5 1-19 0,-4 4-13 0,-2 0 5 15,2 1-32-15,-5 1 40 0,-2 0-31 0,1 2 0 16,-7 4 5-16,-2 1 60 0,-1 0-15 0,0 2 46 15,0 1 8-15,0-1 68 0,0 2 38 16,0-1 36-16,3 0 28 0,-2 1 16 0,0-4 30 16,3 2 0-16,8-5-10 0,-1 1-8 0,2-2-16 15,1 0 7-15,1-1-6 0,3-3 6 0,0 3-22 16,4-2 22-16,6-6-27 0,1 2 33 16,3-4-51-16,3 1 42 0,0-2-52 0,11-6 43 15,-11 9-18-15,11-9 8 0,-5 8-44 0,5-8 39 16,0 0-39-16,9 5 40 0,-9-5-41 0,18 2 24 15,-1-4-47-15,9-1 47 0,6-2-37 0,4-3 32 16,3-1-33-16,5-2 25 0,8-3-23 16,1-2 27-16,3-1-24 0,0 0 17 0,0-2-25 15,2 0 28-15,-1-2-31 0,0 1 22 0,-1-2-27 16,0 3 26-16,-4 0-30 0,-1 0 29 0,-11 4-26 16,-2 1 16-16,-3 1-25 0,0 3 32 0,-5 0-27 15,-8 3 26-15,-2 0-26 0,-3 2 24 0,-2 0-26 16,-3 0 27-16,-12 5-23 0,19-5 32 0,-19 5-4 15,13-5 28-15,-13 5-21 0,0 0 19 16,16-4-21-16,-16 4 21 0,0 0-24 0,0 0 1 16,12-5-16-16,-12 5 15 0,0 0-21 15,0 0 17-15,0 0-24 0,0 0 3 0,0 0-45 16,0 0-11-16,0 0-73 0,0 0 29 0,0 0-50 16,0 0-33-16,0 13-60 0,0-13-114 0,0 0-312 15,0 0-200-15</inkml:trace>
  <inkml:trace contextRef="#ctx0" brushRef="#br1" timeOffset="39724.51">15097 10931 535 0,'0'0'440'15,"0"0"-101"-15,0 0-168 0,0 0-211 0,0 0-193 16,0 0-119-16,0 0 238 0</inkml:trace>
  <inkml:trace contextRef="#ctx0" brushRef="#br1" timeOffset="41348.51">16733 12767 508 0,'-3'-9'479'16,"-2"1"-64"-16,1 1-99 0,4 7-48 0,-6-14-48 15,6 14-47-15,-6-12-30 0,6 12-75 0,-4-8 21 16,4 8-56-16,0 0 33 0,-5-9-43 16,5 9 60-16,0 0-45 0,0 0 69 0,2 14-52 15,-2-14 49-15,8 24-58 0,-3-4 56 0,1 11-60 16,-1 1 52-16,2 2-51 0,-1 4 45 0,-1 3-55 15,0 1 54-15,-2 4-56 0,1-1 45 16,-2 4-10-16,0 1-6 0,-1 0 1 0,-1 2-3 16,0 0-3-16,-3 10-13 0,3 1-40 0,-4-3 46 15,3 1-50-15,-1-9 43 0,0 0-50 0,0-1 46 16,-1-1-51-16,-1 0 46 0,3-3-14 0,-3-1 3 16,2-2-3-16,-1-1-5 0,3-3-2 0,-2-2-2 15,0-2 0-15,1-9-3 0,1 2-3 16,0-5 0-16,-1 1-11 0,1-5 3 0,0-2-56 15,1-4 32-15,-1 1-72 0,0-6 32 0,0 2-75 16,0-11 35-16,0 15-70 0,0-15 43 16,1 12-45-16,-1-12 17 0,0 0-29 0,2 11-18 15,-2-11-21-15,0 0-33 0,0 0 1 0,0 0 4 16,0 0-20-16,0 0-173 0,0 0 125 0</inkml:trace>
  <inkml:trace contextRef="#ctx0" brushRef="#br1" timeOffset="41627.51">16453 14183 996 0,'0'0'424'0,"0"0"-48"16,0 0-125-16,0 0-3 0,-1-11-99 15,1 11 16-15,0 0-91 0,0 0 25 0,0 0-59 16,9-7 39-16,-9 7-65 0,0 0 43 0,19 1-52 16,-19-1 43-16,23 7-54 0,-8 0 51 0,4-1-70 15,0 0 44-15,3 2-59 0,1 1 20 0,1-2-51 16,-2 1-23-16,4-3-31 0,-2-1-53 0,0 2-23 16,-1-4-51-16,-2-2-29 0,-1 0 5 0,4 0-175 15,-4-3 128-15</inkml:trace>
  <inkml:trace contextRef="#ctx0" brushRef="#br1" timeOffset="41801.51">16959 14075 543 0,'1'-19'608'0,"0"1"-162"16,-2 3-5-16,0-1-101 0,-5 2-10 0,-1 2-128 15,-1 2 9-15,-2 1-97 0,3 2 34 0,-5 2-78 16,12 5 34-16,-23-4-73 0,23 4 47 0,-22 0-66 16,22 0 48-16,-25 8-63 0,9-3 48 0,2 6-59 15,-1 1 46-15,3-1-90 0,0 4 11 0,0 2-95 16,1-1-3-16,-1 2-85 0,3 2-99 0,0-3-95 15,-1 0-294-15,1 0-241 0</inkml:trace>
  <inkml:trace contextRef="#ctx0" brushRef="#br1" timeOffset="42141.52">16813 12882 810 0,'-2'-25'506'0,"-4"1"-55"16,0 0-93-16,0 4-64 0,-2-1-70 0,2 4-64 0,-2 4-27 16,2 1-28-16,-1 2-22 0,7 10-17 15,-9-11-14-15,9 11-6 0,0 0 15 0,-15 4 23 16,12 5 2-16,2 6-47 0,-1 10 57 0,2 1-68 15,2 12 52-15,2 4-60 0,1 3 48 0,5 14-55 16,-1 2 49-16,-1-1-18 0,2 1 3 0,-1 0-8 16,0 0-9-16,0 0-9 0,-1 1-1 0,-2-2-52 15,-1 0 51-15,0-2-57 0,-2-9 62 0,1 1-60 16,-3-1 47-16,0-3-53 0,-1 2 14 0,-1-4-100 16,-3 2 34-16,2-5-85 0,-1 0-9 15,-1-5-68-15,0 0-67 0,-1-4-32 0,1-6-382 16,-1-2-261-16</inkml:trace>
  <inkml:trace contextRef="#ctx0" brushRef="#br1" timeOffset="42643.52">16569 13967 638 0,'-4'-12'609'16,"-1"3"-217"-16,0-1-29 0,0 0-135 0,5 10 13 15,-8-14-110-15,8 14 3 0,-5-12-80 16,5 12-13-16,0 0-7 0,-4-8-18 0,4 8 8 0,0 0-11 16,0 0 3-16,0 0-2 0,16 5-5 15,-16-5-2-15,15 12-7 0,-6-4-17 0,1 4 24 16,2 0-48-16,-2 5 27 0,0-2-37 0,0 1 19 16,-2 1-22-16,-2-1 10 0,0 0-18 0,0-2 30 15,-2 1-26-15,-2-1-10 0,1 1 2 0,-3-3-10 16,1 0 17-16,-1-12-12 0,0 21 25 15,0-21-8-15,0 16 31 0,0-16-10 0,0 11 16 16,0-11-10-16,0 0 20 0,3 12-8 0,-3-12 16 16,0 0 1-16,0 0 7 0,0 0-7 15,15-5-1-15,-15 5 0 0,14-10-1 0,-5 3-5 0,1-1 5 16,2 0 3-16,-2 0 4 0,5-6-6 0,-4 6-2 16,0-1 8-16,3-3 3 0,-2 3 2 15,2-3 6-15,-2 1 2 0,2-2 18 0,-3 3 0 16,-1-1 11-16,0 1 8 0,-2-1 11 0,0 3 35 15,-2-1-35-15,0 2 47 0,-6 7-49 16,9-13 49-16,-9 13-49 0,0 0 43 0,5-9-65 16,-5 9 44-16,0 0-61 0,0 0 52 0,-10 12-61 15,5-3 49-15,-4 3-66 0,-1 3 45 0,-2 2-62 16,2 2 60-16,-1 1-59 0,2 1 48 0,-3 0-68 16,3 0 28-16,0 0-88 0,2-2 0 0,0-1-77 15,2-1-73-15,2-3-70 0,2-2-81 0,-3 0-191 16,4-12-120-16</inkml:trace>
  <inkml:trace contextRef="#ctx0" brushRef="#br1" timeOffset="43017.52">16808 13014 814 0,'-9'-17'366'16,"2"4"29"-16,-3 2-133 0,3 2-3 15,-2 1-83-15,3 1 5 0,6 7-92 0,-11-10 30 16,11 10-72-16,-12-5 42 0,12 5-46 0,0 0 54 16,-16 12-45-16,12-2 59 0,-1 6-55 0,2 7 57 15,1 3-55-15,-2 8 43 0,3 2-68 0,1 3 48 16,3 3-64-16,-1 1 45 0,1 0-8 0,2 4-11 15,0-1-58-15,0 3 51 0,1 8-54 0,2 1 38 16,-3-9-39-16,2 7 52 0,-4-9-57 0,1 2 56 16,0-1-60-16,-1-3 66 0,1 2-65 0,-2-3 50 15,0-3-5-15,1 0-23 0,-3-1-27 16,3-3-18-16,-2-7-23 0,0-2-61 16,-1-3 25-16,0-1-55 0,1 0-20 0,1-5-32 15,-2-6-37-15,1 1-58 0,-1-14-51 0,0 19-186 16,0-19-52-16</inkml:trace>
  <inkml:trace contextRef="#ctx0" brushRef="#br1" timeOffset="44173.52">16669 12954 488 0,'0'-11'436'0,"0"11"-64"0,-3-18-89 0,3 18-28 16,-2-16-74-16,2 16 10 0,-3-11-71 0,3 11 20 0,-2-8-62 16,2 8 24-16,0 0-58 0,0 0 50 15,0 0-43-15,0 0 60 0,0 0-52 16,-3 18 45-16,3-1-52 0,1 9 48 0,1 3-76 15,-1 8 62-15,0 4-58 0,2 5 48 0,-2 0-55 16,0 1 55-16,1 5-7 0,-1-1-8 0,-1 12-57 16,1 0 56-16,-1-1-56 0,0-9 56 0,1 10-57 15,1-12 50-15,-2 2-61 0,-2 1 46 0,2-3-51 16,-1 0 52-16,1-1-9 0,0-6-11 0,-1 2 0 16,0-4 0-16,-1-2-2 0,2-4-8 0,-2-7-3 15,0-4-6-15,1-1-44 0,1-8 56 0,-1-1-17 16,1-5-45-16,0 3 49 0,0-13-59 0,0 12 56 15,0-12-51-15,0 0 52 16,0 0-10-16,0 0-3 0,4-15-5 0,-2 0-57 16,1-9 68-16,-2-2-48 0,4-9 55 0,-1-5-51 15,1-5 61-15,0-15-58 0,-1 0 48 0,1-6-49 16,-2 1 55-16,1-8-51 0,0 1 58 0,2-1-46 16,-4-4 54-16,2-1-52 0,0 2 57 0,-1 0-60 15,-1 1 62-15,-1 5-55 0,2 2 60 0,-3 7-55 16,0 13 62-16,1 2-5 0,-2 5-2 15,2 3 0-15,-1 10-2 0,0 2-5 0,0 9 0 16,0-1-1-16,0 4-2 0,0 3-3 0,0 11-4 0,-1-15-5 16,1 15-2-16,0 0 3 15,0 0-3-15,0 0-1 0,-9 18-48 0,5 5 54 16,0 9-49-16,0 6 57 0,1 5-52 0,0 6 56 16,-2 13-53-16,3 2 55 0,0 0-55 0,1 1 56 15,0 2-1-15,2-2-51 0,-1-2 51 0,1 0-53 16,1-2 53-16,-1-10-54 0,0-2 56 0,2-2-57 15,-1-3 56-15,1-3-55 0,-1-2 53 0,-1-4-51 16,1-7 56-16,0-3-57 0,-2-7 57 0,2 0-60 16,-1-6 62-16,-1-1-56 0,0-11 57 0,1 16-73 15,-1-16 77-15,0 0-57 0,0 0 46 16,7-11-62-16,-5-6 50 0,1-8-53 16,1-10 54-16,-2-4-50 0,3-4 54 0,-2-5-52 15,-1-4 64-15,-2-12-8 0,0-4-52 0,0 0 51 16,0-3-56-16,-1 3 52 0,0 2-47 0,-2 2 42 15,3 14-33-15,-1 5 55 0,-2 2-52 0,2 7 53 16,1 7-50-16,0 4 12 0,-1 6-7 0,1 2 48 16,-1 3-54-16,1 3 47 0,0 11-53 0,-2-15 51 15,2 15-52-15,0 0 55 0,0 0-70 0,0 0 69 16,2 22-53-16,-2-1 26 0,0 5-30 0,1 14 58 16,-1 3-71-16,1 5 70 0,-2 0-58 15,1 5 3-15,0 10 35 0,0-9-79 16,-1 8 29-16,-1-10-78 0,1 0 28 0,0-1-50 0,-2 0-29 15,1-3-30-15,-1-2-20 0,-1-2-49 16,2-4-82-16,-2-3-205 0,-1-4-59 0</inkml:trace>
  <inkml:trace contextRef="#ctx0" brushRef="#br1" timeOffset="44534.52">16394 13750 370 0,'0'0'449'0,"-13"-9"-127"0,13 9-64 16,-11-8-65-16,11 8-42 0,-10-4-36 0,10 4-17 16,0 0-12-16,-12-7-14 0,12 7 5 0,0 0 10 15,-9-6 27-15,9 6-43 0,0 0 36 16,0 0-48-16,0 0 47 0,0 0-44 0,0 0 54 15,0 0-46-15,12 5 67 0,-12-5-46 0,19 13 49 16,-5 0-58-16,-1-1 47 0,2 5-53 0,2 4 45 16,0 3-59-16,0 0 40 0,2 2-65 15,-1-1 38-15,0 3-59 0,1-1 42 0,-1 2-20 0,1-2 0 16,-1 2-9-16,0-1-6 0,4-3-8 16,-2 1-5-16,-1-2 2 0,3 1-39 0,0-5-32 15,-3 1-34-15,4-4-37 0,-5-3-87 0,0-3 34 16,2 0-55-16,-2-3-68 0,-1-4-35 0,-17-4-103 15,28 5-210-15,-28-5-182 0</inkml:trace>
  <inkml:trace contextRef="#ctx0" brushRef="#br1" timeOffset="44770.52">17009 13797 203 0,'0'-11'762'0,"0"11"-270"15,-3-16-75-15,3 16-135 0,-9-13 0 16,9 13-121-16,-14-7 3 0,14 7-78 0,-16 5 35 16,2-1-77-16,1 4 47 0,-3 4-65 0,0 0 54 15,-1 5-66-15,-1 2 56 0,-2 3-66 0,1 0 48 16,-1-1-63-16,0 3 52 0,2 0-66 0,-2-1 27 16,-1 1-81-16,3-3 19 0,-1 4-60 0,-1-4-23 15,2-1-54-15,1-4-53 0,3-2-73 0,-2-2-314 16,1-1-166-16</inkml:trace>
  <inkml:trace contextRef="#ctx0" brushRef="#br1" timeOffset="45019.52">16330 13938 73 0,'-2'-12'823'15,"-2"3"-306"-15,1-1-65 0,3 10-138 0,-7-16 2 16,7 16-134-16,-4-11 7 0,4 11-89 0,0 0 30 15,-3-9-74-15,3 9 40 0,0 0-36 0,0 0 72 16,13 5-50-16,-3 3 45 0,0 5-67 16,6 2 46-16,2 5-71 0,1 2 34 0,1-1-55 15,1 4 44-15,-1-2-16 0,3 1-9 0,-1 0-9 16,-3-2-18-16,5 1-36 0,-3-2-36 0,-1 0-29 16,1-3-33-16,-2-3-72 0,-4-1 21 15,4-2-46-15,-5 0-53 0,2-5-29 0,-5-2-19 16,-11-5-336-16,22 6-192 0</inkml:trace>
  <inkml:trace contextRef="#ctx0" brushRef="#br1" timeOffset="45267.52">16721 13858 707 0,'-2'-11'435'0,"-1"1"-44"0,-1-2-130 0,-1 2-5 16,0 0-92-16,1 2 14 0,4 8-90 0,-10-13 44 15,10 13-72-15,-13-8 44 0,13 8-60 16,0 0 42-16,-20 0-58 0,20 0 45 0,-19 6-62 16,10 1 41-16,-3 0-53 0,2 2 49 0,0 1-58 15,-2 4 47-15,1-1-54 0,-1 2 54 16,2 0-55-16,-2 0 42 0,1 2-76 0,-1-1 38 16,2 0-63-16,-4-1-16 0,3 2-42 0,-3-1-38 15,1 1-56-15,0-2-40 0,-1-1-22 0,0-1-242 16,1 0-25-16</inkml:trace>
  <inkml:trace contextRef="#ctx0" brushRef="#br1" timeOffset="45486.52">16289 13975 815 0,'0'0'505'16,"5"-8"-169"-16,-5 8-21 0,8-8-117 0,-8 8 14 15,10-4-94-15,-10 4 20 0,18-1-67 0,-18 1-3 16,26 1 44-16,-11 2-56 0,4 0 46 0,2 2-63 15,0 0 45-15,4 1-66 0,0 1 46 0,3 2-65 16,3 2 51-16,-2-1-65 0,2-1 52 0,0 1-80 16,-2 2 45-16,2-3-78 0,-8-1-7 15,1-2-28-15,2 2-32 0,-2-3-38 0,0-2-66 0,-1 2-55 16,-5-5-41-16,1 0-179 0,-2-3-5 16</inkml:trace>
  <inkml:trace contextRef="#ctx0" brushRef="#br1" timeOffset="45678.52">17070 13895 920 0,'3'-11'469'0,"-3"11"-43"0,0-18-141 0,0 18 1 16,-7-12-105-16,7 12 1 0,-11-8-81 0,11 8 36 15,-17-7-51-15,17 7 51 0,-19 0-57 0,19 0 45 16,-28 6-68-16,13-1 39 0,-2 3-76 0,-1 0 48 16,-2 5-62-16,2-1 47 0,-3 4-78 15,-3 2 27-15,5-2-103 0,-4 5 15 0,1-2-77 16,-1 1-4-16,4 0-45 0,-3 0-42 0,4 1-59 15,-1-4-60-15,5 0-209 0,1-4-113 16</inkml:trace>
  <inkml:trace contextRef="#ctx0" brushRef="#br1" timeOffset="45830.52">16696 14187 413 0,'0'0'633'0,"0"0"-93"0,0 0-202 0,16-3-17 15,-16 3-129-15,0 0-29 0,0 0-113 0,0 0 2 16,0 0-57-16,0 0 7 0,0 0-49 0,0 0-33 16,0 0-57-16,0 0-82 0,0 0-47 15,0 0-296-15,0 0-80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5T11:35:28.787"/>
    </inkml:context>
    <inkml:brush xml:id="br0">
      <inkml:brushProperty name="width" value="0.05" units="cm"/>
      <inkml:brushProperty name="height" value="0.05" units="cm"/>
    </inkml:brush>
  </inkml:definitions>
  <inkml:trace contextRef="#ctx0" brushRef="#br0">1 199 2224 0 0,'0'-5'1874'0'0,"4"-54"3057"0"0,-4 56-4227 0 0,0-1-182 0 0,0-10-136 0 0,0 10 203 0 0,0 3-520 0 0,0 1 0 0 0,0-1 0 0 0,0 0 0 0 0,0 1 0 0 0,0-1 0 0 0,0 0 0 0 0,0 1-1 0 0,0-1 1 0 0,0 0 0 0 0,0 1 0 0 0,0-1 0 0 0,0 0 0 0 0,1 1 0 0 0,-1-1 0 0 0,0 0 0 0 0,0 1-1 0 0,1-1 1 0 0,-1 0 0 0 0,0 1 0 0 0,1-1 0 0 0,-1 1 0 0 0,1-1 0 0 0,-1 1 0 0 0,1-1 0 0 0,5 5 22 0 0,0 0 1 0 0,-1 0-1 0 0,1 1 1 0 0,-1 0 0 0 0,-1 0-1 0 0,1 1 1 0 0,-1-1 0 0 0,0 1-1 0 0,0 0 1 0 0,0 0 0 0 0,-1 0-1 0 0,0 1 1 0 0,0-1 0 0 0,3 12-1 0 0,9 16 169 0 0,19 42 10 0 0,-24-51-45 0 0,1-1 1 0 0,1 0 0 0 0,1 0 0 0 0,19 25 0 0 0,-27-43-179 0 0,1 0 0 0 0,-1 0-1 0 0,1 0 1 0 0,0-1-1 0 0,0 1 1 0 0,1-2-1 0 0,0 1 1 0 0,0-1 0 0 0,0 0-1 0 0,0 0 1 0 0,0-1-1 0 0,1 0 1 0 0,0 0 0 0 0,-1-1-1 0 0,1 0 1 0 0,0 0-1 0 0,0-1 1 0 0,11 1 0 0 0,11-2-5 0 0,0-1 1 0 0,1-1 0 0 0,-1-2 0 0 0,-1-1-1 0 0,1-2 1 0 0,33-11 0 0 0,170-74-151 0 0,-196 76 84 0 0,468-233 74 0 0,-319 152-58 0 0,-177 93 241 0 0,31-16-1018 0 0,-40 20 767 0 0,1 0-1 0 0,-1 0 1 0 0,0 0 0 0 0,0 0-1 0 0,0 0 1 0 0,0 0 0 0 0,0-1-1 0 0,0 1 1 0 0,0 0 0 0 0,1 0-1 0 0,-1 0 1 0 0,0 0 0 0 0,0 0-1 0 0,0 0 1 0 0,0 0 0 0 0,0 0-1 0 0,1 0 1 0 0,-1 0 0 0 0,0 0-1 0 0,0 0 1 0 0,0 0 0 0 0,0 0-1 0 0,0 0 1 0 0,1 0 0 0 0,-1 0-1 0 0,0 0 1 0 0,0 0 0 0 0,0 0-1 0 0,0 0 1 0 0,1 0 0 0 0,-1 0-1 0 0,0 0 1 0 0,0 0 0 0 0,0 0-1 0 0,0 0 1 0 0,0 0 0 0 0,1 0-1 0 0,-1 0 1 0 0,0 0 0 0 0,0 0-1 0 0,0 1 1 0 0,0-1 0 0 0,0 0-1 0 0,0 0 1 0 0,0 0 0 0 0,1 0-1 0 0,-1 0 1 0 0,0 0 0 0 0,0 1-1 0 0,0-1 1 0 0,0 0 0 0 0,0 0-1 0 0,0 0 1 0 0,0 0 0 0 0,0 0-1 0 0,0 1 1 0 0,-16 17-1162 0 0,-13 7-1337 0 0,-54 35-1 0 0,25-20-1247 0 0,29-18 1245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5T11:35:29.226"/>
    </inkml:context>
    <inkml:brush xml:id="br0">
      <inkml:brushProperty name="width" value="0.05" units="cm"/>
      <inkml:brushProperty name="height" value="0.05" units="cm"/>
    </inkml:brush>
  </inkml:definitions>
  <inkml:trace contextRef="#ctx0" brushRef="#br0">1 246 2224 0 0,'76'-118'10717'0'0,"-75"116"-10398"0"0,0 2-288 0 0,-1-1 1 0 0,0 0-1 0 0,0 1 0 0 0,1-1 1 0 0,-1 1-1 0 0,0-1 0 0 0,1 1 1 0 0,-1-1-1 0 0,0 1 0 0 0,1-1 1 0 0,-1 1-1 0 0,1-1 0 0 0,-1 1 1 0 0,1 0-1 0 0,-1-1 0 0 0,1 1 1 0 0,-1 0-1 0 0,1-1 1 0 0,-1 1-1 0 0,1 0 0 0 0,0-1 1 0 0,-1 1-1 0 0,1 0 0 0 0,-1 0 1 0 0,1 0-1 0 0,0 0 0 0 0,-1 0 1 0 0,1 0-1 0 0,-1 0 0 0 0,1 0 1 0 0,0 0-1 0 0,-1 0 0 0 0,1 0 1 0 0,0 0-1 0 0,-1 0 0 0 0,1 0 1 0 0,-1 1-1 0 0,1-1 0 0 0,0 0 1 0 0,-1 0-1 0 0,1 1 1 0 0,-1-1-1 0 0,1 0 0 0 0,-1 1 1 0 0,1-1-1 0 0,-1 1 0 0 0,1-1 1 0 0,-1 0-1 0 0,0 1 0 0 0,1-1 1 0 0,-1 1-1 0 0,0-1 0 0 0,1 1 1 0 0,-1 0-1 0 0,9 22 218 0 0,-2 0 0 0 0,-1 1 0 0 0,-1-1 1 0 0,3 37-1 0 0,-3-23 15 0 0,10 41 1 0 0,-12-66-186 0 0,1-1 0 0 0,0 0-1 0 0,1 0 1 0 0,0 0 0 0 0,0-1-1 0 0,1 0 1 0 0,14 18 0 0 0,-15-23-69 0 0,1 0 0 0 0,-1 0 0 0 0,2 0 0 0 0,-1-1 0 0 0,0 0 0 0 0,1 0 0 0 0,0 0 0 0 0,0-1-1 0 0,0 0 1 0 0,0 0 0 0 0,0-1 0 0 0,1 0 0 0 0,-1 0 0 0 0,1-1 0 0 0,-1 0 0 0 0,1 0 0 0 0,-1-1 0 0 0,15-1 0 0 0,13-1 4 0 0,0-2 0 0 0,60-15 0 0 0,-82 16 22 0 0,191-54 168 0 0,287-122-1 0 0,-125 41 28 0 0,93-6 236 0 0,-455 143-386 0 0,23-1 62 0 0,-25 2-140 0 0,0 1 0 0 0,0-1 0 0 0,-1 1 0 0 0,1-1 0 0 0,0 1 0 0 0,-1 0 0 0 0,1-1 0 0 0,0 1 0 0 0,-1 0 0 0 0,1 0 0 0 0,-1 0 0 0 0,0 0 0 0 0,1 0 0 0 0,-1 1 0 0 0,0-1 0 0 0,1 0 0 0 0,-1 1 0 0 0,1 2 0 0 0,0-2 182 0 0,-7 32-13 0 0,-4-9-240 0 0,8-23 137 0 0,-4 8 40 0 0,0 7-7856 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11-05T06:03:06.422"/>
    </inkml:context>
    <inkml:brush xml:id="br0">
      <inkml:brushProperty name="width" value="0.05292" units="cm"/>
      <inkml:brushProperty name="height" value="0.05292" units="cm"/>
      <inkml:brushProperty name="color" value="#FF0000"/>
    </inkml:brush>
  </inkml:definitions>
  <inkml:trace contextRef="#ctx0" brushRef="#br0">3855 6146 206 0,'-2'-18'368'0,"-1"-5"-87"16,1 0-88-16,0 1 13 0,0 0-52 0,0 3 10 15,1 0-57-15,-2 1 22 0,3 2-46 0,0 16 28 16,-2-30-11-16,2 30 4 0,0-23-16 0,0 23-17 15,-2-17-17-15,2 17-16 0,0 0 0 16,0 0-20-16,0 0 21 0,0 0 2 0,0 0-6 16,0 19-13-16,-2 3 9 0,-1 7-2 15,-1 9-8-15,-2 2 33 0,-2 6-39 0,-1 12 31 0,-2 2-48 16,0 2 0-16,0 1-1 0,1-1-1 16,1 0-3-16,-1-6 3 0,6-9 0 0,0 0-24 0,1-5-6 15,4-4-17-15,2-2-17 0,2-5-41 16,2-7-69-16,3-3-60 0,2-6-67 0,3-5-221 15,0-6-11-15</inkml:trace>
  <inkml:trace contextRef="#ctx0" brushRef="#br0" timeOffset="374">4106 6290 496 0,'2'-15'447'0,"-2"15"-83"16,1-26-116-16,-1 26-36 0,-2-17-71 0,2 17-1 15,0 0-54-15,-13-8-10 16,13 8-23-16,-20 10 18 0,6 2-42 0,-3 2 24 0,-3 7-38 15,-1 2-1-15,0 6-4 0,-1 0-3 16,1 0-1 0,1 0-3-16,2 1 2 0,1-1-39 0,3-1 42 0,4-6-40 0,1-4 42 0,3 1-48 15,3-5 32-15,3-14-47 0,-3 19 26 0,3-19-40 16,0 0 15-16,10 10-31 0,-10-10 13 0,16-6-3 16,-2-5 21-16,1-3 0 0,4-6 18 0,-3-4 0 15,1-2 22-15,-2 1 17 0,0-1 10 0,-2-1 14 16,-3 7 18-16,-1 1 21 0,0 2 1 0,-2 3 28 15,-7 14-38-15,9-19 7 0,-9 19-36 0,7-12 15 16,-7 12-39-16,0 0 29 0,0 0-38 0,0 0 42 16,11 15-35-16,-11-15 2 0,4 30-1 0,-2-8-2 15,0 2 1-15,0 1 6 0,1 4-10 16,0 4 0-16,2-3-8 0,1 1 13 0,2-4-20 16,-1-4-21-16,1-2-14 0,2-2-14 15,3-2-30-15,0-5-31 0,0-3-28 0,1-3-18 16,-14-6-37-16,32-3-44 0,-11-5-112 0,3-6 231 15</inkml:trace>
  <inkml:trace contextRef="#ctx0" brushRef="#br0" timeOffset="565">4451 6240 203 0,'0'-40'382'0,"0"-3"-88"0,-1 2-75 16,-1 1 18-16,-1 2-74 0,1 9 12 0,0 4-14 16,0 2-19-16,1 6-24 0,1 17-23 0,-2-27-21 0,2 27-14 15,-3-14-12-15,3 14-11 0,0 0-7 0,0 0-15 16,-14 9-1-16,7 4 3 0,-1 8-9 0,-1 6-2 15,-2 4 31-15,1 6-5 0,1 1-39 0,-2 4 35 16,-1 11-35-16,2 0 0 0,0 2 1 0,3-9-1 16,1 0-22-16,2-3-35 0,2-1-22 15,2-3-23-15,2-5-33 0,3 0-29 0,1-10-37 16,2-3 23-16,1-4-278 0,3-2 105 0</inkml:trace>
  <inkml:trace contextRef="#ctx0" brushRef="#br0" timeOffset="1365.01">4585 6375 488 0,'0'0'383'0,"0"0"-94"0,3-19-62 15,-3 19-64-15,0 0-40 0,0 0-21 0,0 0-22 16,0 0-24-16,0 0 3 0,-8 15-9 0,8-15-6 16,-5 25-8-16,2-10-10 0,1 3-1 0,-1 2-38 15,3-3 42-15,-1 3-44 16,1-3 37-16,2 0-32 0,0 0 40 0,1 0-46 0,3-3 33 15,-6-14 9-15,7 22 1 0,-7-22 0 0,9 17-1 16,-9-17-6-16,12 10-1 0,-12-10-5 0,0 0-3 16,21-3-1-16,-21 3-3 0,21-15-3 15,-8 3 0-15,-3-4-12 0,0-2 12 0,-1-1 2 16,-2-3-6-16,-1-1 4 0,-2 0 21 0,-2-2-31 16,-1 1 27-16,-1 6-1 0,-1-2 47 0,1 3-47 15,0 17 32-15,-4-24-46 0,4 24 30 0,-5-17-39 16,5 17 20-16,0 0 8 0,-16-4-43 0,16 4 39 15,-18 16-33-15,4-1 33 0,2 3-42 0,-2 7 9 16,1 0 3-16,1 4 0 0,1 0 2 0,3 0 1 16,4-3 0-16,1-2 2 0,2-2-6 0,3 1 8 15,2-2-17-15,4-4 8 0,4 0-8 16,1-5-11-16,5-2-19 0,0-3-23 0,1-7-33 0,1 0-29 16,4-6-19-16,6-5-5 0,-1-5-11 0,1-4 41 15,-2-2 2-15,0-5 40 16,4-7 11-16,-8 3 52 0,-2-1 26 0,-4-2 23 15,-2-4 28-15,-4 0 10 0,-3 0 17 0,0-1 21 16,-3 4-2-16,-1 0 23 0,-2 9 3 0,-2 0-7 16,0 6-14-16,1 3 32 0,-2 17-67 0,-1-26 25 15,1 26-55-15,-3-17 28 0,3 17-55 16,0 0 33-16,0 0-40 0,0 0 29 0,-14 5-38 16,14-5 39-16,-10 25-46 0,4-4 32 0,-1 2 0 0,1 7-39 15,0 4 36-15,0 0-35 0,1 2 32 16,0 0-40-16,1 1 42 0,0-1-42 0,1-2 10 15,1-5 3-15,0-1 4 0,2-3-1 0,-2-1 1 16,1-6 36-16,1-18-39 0,0 30 6 0,0-30-9 16,-1 21 42-16,1-21-38 0,0 0 32 0,0 0-35 15,4 16 42-15,-4-16-53 0,0 0 12 0,7-12 34 16,-7 12-37-16,10-29 35 0,-3 9-38 0,2 1 36 16,-1-1-35-16,1-1 35 0,2 2-36 0,-1 2 25 15,0 0-24-15,1 4 26 0,-2 2-32 16,0 1 43-16,-9 10-36 0,18-11 34 0,-18 11-35 15,16-4 35-15,-16 4-35 0,19 5 42 0,-19-5-43 16,19 10 33-16,-9 0-33 0,-1 1-4 0,-2-1 4 16,-1 3 10-16,-1 1-4 0,-5-14 2 15,4 26 9-15,-4-26-1 0,-3 32 8 0,-1-17-8 16,-4 4 0-16,-1-2 2 0,-2 0-2 0,-3 0 1 16,0-1 5-16,-2-1 17 0,1-3-28 0,-2 0 30 15,2-1-70-15,0-4-22 0,15-7-115 0,-24 6-105 16,24-6-317-16,-19-2-140 0</inkml:trace>
  <inkml:trace contextRef="#ctx0" brushRef="#br0" timeOffset="2144">6454 6253 461 0,'0'0'310'0,"0"0"-63"16,0 0-54-16,9-9-25 0,-9 9-44 15,0 0-26-15,0 0-8 0,12-9-1 0,-12 9-1 16,13-9-18-16,-13 9 0 0,19-13-16 0,-6 3 3 16,0 0-22-16,2-2 7 0,1-1-19 0,0-1 38 15,-2-2-44-15,2 1 22 0,-4-1-24 16,1-1 10-16,-3 0-1 0,-3-1-3 0,-2 4 5 0,-2-1-3 15,-3 15 27-15,0-26-40 0,0 26 30 0,-7-22-38 16,-2 12 27-16,9 10-33 0,-20-13 2 0,20 13 0 16,-26-4-8-16,26 4 5 0,-35 7 7 15,15 1-6-15,0 1 8 0,-3 8-4 0,1-2 1 0,4 4 28 16,3-1-27-16,3 1 22 0,2 0-35 16,2 1 30-16,3 1-33 0,3-2 31 0,3 0-12 0,3 4-26 15,2-1 39-15,3 0-35 16,3 3 34-16,3-1-29 0,0-2 29 0,3 0-30 15,-2-1 29-15,2 0-30 0,-5-5 30 0,2 0-31 16,-3 0 29-16,1-2-28 0,-3-1 30 0,-2-1-39 16,-8-12 40-16,12 21-44 0,-12-21 47 0,3 18-28 15,-3-18 32-15,-10 23-35 0,1-11 42 0,-4 0-38 16,-4 1 34-16,-2-3-38 0,-1-2 3 16,-3 0 1-16,-1-2 9 0,0 0-13 0,1-4 2 0,2-1 7 15,0-3-12-15,0-3-3 0,1 0-10 0,2-3-12 16,6-1-24-16,3 0-38 0,9 9-34 15,-11-20-34-15,11 20-17 0,2-20-50 0,5 6-254 16,2-1 56-16</inkml:trace>
  <inkml:trace contextRef="#ctx0" brushRef="#br0" timeOffset="3125.58">6728 6343 233 0,'21'2'340'0,"-21"-2"-113"0,0 0-51 0,22 5-21 15,-22-5-21-15,13 6-18 0,-13-6-17 16,0 0-12-16,18 9-8 0,-18-9-12 0,10 7-12 0,-10-7-7 16,0 0-2-16,18 10-6 0,-18-10-30 15,10 9 21-15,-10-9 10 0,14 5-2 0,-14-5-2 16,0 0 6-16,18 5-12 0,-18-5 0 0,0 0-1 16,19 0 11-16,-19 0-19 0,0 0 17 15,18-6-22-15,-18 6 21 0,11-9-36 0,-11 9 36 0,7-12-16 16,-7 12 33-16,5-16-46 0,-5 16 50 0,0 0-19 15,0-22-7-15,0 22-6 0,-4-15-4 0,4 15-6 16,-6-12-4-16,6 12-3 0,0 0-2 0,-15-7-3 16,15 7-10-16,0 0 0 0,-23 9-17 15,11 0 31-15,0 4-35 0,1 3 38 0,-1 1-30 16,1 1 32-16,3 1-32 0,-1 1 31 0,3-1-31 16,2-2 33-16,3 0-33 0,1-17 5 0,2 32-6 15,3-17-10-15,2-2 17 0,3-2-9 16,2-2-11-16,3-2-10 0,1-3-12 0,2-2-17 15,0-3-12-15,6-2-3 0,-1-3 9 0,-1-2 27 16,-1-1 2-16,0-1 19 0,-3-2 17 0,-2 0 21 16,0-2 26-16,-4 1 14 0,-3 1 1 0,0 0 13 15,-2 0-9-15,0 2 18 0,-7 10-29 0,10-19 34 16,-10 19-44-16,8-13 32 0,-8 13-49 16,0 0 30-16,8-15-52 0,-8 15 28 0,0 0-24 0,0 0 29 15,13-6-38-15,-13 6 38 0,0 0-38 16,19 5 32-16,-19-5-33 0,17 12 31 0,-8-3-32 15,1 0 31-15,-1 2-32 0,0 2 31 0,-1 0-40 16,-1 0-13-16,-1 1 39 0,0 0 23 16,-3 0-41-16,-3-14 8 0,3 25 1 0,-3-25 2 15,0 22 1-15,0-22-1 0,-4 22 4 0,4-22 0 16,-8 14 1-16,8-14 1 0,-8 12 3 0,8-12 6 16,-10 8 40-16,10-8-48 0,0 0 36 0,0 0-41 15,-22-2 33-15,22 2-47 0,-10-14 41 0,10 14-48 16,-8-21 21-16,5 5-40 0,3 16 12 0,2-30-30 15,1 13-18-15,3-2-23 0,2 0 0 0,1 2 5 16,2 1-8-16,0 0-5 0,0 2 3 0,2 2 10 16,-1-2 9-16,-1 6-1 0,0 1 24 0,-11 7 11 15,19-13 11-15,-19 13 7 0,18-9 8 16,-18 9 13-16,16-7 16 0,-16 7 6 0,0 0 21 16,18-7-2-16,-18 7 29 0,0 0-6 0,0 0 21 15,21-1-6-15,-21 1 12 0,0 0-2 0,12 8-2 16,-12-8-2-16,11 8-20 0,-11-8 0 0,9 14 0 15,-9-14 11-15,9 19-37 0,-9-19 14 16,10 21-25-16,-4-8 20 0,-1-1-28 16,1 2 16-16,1-2-18 0,-1 2 19 0,1-1-21 0,1-1 18 15,2-2-21-15,-2 0-8 0,2-1 2 0,2-2 14 16,-12-7-4-16,20 9 4 0,-20-9-18 16,23 4-3-16,-23-4-2 0,23-3-4 0,-23 3 0 15,25-10 5-15,-13 4 1 0,-1-2 5 0,-1-3 2 16,-1 0-10-16,-2-1 33 0,-1-2-12 0,0-1 35 15,-1 0-22-15,-5 15 39 0,4-26-19 0,-4 26 47 16,2-20-4-16,-2 20-9 0,0 0-8 0,0-21-2 16,0 21-19-16,0 0-10 0,-4-15-4 0,4 15 1 15,0 0-48-15,0 0 39 0,0 0-44 16,-21 8 37-16,21-8-33 0,-14 18 42 0,5-6-52 0,0 4 45 16,0 0-33-16,-1 4 40 0,2-1-43 15,0 1 33-15,1 3-49 0,-1-1-3 0,2 0-54 16,0-2-48-16,1 1-90 0,3-4-72 15,2-17-280-15,-3 23-118 0</inkml:trace>
  <inkml:trace contextRef="#ctx0" brushRef="#br0" timeOffset="3314.6">7876 6353 587 0,'0'0'598'0,"10"-17"-162"0,-10 17-108 15,5-15-65-15,-5 15-54 0,0 0-52 0,5-12-43 16,-5 12-19-16,0 0-24 0,0 0-13 0,0 0-5 15,0 0-11-15,-10 16-38 0,10-16 31 0,-12 25-41 16,6-8 30-16,-1 1-30 0,2 3 26 0,-1-2-31 16,0 3 19-16,1 0-55 15,1-2 6-15,0 1-64 0,2-4-15 0,2-17-72 0,-3 25-94 16,3-25-15-16,0 0-272 0,1 22-95 0</inkml:trace>
  <inkml:trace contextRef="#ctx0" brushRef="#br0" timeOffset="3481.58">7970 6227 697 0,'1'-27'489'0,"-1"27"-155"16,-2-20-52-16,2 20-96 0,-7-14-1 0,7 14-76 15,0 0 16-15,-10-9-58 0,10 9 29 0,0 0-72 16,-18 10 23-16,18-10-25 0,-14 19-29 0,8-6-42 16,1 1-53-16,2 2-83 0,1 4-39 0,1-3-19 15,0 2-294-15,5 3-33 0</inkml:trace>
  <inkml:trace contextRef="#ctx0" brushRef="#br0" timeOffset="3710.58">8249 6341 106 0,'0'0'538'0,"0"0"-191"0,0 0-77 15,0 0-58-15,0 0-45 0,0 0-31 0,0 0-6 16,0 0-40-16,-16 5 25 0,7 5-46 0,-5 4 25 0,2-2-46 15,0 5 23-15,-1-3-41 0,2 4 27 16,-1 0-39-16,3 0 27 0,0 1-41 0,1-2 32 16,2 2-38-16,2-4 20 0,4-15-32 0,-3 28 41 15,3-28-45-15,5 24 25 0,-5-24-41 0,14 20-20 16,-3-11-42-16,3-3-38 0,0-3-53 0,-14-3-29 16,34-1-33-16,-11-4-231 0,-1 0 75 0</inkml:trace>
  <inkml:trace contextRef="#ctx0" brushRef="#br0" timeOffset="4031.1">8517 6420 178 0,'11'-19'582'16,"-11"19"-187"-16,6-14-89 0,-6 14-86 0,0 0-40 15,0 0-41-15,0 0-24 0,0 0-20 0,0 0-11 0,0 0-18 16,0 0-41-16,0 0 26 0,0 0-48 16,-13 9 28-16,13-9-24 0,-5 22 27 0,5-22-42 15,-4 24 36-15,4-24-35 0,1 24 30 0,-1-24-33 16,5 22 31-16,-5-22-32 0,10 20 25 15,-10-20-29-15,13 16 26 0,-13-16-37 0,18 8 31 16,-18-8-16-16,20 0 29 0,-20 0-37 0,24-8 35 0,-10 1-32 16,0-3 29-16,0-3-25 0,-3 0 29 0,-1-2-19 15,0-2 37-15,-5 3 2 0,0-3-3 0,-3 2-2 16,-2 15 6-16,0-24-5 0,0 24-7 0,-6-17-2 16,6 17-13-16,-17-12-2 0,17 12 12 15,-24-2-8-15,1 6-1 0,-1 4 0 0,-5 5-3 16,1 3-40-16,0 4 43 0,1 0-38 0,2 5 38 15,3 0-38-15,1 3 17 0,4-1-55 0,0 0-24 16,4 2-56-16,0 0-89 0,3 0-15 16,-2-1-339-16,7-5-121 0</inkml:trace>
  <inkml:trace contextRef="#ctx0" brushRef="#br0" timeOffset="4465.1">6410 7071 187 0,'-44'4'579'0,"0"-2"-151"0,3-1-97 0,2 0-59 0,7-1-47 0,2 3-52 15,3-3-21-15,3 1-1 0,5 0-31 0,19-1-23 0,-29 2-9 0,29-2-19 0,-18 0-11 0,18 0 3 16,0 0-9-16,0 0 20 0,0 0 0 16,27 9-5-16,7-5-16 0,9 0 11 0,9 0-9 15,17-1-5 17,7 2-4-17,8-5-6-15,8 3 1 0,8-1-8 0,4-2-8 16,5 0-6-16,26 0 1 0,0-2-2 0,-2-1-3 0,2 0-5 0,-1-2-3 0,-3 0-4 0,-25 2-2 0,-2 0-3 15,0 2 44-15,-1 2-57 0,-1-4 1 0,-2 3-1 0,-4-2-3 0,-3 1 6 16,-6 0-8-16,-7 0-3 0,-4-1 52 0,-8 2-47 0,-16-2 48 0,-5 1-52 0,-5 0 44 16,-10 0-49-16,-4-1 49 0,-8 1-47 0,-1 1 49 15,-19 0-50-15,28-1 49 0,-28 1-70 0,21-6 20 16,-21 6-94-16,0 0 3 0,10-10-73 0,-10 10-41 16,0 0-45-16,-10-19-70 0,2 9-312 15,-1-2-191-15</inkml:trace>
  <inkml:trace contextRef="#ctx0" brushRef="#br0" timeOffset="4675.72">9231 6503 679 0,'0'0'613'0,"6"-15"-167"15,-6 15-104-15,0 0-72 0,7-14-57 0,-7 14-65 16,0 0-52-16,0 0-17 0,0 0-11 0,0 0-19 15,0 0-9-15,0 0-6 0,0 0-30 0,12 8-34 16,-12-8-22-16,4 25-41 0,-1-8-3 0,0 4-42 16,0 3-50-16,0 2-39 0,-2-2-24 0,2 2-19 15,-1-3-237-15,0 2 24 0</inkml:trace>
  <inkml:trace contextRef="#ctx0" brushRef="#br0" timeOffset="4767.72">9285 6854 8 0,'0'0'524'0,"0"0"-178"0,-3 17-84 16,3-17-50-16,0 0-63 0,0 0-72 0,0 0-85 15,0 0-46-15,0 0-112 0,0 0-234 0,0 0 196 16</inkml:trace>
  <inkml:trace contextRef="#ctx0" brushRef="#br0" timeOffset="4913.72">9518 6756 758 0,'0'0'800'0,"0"0"-217"0,18-4-122 16,-18 4-132-16,0 0-71 0,0 0-58 15,20-4-61-15,-20 4-67 0,15-6-69 0,-15 6-63 0,26-7-59 16,-8 4-69-16,4-2-96 0,2-3-80 0,7 0-408 16,2 0-298-16</inkml:trace>
  <inkml:trace contextRef="#ctx0" brushRef="#br0" timeOffset="7128.78">11363 6491 39 0,'0'0'680'16,"0"0"-281"-16,0 0-69 0,0 0-55 0,0 0-92 15,0 0 0-15,0 0-68 0,6 14 7 0,-6-14-60 16,-8 27 23-16,4-13-48 0,0 6 25 0,-3-1-47 16,3 2 26-16,-2-2-36 0,1 2 26 15,2-2-34-15,1 0 20 0,0-1-25 0,1-2 28 16,1-16-62-16,1 30-1 0,-1-30-62 0,4 26-71 0,-4-26-36 15,8 18-52-15,-8-18-273 0,13 8-28 16</inkml:trace>
  <inkml:trace contextRef="#ctx0" brushRef="#br0" timeOffset="7286.32">11508 6409 363 0,'0'0'514'15,"2"-27"-148"-15,-2 27-85 0,2-17-74 0,-2 17-44 16,0 0-36-16,-2-19-47 0,2 19-45 0,0 0-34 15,0 0-34-15,0 0-33 0,0 0-56 0,0 0-21 16,0 0-43-16,7 13-282 0,-7-13 95 0</inkml:trace>
  <inkml:trace contextRef="#ctx0" brushRef="#br0" timeOffset="7633.32">11811 6556 563 0,'0'0'450'0,"11"10"-81"0,-11-10-119 0,0 0-29 15,12 12-79-15,-12-12 8 0,5 14-63 0,-5-14 17 16,6 19-53-16,-6-19 22 0,6 23-45 0,-6-23 16 16,8 27-32-16,-5-12 29 0,2 0-39 0,0 0 17 15,-1 0-22-15,3 1 29 0,-2-1-41 0,-1-1 27 16,-4-14-40-16,7 20 15 0,-7-20-26 0,4 17 14 16,-4-17-14-16,0 0-15 0,0 0-32 15,0 0-28-15,0 0 1 0,0 0 7 0,0 0 25 16,0 0 10-16,-12-17 19 0,9 2 26 0,-2-8 32 15,-1-2 19-15,1-7 17 0,-1-1 10 0,1-1 18 16,0 2 31-16,1 6-8 0,1 4 31 0,1 4 2 16,-3 1 2-16,5 17-28 0,-4-23-26 0,4 23-14 15,-2-19-24-15,2 19-5 0,0 0-1 0,0 0-3 16,-11-7-11-16,11 7-4 0,-13 19-29 0,3-2 34 16,-4 10-36-16,0 1 34 0,-2 4-38 15,0 4 13-15,-6 8-70 0,1 1-41 0,2 1-71 16,-2 0-104-16,0 0-18 0,2 1-233 15,4-9-52-15</inkml:trace>
  <inkml:trace contextRef="#ctx0" brushRef="#br0" timeOffset="7773.31">11549 7239 366 0,'0'0'729'0,"0"0"-182"16,5 17-125-16,-5-17-73 0,0 0-79 0,0 0-70 16,0 0-40-16,3 16-32 0,-3-16-28 0,0 0-17 15,0 0-25-15,0 0-11 0,0 0-9 0,0 0-40 16,5 14-89-16,-5-14-66 0,0 0-133 15,0 0-179-15,0 0-271 0,0 0-262 0</inkml:trace>
  <inkml:trace contextRef="#ctx0" brushRef="#br0" timeOffset="9068.94">13337 6561 365 0,'0'0'471'0,"0"0"-126"0,0 0-92 15,0 0-59-15,0 0-64 0,0 0-10 16,12-16-31-16,-12 16-3 0,15-20-33 16,-3 5 0-16,1 0-22 0,1-2 5 0,3-4-20 0,2-4 10 15,-4 2-6-15,1-1-4 0,-1-1 6 16,-3 1-2-16,-5 2-15 0,1 0 22 0,-5 1-18 16,1 3 15-16,-4 18-26 0,-2-27 25 0,2 27-25 15,-9-22 18-15,9 22-18 0,-21-11 17 0,21 11-21 16,-31 0 23-16,9 7-26 0,-7 5 30 0,0 5-8 15,0 4-30-15,1 4 26 0,-3 9-16 0,2 3 27 16,8-4-32-16,4 2 4 0,3 1 2 0,7 0 2 16,1-2 0-16,8-5 0 0,4 5 25 0,3-1-18 15,7-3 19-15,2-2-28 0,5-3-3 0,4 0-4 16,2-2 37-16,0-1-33 0,2-5 34 0,-3 2-34 16,1-3 28-16,-4 0-29 0,-6-3 26 15,-2-2-27-15,-4 1 28 0,-1-2-28 0,-12-10 31 16,8 18 4-16,-8-18-2 0,-6 18-13 0,-4-7 0 15,-7 0 7-15,-2 1-3 0,-10 0-3 16,0 0-1-16,-3-4-3 0,-1 0 1 0,1-2-4 16,3-3 1-16,2-1 0 0,2-2-4 0,1-1-22 15,1-3-40-15,5 0-49 0,5-3-58 0,4-2-28 16,9 9-40-16,-7-19-32 0,11 7-209 0,8-5 82 16</inkml:trace>
  <inkml:trace contextRef="#ctx0" brushRef="#br0" timeOffset="9438.12">13690 6682 499 0,'0'0'345'16,"0"0"-90"-16,23 0-27 0,-23 0-40 0,0 0-39 15,11 8-27-15,-11-8-19 0,0 0-13 0,6 16-12 16,-6-16 1-16,0 0-30 0,3 22 6 0,-3-22-26 16,5 17 2-16,-5-17-13 0,4 16 12 15,-4-16-24-15,9 16 17 0,-9-16-22 16,11 14 19-16,-11-14-20 0,14 9 17 0,-14-9-21 0,17 3 20 15,-17-3-22-15,21-3 25 0,-21 3-38 16,22-8 34-16,-13 1-30 0,0-1 10 16,0-4 2-16,-9 12 3 0,5-23-3 0,-5 23 2 0,-2-31 0 15,-1 15 7-15,-4 3 22 0,1-2-22 0,-3 2 23 16,0 4-30-16,-3 0 20 0,12 9-23 0,-20-7 27 16,20 7-33-16,-29 5 31 0,11 4-28 0,3 3 25 15,-1 3-28-15,2 4 27 0,1 0-29 0,2 1 26 16,4 1-27-16,2 1 35 0,5-3-36 0,2 2 17 15,7 0-27-15,2-3 31 0,4-1-30 0,2-2-40 16,8-2-33-16,-2-4-26 0,2-2-52 0,0-2-9 16,3-5-21-16,-1-2-12 0,6-5-216 0,-2 0 165 15</inkml:trace>
  <inkml:trace contextRef="#ctx0" brushRef="#br0" timeOffset="9705.12">14081 6817 673 0,'11'-14'236'0,"-1"-3"-5"0,-2 5-4 0,-3-1-28 15,-5 13-20-15,9-21-40 0,-9 21 7 0,6-19-49 16,-6 19-2-16,6-12-39 0,-6 12 12 0,0 0-42 15,8-13 23-15,-8 13-34 0,0 0 22 0,0 0-33 16,25 3 26-16,-25-3-33 0,25 12 27 0,-14-4-28 16,4 2 22-16,-1 3-28 0,-1-1 18 0,1 1-30 15,-5-3 41-15,1 1-34 0,-2 0 36 0,-8-11-33 16,11 16 30-16,-11-16-31 0,8 12 32 0,-8-12-28 16,0 0 38-16,8 12 3 0,-8-12-1 15,0 0-24-15,0 0 44 0,0 0-39 0,0 0 36 16,0 0-41-16,0 0 27 0,0 0-34 0,-20-7 38 0,20 7-43 15,-7-17 28-15,7 17-19 0,-8-22 18 16,8 22-40-16,-2-24 31 0,2 24-49 0,2-29 16 16,2 12-44-16,2 2 1 0,1 1-42 0,2-1-34 15,2 1-24-15,-2 2-23 0,0 2-21 16,3 0-2-16,-1 1 4 0,-1 1-235 0,0-1 149 16</inkml:trace>
  <inkml:trace contextRef="#ctx0" brushRef="#br0" timeOffset="9844.12">14441 6566 601 0,'13'-7'250'0,"-13"7"-39"0,0 0-26 0,12-10-23 15,-12 10-36-15,0 0-33 0,0 0-18 0,0 0-10 16,0 0 9-16,19 0 2 0,-19 0-6 0,9 10-17 16,-9-10 12-16,12 16-23 0,-5-4-6 0,1 1-8 15,0 4-5-15,1 0-5 0,1 2-3 16,0-2 9-16,-1 3-18 0,2-1 11 0,0 0-14 0,0-2-21 16,0 2-47-16,1-2-45 0,-1-2-29 0,0-1-52 15,0-3-23-15,-1-3-253 0,-10-8 99 0</inkml:trace>
  <inkml:trace contextRef="#ctx0" brushRef="#br0" timeOffset="10037.12">14818 6603 474 0,'0'0'432'16,"2"-21"-79"-16,-2 21-107 0,-4-16-40 0,4 16-63 0,0 0-9 16,-11-12-44-16,11 12 1 0,0 0-33 15,-21 7 20-15,11 2-37 0,-2 2 19 0,0 3-38 16,-1 2 11-16,0 4-32 0,-2 2 35 0,1 2-40 15,1 1 32-15,0-2-25 0,3 0 8 0,3-2-64 16,0-2-45-16,2 0-41 0,1-5-69 0,4-14-15 16,2 21-13-16,-2-21-230 0,10 12 99 15</inkml:trace>
  <inkml:trace contextRef="#ctx0" brushRef="#br0" timeOffset="10233.12">14983 6581 613 0,'0'0'435'0,"10"-13"-70"15,-10 13-132-15,0 0-22 0,0 0-71 0,0 0-9 16,0 0-44-16,0 0 6 0,0 0-48 0,0 20 26 16,0-20-45-16,-6 25 26 0,2-9-41 0,-1 5 28 15,0-1-37-15,2 1 28 16,-1 1-36-16,1-1 29 0,0-3-31 0,1 0 17 0,0-2-44 16,2-16-7-16,-2 29-52 0,2-29-59 0,0 20-13 0,0-20-31 15,0 0-15-15,3 17-36 0,-3-17-186 0,0 0 159 16</inkml:trace>
  <inkml:trace contextRef="#ctx0" brushRef="#br0" timeOffset="10371.17">15040 6597 318 0,'6'-29'358'16,"-3"6"-88"-16,0 1-25 0,1 4-20 0,-2 3-69 15,-2 15-15-15,3-23-36 16,-3 23-11-16,0 0-30 0,2-21-11 0,-2 21-15 0,0 0-2 16,0 0-11-16,0 0-27 0,0 0-35 0,0 0-41 15,-5 23-47-15,5-23-43 0,1 26-30 0,1-10-253 16,2 2 128-16</inkml:trace>
  <inkml:trace contextRef="#ctx0" brushRef="#br0" timeOffset="10583.13">15308 6587 194 0,'10'-12'376'0,"-4"2"-78"0,-6 10-51 16,11-18-10-16,-11 18-32 0,8-13-51 15,-8 13-16-15,0 0-41 0,6-12 0 0,-6 12-36 16,0 0 11-16,0 0-23 0,0 0 13 0,-12 12-43 15,5-1 21-15,-2 5-20 0,-2 1 23 16,3 3-39-16,-1 1 24 0,-1 0-23 0,1 2 27 16,1 0-31-16,1 0 25 0,0 0-3 0,3-3-16 15,1-2-1-15,3-18-48 0,4 30 4 0,2-16-19 16,2-4-24-16,3-2-36 0,2-1-66 0,-13-7-6 16,29 4-11-16,-12-7-280 0,6-3 72 15</inkml:trace>
  <inkml:trace contextRef="#ctx0" brushRef="#br0" timeOffset="10901.16">15667 6621 21 0,'9'-10'492'0,"-9"10"-165"16,0 0-83-16,0 0-32 0,0 0-42 0,0 0-34 15,0 0-17-15,-5 22-20 0,5-22-20 0,-8 20-5 16,8-20-15-16,-7 23 0 0,7-23-14 0,-4 23-5 16,4-23-17-16,1 21 10 0,-1-21-27 0,6 20 16 15,-6-20-16-15,12 14 21 0,-12-14-22 16,17 8 5-16,-17-8-24 0,18 2-8 0,-18-2-11 15,22-5-12-15,-9-2 5 0,0 0-5 0,-1-5 18 16,1-1 2-16,-3-2 10 0,-1-1 5 16,0-3-4-16,-4-1 19 0,-1 4 15 0,-1 0 20 0,-3 16 25 15,1-28-19-15,-1 28 11 16,-4-20-23-16,4 20 25 0,-8-11-35 0,8 11 28 0,0 0-21 16,-31 4 40-16,14 7-44 0,0 4 43 0,-5 5-45 15,0 3 41-15,4 1-49 0,-2 4 37 0,2-1-41 16,3 2 32-16,1 0-9 0,3-2-16 0,6-3-25 15,3 0-28-15,4-2-66 0,4-1-97 0,5-4-119 16,5-1-342-16,7 0-187 0</inkml:trace>
  <inkml:trace contextRef="#ctx0" brushRef="#br0" timeOffset="13362.13">17523 6435 94 0,'0'0'523'0,"6"-19"-182"16,-6 19-83-16,0 0-50 0,4-15-67 15,-4 15-18-15,0 0-24 0,0 0 0 0,2-19-20 16,-2 19 10-16,0 0 1 0,0 0-14 0,0 0-12 15,2-16-9-15,-2 16-13 0,0 0-9 0,0 0-9 16,0 0-4-16,0 0-11 0,0 0 6 16,0 0 0-16,2-16-9 0,-2 16 1 0,0 0 1 15,0 0 0-15,0 0 5 0,0 0 1 16,0 0-7-16,0 0 1 0,0 0 12 0,0 0-2 0,0 0-1 16,0 0-1-16,0 0-1 0,0 0-1 0,0 0-1 15,0 0-2-15,0 0 0 0,0 0-4 0,0 0-9 16,0 0-1-16,0 0 12 0,0 0-11 15,0 0 8-15,0 0-1 0,0 0 0 0,0 0-1 16,0 0 0-16,0 0-1 0,0 0-3 0,0 0 1 16,0 0-9-16,0 0 2 0,0 0 17 0,0 0-9 15,0 0-1-15,0 0 1 0,0 0 1 0,0 0 0 16,0 0-2-16,0 0 4 0,0 0 3 0,0 0 4 16,0 0 0-16,0 0 0 0,0 0-8 15,0 0 5-15,0 0 11 0,0 0-6 0,0 0-2 16,0 0 4-16,0 0-2 0,0 0-1 0,0 0-2 15,0 0-5-15,0 0 2 0,0 0-3 16,0 0 1-16,0 0-1 0,0 0-2 0,0 0-2 16,0 0 2-16,0 0-6 0,0 0 8 0,0 0-2 15,0 0-2-15,0 0 2 0,0 0-2 0,0 0 0 16,0 0 0-16,0 0 1 0,0 0-1 0,0 0 0 16,0 0-6-16,0 0 23 0,0 0-12 0,0 0 10 15,2-16-2-15,-2 16 2 0,0 0-2 0,0 0-1 16,0 0 1-16,0 0-2 0,0 0-1 0,0 0 2 15,0 0-8-15,0 0 3 0,0 0-5 0,0 0 6 16,0 0-1-16,0 0-1 0,0 0-3 0,0 0 1 16,0 0 2-16,0 0 10 0,0 0-18 0,0 0-1 15,0 0-5-15,0 0 8 0,0 0-7 16,0 0 6-16,0 0 2 0,0 0-2 0,0 0 0 16,0 0 0-16,0 0 1 0,0 0-5 15,0 0 5-15,0 0-3 0,0 0 5 0,0 0-7 16,0 0 0-16,0 0 8 0,0 0-1 0,0 0-8 15,0 0 8-15,0 0-1 0,0 0 1 0,0 0-1 16,0 0-2-16,0 0-2 0,0 0-1 0,0 0 4 16,0 0-6-16,0 0 0 0,0 0 0 0,0 0 7 15,0 0-1-15,0 0 2 0,0 0-4 0,0 0 3 16,0 0-2-16,0 0 2 0,0 0-1 0,0 0-1 16,0 0 0-16,0 0-2 0,0 0-3 0,0 0 6 15,0 0 0-15,0 0-5 0,0 0 4 16,0 0 2-16,0 0-1 0,0 0 1 0,0 0-1 0,0 0 1 15,0 0-1-15,0 0-1 0,0 0 0 16,0 0 1-16,0 0-5 0,0 0-7 16,0 0 14-16,0 0-5 0,0 0 6 0,0 0 0 15,0 0-2-15,0 0 1 0,0 0-2 0,0 0 0 16,0 0 1-16,0 0-1 0,0 0-1 0,0 0 0 16,0 0-3-16,0 0 1 0,0 0 5 0,0 0 0 15,0 0-8-15,0 0 8 0,0 0-1 0,0 0 0 16,0 0 0-16,0 0-5 0,0 0 5 0,0 0 0 15,0 0 0-15,0 0-6 0,0 0 12 0,0 0-14 16,0 0 4-16,0 0 5 0,0 0-7 0,0 0 9 16,0 0-51-16,0 0 61 0,0 0-1 15,0 0 1-15,0 0 1 0,0 0 2 0,0 0-3 16,0 0-3-16,0 0 4 0,0 0-3 0,0 0-5 16,0 0 2-16,0 0-39 0,0 0 37 0,0 0 8 15,0 0-3-15,0 0-1 0,0 0 1 0,0 0-2 16,0 0 3-16,0 0-4 0,0 0 2 0,0 0 5 15,0 0-3-15,0 0-6 0,0 0 3 16,0 0 4-16,0 0 0 0,0 0-1 0,0 0-4 16,0 0 2-16,0 0-2 0,0 0-1 0,0 0-1 15,0 0-5-15,0 0 0 0,0 0 8 0,0 0-4 16,0 0-1-16,0 0 0 0,0 0-6 0,0 0 6 16,0 0-24-16,0 0 28 0,0 0-3 15,0 0 0-15,0 0-3 0,0 0-1 0,0 0 1 16,0 0-8-16,0 0 4 0,0 0 1 0,0 0-5 15,0 0-1-15,0 0-5 0,0 0 2 0,0 0 8 16,0 0 1-16,-2 19-1 0,2-19 0 0,-4 31-25 16,1-9 13-16,-1 4 18 0,1 1-20 0,-2 7 17 15,0 0-12-15,1 0 19 0,-2 3-17 0,-1-1 15 16,1-2-4-16,0 0-4 0,3-8 5 0,-2 0-2 16,1-1-1-16,-1-1-57 0,1-2 25 15,1-4-23-15,1-2-74 0,2-16 71 0,-3 24-58 16,3-24-14-16,0 0-8 0,-1 23-19 15,1-23-9-15,0 0-26 0,0 0 40 0,0 0 7 16,0 0 52-16,4-21 24 0,-3 1 30 0,-1-5 26 16,-1-12 30-16,0-2 20 0,-2-6 12 0,1-4 10 15,-1-14 11-15,1 1-13 0,0-2 41 0,0 1 0 16,2 12 0-16,1 3-35 0,1 2 32 0,1 2-38 16,-1 3 16-16,1 3-40 0,2 2 37 0,-1 4-40 15,4 0 30-15,-2 8-34 0,3 2 20 0,0 1-38 16,3 4 24-16,1-2-35 0,3 4 30 0,1 3-33 15,2 0 23-15,1 6-29 0,-2 3 31 16,1 4-32-16,4 2 25 0,-2 7-28 0,2 6 31 16,-1 4-39-16,-4 2 41 0,-3 6-33 0,-6 2 32 0,-3 4-3 15,-6 2 42-15,-5 1-52 0,-5 1-3 16,-9 8-6-16,-4 0-30 0,-4-1-49 0,-3-3 15 16,-1 0-29-16,-3-2 8 0,3-6-36 15,7-7-46-15,1-3-18 0,3-2-23 0,6-5-13 16,0-2 34-16,5-6-300 0,9-9 59 0</inkml:trace>
  <inkml:trace contextRef="#ctx0" brushRef="#br0" timeOffset="13689.12">17618 6581 325 0,'0'0'400'16,"20"-3"-129"-16,-20 3-38 0,0 0-49 0,27 3-36 16,-27-3-15-16,22 2-31 0,-22-2 5 15,23 7-24-15,-23-7 5 0,26 10-32 0,-14-3 2 16,0 3-26-16,2-1 10 0,-1 4-24 0,-2 1 10 15,1-2-12-15,-2 5 4 0,-2-5-29 16,0 1 16-16,-2-1-5 0,0 1 20 0,-6-13-24 16,6 20 17-16,-6-20-18 0,2 19 15 0,-2-19-14 15,-3 15 18-15,3-15-10 0,-8 14 26 16,8-14 23-16,-12 10 1 0,12-10-1 0,0 0 13 0,-17 5-11 16,17-5-7-16,0 0-3 0,-18-9-10 15,18 9-44-15,-9-20 37 0,7 4-45 0,4-6 35 0,1-5-34 16,3-3 27-16,6-3-48 0,2 2 31 15,4 1 1-15,1 2-2 0,3 3-10 0,1 1-6 16,0 6-15-16,-2 2-17 0,-2 4-30 0,-3 2-30 16,-1 3-18-16,-15 7-19 0,22-3-2 0,-22 3-18 15,18 3-8-15,-18-3 1 0,14 8-58 0,-14-8-158 16,11 13 201-16</inkml:trace>
  <inkml:trace contextRef="#ctx0" brushRef="#br0" timeOffset="13978.13">18109 6612 324 0,'0'0'341'15,"1"20"-63"-15,-1-20-46 0,-2 21-30 0,2-21-32 0,-6 29-30 16,2-15-28-16,-1 3-16 16,0 2-25-16,0-1-7 0,0-2-20 0,1 1-1 0,0-1-14 15,2 0-1-15,2-16-23 0,-1 27 17 0,1-27-9 16,4 24 5-16,-4-24-4 0,11 21 10 0,-2-12 5 16,-9-9-5-16,21 13-1 0,-21-13-3 0,27 3 2 15,-27-3-4-15,34-3-14 0,-14-4 34 0,1 0-26 16,-1-5 42-16,-2 0-27 0,0-2 46 0,-1-7-43 15,-1-1 40-15,-3-4-40 0,-3 4 28 16,-4-2-40-16,-3 1 29 0,-3-1-50 0,-2 0 47 16,-3 2-48-16,-6 1 32 0,-4 0-41 0,-5 2 39 15,-1 2-46-15,-4 5 42 0,2 2-45 0,-2 3 14 16,-1 2-85-16,1 2 30 0,0 3-70 0,-1 2-103 16,1 0-57-16,0 2-311 0,7-1-136 15</inkml:trace>
  <inkml:trace contextRef="#ctx0" brushRef="#br0" timeOffset="14531.12">18484 6536 493 0,'0'0'445'0,"0"0"-48"16,0 0-87-16,-3-21-64 0,3 21-41 0,0 0-30 15,0 0-35-15,0 0-29 0,-2-15-27 0,2 15-23 16,0 0-14-16,0 0-10 0,0 0-4 0,0 0 1 16,0 0-39-16,9 13 29 0,-9-13-35 15,10 24 40-15,0-7-57 0,-2 2 58 0,1 0-40 16,2-1 36-16,-1 1-4 0,-1 2-8 0,3-3-20 15,-3 0-28-15,2 0-35 0,-1-2-32 0,-1-1-36 16,-1-2-90-16,0-4-26 0,-8-9-7 0,16 14-270 16,-16-14-16-16</inkml:trace>
  <inkml:trace contextRef="#ctx0" brushRef="#br0" timeOffset="14711.12">18769 6607 588 0,'2'-17'487'0,"0"1"-89"0,-2 16-107 16,3-25-43-16,-3 25-41 0,1-20-36 0,-1 20-33 15,0 0-38-15,-3-18-23 0,3 18-14 16,0 0-11-16,0 0-11 0,0 0-7 0,-20 12-32 16,12-1 17-16,-3 6-36 0,2 2 36 0,0 1-32 15,-4 7 36-15,3-1-6 0,-1 1-19 0,1-1-25 16,2-2-36-16,2-2-48 0,0 0-48 0,2-1-93 16,3-6-8-16,1-15-50 0,1 25-203 15,-1-25 11-15</inkml:trace>
  <inkml:trace contextRef="#ctx0" brushRef="#br0" timeOffset="14892.12">18947 6578 277 0,'0'0'526'0,"9"-20"-100"0,-9 20-132 16,7-16-44-16,-7 16-85 0,0 0-1 0,0 0-66 16,0 0 2-16,0 0-44 0,-12 10 26 0,4 1-57 15,-1 4 33-15,-2 7-47 0,2-4 32 0,0 2-41 16,2 0 25-16,-2 1-53 15,2 2-16-15,2-4-49 0,2 0-67 0,1-5-33 0,2-14-27 0,1 23-56 16,-1-23-199-16,5 16 88 0</inkml:trace>
  <inkml:trace contextRef="#ctx0" brushRef="#br0" timeOffset="15470.12">19032 6469 274 0,'2'-16'423'0,"-2"16"-123"16,2-22-84-16,-2 22-41 0,0 0-52 0,-5-18-25 15,5 18-28-15,0 0-6 0,0 0-22 0,-16 10-22 16,16-10-38-16,-8 23 5 0,5-7-28 0,3 5-26 16,2 3-23-16,2 1-22 0,1 1 11 15,5 3-27-15,1-3 6 0,4 0-21 0,0-2 69 0,3-2 46 16,-1-2 42-16,-1-5 23 0,-1-1 24 16,0-3 16-16,-1 1 10 0,-1-5 9 0,-13-7 7 0,19 10-1 15,-19-10-27-15,18 3 2 0,-18-3 7 16,17-3-13-16,-17 3 1 0,18-13 9 15,-9 2-2-15,-1-2-1 0,0-5-19 0,-2-2-19 16,-1-3-5-16,-1-3 29 0,-2 1-29 0,0-1 34 16,0 2-31-16,-2 5 36 0,0 0-8 0,0 19-10 15,-2-26-14-15,2 26-12 0,-4-18-4 0,4 18-6 16,0 0-35-16,-17-7 32 0,17 7-39 0,-26 17 40 16,7 3-33-16,1 2 48 0,-2 2-41 0,1 2 44 15,3 3-45-15,0 0 39 0,4 0-46 0,1 0 25 16,4-5-1-16,3-2-14 0,3-2-11 0,2-4-8 15,3 0-4-15,2-3-10 0,2-1-14 0,1-4-36 16,-9-8-31-16,23 7-15 0,-23-7-42 0,33-9 29 16,-13-2 14-16,2-5 26 15,0-5 18-15,1-5 37 0,-4-5 47 0,0-1 38 16,-2-6 20-16,-4-2-3 0,2-10 14 0,-2-1-10 16,-1-1 6-16,-2 8 21 0,0 2 14 0,-1 2 17 15,0 5 9-15,-1 3 0 0,-2 10-2 0,-2 1-21 16,0 5-26-16,-4 16-16 0,6-22-13 0,-6 22-11 15,0 0-6-15,0 0-6 0,0 0-8 0,0 0 2 16,0 0-22-16,0 0 63 0,-5 36-49 0,-1-12-6 16,0 8-1-16,-1 2 3 0,-2 2-37 0,0 3 35 15,1-2-47-15,1 1 21 0,-2-2-58 0,3 0 29 16,1-2-33-16,1-3-35 0,1-6-17 0,3 0-54 16,0-4 12-16,1-6 7 0,-1-15-51 15,5 24-226-15,-5-24 124 0</inkml:trace>
  <inkml:trace contextRef="#ctx0" brushRef="#br0" timeOffset="15818.13">19456 6725 138 0,'0'0'489'0,"14"-14"-126"0,-14 14-57 0,14-12-77 16,-14 12-8-16,10-15-67 0,-10 15 17 0,11-10-57 15,-11 10 23-15,0 0-66 0,9-12 22 16,-9 12-59-16,0 0 29 0,0 0-48 0,0 0 20 0,0 0-30 16,16 8 29-16,-16-8-43 0,6 15 40 0,-6-15-45 15,8 20 42-15,-8-20-40 0,10 20 36 0,-3-9-35 16,-7-11 29-16,18 18-35 15,-18-18 35-15,21 13-50 0,-21-13 28 0,24 7-42 0,-24-7 14 16,33-3-20-16,-13-1-3 16,1-4-13-1,0-2-2-15,2-4-12 16,-1-3 42-16,-1-2 9 0,-4-3 10 0,-1-2 0 0,-4-1 4 0,-3 1 9 16,-3 2 13-16,-2 0 9 0,-1 4 19 0,-3 18-16 0,0-29 27 0,0 29-18 0,-8-19 37 0,8 19-38 15,-16-8 28-15,16 8-34 0,-31 9 35 16,9 3-31-16,-2 4 32 0,-2 3-46 0,1 2 28 15,0 3-44-15,4 0 46 0,1 1-36 0,1 2 32 0,4-1-42 16,2-2 29-16,5-4-16 0,3-1-7 16,3-2-11-16,2-17-24 0,5 24-15 0,3-14-21 15,5 1-33-15,1-5-33 0,7-1-57 0,3-3 6 16,1-5-15-16,10-4-70 0,-1-2-156 0,2-4 166 16</inkml:trace>
  <inkml:trace contextRef="#ctx0" brushRef="#br0" timeOffset="16158.12">20065 6599 7 0,'17'-24'464'0,"-5"7"-122"0,-1-3-41 0,-2 5-17 15,-9 15-70-15,7-23 1 0,-7 23-40 0,0 0-29 16,-8-11-17 0,8 11-56-16,-19 4 28 0,2 6-47 0,-2 0 33 0,-3 6-47 0,-1 4 42 0,3-1-50 15,1 3 28-15,1-2-44 0,6-2 35 0,3 1-39 16,0-1 26-16,4-4-53 0,5-14 35 0,-2 28-62 16,2-28 27-16,9 22-46 0,1-11 13 15,1-4-44-15,-11-7 3 0,27 5-46 0,-9-7-61 16,1-3 13-16,2-4 21 0,-1-3 18 15,1-6 23-15,-2-4 20 0,-3-4 31 0,-1-4 25 0,-3-3 26 16,0-1 32-16,-2-5-2 0,-2-2 48 16,2-2 14-16,-3-1 19 0,1 0 26 0,-2 1 3 15,1 6 44-15,-1 5-35 0,-2 9 36 0,-1 1-67 16,1 6 6-16,-4 16-59 0,2-20 27 0,-2 20-54 16,0 0 33-16,0 0-10 0,0 0 0 0,-11 17 4 15,6 2 59-15,0 5-46 0,-3 11-7 16,3 5-8-16,-1 4 13 0,-1 12-30 15,0 4 12-15,0 1-26 16,1 1 17-16,-1-1-51 0,-1 2-50 0,-2-3-61 0,0 1-111 0,0-6-75 0,-2 0-432 16,4-12-272-16</inkml:trace>
  <inkml:trace contextRef="#ctx0" brushRef="#br0" timeOffset="16833.12">21281 6752 549 0,'6'-15'430'0,"-2"-1"-36"0,1 3-118 0,-5 13 16 16,6-24-65-16,-6 24 23 0,4-17-67 0,-4 17-24 16,0 0-52-16,4-20-1 0,-4 20-43 0,0 0 6 15,0 0-39-15,0 0 20 0,0 0-29 0,0 0 17 16,-16 6-37-16,7 9 25 0,0 3-28 0,-1 4 23 15,-1 4-5-15,2-3-5 0,3-1-4 16,1 2 2-16,0 0-2 0,5-5 0 16,2-1-8-16,3 3 6 0,3-3-5 0,3-2 36 15,3-2-54-15,2-6 2 0,4 0-4 0,4-4 3 16,0-4 5-16,4 0-1 0,5-5 5 0,0-4-6 16,-2-1-16-16,-1-3 34 0,-5-2-28 0,-2-1 34 15,-3-5-29-15,-5 0 28 0,-4 0-25 0,-5-1 28 16,-3-1-24-16,-3-4 22 0,-4 4-20 0,-4-5 27 15,-6 3-41-15,-2 1 41 0,-7 6-29 16,-2 3 29-16,-5 4-32 0,-3 4 30 0,4 5-27 16,-2 4 23-16,-5 2-25 0,1 3 9 0,1 4-69 15,5 1 13-15,3 1-48 0,4 2-15 0,5-2-45 16,8-3-56-16,9-10-45 0,-8 19-27 0,8-19-245 16,6 12-39-16</inkml:trace>
  <inkml:trace contextRef="#ctx0" brushRef="#br0" timeOffset="17206.12">21712 6636 436 0,'0'0'602'16,"22"-4"-185"-16,-22 4-62 0,17-6-95 0,-17 6-18 0,0 0-83 15,16-2-6-15,-16 2-67 0,0 0 16 0,0 0-39 16,17 9 17-16,-17-9-37 0,5 20 9 16,-1-6-29-16,-2 3 22 0,1 4-36 0,1 1 26 15,-1 0-36-15,2 1 28 0,1 0-8 16,0-1-3-16,1 1-20 0,0-2-9 0,3-2-16 15,-1-1-20-15,0-1-17 0,3-4-11 0,-1-3-24 16,-1-2-5 0,-10-8-24-16,22 8-21 0,-22-8 0 0,23 3-17 0,-23-3 42 0,28-9 6 0,-13-1 50 15,0-3 29-15,-3-3 49 0,2-1 46 0,-4-4 16 16,0-6 17-16,-1-2-11 0,-2-1 26 0,-4 2-32 16,0 0 38-16,-1 3-41 0,-1 0 72 0,0 7-38 15,-1 18 18-15,0-29-44 0,0 29 15 0,0-25-47 16,0 25 17-16,0 0-37 0,-5-18 17 0,5 18-33 15,0 0 21-15,0 0-28 0,-17 8 24 16,9 2-27-16,-1 3 4 0,0 3-14 16,-1 5 33-16,1-1-31 0,0 2-4 0,-1 0-63 15,1 2 17-15,2-2-47 0,1 1-10 0,0-2-36 16,2 0-67-16,4-21-14 0,-2 28-40 0,2-28 65 16,5 18-297-16,-5-18 29 0</inkml:trace>
  <inkml:trace contextRef="#ctx0" brushRef="#br0" timeOffset="17816.12">22237 6686 26 0,'9'-16'568'0,"-2"2"-163"16,-2 3-110-16,-5 11-42 0,10-19-75 0,-10 19-11 15,0 0-57-15,8-15 2 0,-8 15-41 16,0 0 12-16,0 0-40 0,0 0 18 0,-6 15-49 16,6-15 34-16,-8 23-39 0,4-9 32 0,1 2-39 15,-1 1 29-15,2 0-33 0,0 0 28 0,1 1-31 16,1-18 17-16,0 29-28 15,0-29 48-15,5 29-47 0,-5-29 41 0,7 22-32 0,-7-22 31 0,13 15-33 16,-13-15 31-16,12 9-43 0,-12-9 44 16,0 0-38-16,24 1 29 0,-24-1-29 0,19-10 29 15,-7 1-31-15,-3-1 32 0,3-6-31 0,-2 0 21 16,-1-4-19-16,-1-2 34 0,0-1-34 16,-2-1 28-16,-2 0-28 0,-1 2 35 0,-1 3-27 15,-2 19 37-15,1-29-46 0,-1 29 43 0,-4-19-41 16,4 19 38-16,-11-10-33 0,11 10 32 0,-17 2-32 15,4 5 30-15,-4 4-34 0,0 3 14 16,-2 6-12-16,1 0 32 0,1 4-34 0,2 0 31 0,2-1-34 16,4-3 34-16,1 2-37 0,3-3 32 0,3-2-11 15,2-17-22-15,5 31-13 0,3-19-31 0,4 2-12 16,3-4-25-16,3-2-38 0,3-4-4 0,1-1-16 16,4-3-5-16,1-3 34 0,0-4 25 0,4-1 24 15,1-5 29-15,-2 1 42 0,-2-1 41 16,0-1 38-16,-1-1 23 0,-4 1 15 15,-3 2 21-15,-1 0 2 0,-3 2-18 0,-2 3 26 16,-3-1-53-16,-11 8 18 0,19-10-56 0,-19 10 23 16,12-6-43-16,-12 6 27 0,0 0-48 0,18 6 38 15,-18-6-44-15,10 13 36 0,-10-13-42 0,11 22 34 16,-7-7-36-16,0-2 32 0,-1 2-4 0,0 0-4 16,-3-15-4-16,3 26-12 0,-3-26 9 0,1 22-1 15,-1-22-1-15,0 19 0 0,0-19 13 0,0 0 22 16,-2 20 24-16,2-20 16 0,0 0 9 15,0 0-3-15,0 0-17 0,-8 9-2 16,8-9-15-16,0 0-8 0,-6-16-5 0,6 16-30 16,2-25-4-16,1 4-36 0,4-1-8 0,3-7-71 15,3 0 11-15,3 0-47 0,4 2-37 0,3-1-39 16,3 0-59-16,4 2-29 0,7-1-276 0,-5 6-118 16</inkml:trace>
  <inkml:trace contextRef="#ctx0" brushRef="#br0" timeOffset="18005.12">23585 6356 701 0,'0'0'660'0,"15"-10"-135"15,-15 10-163-15,13-8-27 0,-13 8-142 0,0 0 4 16,0 0-86-16,0 0-26 0,10 10-13 16,-10-10-14-16,-6 26-13 0,0-5-10 0,-1 2-9 15,-1 9-26-15,-1 1 20 0,1 4-32 0,-1-1-44 16,0 3-82-16,0 0 1 0,-1-2-53 0,1 0-68 15,3-3 2-15,0-2-82 0,2-7-249 0,1-4-120 16</inkml:trace>
  <inkml:trace contextRef="#ctx0" brushRef="#br0" timeOffset="18457.14">23493 6889 236 0,'0'0'440'0,"-1"-18"-117"0,1 18-61 0,0-27 7 16,0 27-76-16,1-29 18 0,-1 29-65 0,3-32 20 15,0 15-70-15,-1 1 23 0,1 1-68 0,3 0 20 16,0-1-47-16,2-1 25 0,2 0-46 0,3 0 26 15,1 0-45-15,6-3 26 0,2-1-26 16,1 1-31-16,2 1 5 0,2 0-7 0,1-1 22 16,1 3-11-16,-2 1 28 0,-2 1-12 15,-6 3 38-15,-1 0 27 0,-3 4 11 0,-3 0 23 0,-12 8-8 16,18-11 15-16,-18 11-14 0,13-7-5 16,-13 7-16-16,0 0-10 0,0 0-7 0,0 0-8 15,0 0-12-15,0 0 5 0,0 0-2 16,2 18-11-16,-8-2 6 0,-3 1-12 0,0 5-25 15,-1 4 38-15,-1 1-38 0,1 1 38 0,0-1 1 16,0 1-3-16,3-5-14 0,-1 1-7 0,2-2-10 16,-2 0 0-16,3-3-8 0,1-2-3 0,0-2-9 15,4-15-1-15,-4 22-6 0,4-22 17 0,0 0 6 16,1 21 4-16,-1-21 3 0,0 0 3 0,11 6 2 16,-11-6 4-16,19-8-34 0,-6 1 49 0,3-3-27 15,0-2 52-15,1 0-31 0,-2-1 67 16,2 1-24-16,-3 0 39 0,1 2-30 0,-4 2 25 15,-11 8-31-15,18-13 14 0,-18 13-34 0,13-10 5 16,-13 10-20-16,0 0 22 0,18-2-30 0,-18 2 26 16,0 0-36-16,17 8 29 0,-17-8-23 0,14 12 21 15,-14-12-37-15,11 14-3 0,-11-14-74 0,12 18 15 16,-12-18-50-16,11 18-36 0,-11-18-39 0,12 15-44 16,-12-15-57-16,14 10-263 0,-14-10-92 15</inkml:trace>
  <inkml:trace contextRef="#ctx0" brushRef="#br0" timeOffset="18790.12">24245 6715 165 0,'0'0'585'0,"14"-12"-148"16,-14 12-130-16,11-9-41 0,-11 9-89 0,0 0-13 15,13-10-60-15,-13 10 13 0,0 0-57 0,0 0 24 16,0 0-52-16,15 3 28 0,-15-3-46 0,0 0 29 16,10 19-41-16,-10-19 30 0,7 17-43 0,-7-17 38 15,8 17-38-15,-8-17 36 0,12 14-39 0,-12-14 41 16,13 15-41-16,-13-15 19 0,15 5 16 15,-15-5-35-15,0 0 35 0,24 3-39 16,-24-3 39-16,23-8-33 0,-9 0 29 0,-3-2-37 16,2-1 37-16,-1-5-44 0,-2-1 46 0,-1-3-45 15,-1 0 45-15,-2-1-36 0,-2 1 36 0,-1 3 0 16,-3 17-3-16,0-28-3 0,0 28-14 0,-7-20 10 16,7 20-41-16,-15-9 52 0,15 9-28 0,-31 7 57 15,11 0-29-15,-7 9 36 0,0 2-16 0,-1 2 24 16,3 3-42-16,1 2 31 0,4-1-35 15,0 2 14-15,6-2-17 0,4-3-33 0,4 0-27 16,3-5-24-16,3-16-43 0,5 29-71 16,2-15-70-16,5-4-153 0,5-2-175 0,6 2-114 0</inkml:trace>
  <inkml:trace contextRef="#ctx0" brushRef="#br0" timeOffset="19253.12">25566 6653 563 0,'-6'-27'458'0,"3"0"-133"0,1-1-32 0,0 1-43 31,2 1-16-31,-2 3-5 0,4 3-3 0,-2 4-37 0,0 16-14 0,2-27-23 0,-2 27-32 16,0-21-35-16,0 21-15 0,0 0-15 0,0 0-11 15,0 0-8-15,0 0-18 0,0 0 1 0,11 27 2 16,-9-4-19-16,0 4 8 0,-2 5-12 0,-2 6 14 16,0-1-19-16,-3 4 16 0,1-1-33 0,-2-1-47 15,2-1-41-15,0-1-39 0,0-3-34 0,4-6-56 16,0-3-51-16,2-3-2 0,4-4-353 0,0-2-176 15</inkml:trace>
  <inkml:trace contextRef="#ctx0" brushRef="#br0" timeOffset="19602.12">25744 6813 293 0,'8'-18'588'0,"-2"5"-118"16,0 0-155-16,-6 13-21 0,6-20-93 0,-6 20-1 15,7-14-84-15,-7 14 10 0,0 0-72 0,7-14 23 16,-7 14-51-16,0 0 33 0,0 0-49 0,0 0 36 15,9 9-49-15,-9-9 40 0,5 19-46 0,-5-19 40 16,2 25-44-16,-2-25 40 0,4 29-56 0,-4-12 38 16,2-3-6-16,-2-14-10 0,2 25-2 0,-2-25-4 15,3 19 2-15,-3-19-8 0,4 15 15 16,-4-15-3-16,0 0 6 0,8 14 0 16,-8-14 1-16,0 0-37 0,0 0 20 0,24-7 26 15,-13-1-40-15,1-5 46 0,3-1-45 0,3-5 49 16,1-2-36-16,1-1 45 0,0-2-39 0,2 2 48 15,-1 3-33-15,-2 1 36 0,-3 4-33 0,0 3 30 16,-4 2-36-16,0 2 37 0,-12 7-47 0,19-5 38 16,-19 5-43-16,19 3 40 0,-19-3-43 0,17 13 41 15,-11-1-51-15,1 0 53 0,-2 2-44 0,-1 3 41 16,-1 2-42-16,-1 0 9 0,0 3-36 0,-2-2-66 16,-2 4-99-16,0-5-135 0,-1 3-311 15,-1-5-187-15</inkml:trace>
  <inkml:trace contextRef="#ctx0" brushRef="#br0" timeOffset="20409.12">26514 6442 732 0,'0'0'498'0,"7"-19"-106"0,-7 19-75 0,5-17-13 15,-5 17-39-15,4-14-46 0,-4 14-42 16,0 0-35-16,5-15-33 0,-5 15-26 0,0 0-22 16,0 0-6-16,0 0-5 0,0 0-11 15,10 12-17-15,-6 5 15 0,-2 5-24 0,-2 4 12 16,2 3-20-16,-4 5 9 0,0 3-14 0,-2 1 17 15,0-1-29-15,-2-1-37 0,1 1-43 0,1-5-28 16,-1 0-28-16,1-6-41 0,1-3-39 0,1-4-92 16,0-3 7-16,2-16-296 0,0 23-141 0</inkml:trace>
  <inkml:trace contextRef="#ctx0" brushRef="#br0" timeOffset="20590.12">26456 6740 384 0,'-7'-13'507'0,"0"0"-119"15,7 13-117-15,-10-19-35 0,10 19-81 0,-10-13 3 16,10 13-67-16,-7-12 16 0,7 12-59 0,0 0 13 16,0 0-33-16,-4-13 26 0,4 13-51 0,0 0 9 15,0 0-52-15,25-4-28 0,-25 4-38 0,33 1-50 16,-12-1-42-16,6-1-16 0,-1 1-290 0,1-3 33 16</inkml:trace>
  <inkml:trace contextRef="#ctx0" brushRef="#br0" timeOffset="20937.12">26784 6599 499 0,'0'0'491'0,"0"0"-146"16,14-7-46-16,-14 7-104 0,0 0 2 0,0 0-79 16,0 0 16-16,9-9-66 0,-9 9 20 0,0 0-53 15,0 0 31-15,0 0-48 0,0 0 30 0,10 12-45 16,-10-12 32-16,6 12-39 0,-6-12 33 0,4 18-46 16,-4-18 45-16,9 22-47 0,-9-22 46 15,10 23-41-15,-4-9 41 0,1-4-40 0,1 1 26 16,-8-11-26-16,19 16 38 0,-9-9-48 0,-10-7 48 15,19 12-45-15,-19-12 38 0,21 5-36 16,-21-5 26-16,19 0-27 0,-19 0 39 0,21-5-38 16,-21 5 40-16,19-16-39 0,-11 5 40 0,0 0-42 15,-3-5 40-15,-1 0-39 0,0-1 43 0,-2 0-42 16,-1-1 54-16,-2 0-44 0,-1 1 57 0,2 17-45 16,-4-24 43-16,4 24-47 0,-7-21 39 0,7 21-46 15,-14-9 34-15,14 9-48 0,-23 0 52 0,4 7-46 16,-1 3 40-16,-2 7-37 0,-3 2 33 0,4 2-42 15,-1 2 42-15,2 1-39 0,2 1 52 16,5-1-60-16,1-3 38 0,5 1-49 0,5-5 37 16,4 1-54-16,3-3 24 0,6 0-42 15,3-1 9-15,8-3-54 0,3-3-86 0,2-3-32 16,3-4-5-16,10-3-310 0,-2-3-55 0</inkml:trace>
  <inkml:trace contextRef="#ctx0" brushRef="#br0" timeOffset="21202.12">27357 6660 588 0,'12'-17'433'0,"-12"17"-69"0,9-11-125 0,-9 11-8 16,0 0-90-16,8-13 14 0,-8 13-71 16,0 0 21-16,0 0-59 0,0 0 16 0,0 0-37 15,0 0 32-15,0 0-50 0,16 7 36 0,-16-7-45 16,3 17 34-16,-3-17-40 0,4 24 25 0,-4-24-28 16,2 28 40-16,-2-28-48 0,0 29 46 0,0-29-42 15,0 26 39-15,0-26-38 0,-2 22 38 16,2-22-39-16,-2 18 33 0,2-18-14 0,0 0 67 0,0 18-29 15,0-18 62-15,0 0-27 0,0 0 8 16,0 0-48-16,0 0 20 0,0 0-29 0,0 0 13 16,0 0-49-16,6-17 5 0,-1 3-72 15,6-6 17-15,0-5-54 0,3-2-29 0,2 0-33 16,2 2-75-16,2-2-40 0,0 5 34 0,1 3-282 16,0 2-29-16</inkml:trace>
  <inkml:trace contextRef="#ctx0" brushRef="#br0" timeOffset="21520.12">27714 6563 229 0,'15'15'363'0,"-15"-15"-87"0,13 17-47 0,-13-17-24 16,10 23-31-16,-10-23-41 0,7 23-8 0,-4-7-20 16,0-2-6-16,-3-14 13 15,3 28-46-15,-3-28 16 0,1 29-40 0,-1-29 10 16,0 29-25-16,0-29 27 0,-3 28-43 0,3-28 26 16,-4 23-33-16,4-23 27 0,-5 17-35 0,5-17 33 15,0 0-24-15,-4 20 72 0,4-20-43 0,0 0 54 16,0 0-68-16,0 0 42 0,0 0-53 0,0 0 50 15,0 0-37-15,0 0 37 0,-9-17-51 0,9 17 34 16,6-30-56-16,1 9 47 0,4-7-45 16,0 2 27-16,5-3-42 0,0 2 50 0,2 2-52 0,-2 3 41 15,2 1-33-15,-5 5 35 0,3 3-38 16,-1 2 47-16,-2 1-50 0,-1 3 49 16,2 2-47-16,-14 5 46 0,22-3-48 0,-22 3 48 15,23 7-57-15,-9 1 59 0,-3 2-46 0,-2 1 45 16,-1 4-46-16,1 2 46 0,-4 1-49 0,-1 0 9 15,-3 1-50-15,-1 0-9 0,-5 4-55 0,-1 1-103 16,-4-2-8-16,-1-3-373 0,0 1-150 0</inkml:trace>
  <inkml:trace contextRef="#ctx0" brushRef="#br0" timeOffset="21905.12">28220 6695 488 0,'15'-13'475'0,"-15"13"-75"0,10-12-144 16,-10 12-21-16,0 0-84 0,0 0 7 0,0 0-71 16,14 6 8-16,-14-6-52 0,0 0 29 0,5 19-45 15,-5-19 36-15,3 16-55 0,-3-16 36 0,7 18-45 16,-7-18 15-16,9 19-28 0,-9-19 39 16,9 14-41-16,-9-14 43 0,11 9-48 15,-11-9 35-15,14 6-37 0,-14-6 22 0,0 0-22 0,22-3 30 16,-22 3-39-16,16-10 30 0,-5 0-26 0,-1-1 3 15,-2-4 5-15,1-2-10 0,0-2 21 16,-4-2-1-16,1 0 6 0,-2 0 43 0,-1 4-29 16,-1 0 41-16,-2 17-40 0,0-25 5 0,0 25-10 15,-3-18 36-15,3 18-44 0,-10-10 38 0,10 10-40 16,-19 3 39-16,2 4-42 0,-2 6 40 0,-3 3-44 16,0 5 39-16,1 1-47 0,-1 2 46 15,5 0-50-15,0 3 51 0,3-1-44 0,2-1 43 16,5-3-45-16,2-1 25 0,4-4-21 15,1 1 18-15,4-3-20 0,3-1-23 0,6-2-45 0,2-1-57 16,4-4-39-16,4-2-9 0,2-5-75 16,3-2-260-16,6-3-9 0</inkml:trace>
  <inkml:trace contextRef="#ctx0" brushRef="#br0" timeOffset="22073.12">28834 6461 74 0,'0'0'630'16,"9"-20"-175"-16,-9 20-108 0,4-13-96 0,-4 13-50 15,0 0-55-15,0 0-14 0,0 0-76 0,-6-14 36 16,6 14-57-16,0 0 32 0,-12 11-54 0,12-11 37 16,-10 17-48-16,5-2 37 0,0 4-46 0,0 3 7 15,-1 0-12-15,2 3 44 0,-1 1-59 16,-1 5-5-16,-1 0-76 0,0-1-79 0,-3-1-53 0,2 0-338 16,-2-2-107-16</inkml:trace>
  <inkml:trace contextRef="#ctx0" brushRef="#br0" timeOffset="22222.12">28577 6844 577 0,'0'0'614'15,"0"0"-141"-15,0-23-149 0,0 23-39 0,11-15-97 16,-2 7-16-16,2-2-83 0,8 1 2 16,2 0-94-16,11-2 22 0,0 2-76 0,2 1-27 0,4 0-82 15,7-1-75-15,-6 3-428 0,10-2-197 0</inkml:trace>
  <inkml:trace contextRef="#ctx0" brushRef="#br0" timeOffset="25940.12">11074 8739 308 0,'-5'-13'454'0,"-3"-1"-138"0,-2 0-54 0,0 1-59 16,-4 1-51-16,0 0-31 0,-2 1-16 0,1 3-9 15,-3-1-6-15,0 3-9 32,-2-1-3-32,-1 2-1 0,-2 4-3 0,3 0 0 0,-6 3-10 0,-2 1-7 0,-6 4-7 0,-2 4 3 0,-1 3 4 15,-11 9-7-15,1 4-8 0,-1 5-4 0,-1 6 27 16,1 7-34-16,-1 5 33 0,0 6-9 0,-9 18 35 15,4 5-1-15,0 2 42 0,4 3-36 0,2 4 35 16,4 4-47-16,4 4-16 0,4-1-5 0,5 2-11 16,10-18-1-16,3 3-10 0,7 0 43 0,3 0-63 15,7 1-1-15,2 0-3 0,5 0-3 0,5-4-4 16,4 0-1-16,3-4-2 0,4-2 0 0,2-3 35 16,4-2-44-16,4-3 48 0,4-4-13 0,3 2-48 15,5-8 39-15,2 1-52 0,5-5-1 16,2-1-3-16,3-4-9 15,3-4-18-15,2-3-14 0,2-6 6 0,0-4 0 0,1-5 9 16,2-8 9-16,-1-4 10 0,1-8 2 0,3-6 12 16,-2-6 5-16,1-6 6 0,1-3-1 0,0-5 5 15,1-4 50-15,-3-3-53 0,1-4 49 0,0-2-4 16,1-2 6-16,-4-1-47 0,-2-4 54 0,0 0-51 16,-4-3 61-16,1-1-55 0,-4-4 6 0,-2 0 10 15,-2-3 5-15,-1-2 15 0,-3-3 44 0,-3 0-51 16,-2-2 48-16,-1-4 1 0,-4-1-3 0,-5-2-22 15,1-3-7-15,-4 0 25 0,-1-3-5 16,-2-2 20-16,-4-1-5 0,-1 1-13 0,-4 1 0 0,-2 4 33 16,-3 0-34-16,-1 4 45 0,-5 4-15 0,-1 1-3 15,-6 10-13-15,-2 0 6 0,-5-4-38 16,-5-3 14-16,1 3-32 0,-7 1 12 0,-4 1-19 16,-4 2 20-16,-4 1-22 0,-4 1 19 0,-3 3-25 15,-5 2-4-15,-2 3 0 0,-4 1 2 0,0 5-2 16,-3 3 0-16,-1 2-4 0,-2 4-3 0,-1 3-2 15,-1 5-4-15,-4 2 20 0,-1 4-54 0,-2 4 10 16,-4 1-51-16,0 5-12 0,1 2-35 0,0 5-30 16,-1 2-67-16,2 3 7 0,1 3-121 15,5 3 21-15,2 3-76 0,3 0-76 0,1 0-44 0,16-2-333 16,1 1-429-16</inkml:trace>
  <inkml:trace contextRef="#ctx0" brushRef="#br0" timeOffset="27265.12">18104 8606 472 0,'5'-24'446'0,"-3"-1"-124"16,-1 2-35-16,-3 0-95 0,-2 2-12 0,0 1-63 15,-3 3 3-15,-1 0-50 0,-1 3 11 16,-4 2-62-16,-1 2 35 0,-1 3-26 0,-1 2 26 0,-3 3-29 15,-2 2 24-15,-3 4-31 0,-10 6 42 16,0 5-41-16,-2 3 35 0,-7 10-1 16,-3 6 16-16,1 4-11 0,-3 6 16 15,-1 6 8-15,2 6 3 0,-9 17-22 0,3 3 17 0,12-10-8 16,-6 17 15-16,4 4 8 0,13-15-7 0,-4 23 46 16,11-15-62-16,4 6-8 0,3 2-7 0,6 1-9 15,3 1-9-15,6-1-9 0,6 0-3 0,5-2 39 16,4-1-53-16,11 17-4 0,0-23-1 0,12 15-3 15,6-6-1-15,5-6-1 0,4-3-3 0,6-6-2 16,4-5 46-16,4-5-46 0,5-5 35 0,6-6-4 16,-10-11-8-16,21 3-17 0,-15-15-65 0,4-5 37 15,0-5-64-15,1-6 40 0,1-6-60 0,-1-5 59 16,2-7-51-16,0-7 54 0,-1-4-42 16,3-4 71-16,-1-6-44 0,16-13 60 0,-5-3-46 15,-3-6 10-15,-5-6 18 0,-3-5 27 0,-2-5 20 16,-5-4 19-16,-1-4 69 0,-3-2-47 0,-4-3 62 15,-2-2-43-15,-3-3 43 0,-6-3-42 16,-7-2 6-16,-13 15 2 0,-5-2-8 0,-6-1 14 16,-5 1-18-16,-5-2-11 0,-8 2-12 0,-8-1-11 15,-10 3-11-15,-6-1-5 0,-10-1 0 0,-16-10-17 16,-8 4-3-16,-8 4-11 0,-9 5 3 0,-6 5-7 16,-9 4-16-16,-7 7-14 0,-8 2-9 15,-6 8-49-15,-2 2 12 0,-5 9-61 0,-4 4 6 0,-4 7-84 16,-2 5-15-16,20 10-18 0,-3 3 4 15,-2 4-35-15,2 5-23 0,-19 9-33 0,7 1-24 16,26 1-307-16,-17 10-195 0</inkml:trace>
  <inkml:trace contextRef="#ctx0" brushRef="#br0" timeOffset="29248.12">11932 9481 83 0,'0'0'398'16,"-27"-4"-140"-16,27 4-65 0,-27-2-46 15,27 2-28-15,-26-3-23 0,26 3-22 0,-24-3-11 0,24 3-1 16,-27 0 4-16,27 0 4 0,-21-2 3 0,21 2-4 15,-23-2 12-15,23 2-15 0,-19-1-9 16,19 1-7-16,0 0 5 0,-25-2-1 0,25 2-5 0,0 0-5 16,0 0-7-16,-21-1-7 0,21 1-5 15,0 0-3-15,0 0-10 0,0 0 8 0,0 0 9 16,0 0 69-16,0 0-82 0,12-6 44 16,3 1-39-16,4 0 28 0,4 0-35 0,2-2 6 15,9 0 1-15,1-1 0 0,2 1 1 0,1-1-3 16,2-1-1-16,4 2-1 0,-2 0 0 0,2-1-12 15,0 1 0-15,2-2 10 0,0 2-6 16,-1-2-4-16,0 1 1 0,2 0 4 0,0 1-1 0,1 0-2 16,-2-2-23-16,4 1 30 0,7-1-41 15,1-1 45-15,1 0-38 0,-1 0 41 0,-2 0-35 0,2-1 37 16,0 1-41-16,1-1 33 0,-3 0-29 16,1 1 40-16,-11 2-32 0,4-1 40 0,6 0-40 15,-9 1 37-15,1 1-41 0,1 0 34 0,-2 0-36 16,1 2 35-16,-1-2-37 0,2 1 35 0,-4 2-27 15,4 1 18-15,-3-1-29 0,0 1 36 0,0 0-44 16,-1 1 46-16,2 2-36 0,0-2 34 0,0 2-36 16,0-1 36-16,1-1-38 0,-2 2 40 0,6 0-37 15,-4 0 35-15,1 0-22 0,1 0 37 0,2 0-36 16,-1 0 26-16,1 2-26 0,-2-1 28 16,-2-1-42-16,2 2 34 0,-2-2-24 0,-1 2 30 15,-3-1-35-15,-1 1 34 0,0 0-33 16,-1 1 31-16,-1-1-32 0,-1 1 28 0,-1-1-29 15,3 1 30-15,-1 1-19 0,2-1 12 0,-1-1-25 16,2 2 25-16,0 0-26 0,1 0 28 0,-1-1-26 16,1 1 28-16,0 0-29 0,-1 0 30 0,2-1-32 15,-3 1 31-15,0 1-30 0,-2-1 26 0,0 0-22 16,-1 2 25-16,-1-3-33 0,-1 2 31 0,-2 0 5 16,1 0-32-16,-2-1 31 0,0 0-29 0,0 0 30 15,-1 0-22-15,1 1 19 0,0-1-33 0,-5-1 33 16,4 2-29-16,-4-2 23 0,-1-1-23 0,1 1 26 15,-1 0-25-15,-2-2 31 0,1 4-31 0,0-3 32 16,-2 0-32-16,0 1 36 0,-1 0-41 16,-1-1 35-16,-1 0-47 0,-3 0 51 0,-1 0-7 15,0 0-13-15,0 0 12 0,0 1-1 16,-1-1-4-16,0 0-1 0,0-2 1 0,0 3-4 16,2-2-1-16,-3 1-2 0,2 0 0 0,-1-2 4 15,1 2-7-15,-2 0 7 0,-17-2 1 0,30 3-2 16,-30-3-1-16,26 0-1 0,-26 0 1 0,24 2 0 15,-24-2 0-15,21 3-4 0,-21-3 5 0,18 1-1 16,-18-1-4-16,0 0-14 0,25 3 16 0,-25-3 1 16,0 0 6-16,23 2-4 0,-23-2 2 0,0 0 0 15,22 3-6-15,-22-3 1 0,0 0 5 16,20 1-3-16,-20-1 5 0,0 0 0 0,0 0-7 0,20 2 5 16,-20-2 3-16,0 0-3 0,0 0 7 15,0 0-9-15,0 0-4 0,18-2-4 0,-18 2-28 16,0 0-23-16,0 0-10 0,0 0-20 0,-9-13-1 15,9 13-13-15,0 0-13 0,-16-12-3 16,16 12-6-16,-14-10-14 0,14 10 30 0,-16-16 3 16,8 8 29-16,-2-4 4 0,2 1 31 0,0 0 2 15,-2-3 24-15,3 2 21 0,-1-2 29 0,-2-1 24 16,2 3 2-16,2 0 17 0,6 12-28 0,-11-21 32 16,11 21-28-16,-10-16 48 0,10 16-58 0,-8-14 58 15,8 14-44-15,-7-13 34 0,7 13-42 16,0 0 25-16,-7-12-42 0,7 12 20 0,0 0-35 0,0 0-18 15,0 0 34-15,0 0-6 0,0 0-17 16,0 0 8-16,20-4-27 0,-5 9 31 0,2 3-31 16,4 1 29-16,-1 2-32 0,-1-1 29 0,0 4-34 15,0-1 33-15,-4 3-29 0,1-1 26 0,-4 2-5 16,-2 1-6-16,-2 1 9 0,-3 1-2 16,-4-2-3-16,-3-1 0 0,-5 4 44 15,-8 4-62-15,-6-1 55 0,-2 0-63 0,-10-2 31 0,-11 4-104 16,-6-3 3-16,-4 2-107 0,-7-4-79 0,-6-2-139 15,-1 0-250-15,-3-2-190 0</inkml:trace>
  <inkml:trace contextRef="#ctx0" brushRef="#br0" timeOffset="31188.83">9586 8654 188 0,'0'0'241'0,"0"0"-79"15,-2-19-34-15,2 19-12 0,-2-20-19 16,2 20-3-16,0-21-7 0,0 21-14 0,-1-20 6 16,1 20 3-16,1-19-3 0,-1 19-2 15,0 0-8-15,0-23 0 0,0 23-8 0,0 0-7 16,0 0-8-16,1-21-6 0,-1 21-8 0,0 0-11 16,0 0-4-16,0 0 5 0,1-15-2 0,-1 15-6 15,0 0-4-15,0 0 27 0,0 0 22 0,0 0-17 16,0 0 9-16,14 10-14 0,-14-10 9 0,12 22-24 15,-6-10 14-15,1 8-17 0,0-1 2 0,0 3 5 16,1-1-4-16,-1 2-25 0,-1 1 18 0,0 0-20 16,1-1 16-16,-1 0-18 0,0-2 24 15,-1-1-27-15,-1-4 20 0,0-1-19 0,1 0 17 16,-5-15-20-16,6 21 9 0,-6-21-6 0,5 14 24 16,-5-14-26-16,0 0 18 0,0 0-18 0,0 0 18 15,0 0-11-15,0 0 6 0,0 0-7 16,-2-24 12-16,-2 7-18 0,0-4 20 0,-2-5 3 15,1-5-7-15,-1-1-16 0,2-4 26 0,0-2-31 16,1 0 41-16,1-3-33 0,2 0 6 0,1 2 8 16,2 0 3-16,2 2-1 0,1 2-2 0,1 4 1 15,2 3 24-15,-2 4-32 0,2 5 16 0,0 2-29 16,1 2 36-16,-1 3-32 0,-9 12 40 16,17-12-41-16,-17 12 28 0,0 0-30 0,20 0 5 15,-20 0 1-15,13 12 1 0,-13-12 3 0,7 22-1 16,-7-22 1-16,3 30 18 0,-3-12-30 0,-1-1 39 15,-1 3-35-15,-2 0 34 0,1 1-33 0,-1-1 28 16,-1-2-32-16,3-2 31 0,0-2-25 0,2-14 24 16,-2 25-31-16,2-25 31 0,3 21-30 0,-3-21-1 15,12 19-3-15,-1-9 39 0,0-2-2 16,6 1-3-16,2 1-5 0,1-3-2 0,2 1-31 16,1 0 35-16,0-1-4 0,-2-1-3 0,0 1 0 15,-1-2-5-15,-5 2 1 0,-1-1 0 0,-2 1-9 0,-12-7 8 16,15 12 4-16,-15-12 8 0,6 15-8 0,-6-15-4 15,-7 18 1-15,-1-5-1 0,-5 1 0 16,-3 0 1-16,-1 1 1 0,-5 0-28 16,-1-1 34-16,3-1-49 0,2-2-23 0,-1-3-48 15,2 1-73-15,1-4-36 0,1-1-94 16,15-4-177-16,-22 3 52 0</inkml:trace>
  <inkml:trace contextRef="#ctx0" brushRef="#br0" timeOffset="31828.83">9965 8311 55 0,'-4'-17'384'0,"-1"-1"-122"0,-1-1-45 0,0 0-31 16,-1 0-11-16,1 4-11 16,0 1-21-16,0 1-8 0,0 1-4 0,6 12-33 0,-13-18-7 0,13 18-26 15,-15-14 4-15,15 14-32 0,-16-4 14 16,16 4-24-16,-18 4 24 0,5 6-11 0,0 3 19 16,-1 3-47-16,-1 8 31 0,0 0-24 0,2 4 19 0,1 2-35 15,2 0 28-15,1 2-34 0,3 1 30 16,1-3-34-16,3-1 30 0,3-2-30 0,1 0 29 15,4 5 7-15,1-2 4 0,1-2-15 0,2-1-4 16,2-1 7-16,2-3-6 0,0-5-4 0,0-1 3 16,4-2-1-16,0-3-2 0,3-2 0 0,2-5 0 15,1 1-1-15,3-5 1 0,3-3-2 16,4-5-3-16,3-1-1 0,1-5 40 0,9-7-47 0,-1-1-10 16,-2-4 3-16,-3 0 8 0,-3-4-34 15,-3-3 43-15,-8 4-43 0,-4-4 48 16,-2-2-38-16,-5-2 39 0,-2-3-37 0,-4-1 45 15,-4-1-43-15,-2 1 27 0,-3 2-25 0,-2-1 43 0,-3 5-2 16,-1 0 27-16,-2 3-10 0,-3 1 0 16,-1 4-11-16,1 4-3 0,-2 4 4 0,0 0-6 15,0 4-5-15,-1 2-5 0,1 2-4 0,-1 3-1 16,13 7-1-16,-23-7-2 0,23 7-2 0,-24 4-1 16,9 1-1-16,1 5-1 0,0 4-27 0,1 6 29 15,1 3-24-15,0 4 31 0,3 2-39 0,2 3 33 16,2 4-20-16,2-2 33 0,3 3-33 15,1 1 29-15,4-1-28 0,1 0 32 0,1 1-31 0,3-1 30 16,2-2 1-16,0-1-7 0,3-3 0 0,1 1 44 16,3-3-59-16,-1-3-25 0,1-2-25 0,2-2-15 15,0-5-19-15,1-2-32 0,-2-4-29 16,0-4-66-16,2-1-18 0,-3-5-41 0,0-4 17 16,5-2-228-16,-1-3 65 0</inkml:trace>
  <inkml:trace contextRef="#ctx0" brushRef="#br0" timeOffset="32012.84">10680 8482 390 0,'7'-29'364'0,"-2"2"-59"0,0 1-24 0,-1 2-22 0,-1-1-60 16,-1 7 5-16,-1 0-38 16,-1 18 34-16,3-25-56 0,-3 25-12 0,1-19-63 0,-1 19 17 15,0 0-47-15,1-18 21 0,-1 18-42 0,0 0 28 16,0 0-41-16,0 0 29 0,3 16-40 0,-3-16 40 16,4 24-44-16,-2-7 34 0,-1 0-35 0,1 3 32 15,0 2-14-15,-1-3-34 0,1 3-34 0,-1-3-36 16,2 0-48-16,-2-2-45 0,-1-17-90 0,3 25-3 15,-3-25-287-15,3 17-91 0</inkml:trace>
  <inkml:trace contextRef="#ctx0" brushRef="#br0" timeOffset="32724.83">10793 8194 192 0,'-3'-17'392'0,"-1"2"-116"0,4 15-68 15,-7-21-55-15,7 21-27 0,-8-9-25 0,8 9-32 16,0 0-19-16,0 0-15 0,0 0-13 0,0 0-12 15,-13 9-15-15,13-9-12 0,5 20-13 16,-5-20-6-16,9 28-3 0,0-13 5 0,0 2 6 16,2 0 3-16,0-1 7 0,2 0 11 0,-1-1 31 15,1-1-3-15,0 1 5 0,-1-2 11 0,1-1 7 16,-2-2 1-16,-2-1-3 0,2-1-6 0,-11-8 10 16,16 15-12-16,-16-15 15 0,13 9-5 0,-13-9 7 15,11 8 1-15,-11-8-25 0,0 0 2 0,16 4-3 16,-16-4-2-16,0 0-9 0,19-7-12 0,-19 7-3 15,16-14-8-15,-7 2-5 0,-2 0 0 0,0-6-1 16,0-1 1-16,-4-2-1 0,0-1 3 16,-3 2-2-16,0 1 23 0,-1 0 17 0,-1 3 21 0,2 16-5 15,-5-25 14-15,5 25-20 16,-9-17 30-16,9 17-36 0,-12-5 26 0,12 5-28 16,-15 4 22-16,4 4-34 0,2 2 22 0,-3 4-44 15,3 2 28-15,1 2-22 0,2-1 28 0,0 0-39 16,4 0 33-16,2-17-32 0,1 31 29 0,3-16-30 15,1-1 31 1,3 0-34-16,1-4 23 0,3 2-42 0,0-6-5 0,3 0-20 0,0-3-27 16,-15-3-16-16,33 2-12 0,-15-6-13 0,2-3 12 15,1 1 8-15,-2-3 22 0,-2-1 21 0,-1 0 21 16,-1-2 62-16,-4 3 11 0,-2 1 20 0,-9 8 29 16,14-15 4-16,-14 15 19 0,12-10-23 0,-12 10 6 15,0 0-43-15,9-11 12 0,-9 11-27 0,0 0 9 16,0 0-25-16,0 0 15 0,7 12-24 0,-7-12 16 15,0 0-22-15,2 24 19 0,-2-24-22 0,3 21 11 16,-3-21-11-16,4 27 24 0,-4-27-29 0,5 23 22 16,-5-23-17-16,6 22 3 0,-6-22-5 15,8 18 15-15,-8-18-26 0,10 13 4 0,-10-13-39 16,0 0 29-16,18 5-14 0,-18-5 9 0,20-5 8 16,-9-2 7-16,3-1 1 0,-1-2 5 0,1-4 6 15,-2-1 12-15,0-1 10 0,2-2 8 0,-3 2 19 16,1-4-18-16,-1 5 24 0,-1-2-27 15,2 3 17-15,-1 1-33 0,-2 2 42 0,0 1-48 16,-9 10 35-16,16-12-39 0,-16 12 30 16,16-5-37-16,-16 5 31 0,0 0-31 0,22 5 27 0,-22-5-31 15,14 10 29-15,-14-10-27 0,13 16 29 0,-13-16-43 16,10 20 40-16,-10-20-31 0,6 22 31 0,-6-22-47 16,0 20-24-16,0-20-53 0,-2 21-71 0,2-21-28 15,-2 13-11-15,2-13-313 0,0 0-18 0</inkml:trace>
  <inkml:trace contextRef="#ctx0" brushRef="#br0" timeOffset="32917.83">11786 7885 46 0,'8'-17'652'0,"-4"2"-209"0,-4 15-85 0,7-21-97 16,-7 21-45-16,6-15-54 0,-6 15-32 0,0 0-27 15,0 0-13-15,11-10-7 0,-11 10-15 0,0 0-13 16,10 17-2-16,-6-5-12 0,1 5-19 0,-1 4-4 15,0 2 5-15,-1 2-10 0,2 7-41 0,-1 2 25 16,-3 1-49-16,0 0 4 0,-1-3-48 0,-1 2-67 16,0-5-38-16,-1 0-20 0,-2-3-88 0,-1-1-193 15,2-2 34-15</inkml:trace>
  <inkml:trace contextRef="#ctx0" brushRef="#br0" timeOffset="33063.83">11771 8296 37 0,'0'0'642'15,"-4"-18"-184"-15,4 18-104 0,0 0-129 0,0 0-15 16,0 0-42-16,2-21-32 0,-2 21-62 0,0 0 6 16,13-12-38-16,-13 12 24 0,25-12-53 0,-5 5 31 15,3 0-61-15,7-1-47 0,4 1-92 0,5-2-103 16,-1-1-332-16,4 0-125 0</inkml:trace>
  <inkml:trace contextRef="#ctx0" brushRef="#br0" timeOffset="34472.4">13249 8802 370 0,'0'0'431'15,"5"-17"-119"-15,-5 17-47 0,3-15-66 0,-3 15-47 0,0 0-26 16,8-14 17-16,-8 14-37 0,0 0-6 0,23-2 2 16,-23 2-16-16,27 9-15 0,-11 0-14 0,4 1-11 15,-3 2-13-15,4 4-6 0,2 0-32 0,-4 2 27 16,0 0-32-16,-3-2 27 0,-1 0-25 0,-4 0 13 15,1-1-22-15,-2-3 36 0,-3 0-35 16,-7-12 34-16,10 20-30 0,-10-20 31 0,0 0-31 16,4 20 30-16,-4-20-30 0,0 0 39 0,0 0-30 15,-8 10 41-15,8-10-32 0,0 0 33 0,0 0-35 16,-19-9 26-16,19 9-34 0,-9-18 44 0,9 18-59 16,-7-28 47-16,12 10-8 0,-3-4-2 0,5 0-7 15,2-4 0-15,5-2-5 0,1 2-4 0,3 0-5 16,2 1-9-16,3 3-13 0,2 3-19 0,-3-1-3 15,0 5-34-15,-2 4-12 16,-3 1-45-16,-4 5-23 0,-13 5 11 0,20-4-32 0,-20 4 34 16,0 0-23-16,18 8 52 0,-18-8-25 0,9 15 52 15,-9-15 19-15,5 21 22 0,-5-21 28 16,6 21 39-16,-6-21 25 0,5 22 22 0,-5-22 15 16,6 19 18-16,-6-19-1 0,7 17-8 0,-7-17 5 15,5 14 13-15,-5-14-4 0,7 17 15 0,-7-17-33 16,6 16 13-16,-6-16-40 0,6 13 23 0,-6-13-35 15,8 15 18-15,-8-15-41 0,6 14 29 16,-6-14-50-16,7 12 27 0,-7-12-23 0,9 9 26 16,-9-9-38-16,0 0 33 0,16 10-32 0,-16-10 28 15,0 0-31-15,21 0 30 0,-21 0-32 0,19-7 29 16,-7 0-32-16,-3-3 19 0,1-1-25 0,-3-2 31 16,3-3-4-16,-6 1 0 0,1 0-3 15,-3-1 0-15,-2 16 1 0,2-28-1 0,-2 28 1 0,-2-25-2 16,2 25-1-16,-5-18-1 0,5 18-9 15,-6-12 1-15,6 12 14 0,0 0-1 0,-19-5-1 16,19 5-2-16,-17 7 3 0,5 1-4 0,1 4 2 16,-3 2-26-16,3 0 29 0,1 4-25 0,0 1 19 15,3 0-17-15,3 0 31 0,0-1-40 0,4 0 40 16,0 0-29-16,2-3 17 0,4-1-39 16,1 0 0-16,5-1-23 0,3-3-12 0,-1-3-14 0,3-3-10 15,4-3-10-15,-1 1-6 0,2-6-3 0,3-2 4 16,0-1 17-16,2-4 20 0,-2-1 20 15,-3-3 35-15,-2 1 34 0,-3 1 39 0,-3-2 14 16,-1 1 16-16,-2-3 18 0,-1 2-6 0,-2 3 38 16,-2-2-10-16,-6 14-8 0,9-20-1 15,-9 20-7-15,8-16-17 0,-8 16-21 0,0 0-17 16,8-17-13-16,-8 17-7 0,0 0-6 0,0 0-6 16,13-8-12-16,-13 8-2 0,0 0 8 0,21 9-5 15,-21-9-7-15,17 13 4 0,-5-5-2 0,-1 3-5 16,-1 0-31-16,0 2 40 0,-3-2-40 0,0 3 43 15,-7-14-38-15,4 22 42 0,-4-22-40 0,0 24 33 16,0-24-32-16,-9 26 41 0,1-13-40 0,-3 1 33 16,-3-2-46-16,-2-1 28 0,0 0-41 15,-2-4 21-15,4 0-30 0,-1-4 9 0,15-3-30 16,-24 4 5-16,24-4-2 0,-19-4-6 0,19 4-12 16,-18-12-3-16,18 12-8 0,-13-20 3 0,9 5 14 15,1-1 16-15,0-1 13 0,1 0 17 0,2-2 15 16,0 2 38-16,0 17 18 0,2-29 37 15,-2 29 16-15,3-23-1 0,-3 23 6 0,0-18-14 16,0 18-15-16,0 0-12 0,0 0-7 0,-3-17-22 16,3 17-2-16,0 0 32 0,0 0-30 0,-11 12 24 15,11-12-35-15,-10 19 9 0,5-5-12 16,-3 4 17-16,2 1-22 0,0 2 18 0,1 1-22 16,-1 2 18-16,0 1-71 0,2-1-16 0,2 0-42 15,0 0-65-15,-1-2-66 0,1-5-266 0,2-17 14 16</inkml:trace>
  <inkml:trace contextRef="#ctx0" brushRef="#br0" timeOffset="35410.41">14288 8800 33 0,'0'0'470'16,"-11"-15"-154"-16,11 15-63 0,-14-15-39 0,14 15-29 15,-14-13-33-15,14 13-22 0,-17-11-1 0,17 11-11 16,-19-10-4-16,19 10-24 0,-19-2-22 0,19 2-6 15,-19 0 4-15,19 0 4 0,-24 10-18 16,9 2-9-16,0 0-10 0,0 5-35 0,-1 5 29 16,1 2-33-16,1 1 29 15,3 1-33-15,2-4 23 0,1 2-31 0,4-2 39 0,0 1-38 16,4-4 36-16,2-1-29 0,5 1 28 0,0-1-30 16,6-4 29-16,0-1-31 0,5-2 31 0,1-4-32 15,3-3 7-15,2-3-12 0,1-2 43 0,0-2-41 16,1-5 33-16,4-1-30 0,-2-3 28 0,-4-3-27 15,1-2 26-15,-5-1-27 0,-2-1 32 0,-5 2-28 16,-2 0 34-16,-1 0-18 0,-4 2 33 0,-6 15 22 16,7-23 1-16,-7 23 1 0,4-16-14 15,-4 16-9-15,0 0-9 0,0 0 0 0,-2-16-13 16,2 16 2-16,0 0-3 0,-13 8-3 0,13-8-2 16,-14 21-33-16,5-3 35 0,-1 2-34 0,2 3 33 15,-2 6-32-15,1 0 29 0,-1 2-28 16,2 2 32-16,1 3-8 0,0-1 5 0,0 0-34 15,3-1-18-15,1-8 1 0,1 0-64 0,2 0-37 16,0-6-47-16,2-1-60 0,0-4-1 16,-2-15-24-16,5 22-241 0,-5-22 12 0</inkml:trace>
  <inkml:trace contextRef="#ctx0" brushRef="#br0" timeOffset="35713.41">14569 8877 370 0,'4'-15'476'0,"-4"15"-137"0,9-22-40 0,-9 22-82 16,5-15-42-16,-5 15-33 0,0 0-46 0,6-14-40 16,-6 14 23-16,0 0-34 0,0 0 24 0,0 0-42 15,1 22 20-15,-1-22-34 0,0 28 23 16,0-8-33-16,0-1 23 0,0 0-30 16,2 4 28-16,0-1-40 0,2-1 28 0,-1-4-23 15,1 0 35-15,1-2-33 0,1 0 28 0,-1-3-29 16,-5-12 32-16,13 17-34 0,-13-17 29 15,19 11-30-15,-19-11 29 0,17 3-38 0,-17-3 40 0,27-7-31 16,-9-2 32-16,-2-2-33 0,0-3 27 0,-1-3-26 16,3-3 31-16,-2-4-44 0,-3 1 2 0,-3 0-32 15,-1 2-29-15,0-1-17 0,-2 0-21 0,-1 1 9 16,1 3-21-16,-3 4 25 0,-4 14-49 0,5-17 24 16,-5 17-24-16,0 0-30 0,0 0-147 0,4-15 255 15</inkml:trace>
  <inkml:trace contextRef="#ctx0" brushRef="#br0" timeOffset="36346.4">14930 8875 238 0,'13'19'332'0,"-13"-19"-88"16,12 20-55-16,-12-20-27 0,12 18-26 15,-12-18-8-15,10 19-22 0,-10-19-16 0,10 17-10 16,-10-17-12-16,11 14-12 0,-11-14-19 0,11 11-6 16,-11-11 5-16,16 4-9 0,-16-4-17 0,20 0 0 15,-20 0-19-15,29-9-6 0,-11 0-30 16,1-1 12-16,-2-3-25 0,2-3 17 0,0-3-10 0,-6 1 14 15,-2-1-4-15,-1-3 28 0,-3 2-13 16,-3-1 43-16,-3 3 13 0,0 1 14 0,-1 17 14 16,-3-26 11-16,3 26-2 0,-7-21-6 0,7 21-6 15,-12-12 5-15,12 12-2 0,-13-5-9 0,13 5-18 16,0 0-2-16,-25 7-16 0,25-7 9 16,-15 14-17-16,15-14 10 0,-10 18-14 0,10-18 12 15,-3 19-27-15,3-19 19 0,5 22-13 0,2-10 1 16,1 0-23-16,0-2-9 0,8 1-2 0,0-1-5 15,3-2 17-15,1-1-3 0,1-2 13 0,1-1 3 16,1-1-1-16,-3-3 8 0,2 0 2 0,-1-2 7 16,2 1-9-16,-2-3 9 0,-2 1 6 0,-1-2 9 15,-1 3 4-15,1-1 5 0,-2-1 4 16,-16 4-14-16,27-4 9 0,-27 4-5 0,24-2 6 0,-24 2-11 16,18 2 3-16,-18-2-2 0,17 6 4 0,-17-6-7 15,11 10 12-15,-11-10-42 0,9 14 42 0,-9-14-16 16,1 17 16-16,-1-17-22 15,-5 21 8-15,0-9-9 0,-3 1 8 0,-3 1-13 16,-2-1 3-16,-1 0-19 0,-3-2-13 0,2-1-4 16,0-3-7-16,0 0-4 0,-1-4-5 0,16-3-4 15,-26 4 2-15,26-4 1 0,-22-5 4 0,22 5 1 16,-21-12 6-16,13 1 1 0,0-2 6 0,2-1 5 16,1-5 2-16,2-3 5 0,1 1 11 0,1-3 3 15,1 3 39-15,1 2 9 0,1 1 30 0,-1 2 20 16,-1 16 6-16,2-24 4 0,-2 24-12 0,3-19-13 15,-3 19-19-15,0 0-10 0,0 0 8 0,0 0 6 16,0 0-6-16,0 0-5 0,0 0 0 0,-11 9-50 16,11-9 28-16,-8 25-22 0,2-9 29 15,1 4-37-15,-1 0 27 0,1 2-28 0,-2 1 25 16,0 1-29-16,0-2 1 0,1 0-62 16,-1-1-27-16,0-1-43 0,4-4-63 0,3-16-34 15,-4 20-276-15,4-20 8 0</inkml:trace>
  <inkml:trace contextRef="#ctx0" brushRef="#br0" timeOffset="36565.41">15833 8593 515 0,'10'-16'501'16,"-10"16"-127"-16,0 0-100 0,8-13-73 0,-8 13-29 15,0 0-34-15,0 0-30 0,0 0-17 0,0 0-8 16,0 0-17-16,2 19-55 0,-2-19 45 15,-4 32-6-15,2-10-19 0,-1 5-7 0,-1 6-4 16,-1 2-32-16,-1 1 27 0,0 0-36 0,-1 2 31 16,1-2-52-16,-2 1-6 0,0-3-51 0,1-2-66 15,0-2-25-15,1-5-8 0,-2-3-77 0,3-2-221 16,0-4 48-16</inkml:trace>
  <inkml:trace contextRef="#ctx0" brushRef="#br0" timeOffset="36707.4">15791 9019 133 0,'4'-21'611'0,"-3"2"-165"0,0 1-96 16,0 1-83-16,-1 17-44 0,3-26-41 0,-3 26-31 16,2-26-40-16,-2 26-23 0,2-18-9 0,-2 18-30 15,4-17-8-15,-4 17-9 0,9-10-29 16,-9 10-33-16,15-7-80 0,-15 7-67 0,19-5-118 16,-19 5-62-16,27-4-166 0,-9 2-5 0</inkml:trace>
  <inkml:trace contextRef="#ctx0" brushRef="#br0" timeOffset="38924.41">17293 9968 53 0,'0'0'344'0,"0"0"-89"15,0 0-44-15,0 0-43 0,0 0-19 0,0 0-28 16,0 0-13-16,0 0-16 0,10-8-3 16,-10 8-17-16,0 0-19 0,0 0 10 0,0 0 6 15,0 0-3-15,0 0-6 0,0 0 4 0,0 0-13 16,0 0 7-16,0 0-18 0,0 0-10 16,10-9 5-16,-10 9 22 0,0 0-33 0,0 0 30 15,0 0-24-15,0 0 22 0,0 0-42 0,0 0 40 0,-14 12-38 16,14-12 22-16,-13 7-31 0,13-7 30 15,-15 12-6-15,15-12-6 0,-21 12-3 0,9-3-3 16,-2-1-2-16,0 3-3 0,-4-1 0 0,1 1 0 16,-2-1-8-16,0 1 7 0,0-1 2 0,-3 2 2 15,2-2-1-15,-6 2 4 0,0 1 37 16,-1-2-47-16,-1 1 37 0,0 0-45 0,1-1 44 16,-2 0-51-16,0 0 47 0,-1-1-61 0,0 1 59 15,-1 1-52-15,0-3 47 0,-1 1-44 0,0 2 2 16,-1-2 4-16,1 0 7 0,-2-1-5 0,2 1 2 15,-1-1 16-15,0 0-28 0,0 0 3 0,-2-2 11 16,2 2-5-16,-1-1 7 0,0-1 1 16,1 0-1-16,0 0 1 0,0 1 0 0,-1-3 0 15,2 2 0-15,4-2 0 0,0-2-2 0,-1 2 2 16,1-1-2-16,0 0-8 0,-1-1 9 0,1 0-3 16,-1 1 4-16,0-2 2 0,-1-1-2 0,0 3 0 15,0-2-1-15,-2 0 2 0,-5 0-2 0,-1 0-2 16,2 0 2-16,-3 1-9 0,-3-1 11 0,2 1-6 15,-2-1 3-15,1 0 7 16,-2 1 7-16,1-1-1 0,1 0-2 0,-1 0-1 0,2 1-36 16,1-2 32-16,-1 1-26 0,3 0 40 0,-1 1-47 15,6-3 50-15,1 1-38 0,-1 0 39 16,-3 1-35-16,-2 0 35 0,5 0-38 0,-4-1 37 16,-1 1-41-16,0-1 39 0,-1 1-40 0,2 0 36 15,-4-1-36-15,2 1 32 0,-1 1 5 0,-1-1-9 16,2 0 2-16,-2 1 7 0,1 0-42 0,1-1 38 15,0 1-33-15,2-1 36 0,-1 0-34 0,1 0 24 16,-1-1-23-16,6 1 37 0,-1-2-42 0,2 0 42 16,-1 0-21-16,0 0 30 0,2 0-29 0,1 0 25 15,-1 0-35-15,2-2 31 0,0 1-36 0,2-1 30 16,-1 2-31-16,1-2 29 0,0 2-29 16,-2-1 32-16,2-1-10 0,0 1 6 0,1-1-2 15,-1 1-6-15,-1 0 6 0,0 0-6 0,0 0-1 16,1 1-8-16,1 0 2 0,-1-1 1 15,0-1 2-15,4 2-6 0,0 0-5 0,0-1 13 16,0 0-32-16,-1-1 30 0,2 1-34 0,0 0 47 16,-3-1-33-16,-1 1 33 0,1-2-32 0,0 1 33 15,-1 0-34-15,-1 1 33 0,1-3-33 0,-3 3 36 16,2-2-34-16,-2 2 27 0,0-2-4 0,-2 2 0 16,1-2-1-16,-1 2 5 0,-2-2-3 0,2 1-1 15,-1 0-1-15,1 0 0 0,0-1-7 0,1 3 4 16,1-3 2-16,1 1 0 0,1-2-5 0,1 2 7 15,-1-1-10-15,3 0 9 0,1 0-1 0,3 1-1 16,-2-2-2-16,2 3-6 0,1-2 2 0,-2-1 5 16,3 2 0-16,-1-1 2 0,-1-1-3 15,18 4-1-15,-27-3 0 0,27 3 5 0,-26-5-9 0,26 5-1 16,-24-4 12-16,24 4-2 16,-22-5 0-16,22 5 1 0,-18-3 3 0,18 3-38 15,0 0 51-15,-20-4-8 0,20 4 0 0,0 0-2 16,-17-3-6-16,17 3-1 0,0 0 3 15,0 0-14-15,-14-5-8 0,14 5 5 0,0 0-10 0,0 0-10 16,0 0-17-16,0 0-15 0,0 0-16 0,-15-3-26 16,15 3-28-16,0 0-18 0,0 0-64 0,0 0-16 15,0 0-66-15,0 0-244 0,0 0-36 16</inkml:trace>
  <inkml:trace contextRef="#ctx0" brushRef="#br0" timeOffset="39248.41">12669 10125 12 0,'0'0'721'0,"12"-14"-251"15,-12 14-113-15,0 0-101 0,7-15-53 0,-7 15-46 16,0 0-35-16,0 0-25 0,0 0-31 16,-13-7-1-16,13 7-11 0,-16 2-11 0,16-2-7 15,-23 10-5-15,10-3-5 0,-3 3-6 0,0 0-4 0,0 2-3 16,1 0-29-16,-1 3 66 0,1-1-45 15,1 2 36-15,1-3-58 0,-1 2 14 16,5-1-1-16,-2-2 0 0,3 0 4 0,8-12-3 0,-11 19 9 16,11-19-8-16,-8 19 0 0,8-19 8 0,-4 18-9 15,4-18 1-15,-1 19 0 0,1-19 1 0,2 22 0 16,-2-22-33-16,9 26 37 0,-4-11-29 0,3 2 36 16,4 0-41-16,1 2 45 0,4 3-36 0,2-1 35 15,2-1-39-15,4 2-1 0,4-4-52 0,2 0-61 16,5-1-68-16,2-1-86 0,5-3-273 0,9 1-86 15</inkml:trace>
  <inkml:trace contextRef="#ctx0" brushRef="#br0" timeOffset="40141.41">13575 11344 550 0,'-6'-14'440'0,"6"14"-128"16,0 0-22-16,-7-15-101 0,7 15-3 0,0 0-69 15,0 0 7-15,-6-14-58 0,6 14 16 0,0 0-43 16,0 0 21-16,0 0-49 0,11-5 35 16,-11 5-68-16,27 4 64 0,-8 0-39 0,4 2 29 15,2 1-35-15,-2 1 27 0,2-1-31 0,-2 3 27 16,-2-1-38-16,0 1 36 0,-4 1-33 0,-1-2 32 15,-5 0-28-15,1 0 29 0,-12-9-31 16,15 15 30-16,-15-15-30 0,9 11 33 0,-9-11-23 16,0 0 72-16,12 10-38 0,-12-10 35 15,0 0-55-15,0 0 40 0,0 0-45 0,0 0 34 16,0 0-46-16,-7-20 39 0,7 20-44 0,-7-26 36 16,5 10-39-16,2-2 36 0,0-2-42 0,2-2 33 15,2-1-68-15,4 1 51 0,0 1-14 0,1 0-17 0,5 3-21 16,-3 1-28-16,5 1-42 0,-1 4-42 15,-1 0-56-15,3 1 1 0,-3 4-30 0,-1 0-6 16,-13 7-168-16,23-8 171 0</inkml:trace>
  <inkml:trace contextRef="#ctx0" brushRef="#br0" timeOffset="40820.68">14126 11197 292 0,'7'11'416'0,"-7"-11"-102"0,0 0-55 15,9 10-58-15,-9-10-49 0,0 0-31 0,0 0-14 16,0 0-19-16,7 13-6 0,-7-13-45 0,0 0 38 15,0 0-21-15,0 0 16 0,15 8-39 0,-15-8 15 16,0 0-29-16,18 1 15 0,-18-1-26 0,18-2 10 16,-18 2-18-16,23-8 12 0,-10 1-31 15,-2 1 2-15,5-4-12 0,-1-3-7 16,-2 1 1-16,-5 2 6 0,1-4 2 0,-2 0 12 0,-2 1 4 16,-5 13 11-16,4-26 3 0,-4 26 15 15,-2-19 7-15,2 19 2 0,-5-15 4 0,5 15 2 16,-11-11 4-16,11 11-8 0,-14-4 14 0,14 4-4 15,-20 6-2-15,7 2-8 0,-3 5-5 0,2 4-29 16,-4 5 24-16,3 3-27 0,-1 2 26 0,3 0-38 16,3 2 38-16,3-4-32 0,3 0 31 0,2-1-38 15,2-5 17-15,5 2-22 0,1-1-10 0,4-4-21 16,3-3-16-16,3-4 0 0,1-4-12 0,2-2-9 16,4-6-11-16,2-3-9 0,5-5 13 15,-1-3 6-15,2-1 28 0,-2-4 7 0,-1-1 49 16,-3-1 21-16,0 0 24 0,-3-2 3 0,-4 4 32 15,-4 2 20-15,-1 2 17 0,-2 0 19 16,-4 4 5-16,-7 11-14 0,13-16-12 0,-13 16-10 16,9-13-21-16,-9 13-15 0,0 0-13 0,12-12-10 15,-12 12 0-15,0 0-15 0,0 0-5 16,0 0-9-16,23 1-3 0,-23-1 10 0,13 11-35 16,-13-11 37-16,14 14-31 0,-14-14 29 0,12 18-28 0,-12-18 27 15,7 19-33-15,-7-19 24 0,5 19-29 16,-5-19 13-16,-1 18-24 0,1-18 24 0,-8 18-30 15,8-18-2-15,-14 15-1 0,14-15-3 0,-14 12 1 16,14-12-4-16,-16 5-6 0,16-5-2 0,0 0-3 16,-21-7-1-16,21 7-3 0,-12-14-8 0,12 14-2 15,-9-25 5-15,7 8 11 0,0 1-8 16,0-1 57-16,2 17 25 0,-1-28 58 0,1 28 23 16,-1-22-3-16,1 22-14 0,-5-17-16 0,5 17-14 15,-8-11-1-15,8 11 4 0,0 0 15 0,-21 1-7 16,21-1 5-16,-21 13-10 0,5-2-32 0,3 4 19 15,0 1-28-15,-1 3 17 0,1 5-24 0,1 0 18 16,1 1-23-16,2-3 18 0,2 1-22 16,2-1-17-16,2-1-35 0,2-3-46 0,1-18-36 15,4 28-48-15,-4-28-30 0,11 18-275 0,-11-18 48 0</inkml:trace>
  <inkml:trace contextRef="#ctx0" brushRef="#br0" timeOffset="41235.68">14897 10871 391 0,'0'0'544'0,"8"-18"-134"0,-8 18-127 16,0 0-30-16,0 0-92 0,0 0 9 0,0 0-80 15,0 0 29-15,0 0-56 0,-8 16 28 0,6 1-22 16,-2 6-14-16,0 3-9 0,2 3-9 0,0 7-8 16,0 3-14-16,2 1-32 0,0 3 39 0,0 0-36 15,2 0 33-15,-2-1-42 0,0 0 41 16,2-4-45-16,-1-1 17 0,0-10-28 0,1 1 20 15,1-4-26-15,-3-6 12 0,1-2-24 16,-1-16 20-16,2 24-14 0,-2-24 9 16,0 0-17-16,4 15-3 0,-4-15 4 0,0 0 12 0,0 0 2 15,7-18 4-15,-5 2 11 0,2-4 6 0,-1-6 5 16,1-6 1-16,2-2 0 0,0-1 1 0,-2-2 12 16,5 2 16-16,-1 1 24 0,0 3 6 0,0 3 9 15,-1 6 0-15,1 4 3 0,-4 3-10 16,-4 15 1-16,8-22-22 0,-8 22-12 0,8-16 7 15,-8 16-2-15,0 0-5 0,14-8-6 0,-14 8 3 16,0 0-1-16,16 8-3 0,-16-8 0 0,11 17-2 16,-11-17-20-16,6 21 24 0,-6-21-27 0,0 27 36 15,-1-11-32-15,-3 1 27 0,-5 2-24 16,2 1 24-16,-3-1-18 0,-2 0 13 0,0-2-20 16,0 0 21-16,-1-5-40 0,3 0-33 0,10-12-35 15,-17 13-55-15,17-13-53 0,0 0 17 0,0 0-315 16,-18-4 24-16</inkml:trace>
  <inkml:trace contextRef="#ctx0" brushRef="#br0" timeOffset="41537.68">15108 11107 407 0,'0'0'407'0,"13"-11"-111"0,-13 11-49 0,10-10-54 16,-10 10-40-16,0 0-29 0,14-10-15 16,-14 10-17-16,0 0-26 0,0 0-12 15,0 0 4-15,0 0-7 0,0 0-8 0,16 5-9 16,-16-5-15-16,5 19 4 0,-5-19-33 0,3 26 38 15,-1-9-29-15,0 0 17 0,0 0-20 0,2 0 17 16,-3 0-23-16,3 1 18 0,0-4-27 0,2 0 36 16,0-2-27-16,-6-12 30 0,11 20-28 0,-11-20 27 15,13 12-28-15,-13-12 21 0,0 0-23 0,21 0 22 16,-21 0-21-16,22-9 13 0,-11-1-14 0,-1 0 25 16,-3-2-14-16,-1-2 7 0,-3-2 0 15,-3 16-2-15,-1-30 0 0,-5 15-3 0,-2-3-7 16,-4 2 8-16,-1 0 5 0,-4 3-8 0,0 4-6 15,-2 1-10-15,2 3-20 0,0 2-28 16,17 3-28-16,-29 0-60 0,29 0-12 0,-24 3-75 16,24-3-13-16,0 0-180 0,-17 3 165 15</inkml:trace>
  <inkml:trace contextRef="#ctx0" brushRef="#br0" timeOffset="42265.36">15364 11076 399 0,'22'4'388'0,"-22"-4"-98"15,14 4-57-15,-14-4-41 0,12 6-45 0,-12-6-33 16,9 10 2-16,-9-10-38 0,6 10 13 0,-6-10-37 16,7 13 0-16,-7-13-20 0,7 16 9 15,-7-16-26-15,7 14 10 0,-7-14-20 0,4 15 7 16,-4-15-12-16,8 17 8 0,-8-17-43 16,5 12-15-16,-5-12-1 0,0 0-9 0,10 14 9 0,-10-14-14 15,0 0 17-15,0 0 0 0,19 3 9 0,-19-3-15 16,19-9 25-16,-8 1-10 0,3-1 25 15,0-1-16-15,2-1 29 0,-2 0 0 0,3 0 24 0,-5 3 3 16,1 0 16-16,-13 8 0 16,17-12-1-16,-17 12-5 0,13-9-8 0,-13 9-7 0,0 0-4 15,15-7-10-15,-15 7 14 0,0 0-2 0,0 0-11 16,20-2-2-16,-20 2 0 0,0 0-3 16,19 6 9-16,-19-6-17 0,19 5-3 0,-19-5 17 15,24 6-9-15,-24-6 0 0,26 6-1 0,-26-6-1 16,24 5 1-16,-24-5 0 0,21 4-8 0,-21-4 12 15,17 3 12-15,-17-3 10 0,0 0-3 0,18-1 11 16,-18 1-2-16,0 0-3 0,14-7 0 0,-14 7-6 16,10-10-8-16,-10 10-2 0,12-14 21 0,-12 14-1 15,13-16 7-15,-13 16 3 0,15-17-2 0,-15 17-3 16,17-16-3-16,-17 16-4 0,16-13-6 0,-16 13-6 16,17-10-27-16,-17 10 23 0,16-8 3 15,-16 8-11-15,17-4 1 0,-17 4-3 16,18 3-1-16,-18-3 34 0,18 6-35 0,-18-6 28 15,18 13-41-15,-18-13-17 0,16 19 64 0,-16-19-48 16,9 21-1-16,-9-21 5 0,3 23 1 0,-3-23 1 16,-1 26 1-16,1-26-1 0,-6 24 2 0,6-24-28 15,-10 22 32-15,10-22-2 0,-12 19 0 0,12-19-47 16,-15 15 15-16,15-15-34 0,-15 9-13 0,15-9-27 16,0 0 5-16,-18-1 17 0,18 1-2 0,-8-13 13 15,8 13 11-15,-5-22 21 0,3 5 7 0,2 0 28 16,0-2 27-16,1 0 17 0,2-3 18 15,-2 2 7-15,0 2 33 0,1 3 9 0,-2 15-5 16,1-27-3-16,-1 27-5 0,2-19-15 16,-2 19-17-16,0 0-14 0,2-17-11 0,-2 17-7 15,0 0-3-15,0 0-13 0,0 0 6 0,0 0-24 16,0 0 17-16,-15 6 3 0,15-6-3 0,-14 20 27 16,7-8-36-16,-2 5-3 0,-2-1 2 0,0 3-2 15,-1 0-10-15,-4 5-4 0,1-1-62 0,-1 0 21 16,2 1-39-16,-3-1-25 0,2-1-45 0,2-3-51 15,1-3-24-15,-1-3-75 0,1 1-181 16,3-4 41-16</inkml:trace>
  <inkml:trace contextRef="#ctx0" brushRef="#br0" timeOffset="42505.37">14832 11630 386 0,'-46'14'385'0,"6"-2"-109"0,-3 0-27 15,-7 4-47-15,8-2-18 0,0-2-4 16,6 0-7-16,2 1-12 0,3-4-17 0,9-2-18 0,1 0-21 16,8-1-29-16,13-6-15 0,-17 8 19 0,17-8 12 15,0 0 43-15,13 8-56 0,4-8-10 0,14-3-6 16,15-1-6-16,17-1-3 0,8-5-13 0,8 0 3 16,7-1-8-16,2-1-3 0,3-2-9 15,3 3-12-15,-1 0-16 0,-3-2-13 16,-5 5-82-16,-8-1-20 0,-8 1-67 0,-18 4-78 15,-8 0-42-15,-14 1-122 0,-6 1-181 0,-23 2-140 16</inkml:trace>
  <inkml:trace contextRef="#ctx0" brushRef="#br0" timeOffset="42704.36">15006 11826 126 0,'-35'10'681'16,"2"0"-236"-16,3-1-109 0,7-1-75 15,3-3-50-15,4 2-41 0,2-2-27 0,14-5-36 0,-14 9-20 16,14-9-17-16,0 0-5 0,0 0-14 15,26 8 3-15,0-9-12 0,13-2 0 16,6-1-8-16,15-4 40 0,7-1-56 0,4-2-4 16,6 1-3-16,1-1-4 0,1 0-4 0,2 0-13 15,-8 2-20-15,-4 1-30 0,-6 1-41 0,-13 3-58 16,-7-1-53-16,-3 3-74 0,-12-1-40 0,-4 1-216 16,-6 1-38-16</inkml:trace>
  <inkml:trace contextRef="#ctx0" brushRef="#br0" timeOffset="43374.37">16366 11102 85 0,'0'0'523'0,"-10"-18"-166"15,10 18-65-15,-8-16-22 0,8 16-76 16,-8-12-14-16,8 12-14 0,0 0-21 0,-7-15-15 15,7 15-24-15,0 0-15 0,0 0-24 0,-5-13-17 16,5 13-9-16,0 0-9 0,0 0-7 0,0 0-3 16,11-7-17-16,-11 7-19 0,0 0 69 0,0 0-59 15,23-2 11-15,-23 2-1 0,0 0-1 16,21 3-1-16,-21-3 0 0,0 0-1 0,22 1-10 16,-22-1 0-16,0 0 12 0,21-2-7 0,-21 2-1 15,0 0-12-15,23-4-9 0,-23 4-2 0,15-7 2 16,-15 7-6-16,12-11 15 0,-12 11 6 0,8-14 1 15,-8 14 5-15,2-17 7 0,-2 17-29 0,-3-16 41 16,3 16-28-16,-8-16 28 0,8 16 0 16,-11-10-27-16,11 10 46 0,0 0-45 0,-24 0 49 15,10 5-2-15,-1 4 4 0,-1 4 3 0,1 3 46 16,-2 5-44-16,3 3 40 0,1 1-63 0,4-4 2 16,2 2 2-16,4-1 3 0,1-2-3 15,7 2-7-15,3-4-17 0,4 2-29 0,6-5-35 16,8-1-54-16,4-3-68 0,4-6-128 0,-3-5-113 15,11-4-191-15,4-2-150 0</inkml:trace>
  <inkml:trace contextRef="#ctx0" brushRef="#br0" timeOffset="44434.36">26332 7585 614 0,'0'0'425'0,"0"0"-52"0,0 0-139 0,12-11 6 16,-12 11-86-16,0 0 18 0,0 0-71 0,0 0 31 16,0 0-69-16,0 0 35 0,0 0-70 0,9-9 38 15,-9 9-65-15,0 0 49 0,0 0-51 16,0 0 41-16,8 11-49 0,-8-11 34 0,10 20-36 16,-4-5 35-16,-1 2 3 0,1 4-9 0,2 0 2 15,-4-1-2-15,3 2-4 0,-1-2-2 16,-1 1 43-16,4-1-55 0,-2-3-8 0,2 0 10 15,1 0-2-15,0-6 18 0,1 0 1 0,3-4 1 0,1 1-1 16,6-4-9-16,6-4 6 0,2-2-11 0,9-5 9 16,2-4-9-16,14-3 9 0,2-6-2 15,1-1 0-15,3-3-34 0,1-1 40 0,0-1-38 16,2-3 38-16,-3 3-22 0,-1-2 22 0,-3 3-20 16,-7 3 30-16,-13 5-34 15,-3 3 28-15,-5 3-31 0,-8 1 30 0,-1 2-35 0,-19 8 19 16,19-7-44-16,-19 7 37 0,0 0-70 0,0 0 34 15,-11 10-49-15,-5-2-16 0,-4 4-1 0,-9 3-3 16,-3 1-27-16,-6 1-40 0,-4 7 5 0,4-8-4 16,-8 5-9-16,8-4 3 15,-2-1 19-15,-1 0 5 0,3-2 1 0,-2-2-9 16,2-2-129-16,-1 1 84 0</inkml:trace>
  <inkml:trace contextRef="#ctx0" brushRef="#br0" timeOffset="44757.36">26512 7804 507 0,'0'0'396'0,"-20"-2"-45"0,20 2-49 0,-18-3-73 16,18 3-28-16,0 0-38 0,-18-4-33 0,18 4-26 16,0 0-14-16,0 0-27 0,-18 0-15 0,18 0-13 15,0 0-7-15,0 0-8 0,0 0-12 0,0 0 12 16,0 0-2-16,-4 16 3 0,4-16 3 0,6 22-2 16,-1-7-6-16,1 2 0 0,4 3 5 15,-2-1 3-15,1 1 16 0,3-1-38 16,1 1 51-16,5 0-26 0,0 0 36 0,7-3-25 15,2-5 24-15,6-4-26 0,5-3 17 0,6-4-32 16,2-5 10-16,15-6 2 0,2-2-5 0,3-5-5 16,3 0 43-16,1-4-63 0,-1-2 6 0,1-3 45 15,-2 0-54-15,-3 1-6 0,-5 1 9 0,-3 2-18 16,-11 2 20-16,-9 5-20 0,-5 4 21 0,-11 1-16 16,0 1 18-16,-5 4-38 0,-16 5 7 0,13-7-35 15,-13 7 11-15,0 0-67 0,0 0 30 0,-16 5-50 16,-2 3-20-16,-5 0-44 0,-6 3-103 0,-4 0 4 15,-1 3-288-15,1-1-119 0</inkml:trace>
  <inkml:trace contextRef="#ctx0" brushRef="#br0" timeOffset="50500.36">10178 7239 272 0,'0'0'303'16,"-15"9"-86"-16,15-9-59 0,-21 8-31 0,9-2-24 15,-2 2-15-15,-2 0-20 0,-1 0 11 0,-1 2-9 16,-3 1-10-16,-4 2-3 15,-1 3 5-15,-4-1-7 0,-2 3 5 0,-2-1-22 0,-9 7-1 16,-3 1-4-16,-4 1-4 0,0 0-6 0,-3 3-5 16,-1 1-2-16,-3 1-4 0,0 3-7 0,-3 2-4 15,-1 0 6-15,-2 6 13 0,-2-1-1 0,-13 14-4 16,-3 2 0-16,-1 2 0 0,2 3 8 0,-2 0-6 16,2 3-1-16,0 3 1 0,0-1 0 0,2 1 5 15,1 3-21-15,-1 0 26 0,4 3-7 0,-2 1 13 16,1 4-24-16,2 1-1 0,1 1-5 0,3-1 3 15,3 2-3-15,3-2 14 0,3 2-20 16,1-1 29-16,2 2-14 0,2 0 20 0,2 4-34 16,2 0 3-16,2 1 20 0,3 0-5 0,1 0 40 15,3 3-27-15,4 1 38 0,2 3-57 16,4 2 39-16,2 3-38 0,4 3 38 0,6-19-47 0,-4 22 38 16,7-19 6-16,-2 23 0 0,1-1-44 15,6-19 35-15,0 3-38 0,3 3 39 0,3-1-31 16,2-1 35-16,4 2 1 0,2-2-15 0,6 3-29 15,8 19 38-15,3-6-36 0,6-5 27 0,5-6-35 16,4-4 33-16,5-6-1 0,4-1 1 0,1-5-6 16,5-2-10-16,1-1-25 0,2-2 33 0,2-2-21 15,-7-16 20-15,14 12-29 0,1-5 33 0,-11-14-31 16,4-2 23-16,1-1-19 0,2-2 27 0,0-5-9 16,0-2-3-16,-1-2-2 0,-1-6-2 0,1-2 0 15,-1-4-1-15,0-5-32 0,-1-3 33 0,0-3-23 16,-11-7 20-16,2 1-20 0,-3-3 9 15,-2-4-15-15,-3 0 39 0,-8 0-30 16,-2-3 31-16,-5 3-30 0,-4-3 30 0,-19 0-28 16,28 4 29-16,-28-4-29 0,21 1 30 0,-21-1-27 15,0 0 16-15,18-1-42 0,-18 1 8 0,0 0-36 16,0 0 35-16,0 0-47 0,3-16 33 16,-3 16-4-16,-5-15-4 0,5 15-46 0,-7-17 22 0,7 17-4 15,-6-22-9-15,6 22-18 0,-3-26-10 0,3 26-9 16,2-32 2-16,1 13 4 0,1-3 5 15,0 1 21-15,1-1 11 0,0-1 28 0,3 0 26 0,-2 1 18 16,-1-2 26-16,0 3 19 0,-1-1 34 16,-1 2 4-16,-1 3 12 0,-2 17 7 0,2-28-3 15,-2 28-5-15,-1-25-12 0,1 25-9 0,-2-21-3 16,2 21-10-16,-4-18 7 0,4 18 30 0,0 0-52 16,-4-20 37-16,4 20-61 0,0 0 36 0,0 0-43 15,-3-16 31-15,3 16-41 0,0 0 35 16,0 0-39-16,0 0 33 0,0 0-37 0,0 0 38 15,15 16-46-15,-5-4 41 0,1 3-35 0,2 1 36 16,3 7-50-16,2-1 51 0,0 1-38 0,2 2 38 16,-1 1-40-16,-1 1 36 0,0-1-36 15,-2 0 27-15,-2 0 9 0,-2-1-15 0,-3-4 1 0,-1-1 10 16,-3 0-37-16,-2-3 38 0,-3 1-35 0,-2-1 35 16,-2-1-34-16,-3 3 37 0,-5 0-39 15,-4 2 23-15,-3 0-31 0,-4-1-12 0,-4-1-55 16,0 1-60-16,-1 0-53 0,-2-2-44 15,-1-1-76-15,2 1-157 0,2-1 69 0</inkml:trace>
  <inkml:trace contextRef="#ctx0" brushRef="#br0" timeOffset="51585.01">9655 13616 10 0,'0'0'568'0,"-3"-25"-187"0,-1 10-61 0,2-1-73 15,0 1-23-15,2 15-75 0,-5-26 22 0,5 26-68 16,-4-21 40-16,4 21-59 0,-2-15 20 16,2 15-66-16,0 0 29 0,-4-16-48 0,4 16 19 15,0 0-32-15,0 0 25 0,0 0-30 0,0 31 31 16,0-7-43-16,0 3 6 0,-2 8 1 0,1 3 0 16,-1 0 0-16,0 1 1 0,0-3-1 0,-1 1 1 15,0-1 2-15,1-7-6 0,-1-3 1 0,0-3 0 16,1-1 1-16,0-5 6 0,2-17-3 0,-1 23 6 15,1-23 0-15,0 0-1 0,0 19-15 16,0-19 18-16,0 0-6 0,0 0 5 0,5-19-2 16,0 0 0-16,0-6-2 0,2-11 1 15,0-2-1-15,2-8-2 0,1-9 33 0,2-5-32 0,2 0 34 16,0-2-43-16,2 2-1 0,1 3 4 0,3 2-4 16,1 6 10-16,-5 12-1 0,2 4 0 15,-3 6 1-15,0 3-1 0,-3 8-1 0,0 7 0 16,-12 9 1-16,19-6 1 0,-19 6-4 0,22 12 4 15,-9 2-7-15,0 5 40 0,0 8-34 16,-1 3 29-16,-1 3-40 0,-2 4 41 0,1 1-43 0,-2 3 34 16,-3 0-38-16,1 1 4 0,-2 1 2 0,-1-2-22 15,1-2-11-15,-2 0-9 0,0-4-36 0,-1-7-63 16,0 0-15-16,-1-5-42 0,1-3-40 16,-1-20-19-16,-1 26-169 0,1-26 153 0</inkml:trace>
  <inkml:trace contextRef="#ctx0" brushRef="#br0" timeOffset="52153.01">9866 13742 386 0,'-10'-10'511'0,"0"-1"-142"0,10 11-82 0,-15-15-75 15,15 15-49-15,-13-13-33 0,13 13-18 0,-10-9-29 16,10 9-16-16,0 0-9 0,-8-15-12 0,8 15-14 16,0 0-6-16,11-21-10 0,3 10-16 0,0-2-16 15,5-2-8-15,5 1-26 0,2-3-17 16,1-1-14-16,2 0-30 0,0-2 9 15,2 3-4-15,-3-4-1 0,0 1 13 16,-2-1 21-16,-1 0 10 0,-3 0 6 0,-2-1 35 0,-2 1 30 16,-3-2 26-16,-3 4 26 0,-3 1 50 0,-2 2 7 15,-1 2 5-15,0 0-2 0,-6 14-4 0,7-20-7 16,-7 20-21-16,6-15-19 0,-6 15-19 0,0 0-8 16,0 0-27-16,0 0 6 0,0 0 4 0,0 0 27 15,5 27-27-15,-5-2 3 0,0 4-32 0,-1 12 39 16,-1 2-43-16,0 6 15 0,-2 14-16 0,0-2 1 15,-1 2-6-15,0-1 8 0,1-3 8 0,1-9-8 16,-1-4 1-16,3-1 34 0,0-4-39 0,0-5 36 16,1-8-40-16,-1-2 39 0,1-7-39 0,0-19 38 15,0 29-40-15,0-29 37 0,1 18-35 16,-1-18 37-16,0 0-44 0,0 0 40 16,0 0-37-16,12-13 2 0,-5-6 3 0,-2-5-2 15,4-10 3-15,-1-5 5 0,3-3-3 0,2-12 6 16,2 0 2-16,0 1 34 0,3 4-40 0,0 2 48 15,-1 11-56-15,-2 4 43 0,2 3-38 0,-2 2 27 16,-3 8-30-16,0 2 34 0,-3 2-34 0,2 6 29 16,-11 9-31-16,17-11 34 0,-17 11-35 15,0 0 36-15,23 1-36 0,-23-1 42 0,17 10-44 0,-8-1 28 16,-1 3-26-16,-2 1 37 0,-1 3-42 0,-2 1 2 16,-2 3 10-16,-2 2-3 0,-3 2 7 15,-4 1 3-15,-1 3-2 0,-3-1 3 0,-3-3 0 16,2 1-5-16,0-7 7 0,0-1-7 0,1-2 1 0,3-3-3 15,9-12-20-15,-15 12-35 16,15-12-93-16,0 0-68 0,-17-6-33 0,17 6-14 16,-5-27-219-16,5 3 52 0</inkml:trace>
  <inkml:trace contextRef="#ctx0" brushRef="#br0" timeOffset="52874.17">10643 12995 215 0,'10'-21'568'0,"-3"5"-175"15,-1 5-54-15,-6 11-116 0,10-17-22 0,-10 17-71 16,0 0-36-16,0 0-19 0,0 0 3 0,0 0-29 15,11 7-4-15,-8 9 1 0,-1 7-15 0,2 10-3 16,1 6-4-16,-1 5-35 0,-1 5 29 16,-1 14 30-16,-1 4-37 0,-1 2 19 0,-1 4-30 15,-2 2-6-15,-1-2 0 0,-1-1 6 0,1-4 0 16,-1-3-1-16,1-6 0 0,1-12-1 16,1-4 2-16,0-5 29 0,0-4-36 0,0-7 20 15,2-8-37-15,-1-1 24 0,1-18-25 0,-1 25 28 16,1-25-33-16,0 0-2 0,0 0-15 0,0 0 4 15,0 0-8-15,0 0 19 0,0 0-31 0,0-36 40 16,0 10-31-16,2-11 35 0,0-2-29 0,1-5 31 16,1 0-21-16,3-3 32 0,1 2 0 15,2 3 16-15,1 1 15 0,3 4 8 0,-2 2 12 0,1 4-17 16,-1 5 13-16,-1 5-22 0,-1 4 11 0,1 0-24 16,-3 7 14-16,2 1-19 0,-10 9 8 15,15-10-11-15,-15 10 21 0,0 0-26 0,23 2 18 16,-23-2-15-16,12 12 16 15,-12-12-18-15,8 22 19 0,-7-5-25 0,-2 0 8 0,-1 5 2 16,-3-1 0-16,-2 1 2 0,-1 1-1 0,-1-2 8 16,-3 0 5-16,2-1 5 0,-2-1 2 0,0-2 1 15,0 0-10-15,0-1 6 0,1-1-7 0,1-5 3 16,2 3-3-16,8-13-1 0,-12 16-5 0,12-16 3 16,-10 11-3-16,10-11 0 0,0 0-3 0,0 0-15 15,0 0-1-15,0 0 10 0,0 0-6 0,0 0 3 16,21-6-3-16,-8-4-3 0,4-1 1 0,0-3 1 15,5-4-2-15,1-2-8 0,0-1 12 16,1-3-2-16,-2 0-6 0,1-3-3 0,0-2-4 16,1 0 2-16,-5-3-7 0,0-1-2 15,0-2-7-15,-4-2-1 0,3-10-1 0,-5 6-13 16,-2-2 37-16,0-1-14 0,-2 0 34 0,-2 2-9 16,-2 3 53-16,0 1 5 0,-3 3 10 0,-2 8-1 15,0 4 9-15,-2 4-19 0,0 2 28 0,-1 2-41 16,3 15 33-16,-7-21-44 0,7 21 27 15,-9-14-47-15,9 14 35 0,0 0-36 0,-17-3 33 0,17 3-35 16,-16 17 31-16,7 0-38 0,-4 10-3 16,3 3 7-16,0 3 29 0,0 6-39 0,3 2 37 15,-2 3-45-15,1 3 44 0,3 0-3 0,0 3-36 16,2-1 32-16,0-2-36 0,2 0 35 0,3-1-38 16,0-4 4-16,3-2-14 0,2-3 3 0,2-3-10 15,2-5-24-15,1-4-39 0,2-7-59 16,1-4-61-16,2-6-39 0,-17-8-46 0,33 0-151 15,-11-7 118-15</inkml:trace>
  <inkml:trace contextRef="#ctx0" brushRef="#br0" timeOffset="53024.16">11353 13491 432 0,'6'-15'524'15,"-2"1"-45"-15,-4 14-149 0,7-21-34 0,-7 21-83 16,3-16-11-16,-3 16-78 0,0 0-6 0,0 0-51 16,0 0 19-16,0 0-44 0,0 0 20 15,0 0-39-15,0 0 20 0,-14 14-30 0,10 2 15 16,-2 5-37-16,1 2 29 0,1 1-81 0,-3 2-19 15,3 1-18-15,1-1-31 0,-1 1-68 16,1-5-61-16,1-1-24 0,0-4-291 0,2-17-96 0</inkml:trace>
  <inkml:trace contextRef="#ctx0" brushRef="#br0" timeOffset="53188.17">11363 13338 472 0,'0'-18'452'0,"0"18"-122"16,0-27-76-16,0 27-79 0,-4-18-42 0,4 18-31 15,0 0-19-15,0 0-30 0,0 0-11 16,0 0-1-16,0 0-14 0,-13 13-39 0,13-13-36 16,-1 33-25-16,3-8-12 0,0 0-40 0,2 2-13 15,1 5-20-15,3 0 12 0,-1-3-263 0,2 1 185 16</inkml:trace>
  <inkml:trace contextRef="#ctx0" brushRef="#br0" timeOffset="53710.71">11484 13646 179 0,'24'-3'285'16,"-8"-1"-86"-16,-3-4-32 0,2-2-29 0,-1-4-9 0,0-1-5 15,1-2-5-15,-3-2-4 0,0 0-15 0,-1-1 1 16,-1-1 14-16,-2 1-8 0,-1 2 22 0,-3 3-44 16,0 1 23-16,-4 14-33 0,4-22 24 15,-4 22-48-15,0 0 28 0,-2-20-46 0,2 20 21 16,0 0-33-16,0 0 30 0,-18-3-38 0,18 3 39 16,-22 20-43-16,11-3 42 0,-5 5-42 0,2 4 40 15,-2 3-34-15,3 2 25 0,0 0-33 0,2 2 4 16,2-1-11-16,0-2-11 0,6-3 12 0,1-3 2 15,2-4-11-15,2 1-3 16,2-4-9-16,6-2-2 0,-2-3-13 0,4-3-15 0,2-4-3 16,-14-5-9-16,33 0-15 0,-10-8-26 0,3-4 0 15,0-4 13-15,1-3 18 0,-1-1 22 16,-3-6 22-16,-3 2 6 0,0-1 20 0,-4 1 52 16,-5 2 2-16,-2 5 47 0,-4 3-30 0,-5 14 43 15,7-23-7-15,-7 23-15 0,0 0-7 0,-1-19-12 16,1 19-9-16,0 0-5 0,0 0-11 0,-20-3-21 15,20 3 9-15,-15 8-42 0,15-8 37 0,-19 13-36 16,11-3 29-16,-1 0-35 0,9-10 31 0,-13 18-35 16,13-18 31-16,-7 15-65 0,7-15 36 0,0 0-52 15,-2 19 32-15,2-19-44 0,0 0 5 0,0 0-8 16,14 7-1-16,-14-7-3 16,19-7 11-16,-8-1 2 0,-1-1 27 0,5-3 13 0,-6 2 19 15,0-1 14-15,2 1 40 16,-3-2-4-16,-8 12 48 0,14-15-26 0,-14 15 48 0,9-13-58 15,-9 13 31-15,0 0-49 0,10-11 28 0,-10 11-39 16,0 0 25-16,0 0-35 0,0 0 25 0,8 10-42 16,-8-10 41-16,-2 19-37 0,2-19 31 0,-2 27-41 15,2-27 34-15,-1 26-58 0,1-26 0 0,1 27-40 16,-1-27-14-16,4 23-18 0,-4-23-34 0,8 18-48 16,-8-18-42-16,12 8-22 0,-12-8-267 0,17-1-9 15</inkml:trace>
  <inkml:trace contextRef="#ctx0" brushRef="#br0" timeOffset="54068.7">12148 13209 306 0,'5'-31'514'0,"2"5"-138"0,-3 4-52 0,1 6-71 15,-3 1-53-15,-2 15-41 0,4-20-22 16,-4 20-40-16,0 0-17 0,0 0-13 0,0 0-9 0,0 0-12 16,0 0-10-16,-6 24-15 0,-1-2 4 0,2 3 30 15,-1 6-51-15,1 4 40 0,-2 0-47 0,1 2 42 16,-1 1-42-16,2 0 22 0,-1-1-35 0,1-3 39 15,1 0-43-15,2-7 3 0,-1-2 3 0,1-4 1 16,-1-3 1-16,3-18 1 0,-2 27-3 0,2-27 5 16,0 18 5-16,0-18-1 0,0 0-2 0,0 0-3 15,0 0-26-15,0 0 30 0,0 0 34 16,19-2-40-16,-10-9 25 0,4-1-22 16,-2-2 29-16,3 2-38 0,-1-1 42 0,-2 4-43 15,1-1 45-15,-1 3-40 0,-11 7 39 0,19-10-38 16,-19 10 41-16,0 0-39 0,26 0 44 0,-26 0-43 15,13 7 40-15,-13-7-50 0,15 15 49 0,-15-15-43 16,10 20 39-16,-10-20-43 0,7 21 41 0,-7-21-43 16,4 24 2-16,-4-24-15 0,2 22-5 0,-2-22-15 15,-2 20-19-15,2-20-50 0,-2 17-67 0,2-17-57 16,0 0-33-16,-11 12-235 0,11-12 15 0</inkml:trace>
  <inkml:trace contextRef="#ctx0" brushRef="#br0" timeOffset="54218.7">12366 13209 527 0,'3'-13'431'0,"-3"13"-113"0,0 0-71 0,0 0-67 15,0 0-36-15,-10 6-35 0,10-6-30 0,-8 20-37 16,2-8-18-16,3 2-20 0,-2 2-34 0,2 0-38 16,2 1-50-16,2 0-52 0,2-1-30 15,-1 0-251-15,3-2 129 0</inkml:trace>
  <inkml:trace contextRef="#ctx0" brushRef="#br0" timeOffset="54488.23">12479 13446 431 0,'0'0'425'0,"0"0"-105"0,16 4-70 0,-16-4-42 15,0 0-50-15,0 0 5 0,4 15-48 0,-4-15 15 16,-2 18-56-16,2-18 28 0,-9 25-61 0,6-8 32 16,-1-2-54-16,-2 4 1 0,1 2-5 0,3-1-3 15,-3-1-1-15,2-2 3 0,1 0-12 0,2-17-8 16,0 26-4-16,0-26-5 0,5 22 5 0,-5-22 7 15,5 17-13-15,-5-17 5 0,11 9 1 0,-11-9 1 16,0 0 4-16,20 1-13 0,-20-1 19 0,14-7-4 16,-14 7 18-16,16-13 41 0,-16 13-38 15,11-16 37-15,-11 16-44 0,6-20 40 0,-6 20-45 16,0-21 26-16,0 21-33 0,-5-22 31 16,5 22-38-16,-12-22 36 0,12 22-44 0,-15-17 30 15,15 17-51-15,-15-14 9 0,15 14-54 0,-14-8-77 16,14 8-47-16,-11-9-74 0,11 9-287 0,0 0-87 15</inkml:trace>
  <inkml:trace contextRef="#ctx0" brushRef="#br0" timeOffset="54817.75">12726 13413 578 0,'0'0'458'0,"20"8"-127"0,-20-8-47 16,13 13-98-16,-5 0-1 0,-2-1-75 15,-1 5 22-15,-1-2-50 0,1 6 11 16,-3-3-39-16,0 1 27 0,-2 0-65 0,0 1 4 0,0-1-11 15,0 0 4-15,-2-2-5 0,2 0-17 0,0-17-2 16,-2 26-9-16,2-26 9 0,-1 18-1 16,1-18 2-16,0 0 0 0,0 0-1 0,0 0 0 15,0 0 2-15,0 0-10 0,13-13 14 0,-7-6 2 16,3-2 29-16,5-4-32 0,-1-3 39 0,3 2-32 16,-1 2 45-16,1 1-31 0,-3 6 35 15,0 2-43-15,1 3 33 0,-5 3-49 0,-9 9 41 0,18-10-47 16,-18 10 54-16,0 0-42 0,25 2 39 15,-25-2-43-15,16 12 41 0,-8-2-49 16,0 2 43-16,-2 2-46 0,-1 0 43 0,-1 3-50 0,0 2 56 16,-4 1-58-16,-2 3-9 0,-2 3-7 15,-3 5-11-15,-5-1-13 0,-1 2-39 0,-2-1-51 16,-5 2-55-16,-3-3-29 0,-2 0-309 0,-8 5-55 16</inkml:trace>
  <inkml:trace contextRef="#ctx0" brushRef="#br0" timeOffset="55038.75">11823 14333 245 0,'-14'7'658'15,"14"-7"-254"-15,-19 8-66 0,19-8-115 0,0 0-6 0,0 0-90 16,0 0 39-16,0 0-37 0,26-3 33 0,0-2-36 16,10-5 9-16,8 2-40 0,10-5 4 15,7 1-33-15,1-1 3 0,3-1-32 0,2 1 10 16,-1-1-28-16,-1 3-1 0,-3 1-53 0,-3 0 10 15,-9 2-51-15,-6-1 14 0,0 4-69 0,-8-2 11 16,-1 4-36-16,-10-1-32 0,-2 1-46 0,-6 1-3 16,-17 2-35-16,21-1-263 0,-21 1-28 0</inkml:trace>
  <inkml:trace contextRef="#ctx0" brushRef="#br0" timeOffset="56533.75">13355 13309 452 0,'0'-17'564'0,"0"17"-128"0,0-26-93 16,0 26-65-16,0-20-63 0,0 20-43 0,0 0-37 16,0-19-36-16,0 19-15 0,0 0 22 15,0 0 8-15,-2 22 6 0,2-3-30 0,0 6-5 16,-2 6-15-16,2 8-28 0,-2 4 5 15,-2 2-27-15,1 4-6 0,0 12-5 0,-3-1-48 16,1 1-84-16,-1-1-40 0,-1-1-48 0,0-1-96 16,-2-3-482-16,3-11-328 0</inkml:trace>
  <inkml:trace contextRef="#ctx0" brushRef="#br0" timeOffset="58549.9">13434 12739 219 0,'-16'-16'354'0,"-4"-2"-97"0,-2 0-67 0,-1 2-32 16,-2 0-15-16,-4 0-21 0,0 0-25 16,-1 1-10-16,-1-2-9 0,-3 2 7 0,1-2 1 15,-3 0-7-15,-3 0-9 0,-7-3-4 0,0-1-9 16,-1 0-11-16,-5 1-9 16,2 1-2-16,-7 0-19 0,-1 1-29 0,-5 2 38 15,-5-1-36-15,-2 2 32 0,-4 2-34 0,-2-1 34 0,0 4-35 0,-1 1 10 16,3 4 25-16,-1-2-1 0,4 1-43 15,-2 0 42-15,4 1-36 0,4 1 33 0,-2 0-33 0,4 0 34 16,-2 2-29-16,11 2 26 0,-2-2-33 16,0 4 24-16,-10-1-29 0,1 3 74 0,2 1-79 15,-2 2 43-15,-1 2-33 0,-1 3 33 0,1 0-33 16,1 2 35-16,-3 1-36 16,0 0 34-16,0 1-32 0,2 0 23 0,1 0-22 0,4-1 34 15,2-1-7-15,2 0 0 0,3 1-2 0,2-1-2 16,8-2 0-16,3 1-2 0,-9 4 0 15,2 0-4-15,-1 3 1 0,0 1-2 0,1 2 2 16,-3 2-15-16,0 2 19 0,1-1-2 0,-1 1-2 16,2 2-27-16,2-2 32 0,1 0-31 0,4 2 38 15,1-3-35-15,7-5 50 0,1 2-50 16,2-1 34-16,1-1-32 0,1 1 24 0,3 1-20 0,0-2 32 16,2 2-38-16,1 0 40 0,2 3-35 0,0 0 34 15,1 2-36-15,1 1 35 0,0 0-35 0,0 2 33 16,3 1-3-16,-2 1-3 0,4 1-9 0,-1-2 11 15,3 4-11-15,0 0-24 0,2 1 39 0,2 1-33 16,2 2 34-16,0 0-31 0,4 1 32 16,1 1-32-16,1 1 32 0,2 0-33 0,2-1 24 15,1 3-22-15,1-2 41 0,2 2-31 16,1-4 34-16,2 2-4 0,1-1-5 0,5 8 0 0,-4-11-2 16,5 9-4-16,1-2-10 0,2 2 1 0,1-4-22 15,2 3 30-15,0 0-26 0,3-1 36 16,1-2-34-16,3 0 35 0,2-1-37 0,1-2 32 15,5 0-31-15,1 0 31 0,1-2-34 0,3-2 34 16,1-1-25-16,4 0 23 0,0-4-1 0,1 0-2 16,4-3 18-16,2 0 28 0,4-6-41 0,1 2-3 15,2-4-6-15,3-1-2 0,1 0 3 0,2-3-8 16,1 0 6-16,1-1-3 0,1-2-1 16,-1-2-1-16,1-1 0 0,3-2-2 0,0 0 3 15,1-4-7-15,2 1 9 0,1-5 4 16,3 3-5-16,-4-4 14 0,2 0-18 0,-1-1 15 0,-1-2-2 15,1 2-5-15,-2-5 5 0,1 2-10 0,-1-1-7 16,0 0 9-16,-1-3-1 0,1 1-1 16,-1 2-1-16,-2-4 0 0,0 0-1 0,-3-1-1 15,0-3 2-15,-1 1 25 0,2-2-36 0,-4 1 8 16,1-3-2-16,-2-1 1 0,3-2 3 0,-3 1-6 16,-2 0 1-16,-1-2-2 0,0-1 5 0,-1 1-15 15,-4 0 23-15,-1-1-19 16,-1-1 21-16,-3 2-20 0,-3-2 16 0,-1 1-15 0,-1-1 14 15,-4-1-13-15,-2-1 6 0,-1-1-4 16,-1 0 14-16,0-3-12 0,-3 0 11 0,1-1-12 16,-2-1 13-16,1 1 0 0,-2-3-20 0,-2 0 12 15,1 1 11-15,-8 3-1 0,-1 1 33 0,1-1-28 16,-2 0 28-16,-2 0-24 0,0 2 10 0,0-3 6 16,-2 3-2-16,-4-1 8 0,1 1 2 0,-2-1-3 15,-1 0-6-15,-2 0-5 0,0-1-3 0,-2-1 0 16,-1-1 1-16,-2-1-9 0,2-3-4 0,-5-1-1 15,2-2-2-15,-3-1-4 0,1-4 0 16,-3 2-5-16,-1 0 14 0,-2-1-11 0,-4-1 16 16,1 2-22-16,-3-2 16 0,-4 4-19 0,-3-1 0 15,-6-5-1-15,-2 3 1 0,-5 1-3 16,0 2 3-16,-2 1 1 0,-3 1 4 0,0-2-3 0,-3 2-2 16,3-3 3-16,-3 3-1 0,-2-1 1 0,3 2 0 15,-1 0-2-15,-1 1-2 0,0 3 4 16,0 1 14-16,3 7-19 0,-8-2 12 0,7 7-12 15,-4 1 14-15,-3 2-19 0,-1 3 14 0,-13 0-39 16,7 5-19-16,-4 1-70 0,-2 4 12 0,-1 1-46 16,-12 4-31-16,0 3-56 0,2 1-77 0,4 4-337 15,0 0-188-15</inkml:trace>
  <inkml:trace contextRef="#ctx0" brushRef="#br0" timeOffset="59439.9">19223 13108 495 0,'1'-31'459'0,"-1"6"-90"0,-2 1-93 0,0 0-55 16,0 3-43-16,-1 2-30 0,-1 3-13 0,1 1-12 15,3 15-24-15,-5-24-12 0,5 24-25 16,-5-16-16-16,5 16-15 0,0 0 0 0,0 0-7 0,0 0-2 15,0 0 21-15,-8 25-2 0,6 1-15 16,0 10 10-16,-1 7-16 0,1 5-17 0,-2 13 5 16,3 4 25-16,-1 4-28 0,1 0-3 0,2 2-3 15,1-1-4-15,1-4 1 0,2-4 0 0,2-6-7 16,-1-12 6-16,3-7 7 0,-2-3 1 16,0-4-7-16,0-10 2 0,0-2 3 0,-7-18 3 15,11 18-10-15,-11-18 2 0,0 0 2 16,17-7 7-16,-10-10 3 0,1-5 1 0,0-10-7 0,-1-5 3 15,-1-5 1-15,-2-4 24 0,1-12-31 16,-1-6 29-16,-1-1-25 0,1-2-7 0,2 1 3 16,0 1-3-16,1 4 7 0,0 4 5 0,0 11 40 15,3 6-13-15,0 3 3 0,0 5 28 0,1 4-23 16,-4 7 4-16,1 4-29 0,0 5 13 0,-8 12-17 16,16-8 8-16,-16 8-19 0,22 11 1 0,-8 3-2 15,3 9-1-15,0 4 0 0,0 6-3 16,0 3 4-16,3 13 0 0,-1 3-3 0,-1-1 8 15,1 3-5-15,-1 0 14 0,-1 1-22 16,1 1-4-16,-3-4-11 0,0 0-43 16,-3-10-27-16,-1-2-24 0,-2-1-8 0,-4-4-35 15,-1-2 17-15,-3-7-47 0,-4-2-63 0,-2-3-13 0,-6-6-45 16,-1-1-199-16,-1-7 22 0</inkml:trace>
  <inkml:trace contextRef="#ctx0" brushRef="#br0" timeOffset="60036.9">19434 13591 483 0,'-11'-20'477'0,"-1"0"-66"0,2 3-121 0,0 4-10 16,3 0-93-16,7 13 3 0,-12-17-71 0,12 17-3 16,-7-15-54-16,7 15 9 0,0 0-43 0,-1-17 28 15,1 17-45-15,14-12 30 0,3 3-42 0,3 1 29 16,11-1-71-16,5-1 14 0,4 0-47 0,5-1-15 16,9-2-29-16,1-1-29 0,0 0-2 0,-2-1 0 15,-12 2 8-15,-2-3 27 0,-1 0 9 0,-4-2 30 16,-5-2 8-16,-3-1 33 15,-4-4 28-15,-4 1 40 0,-4-1 40 16,-2-1-3-16,-5 4 49 0,-2 1-31 0,-3 0 36 0,0 3-3 16,-2 18-14-16,-2-27-5 0,2 27-25 0,-3-21-6 15,3 21-17-15,-8-10-9 0,8 10-10 0,0 0-5 16,-19 7-4-16,10 8-2 0,-2 4 4 16,-2 10-3-16,2 7-11 0,0 5 5 0,1 13-5 0,0 4 34 15,2 5-41-15,4 3-4 0,1 3 6 0,2 2-11 16,2 1-3-16,1-2-18 0,1-1 20 15,3-7 19-15,0-2-23 0,0-13-1 16,1-4-12-16,0-3 4 0,2-5-7 0,-2-4 3 16,-2-10-6-16,1-1 1 0,-3-4 8 0,-3-16-1 0,7 16-20 15,-7-16 3-15,0 0 2 0,0 0 4 16,0 0-26-16,7-21 45 0,-5-2-31 0,0-5 41 16,0-12-41-16,1-5 40 0,1-16-28 0,2-2 36 15,0-3-6-15,2 1 20 0,0 3 31 0,4 4-14 16,-4 13 5-16,1 6 15 0,-1 2-23 0,2 5 3 15,-2 4-14-15,-2 8-5 0,2 1-4 16,-1 6-2-16,2 4-9 0,-9 9 4 0,20-8-7 16,-20 8 5-16,23 5 33 0,-6 3-42 0,0 3 33 15,2 9-38-15,-2 3 26 0,-2 5-28 0,-1 1 31 16,-4 2-33-16,-3 3 8 0,-2 0-7 16,-3-4-3-16,-6 4-1 0,-2-1-2 0,-3-4-5 15,-5 0-27-15,-1-2 35 0,-3-4-36 0,-1-3 37 16,-2-3-38-16,2-5 32 0,0-5-44 0,2-3 2 15,17-4-20-15,-31-4 2 0,16-5-22 0,0-5 3 16,5-5-4-16,2-4-22 0,3-10-13 16,3-7-49-16,4-3-34 0,7-15-116 0,3-5 253 15</inkml:trace>
  <inkml:trace contextRef="#ctx0" brushRef="#br0" timeOffset="60773.46">20327 12968 429 0,'18'-20'333'0,"-2"4"-49"0,-2 2-50 0,0 1-55 15,-2 4-41-15,0 2-28 0,-12 7-25 0,19-8-13 16,-19 8-13-16,19 1-30 0,-7 6 47 0,3 4-19 15,-2 6-32-15,2 8 39 0,0 5-40 16,-2 6 34-16,0 4-14 0,1 13-9 16,-2 5-4-16,-1 2-23 0,-3 4 44 15,-2 6-40-15,-3 3-2 16,-2 1-35-16,-1 2 36 0,-3-1-37 0,-2 0 39 16,1-4-42-16,-2-2 39 0,0-2-1 0,0-5 1 0,-1-3-7 0,3-13 4 15,0-3 0-15,1-3-1 0,0-3-15 0,1-10 6 16,0-2-39-16,1-8 44 0,1-17-34 0,-2 26 38 15,2-26-41-15,0 0 26 0,0 0-18 0,0 0-5 16,0 0 46-16,0 0 1 0,7-33 1 16,-4 5-4-16,1-10-1 0,0-6-43 0,2-15 54 15,-1-7-51-15,2-2 49 0,1-2-32 0,2 1 44 16,-1 3 12-16,0 5 53 0,3 3-49 0,-5 15 22 16,1 3-47-16,-1 2 35 0,1 5-54 0,-1 3 5 15,0 6-2-15,-1 3-2 0,1 3-1 0,2 1-6 16,-1 5 3-16,0 2 0 0,-8 10-1 0,20-11 0 15,-20 11 0-15,22 0-2 0,-9 7 34 16,2 5-40-16,-2 5 37 0,0 7-54 0,-3 6-3 16,-3 3-8-16,-5 4-3 0,-2 1-50 15,-5 3 27-15,-2-1-42 0,-4-2 47 0,-1 0-7 16,-2-4 24-16,1-2-12 0,0-3 36 0,-2-5-18 16,5-5 50-16,-1-2-24 0,3-5 67 0,1 0-23 0,7-12 32 15,-10 14-47-15,10-14 26 0,0 0-42 16,0 0 23-16,0 0-44 0,0 0 30 0,0 0-40 15,0 0 32-15,12-19-43 0,3 4 22 0,6-3-38 16,1-3 20-16,3 1-51 0,1-2 20 0,0-3-25 16,1 0-1-16,6-7 0 0,0-2-2 15,-2 0 8-15,1 0-11 0,-2-5 14 0,-2 0 5 16,-2-3-2-16,-1-2 30 0,-1-1 0 0,-4-3 51 16,-4-4 7-16,-1-4 6 0,-4-2-4 15,-2-1 36-15,-3 1 21 0,-1 9-1 0,-3 3 36 16,-3 4 12-16,-1 3 15 0,-3 4-25 0,-1 5 22 15,-1 8-44-15,-1 2 12 0,-4 4-40 0,2 7 20 16,10 9-32-16,-23-6 24 0,23 6-42 0,-30 11 15 16,13 2-32-16,-2 11 4 0,0 3-3 0,4 4-2 15,0 8 5-15,4 2-13 0,0 12 0 16,2 1-1-16,4-6-17 0,2 1 19 0,1 1 33 16,2-1-37-16,2 1 2 0,1-1-5 0,2-3-18 15,2-1-28-15,1-3-30 0,1-3 14 0,3-3-45 16,0-3-2-16,0-6-15 0,3-2-19 0,-3-9-2 15,3-4 19-15,-1-6-17 0,-14-6-76 16,30 1-113-16,-9-8 252 0</inkml:trace>
  <inkml:trace contextRef="#ctx0" brushRef="#br0" timeOffset="60905.47">21387 13443 37 0,'17'-18'490'16,"-2"2"-162"-16,-3 4-47 0,-2 2-44 0,-10 10-63 16,15-14-44-16,-15 14-23 0,0 0-25 0,13-5-13 15,-13 5-16-15,0 0-21 0,6 12 6 0,-6-12-12 16,1 18-4-16,-1-18-2 0,-2 31-4 0,1-13-3 15,-3 5-2-15,1 0-43 0,-1 1 24 0,-2 1-64 16,1-1-32-16,-3-2-34 0,2-1-33 0,0-1-41 16,1-6-215-16,5-14 171 0</inkml:trace>
  <inkml:trace contextRef="#ctx0" brushRef="#br0" timeOffset="61078.04">21550 13205 242 0,'4'-16'505'15,"-4"16"-219"-15,2-23-23 0,-2 23-88 0,0 0-21 16,-6-12-61-16,6 12 9 0,0 0-58 0,-14 11 18 16,14-11-60-16,-10 23 29 0,5-8-47 0,1 5-6 15,3 4-33-15,2 0-24 0,1 2-31 16,3 1-32-16,2 3-8 0,3-2-84 16,3 0-97-16,2-1 257 0</inkml:trace>
  <inkml:trace contextRef="#ctx0" brushRef="#br0" timeOffset="61906.08">21807 13568 213 0,'21'-6'228'0,"0"-5"-50"16,-3-1-31-16,0-1-17 0,1-5-21 0,-5 1-5 16,2-5 9-16,-5 3 6 0,-2-1 28 0,-2 0-7 15,0 2-3-15,-4 3-10 0,-3 15-18 16,0-22-17-16,0 22-22 0,-7-12 3 0,7 12-11 16,-17-5 8-16,17 5-19 0,-30 5-10 0,9 2 29 15,1 2-47-15,-5 7 18 0,1-2-31 0,1 5 28 16,3 0-37-16,0 1 31 0,3 0-37 0,6-1-2 15,2-1 2-15,1 0 1 0,3-3-4 16,5-15-5-16,-2 27 7 0,2-27 0 0,7 23-8 16,1-13-10-16,2 0-12 0,2-5-45 0,-12-5 12 15,32 5-29-15,-15-6 18 0,4-3-17 0,0-4 29 16,1-1 2-16,-1-3 25 16,5-5 9-16,-5 0 6 0,0-4 29 0,-2 0 13 0,-2 0 23 15,-4 4 16-15,-2 2 21 0,-2 3 11 0,0 2 25 16,-9 10-65-16,10-14 33 0,-10 14-47 0,0 0 35 15,0 0-42-15,0 0 30 0,0 0-51 0,-13 15 37 16,4-4-41-16,-1 4 29 0,0 2-42 0,-1 3 7 16,3-2 2-16,0 2-1 0,2-3 0 0,1 0-5 15,3-2-27-15,2-15 14 0,0 26-12 0,0-26-7 16,7 20-46-16,-7-20 14 0,10 12-44 16,-10-12-15-16,16 7-27 0,-16-7-7 15,22-5 19-15,-7 0 3 0,2-7 17 0,1-2 5 16,1-3 46-16,1-7-1 0,-1 0 42 0,-1-5-13 15,1 0 22-15,0-4-9 0,-2 0 30 0,0 1-5 16,-2-1 29-16,2 3 2 0,-3 0 2 0,0 3 1 16,-1 3-4-16,-2 4-1 0,0 2-1 0,-1 2-3 15,0-1-1-15,2 3 3 0,0-1 4 0,0 1 10 16,0 2 9-16,-1-2-2 0,2 1 18 0,-1 0 26 16,-2 3 3-16,-1-1 23 15,0 1-26-15,-9 10 56 0,14-15-38 0,-14 15 30 16,11-10-26-16,-11 10-23 0,0 0-8 0,0 0-11 0,0 0-14 15,0 0-15-15,12 11 18 0,-12-11-8 16,-2 29-8-16,-1-7-7 0,0 1-7 0,-1 4 22 16,-1 5-36-16,1 3 31 0,-3 0-45 0,2 1 42 15,-1 1-38-15,1 1 28 0,-1-1-43 0,1 0-5 16,-1-2-26-16,2-3 18 0,0-6 1 0,1-3 4 16,1-5 1-16,0-1-27 0,2-17 48 15,-2 22 1-15,2-22-10 0,0 0 12 0,-2 17 2 16,2-17-3-16,0 0 2 0,0 0-1 15,12-9 1-15,-12 9-1 0,18-25-10 0,-7 8 18 0,4-1 21 16,1-2-33-16,3 0 25 0,-3 4-28 16,1 2 1-16,-2 1 2 0,1 1-25 0,-4 5 30 15,2 1-3-15,-14 6 3 0,18-8 0 0,-18 8 24 16,17-3-28-16,-17 3 26 0,0 0-28 0,21 4 17 16,-21-4-21-16,12 10 30 0,-12-10-26 0,9 13 23 15,-9-13-27-15,8 15 3 0,-8-15 1 16,6 17-9-16,-6-17 9 0,4 18 5 0,-4-18-27 15,2 16 3-15,-2-16-19 0,0 0-26 0,-1 20-45 16,1-20-25-16,0 0-34 0,0 0-36 0,-4 15-276 16,4-15 66-16</inkml:trace>
  <inkml:trace contextRef="#ctx0" brushRef="#br0" timeOffset="62425.17">22784 13178 658 0,'5'-19'421'0,"-2"2"-105"0,-3 17-65 0,6-24-48 15,-6 24-47-15,2-19-35 0,-2 19-25 0,0 0-19 16,2-17-24-16,-2 17-5 0,0 0-12 0,0 0-2 16,-8 12-6-16,3 0-6 0,-1 4-7 0,0 5-14 15,0 2-19-15,3 2-7 0,0 0-13 0,1 0-15 16,1 0-13-16,2 1 1 0,1-3 0 0,1 0 17 16,2-3 2-16,-1-1 14 0,2-4 9 0,0-2-3 15,-6-13 14-15,11 19 5 16,-11-19 7-16,13 14-1 0,-13-14 7 0,16 6 12 0,-16-6 9 15,18 2-3-15,-18-2 20 0,21-4-11 16,-21 4 11-16,22-8-19 0,-22 8-6 0,20-10 4 16,-20 10 21-16,17-12-28 0,-17 12 18 15,14-15-26-15,-14 15 4 0,8-13-2 0,-8 13 0 0,0 0-12 16,6-16 6-16,-6 16 4 0,0 0 21 0,0 0-29 16,0 0 26-16,-16-3-29 0,16 3 25 0,-20 14-38 15,8-2 43-15,-2 1-38 0,2 1 29 0,0 2-27 16,2 1 1-16,2 0 3 0,2-2-3 15,1 0-7-15,5-15 11 0,-2 27-8 16,2-27-3-16,4 24-10 0,-4-24-10 0,12 22-17 16,-3-14-27-16,-9-8-22 0,21 11-13 0,-21-11-3 15,26 5 5-15,-26-5-11 0,29-2 30 0,-12-1 1 16,1-2 20-16,1 0 5 0,0-4 30 0,-2 0 8 16,-1-2 31-16,-2-3 12 0,-1 2 20 0,-2-5 4 15,-1 2 8-15,-3 1 9 0,-1-1 17 0,-1 2 5 16,-5 13-10-16,6-22-12 0,-6 22-10 15,1-18-9-15,-1 18-11 0,0 0-14 0,0-20-17 16,0 20-32-16,0 0-39 0,0 0-15 0,0 0-3 16,-3-18-14-16,3 18 0 0,0 0-1 0,0 0-1 15,0 0-66-15,15-4-99 0,-15 4 84 16</inkml:trace>
  <inkml:trace contextRef="#ctx0" brushRef="#br0" timeOffset="62721.17">23185 13384 648 0,'21'12'110'0,"-8"-4"-6"0,-2-1-3 15,3 3 6-15,-4-1 0 0,1 4-5 0,1 1-9 16,-1 0-22-16,-4-1-3 0,1 1-22 0,-2 0 9 15,1 0-23-15,-3 1 8 0,1-1-48 16,0 2 46-16,-5-16-21 0,5 21 13 0,-5-21-20 16,4 17 42-16,-4-17-16 0,0 0 54 0,4 17-49 15,-4-17 39-15,0 0-18 0,0 0-9 0,0 0-10 16,0 0-10-16,0 0-4 0,0 0-5 0,11-14-16 16,-4 2 10-16,2-4-7 0,3-2 23 15,4-3-21-15,1 1 25 0,2 0-24 0,-4 4 44 16,2 2-38-16,-4 1 48 0,-1 5-54 0,-2-1 35 0,-10 9-47 15,17-8 57-15,-17 8-34 16,0 0 40-16,18 0-38 0,-18 0 31 0,13 8-5 16,-13-8-34-16,12 14 21 0,-12-14-46 0,9 20 39 15,-9-20-37-15,10 25 29 0,-5-12-35 0,-1 2 10 16,0 0-68-16,0-1 11 0,-1 1-43 0,-3-15-29 16,3 26-43-16,-3-26-56 0,0 20-36 15,0-20-319-15,0 0-115 0</inkml:trace>
  <inkml:trace contextRef="#ctx0" brushRef="#br0" timeOffset="63376.17">23913 12983 306 0,'-14'-32'476'15,"-2"3"-128"-15,-5-4-89 0,-10-6-51 16,-4 0-63-16,-5 0-5 0,-6-4-39 15,-8 1 8-15,-4-2-45 0,-6 1 19 16,-19-10-7-16,-4 5 6 0,-4-1-13 0,-7 5 48 0,-3 2-51 16,-10 3-5-16,-5 3-8 0,-8 2-12 0,-6 3-2 15,-1 3-16-15,-9 2 32 0,-4 2-47 0,-6 4 6 16,-1 3-2-16,-1 4-3 0,-2 2 30 0,-3 5-38 16,-2 3 8-16,0 6 12 0,-1 6 38 0,-2 4 8 15,1 7-24-15,-2 3-8 0,0 6-6 0,5 5-5 16,3 6-7-16,5 4 15 0,6 4-18 0,7 4-1 15,5 5 13-15,10 4-11 0,9 6 10 0,8 8-20 16,10 7-3-16,8 4 3 0,11 5 37 0,9 3-7 16,10-2-9-16,11 1 12 0,19-16-21 0,9 3-4 15,9 0-4-15,12 2-4 0,11 0-7 16,11-2 6-16,17 14 1 0,13-4-4 0,13-4-2 16,13-5 20-16,7-4-19 0,8-2-3 0,5-1-1 15,7-1-2-15,5-2 8 0,5-2-7 0,3-3-9 16,1-3-38-16,0-2-45 0,0-4-26 0,0-5-5 15,2-3-16-15,0-4 13 0,-2-6 5 16,1-2 9-16,-1-7 18 0,-1-1 19 0,3-6 34 16,2-7 28-16,4-3 9 0,3-6 25 0,-1-4 2 15,-24-4 53-15,28-6-45 0,1-1 45 0,-3-3-42 16,-1-4 2-16,-3-5 4 0,-1-3-4 16,-3-4 3-16,-2-3-8 0,-1-6-12 0,1-2 9 15,-3-6-4-15,-3-5-3 0,-1-5 1 0,-4-4-2 16,-7-5 35-16,0-2-27 0,-5-3 36 0,-4-1-28 15,-5-5 33-15,-4 0-18 0,-6-5 8 0,-8-1 1 16,-8-5-5-16,-9-2-4 0,-7-1 10 0,-12-3-14 16,-11 14-1-16,-8-9-18 0,-8-4-8 15,-8-5-4-15,-7-5-4 0,-14-21 10 0,-13 4-5 16,-11 5 5-16,-13 3-19 0,-12 5-1 0,-12 2 3 16,-12 8-3-16,-15 4 10 0,-18 7-11 0,-13 9-2 15,-11 11 11-15,-15 8-20 0,-15 10-38 16,-11 10-90-16,-6 11-6 0,-11 8-33 0,-10 10-69 15,-3 8-89-15,2 9-413 0,-5 5-276 0</inkml:trace>
  <inkml:trace contextRef="#ctx0" brushRef="#br0" timeOffset="64222.17">14041 13144 74 0,'2'-17'514'15,"-2"17"-193"-15,3-16-47 0,-3 16-84 0,4-18-15 16,-4 18-64-16,7-18 4 0,-7 18-52 0,10-21 18 16,0 8-39-16,1 1 37 0,5-3-41 15,3 2 31-15,6-3-7 16,5 2-6-16,3-3-7 16,7 2-7-16,14-2-5 0,5 0-15 15,6 3 1-15,9-1-1 0,3 1-3 0,6-1 0 0,7 2-5 0,5 2 3 0,27-3 32 16,5 2-39-16,5-1 22 0,1 4-23 0,3 0 26 0,-3 2-33 0,-1 3 35 15,2 0-32-15,-26 3 33 0,26 1-41 16,-29 4 37-16,0 1-41 0,-2 3 35 0,20 2-41 16,-26 2 40-16,21 2-46 0,-22-1 9 0,21 5 1 15,-23-2 0-15,20 4 1 0,-23-2-2 0,19 6-2 16,-24-4 9-16,0 2-8 0,-2 0 2 0,0 2-1 16,-4-1 3-16,-2 1-6 0,-5 1-4 0,-3 0 9 15,-5-1-4-15,-5 2 7 0,-5-2-4 0,-4-2 3 16,-4 2-1-16,-11-7 32 0,0 3-42 15,-3-2 39-15,-1-1-37 0,-1-1 35 0,0 0-31 16,-1-3 31-16,1-1-34 0,0 0 32 16,-1-3-33-16,0-1 22 0,-3-3-47 0,-2-1 55 15,-1-1-31-15,-4 0 28 0,-3-2-33 0,-17-1 17 16,26 1-43-16,-26-1-12 0,18-2-30 0,-18 2-24 16,0 0-48-16,0 0-19 0,3-15-58 0,-3 15-264 15,-17-17 34-15</inkml:trace>
  <inkml:trace contextRef="#ctx0" brushRef="#br0" timeOffset="64508.17">18376 12834 543 0,'-11'-16'447'0,"1"2"-118"15,0 3-41-15,10 11-88 0,-12-17-16 0,12 17-65 16,-9-12 12-16,9 12-57 0,0 0 17 0,-10-11-42 15,10 11 30-15,0 0-46 0,0 0 29 0,12 9-44 16,-1 1 19-16,5 2-29 0,6 5 28 0,3 5-38 16,2 1 1-16,2 2 6 0,6 4-8 15,-1 3-2 1,0-1 3-16,-8-5-4 0,0 1 6 0,-3 0 0 0,-2 1-2 0,-5-2 2 16,-2 1 0-16,-8-4 24 0,-2 1-30 0,-4 1 33 15,-4-3-37-15,-8 6 37 0,-3-3-54 0,-6 1 62 16,-3-1-50-16,-4-1 13 0,-3 2-53 0,-6 1-32 15,-4 0-66-15,-3-2-90 0,0 0-71 0,1-1-240 16,-1-1-59-16</inkml:trace>
  <inkml:trace contextRef="#ctx0" brushRef="#br0" timeOffset="65064.17">18394 13971 338 0,'21'-9'398'0,"-21"9"-147"0,16-7-45 16,-16 7-54-16,19-3-12 0,-19 3-61 0,19 0 9 16,-19 0-36-16,20 3 17 0,-20-3-30 15,21 6 15-15,-21-6-31 0,18 11 51 0,-18-11-17 16,15 12-7-16,-15-12-1 0,9 20-2 0,-9-20 2 15,4 18-8-15,-4-18 13 0,-3 25-8 0,-2-11 2 16,-3 4 34-16,-3-1-46 0,-3 1 36 0,-5 2-26 16,-2 1 22-16,-4-1-45 0,-3 0 35 15,-4 2-25-15,-10 2 24 0,-4 2-20 0,-4-4 4 16,-3 2-1-16,-7-1 3 0,-4 0-4 0,-6 2 6 16,-5-1 14-16,-6 1-4 0,-24 6 12 0,-4-3-9 15,-1-1-1-15,-1-1-7 16,-1-1-5-16,-1 1-10 0,-2-2 2 0,0-2-17 0,0 0-4 15,21-7-15-15,-2-3-3 16,-1 1-5-16,2-4-2 0,-1-2-4 0,-1-5 7 0,-1 1-4 16,-2-8 12-16,0 2-11 0,-1-6 4 0,-1 0-2 15,4-1 6-15,1-3 2 0,1-1 2 0,2 2-1 16,2-4 12-16,2 2-6 0,4 1 5 0,3-3-4 16,5 0 2-16,3 3-4 0,8-1-1 0,5 0-3 15,6 3 1-15,12 0-1 0,3-1 3 0,5 1 1 16,3 1-2-16,5-3-2 0,6 4-2 0,4-2-1 15,2-1-1-15,8 3-4 0,8 9 0 0,-7-17 6 16,7 17-39-16,2-15-7 0,-2 15-60 0,13-14-18 16,-13 14-35-16,23-12-15 0,-10 7-32 0,3 2-50 15,-1 1-65-15,-15 2-332 0,30-2-181 16</inkml:trace>
  <inkml:trace contextRef="#ctx0" brushRef="#br0" timeOffset="65397.17">15191 14018 610 0,'-3'-17'420'0,"-5"0"-102"16,-1 4-74-16,-5 0-96 0,-3 3-7 16,-1 5-51-16,-5 1 4 0,-1 4-42 15,-5 2 21-15,-8 4-33 0,-1 2 30 0,0 3-37 0,-3 4 20 16,-10 3-5-16,-1 4-19 0,3 3 12 0,-1 0-9 15,1 2 27-15,1 2-45 0,-1 1 33 0,6 1-38 16,-2 0 43-16,5 0-45 0,2-1-2 0,9-6-2 16,4-2-6-16,2-1 11 0,3-2-6 15,7-2-1-15,2-4 1 0,7-1-1 0,4-12-2 16,-4 21 4-16,4-21-5 0,12 21 4 0,1-8-3 16,7 0 11-16,6 3 4 0,5 1-1 15,3 0-19-15,13 8 16 0,2-1-9 0,3 3 8 16,-1 3-22-16,3 0 21 0,3-1-18 0,-2 5 4 15,0 0-28-15,3 2-48 0,-4-2-35 0,0 2-83 16,2 0-74-16,-6-1-77 0,1 0-151 0,-1-2 34 16</inkml:trace>
  <inkml:trace contextRef="#ctx0" brushRef="#br0" timeOffset="68076.17">15421 14344 162 0,'0'0'517'0,"-8"-18"-161"15,8 18-79-15,-3-17-52 0,3 17-66 0,0 0-29 16,2-22-27-16,-2 22-18 0,9-12-15 0,-9 12-12 15,18-8-10-15,-18 8-16 0,25-3 20 16,-25 3-28-16,35 4-6 0,-15 3-1 0,2 0-3 16,1 1-1-16,-1 3-10 0,-1 0-4 15,0 2 15-15,-3 0-11 0,-1-1 2 0,-2 0-1 16,-2 2 1-16,-3-3-36 0,-1 0 41 0,-9-11 22 16,9 17-5-16,-9-17-29 0,3 16 39 0,-3-16 1 15,0 0 0-15,-4 18 1 0,4-18 10 0,0 0 11 16,-12 9 24-16,12-9-13 0,0 0-10 0,0 0-1 15,-16-7-17-15,16 7-5 0,-9-20-8 16,6 4-13-16,2-1 12 0,2-5-34 0,2-2 11 16,4-1-58-16,2-3 30 0,2 1-56 0,4 3-10 15,-1 2-15-15,0 5-22 0,1 3-40 0,1 2-22 16,-1 1-24-16,-1 5-29 0,-1-1-5 0,1 2-229 16,-14 5 86-16</inkml:trace>
  <inkml:trace contextRef="#ctx0" brushRef="#br0" timeOffset="68399.17">15992 14209 469 0,'0'0'451'0,"11"9"-75"0,-11-9-119 16,0 0-20-16,0 0-77 0,0 0 4 0,12 11-67 15,-12-11 17-15,0 0-55 0,0 0 24 0,0 0-50 16,0 0 27-16,11 10-50 0,-11-10 32 0,0 0-43 16,12 4 36-16,-12-4-37 0,0 0 29 0,22 4-35 15,-22-4 23-15,19-2-31 0,-19 2 40 0,17-4-40 16,-17 4 40-16,19-10-37 0,-19 10 24 15,12-15-33-15,-12 15 24 0,9-19-20 0,-9 19-1 0,1-19 8 16,-1 19 2-16,-5-20 2 0,5 20 1 16,-9-17 2-16,9 17-13 0,-14-12 18 15,14 12-3-15,-18-6 2 0,18 6-13 0,-22 3 17 16,10 4-1-16,-3 3 29 0,1 3-37 0,3 4 23 16,-1 2-29-16,2 3 36 0,2 0-34 0,2 3 0 15,4 1 2-15,0-2-11 0,4 0-12 0,4-1-25 16,1-2 7-16,3-2-57 0,3-4-1 0,1-3-28 15,3-3-23-15,-1-4-7 0,2-1-31 0,0-6-19 16,6-2-197-16,-2-6 186 0</inkml:trace>
  <inkml:trace contextRef="#ctx0" brushRef="#br0" timeOffset="68740.17">16333 14263 290 0,'12'-15'437'0,"0"-1"-96"0,-4 5-61 0,0-1-60 16,-8 12-28-16,12-17-46 0,-12 17-24 0,9-12-26 15,-9 12-19-15,0 0-16 0,9-9-7 0,-9 9-16 16,0 0-17-16,0 0 0 0,0 0 0 0,5 18 23 15,-5-18-34-15,-3 23 24 0,3-23-34 0,-3 29-1 16,0-12 1-16,0 0-6 0,-2 4 6 0,0-3 0 16,0 1-3-16,-2-5-2 15,2 1-2-15,-1-2-6 0,0 0-44 0,6-13 40 0,-12 17-33 16,12-17 26-16,-11 10-39 0,11-10 12 0,0 0-30 16,0 0 18-16,-16-2-13 0,16 2 29 0,-8-15-10 15,8 15 5-15,-4-25 2 0,4 8 24 16,0-2-4-16,0 0-2 0,2 0 26 0,0 2 11 15,0 0 39-15,-2 17-13 0,3-24 24 0,-3 24-8 16,3-17-9-16,-3 17-9 0,0 0 5 0,0 0 5 16,-7-15-3-16,7 15-8 0,0 0 0 0,-11 11 3 15,11-11-3-15,-12 19-13 0,4-5-12 16,0 3 12-16,0 0 2 0,-1 4-11 0,2 1-1 16,-2-1-31-16,2 2 45 0,-2 1-47 0,3-2 18 15,1 0-58-15,0-1-22 0,2-5-38 0,3-16-46 16,-1 22-16-16,1-22-263 0,5 13 125 0</inkml:trace>
  <inkml:trace contextRef="#ctx0" brushRef="#br0" timeOffset="69208.17">16507 13908 546 0,'4'-16'490'0,"-4"16"-128"0,4-21-93 15,-4 21-67-15,0 0-36 0,0 0-33 0,0 0-24 16,0 0-26-16,-11 12-12 0,4 7-10 0,2 5-16 15,-1 7-19-15,1 4 9 0,0 3 26 0,1 5-49 16,-1 3 38-16,1 3-47 0,1 13-2 16,-1 2 4-16,1 1-6 0,-1-2-8 0,1 2 7 15,1-6-1-15,0-10 2 0,0-2-1 16,2-4-2-16,0-2-7 0,0-4-8 0,0-9-11 16,0-3-1-16,0-6-3 0,0-19 3 0,1 28 3 15,-1-28 16-15,2 16-22 0,-2-16 6 0,0 0 4 16,0 0-2-16,0 0-29 0,12-18 46 0,-5-2-29 15,-4-5 45-15,4-8-33 0,-3-4 50 0,0-4-39 16,0-2 48-16,0-3-2 0,1-2 1 0,1 3 1 16,0 1 48-16,1-1-43 0,1 7 27 0,-1 1-37 15,4 4 37-15,-1 4-57 0,2 4 43 0,-3 4-48 16,2 3 1-16,2 2-3 0,0 5-4 16,2 0 5-16,-1 5-4 0,0 2 0 15,-14 4 35-15,29 0-40 0,-14 5 40 0,0 0-45 16,0 6 38-16,-3 0-45 0,0 3 40 0,-6 0-46 0,-2-1 46 15,-4-13-42-15,1 31 39 0,-6-13-40 16,-2 1 4-16,-5 0 0 0,-1-2 8 0,-5 5-6 16,-1-3 13-16,-2-2-12 0,2-4-4 0,1-2-10 15,0-1-8-15,4-5-58 0,-1 1 9 0,15-6-60 16,-19 0-36-16,19 0-20 0,-13-8-38 0,13 8-254 16,-4-16 48-16</inkml:trace>
  <inkml:trace contextRef="#ctx0" brushRef="#br0" timeOffset="69491.17">16812 14209 119 0,'0'0'493'0,"0"0"-171"0,14-7-59 0,-14 7-51 15,0 0-44-15,0 0-57 0,0 0 25 0,0 0-29 16,0 23 11-16,0-23-43 0,-7 23 10 0,3-7-38 16,-1-1-11-16,1 2-8 15,1 0-16-15,0-1 6 0,2 0-2 0,1-16-4 0,0 28-2 16,0-28-1-16,4 23-1 0,-4-23-4 0,7 19-2 15,-7-19-5-15,10 12 4 0,-10-12 0 0,0 0 0 16,19 5-2-16,-19-5 1 0,0 0 1 0,20-7 5 16,-20 7 2-16,13-12 1 0,-13 12-1 0,7-17 26 15,-7 17-33-15,2-17 27 0,-2 17-25 16,-5-20 8-16,5 20-25 0,-11-16 34 0,11 16-33 16,-18-13 17-16,18 13-33 0,-23-10-13 15,23 10-41-15,-21-5-49 0,21 5-48 0,-18-6-34 16,18 6-76-16,0 0-168 0,-15-8 116 0</inkml:trace>
  <inkml:trace contextRef="#ctx0" brushRef="#br0" timeOffset="69890.17">17032 14188 178 0,'0'0'544'0,"21"-4"-188"0,-21 4-77 0,0 0-59 16,21 3-49-16,-21-3-5 0,13 8-57 15,-13-8-6-15,8 14-30 0,-8-14 22 16,4 17-48-16,-4-17 19 0,0 24-44 0,0-24-3 0,0 25 3 15,0-25-23-15,-1 26 4 0,1-26-4 16,1 25 3-16,-1-25-10 0,0 19-13 0,0-19-5 16,2 17 2-16,-2-17-2 0,0 0 10 0,7 14 1 15,-7-14 2-15,0 0 3 0,0 0 0 0,18-3 4 16,-18 3 0-16,15-14-9 0,-7 2 17 0,0 0 8 16,0-3 7-16,1-1 7 0,-1-1 0 15,-1 5 9-15,0 0 4 0,-7 12-9 0,12-20 42 16,-12 20-42-16,9-16 26 0,-9 16-47 0,6-11 29 15,-6 11-38-15,0 0 30 0,12-9-37 16,-12 9 35-16,0 0-44 0,0 0 41 0,18 2-36 16,-18-2 34-16,12 12-36 0,-12-12 33 15,11 17-36-15,-11-17 32 16,10 17-61-16,-10-17 4 16,9 21-20-16,-9-21-24 15,7 22-30-15,-7-22-45 0,5 22-48 0,-5-22-31 16,3 18-266-1,-3-18 28 1</inkml:trace>
  <inkml:trace contextRef="#ctx0" brushRef="#br0" timeOffset="70586.19">17377 14193 60 0,'0'0'580'0,"0"0"-198"0,-9-13-93 15,9 13-53-15,0 0-48 0,0 0-34 0,-8-14-28 16,8 14-21-16,0 0-21 0,0 0-17 0,0 0-26 16,0 0-3-16,0 0-4 0,0 0-3 15,0 0-1-15,0 0-15 0,0 0 32 16,0 0-44-16,-1 19 19 0,1-19-29 0,5 24 36 0,-2-8-36 15,-1 0 2-15,-2-16 0 16,3 29-2-16,-3-29-5 0,3 26-4 0,-3-26 0 0,3 24 3 16,-3-24-2-16,3 18 5 0,-3-18 1 0,0 0 4 15,4 19 1-15,-4-19-10 0,0 0 11 0,0 0 4 16,0 0-10-16,9 9 10 0,-9-9-1 0,0 0 1 16,16-15-2-16,-16 15-11 0,14-21 41 0,-5 7-31 15,2-3 21-15,-1 0-25 0,0-1-3 16,1 0-5-16,0 1 1 0,0 0-16 0,1 2 8 15,-1 1-1-15,-2 2-7 0,1 3-5 16,-10 9-31-16,13-15 21 0,-13 15-20 0,11-13 12 0,-11 13 4 16,0 0 28-16,11-12-15 0,-11 12 34 15,0 0-12-15,0 0 23 0,7-13-34 0,-7 13 38 16,0 0-27-16,0 0 33 0,0 0-19 0,-10-12 36 16,10 12-29-16,0 0 36 0,-17-6-41 0,17 6 49 15,0 0-2-15,-19-5-3 0,19 5-1 16,0 0-6-16,-21-2-8 0,21 2-8 0,0 0-14 15,-19 0 8-15,19 0-6 0,0 0-2 0,-13 7 0 16,13-7-11-16,0 0 6 0,-5 14 1 16,5-14-14-16,0 0 12 0,4 23-4 0,-4-23 5 15,11 22-2-15,-2-9 20 0,-1-1-24 0,2 2 20 16,2-1-35-16,-1 1 40 0,-1-4-34 0,2 2 4 16,-2-4 3-16,0 3 1 0,1-3 4 0,-1-1-4 15,-10-7-12-15,15 15 14 0,-15-15-1 0,12 10 4 16,-12-10 4-16,9 10 4 0,-9-10 1 15,0 0 4-15,0 0-18 0,6 14 9 0,-6-14 19 16,0 0-24-16,-11 12 0 0,11-12-1 0,-15 9 6 16,15-9-14-16,-20 3-17 0,20-3 2 0,-22 3-13 15,22-3-37-15,-25-1-35 0,10-1-38 0,-1-3-53 16,3-2-4-16,-3-4-291 0,4-2 53 0</inkml:trace>
  <inkml:trace contextRef="#ctx0" brushRef="#br0" timeOffset="70725.17">17488 14129 135 0,'0'0'486'0,"0"0"-113"0,4-14-83 16,-4 14-54-16,0 0-63 0,0 0-23 0,0 0-25 16,-9 16-23-16,3-5-19 0,-4 5 23 0,1 1-46 15,-1 2 17-15,-1 1-47 0,0 1-7 0,0 4-4 16,0-3-4-16,2 0-25 0,0-1 20 0,0-1-21 16,3 1-67-16,1-2-18 0,3-3-38 0,2-16-60 15,-1 22-32-15,1-22-284 0,7 14 22 0</inkml:trace>
  <inkml:trace contextRef="#ctx0" brushRef="#br0" timeOffset="71064.17">17717 14178 67 0,'0'0'596'0,"14"-13"-207"0,-14 13-98 16,13-10-70-16,-13 10-54 0,0 0-34 0,15-5-26 15,-15 5-16-15,0 0-36 0,19 1 2 0,-19-1-16 16,14 6 12-16,-14-6-27 0,16 7 14 0,-16-7-30 15,16 6 10-15,-16-6-40 16,17 6 24-16,-17-6-15 0,18 4 4 0,-18-4-8 0,19-2 10 16,-19 2 3-16,21-5-8 0,-21 5-11 15,21-11 10-15,-9 0-2 0,-3 2 2 0,-1-1 4 16,-1-3 4-16,-1-1 13 0,-1-1 9 0,-3-1-7 16,1 0 25-16,-3 16 3 0,1-26 12 0,-1 26 1 15,0-22 2-15,0 22-2 0,-2-17-12 0,2 17-9 16,0 0-9-16,-6-11-3 0,6 11 3 0,0 0-15 15,-17 13 4-15,9-3 1 0,-2 6 33 16,0 0-49-16,1 1 40 0,1 1-45 0,2 1 30 16,-1 0-40-16,3-3 7 0,1 0-47 0,1 0-10 15,2-16-42-15,0 25-81 0,0-25-38 0,3 17-105 16,-3-17-192-16,12 9-12 0</inkml:trace>
  <inkml:trace contextRef="#ctx0" brushRef="#br0" timeOffset="71958.17">15140 12475 48 0,'0'0'537'15,"-4"-13"-151"-15,4 13-83 0,0 0-76 0,0 0-61 16,0 0-27-16,0 0-33 0,10-12-16 0,-10 12-20 15,21 1-28-15,-2 3 24 0,5 1-16 0,1 2-5 16,7 2 14-16,0 2-37 0,0 3 20 16,-1-1-32-16,1 3 20 0,-2-1-38 15,-3 0 34-15,0 1-32 0,-5 1 27 0,-6-5-27 16,-2 1 23-16,-3-2-18 0,-3-1 17 0,-8-10-25 16,6 15 14-16,-6-15-5 0,0 0 21 0,-7 17-27 15,7-17 35-15,-17 5-29 0,17-5 43 0,-22 1-32 16,22-1 31-16,-28-6 9 0,12 0-5 0,5-3-10 15,-2-3-39-15,-1-1 21 0,6-3-29 0,2-2 43 16,3 1-43-16,3-1 36 0,3-2-45 16,3-1 15-16,5 1-41 0,6-1 2 0,1 1-25 15,6 3-23-15,1 3-39 0,1 1-38 16,2 2-34-16,-4 4-17 0,-2 1-67 0,2 1-166 16,0 3 122-16</inkml:trace>
  <inkml:trace contextRef="#ctx0" brushRef="#br0" timeOffset="72644.17">15858 12414 178 0,'0'0'494'16,"0"0"-150"-16,9 15-72 0,-9-15-56 0,0 0-53 16,0 22-17-16,0-22-38 0,-3 20-6 0,3-20-42 15,-2 19 21-15,2-19-39 0,-2 21 11 16,2-21-22-16,3 22 5 0,-3-22-22 0,7 21 14 16,-7-21-22-16,15 19 8 0,-15-19 12 15,20 15-2-15,-20-15-14 0,23 8-5 0,-23-8 8 0,25 3-30 16,-25-3 16-16,26-3-16 0,-26 3 7 0,25-10-7 15,-12 0 15-15,-4 0-16 0,-1-2 12 16,-2-3-3-16,-1-2-2 0,-3 0 3 0,-2-2 0 16,-3-2-4-16,-2 2 19 0,-1-1 8 0,-1 6 2 15,0 2 0-15,-3 0 5 0,0 4-12 0,10 8 0 16,-21-12-4-16,21 12-11 0,-24 0 8 0,8 5 3 16,-2 2-2-16,2 5 1 0,-1 2-4 0,2 3 1 15,0 4 22-15,2 3-40 0,4-3 37 16,2 3-31-16,4-2 33 0,2 2-32 0,3-1 9 15,4 0-18-15,2-3 10 0,2-3-25 0,6-1-5 16,-1-2-22-16,5-3-9 0,2-3-22 16,0-2-18-16,3-3-14 0,2-3-21 0,1-3-9 15,5-3 12-15,1-2 23 0,-1-4 16 0,-1-1 37 16,0-3 47-16,-3-1 37 0,-3-3 39 0,-1-1 25 16,-4-1 17-16,-4-1 2 0,-1 0 16 0,-6 3 5 15,-2 1 3-15,-1 4-6 0,-4 0-6 0,-3 15-13 16,1-21 25-16,-1 21-57 15,-7-16 21-15,7 16-46 0,-13-8 26 0,13 8-43 16,-22 3 37-16,7 2-45 0,-4 4 28 0,2 2-43 16,-2 2 32-16,-2 4-41 0,7-2 34 0,-2 2-44 0,3 0 26 15,0 2 9-15,4-1 2 0,1 0-10 16,3-3-19-16,3-1-7 0,2-14-13 0,3 25-9 16,-3-25-13-16,12 18-30 0,-12-18 5 0,21 11-13 15,-21-11 5-15,26 2 2 0,-26-2 6 0,32-5 16 16,-13 0 16-16,0-4 22 0,-1-1 8 0,-2-2 15 15,0 1 34-15,-3 0 5 0,-2 1 48 16,-11 10-29-16,17-12 52 0,-17 12-53 0,13-12 23 16,-13 12-59-16,0 0 42 0,0 0-41 0,0 0 31 15,0 0-43-15,0 0 31 0,9 20-11 16,-13-6-2-16,-1 5-15 0,-1 5-30 0,-2 5 29 0,0 4-29 16,-2 2 34-16,0 2-38 0,0 1 33 0,-1 1-38 15,1 0 30-15,2-2-71 0,-1 0 21 0,3-5-40 16,3-5-17-16,0-2-32 0,2-7-53 15,2-1-26-15,-1-17-34 0,6 21-40 0,-6-21-193 16,14 10 79-16</inkml:trace>
  <inkml:trace contextRef="#ctx0" brushRef="#br0" timeOffset="72944.17">16575 12605 211 0,'0'0'585'0,"3"-22"-179"0,-3 22-113 16,0 0-48-16,1-22-83 0,-1 22-4 0,0 0-60 15,0 0 10-15,0 0-52 0,0 0 19 0,0 0-51 16,-13 8 32-16,13-8-14 0,-6 27-7 0,2-10-35 16,2 4 28-16,0-1-35 15,2 1 21-15,0-1-50 0,2 1 27 16,1 1-30-16,2-5 5 0,0-2 7 0,2-2 4 0,0-2 5 16,-7-11 3-16,18 14-7 0,-18-14 16 0,18 6-1 15,-18-6 0-15,22-4 16 0,-9-2-14 0,2-4 15 16,0-3-16-16,-2-2 18 0,0-3-24 0,2-5 42 15,-4-2-28-15,1-2 19 0,-3-2-26 0,-3 6 19 16,-1-2-19-16,-1 3 1 0,1 0 1 0,-2 7-17 16,-3 15 2-16,3-25-26 0,-3 25-50 15,0 0-43-15,-1-21-30 0,1 21-40 16,0 0-47-16,0 0-182 0,0 0 155 0</inkml:trace>
  <inkml:trace contextRef="#ctx0" brushRef="#br0" timeOffset="73232.17">16886 12706 299 0,'0'0'342'0,"9"13"-85"16,-9-13-85-16,0 0-13 0,12 12-42 0,-12-12-9 15,0 0-40-15,20 2-3 0,-20-2-29 0,20-5 4 16,-20 5-38-16,24-12-2 16,-8 1-41-16,-1-2 9 0,2-2-10 0,-4-3 3 15,-1 0 5-15,0-1 8 0,-4-2 16 16,-2 0 31-16,-2 1 31 0,-1 3 23 0,-3 17 11 0,-3-27 2 15,3 27-4-15,-7-22-5 0,7 22-6 0,-11-12-5 16,11 12-9-16,0 0 3 0,-26 0 18 0,26 0-38 16,-23 14 14-16,11-2-28 0,-1 1 9 0,4 1-5 15,2 1-7-15,2-1-15 0,2 2 7 0,3-16 0 16,1 27-21-16,3-12-37 0,2-3-12 0,2 1-33 16,5-1-38-16,0 0-8 0,4-3-28 15,-1-5-7-15,3-1-16 0,0-2-47 0,2-2-169 16,4-3 192-16</inkml:trace>
  <inkml:trace contextRef="#ctx0" brushRef="#br0" timeOffset="73581.17">17310 12608 402 0,'20'-15'313'0,"-1"4"-38"0,-2 0-23 0,-2-1-29 16,-2 3-30-16,-3 1-55 0,-10 8 4 15,18-12-50-15,-18 12 2 0,0 0-30 0,16-6 16 16,-16 6-39-16,0 0 16 0,0 0-47 0,14 11 33 16,-14-11-38-16,6 16 27 0,-6-16-32 0,4 22 24 15,-4-22-4-15,3 25-32 0,-3-25 17 16,0 27-36-16,0-27 36 0,-3 29-27 0,0-15 15 15,-2 1-14-15,-1-1 20 0,-2-2-19 16,-1 0 22-16,-1-1-27 0,0-2 6 0,-3 0 7 16,1-2-4-16,12-7-5 0,-24 7-3 0,24-7-12 15,-20 2-13-15,20-2-20 0,-17-7-8 0,17 7-8 16,-16-13-6-16,16 13 2 0,-10-24-10 0,8 9 47 16,-1-1 11-16,3 16 14 0,-1-30 22 0,1 30 26 15,3-27 9-15,-3 27 13 0,1-21 0 0,-1 21-16 16,0 0 6-16,1-20 26 0,-1 20-7 15,0 0 26-15,0 0-14 0,0 0-1 0,-14 5-16 16,14-5 6-16,-16 19-19 0,7-6 6 0,-3 4-34 16,2 0 27-16,-1 1-25 0,2 0 15 0,-1 1-21 15,2 1 18-15,-1 0-51 0,2-2-43 0,2-2-47 16,5-16-46-16,-4 23-42 0,4-23-299 0,4 14 24 16</inkml:trace>
  <inkml:trace contextRef="#ctx0" brushRef="#br0" timeOffset="73909.17">17724 12322 469 0,'9'-10'507'0,"-9"10"-99"0,13-12-143 16,-13 12-38-16,0 0-61 0,0 0-8 0,0 0-64 16,17 5 21-16,-17-5-58 0,5 20 24 0,-5-20-51 15,1 26 26-15,0-6-48 0,0-1 33 0,-2 5-46 16,0 3 39-16,0-1-10 0,-1 1-4 0,-2 1-19 15,1 5-19-15,-2 0-15 16,0-3-46-16,0 1 15 0,-1-6-30 0,-1 1-42 0,1-4 2 16,-1-1-7-16,-2 0-2 0,2-3 2 15,1-4 20-15,6-14 7 0,-10 18 24 0,10-18-4 16,0 0 31-16,-11 11 14 0,11-11 37 0,0 0 6 16,0 0 43-16,-7-11 21 0,7 11 26 0,1-20-4 15,-1 20 22-15,4-28-1 0,-1 12 3 0,2-1-10 16,2-2-15-16,1 2-20 0,1 0-14 15,2 2-2-15,0 1-29 0,1 0-24 0,2 2-24 0,0 2-56 16,0 3-7-16,-1 0-26 16,2 2-34-16,-15 5-41 0,22-3-223 0,-22 3 173 15</inkml:trace>
  <inkml:trace contextRef="#ctx0" brushRef="#br0" timeOffset="74113.17">17137 13210 286 0,'-28'15'559'0,"0"-3"-130"16,6-2-146-16,3-1-40 0,5-2-87 0,14-7 20 15,-20 8-63-15,20-8 21 0,0 0-63 0,0 0 28 16,0 0-64-16,0 0 28 0,33-5-54 16,1-5 36-16,7-3-57 0,12-3 27 0,3-1-47 0,1 0-10 15,0 0-28-15,0 0-55 0,-4 2-39 16,-11 4-53-16,-4 0-1 0,-6 3-316 0,-7 2-22 0</inkml:trace>
  <inkml:trace contextRef="#ctx0" brushRef="#br0" timeOffset="74249.17">17589 13138 395 0,'-24'14'355'16,"-4"2"-61"-16,-3 1-44 0,-2 3-28 15,1-3-20-15,-1 3-46 0,3 1 10 0,4-4-54 16,2 1 20-16,6-4-58 0,4 0 21 0,1-1 3 16,13-13-15-16,-11 19-25 0,11-19-3 0,0 0-11 15,12 17-4-15,4-13-11 0,4-3-32 0,9-2-40 16,9-3-69-16,4-4-48 0,3-1-78 0,1 0-59 15,10-4-281-15,-1 0-105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5T11:35:30.941"/>
    </inkml:context>
    <inkml:brush xml:id="br0">
      <inkml:brushProperty name="width" value="0.05" units="cm"/>
      <inkml:brushProperty name="height" value="0.05" units="cm"/>
    </inkml:brush>
  </inkml:definitions>
  <inkml:trace contextRef="#ctx0" brushRef="#br0">22 67 1788 0 0,'0'0'1400'0'0,"-15"-34"3560"0"0,8 11-2257 0 0,19 31-421 0 0,-7-2-1970 0 0,1 1 0 0 0,-1 0 0 0 0,0 1 0 0 0,6 11 0 0 0,28 105 1104 0 0,-32-95-1248 0 0,1 0 1 0 0,2-1 0 0 0,0 0-1 0 0,24 42 1 0 0,-29-62-155 0 0,0 0 1 0 0,1-1-1 0 0,-1 0 1 0 0,2 0-1 0 0,-1 0 0 0 0,1-1 1 0 0,0 0-1 0 0,0 0 0 0 0,1-1 1 0 0,0 0-1 0 0,0 0 1 0 0,0-1-1 0 0,0 0 0 0 0,1 0 1 0 0,0-1-1 0 0,0 0 0 0 0,0-1 1 0 0,0 0-1 0 0,11 2 1 0 0,18-1 1 0 0,1-1 0 0 0,-1-2 0 0 0,1-1 1 0 0,-1-2-1 0 0,66-14 0 0 0,183-62 13 0 0,-283 77-29 0 0,599-210 62 0 0,-206 66 133 0 0,-380 140-291 0 0,20-7 352 0 0,-28 12-682 0 0,-15 8-864 0 0,-6 1 753 0 0,0-1-1 0 0,0 0 1 0 0,-1-1 0 0 0,-22 8 0 0 0,-8 5-830 0 0,-70 28-4028 0 0,71-29 1760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5T11:35:31.685"/>
    </inkml:context>
    <inkml:brush xml:id="br0">
      <inkml:brushProperty name="width" value="0.05" units="cm"/>
      <inkml:brushProperty name="height" value="0.05" units="cm"/>
    </inkml:brush>
  </inkml:definitions>
  <inkml:trace contextRef="#ctx0" brushRef="#br0">79 41 112 0 0,'-18'-14'5043'0'0,"5"6"-4249"0"0,10 6-104 0 0,1 0-129 0 0,-1 0 0 0 0,1 0 0 0 0,-1 0 0 0 0,1 1 0 0 0,-1-1 1 0 0,0 1-1 0 0,0-1 0 0 0,-3 0 0 0 0,4 4-462 0 0,0 0-1 0 0,0 0 1 0 0,1 1-1 0 0,-1-1 1 0 0,1 0-1 0 0,0 1 1 0 0,-1-1-1 0 0,1 1 1 0 0,0-1-1 0 0,1 1 1 0 0,-1 0-1 0 0,0-1 1 0 0,1 1 0 0 0,-1 0-1 0 0,1 0 1 0 0,0-1-1 0 0,0 5 1 0 0,0 67 832 0 0,1-48-664 0 0,-1 22 134 0 0,3 0 0 0 0,11 68-1 0 0,-11-101-335 0 0,0 1-1 0 0,1-1 1 0 0,1 0-1 0 0,0 0 0 0 0,1-1 1 0 0,1 0-1 0 0,0 0 1 0 0,1 0-1 0 0,0-1 0 0 0,1 0 1 0 0,15 17-1 0 0,-15-22-58 0 0,0-2 1 0 0,0 1-1 0 0,1-1 0 0 0,0 0 0 0 0,0-1 0 0 0,0 0 0 0 0,0-1 1 0 0,1 0-1 0 0,0-1 0 0 0,0 0 0 0 0,0-1 0 0 0,0 0 0 0 0,0 0 1 0 0,1-1-1 0 0,-1-1 0 0 0,0 0 0 0 0,14-2 0 0 0,23-3-46 0 0,-1-2 0 0 0,78-22-1 0 0,-105 24 17 0 0,621-207-207 0 0,-178 51 322 0 0,-6 30 503 0 0,-454 130-326 0 0,-2 1-264 0 0,0 0 0 0 0,0 0 0 0 0,0 0 1 0 0,0 0-1 0 0,0 0 0 0 0,0 0 1 0 0,-1 0-1 0 0,1 1 0 0 0,0-1 1 0 0,0 0-1 0 0,0 1 0 0 0,0-1 0 0 0,0 0 1 0 0,-1 1-1 0 0,1-1 0 0 0,0 1 1 0 0,0-1-1 0 0,-1 1 0 0 0,1 0 1 0 0,0-1-1 0 0,-1 1 0 0 0,1 0 0 0 0,-1 0 1 0 0,1-1-1 0 0,-1 1 0 0 0,1 0 1 0 0,-1 0-1 0 0,1 0 0 0 0,-1-1 1 0 0,0 1-1 0 0,0 0 0 0 0,1 0 0 0 0,-1 0 1 0 0,0 0-1 0 0,0 0 0 0 0,0 0 1 0 0,0 0-1 0 0,0 0 0 0 0,0-1 1 0 0,0 1-1 0 0,0 0 0 0 0,0 0 0 0 0,0 0 1 0 0,-1 0-1 0 0,1 0 0 0 0,0 0 1 0 0,-1 0-1 0 0,1-1 0 0 0,-1 1 1 0 0,1 0-1 0 0,-1 0 0 0 0,1 0 0 0 0,-1-1 1 0 0,1 1-1 0 0,-2 0 0 0 0,1 2-1 0 0,0 0-9 0 0,-3 7 9 0 0,-21 30-15 0 0,23-38 19 0 0,-1 2-810 0 0,0 2-373 0 0,-24 2-9140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5T11:35:33.286"/>
    </inkml:context>
    <inkml:brush xml:id="br0">
      <inkml:brushProperty name="width" value="0.05" units="cm"/>
      <inkml:brushProperty name="height" value="0.05" units="cm"/>
    </inkml:brush>
  </inkml:definitions>
  <inkml:trace contextRef="#ctx0" brushRef="#br0">371 253 384 0 0,'-1'-4'1067'0'0,"-2"-2"-674"0"0,-10-25 1795 0 0,-12-46-1 0 0,23 66-1727 0 0,-1 1 0 0 0,2-1-1 0 0,-1 0 1 0 0,1 0 0 0 0,1 0 0 0 0,0 0-1 0 0,1 0 1 0 0,0 1 0 0 0,2-13 327 0 0,-2 9 31 0 0,-9 19 687 0 0,-9 21-467 0 0,-7 29-428 0 0,1 1 1 0 0,-24 99-1 0 0,-11 124 67 0 0,24-107-495 0 0,-64 293 45 0 0,85-385-275 0 0,13-77 9 0 0,-4 8-130 0 0,9-12-2698 0 0,-2-1 2587 0 0,-1 0-1 0 0,1 0 1 0 0,-1-1 0 0 0,1 1-1 0 0,-1 0 1 0 0,0-1-1 0 0,0 0 1 0 0,2-3 0 0 0,-3 5 26 0 0,-1-1 1 0 0,1 1 0 0 0,0-1 0 0 0,-1 1-1 0 0,1-1 1 0 0,-1 1 0 0 0,1-1-1 0 0,-1 1 1 0 0,0-1 0 0 0,1 0-1 0 0,-1 1 1 0 0,0-1 0 0 0,0 1-1 0 0,0-1 1 0 0,-1 0 0 0 0,1 1 0 0 0,0-1-1 0 0,0 1 1 0 0,-1-1 0 0 0,1 1-1 0 0,-1-1 1 0 0,0 1 0 0 0,1-1-1 0 0,-1 1 1 0 0,-1-3 0 0 0,-9-10-1953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5T11:35:33.774"/>
    </inkml:context>
    <inkml:brush xml:id="br0">
      <inkml:brushProperty name="width" value="0.05" units="cm"/>
      <inkml:brushProperty name="height" value="0.05" units="cm"/>
    </inkml:brush>
  </inkml:definitions>
  <inkml:trace contextRef="#ctx0" brushRef="#br0">1 30 560 0 0,'12'-14'4929'0'0,"-11"13"-4831"0"0,0-1 1 0 0,0 1-1 0 0,1 0 1 0 0,-1 0 0 0 0,0 0-1 0 0,0 0 1 0 0,1 0 0 0 0,-1 0-1 0 0,0 0 1 0 0,1 1-1 0 0,-1-1 1 0 0,1 0 0 0 0,-1 1-1 0 0,1-1 1 0 0,-1 1 0 0 0,1 0-1 0 0,0-1 1 0 0,-1 1 0 0 0,1 0-1 0 0,-1 0 1 0 0,1 0-1 0 0,0 0 1 0 0,-1 0 0 0 0,1 0-1 0 0,-1 1 1 0 0,1-1 0 0 0,0 0-1 0 0,-1 1 1 0 0,1-1-1 0 0,-1 1 1 0 0,1 0 0 0 0,-1 0-1 0 0,0-1 1 0 0,1 1 0 0 0,-1 0-1 0 0,0 0 1 0 0,1 0 0 0 0,-1 0-1 0 0,0 0 1 0 0,0 1-1 0 0,0-1 1 0 0,0 0 0 0 0,0 0-1 0 0,0 1 1 0 0,0-1 0 0 0,0 2-1 0 0,17 19-56 0 0,2-2-1 0 0,0 0 0 0 0,1-1 0 0 0,1-1 1 0 0,0-1-1 0 0,2-1 0 0 0,0-1 0 0 0,0-1 1 0 0,2-2-1 0 0,-1 0 0 0 0,1-2 0 0 0,1 0 1 0 0,0-2-1 0 0,0-1 0 0 0,29 3 0 0 0,-43-8-32 0 0,0-1 0 0 0,1-1 1 0 0,-1 0-1 0 0,0-1 0 0 0,0 0 0 0 0,0-1 0 0 0,0 0 0 0 0,0-1 0 0 0,0-1 0 0 0,-1 0 0 0 0,1-1 0 0 0,-1 0 0 0 0,0-1 1 0 0,-1 0-1 0 0,1-1 0 0 0,-1 0 0 0 0,-1-1 0 0 0,13-11 0 0 0,-22 18 13 0 0,0 1 0 0 0,0-1 0 0 0,-1 0 0 0 0,1 0 0 0 0,0 0 0 0 0,-1 1 0 0 0,1-1 0 0 0,-1 0 0 0 0,1 0-1 0 0,-1 0 1 0 0,1 0 0 0 0,-1 0 0 0 0,0 0 0 0 0,1 0 0 0 0,-1 0 0 0 0,0 0 0 0 0,0 0 0 0 0,0 0 0 0 0,0 0 0 0 0,0 0 0 0 0,0 0 0 0 0,0 0 0 0 0,0 0 0 0 0,0 0 0 0 0,0 0 0 0 0,-1 0 0 0 0,1 0 0 0 0,0 0-1 0 0,-1 0 1 0 0,1 0 0 0 0,-1 0 0 0 0,1 0 0 0 0,-1 0 0 0 0,1 0 0 0 0,-1 0 0 0 0,0 1 0 0 0,1-1 0 0 0,-1 0 0 0 0,0 0 0 0 0,0 1 0 0 0,0-1 0 0 0,1 0 0 0 0,-1 1 0 0 0,-2-1 0 0 0,-1-3 80 0 0,-1 2 1 0 0,1-1 0 0 0,-1 0 0 0 0,0 1-1 0 0,0 0 1 0 0,-10-3 0 0 0,7 4-63 0 0,-1 0 0 0 0,1 1-1 0 0,-1-1 1 0 0,0 2 0 0 0,1-1 0 0 0,-1 1 0 0 0,1 1 0 0 0,-1-1 0 0 0,1 1-1 0 0,0 1 1 0 0,0 0 0 0 0,0 0 0 0 0,0 0 0 0 0,0 1 0 0 0,1 0 0 0 0,0 1 0 0 0,-1-1-1 0 0,2 1 1 0 0,-1 1 0 0 0,-7 6 0 0 0,-11 15-264 0 0,0 0 0 0 0,2 1 0 0 0,-29 46 0 0 0,24-34-902 0 0,26-37 668 0 0,1-1 0 0 0,-1 0 0 0 0,0 0 0 0 0,0-1 0 0 0,0 1 0 0 0,-1 0 0 0 0,1-1 0 0 0,0 1 0 0 0,0-1 0 0 0,-1 1 0 0 0,1-1 0 0 0,-5 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5T11:35:37.052"/>
    </inkml:context>
    <inkml:brush xml:id="br0">
      <inkml:brushProperty name="width" value="0.05" units="cm"/>
      <inkml:brushProperty name="height" value="0.05" units="cm"/>
    </inkml:brush>
  </inkml:definitions>
  <inkml:trace contextRef="#ctx0" brushRef="#br0">66 1198 748 0 0,'0'0'3526'0'0,"4"13"3184"0"0,3-24-6656 0 0,-1 0 0 0 0,-1-1 0 0 0,0 0 0 0 0,0 0 0 0 0,-1 0 1 0 0,-1-1-1 0 0,0 1 0 0 0,2-23 0 0 0,-2 18-41 0 0,13-93 227 0 0,-5-1-1 0 0,-5-1 1 0 0,-14-199-1 0 0,-27-2 560 0 0,23 253-609 0 0,11 57-144 0 0,0-1-52 0 0,1 3 4 0 0,1 0 1 0 0,-1 0-1 0 0,0 0 0 0 0,0 0 1 0 0,0 0-1 0 0,0 0 1 0 0,0 0-1 0 0,-1 0 1 0 0,1 0-1 0 0,0 0 0 0 0,0 0 1 0 0,-1 0-1 0 0,1 0 1 0 0,0 0-1 0 0,-1 0 1 0 0,1 1-1 0 0,-1-1 0 0 0,1 0 1 0 0,-1 0-1 0 0,1 0 1 0 0,-1 1-1 0 0,0-1 1 0 0,1 0-1 0 0,-1 1 0 0 0,0-1 1 0 0,0 0-1 0 0,0 1 1 0 0,1-1-1 0 0,-1 1 1 0 0,0-1-1 0 0,0 1 0 0 0,0 0 1 0 0,-1-1-1 0 0,-57 14-1781 0 0,42-38-4723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5T11:35:38.505"/>
    </inkml:context>
    <inkml:brush xml:id="br0">
      <inkml:brushProperty name="width" value="0.05" units="cm"/>
      <inkml:brushProperty name="height" value="0.05" units="cm"/>
    </inkml:brush>
  </inkml:definitions>
  <inkml:trace contextRef="#ctx0" brushRef="#br0">4391 3455 1988 0 0,'0'0'4717'0'0,"-6"-1"-4257"0"0,-15-2-16 0 0,16 3 27 0 0,-18-5 430 0 0,-10-6-410 0 0,0-1 0 0 0,0-1 0 0 0,1-1 0 0 0,1-3 0 0 0,-55-36 0 0 0,77 47-426 0 0,-153-108 99 0 0,-204-186 0 0 0,144 112 172 0 0,-628-469 745 0 0,-23 26-647 0 0,677 487-2 0 0,-203-193 1 0 0,307 248-121 0 0,3-4 0 0 0,5-4 0 0 0,-139-210 0 0 0,197 265-97 0 0,2-1 0 0 0,1-2-1 0 0,3 0 1 0 0,2-1 0 0 0,-14-57-1 0 0,31 100-202 0 0,-2-21-35 0 0,3 23 12 0 0,0 0 0 0 0,1 1 0 0 0,-1-1 0 0 0,0 0 0 0 0,1 1 0 0 0,-1-1 0 0 0,1 1 0 0 0,-1-1 0 0 0,1 0 0 0 0,-1 1 0 0 0,1-1 0 0 0,-1 1 0 0 0,1-1 0 0 0,0 1 0 0 0,-1 0 0 0 0,1-1 0 0 0,0 1 0 0 0,-1 0 0 0 0,1-1 0 0 0,0 1 0 0 0,0 0 0 0 0,-1 0 0 0 0,1-1 0 0 0,0 1 0 0 0,0 0 0 0 0,-1 0 0 0 0,1 0 0 0 0,0 0 0 0 0,0 0-1 0 0,-1 0 1 0 0,1 0 0 0 0,0 0 0 0 0,0 1 0 0 0,-1-1 0 0 0,1 0 0 0 0,0 0 0 0 0,-1 1 0 0 0,1-1 0 0 0,0 0 0 0 0,-1 1 0 0 0,1-1 0 0 0,0 1 0 0 0,0 0 0 0 0,-1 4 14 0 0,0 0 0 0 0,-1-1 0 0 0,0 1 0 0 0,0 0 0 0 0,0 0 0 0 0,0 0 0 0 0,-1-1 0 0 0,-4 10 0 0 0,2-1 5 0 0,-16 41 20 0 0,-50 97 0 0 0,11-30-9 0 0,29-52 0 0 0,-82 198 337 0 0,84-192-326 0 0,-28 122-1 0 0,54-189-31 0 0,-7 51 8 0 0,9-56 20 0 0,2-7 22 0 0,150-289-276 0 0,43-70 15 0 0,-164 314 246 0 0,1 3 0 0 0,3 0 0 0 0,2 2 0 0 0,1 2 0 0 0,54-45 0 0 0,-83 79-33 0 0,0 0 0 0 0,0 1 1 0 0,0 0-1 0 0,1 1 0 0 0,0 0 0 0 0,1 0 0 0 0,-1 1 1 0 0,1 0-1 0 0,0 1 0 0 0,1 1 0 0 0,-1 0 0 0 0,0 0 1 0 0,1 1-1 0 0,0 0 0 0 0,-1 1 0 0 0,1 0 0 0 0,0 1 1 0 0,0 1-1 0 0,-1 0 0 0 0,1 0 0 0 0,0 1 0 0 0,16 5 1 0 0,65 23-1513 0 0,114 53 1 0 0,-48-16-4008 0 0,-54-29-415 0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2:07:51.100"/>
    </inkml:context>
    <inkml:brush xml:id="br0">
      <inkml:brushProperty name="width" value="0.05292" units="cm"/>
      <inkml:brushProperty name="height" value="0.05292" units="cm"/>
      <inkml:brushProperty name="color" value="#FF0000"/>
    </inkml:brush>
  </inkml:definitions>
  <inkml:trace contextRef="#ctx0" brushRef="#br0">7177 1606 340 0,'0'0'424'0,"0"0"-125"0,-11-5-39 0,11 5-54 0,0 0-41 0,0 0-20 0,-11-6-14 0,11 6-16 0,0 0-7 0,0 0-11 0,0 0-12 0,-8-7-1 0,8 7-20 0,0 0-10 0,0 0-19 0,0 0-2 16,0 0-8-16,-7-7-7 0,7 7 3 15,0 0 22-15,0 0-43 0,0 0-2 0,0 0 8 16,0 0 3-16,0 0-9 0,0 0 9 0,0 0-2 16,0 0-6-16,0 0 5 0,10 13 0 0,-10-13-2 15,9 16 0-15,-2-4 0 0,-1 2 1 0,4 4-4 16,-1-1-8-16,-1 1 3 0,0 4 10 0,0-2 4 16,0 1-3-16,0 2-2 0,0-2 0 15,-1 1 0-15,1-2 5 0,-2-1-10 0,1 0 1 16,-1-4 37-16,0-1-5 0,1-2 46 0,2-1 2 15,1-3 23-15,0-2-22 0,-10-6 15 0,37-3-17 16,-5-8 2-16,3-4-19 0,13-12-10 16,6-4-11-16,2-6-8 0,8-6-10 0,14-13-6 15,4-1-5-15,-2 0 6 0,-2 2-7 0,-14 10-2 16,-1 3-3-16,-3 2 1 0,-3 5-2 0,-3 3-4 16,-6 3 7-16,-4 5-9 0,-12 7 5 0,-3 2-8 15,-6 3 5-15,-5 1-7 0,0 2 10 0,-6 4-11 16,0-1 7-16,-12 6-7 0,17-5 6 0,-17 5-3 15,15-2 4-15,-15 2-19 0,0 0-10 0,18 2-44 16,-18-2-53-16,0 0-45 0,13 7-19 0,-13-7-55 16,0 0-103-16,-1 13-440 0,1-13-324 0</inkml:trace>
  <inkml:trace contextRef="#ctx0" brushRef="#br0" timeOffset="5298.56">23132 1906 492 0,'0'0'348'0,"0"0"-67"15,0 0-100-15,0 0 15 0,0 0-75 0,0 0 6 16,0 0-49-16,0 0 12 0,17 2-46 0,-17-2 26 16,0 0-40-16,0 0 25 0,0 0-49 0,0 0 33 15,0 0-36-15,0 0 31 0,0 0-35 0,0 0 28 16,11 6-32-16,-11-6 34 0,5 13-34 0,-1-4 33 15,-1 1-43-15,1 3 34 0,1 4 10 16,-3-2-7-16,3 6 8 0,0 1-4 0,1-3 9 16,-1 3 23-16,2-3-35 0,0-1 36 0,-1 1-35 15,2-3 35-15,1 1-29 0,0-5 33 0,-2 0-17 16,2 1 34-16,3-6-8 0,-1-1 37 0,3 0-9 16,-14-6 11-16,31 2-27 0,-8-4-1 0,3-5-24 15,7-5-1-15,4-5-18 0,8-7-4 16,2-5 1-16,3-4-1 0,2-2-3 0,3-3-5 15,1-3 0-15,4-1 2 0,0-2-9 0,2 1 6 16,-2 1-40-16,-4 2 11 0,2 3 2 0,-5 3 0 16,-2 2 1-16,-7 4 0 0,-10 6-3 15,-2 4 3-15,-5 2-2 0,-3 2 0 0,-5 3-1 16,-6 3-1-16,0 1 5 0,-4 2-17 0,-9 5-23 16,15-9-45-16,-15 9-24 0,13-4 6 0,-13 4-21 15,0 0-10-15,10 6-11 0,-10-6-12 0,0 13-37 16,-4-1-48-16,-1 1-81 0,-2 4-313 0,-5 3-166 15</inkml:trace>
  <inkml:trace contextRef="#ctx0" brushRef="#br0" timeOffset="8104.56">26179 6958 507 0,'0'0'355'16,"0"0"-85"-16,10-5-45 0,-10 5-37 0,0 0-52 16,7-7-74-16,-7 7 17 0,0 0 25 15,0 0 37-15,9-6-28 0,-9 6 33 0,0 0-24 16,0 0-4-16,0 0-36 0,9-7-10 0,-9 7-11 16,0 0-12-16,0 0-8 0,0 0-4 0,0 0-6 15,0 0-10-15,0 0-4 0,8-6-6 0,-8 6 7 16,0 0-6-16,0 0-2 0,0 0-3 0,0 0 1 15,0 0-3-15,0 0 2 0,4 9-4 0,-4-9-12 16,0 0 78-16,1 17-59 0,-1-17 51 16,0 14-47-16,0-14 57 0,1 15-54 0,-1-15 62 15,2 17-52-15,-2-17 55 0,3 18-51 0,1-10 55 16,0 2-48-16,4-3 46 0,-1 1-54 16,1-1 47-16,7-2-60 0,-2 0 51 0,6-2-58 15,1-2 39-15,5-1-48 0,3-1 46 0,4-3-51 16,5-3 50-16,3-2-50 0,-2-2 44 0,3-3-40 15,10-3 0-15,0-5 6 0,2 1 1 0,-2-4 1 16,2 0 0-16,-2-3 0 0,-2 2 4 0,2 1-2 16,-2 0 9-16,-2 0 0 0,-3 5-18 15,-9 3 12-15,1 0-1 0,-3 1 1 0,-1 2-3 16,-2-1 2-16,-4 4-2 0,-6 2-4 0,-1 0-2 16,-4 4 3-16,-2 0-2 0,-3-1-1 0,-10 6-2 15,17-7-1-15,-17 7-3 0,13-6 3 16,-13 6-3-16,0 0-5 0,13-5-13 0,-13 5-19 15,0 0-43-15,0 0-19 0,15-7-66 0,-15 7 17 16,0 0-58-16,0 0 1 0,0 0-67 0,0 0-70 16,0 0-455-16,-2 11-346 0</inkml:trace>
  <inkml:trace contextRef="#ctx0" brushRef="#br0" timeOffset="17226.56">17580 3350 213 0,'0'0'381'0,"0"0"-113"0,-7 7-73 15,7-7-40-15,0 0-39 0,0 0-10 16,0 0-45-16,0 0 9 0,0 0-21 0,0 0 6 16,-6 6-22-16,6-6 8 0,0 0-19 0,0 0 18 15,0 0-28-15,0 0 26 0,0 0-44 0,0 0 48 16,0 0-27-16,0 0 15 0,12 7-18 0,-12-7 24 15,0 0-2-15,15 4-4 0,-15-4-5 0,14 1 1 16,-14-1-3-16,19 1-1 0,-19-1-2 0,26 1 4 16,-26-1-4-16,30 0 0 0,-30 0-5 0,35-1-26 15,-16 1 31-15,3-1-2 0,-1 1-4 0,0 0 0 16,2 0-4-16,-1 0-2 0,-1 0 7 0,1 0-9 16,0-1-3-16,-2 2 1 0,2-1-2 15,1 0 0-15,-1 0-8 0,3 0 9 0,-4 1 6 16,1-1-1-16,-1 0-2 0,5 1-8 0,-2-1 2 15,2 0-6-15,-1 2 8 0,1-2 0 16,-1 0-2-16,-1 1 1 0,3-1-10 0,-2 1 14 16,0 0-5-16,-1-1 3 0,2 2 1 0,-2-2-1 15,-2 3 7-15,0-3-13 0,-2 1 4 0,3 2 1 16,-2-2 0-16,2 2 0 0,-3-2-1 0,-2 3-8 16,5-1 7-16,-3 3 4 0,-2-5-2 15,4 5 0-15,-2-2 1 0,1 0 1 0,1-1-4 16,-1 2 3-16,1-1-1 0,1 2-8 0,1-5 9 0,3 3 8 15,-3 0-4-15,2-1-1 0,2 0 3 16,2-1 2-16,-1-2-1 0,0 3 8 0,2-2-8 0,0-1-7 16,-1 0-6-16,1 0 11 0,-3 1-8 15,2 1 0-15,-1-1 6 0,-2-1-1 0,0 0-3 16,-2 1-1-16,-1 1 6 0,0-2-3 0,-3 0-5 16,1 0 3-16,-3 1-9 0,4-1 10 15,0 0-2-15,3-1 0 0,-2 1 1 0,2-2-1 16,-1 2 8-16,1-1-10 0,-1 1-1 0,3-1 1 15,-2-2 3-15,-1 3 0 0,-2-1-3 0,-1 1 3 16,0 0 0-16,-2 0-4 0,2 0 5 0,-3 0-4 16,2 0 6-16,-2 1-3 0,0-2-2 15,0 1 1-15,0 0 1 0,0 1 0 0,-2 0-7 16,2 1 5-16,-1-1-1 0,1-1 3 0,0 1 2 16,-2-1-2-16,2 2 2 0,-1-2-2 0,1 0 0 15,0 0 1-15,1 0-1 0,0 0-17 0,-1 0 20 16,2-2-6-16,-1 2 4 0,2 0 4 0,-3-1-3 15,3 1 1-15,-2-1-1 0,-2 1-1 0,2-2-2 16,0 1 1-16,-2 1 0 0,-1-1-8 16,-17 1 8-16,32 0-13 0,-32 0 14 0,31-3 4 15,-31 3 0-15,31 0-1 0,-31 0 0 0,29 0-3 16,-29 0 1-16,28-3-2 0,-28 3 0 0,27-1 3 16,-27 1-6-16,22-1 3 0,-22 1-6 15,20 0 8-15,-20 0-3 0,19-2 0 0,-19 2 0 16,0 0 1-16,21 0-1 0,-21 0-2 0,0 0-1 15,0 0-29-15,20 2-12 0,-20-2-34 0,0 0-25 16,0 0-52-16,9 5-67 0,-9-5-101 0,0 0-164 16,0 0 62-16</inkml:trace>
  <inkml:trace contextRef="#ctx0" brushRef="#br0" timeOffset="18274.56">21908 3509 114 0,'-18'-4'361'0,"18"4"-120"0,0 0-58 16,0 0-35-16,-13-3-22 0,13 3-4 0,0 0-15 15,0 0 4-15,0 0-35 0,0 0 7 0,0 0-32 16,0 0 13-16,-12-5-33 0,12 5 4 0,0 0-16 16,0 0 11-16,0 0-12 0,0 0 12 15,0 0-27-15,12-5 24 0,-12 5-22 0,14-3 32 16,-14 3-9-16,19-4 3 0,-19 4-13 0,27-1 8 15,-11-2-5-15,0 0 3 0,4 2-5 16,0-1-2-16,0 0-5 0,2 0-1 0,2-1-8 16,2 2 11-16,-2-2-1 0,2 1-2 0,-1 2 3 15,2-3-1-15,-1 1-2 0,1 0-3 0,-1 1-1 16,1-2-1-16,1 2-11 0,0 0 14 0,-1-1-2 16,1 0 0-16,-1 0-2 0,3 1 0 0,-1 1 2 15,0 0-2-15,2-4 0 0,-2 3-3 0,2 0-2 16,-1 0-7-16,0 0 12 0,-2-1-3 15,2 0 4-15,-1 2 2 0,-1-2-1 0,0 1 0 16,0-1-3-16,-1 2 1 0,1 0-1 16,0-3-8-16,-1 2 7 0,0-2 2 0,1 2 0 15,-1 1 3-15,0-3-4 0,0 2 0 0,-1 1 1 16,3-3 1-16,-4 2-12 0,3 0 14 0,-1-1-7 16,-1 1-1-16,-1-1 5 0,1 1 0 0,-1 0 7 15,0 0-7-15,-2 1-1 0,-3-4-1 0,3 4-7 16,-1 0 8-16,-2 0-4 0,3 0 3 0,-1 0-17 15,-1 0 18-15,0 0 3 0,2 0-4 0,-1 0 15 16,-2 0-17-16,3 0 2 0,-1 0 0 0,-1 0-3 16,0 2-20-16,0 0 17 0,0-2 8 15,-1 1-4-15,1-1-19 0,-3 1 25 0,3 0 2 16,0-1-6-16,-3 2 3 0,3-1-2 0,-1 1-1 16,-2-2 0-16,2 1-1 0,1-1 0 15,-2 1-10-15,3-1 14 0,-2 0-4 0,-2 3-2 16,4-3 1-16,-2 0 0 0,0 0 1 0,0 0 2 15,0 0-12-15,0 0 5 0,-1 0-1 0,2 0 7 16,-4 1 2-16,3-1-3 0,-1 0 1 0,1 2 5 16,-1-2-5-16,-1 0-11 0,1 0 10 0,0 1-2 15,-1-1 3-15,1 0 1 0,-19 0-2 0,32 0 2 16,-13 1 0-16,-2-1-11 0,2 2 14 0,-1-2-8 16,1 1 6-16,2 0-2 0,-5-1 0 15,3 2-1-15,-19-2-27 0,32 1 34 0,-32-1-5 16,28 0-5-16,-28 0 6 0,28 0-4 15,-28 0 5-15,27 2-4 0,-27-2 2 0,22 1-1 16,-22-1-1-16,23 0 0 0,-23 0-9 0,19 2 8 16,-19-2 1-16,20 0 0 0,-20 0-2 0,0 0 1 15,21 0-4-15,-21 0-9 0,0 0-16 0,22 2-26 16,-22-2-36-16,0 0-70 0,19 2-58 0,-19-2-360 16,0 0-106-16</inkml:trace>
  <inkml:trace contextRef="#ctx0" brushRef="#br0" timeOffset="19428.56">26055 3471 313 0,'0'0'293'0,"0"0"-83"0,0 0-45 15,-4-8-31-15,4 8-9 0,0 0-19 0,0 0 7 16,0 0-34-16,1-11 11 0,-1 11-37 0,0 0 9 15,0 0-31-15,11-7 13 0,-11 7-26 16,0 0 8-16,18-3-20 0,-18 3 20 0,18-4-27 16,-18 4 23-16,23 0-21 0,-23 0 9 0,27 0 7 15,-27 0-8-15,31 1 8 0,-12 2-6 0,-1-3-2 16,0 0 2-16,1 1-1 0,-1 1 0 0,2-1-19 16,-1 0 21-16,2 2-15 0,-1-3 30 0,1 1-31 15,-1 0 21-15,1 1-17 0,0-1 26 16,3-1-29-16,3 1 16 0,-2 0-16 0,0-1-13 15,3 2 13-15,-1-2 34 0,3 0-32 16,0 0 28-16,-2 0-33 0,3 0 25 0,-2 0 6 16,1 0-4-16,-1 0-3 0,-1 0-1 0,2 3-4 15,-2-3-1-15,0 0-1 0,-2 0-10 0,0 1 14 16,1 0-4-16,-3 1 1 0,3-1-2 0,-3-1-1 16,1 1 2-16,-1 1-2 0,2-1 16 0,-1-1-13 15,2 4-10-15,0-4 3 0,0 1 0 0,2 0 4 16,-1 0-2-16,4 1-2 0,-1-2-10 15,1 1 15-15,5 1-8 0,-5-1 3 0,0 0 3 16,0-1-3-16,0 0-3 0,0 3 1 0,0-3-25 16,-2 3 29-16,2-2-3 0,0-1 3 15,-3 3-3-15,2-2 1 0,0 0-3 0,-2 1 1 16,3-1-2-16,-1 1-7 0,1-1 3 0,5 1 8 16,-7 0-1-16,2 0 1 0,0 0-2 0,0-1-1 15,3 0 0-15,-3 3-11 0,-2-4 17 0,6 3-6 16,-4-2 1-16,-2 2-3 0,0-2 0 0,1 0-3 15,-2 0 6-15,-1 1-13 0,-1-1 12 16,3 0-3-16,-2 0 4 0,-2 1 0 0,1-2 0 16,0 0-3-16,-1 0 2 0,1 0-12 0,-2 3 10 15,2-3 2-15,0 0-2 0,-2 0 3 0,0 0 1 16,0 0-3-16,-2 0 2 0,-1 0-9 0,3 0 9 16,-3-3 2-16,0 3-2 0,2 0 3 15,0 0 6-15,0 0-11 0,-3 0 2 0,1 0-12 16,-3 0-2-16,2 0 16 0,-1 0 0 0,-1 0-3 15,0 0 2-15,0 0 0 0,1 0-26 16,0 0 19-16,0 0-2 0,1 0 13 0,-1 0-2 16,2 0 0-16,-3 0-4 0,4 0 2 0,-2 3-1 15,-1-3-12-15,1 0 10 0,0 0 2 0,-3 0 0 16,3 0 1-16,-2 0-4 0,-1 0 2 0,-18 0-1 16,31 0-9-16,-31 0 13 0,30-3 3 0,-30 3-3 15,31 0-3-15,-31 0-4 0,28-4 9 0,-28 4-2 16,27-1-7-16,-27 1 9 0,25-3-5 0,-25 3 2 15,24-2 7-15,-24 2-1 0,25-4 2 16,-25 4-8-16,20-3-9 0,-20 3 12 16,21 0-1-16,-21 0 2 0,15-4-4 0,-15 4-2 15,17-2 3-15,-17 2 4 0,0 0-8 0,19-2 5 16,-19 2-4-16,0 0 4 0,13-4-3 0,-13 4-1 16,0 0-4-16,0 0-7 0,0 0-16 0,14-3-25 15,-14 3-36-15,0 0-56 0,0 0-55 0,0 0-68 16,-13-6-272-16,13 6-32 0</inkml:trace>
  <inkml:trace contextRef="#ctx0" brushRef="#br0" timeOffset="29085.56">1119 14620 26 0,'0'0'93'0,"0"0"106"15,0 0-152-15,0 0 92 0,0 0-137 0,-8-6 97 16,8 6-106-16,0 0 106 0,0 0-116 0,0 0 112 16,0 0-113-16,0 0 113 0,0 0-120 0,0 0 115 15,0 0-111-15,0 0 115 0,0 0-152 0,0 0 35 16,0 0-51-16,0 0 138 0,0 0-69 0,0 0 133 15,0 0-120-15,0 0 111 0,0 0-129 0,0 0 103 16,0 0-121-16,0 0 112 0,0 0-124 0,-6 7 114 16,6-7-120-16,0 0 118 0,0 0-123 0,0 0 126 15,0 0-117-15,0 0 111 0,0 0-121 0,0 0 114 16,0 0-126-16,0 0 127 0,0 0-118 0,0 0 117 16,0 0-118-16,0 0 120 0,0 0-128 15,0 0 120-15,0 0-110 0,0 0 117 16,0 0-110-16,0 0 104 0,0 0-114 0,0 0 120 15,5 9-119-15,-5-9 116 0,0 0-114 0,0 0 117 16,0 0-112-16,0 0 105 0,0 0-96 0,13 4 103 16,-13-4-108-16,0 0 105 0,0 0-103 0,0 0 79 15,14 3-68-15,-14-3 100 0,0 0-100 0,0 0 99 16,0 0-106-16,19 1 93 0,-19-1-92 0,0 0 101 16,0 0-100-16,0 0 96 0,22 0-97 0,-22 0 92 15,0 0-87-15,0 0 87 0,18-1-97 0,-18 1 96 16,0 0-97-16,0 0 93 0,0 0-97 0,20 0 99 15,-20 0-98-15,0 0 98 0,0 0-97 16,18-1 95-16,-18 1-95 0,0 0 98 0,0 0-95 16,17-2 97-16,-17 2-93 0,0 0 90 15,0 0-96-15,19-1 96 0,-19 1-96 0,0 0 95 16,0 0-90-16,18 0 89 0,-18 0-92 0,0 0 94 16,16-3-96-16,-16 3 94 0,0 0-90 0,18-1 90 15,-18 1-96-15,0 0 85 0,18-3-81 0,-18 3 89 16,0 0-89-16,18-3 87 0,-18 3-86 0,0 0 88 15,15-1-92-15,-15 1 93 0,0 0-91 0,17-1 90 16,-17 1-92-16,0 0 83 0,0 0-77 16,19-1 88-16,-19 1-96 0,0 0 96 0,18-2-92 15,-18 2 91-15,0 0-93 0,19-2 92 0,-19 2-8 16,0 0-6-16,18 0-7 0,-18 0-4 0,0 0-14 16,22-2 12-16,-22 2-8 0,0 0 1 0,21-1-2 15,-21 1-3-15,0 0-4 0,21-4 3 0,-21 4 0 16,0 0-2-16,22-2 1 0,-22 2-2 15,0 0 13-15,20-3-26 0,-20 3 12 0,0 0 0 16,22-3-13-16,-22 3-65 0,15-1 93 0,-15 1-78 16,0 0 89-16,22-1-6 0,-22 1-83 0,0 0 91 15,19-3-84-15,-19 3 91 0,0 0-89 0,19-1 92 16,-19 1-90-16,0 0 87 0,20-1-81 0,-20 1 85 16,0 0-87-16,20 0 91 0,-20 0-90 15,0 0 89-15,19 1-94 0,-19-1 94 0,0 0-89 16,17 1 77-16,-17-1-74 0,0 0 89 0,16 1-91 15,-16-1 90-15,0 0-88 0,18 3 87 0,-18-3-86 16,0 0 89-16,14 1-92 0,-14-1 88 0,0 0-88 16,18 3 80-16,-18-3-79 0,0 0 82 0,14 3-83 15,-14-3 91-15,0 0-89 0,13 1 86 0,-13-1-87 16,0 0 102-16,0 0-105 0,18 6 90 16,-18-6-90-16,0 0 90 0,14 2-89 0,-14-2 89 15,0 0-91-15,0 0 90 0,15 5-86 0,-15-5 87 16,0 0-88-16,0 0 90 0,15 5-91 0,-15-5 91 15,0 0-91-15,12 4 90 0,-12-4-91 16,0 0 81-16,0 0-77 0,13 3 86 0,-13-3-86 16,0 0 87-16,0 0-85 0,15 5 67 0,-15-5-69 15,0 0 92-15,0 0-92 0,13 4 91 0,-13-4-91 16,0 0 79-16,0 0-75 0,14 3 83 0,-14-3-89 16,0 0 91-16,0 0-89 0,13 3 89 0,-13-3-87 15,0 0 85-15,0 0-90 0,0 0 90 0,16 2-88 16,-16-2 78-16,0 0-74 0,0 0 85 0,0 0-89 15,13 4 91-15,-13-4-89 0,0 0 85 0,0 0-86 16,0 0 88-16,15 2-88 0,-15-2 90 16,0 0-88-16,0 0 86 0,0 0-86 15,17 1 85-15,-17-1-86 0,0 0 86 0,0 0-80 16,0 0 77-16,18 1-83 0,-18-1 85 0,0 0-84 16,0 0 86-16,0 0-87 0,18 4 87 0,-18-4-87 15,0 0 88-15,0 0-88 0,0 0 93 0,19 0-94 16,-19 0 84-16,0 0-8 0,0 0-5 0,0 0-8 15,19 0-5-15,-19 0-1 0,0 0 8 0,0 0-15 16,0 0-12-16,18 0 12 0,-18 0-3 0,0 0-3 16,0 0 3-16,18 0-1 0,-18 0-1 0,0 0 0 15,0 0 0-15,19-4-1 0,-19 4-1 0,0 0 1 16,0 0-2-16,22 0-8 0,-22 0 11 0,0 0-3 16,0 0 0-16,23 0 3 0,-23 0-2 0,0 0 0 15,0 0 1-15,21-1 2 0,-21 1-2 16,0 0 0-16,0 0-1 0,21-1 1 15,-21 1-8-15,0 0 11 0,0 0-5 0,22-2 6 16,-22 2-3-16,0 0-3 0,16-4 2 0,-16 4 2 16,0 0-1-16,16 0-1 0,-16 0-1 0,0 0 0 15,15-3 0-15,-15 3-4 0,0 0 6 0,0 0-4 16,17-2 1-16,-17 2 4 0,0 0-2 0,0 0 0 16,16-1 0-16,-16 1-1 0,0 0 3 0,0 0-2 15,13-3-1-15,-13 3 2 0,0 0-8 0,0 0 7 16,0 0-3-16,0 0 1 0,18-1 3 0,-18 1-3 15,0 0 2-15,0 0 1 0,0 0-2 16,0 0 1-16,0 0 0 0,15-3-2 0,-15 3 0 16,0 0-6-16,0 0 8 0,0 0-4 0,0 0 0 15,0 0 5-15,0 0 1 0,0 0-3 0,18 0 0 16,-18 0-1-16,0 0 2 0,0 0 0 0,0 0-1 16,0 0-1-16,0 0-5 0,0 0 6 15,0 0-5-15,19 0 6 0,-19 0-2 0,0 0 0 16,0 0 1-16,0 0 1 0,0 0 10 0,0 0-14 15,0 0 4-15,18 0-4 0,-18 0-6 0,0 0 1 16,0 0 9-16,0 0-2 0,0 0 1 0,0 0-1 16,0 0 4-16,0 0-3 0,0 0 0 15,19 1 0-15,-19-1-11 0,0 0 12 0,0 0 0 16,0 0-8-16,0 0 1 0,0 0 10 0,18 2-5 16,-18-2-1-16,0 0 4 0,0 0-1 0,0 0 0 15,0 0 41-15,18 1-48 0,-18-1-1 0,0 0 1 16,0 0 4-16,0 0-17 0,18 0 11 0,-18 0 12 15,0 0-7-15,0 0 1 0,0 0 5 0,0 0-3 16,22 0 12-16,-22 0-14 0,0 0 3 0,0 0 0 16,0 0 1-16,0 0-3 0,17-1-1 15,-17 1 2-15,0 0-10 0,0 0 10 0,0 0 4 16,0 0-1-16,17-2-2 0,-17 2 0 0,0 0 2 16,0 0-3-16,0 0 1 0,17-2 0 15,-17 2-1-15,0 0-4 0,0 0-1 0,0 0-9 16,15-3 13-16,-15 3 6 0,0 0-5 0,0 0 2 15,0 0-3-15,0 0 4 0,19 0-3 0,-19 0 0 16,0 0 0-16,0 0 0 0,0 0-9 0,0 0 3 16,0 0 5-16,21 0-1 0,-21 0 4 0,0 0 6 15,0 0 1-15,0 0-10 0,0 0 0 0,0 0 0 16,19 0-1-16,-19 0 1 0,0 0 1 0,0 0-8 16,0 0 8-16,0 0-3 0,18 0 0 0,-18 0 4 15,0 0 0-15,0 0 1 0,0 0-3 0,0 0 1 16,19 0 1-16,-19 0 0 0,0 0-2 15,0 0-12-15,0 0 6 0,0 0 12 16,22 0-9-16,-22 0 6 0,0 0 0 0,0 0-2 16,0 0 4-16,19 1-4 0,-19-1 3 0,0 0 2 15,0 0-6-15,0 0-2 0,19 0-6 0,-19 0 21 16,0 0-18-16,0 0 1 0,18 2 4 0,-18-2 0 16,0 0 1-16,0 0 2 0,18 1 0 0,-18-1-3 15,0 0-1-15,0 0 2 0,16 0-4 0,-16 0-4 16,0 0 8-16,0 0 0 0,19 1-3 0,-19-1 3 15,0 0 1-15,16 2 1 0,-16-2-2 16,0 0-1-16,19 1 1 0,-19-1 0 0,0 0-1 16,19 0-8-16,-19 0 3 0,0 0 8 0,17 1-5 0,-17-1 1 15,0 0 4-15,19 0 0 0,-19 0-1 16,0 0 2-16,18 2-3 0,-18-2 1 0,0 0 0 16,19 1 2-16,-19-1-10 0,0 0 8 15,22 0-4-15,-22 0 2 0,0 0 4 0,24 0 0 16,-24 0 5-16,18 0-6 0,-18 0-1 0,19 0 0 15,-19 0 2-15,18 0-2 0,-18 0-2 0,19 0-6 16,-19 0 9-16,19 0-1 0,-19 0-6 0,17 2 6 16,-17-2 1-16,0 0-2 0,24 0 1 0,-24 0 0 15,0 0-3-15,23 1 4 0,-23-1-2 0,0 0 0 16,21 2-6-16,-21-2 3 0,0 0 4 0,20 0-11 16,-20 0 9-16,0 0 4 0,20 2-1 15,-20-2-1-15,0 0 2 0,18 2-2 0,-18-2-1 16,0 0 1-16,20 2-3 0,-20-2-3 0,0 0 6 15,18 1-4-15,-18-1-2 0,0 0 10 0,20 2-4 16,-20-2-2-16,0 0 2 0,19 3 0 0,-19-3 0 16,0 0-1-16,18 2 1 0,-18-2 0 15,0 0-6-15,19 3 8 0,-19-3-7 0,13 3 5 16,-13-3-1-16,0 0 0 0,22 4 3 0,-22-4 1 16,0 0-4-16,20 2-2 0,-20-2 2 0,0 0 0 15,23 3-4-15,-23-3 5 0,0 0-4 0,21 3 4 16,-21-3 3-16,0 0-2 0,23 1-1 0,-23-1 0 15,0 0 1-15,21 0 0 0,-21 0 1 16,16 3 0-16,-16-3-3 0,0 0 4 0,23 1-3 16,-23-1 2-16,0 0-10 0,23 2 10 0,-23-2-2 15,0 0-2-15,20 2 2 0,-20-2-2 0,0 0 2 16,22 0-1-16,-22 0 2 0,0 0-5 0,23 0 0 16,-23 0 3-16,0 0-4 0,24 0 6 0,-24 0 0 15,17 2-1-15,-17-2-1 0,17-2 0 0,-17 2 2 16,19 4-2-16,-19-4 0 0,19-2 2 15,-19 2-3-15,20 0 4 0,-20 0-8 0,0 0 10 16,27 0-6-16,-27 0 1 0,18-2 2 16,-18 2-4-16,19 0 5 0,-19 0-4 0,18 0 0 15,-18 0 2-15,0 0-2 0,27 0-4 0,-27 0 6 16,0 0-8-16,24 0 3 0,-24 0 10 0,0 0 26 16,24 0-40-16,-24 0 34 0,0 0-37 0,23-1 34 15,-23 1-39-15,0 0 38 0,22 0-37 0,-22 0 23 16,0 0-22-16,23 0 34 0,-23 0-42 0,0 0 42 15,24 0-36-15,-24 0 32 0,0 0-32 0,23 0 35 16,-23 0-38-16,0 0 45 0,23-1-45 0,-23 1 37 16,0 0-39-16,22-2 30 0,-22 2-23 0,0 0 26 15,23-1-33-15,-23 1 41 0,0 0-34 0,22 0 33 16,-22 0-33-16,0 0 32 0,20-3-35 0,-20 3 37 16,0 0-38-16,22-1 35 15,-22 1-37-15,0 0 38 0,20 0-41 0,-20 0 5 16,0 0 8-16,20-3 34 0,-20 3-37 0,0 0 35 15,19 0-37-15,-19 0 34 0,0 0-36 0,20-2 43 16,-20 2-48-16,0 0 2 0,18-1-4 0,-18 1 13 16,0 0 6-16,19 3 2 0,-19-3-1 0,0 0 6 15,18 0-6-15,-18 0 1 0,0 0 1 0,19 0-1 16,-19 0 2-16,0 0-4 0,21 3 4 0,-21-3-5 16,0 0 6-16,19 1 3 0,-19-1-4 0,0 0 0 15,22 1 0-15,-22-1 0 0,0 0 2 0,21 2-4 16,-21-2 2-16,0 0-3 0,18 3 4 0,-18-3-7 15,0 0 1-15,21 1 8 0,-21-1 1 16,0 0-3-16,19 0 0 0,-19 0 0 0,0 0-1 16,19 1 6-16,-19-1-6 0,0 0 0 15,20 0-2-15,-20 0 3 0,0 0-8 0,22 0 8 16,-22 0 0-16,0 0 2 0,21 0-2 0,-21 0-2 16,0 0 2-16,23 0 0 0,-23 0-1 0,0 0-2 15,22 0-2-15,-22 0 5 0,0 0-5 0,25 0-3 16,-25 0 11-16,0 0 30 0,20 0-40 0,-20 0 34 15,0 0-29-15,22 0 24 0,-22 0-30 16,0 0 26-16,23 0-36 0,-23 0 25 0,0 0-22 0,24 0 31 16,-24 0-37-16,16 2 45 0,-16-2-40 15,0 0 32-15,23 2-32 0,-23-2 25 0,0 0-25 16,24 1 34-16,-24-1-35 0,0 0 36 0,23 1-41 16,-23-1 29-16,0 0-23 0,26 0 33 0,-26 0-39 15,0 0 42-15,22 1-37 0,-22-1 35 0,0 0-36 16,22 0 36-16,-22 0-35 0,0 0 39 0,23 2-41 15,-23-2 36-15,0 0-40 0,21 0 40 16,-21 0-41-16,0 0 41 0,19 1-34 0,-19-1 33 16,0 0-34-16,18 0 36 0,-18 0-36 0,0 0 34 15,0 0-34-15,20 0 36 0,-20 0-40 0,0 0 31 16,0 0-25-16,22 0 30 0,-22 0-30 0,0 0 35 16,17 2-32-16,-17-2 28 0,0 0-32 15,17 1 34-15,-17-1-35 0,0 0 36 0,19 1-37 16,-19-1 36-16,0 0-39 0,20 0 38 0,-20 0-39 15,0 0 42-15,19 3-35 0,-19-3 32 0,0 0-33 16,18 0 32-16,-18 0-32 0,0 0 33 0,20 0-32 16,-20 0 33-16,0 0-38 0,22 1 40 0,-22-1-43 15,0 0 39-15,19-1-35 0,-19 1 38 0,0 0-35 16,23 0 35-16,-23 0-35 0,0 0 36 0,23 0-38 16,-23 0 34-16,0 0-31 0,24 0 24 15,-24 0-25-15,0 0 32 0,26-3-33 0,-26 3 37 16,0 0-35-16,26 0 33 0,-26 0-34 0,19 0 34 15,-19 0-35-15,19-1 35 0,-19 1-35 16,18 0 26-16,-18 0-28 0,0 0 39 0,24 0-41 16,-24 0 11-16,0 0 31 0,24 0-35 0,-24 0 36 15,0 0-39-15,23-1 38 0,-23 1-37 0,0 0 36 16,22-2-38-16,-22 2 27 0,0 0-25 0,20 2 39 16,-20-2-45-16,0 0 41 0,21 0-34 0,-21 0 33 15,0 0-35-15,19 0 36 0,-19 0-35 0,0 0 34 16,23 0-35-16,-23 0 35 0,0 0-40 0,23 0 33 15,-23 0-38-15,0 0 48 0,24 1-35 0,-24-1 34 16,0 0-32-16,23-1 30 0,-23 1-32 0,0 0 31 16,25 1-34-16,-25-1 35 15,0 0-43-15,23 0 40 0,-23 0-31 0,0 0 40 16,22 1-40-16,-22-1 32 0,0 0-34 0,22 0 36 16,-22 0-35-16,0 0 35 0,25 3-35 0,-25-3 24 15,17 0-24-15,-17 0 35 0,17 1-38 0,-17-1 39 16,18 2-35-16,-18-2 35 0,14 2-30 0,-14-2 34 15,18 2-41-15,-18-2 34 0,0 0-34 0,24 1 36 16,-24-1-39-16,17 1 40 0,-17-1-37 0,16 2 34 16,-16-2-31-16,18 1 34 0,-18-1-37 0,0 0 37 15,25 0-34-15,-25 0 31 0,19 0-32 0,-19 0 34 16,20 0-34-16,-20 0 25 0,19 0-27 0,-19 0 38 16,22 0-37-16,-22 0 33 0,23 0-37 15,-23 0 41-15,22 0-35 0,-22 0 35 0,24 0-36 16,-24 0 35-16,23-1-36 0,-23 1 36 15,23-2-39-15,-23 2 38 0,24 0-40 0,-24 0 41 16,22-1-35-16,-22 1 35 0,27 0-34 0,-27 0 35 16,28-3-36-16,-28 3 36 0,27-1-34 0,-27 1 29 15,27-1-22-15,-27 1 28 0,28-2-32 0,-28 2 37 16,27-1-32-16,-27 1 29 0,26 0-31 0,-26 0 31 16,26-3-32-16,-26 3 34 0,27 0-35 0,-27 0 22 15,28 0-24-15,-28 0 39 0,24 0-44 0,-24 0 31 16,26 0-24-16,-26 0 30 0,25 0-30 0,-25 0 27 15,27 0-31-15,-27 0 33 0,27 0-31 0,-27 0 35 16,28 3-33-16,-28-3 19 0,30 0-22 16,-30 0 25-16,29 3-19 0,-29-3 23 0,28 1-22 15,-28-1 23-15,28 3-24 0,-28-3 22 0,28 2-20 16,-28-2 18-16,28 3-18 0,-28-3 14 16,28 2-26-16,-28-2 32 0,29 3-24 0,-29-3 32 15,29 4-32-15,-29-4 20 0,31 3-21 0,-31-3 22 16,32 5-24-16,-17-3 20 0,3 0-19 0,-4-1 18 15,4 2-20-15,0-1 28 0,-3 1-24 0,3-2 22 16,-3 2-22-16,-15-3 25 0,32 3-19 0,-32-3 18 16,32 1-18-16,-17 2 16 0,-15-3-16 15,30 4 3-15,-30-4-4 0,29 1 21 0,-12 3-21 16,-17-4 18-16,33 2-17 0,-33-2 17 0,32 3-16 16,-14 0 13-16,0-2-16 0,-18-1 11 0,29 1-1 15,-11 2-2-15,-18-3-2 0,32 1 10 0,-15 1-19 16,-17-2 29-16,28 2-24 0,-28-2 18 0,29 2-3 15,-29-2-9-15,28 1 8 0,-28-1-7 16,27 1 15-16,-27-1-9 0,27 0 4 0,-27 0-13 16,28 2 5-16,-28-2-7 0,27 0 11 0,-27 0-9 15,27 1 9-15,-27-1-12 0,23 0 11 0,-23 0-13 16,24 0 12-16,-24 0-13 0,21 2 13 0,-21-2-13 16,21 0 12-16,-21 0-4 0,22 1 1 15,-22-1-12-15,19 0 5 0,-19 0 0 0,19 0 13 16,-19 0-10-16,21 2 4 0,-21-2-11 0,18 0 11 15,-18 0-10-15,19 0 11 0,-19 0-11 0,20 2 14 16,-20-2-16-16,18 2 14 0,-18-2-7 0,23 1 12 16,-23-1-19-16,22 1 13 0,-22-1-12 0,20 1 11 15,-20-1-10-15,27 1 12 0,-27-1-4 0,27 4 8 16,-27-4-21-16,27 0 6 0,-27 0 0 0,27 3 15 16,-27-3-14-16,28 1-9 0,-28-1 11 15,28 1 11-15,-28-1-13 0,26 3 11 0,-26-3-5 16,29 1 2-16,-29-1-11 0,27 3 5 0,-27-3-1 15,28 1 11-15,-28-1-12 0,28 1 10 16,-28-1-9-16,27 1 9 0,-27-1-11 0,28 2 9 16,-28-2-2-16,27 0 4 0,-27 0-7 0,25 0 0 15,-25 0-3-15,23 0 11 0,-23 0-13 0,22 0 12 16,-22 0-13-16,22 0 14 0,-22 0-11 0,21 0 14 16,-21 0-1-16,18 0 14 0,-18 0-5 0,18-2 0 15,-18 2-1-15,18-1 1 0,-18 1-6 0,0 0 8 16,23-2-12-16,-23 2 2 0,0 0-5 0,22-3 3 15,-22 3-6-15,0 0 4 0,20-4 1 0,-20 4-5 16,0 0-3-16,19-1 3 0,-19 1-2 16,0 0 6-16,18-1-8 0,-18 1 3 15,0 0-1-15,16-3 1 0,-16 3-1 0,0 0 2 16,0 0-5-16,16 0 1 0,-16 0 1 0,0 0 3 16,0 0-4-16,0 0 4 0,16-4-2 0,-16 4-4 15,0 0 1-15,0 0-5 0,0 0-40 0,0 0-16 16,0 0-32-16,0 0 25 0,0 0-43 0,0 0 3 15,0 0-62-15,0 0-57 0,0 0-100 0,0 0-202 16,0 0-18-16</inkml:trace>
  <inkml:trace contextRef="#ctx0" brushRef="#br0" timeOffset="30444.56">8806 14775 76 0,'0'0'266'15,"0"0"-62"-15,0 0-41 0,0 0-28 0,-14-3-15 16,14 3-5-16,0 0-9 0,0 0 1 0,0 0-6 16,0 0-11-16,-15-4-23 0,15 4 6 0,0 0-9 15,0 0-7-15,0 0-11 0,0 0 6 0,0 0-3 16,0 0 23-16,0 0-45 0,0 0 23 0,-9-3-32 15,9 3 30-15,0 0-35 0,0 0 23 16,0 0-30-16,0 0 28 0,13-6-39 0,-13 6 36 0,0 0-47 16,20-2 33-16,-20 2-31 0,18 0 14 15,-18 0 28-15,23-3-34 0,-23 3 32 0,30 0-37 16,-30 0 33-16,34 3-35 0,-15-2 23 16,3 0-23-16,-3 2 32 0,5-1-31 0,1 0 28 15,-1-2-30-15,0 4 32 0,1-2-33 0,-1 1 33 16,1 0-40-16,1-2 42 0,1 0-37 0,-2 2 37 15,0-3-34-15,0 3 33 0,-1-2-34 0,1-1 34 16,-4 1-36-16,-1 1 35 0,0-2-41 0,-2 1 42 16,1-1-39-16,-1 1 40 0,-18-1-36 0,32 0 37 15,-32 0-37-15,29 0 32 0,-29 0-31 0,30 2 32 16,-30-2-40-16,28 1 43 0,-28-1-40 0,27 0 40 16,-27 0-38-16,26 2 38 0,-26-2-35 15,29 3 33-15,-29-3-35 0,25 2 11 16,-25-2-6-16,28 3 33 0,-28-3-34 0,27 2 32 15,-27-2-34-15,25 1 35 0,-25-1-34 0,26 4 32 16,-26-4-42-16,21 3 44 0,-21-3-41 0,20 1 41 16,-20-1-35-16,19 1 31 0,-19-1-30 0,18 3 33 15,-18-3-35-15,19 1 35 0,-19-1-33 0,0 0 34 16,23 1-37-16,-23-1 47 0,0 0-43 0,19 0 31 16,-19 0-32-16,0 0 35 0,18 2-34 0,-18-2 23 15,0 0-21-15,17 0 28 0,-17 0-24 0,0 0 29 16,0 0-30-16,19 0 26 0,-19 0-34 0,0 0 35 15,0 0-33-15,0 0 20 16,23 0-23-16,-23 0 38 0,0 0-37 0,0 0 34 16,0 0-34-16,18-2 34 0,-18 2-34 0,0 0 24 15,0 0-21-15,0 0 31 0,0 0-3 0,22 2-4 16,-22-2-32-16,0 0 36 0,0 0-34 0,0 0 34 16,0 0-32-16,0 0 26 0,0 0-22 0,0 0 26 15,0 0-36-15,0 0 19 0,0 0-45 0,0 0 9 16,0 0-43-16,0 0-22 0,0 0-34 0,0 0-44 15,0 0-326-15,0 0 21 0</inkml:trace>
  <inkml:trace contextRef="#ctx0" brushRef="#br0" timeOffset="31530.56">11005 14780 105 0,'0'0'279'0,"16"3"-88"16,-16-3-39-16,0 0-21 0,0 0-21 15,24 0-6-15,-24 0-10 0,17 0-7 0,-17 0-8 16,21-3-4-16,-21 3-10 0,27 0-14 0,-27 0-5 16,30 0-4-16,-30 0-5 0,34 0-4 0,-15-1-1 15,-2 1-5-15,2 0 1 0,1-1-5 0,0 1-11 16,0 0 9-16,2 0-3 0,-2 0-3 0,2 0-1 15,1 0 14-15,1 0-21 0,-2 0 15 0,4 0-27 16,-1 0 27-16,-2 0-21 0,-2 0 22 0,2 0-19 16,-3 0 21-16,4 0-23 0,-3 0 23 0,-1 0-21 15,3 0 19-15,-2-2-17 0,-1 2 31 16,2 0-31-16,-3-1 31 0,1-1-31 0,1 1 34 16,-2 0-34-16,0 0 24 0,-1-3-28 15,-1 4 42-15,-17 0-38 0,29-2 43 0,-29 2-46 16,28-3 38-16,-28 3-35 0,23-4 33 0,-23 4-35 15,18-3 32-15,-18 3-36 0,17-3 36 0,-17 3-27 16,0 0 28-16,19-2-27 0,-19 2 22 0,0 0-25 16,0 0 15-16,15-4-21 0,-15 4 21 0,0 0-22 15,0 0 17-15,0 0-21 0,0 0 16 0,17-3-20 16,-17 3 14-16,0 0-13 0,0 0 12 16,0 0-13-16,0 0 21 0,0 0-25 0,0 0 21 15,0 0-19-15,0 0 18 0,0 0-16 0,0 0 13 16,0 0-16-16,15-3 21 0,-15 3-22 0,0 0 22 15,0 0-22-15,0 0 24 0,0 0-23 16,0 0 20-16,0 0-24 0,0 0 26 0,0 0-25 16,0 0 26-16,0 0-24 0,0 0 22 0,0 0-19 15,0 0 19-15,0 0-27 0,0 0 29 0,0 0-24 16,0 0 22-16,0 0-22 0,0 0 24 0,0 0-24 16,0 0 20-16,0 0-19 0,0 0 22 15,0 0-24-15,0 0 25 0,0 0-23 0,0 0 21 16,0 0-26-16,0 0 23 0,0 0-26 0,0 0 20 15,0 0-22-15,0 0 26 0,0 0-32 0,0 0 27 16,0 0-40-16,0 0 34 0,0 0-46 0,0 0 28 16,0 0-37-16,0 0 21 0,0 0-32 15,0 0-14-15,0 0-8 0,0 0-17 0,0 0-19 16,0 0-27-16,0 0-48 0,0 0-234 0,0 0 153 16</inkml:trace>
  <inkml:trace contextRef="#ctx0" brushRef="#br0" timeOffset="33555.56">16001 14600 5 0,'0'0'394'0,"0"0"-120"0,0 0-60 0,0 0-40 0,-13-5-17 16,13 5-9-16,0 0-42 0,0 0 3 0,-8-8-36 15,8 8 23-15,0 0-37 0,0 0 18 16,-4-10-35-16,4 10 20 0,0 0-36 0,0 0 20 16,4-12-43-16,-4 12 36 0,10-7-37 15,-10 7 41-15,18-8-41 0,-4 3 31 0,2 0-32 16,5-2 31-16,4 3-40 0,3-1 41 0,5-2-39 16,3 2 34-16,2-1-33 0,3 0 31 0,-2 1-34 15,4 1 33-15,0 0-39 0,-2 0 38 0,4 1-38 16,-4 2 38-16,2 0-34 0,-1-1 30 0,-1 1-32 15,1 1 38-15,0 0-46 0,1 0 39 0,0 0-39 16,-1 1 39-16,2-1-36 0,-1 2 37 0,1-1-34 16,2-1 38-16,0 1-46 15,2-1 41-15,1 3-34 0,-2-3 31 0,0 3-32 16,1-2 33-16,0 2-33 0,-2-2 36 0,0 0-41 16,-2 2 38-16,0-1-31 0,-1-1 33 0,0 1-34 15,-5 2 37-15,2-3-33 0,-3 1 38 0,-6-1-29 16,-2 3 34-16,2-4-52 0,-3 2 51 0,-1 1-33 15,-2-1 30-15,-2 0-32 0,-5-1 30 0,1 1-33 16,-19-2 19-16,30 2-19 0,-30-2 30 0,24 3-34 16,-24-3 30-16,18 0-31 0,-18 0 31 15,0 0-33-15,20 3 30 0,-20-3-23 0,0 0 25 16,0 0-31-16,0 0 30 0,0 0-33 0,17-3 32 16,-17 3-37-16,0 0 26 0,0 0-37 15,0 0 21-15,-10-4-48 0,10 4 17 0,0 0-40 16,-11-5 5-16,11 5-34 0,0 0-4 0,-11-8-7 15,11 8-8-15,-10-10 3 0,10 10 0 0,-9-11-8 16,9 11 12-16,-8-15 21 0,8 15 20 0,-9-15 40 16,9 15 37-16,-6-17 20 0,6 17 17 0,-7-19 17 15,2 11 0-15,3-1 12 0,2 9 7 16,-9-17 3-16,9 17 13 0,-7-12-6 0,7 12 17 16,-6-15 0-16,6 15-8 0,-8-10 5 0,8 10-11 15,-5-13-14-15,5 13-8 0,-7-11 2 0,7 11-4 16,-6-8 3-16,6 8-10 0,-3-8-3 0,3 8 22 15,0 0-40-15,-7-10 23 0,7 10-37 16,0 0 23-16,0 0-33 0,-4-9 24 0,4 9-40 16,0 0 35-16,0 0-29 0,0 0 28 0,0 0-28 15,0 0 4-15,0 0-4 0,13 6 3 16,-4 0-6-16,1 0 8 0,2 1-5 0,0-1 5 16,1 4 0-16,-1-2 1 0,1-2 1 0,-2 6-2 15,2-4 1-15,-3 1-1 0,-1-2-29 0,2 2 35 16,-3 0-26-16,1-4 30 0,-2 3-30 0,-7-8 35 15,12 13-32-15,-12-13 29 0,8 11-34 0,-8-11 37 16,5 11-31-16,-5-11 32 0,5 11-32 0,-5-11 33 16,0 10-32-16,0-10 31 0,-5 13-36 15,5-13 35-15,-9 14-28 0,4-7 46 0,-4 0-48 16,0 3 26-16,-2-2-28 0,-1 1 32 16,-2 1-34-16,-1 1 37 0,1 0-52 0,-2-1 15 15,6-1-65-15,-1 1-34 0,1 1-68 0,-1-3-127 16,6 0-210-16,5-8-4 0</inkml:trace>
  <inkml:trace contextRef="#ctx0" brushRef="#br0" timeOffset="34482.56">19287 14475 42 0,'0'0'371'16,"0"-12"-118"-16,0 12-37 0,-1-13-37 0,1 13-19 15,-5-13-45-15,5 13 4 0,-7-14-31 0,7 14 10 16,-9-12-33-16,2 5 17 0,7 7-33 0,-17-13 15 15,17 13-47-15,-22-8 31 0,22 8-35 16,-29-4 24-16,11 1-28 0,-4 3 24 0,-4 0-29 16,-3 3 28-16,0 0-36 0,-7-1 36 15,0 4-32-15,1 1 27 0,-5 1-24 0,4 2 28 16,-1 0-32-16,3 2 34 0,-1 1-41 0,0 1 40 0,1 2-36 16,0-1 36-16,2 4-31 0,0-1 29 15,1 0-34-15,3-1 35 0,3 3-43 0,3 0 43 16,0-1-41-16,3 0 33 0,2 2-29 0,3-4 32 15,1 1-34-15,2 1 33 0,2 0-37 16,4 4 34-16,0-2-40 0,2-4 40 0,3 2-26 16,1-1 30-16,3 4-12 0,3 1-5 15,2-1-9-15,3 4 9 0,4-2-4 0,0-1 1 0,4-2 0 16,0 1-2-16,4-2 0 0,2-2-1 0,1 0-7 16,3-2 9-16,1-1-37 0,2-1 42 15,0-2-33-15,3 0 37 0,0-2-34 0,3-2 43 16,0 1-47-16,-1-2 41 0,3-2-43 0,1 2 43 0,-1-3-34 15,4 0 27-15,-3-2-25 0,4 1 32 16,-2-3-41-16,-1 0 41 0,0 0-36 16,0-2 37-16,0 0-34 0,-2-1 36 0,-1-2-35 15,-1 0 31-15,-2-1-34 0,-1-2 36 0,-1 1-28 16,-2-1 43-16,-1-3-11 0,0 0 7 0,-3 0 3 16,1-2 0-16,-2 1-12 0,-3-1 2 0,1-1-8 15,-2-1 1-15,-4 2-2 0,0-1-3 0,-3 0-1 16,-3 1-6-16,-1-3-7 0,1 2-13 0,-5-2 16 15,1 0-19-15,-2 0 25 0,-3 1-22 16,-2-1 20-16,-1 0-27 0,0 0 25 0,-5-1-22 16,2 0 21-16,-4-4-41 0,-2 1 44 15,-3 0-32-15,1 2 30 0,-5-7-33 0,-4 5 34 16,-1-2-38-16,1 3 39 0,-5-1-41 0,0 1 41 16,-1 1-35-16,-2 0 33 0,-3-1-33 0,-2 4 33 15,0 0-39-15,0 1 39 0,-4 0-33 0,1 2 33 16,-1 0-24-16,-2 3 31 0,-3 0-33 0,0 2 31 15,-1 1-62-15,-4-1 11 0,3 2-51 0,-2 1-55 16,-3 0-48-16,2 1-302 0,-2 0 35 0</inkml:trace>
  <inkml:trace contextRef="#ctx0" brushRef="#br0" timeOffset="34835.56">18244 14618 238 0,'-5'12'335'0,"5"-12"-73"0,-2 11-64 0,2-11-10 15,-7 14-25-15,7-14-34 0,-7 17-20 0,3-6-10 0,-1 3 12 16,1 1-43-16,-1 0 12 0,0 5-30 15,0-1 26-15,-1 5-44 0,3-2 26 0,0 3-39 16,-1 0 33-16,2 3-16 0,0-2-9 0,0 10 0 16,-1-1-30-16,2 3 37 0,-1 0-39 0,2 1 42 15,0 0-43-15,0 3 40 0,2 1-38 16,-1-2 28-16,0 3-29 0,3-4 33 0,0 0-36 16,0 1 32-16,2-3-34 0,2-1 29 0,0 1-13 15,1-4 3-15,1 2 0 0,3-5 2 0,0-1-19 16,3-1-30-16,1-3-9 0,3-2-60 0,0-2-6 15,4-3-61-15,1-3-68 0,-1-5-288 16,6-1-16-16</inkml:trace>
  <inkml:trace contextRef="#ctx0" brushRef="#br0" timeOffset="35496.57">20009 15102 233 0,'8'-16'464'0,"1"2"-165"15,-4 0-31-15,1 2-73 0,1-1-22 0,-3 3-53 16,2 2 18-16,-1-2-50 0,-5 10 28 0,8-14-36 15,-8 14-2-15,7-12-4 0,-7 12-12 0,4-8-14 16,-4 8-11-16,0 0-12 0,10-5-7 0,-10 5 3 16,0 0-4-16,12 9 2 0,-6-1-9 0,-3 3-1 15,2 3 0-15,-1 3-6 0,-2 0 0 0,-1 6 6 16,1 2-29-16,-4 1 33 0,1 3-25 0,0-1 25 16,-3 6-24-16,-2 1 20 15,1-1-24-15,1 1 32 0,-4-4-30 0,2 2 27 16,-2-3-26-16,2-2 26 0,-1-3-26 0,2-1 23 15,-1 1-29-15,-2-3 32 0,2-1-26 0,-1 0 24 16,2-2-24-16,-4-1 25 0,3 1-25 0,-2-2 23 16,0-3-27-16,2-1 29 0,-3-1-3 0,3 0 0 15,-2-1-5-15,-2-1 2 0,4-1-9 0,-1-2 8 16,-2 1 16-16,-1-2-27 0,1 1 6 0,9-7 0 16,-18 9 0-16,18-9-8 0,-23 8 4 15,23-8 6-15,-23 5-1 0,23-5-2 0,-25 3 2 16,25-3-3-16,-28 2 2 0,28-2 0 0,-31 0 1 15,13 0-7-15,-4-2 8 0,-1 1-3 16,-4-1 10-16,1 2 5 0,-4-2-5 0,-6-1-1 16,-1 2-2-16,-2-2-1 0,-6-1-1 0,-1 0-1 15,-4 2-17-15,-3 0 19 0,-9-3-16 0,-2 2 16 16,8 1-15-16,4-1 16 0,-1 3-3 0,0-1 9 16,0 1-13-16,5 1 0 0,-2-1 2 0,2 3-6 15,3-1 8-15,0 0-2 0,0 1-1 0,2 0 0 16,-1 1 0-16,3-1-1 0,0-1 1 0,1 2-3 15,0-1 3-15,1 2-6 0,3-2 8 16,0 1 25-16,8-3-36 0,0 3-5 0,3-1-10 16,1-1-20-16,5 1-24 0,1-2-75 15,18-1-37-15,-26 1-56 0,26-1-356 0,-24-2-124 16</inkml:trace>
  <inkml:trace contextRef="#ctx0" brushRef="#br0" timeOffset="40975.55">3508 16085 19 0,'0'0'141'0,"0"0"-109"0,0 0 57 0,0 0-82 15,0 0 63-15,0 0-83 0,0 0 72 0,0 0-82 16,8-7 73-16,-8 7-97 0,0 0 92 0,0 0-70 15,0 0 77-15,0 0-83 0,9-5 64 0,-9 5-69 16,0 0 59-16,0 0-87 0,0 0-2 0,0 0-43 16,13-6 38-16</inkml:trace>
  <inkml:trace contextRef="#ctx0" brushRef="#br0" timeOffset="41140.56">3635 16025 146 0,'0'0'78'0,"0"0"111"0,0 0-140 16,0 0 84-16,0 0-111 0,0 0-36 0,0 0-166 16</inkml:trace>
  <inkml:trace contextRef="#ctx0" brushRef="#br0" timeOffset="41812.56">3648 16027 725 0,'0'0'41'0,"0"0"102"0,0 0-125 0,0 0 99 0,0 0-119 16,0 0 102-16,0 0-121 0,0 0 108 15,0 0-108-15,0 0 107 0,0 0-106 0,0 0 124 16,0 0-111-16,0 0 110 0,0 0-112 0,0 0 92 16,0 0-11-16,0 0-12 0,0 0-13 0,0 0-8 15,0 0-7-15,0 0-6 0,0 0-9 16,0 0 2-16,0 0-4 0,0 0 0 0,0 0-18 16,0 0 17-16,0 0-2 0,0 0 0 0,0 0 2 15,0 0 2-15,0 0-2 0,14 4-7 0,-14-4 7 16,0 0 12-16,0 0-21 0,0 0-13 0,0 0 16 15,0 0 0-15,0 0 3 0,0 0 0 16,0 0 1-16,0 0-2 0,0 0 0 0,0 0-3 16,0 0-11-16,0 0 12 0,0 0-4 0,0 0-1 15,0 0 3-15,0 0-3 0,0 0 2 0,0 0-5 16,10 5 4-16,-10-5-2 0,0 0 3 0,0 0 11 16,0 0-23-16,0 0 8 0,6 8 3 0,-6-8-3 15,0 0 2-15,0 0-2 0,6 9 3 0,-6-9-5 16,0 0-66-16,6 8 86 0,-6-8-79 0,0 0 85 15,4 9-74-15,-4-9 81 0,0 0-82 16,5 10 83-16,-5-10-75 0,0 0 80 0,4 7-78 16,-4-7 80-16,0 0-76 0,0 0 81 0,6 10-74 15,-6-10 75-15,0 0-68 0,0 0 69 16,0 0-75-16,4 7 66 0,-4-7-65 0,0 0 71 16,0 0-70-16,0 0 77 0,0 0-13 0,0 0-76 15,0 0 70-15,10 6-6 0,-10-6-9 0,0 0 5 16,0 0-22-16,0 0-42 0,13-6 71 0,-13 6-16 15,8-4-2-15,-8 4-2 0,12-8-4 0,-12 8 9 16,16-11-17-16,-8 5 7 0,2 1-8 0,-1-2 7 16,1 0 1-16,2-2-6 0,0 2 3 15,2-2-1-15,0-1 1 0,4 1 30 0,-3-3-37 0,2 0 31 16,1 2-36-16,0-2 32 0,-2 0-40 16,1 3 38-16,2-3-31 0,-2 2 30 15,1-1-22-15,-4 2 23 0,0 1-35 0,-3 0 36 16,-2 2-34-16,1 1 33 0,-10 5-33 0,15-9 31 15,-15 9-51-15,11-5 52 0,-11 5-33 0,8-7 34 16,-8 7-34-16,0 0 24 0,10-7-22 0,-10 7 33 16,0 0-36-16,0 0 34 0,10-4-33 0,-10 4 30 15,0 0-37-15,0 0 30 0,0 0-23 0,0 0 32 16,9-7-34-16,-9 7 32 0,0 0-33 0,0 0 32 16,0 0-41-16,0 0 6 0,0 0-43 0,0 0-39 15,5 11-49-15,-5-11-67 0,0 0-286 0,0 0 27 16</inkml:trace>
  <inkml:trace contextRef="#ctx0" brushRef="#br0" timeOffset="49314.55">5784 16605 14 0,'12'-6'146'0,"-12"6"-100"16,0 0 73-16,0 0-92 0,0 0 138 0,0 0-108 16,10-4 102-16,-10 4-31 0,0 0-25 0,0 0-21 15,0 0-15-15,0 0-15 0,10-5-8 0,-10 5-10 16,0 0-4-16,0 0 4 0,0 0 7 0,0 0 3 16,4-10-5-16,-4 10 2 0,0 0-9 0,0 0 8 15,0 0-22-15,-4-10-1 0,4 10-8 0,0 0-1 16,0 0 10-16,-11-8 3 0,11 8-4 15,0 0 0-15,-12-8 5 0,12 8-1 0,-11-2-1 16,11 2-2-16,-13-6-7 0,13 6 8 0,-14-6-2 16,14 6-3-16,-14-3-3 0,14 3 4 15,-13-5-4-15,13 5 1 0,-14-4-2 0,14 4-1 16,-14-4-12-16,14 4 11 0,-15-1-2 0,15 1-3 0,0 0 3 16,-21-4-3-16,21 4 1 0,0 0-7 15,-20-3 8-15,20 3-12 0,0 0 12 0,-23-3-1 16,23 3-2-16,0 0 0 0,-22 0-1 0,22 0 2 15,0 0 1-15,-22-1-2 0,22 1 0 0,0 0-10 16,-23-1 12-16,23 1 0 0,0 0 2 16,-21 0-3-16,21 0 4 0,0 0-1 0,-22-3 1 15,22 3-4-15,0 0 2 0,-23 0-10 0,23 0 15 16,-18-3-5-16,18 3 2 0,0 0-1 0,-23-1-1 16,23 1 0-16,0 0 0 0,-19-3-1 15,19 3-1-15,0 0-1 0,-22-2-10 0,22 2 15 16,0 0-6-16,-23-1-3 0,23 1 2 0,0 0 2 15,-19-1-1-15,19 1 0 0,0 0 2 0,-21 0-2 16,21 0 11-16,0 0-22 0,-20 1 9 0,20-1 12 16,0 0-14-16,-18 3-2 0,18-3 3 0,-15 2 2 15,15-2-2-15,0 0 14 0,-18 3-14 0,18-3-12 16,-15 5 14-16,15-5 3 0,-16 2-7 16,16-2 3-16,-14 4 1 0,14-4 0 0,-14 3 1 15,14-3-1-15,-14 3-1 0,14-3-9 0,-10 4 11 16,10-4-2-16,-14 4 1 0,14-4 2 0,-13 4-2 15,13-4 0-15,0 0 0 0,-18 5 3 16,18-5-13-16,-11 4 11 0,11-4 0 0,0 0-10 16,-16 5 13-16,16-5-4 0,-14 5 3 0,14-5-6 15,0 0 5-15,-15 6-1 0,15-6 1 0,-13 4-1 16,13-4-1-16,-10 5-1 0,10-5-9 0,-13 4 11 16,13-4-3-16,-14 6 4 0,14-6-5 0,-13 7 2 15,13-7 14-15,-11 2-15 0,11-2 44 0,-12 6-52 16,12-6 3-16,-12 4-8 0,12-4 11 15,-11 5-1-15,11-5 0 0,0 0 0 0,-14 7 5 16,14-7-3-16,0 0 4 0,-15 7-1 0,15-7 1 16,-10 7-10-16,10-7-3 0,0 0 6 15,-14 7 10-15,14-7-3 0,-9 6 0 0,9-6-1 16,-9 9 2-16,9-9-2 0,-10 8 2 0,10-8 0 16,-11 8 1-16,11-8-1 0,-6 8-3 0,6-8 1 15,-8 8 0-15,8-8 0 0,-7 9 2 0,7-9 0 16,-7 7 1-16,7-7-1 0,0 0-5 0,-6 10 7 15,6-10 0-15,-5 8-4 0,5-8 1 0,0 0-1 16,-4 14 3-16,4-14-4 0,-4 10 2 0,4-10-1 16,0 9 3-16,0-9-83 0,-1 11 97 0,1-11-86 15,-3 11 88-15,3-11-75 0,1 12 91 0,-1-12-88 16,0 11 92-16,0-11-91 0,2 11 93 0,-2-11-91 16,1 10 90-16,-1-10-88 0,4 9 93 15,-4-9-90-15,1 12 89 0,-1-12-90 0,3 10 90 16,-3-10-89-16,1 10 92 0,-1-10-92 0,4 9 91 15,-4-9-91-15,1 8 91 0,-1-8-92 0,4 10 91 16,-4-10-89-16,5 8 103 0,-5-8-107 0,4 11 105 16,-4-11-104-16,4 8 104 0,-4-8-107 0,5 9 93 15,-5-9-91-15,5 9 83 0,-5-9-77 0,5 8 87 16,-5-8-88-16,5 9 89 0,-5-9-91 0,7 8 89 16,-7-8-87-16,6 9 86 0,-6-9-86 0,6 9 78 15,-6-9-77-15,7 9 87 0,-7-9-85 0,6 7 82 16,-6-7-84-16,5 7 87 0,-5-7-88 0,9 9 88 15,-9-9-88-15,5 8 90 0,-5-8-93 16,8 7 91-16,-8-7-90 0,6 5 92 0,-6-5-91 16,8 7 89-16,-8-7-95 0,6 7 97 0,-6-7-91 15,8 7 80-15,-8-7-78 0,8 5 79 0,-8-5-77 16,6 8 88-16,-6-8-90 0,8 7 87 16,-8-7-88-16,0 0 86 0,11 9-86 0,-11-9 93 15,8 5-90-15,-8-5 88 0,13 7-76 0,-13-7 82 16,11 6-79-16,-11-6 77 0,14 4-82 0,-14-4 78 15,12 7-82-15,-12-7 81 0,13 6-83 0,-13-6 82 16,12 4-84-16,-12-4 81 0,10 4-81 0,-10-4 80 16,13 5-77-16,-13-5 75 0,9 6-71 15,-9-6 72-15,0 0-82 0,16 5 70 0,-16-5-69 16,0 0 82-16,15 9-84 0,-15-9 80 0,0 0-78 16,14 5 10-16,-14-5 8 0,13 5 74 0,-13-5-80 15,10 5 66-15,-10-5-64 0,14 4 71 0,-14-4-82 16,11 4 83-16,-11-4-82 0,12 4 79 0,-12-4-78 15,15 4 78-15,-15-4-79 0,13 3 78 0,-13-3-81 16,14 3 81-16,-14-3-81 0,16 5 79 0,-16-5-78 16,15 4 72-16,-15-4-69 0,15 3 70 0,-15-3-66 15,17 4 75-15,-17-4-74 0,16 3 72 0,-16-3-71 16,18 2 70-16,-18-2-61 0,19 3 63 0,-19-3-71 16,20 1 65-16,-20-1-67 0,19 3 70 15,-19-3-73-15,18 1 73 0,-18-1-73 0,20 2 70 16,-20-2-70-16,22 1 70 0,-22-1-71 0,19 1 76 15,-19-1-76-15,19 0 71 0,-19 0-73 0,22 1 72 16,-22-1-71-16,20 2 68 0,-20-2-63 0,21 0 57 16,-21 0-58-16,19 0 60 0,-19 0-61 0,19 0 69 15,-19 0-70-15,19 0 65 0,-19 0-63 0,21-2 63 16,-21 2-58-16,19-1 49 0,-19 1-45 0,19-1 60 16,-19 1-66-16,20-1 64 0,-20 1-64 0,18-2 61 15,-18 2-63-15,18-1 64 0,-18 1-66 16,18-3 67-16,-18 3-68 0,0 0 67 0,26-1-68 15,-26 1 70-15,18 0-68 0,-18 0 66 0,16-3-66 16,-16 3 66-16,18 0-66 0,-18 0 60 0,19-1-56 16,-19 1 56-16,18-3-58 0,-18 3 62 15,21-1-66-15,-21 1 65 0,18-2-64 0,-18 2 64 16,19-2-62-16,-19 2 66 0,19 0-62 0,-19 0 61 16,14-3-68-16,-14 3 68 0,0 0-68 0,23 0 69 15,-23 0-67-15,0 0 65 0,20-2-66 0,-20 2 68 16,0 0-67-16,21-2 64 0,-21 2-64 0,0 0 64 15,20-3-62-15,-20 3 62 0,18-3-61 0,-18 3 63 16,18-4-56-16,-18 4 51 0,18-3-46 0,-18 3 53 16,20-5-59-16,-20 5 57 0,22-5-60 15,-22 5 53-15,19-4-52 0,-19 4 58 0,17-5-56 16,-17 5 53-16,16-3-56 0,-16 3 57 0,16-4-57 16,-16 4 53-16,14-3-52 0,-14 3 60 0,13-4-65 15,-13 4 58-15,0 0-56 0,17-5 55 0,-17 5-56 16,12-4 57-16,-12 4-56 0,0 0 58 0,18-4-59 15,-18 4 64-15,10-5-63 0,-10 5 50 0,13-4-44 16,-13 4 45-16,10-5-45 0,-10 5 51 0,9-7-56 16,-9 7 53-16,0 0-47 0,14-8 47 0,-14 8-40 15,0 0 47-15,9-6-47 0,-9 6 45 0,0 0-46 16,9-8 42-16,-9 8-43 0,0 0 43 0,5-7-46 16,-5 7 43-16,0 0-41 0,6-10 40 15,-6 10-43-15,0 0 43 0,6-12-43 0,-6 12 44 16,2-8-44-16,-2 8 43 0,3-10-45 0,-3 10 44 15,1-9-43-15,-1 9 40 0,3-11-33 0,-3 11 32 16,1-11-38-16,-1 11 42 0,0-9-39 0,0 9 32 16,0-12-32-16,0 12 41 0,0-11-41 0,0 11 37 15,-1-11-37-15,1 11 38 0,-3-12-37 0,3 12 38 16,-1-12-40-16,1 12 39 0,-3-12-38 0,3 12 35 16,-4-12-3-16,4 12-3 0,-2-13-3 0,2 13 2 15,-7-12-7-15,7 12 0 0,-3-14-1 0,3 14-2 16,-6-13 0-16,6 13-2 0,-6-12 4 0,6 12-5 15,-4-13 2-15,4 13 2 0,-9-12-3 16,9 12 0-16,-6-13 1 0,6 13 0 0,-8-12 0 16,8 12 4-16,-9-13-5 0,9 13-3 15,-10-11 5-15,10 11-4 0,-9-12-2 0,9 12-4 16,-9-10 14-16,9 10-1 0,-10-12-6 0,10 12 5 16,-10-10 29-16,10 10-35 0,-11-10 31 0,11 10-30 15,-11-9 25-15,11 9-34 0,-10-8 31 0,10 8-36 16,-12-11 36-16,12 11-31 0,-11-8 32 0,11 8-27 15,-12-10 18-15,12 10-25 0,-11-8 38 0,11 8-26 16,-13-8 26-16,13 8-31 0,-10-8 32 0,10 8-28 16,-12-9 36-16,12 9-40 0,-10-8 21 15,10 8-18-15,-10-5 17 0,10 5-21 0,-13-9 28 16,13 9-25-16,-9-5 22 0,9 5-23 0,-9-7 21 16,9 7-23-16,-10-5 21 0,10 5-16 0,-9-7 11 15,9 7-12-15,0 0 18 0,-14-8-20 0,14 8 21 16,-13-5-23-16,13 5 20 0,-9-7-19 0,9 7 17 15,-9-6-13-15,9 6 13 0,-12-5-24 16,12 5 24-16,-12-6-17 0,12 6 16 0,-14-7-17 16,14 7 18-16,-10-7-19 0,10 7 14 0,-13-5-11 15,13 5 8-15,-13-5-14 0,13 5 23 0,-10-6-17 16,10 6 16-16,-13-4-19 0,13 4 18 0,-10-5-19 16,10 5 25-16,-13-4-25 0,13 4 12 15,-11-3-11-15,11 3 17 0,-13-4-18 0,13 4 19 16,-15-5-18-16,15 5 17 0,-13-3-18 0,13 3 16 15,-15-2-15-15,15 2 12 0,-16-4-11 0,16 4 20 16,-16-3-22-16,16 3 20 0,-17-4-19 0,17 4 18 16,-19-2-14-16,19 2 11 0,-17-2-20 15,17 2 6-15,-20-2 18 0,20 2-19 0,-22-3 1 16,22 3 2-16,-19-3-2 0,19 3 4 0,-23-1-8 16,23 1-23-16,-25-3-11 0,25 3-33 0,-25 2-33 15,25-2-51-15,-29 2-132 0,11-2-266 0,0 3-72 16</inkml:trace>
  <inkml:trace contextRef="#ctx0" brushRef="#br0" timeOffset="56311.56">7258 1696 283 0,'0'0'220'0,"0"0"-76"16,-7-11-16-16,7 11-28 0,-6-8-17 0,6 8-6 16,-6-7-3-16,6 7-5 0,-7-9-4 0,7 9 3 15,-5-10-2-15,5 10 3 0,-4-9-17 0,4 9 14 16,-4-8-18-16,4 8 11 0,-5-9-34 0,5 9 28 16,-5-9-17-16,5 9 21 0,0 0-27 0,-5-13 24 15,5 13-25-15,0 0 27 0,-4-9-35 16,4 9 31-16,0 0-34 0,-1-10 29 0,1 10-49 15,0 0 35-15,0 0-27 0,-4-8 25 16,4 8-34-16,0 0 35 0,0 0-32 0,0 0 27 16,0 0-34-16,0 0 34 0,-3-9-38 0,3 9 33 15,0 0-34-15,0 0 24 0,0 0-25 0,0 0 33 16,0 0-41-16,0 0 40 0,0 0-34 0,0 0 35 16,0 0-33-16,12 4 34 0,-12-4-41 15,9 8 40-15,-9-8-34 0,9 10 36 0,-9-10-44 0,10 14 34 16,-3-7-24-16,0 3 30 0,-1-2-34 0,2 3 38 15,0 0-36-15,1-2 37 0,0 3-38 16,-3 1 35-16,4-4-25 0,-2 3 24 0,-2 0-36 16,2 0 28-16,0 0-30 0,-2-1 38 0,-1 1-37 15,2-1 38-15,-1 0-33 0,2-1 42 0,-5 0-48 16,3 0 38-16,-3 0-34 0,3-2 34 0,-6-8-33 16,6 13 33-16,-6-13-36 0,9 13 29 0,-9-13-26 15,6 11 33-15,-6-11-35 0,7 9 44 16,-7-9-27-16,6 7 40 0,-6-7 4 0,0 0-3 15,10 9 6-15,-10-9-10 0,0 0 6 0,0 0-9 16,13 5-32-16,-13-5 15 0,0 0 13 16,17-5 10-16,-17 5-13 0,15-8-6 0,-1 4-2 15,0-7-13-15,4 0 0 0,0-1-3 0,6-4 9 16,2-2-12-16,3-2 6 0,2-1-10 0,1-1 5 16,6-4-5-16,4 1 6 0,-1-1-9 0,0 0 14 15,1 1-3-15,-2 1-3 0,1-2 0 0,-7 4-8 16,7-3-1-16,-5 6 12 0,-3-1-3 0,2-1-2 15,-2 4 1-15,0-3 0 0,-1 1-3 0,-1 2-2 16,-2-1-6-16,1 2 10 0,-2-1-14 0,-2 1 12 16,1 1 1-16,-1 0 3 0,-2 2-8 0,-6 0-3 15,4 2 0-15,-3 0 21 0,-4-1-23 0,3 2 3 16,-3 1-1-16,2-1 3 0,-5 2-1 0,0 1 3 16,-2-1 8-16,-1 2-6 0,2-1 17 15,-4 1-17-15,1 2-7 0,-8 4 3 16,15-10-5-16,-15 10 10 0,10-7 0 0,-10 7-2 15,10-7 3-15,-10 7-1 0,0 0-1 0,11-5 3 16,-11 5-3-16,0 0 1 0,0 0 2 0,8-7 3 16,-8 7-2-16,0 0-9 0,0 0-1 0,0 0 2 15,0 0 0-15,9-6 0 0,-9 6 2 0,0 0 0 16,0 0-3-16,0 0 1 0,0 0 3 0,0 0-10 16,0 0-25-16,0 0-24 0,0 0-24 0,0 0-37 15,-12 9-44-15,12-9-62 0,-15 8-351 0,6-2-112 16</inkml:trace>
  <inkml:trace contextRef="#ctx0" brushRef="#br0" timeOffset="58439.56">15558 2801 122 0,'0'0'393'0,"0"0"-133"0,-18-1-64 0,18 1-41 15,0 0-18-15,0 0-42 0,-15-2 1 0,15 2-39 16,0 0 15-16,0 0-30 0,0 0 3 0,0 0-17 15,0 0 10-15,0 0-16 0,0 0 12 0,0 0-18 16,9-7 13-16,-9 7-22 0,0 0 15 0,21-2-17 16,-21 2 6-16,20 0-9 0,-20 0 19 15,31 2-24-15,-11-2 19 0,-1 0-20 0,8 0 17 16,1 0-12-16,0 0 24 0,3-2-23 0,7 1 20 16,2 0-23-16,1 0 33 0,1 1-46 15,3-2 30-15,0 2-19 0,3-2 24 0,-1 1-28 16,1 0 25-16,0 0-29 0,-1 1 27 0,2-2-23 15,-4 2 21-15,-2 0-23 0,-2-1 24 0,-1 1-24 16,-6 0-1-16,-2 0-5 0,-1 0 33 0,-3 0-27 16,-1 0 27-16,-3 0-28 0,-1 0 24 0,-4-1-19 15,-19 1 30-15,31 0-21 0,-31 0 33 0,24-3 6 16,-24 3 3-16,19 0 8 0,-19 0-23 0,0 0-5 16,18-3 4-16,-18 3-11 0,0 0 2 0,0 0-4 15,14-2-6-15,-14 2-3 0,0 0-1 0,0 0 1 16,0 0-4-16,0 0 2 0,0 0-4 0,0 0 0 15,-8-10-6-15,8 10-2 0,0 0 8 16,0 0-8-16,0 0 10 0,0 0-8 16,-17-2 6-16,17 2-4 0,0 0-6 0,0 0-6 15,-14 4-12-15,14-4-11 0,0 0-39 0,0 0 7 16,-17 0-23-16,17 0 6 0,0 0-15 0,0 0-13 16,-21 0 5-16,21 0-15 0,0 0 13 0,-20-6-18 15,20 6-15-15,-15-5-6 0,15 5-153 0,-21-9 82 16</inkml:trace>
  <inkml:trace contextRef="#ctx0" brushRef="#br0" timeOffset="58776.56">16477 2671 471 0,'-28'-11'157'0,"-1"3"1"0,4 0-26 16,1 0-27-16,2-1 12 0,-2 1-8 15,4 1 6-15,-2 0-16 0,5-1-2 0,1 2-24 16,2 0 22-16,0 1-20 0,3 1 8 0,1-2-10 16,10 6-9-16,-16-8-12 0,16 8-11 0,-13-6-14 15,13 6-8-15,0 0 4 0,-14-6-3 16,14 6-5-16,0 0-5 0,0 0-4 0,0 0 4 15,0 0-4-15,0 0 4 0,0 0-5 0,0 0-25 16,18 5 34-16,-4-1-27 0,5 3 23 0,4-2-21 16,6 4 33-16,4-1-38 0,3 1 37 0,1-1-32 15,-1 1 32-15,5-1-35 0,-3 1 36 0,1-1-34 16,0 4 31-16,-2-5-33 0,-2 1 32 0,-2 1-11 16,-2 1-3-16,-7-3 15 0,-1 1-11 15,-4 1 3-15,0-4-7 0,-6 2-4 0,0-1 6 16,-4 1-2-16,-9-7 5 0,14 9-8 0,-14-9 2 15,5 10 0-15,-5-10 1 0,-4 14-12 0,-1-6 4 16,-4 1 8-16,-1 1-3 0,-7 1 2 0,-2 1 1 16,0-1-2-16,-7 3-1 0,0-1 2 0,-1 1-1 15,-1 0-1-15,-2-2-2 0,2 3-1 0,1-1-36 16,0-1-46-16,-1 0-54 0,4 0-68 16,1-1-351-16,4-3-66 0</inkml:trace>
  <inkml:trace contextRef="#ctx0" brushRef="#br0" timeOffset="65947.56">9232 8485 726 0,'0'0'503'0,"-17"-2"-123"0,17 2-90 16,0 0-59-16,0 0-52 0,-11-5-41 0,11 5-32 15,0 0-29-15,0 0-18 0,0 0-11 0,0 0-8 16,0 0-8-16,0 0-8 0,0 0 4 0,0 0-21 15,11-10-2-15,-11 10 10 0,37-3-5 0,-7-1-6 16,8 3-1-16,3-1 3 0,6 2 1 16,4-1-3-16,2 1-1 0,-1 1 0 0,3 1 0 15,10 0 0-15,0 1-1 0,-2 2 5 0,1 0-5 16,-4 0-2-16,-6-2 1 0,7 5-9 0,-10-4 2 16,-2 0 9-16,-1 2 0 0,-3-3-11 0,-2 3-7 15,-3-3-12-15,-3 3-11 0,-8-4-23 0,0-1-25 16,-5 1-27-16,-4-2-43 0,-20 0-17 0,27 0-28 15,-27 0-32-15,19-10-298 0,-19 10-19 16</inkml:trace>
  <inkml:trace contextRef="#ctx0" brushRef="#br0" timeOffset="66225.56">10450 8400 201 0,'-22'-15'487'0,"-1"-1"-132"0,2 5-22 16,-4-2-102-16,7 1-4 0,-2 2-35 16,-1 1-31-16,3-2-15 0,0 2-10 0,4 4-6 15,2-2-17-15,1 1-2 0,11 6-10 0,-18-9-10 16,18 9-17-16,-11-6-15 0,11 6-12 0,-10-4-12 15,10 4-10-15,0 0-6 0,-10-6-5 0,10 6-1 16,0 0-6-16,0 0-11 0,0 0 12 0,10 14 0 16,0-5-3-16,3 2 1 0,3 2-1 0,0 0-2 15,4 3 0-15,3 1 0 0,1-1 0 0,-2 2-3 16,1-3-1-16,-1 4 4 0,-6-5-2 0,1 1-1 16,-3 0 0-16,-1-1 2 0,-3-1 44 15,-3 1-60-15,-1 0 55 0,-5 0-54 0,-2 0 51 16,-5 4-49-16,-3 1 42 0,-7 4-49 0,-4-1 48 15,-3-1-64-15,-3 2 17 0,-2-2-77 0,0 1 15 16,1-2-62-16,1 2-69 0,0-1-57 0,0-2-44 16,3-2-375-16,5-3-212 0</inkml:trace>
  <inkml:trace contextRef="#ctx0" brushRef="#br0" timeOffset="71400.56">11772 7824 197 0,'0'0'510'0,"0"-13"-153"0,0 13-70 16,1-11-56-16,-1 11-32 0,0-14-66 0,0 14 22 15,2-11-21-15,-2 11-17 0,1-10-9 0,-1 10-2 16,0 0-14-16,0-16-10 0,0 16-14 0,0 0-6 16,1-8-9-16,-1 8-16 0,0 0-9 0,0 0-5 15,2-9-3-15,-2 9-3 0,0 0-11 0,0 0-2 16,0 0 8-16,0 0-4 0,0 0 44 0,1 12-55 16,-1-12 45-16,-1 20-53 0,1-6 51 0,-2 3-55 15,1 3 52-15,1 1-51 0,-1 5 51 0,-2-1-54 16,2 2 6-16,-2-1-3 0,3 1 7 0,-2-1 6 15,-2 1-5-15,1 0 1 0,2 0 8 16,-3-1-1-16,2-2 1 0,-1 2 0 0,1-3 0 16,-1 0-1-16,2-4-2 0,-2-1-14 0,2-1-13 15,0 0-17-15,-1-3-21 0,2-3-25 0,0 0-28 16,0 0-43-16,0-11-30 0,4 16-64 16,-4-16-28-16,4 9-271 0,-4-9-64 0</inkml:trace>
  <inkml:trace contextRef="#ctx0" brushRef="#br0" timeOffset="71819.56">12032 8068 219 0,'0'0'422'0,"7"-12"-118"16,-7 12-58-16,4-12-37 0,-4 12-39 15,4-12-29-15,-4 12-12 0,4-10-6 0,-4 10-7 16,1-10-9-16,-1 10-15 0,0 0-13 0,4-12-12 15,-4 12-18-15,0 0-9 0,0 0-18 0,1-8-6 16,-1 8 6-16,0 0-3 0,0 0-5 16,0 0-1-16,4 11-4 0,-4-11 0 0,-1 19-2 15,-2-8 0-15,3 3-1 0,-1 3-1 0,0 0-1 16,-2-5-1-16,3 3-9 0,0 1 1 0,3-1 11 16,-1-1-1-16,1 1 5 0,1-1 2 15,3-2 4-15,0-1 1 0,2-1 10 0,3-2 4 16,0-3 4-16,3 0-1 0,2-2 3 0,2-3-3 15,0-3 12-15,4 1 2 0,3-5 14 0,2-3 6 16,-2-3 8-16,0 2 11 0,-3-4 6 0,-2 2 4 16,-6 0-4-16,3-1 2 0,-4-1-4 0,-3 2 32 15,0-4-56-15,-5 2 34 0,2 4-54 0,-3-4 27 16,-4 3-54-16,0 0 32 0,-2-1-49 0,-2 1 37 16,-2-2-48-16,-3 2 29 0,-3-2-50 0,-3 1 31 15,-2 1-77-15,-4 2-7 0,1 0-94 0,-3 1 12 16,1 0-71-16,-2 4-47 0,-3 0-56 0,1 1-79 15,-1 0-334-15,2 3-274 0</inkml:trace>
  <inkml:trace contextRef="#ctx0" brushRef="#br0" timeOffset="72998.55">13335 7778 737 0,'0'0'428'0,"5"-17"-84"15,-5 17-73-15,4-12-37 0,-4 12-32 0,1-10-35 16,-1 10-18-16,0 0-32 0,4-13-26 0,-4 13-20 16,0 0-15-16,1-11-12 0,-1 11-10 0,0 0-9 15,0 0-9-15,0 0 1 0,0 0-1 0,0 0-4 16,4 18-10-16,-3-5 48 0,1 1-51 0,-1 4 48 16,0 5-59-16,2 0 55 0,1 2-57 0,-2-2 3 15,3 0 2-15,2 0 2 0,-2 2 2 0,1-3 3 16,3-2 5-16,0 1 8 0,0-4 4 0,3 0 1 15,2-4-1-15,-3 1 6 0,4-3 5 16,-2-4-7-16,2-2 13 0,2-2 12 16,-17-3 0-16,33 0-2 0,-11-4 3 0,1-3 7 15,1-2 3-15,2-6-1 0,1-1-3 0,-2-1-3 16,2-2 55-16,-3-2-51 0,1-2 40 0,-5 1-52 16,1-1 38-16,-4 1-52 0,0-1-6 0,-4 4-4 15,-3-1-5-15,-1 2-2 0,-2-2-2 0,-1 6-3 16,-2-2-4-16,-3 3-6 0,-1 0-15 0,-1 0-21 15,-1 2-33-15,-4 3-37 0,2 0-64 0,-2-1-14 16,-2 2 0-16,8 7-29 0,-19-6-36 0,19 6-21 16,-19 0-85-16,19 0-293 0,-22 6-186 15</inkml:trace>
  <inkml:trace contextRef="#ctx0" brushRef="#br0" timeOffset="73303.56">14132 7795 803 0,'0'0'378'0,"0"0"-71"0,16 2-81 15,-16-2-44-15,0 0-40 0,0 0-26 0,0 0-18 0,0 0-14 16,5 10-21-16,-5-10 36 0,0 0-53 16,-1 10 25-16,1-10-48 0,-2 14 27 0,2-14-42 15,0 19 32-15,2-7-42 0,-1 1 1 0,3 3-9 16,1 0 13-16,0 1-2 0,1 2-1 0,-2-2 0 0,4 1 8 15,-1 2-9-15,-3-7-1 0,1 2 3 16,-1 0-11-16,0-3 2 0,-1 1 12 0,-1-1-1 16,-2-3 1-16,0 1 0 0,0-10-33 0,-5 20 41 15,0-11-30-15,-4 1 38 0,-4-3-36 0,2 3 29 16,-3-5-33-16,-2 1 33 0,-3-2-39 0,1-4 0 16,-1 0-26-16,0-3-9 0,-2-1-41 15,2-1-38-15,0-3-33 0,4-5-34 0,1 0-56 16,4-2-224-16,2-5 65 0</inkml:trace>
  <inkml:trace contextRef="#ctx0" brushRef="#br0" timeOffset="73515.56">13993 7899 90 0,'5'-9'481'0,"-1"-2"-122"0,1 2-56 15,-5 9-51-15,8-13-54 0,-8 13-22 0,5-11-33 16,-5 11-29-16,4-10-12 0,-4 10-22 0,0 0-12 16,0 0 0-16,0 0-12 0,0 0-6 0,0 0 27 15,0 0-49-15,0 0 30 0,-7 17-45 0,2-5 0 16,-2 1-13-16,-2 6 10 0,0-1-4 0,-3 0-6 15,2 3 8-15,-3 3-2 0,-1 1-31 0,1 0 34 16,-1 2-30-16,1-1 32 0,2 0-34 16,2-7 19-16,0 3-61 0,4-2-25 0,1-5-55 15,0-1-93-15,3-3-64 0,5-2-239 16,-4-9-38-16</inkml:trace>
  <inkml:trace contextRef="#ctx0" brushRef="#br0" timeOffset="73766.55">14594 7836 281 0,'7'-6'621'0,"1"0"-193"0,-8 6-109 0,10-13-72 16,-10 13-51-16,9-9-60 0,-9 9-10 16,7-7-22-16,-7 7-21 0,0 0-24 0,0 0-12 15,0 0-7-15,0 0-8 0,0 0-5 0,5 12 33 0,-8 0-48 16,2 1 40-16,0 5-54 0,-1 0 0 15,0 4 0-15,0-1 0 0,1 4-10 0,1-1 4 16,0-1 15-16,0-3-19 0,0 4-49 16,1-2 10-16,1-2-37 0,-2 0-48 0,2-2-35 15,-2-5-45-15,2-1-4 0,-2-12-328 0,3 18-52 16</inkml:trace>
  <inkml:trace contextRef="#ctx0" brushRef="#br0" timeOffset="74055.56">14651 7758 181 0,'-9'-21'579'0,"-2"2"-163"16,-1-1-121-16,-1 0-45 0,3 4-77 0,-2 1 4 15,1 0-58-15,3 6 34 0,2-3-49 0,0 5 29 16,6 7-74-16,-9-12 24 0,9 12-51 0,-4-9 26 16,4 9-45-16,0 0 30 0,0 0-40 0,24 0 24 15,-10 8-32-15,8 0 28 0,6 4-33 16,3 5 37-16,1 0-6 0,0 3-4 0,0 0-3 15,-2 2-1-15,1 0-5 0,-3 2 50 0,0 1-57 16,-5-2 43-16,-5 3-50 0,0-3-4 0,-6 2 10 16,-4-5 4-16,-4 1 0 0,-5-2 1 15,-2 3 0-15,-7-2 1 0,-4 3-1 0,-6 2-2 16,-3-4 0-16,-3 0-1 0,-2-2 0 0,-3 2-6 16,-2-4 2-16,0 2 3 0,1-1-12 0,0-2-25 15,1-1-25-15,3 1-37 0,3-1-64 0,4-5-75 16,2 0-119-16,1-2-274 0,5-2-160 0</inkml:trace>
  <inkml:trace contextRef="#ctx0" brushRef="#br0" timeOffset="75399.55">11892 8975 158 0,'0'0'774'0,"4"-8"-317"15,-4 8-64-15,0 0-140 0,1-11 1 0,-1 11-123 16,0 0 4-16,0 0-81 0,0 0-14 0,0 0-6 15,0 0-8-15,0 0-6 0,0 0-2 16,-5 12 5-16,3 1-13 0,-1-1-4 0,-2 3 0 16,3 5 0-16,-1 2-10 0,-1 1 47 0,2 1-46 15,-2-3 24-15,1 4-71 0,3-2-27 16,-1-3-41-16,1 0-63 0,1-1-60 0,0-3-48 16,2-1-260-16,2-4-55 0</inkml:trace>
  <inkml:trace contextRef="#ctx0" brushRef="#br0" timeOffset="75655.56">12327 8848 697 0,'6'-12'591'16,"-2"1"-105"-16,0 3-167 0,-4 8-14 0,1-15-133 16,-1 15 3-16,0 0-79 0,-9-8 26 0,9 8-79 15,0 0 47-15,-15 8-67 0,5 1 43 0,-1 3-59 16,1 5-3-16,-1 1-1 0,-1 8-1 0,1 0 0 15,-1 4-2-15,4-2-5 0,1 2-16 0,-2-1-27 16,3-3-21-16,2-2 38 0,0 0-55 16,1 0-15-16,-1-5-19 0,3 1-14 0,0-7-29 15,-1 1-19-15,1-2 31 0,1-12-42 0,-1 15 34 16,1-15-38-16,0 0-40 0,-8 9-147 16,8-9 208-16</inkml:trace>
  <inkml:trace contextRef="#ctx0" brushRef="#br0" timeOffset="75847.57">12143 9117 712 0,'-5'-32'298'0,"1"5"-32"0,1 1-7 0,1 1-31 15,-2-1 14-15,1 2-98 0,2 6 34 0,0-2-74 16,0 7 35-16,1-1-85 0,-2 4 34 0,2 10-60 16,0-17 35-16,0 17-53 0,4-13 40 0,-4 13-53 15,0 0 42-15,14-4-50 0,-14 4 44 0,24 10-46 16,-10-1 0-16,4 4 4 0,3 5-8 0,2-1 5 16,-2 3 11-16,1 0 9 0,4 0-14 0,-3 1 2 15,0 0-1-15,1-2-17 0,-2 1-8 16,-1-3-53-16,1 1-26 0,-4-7-58 0,1 1-35 0,-2-2-13 15,-4-3-48-15,-13-7-250 0,23 5 14 16</inkml:trace>
  <inkml:trace contextRef="#ctx0" brushRef="#br0" timeOffset="76031.57">12605 8964 313 0,'2'-20'605'0,"-4"8"-197"16,1-2-50-16,1-1-120 0,-1 4 1 0,0 1-91 15,1 10 19-15,-3-16-81 0,3 16 19 0,-3-13-65 16,3 13 33-16,0 0-52 0,-2-10 33 0,2 10-61 15,0 0 52-15,-5 8-52 0,5-8 49 0,-4 21-54 16,0-7 48-16,2 3-53 0,-1 2 5 0,2 3 2 16,-2 1 1-16,3 0-55 0,0 2 92 0,0-4-65 15,1 0-13-15,1-1-57 0,-1 0-49 16,2-3-90-16,-2 0 16 0,0-5-358 0,4 0-120 16</inkml:trace>
  <inkml:trace contextRef="#ctx0" brushRef="#br0" timeOffset="76212.56">12921 8865 465 0,'5'-8'619'0,"0"-1"-105"0,-5 9-190 15,9-13-13-15,-9 13-121 0,0 0 2 16,4-9-99-16,-4 9 28 0,0 0-54 0,-4 9 18 0,4-9-66 16,-4 22-3-16,-2-5-3 0,-1 3-4 0,2 4 1 15,-3 7-5-15,1-2-7 0,1 3 2 16,-1 0 27-16,1-6-91 0,2 0-12 0,3 4-67 0,-2-4-34 15,3-2-65-15,-2 1 4 0,2-9-382 16,0 1-152-16</inkml:trace>
  <inkml:trace contextRef="#ctx0" brushRef="#br0" timeOffset="76452.56">12851 8885 203 0,'-5'-20'673'0,"-2"-1"-156"16,2 5-186-16,0 2-15 0,-1 1-111 0,2 4 8 15,1-1-91-15,3 10 7 0,-6-14-73 16,6 14 36-16,-3-11-64 0,3 11 34 0,4-8-61 16,-4 8 47-16,15-3-50 0,-15 3 48 0,33 5-63 15,-9 2 53-15,6 5-50 0,2 3 46 0,3 2-51 16,-3 5 3-16,0-2 1 0,-2 5 4 0,-2 0-1 16,-2 3-3-16,-4-1-11 0,-3 2-14 0,-4 0-34 15,-6-2-15-15,-6-3-44 0,-6 1-50 0,-6 3-21 16,-6 1-25-16,-7-3-65 0,-3-1-209 0,-7-1 35 15</inkml:trace>
  <inkml:trace contextRef="#ctx0" brushRef="#br0" timeOffset="76716.59">11685 9641 347 0,'0'0'665'0,"-25"1"-246"0,25-1-48 15,-18 1-124-15,18-1 4 0,0 0-106 0,-13-4 13 16,13 4-80-16,5-7 39 0,5 1-52 0,7-1 51 16,5-2-59-16,10 0 46 0,3-2-65 0,10 2 43 15,13-3-60-15,7 2 45 0,4 0-60 16,4 1 41-16,5 1-1 0,0 1-9 0,2 0-7 0,-1 3-7 16,2 0-5-16,-2 2-5 0,-5 2-11 15,0 0-66-15,-6 2 29 0,-12-2-79 0,-5 1 21 16,-3 2-53-16,-4-2-20 0,-4 2-21 0,-11-2-38 0,-2 2-56 15,-9-2-20-15,-18-1-264 0,30 3-79 16</inkml:trace>
  <inkml:trace contextRef="#ctx0" brushRef="#br0" timeOffset="78619.56">15160 8686 204 0,'0'0'318'16,"-18"1"-89"-16,18-1-47 0,0 0-41 0,0 0-22 15,0 0-5-15,0 0-5 0,0 0-8 0,-14-4 0 16,14 4 0-16,0 0 13 0,0 0-13 0,0 0 13 15,0 0-31-15,-10-5 18 0,10 5-31 0,0 0 24 16,0 0-45-16,0 0 30 0,0 0-46 0,0 0 22 16,0 0-38-16,0 0 35 0,0 0-55 15,-11-4 44-15,11 4-38 0,0 0 41 0,0 0-38 16,12-5 42-16,-12 5-47 0,24-4 44 0,0-1-47 16,-1 1 44-16,13-3-43 0,2 0 37 0,5-2-56 15,1 2 59-15,2-1-58 0,2 4 49 16,-4-3-49-16,1 1 47 0,-3 3-49 0,-2-2 43 15,-2 3-52-15,-7 0 22 0,-4-1-60 0,-3 1-3 16,-4 2-47-16,-2-2-49 0,-18 2-50 0,27-4-18 16,-27 4-107-16,17-6-162 0,-17 6 29 0</inkml:trace>
  <inkml:trace contextRef="#ctx0" brushRef="#br0" timeOffset="78854.55">15737 8470 144 0,'-13'-5'530'0,"1"-2"-150"0,-2 2-44 0,2 1-72 16,1-2-49-16,11 6-34 0,-18-8-35 0,18 8-27 0,-14-5-26 15,14 5-17-15,-11-6-16 0,11 6-41 16,0 0 21-16,0 0-7 0,0 0-6 16,0 0 0-16,0 0-2 0,0 0-5 0,30 3-3 15,-10 3-2-15,0 2-3 0,1 1-2 0,6 2-22 16,-3 3 68-16,-2 0-56 0,1 0 44 0,-5 1-53 16,-4 2 44-16,1-1-49 0,-4 3 45 15,-5 0-43-15,-1 0 41 0,-1-2-46 0,-4 2 45 0,-4 2-47 16,-4-1 5-16,-1 2-6 0,-2-3 12 0,-3 5-2 15,-4-2-1-15,3-2-6 0,-2-3-11 16,4-1-44-16,-5-1-56 0,6 2-63 0,-4-5-117 16,3 0-307-16,3-3-146 0</inkml:trace>
  <inkml:trace contextRef="#ctx0" brushRef="#br0" timeOffset="85215.1">17889 8618 528 0,'0'0'381'15,"-5"-7"-94"-15,5 7-40 0,-10-8-76 0,10 8-28 16,-15-3-24-16,15 3-5 0,-20-2-22 0,20 2 6 16,-23 2-25-16,8 1 25 0,-2 1-39 0,-2 3 39 15,0 2-62-15,-5 4 47 0,-2 2-48 0,1 3 38 16,-1 3-49-16,1 5 44 0,-1-1-52 0,0 2-2 15,1 2 2-15,-3 7-1 0,3-3 3 0,4 0-8 16,0 0 8-16,2-1-20 0,1 1 15 0,2 1-1 16,3-1 2-16,1-3-2 0,5 1 1 0,3-5-3 15,1-3 48-15,4 3-61 0,2-4 51 16,4-2-63-16,0-1 56 0,3-2-57 0,3-2 60 16,2-1-65-16,2-2 55 0,2-4-48 15,1-1-12-15,1-2 15 0,3-5 52 0,-2 0-59 16,3-3 47-16,-1-2-55 0,0-2 59 0,0-2-60 15,0-4 59-15,0-2-54 0,-8 3 52 0,0-3-50 16,-2-1 23-16,-3 0 2 0,-6 3 8 0,1-2-6 16,-3 1 0-16,-3 2-13 0,-1 0 12 0,-4 0 2 15,-3-1-3-15,-3 2-2 0,0 2-1 16,-5 1 0-16,0 1-7 0,-3 2 3 0,0 2-2 0,0 1 4 16,-2 4-1-16,-1-2-12 0,-1 5 0 0,3 2-31 15,-1 1-16-15,4-1-15 0,3 0-3 16,2 2-50-16,4 1-34 0,1-2-27 0,7-8-99 15,-1 14-42-15,1-14-204 0,12 13-26 16</inkml:trace>
  <inkml:trace contextRef="#ctx0" brushRef="#br0" timeOffset="85479.1">18197 8956 235 0,'5'-9'606'0,"0"-1"-192"0,-1 1-40 0,-4 9-128 0,3-13-38 15,-3 13-35-15,1-12-23 0,-1 12-30 0,-1-11-34 16,1 11 29-16,0 0-65 0,0-11-15 16,0 11-1-16,0 0-8 0,0 0-1 15,0 0-7-15,0 0-5 0,6 13-4 0,-2-4 1 16,3 3-13-16,1 5-7 0,3 0 15 0,-1 0 3 16,-1 0 0-16,1 2-2 0,1 1-2 0,0-3-1 15,-1 2 1-15,-2-1-10 0,0 0 12 0,-1-3-2 16,-3 1-8-16,-2-4 5 0,-2 1 0 0,-1-3 36 15,-3 4-69-15,0-4 16 0,-4-1-53 0,-3 1-22 16,1-2-34-16,-4-1-38 0,-2-4-19 0,0-1-58 16,16-2-4-16,-36-4-293 0,17 0-29 0</inkml:trace>
  <inkml:trace contextRef="#ctx0" brushRef="#br0" timeOffset="85635.1">18240 8765 490 0,'20'-23'445'0,"-5"3"-69"0,5-1-106 0,1 2-29 15,1-2-72-15,2 4 10 0,1 0-81 0,2 0 26 16,1 1-57-16,-2 3 21 0,2 1-54 0,2 1 22 16,-8 3-44-16,1 1-5 0,-2 4-20 0,-2 2-31 15,-19 1-27-15,32 4-58 0,-18 1-72 0,-6 2-59 16,-2 3-300-16,-3 1-72 0</inkml:trace>
  <inkml:trace contextRef="#ctx0" brushRef="#br0" timeOffset="86011.1">17249 9624 110 0,'-32'15'500'0,"0"-1"-139"0,3 1-68 0,1-1-52 15,2-2-54-15,8 0-57 0,2-4 0 0,4 1-4 16,4-6 8-16,8-3 57 0,-9 12-58 15,9-12 40-15,0 0-59 0,17 6 50 0,-17-6-55 16,41-1 43-16,-5-2-65 0,7-4 45 16,3 0-63-16,16-3 39 0,0-3-61 0,8 1 46 15,-2-2-52-15,4 1 44 0,3 0-52 0,-1 1 42 16,3-1-58-16,-2 3 34 0,-1 1-47 0,-3-2 42 16,-5 4-7-16,-2 1-14 0,-14 1 0 0,-2 1-3 15,-6-1-10-15,-2 3-6 0,-4-1-10 0,-8 1-13 16,-2 1-27-16,-6 0-26 0,-3 0-29 0,-17 1-66 15,25-2 52-15,-25 2-40 0,0 0 64 0,23 2-46 16,-23-2 39-16,0 0-35 0,0 0 3 0,9 5-36 16,-9-5-21-16,0 0-49 0,-11 4-19 15,11-4-56-15,-18 1-235 0,18-1-42 16</inkml:trace>
  <inkml:trace contextRef="#ctx0" brushRef="#br0" timeOffset="87007.09">17910 9860 434 0,'0'0'524'0,"2"-13"-131"16,-2 13-100-16,0-12-66 0,0 12-46 0,0 0-45 16,0-10-18-16,0 10-26 0,0 0-14 0,0-10-18 15,0 10-19-15,0 0-1 0,0 0-9 0,0 0-5 16,0-12-17-16,0 12-34 0,0 0 49 16,0 0-2-16,0 0-2 0,-1 16 0 0,0-3-1 15,-2 4 2-15,-1 7-10 0,0 0-2 16,-2 3-11-16,1 6 51 0,0 0-53 0,0 1 44 15,1-1-47-15,1-1 43 0,2-3-46 0,1 0 40 0,1-1-43 16,3-2 43-16,1-1-55 0,4 5 59 16,1-5-48-16,3-1 60 0,4-3-46 0,-1-1 2 15,6-2 6-15,-4-6 0 0,8 1-2 0,-2-4-4 16,-1-2 7-16,2-2-6 0,-2 0-3 0,-1 1 6 16,1-1 3-16,-4-3-3 0,-2 0-6 0,-17-2 4 15,27 5-6-15,-27-5 50 0,20 4-59 16,-20-4 56-16,14 2-56 0,-14-2 49 0,0 0-54 15,15 3 48-15,-15-3-57 0,0 0 48 0,0 0-70 16,0 0 48-16,0 0-64 0,0 0-3 0,0 0 8 16,0 0-48-16,0 0-25 0,0 0-33 15,-6 7-34-15,6-7-66 0,0 0 12 0,0 0-279 16,0 0-22-16</inkml:trace>
  <inkml:trace contextRef="#ctx0" brushRef="#br0" timeOffset="87663.1">18526 10275 356 0,'-9'-14'545'0,"9"14"-125"16,-8-11-130-16,8 11-32 0,-9-11-95 0,9 11 21 15,-5-7-75-15,5 7 15 16,0 0-59-16,-8-10 18 0,8 10-54 0,0 0 26 16,0 0-38-16,0 0 39 0,0 0-35 0,0 0 55 15,0 12-53-15,4-4 40 0,2 6-52 0,3-2 43 16,2 5-56-16,0 1 49 0,-1 2-62 0,3 0 56 15,2 1-57-15,1 1 54 0,-2 0-54 0,2 2 51 16,-4-5-49-16,-3 1-2 0,0-1 4 0,-3 1-13 16,-2 0 62-16,-3-2-55 0,-1-1 58 0,-2 0-55 15,-3 2 49-15,-4 1-54 0,-3-2 40 0,-2-2-72 16,0 1 13-16,-4-3-68 0,0 0-35 16,0-4-44-16,-1 1-58 0,-1-2-63 0,1-4-282 15,0 2-124-15</inkml:trace>
  <inkml:trace contextRef="#ctx0" brushRef="#br0" timeOffset="88414.1">19250 10347 167 0,'0'0'652'0,"0"-15"-159"0,0 15-143 16,0-11-12-16,0 11-103 0,-1-12 18 16,1 12-98-16,0 0 22 0,0-12-63 0,0 12 37 0,0 0-68 15,0-14 36-15,0 14-67 0,0 0 35 0,0 0-65 16,-2-10 42-16,2 10-59 0,0 0 46 15,0 0 1-15,3 12-49 0,-3 0 56 16,1 0-56-16,1 5 48 0,-2 4-57 0,1 4 48 16,-1 1-55-16,1 1 6 0,-2 1-1 0,0 2 0 15,1-1 4-15,0 1-1 0,0 0 47 0,0-1-63 16,0-2 34-16,0 0-94 0,1 0 6 0,0-3-92 16,2 0 22-16,2-3-94 0,-1-5-66 0,-2-1-56 15,5-3-344-15,0-2-232 0</inkml:trace>
  <inkml:trace contextRef="#ctx0" brushRef="#br0" timeOffset="88792.1">19679 10522 146 0,'4'-7'707'15,"-4"7"-347"-15,4-14-23 0,-4 14-48 0,-4-11-96 16,4 11 1-16,-5-10-90 0,5 10 37 0,-9-5-68 15,9 5 32-15,0 0-53 0,-19 1 40 0,10 6-56 16,-1 3 5-16,-4 5-14 0,2 3-12 0,3-1 5 16,-5 8-10-16,3 4 4 0,1-2-4 15,3-4 45-15,1 2-55 0,3 1 46 0,1-3-58 16,3 0 46-16,1 0-49 0,4-1 52 0,1-3-52 16,5 0 39-16,-1-3-44 0,3-2 48 0,4-3-47 15,0-2 48-15,0-3-53 0,1-4 47 16,1 0-40-16,4-4 46 0,-1-3-54 0,1-3 6 15,3-6 3-15,-2-1 25 0,-3-2 2 0,0-2 6 16,-4-3 1-16,-2-2 4 0,-3 0-8 0,-5 2 4 16,-2 1-2-16,-3 1-3 0,-1 1-7 0,-3 0-1 15,-3 1 2-15,0 2-4 0,-2-1 0 0,-2 0-17 16,-2 6-2-16,0 2-23 0,-3 0-24 16,3 2-29-16,-2 2-27 0,12 5-36 0,-23-3-68 15,23 3-75-15,-20 3-354 0,20-3-182 0</inkml:trace>
  <inkml:trace contextRef="#ctx0" brushRef="#br0" timeOffset="89157.1">20189 10451 793 0,'8'-7'492'0,"-8"7"-75"0,11-11-141 0,-11 11-3 16,4-8-109-16,-4 8 14 0,0 0-94 0,0 0 27 15,0 0-64-15,0 0 37 0,0 0-49 0,0 10-27 16,-2 2 2-16,-2 5 2 0,1 5-2 0,0 2-3 16,-1 3-1-16,1 1-1 0,3-1-1 0,0 4 1 15,0-4-10-15,3 0 55 0,-1-1-63 16,1 0 56-16,3-3-54 0,-1-1 44 0,3-3-42 16,1-2 44-16,2-3-55 0,-2-3 47 0,4-4-48 15,0 0 55-15,-13-7-56 0,29 1 52 16,-12-3-53-16,3-4 51 0,3-5-50 0,3-3 8 15,-1-5-5-15,-2-3 12 0,2-2 0 0,-2-2 8 16,-2-2 0-16,-1-3-1 0,-4 3 0 0,0-2-1 16,-4 1-2-16,-1 7 41 0,-5 3-72 0,-3 2 38 15,-2 0-71-15,-1 5 9 0,-3 1-62 0,-2 2-27 16,1 0-50-16,-4 2-69 0,0-1-10 0,8 8-295 16,-12-8-95-16</inkml:trace>
  <inkml:trace contextRef="#ctx0" brushRef="#br0" timeOffset="89428.1">20754 10414 711 0,'14'1'640'0,"-14"-1"-225"0,0 0-30 0,0 0-125 16,9 6-6-16,-9-6-114 0,0 0 25 0,0 0-79 16,0 12-11-16,0-12-10 0,0 14-9 0,0-14-16 15,8 17-1-15,-5-5-6 0,8 5-9 0,0 0-3 16,7 5-21-16,1 1 18 0,1-2-7 0,1 2-6 15,2 1-8-15,0-3-1 0,-2 2-6 16,-1-1 36-16,-1-3-70 0,-3-1 42 16,-4-2-57-16,-3 1 54 0,-5-3-53 0,-4-4 71 15,-2 3-52-15,-5-1 41 0,-7 2-32 0,-1-1 52 16,-6-2-46-16,-4 1 51 0,-5-2-54 0,1-2 47 16,1-4-54-16,-1-1 61 0,-1-1-78 0,2-2 6 15,1 0-77-15,2-5-76 0,0 1-93 0,4-4-145 16,5-5-171-16,2-3-138 0</inkml:trace>
  <inkml:trace contextRef="#ctx0" brushRef="#br0" timeOffset="89632.09">20883 10377 302 0,'0'0'694'0,"0"0"-272"15,0 0-66-15,0 0-115 0,-12 7-6 0,1 1-93 16,0 1-29-16,-6 8-21 0,4-3-33 0,-6 6 2 15,2 3-12-15,-2 0-5 0,0 3-7 0,1 0-8 16,0 1-6-16,2 2-5 0,-2 0-3 0,1 1-15 16,-1-2 25-16,2 1-94 0,0-2-87 15,1 0-103-15,0-5-102 0,2-3-250 0,5-1-144 16</inkml:trace>
  <inkml:trace contextRef="#ctx0" brushRef="#br0" timeOffset="90172.1">21457 10493 297 0,'1'-12'764'0,"0"-1"-278"0,-1 13-66 16,2-17-144-16,-2 17 4 0,0-12-123 0,0 12 10 15,0 0-83-15,0 0-15 0,0 0-17 0,-17 5-11 16,11 7-6-16,-2 5-10 0,0 3 1 16,1 1-10-16,0 4-1 0,2 4-4 0,0 4-3 15,1-1-12-15,3-1-21 0,0-3-47 0,-1-1-22 16,4 3-34-16,0-4-44 0,2-1-46 0,1-3-15 16,0-2-80-16,4-4-254 0,-1-3-90 0</inkml:trace>
  <inkml:trace contextRef="#ctx0" brushRef="#br0" timeOffset="90435.09">21486 10493 702 0,'-4'-26'582'15,"-2"0"-187"-15,2 3-36 0,-1 3-125 0,3 2 2 16,-1 3-103-16,0 2 12 0,2 4-82 0,1 9 40 16,0-17-73-16,0 17 45 0,9-10-66 0,-9 10 47 15,19-2-60-15,-5 6 41 0,7 4-47 0,4 9-4 16,2 0 8-16,-1 5 0 0,-1 3 3 15,0 1-1-15,-1 5 1 0,-4-2 0 0,-2 2-7 0,-1-4 11 16,-6 4-7-16,-4-2 14 0,-5-2-7 16,-2-3 6-16,-6 1-5 0,-6 3 0 0,-6-1 0 15,-2-2-7-15,-4 1 6 0,-4-4-3 16,-2-1 52-16,1-1-55 0,-2-1 45 0,4-4-58 16,0 0 13-16,7-6-84 0,5 1-29 0,2-4-95 15,13-6-96-15,-18 3-414 0,18-3-248 0</inkml:trace>
  <inkml:trace contextRef="#ctx0" brushRef="#br0" timeOffset="90577.1">22273 10582 301 0,'22'-6'543'16,"-3"-2"-119"-16,0 1-100 0,-3 2-84 0,0-1-61 15,-2-1-55-15,3 3-59 0,-3-1-44 0,3-2-35 16,-2 4-35-16,2-2-19 0,-17 5-56 0,28-2-27 15,-28 2-47-15,24 2-279 0,-24-2 83 0</inkml:trace>
  <inkml:trace contextRef="#ctx0" brushRef="#br0" timeOffset="90743.1">22325 10793 240 0,'-12'9'610'15,"0"-1"-195"-15,1 0-64 0,3-2-124 16,-1 1-9-16,9-7-80 0,-15 11 8 0,15-11-66 15,-9 9 20-15,9-9-105 0,0 0 50 0,0 0-18 16,5 10 4-16,-5-10-31 0,19 3-43 0,-19-3-57 16,39-3-58-16,-11 0-95 0,6-4-48 0,2-2-214 15,6-1 8-15</inkml:trace>
  <inkml:trace contextRef="#ctx0" brushRef="#br0" timeOffset="91084.1">23357 10219 762 0,'0'0'389'16,"4"-16"-75"-16,-4 16-86 0,-6-13-42 16,6 13-34-16,-11-9-37 0,11 9-5 0,-13-10-14 15,13 10-11-15,-20-4-3 0,3 8-9 0,-2 1 31 16,-1 8-58-16,-7 3 47 0,-2 3-59 0,-1 8 45 16,-4 7-60-16,-3 6 55 0,-1 2-65 15,0 6 6-15,4-2 0 0,-1 3-4 0,5-2 0 16,5-3-3-16,3 1 0 0,7-10-8 0,6-1 52 15,4-2-65-15,2-4 57 0,5-3-60 0,2-1 38 16,2-6-54-16,4 1 47 0,4-4-59 0,2-6 41 16,4 3-62-16,2-8 67 0,0-3-49 0,3-1 50 15,3-3-41-15,3-4 11 0,0-2 3 16,-1-3 6-16,-2-3 5 0,-1-2-10 0,-4 0 13 16,-2-3 2-16,-6 4 2 0,-5-1 3 0,-3 5 4 15,-1-3-10-15,-6 3-4 0,-3 0-10 0,-4 1-7 16,-2 2-13-16,-3-2-15 0,-4 1-20 15,0 5-30-15,0-2-57 0,2 0-38 0,0 4-117 16,3-2-208-16,11 5-15 0</inkml:trace>
  <inkml:trace contextRef="#ctx0" brushRef="#br0" timeOffset="91960.1">23878 10365 224 0,'7'-8'589'0,"-7"8"-229"0,2-13-58 16,-2 13-96-16,-5-12-26 0,-1 5-42 0,-4-1 15 15,-1 2-49-15,-4 0 45 0,1 0-66 0,-4-1 62 16,3 4-75-16,-2-3 47 0,-1 4-65 0,0-2 37 16,-1 3-63-16,1 0 45 0,18 1-65 0,-30-2 43 15,30 2-52-15,-30 0 48 0,30 0-56 16,-28 2 47-16,28-2-54 0,-23 1 49 0,23-1-51 0,-15 1 50 15,15-1-53-15,0 0 45 0,-21 1-43 0,21-1 51 16,0 0-51-16,0 0 67 16,-14 3-49-16,14-3 53 0,0 0-52 0,0 0 54 15,0 0-54-15,12-5 51 0,-12 5-60 0,11-7 57 16,-11 7-53-16,17-6 50 0,-17 6-56 0,19-12 52 16,-5 9-59-16,0-4 57 0,3 1-58 0,2-1 47 15,0 1-66-15,4 1 76 0,0-2-58 0,1 3 55 16,1-1-55-16,2 1 53 0,1 0-56 0,1 1 51 15,-1 2-50-15,4-2 51 0,-3 2-53 0,2 1 54 16,1-2-51-16,-4 2 49 0,0 0-55 16,0 2 55-16,-7-1-54 0,-5-1 52 0,-16 0-63 0,29 4 61 15,-29-4-53-15,17 3 52 16,-17-3-56-16,0 0 43 0,0 0-67 0,-6 12 32 16,6-12-72-16,-24 5 55 0,5 0-46 0,-6-3 41 15,1 3-31-15,-4-5 31 0,2 2-23 0,-3-2 32 16,1 0-15-16,0 0 36 0,-2-2-22 0,4 2 28 15,-1-3-16-15,3 1 24 0,-1 0-17 0,7-3 26 16,-1 5-29-16,4-2 48 0,15 2-37 0,-26-3 25 16,26 3-17-16,-23-4 31 0,23 4-32 0,-18 0 36 15,18 0-38-15,0 0 34 0,-23 1-37 16,23-1 56-16,-19 8-39 0,10-2 41 0,-1 2-37 16,-3 2 42-16,2 5-41 0,-2-1 50 0,1 1-47 15,2 4-9-15,-3-2-3 0,3 2 0 16,-2 3 3-16,1-3 6 0,2 3-1 0,-2 0-3 15,2-3 2-15,0 1-3 0,1-1 1 0,2-2-9 16,1-3 8-16,0 1-6 0,2-5 8 0,-1 0 4 16,4-10 14-16,-4 15 9 0,4-15 4 0,0 11 8 15,0-11-6-15,0 0-4 0,11 9-12 0,-11-9 3 16,17 0-4-16,-2-2-8 0,6-2 0 0,0-2-7 16,3 1 3-16,0 0-2 0,2-1 0 0,-1-1-8 15,2 1 7-15,1 2-1 0,-3-1-2 16,0 2 1-16,2 1-1 0,-3 2-5 0,-1 0 5 15,-3 0-3-15,-1 2-8 0,2 1 8 0,-4 2-1 16,1 2 0-16,-5 2 1 0,-1 0-2 16,-3 2-3-16,0 1 4 0,-2 0 1 0,-2 3-2 15,-3-1-1-15,-3-2 4 0,-3 5-1 0,-1 1 0 16,-4 0-1-16,-1-1-2 0,-5-1 4 0,-1 0-3 16,-5 1 51-16,-4-1-66 0,-3-1 49 0,0-1-49 15,-4-3 45-15,3-1-67 0,-3-1 41 0,1-2-85 16,4-2-24-16,3-2-9 0,2-3-35 15,3 0-54-15,1-3-53 0,4-4-153 0,1-1-221 16,6-1-162-16</inkml:trace>
  <inkml:trace contextRef="#ctx0" brushRef="#br0" timeOffset="92319.1">24347 10403 452 0,'0'0'486'0,"23"0"-130"16,-23 0-83-16,16 4-77 0,-16-4-24 0,7 8-33 16,-7-8-19-16,-1 15-16 0,-5-5-9 0,-2 6-15 15,-2 2-14-15,-2 1-15 0,-2 4-4 0,-1 0-29 16,3-4 8-16,1 6-7 0,-2 1-2 0,5-4-5 16,3-1-2-16,0 1-2 0,4-4-1 0,1-2-4 15,2 1-11-15,4-1 13 0,1-3-3 16,2-3 2-16,5 2 0 0,-1 1-1 0,2-6-1 15,1-2 3-15,2-1-3 0,2-4-9 0,-1 0 11 16,4-4-1-16,-1 0 5 0,0-3 12 16,1-3 11-16,2-3 2 0,-3-5 1 0,-3-1-2 15,2-3-3-15,-10 3 15 0,-1 2-2 0,-2-4 4 16,-6 3-8-16,-3 2-6 0,-3-4-7 0,-5 0-4 16,-6 3-9-16,-3-4-1 0,-5 4-10 0,-1 0-21 15,-3 1-24-15,-2 2-15 0,1 1-19 0,-2 3-38 16,7 2-58-16,0 1-62 0,1 0-128 0,2 3-258 15,7 0-154-15</inkml:trace>
  <inkml:trace contextRef="#ctx0" brushRef="#br0" timeOffset="92945.1">25274 10307 670 0,'3'-13'451'0,"3"0"-43"0,-3 0-134 0,1 3 23 0,-4 10-103 15,6-16 52-15,-6 16-112 0,3-12 30 0,-3 12-82 16,5-11 30-16,-5 11-73 0,0 0 38 16,0 0-42-16,0 0 69 0,0 0-48 0,3 12 41 15,-6 0-62-15,2 9 47 0,-4 5-60 16,3 1-5-16,-2 8-1 0,0 2-7 0,1 1 2 16,-2 2-2-16,1-2-10 0,0 0 4 0,-2-1 4 15,1 0-3-15,0-3-8 0,1-1-40 0,0-6-63 16,0-3-39-16,4 0-68 0,-2-7-92 0,2 0-92 15,1-5-323-15,0 0-247 0</inkml:trace>
  <inkml:trace contextRef="#ctx0" brushRef="#br0" timeOffset="93184.1">25625 10517 462 0,'9'-16'622'0,"-3"0"-79"0,-2 4-183 16,-1 0-21-16,-2 2-121 0,-1 10-7 0,5-18-100 15,-5 18 23-15,4-11-71 0,-4 11 32 0,0 0-65 16,3-9 43-16,-3 9-58 0,0 0-6 0,-4 13 0 16,1-2-8-16,-1 7 4 0,1 3-4 0,-3 3-6 15,-2 6 6-15,1 0-8 0,-2 1-28 0,0 1-30 16,0-4-17-16,0 2-29 0,0-3-27 0,-1-3-31 16,1-4-50-16,0 2-22 0,3-6-64 15,-2-1 40-15,3-5-223 0,5-10 62 16</inkml:trace>
  <inkml:trace contextRef="#ctx0" brushRef="#br0" timeOffset="93367.09">25556 10557 577 0,'14'-35'420'15,"4"-1"-71"-15,0 3-49 0,-1 3-76 16,0 3 8-16,-1 3-82 0,-1 7 19 0,-2 1-70 0,0 3 23 16,-2 3-123-16,-2 5 105 0,-9 5-51 0,23 0 57 15,-9 6-64-15,0 8-2 0,4 5-6 16,1 5-6-16,-1 5-9 0,-1 3-3 0,3 4-9 15,-4 0-3-15,5 8-3 0,-3-10 5 0,0 5-2 16,0-3-15-16,-4-3-29 0,5 0-34 16,-5-3-40-16,0-3-31 0,-3-5-126 0,-1-5-104 15,-3-5-254-15,0-3-155 0</inkml:trace>
  <inkml:trace contextRef="#ctx0" brushRef="#br0" timeOffset="93580.1">26196 10343 637 0,'2'-12'524'0,"0"4"-61"0,-2 8-163 16,0-18-12-16,0 18-110 0,3-11 12 0,-3 11-105 0,0 0 32 15,0 0-68-15,-7 8 39 0,2 4-58 16,-1 6-5-16,-2 3-5 0,-1 8 2 0,0 4-13 16,3 1-2-16,-2 3-5 0,2 1 6 0,-2-1-12 15,4 3 11-15,-3-2-7 0,2-3-18 0,1-1-32 16,1-5-37-16,2-2-72 0,-2-2-82 0,3-4-51 15,-2-4-349-15,3-2-170 0</inkml:trace>
  <inkml:trace contextRef="#ctx0" brushRef="#br0" timeOffset="93780.1">26521 10440 254 0,'5'-10'590'16,"-1"1"-195"-16,-4 9-100 0,6-14-70 0,-6 14-42 15,0 0-39-15,0 0-27 0,0 0-26 16,0 0-18-16,0 0-14 0,-5 15-12 0,0 5-20 16,0 2 8-16,-3 8-10 0,2 3-5 0,-2 4-17 15,2-2-32-15,-1 2-48 0,0 1-56 0,0-4-27 16,2 0-37-16,-3-1-65 0,2-3-242 0,2-5 29 16</inkml:trace>
  <inkml:trace contextRef="#ctx0" brushRef="#br0" timeOffset="94183.09">26535 10237 529 0,'-1'-15'478'15,"-1"-1"-109"-15,2 3-96 0,2 1-59 0,-1-2-42 16,2 4-39-16,2 0-35 0,3-2-9 0,3 5-17 15,3 1-16-15,4 2-8 0,3 1-8 0,6 3-9 16,-2 3-7-16,9 5-21 0,-2 3 15 0,0 3-4 16,-1 3 28-16,-1 5-35 15,-3 3 28-15,-4 1-38 0,-2 1 2 0,-4 2 0 16,-4 0-11-16,-6 2 12 0,-5-4 1 0,-4-1 0 16,-7 5 2-16,-8-4-1 0,-5-1-2 0,-6-1 1 15,-5-5-13-15,-12 2 15 0,6-6-1 0,-1-1-2 16,-2-2 2-16,2-1 0 0,2-3-1 0,2-2 1 15,10 0 0-15,2-1 0 0,6-1-7 0,4-1 7 16,14-4 10-16,-19 5-10 0,19-5 2 0,0 0 0 16,-5 12 0-16,5-12 0 0,14 8 1 0,0-3-35 15,5 2 39-15,1 2-40 0,5-2 48 16,6 3-40-16,1 2 39 0,2 0-3 0,0-2-3 16,1 5-2-16,2-4-15 0,2 4 1 0,-4-3-22 15,3 1-41-15,-2 1-72 0,-4 0-61 16,0-2-64-16,-6-2-322 0,-4 2-120 0</inkml:trace>
  <inkml:trace contextRef="#ctx0" brushRef="#br0" timeOffset="94545.1">25149 11197 700 0,'-17'1'456'0,"17"-1"-110"0,-24 4-95 0,24-4-50 16,-9 7-29-16,9-7-45 0,0 0-22 0,19 8-27 16,-1-4 9-16,16 1-8 0,6 1-2 15,7 2-7-15,16 0 40 0,6 2-64 0,7-1-10 16,7 4-5-16,3-1-16 0,6 3 5 0,5 0-2 15,16 5-6-15,-21-3 0 0,-2 0-5 0,1 0 1 16,-1-2-3-16,-5 2-3 0,-1-3-9 16,-4-2 1-16,-6 1-15 0,-6-4-8 0,-6 1-9 0,-12-4-14 15,-6-2-10-15,-4 3-40 0,-4-3 8 16,-9-1-12-16,-10-1-27 0,2 0-42 0,-19-2-8 16,21 1-53-16,-21-1 26 0,0 0-267 0,0 0 83 15</inkml:trace>
  <inkml:trace contextRef="#ctx0" brushRef="#br0" timeOffset="96852.1">1133 7045 311 0,'0'0'377'0,"0"0"-93"0,0 0-63 16,4-8-33-16,-4 8-50 0,0 0-26 0,0 0-22 16,-7-9-22-16,7 9 22 0,0 0-27 0,-10-7 7 15,10 7-24-15,0 0 8 0,-16-4-19 0,16 4 12 16,0 0-30-16,-25 1 19 0,25-1-23 0,-25 7 19 16,8 3-23-16,-1-2 19 0,-1 3 7 0,0 2-4 15,0 4-31-15,-3-1 36 0,2 4-30 16,0 0 30-16,0 1-36 0,2 3 37 15,3 0-40-15,-2 1 8 0,3-1-8 0,1 0-2 16,4-2 3-16,2 2-3 0,-1-2 42 0,2 0-31 16,2-1 39-16,0 1-49 0,4-4 43 0,-1 1-52 15,2-3 51-15,2 1-42 0,-1 0 42 0,6 3-45 16,-2-2 44-16,3-1-49 0,0 1 45 0,4-1-41 16,0-1 31-16,1 1-39 0,-2 1 48 0,4-1-51 15,-2 0 44-15,1-2-49 0,-2 1 53 0,-2 1-12 16,2 0-2-16,-3-1 3 0,-1 1-4 0,0-2-2 15,-2 3-3-15,-3-2-1 0,-2 1 0 0,1-1-43 16,-2 2 61-16,-2-1-48 0,-2-1 54 16,-1 1-51-16,-1 1 44 0,-3 1-38 0,0 0 56 15,-4 0-49-15,2-1 36 0,-4-1-52 0,-3 5 62 16,-2-1-45-16,0-2 43 0,0 1-43 0,-2-1 39 16,6-4-48-16,-2-1 43 0,3 0-41 0,-1-1 39 15,2 1-44-15,3-4 43 0,1-1-43 0,4-1 34 16,-2 2-1-16,1-3 2 0,1 1-11 0,5-8-3 15,-4 16 13-15,4-16 0 0,-1 15 0 16,1-15-3-16,2 17-3 0,-2-17-1 0,7 17-4 16,-2-7-2-16,-1-1 1 0,1 1-3 0,0-1-1 15,0 3 2-15,0-2-5 0,3 2 0 16,-3 1-47-16,0 0 62 0,0-1-11 0,-1 4-1 16,1-1 10-16,0-1-4 0,-1 4 1 0,-3 0 46 15,3-1-59-15,-1 3 50 0,-2-1-55 0,0 1 51 16,-1 0-60-16,0 2 6 0,0 1 0 0,-1 3 6 15,0-2 1-15,-2 2-3 0,-1 0 2 0,2 0 4 16,-6 6-7-16,2-1 3 0,-1 0 10 0,0 0 2 16,-2 2-5-16,1-1-1 0,-1-2 3 0,-1 2 0 15,0 1-1-15,1-2 1 0,-2 1-1 0,0-3 51 16,1 5-65-16,1 2 54 0,-3-2-53 0,2-1 46 16,-1 4-54-16,-1-2 58 0,3 3-55 0,-2-2 50 15,0 3-64-15,1-2 63 0,1 3-52 16,0-2 5-16,2 0 2 0,0 2 8 0,0-3 3 15,-1 1 8-15,4-1 50 0,0-1-60 0,3 0 53 16,-3-2-64-16,4-5 61 0,-1 0-57 0,1-2 47 16,0 1-53-16,1-2 55 0,2 0-56 0,-1 0 51 15,2 0-6-15,-1-1-10 0,0 0-46 16,3 0 58-16,0 0-58 0,-1 1 58 0,0 6-57 16,2-6 56-16,-1 5-57 0,3-4 58 0,-3-3-58 15,2 5 58-15,1-1-64 0,1-1 64 0,2-1-60 16,-5-4 51-16,5-1-77 0,-3-2 32 0,1-2-92 15,0-2 10-15,2 2-6 0,0-5-30 0,0-4-41 16,-3-4-57-16,-9-4-168 0,27 2-216 16,-12-8-156-16</inkml:trace>
  <inkml:trace contextRef="#ctx0" brushRef="#br0" timeOffset="98516.1">1336 7053 110 0,'0'0'215'0,"0"0"-33"0,0 0-68 0,0 0-22 15,0 0-15-15,0 0-19 0,0 0-10 0,0 0 11 16,0 0-27-16,0 0 2 0,0 0 39 0,0 0 20 16,0 0 4-16,0 0-8 0,0 0-9 0,-10-3-7 15,10 3-6-15,0 0-1 0,0 0-1 16,0 0 1-16,0 0-4 0,0 0 2 16,0 0 1-16,0 0-6 0,0 0 7 0,0 0-36 15,0 0 21-15,0 0-18 0,0 0 22 0,0 0-37 16,-9-8 25-16,9 8-31 0,0 0 32 0,0 0-34 15,0 0 34-15,0 0-34 0,0 0 38 0,0 0-39 16,0 0 42-16,0 0-43 0,0 0 26 0,0 0-28 16,0 0 40-16,0 0-46 0,0 0 48 0,0 0-45 15,0 0 46-15,0 0-54 0,0 0 54 0,0 0-45 16,0 0 41-16,0 0-41 0,0 0 40 0,0 0-43 16,0 0 39-16,0 0-39 0,0 0 36 0,0 0-43 15,0 0 40-15,0 0-36 0,0 0 25 16,0 0-33-16,0 0 37 0,0 0-49 0,0 0 41 15,0 0-30-15,0 0 34 0,0 0-35 0,0 0 32 16,0 0-36-16,0 0 38 0,0 0-36 0,0 0 38 16,0 0-32-16,0 0 29 0,22 0-33 0,-22 0-17 15,17-2 31-15,-17 2 24 0,21-1-32 0,-21 1 23 16,28-2-33-16,-28 2 37 0,33-1-27 16,-33 1 28-16,36 0-37 0,-36 0 39 0,33-1-42 15,-33 1 47-15,35 0-48 0,-35 0 35 0,33 0-34 16,-33 0 33-16,32 0-31 0,-13 0 27 0,-19 0-25 15,32 0 29-15,-32 0-32 0,31-2 28 0,-31 2-34 16,23 0 42-16,-23 0-35 0,22 0 36 16,-22 0-37-16,0 0 36 0,24 0-37 0,-24 0 36 15,0 0-36-15,0 0 35 0,20 0-35 0,-20 0 36 16,0 0-25-16,0 0 18 0,0 0-27 0,0 0 33 16,21 2-39-16,-21-2 32 0,0 0-24 0,0 0 35 15,0 0-37-15,0 0 36 0,0 0-34 0,0 0-19 16,0 0 29-16,0 0 33 0,18-2-42 0,-18 2 37 15,0 0-35-15,0 0 34 0,0 0-29 0,0 0 21 16,0 0-35-16,0 0 28 0,0 0-52 0,0 0 35 16,0 0-70-16,0 0 12 0,0 0-52 0,0 0-53 15,0 0-88-15,0 0-437 0,11-2-226 16</inkml:trace>
  <inkml:trace contextRef="#ctx0" brushRef="#br0" timeOffset="99945.11">2678 6949 26 0,'0'0'494'15,"-16"-1"-177"-15,16 1-88 0,0 0-45 16,0 0-32-16,0 0-38 0,-12-5-13 0,12 5 7 0,0 0-6 16,0 0-11-16,0 0-11 0,0 0 2 0,-11-7-31 15,11 7 8-15,0 0-27 0,0 0 8 16,0 0-15-16,0 0-13 0,0 0-2 0,0 0-15 15,6-8 16-15,-6 8-1 0,0 0-4 0,10-4-1 16,-10 4 0-16,0 0-2 0,19-3 0 16,-19 3 2-16,19-2-2 0,-19 2-2 0,23-2 3 15,-23 2-2-15,30-1-30 0,-30 1 25 0,34-1 12 16,-15 1-5-16,7-1 2 0,-6-1 0 0,1 2 19 16,3-1-28-16,3 1 23 0,-2-2-24 0,2 2 21 15,0 0-22-15,1-2 20 0,0 2-23 0,0 0 21 16,4-4-32-16,-5 4 36 0,4-1-27 0,-2 1 30 15,1 0-29-15,-1 0 18 0,2-1-19 0,-2 1 23 16,-1 0-14-16,3 0 14 0,0 0-23 16,-2-1 23-16,0 1-21 0,1 0 3 0,-1 0-8 15,0 0 36-15,1 0-30 0,-2-1 32 0,0 2-24 16,0-2 14-16,0 1-25 0,-1 0 25 0,1 0-26 16,-3 0 26-16,0 1-26 0,1-1 24 0,-2 1-25 15,-3-1 25-15,0 1-35 0,-2 0 39 0,3 0-29 16,-3 2 33-16,0-1-18 0,2-2 8 0,-3 2-27 15,2-1 27-15,-2 2-27 0,1-2 29 16,0 0-26-16,1 1 26 0,-1 0-18 0,0 1 16 16,-1-3-38-16,1 3 33 0,-1-3-16 15,1 1 38-15,0 2-43 0,-1-3 31 0,1 3-32 16,-2-3 48-16,2 0-48 0,-1 1 27 0,-18-1-27 16,32 1 30-16,-32-1-30 0,33 0 28 0,-33 0-37 15,33 0 30-15,-15-1-19 0,1 1 36 0,-1-1-36 16,0 1 30-16,1-1-27 0,-2 1 27 0,2-2-30 15,0-1 31-15,-1 3-28 0,1-1 24 0,-2 1-26 16,2 0 27-16,0-3-27 0,-1 3 18 0,-18 0-15 16,31 0 25-16,-31 0-29 0,30 0 31 0,-30 0-30 15,31-2 34-15,-31 2-4 0,28-1-11 0,-28 1 2 16,28 0-4-16,-28 0 2 0,27 0-3 0,-27 0 0 16,24 0-11-16,-24 0 3 0,25 0 11 0,-25 0-7 15,23 0-22-15,-23 0 34 0,24 0-30 16,-24 0 30-16,23-1-21 0,-23 1 22 15,22 0-35-15,-22 0 37 0,20 1-27 0,-20-1 26 16,23 1-28-16,-23-1 25 0,22 2-35 0,-22-2 42 16,19 0-34-16,-19 0 30 0,22 3-23 0,-22-3 30 15,20 0-33-15,-20 0 28 0,23 1-27 0,-23-1 26 16,19 3-52-16,-19-3 57 0,22 2-29 0,-22-2 18 16,22 1-29-16,-22-1 42 0,20 1-33 0,-20-1 35 15,22 0-9-15,-22 0-30 0,22 1 30 0,-22-1-28 16,19 0 29-16,-19 0-3 0,19 0 1 0,-19 0-8 15,0 0 2-15,26 0-35 0,-26 0 27 0,0 0 12 16,21 4 2-16,-21-4-6 0,0 0 4 16,21 0 3-16,-21 0-3 0,0 0 1 0,0 0-4 15,24 0-1-15,-24 0-1 0,0 0-2 0,0 0-1 16,19 0-1-16,-19 0-8 0,0 0-1 0,0 0 12 16,0 0-3-16,18 0 1 0,-18 0-6 0,0 0-5 15,0 0-11-15,0 0-6 0,0 0-29 16,0 0-19-16,0 0-32 0,18 1-71 0,-18-1-45 15,0 0-346-15,0 0-85 0</inkml:trace>
  <inkml:trace contextRef="#ctx0" brushRef="#br0" timeOffset="100718.09">7470 3718 388 0,'0'0'478'0,"0"0"-106"15,-8-5-105-15,8 5-41 0,0 0-86 0,0 0 3 16,-13-5-61-16,13 5 21 0,0 0-45 0,0 0 16 15,0 0-27-15,-10-6 21 0,10 6-37 0,0 0 33 16,0 0-37-16,0 0 38 0,0 0-38 0,0 0 33 16,5-11-35-16,9 4 30 0,5-1-34 0,11-1 24 15,3-6-35-15,9 1 22 0,12-7-28 0,2 1 25 16,2-2-30-16,3-1 31 0,-1-2-32 0,0-2 24 16,1 2-30-16,-2-1 27 0,0-3-33 0,-3 1 31 15,-1 0-39-15,-5 2 22 0,0 1-55 16,-4 4 3-16,-12 4-44 0,-3 5-17 0,-3 0-63 15,-9 5-68-15,-2 1-78 0,-17 6-234 0,18-1-66 16</inkml:trace>
  <inkml:trace contextRef="#ctx0" brushRef="#br0" timeOffset="102230.1">6078 7023 46 0,'0'0'623'0,"-14"-6"-215"15,14 6-92-15,-11-6-88 0,11 6-49 16,0 0-44-16,-14-5-28 0,14 5-32 0,0 0-9 0,-11-7 18 16,11 7-11-16,0 0-8 0,0 0-18 0,-10-4-9 15,10 4-8-15,0 0-8 16,0 0-3-16,0 0-5 0,0 0-3 0,0 0-5 15,0 0-6-15,14-3-1 0,-14 3 9 0,26 2 1 16,-8-1-1-16,7 0-4 0,2 2 0 0,4-3 0 16,4 3 0-16,5-3 0 0,2 2 0 0,2 2-8 15,2-3 9-15,1 1 6 0,1-2-8 0,3 4-11 16,1-3 9-16,1 0 3 0,2 2 1 0,0-2-3 16,-1 2 4-16,1-2-6 0,-1 2-2 0,-1-3 3 15,-2 3 1-15,2-1 1 0,-2 0-2 0,-2 0 1 16,-1 1 32-16,2-3-31 0,-3 2 19 0,4-1-29 15,-1 1 34-15,0 0-49 0,4 0 57 16,-1-1-45-16,2-1 1 0,0 0 3 0,14 0 4 16,-14 1 32-16,0-1-38 0,0 0 33 0,0 1-37 15,-3-1 37-15,-1 0-38 0,-1 1 36 0,0-1-37 16,-4 1 56-16,0-1-58 0,-2 3 39 0,-3-3-47 16,0 0 61-16,-1 0-45 0,-1 0 56 0,0 0-60 15,-2 0 56-15,2 0-55 0,-1-3 48 16,-5 3-51-16,5-1 47 0,1 1-48 0,-3-1 47 15,-3 0-47-15,-1 1 45 0,6-1-48 0,-6 1 50 16,-1-1-51-16,-1-1 46 0,0 0-70 0,-1 2 72 16,-2 0-58-16,2 0 62 0,0-2-55 0,-4 1 56 15,2 1-54-15,-4 0 49 0,-4 0-49 16,3-2 51-16,-2 2-52 0,-2 0 49 0,3 0-44 16,-2 0 54-16,-1-1-50 0,-1-1 55 0,2 2-60 15,0-1 53-15,1 0-53 0,-2 1 45 0,1-2-52 16,3 2 56-16,-4-1-53 0,2 0 27 0,-1 1-30 15,-1-2 59-15,3 1-54 0,-2 1 51 0,-19 0-58 16,33 0 61-16,-33 0-58 0,28-3 53 0,-28 3-54 16,29 0 54-16,-29 0-52 0,24 0 55 0,-24 0-51 15,21-1 54-15,-21 1-56 0,18-3 54 0,-18 3-48 16,0 0 50-16,18-1-57 0,-18 1 60 16,0 0-54-16,0 0 50 0,19-2-54 0,-19 2 50 0,0 0-52 15,0 0 52-15,0 0-52 0,0 0 54 16,18-1-60-16,-18 1 53 0,0 0-60 0,0 0 37 15,0 0-78-15,0 0 31 0,0 0-68 0,0 0-3 16,0 0-43-16,0 0-46 0,0 0-60 16,0 0-125-16,0 0-166 0,-9-6-65 0</inkml:trace>
  <inkml:trace contextRef="#ctx0" brushRef="#br0" timeOffset="104115.1">10198 7002 258 0,'0'0'277'0,"0"0"-99"15,0 0-12-15,0 0-60 0,0 0 8 0,0 0-37 16,0 0 23-16,0 0-30 0,0 0 25 0,0 0-27 15,0 0 9-15,0 0-14 0,0 0-1 0,0 0-13 16,0 0 0-16,0 0-4 0,0 0 2 0,0 0 0 16,0 0 1-16,0 0-2 0,0 0 5 0,0 0 2 15,0 0 0-15,0 0-6 0,-12-6-3 0,12 6-2 16,0 0 3-16,0 0-3 0,0 0-1 0,0 0-3 16,0 0-1-16,0 0 0 0,0 0 28 0,0 0-44 15,0 0 36-15,0 0-43 0,0 0 2 16,0 0-12-16,0 0 51 0,0 0-39 0,0 0-21 15,0 0 63-15,0 0-60 0,0 0 48 16,0 0-47-16,0 0 48 0,0 0-51 0,0 0 48 16,0 0-49-16,0 0 49 0,0 0-52 0,0 0 50 15,0 0-47-15,0 0 50 0,0 0-55 0,0 0 46 16,0 0-54-16,0 0 62 0,0 0-55 0,0 0 60 16,0 0-65-16,0 0 60 0,0 0-51 0,0 0 50 15,0 0-52-15,0 0 51 0,0 0-53 0,0 0 51 16,0 0-52-16,0 0 52 0,0 0-53 0,0 0 35 15,0 0-31-15,0 0 49 0,0 0-53 0,0 0 46 16,0 0-48-16,0 0 54 0,0 0-60 16,0 0 52-16,0 0-50 0,0 0 48 0,0 0-53 15,0 0 52-15,0 0-49 0,0 0 44 0,0 0-46 16,0 0 51-16,0 0-52 0,17-2 56 0,-17 2-58 16,20-2 7-16,-20 2 3 0,30-1 2 0,-12 0 3 15,2 1 4-15,6-3-5 0,-1 2 2 0,2-1 9 16,-1 2-1-16,1-2 0 0,1 2 2 0,0 0 0 15,0 0-1-15,1-3 0 0,-2 2-2 0,1 1 3 16,-1 0-2-16,-2 0 0 0,-4 0 4 0,2 0 37 16,-3 0-47-16,0 0 57 0,-1 0-65 0,-19 0 51 15,30 0-61-15,-30 0 60 0,29 0-50 16,-29 0 47-16,24 0-48 0,-24 0 51 16,19 0-45-16,-19 0 52 0,0 0-49 0,24 0 54 15,-24 0-49-15,0 0 49 0,21 0-47 0,-21 0 46 16,0 0-50-16,0 0 44 0,0 0-52 0,19 0 53 15,-19 0-52-15,0 0 48 0,0 0-49 0,0 0 44 16,0 0-50-16,0 0 47 0,19-1-48 0,-19 1 49 16,0 0-61-16,0 0 60 0,0 0-53 0,0 0 54 15,0 0-49-15,0 0 46 0,0 0-48 0,0 0 50 16,0 0-56-16,19 0 53 0,-19 0-48 0,0 0 50 16,0 0-52-16,0 0 51 0,0 0-51 0,0 0 51 15,0 0-51-15,0 0 50 0,0 0-51 16,0 0 42-16,0 0-44 0,0 0 53 0,0 0-51 15,0 0 52-15,0 0-48 0,0 0 47 0,0 0-50 16,0 0 48-16,0 0-51 0,0 0 55 0,0 0-49 16,0 0 49-16,0 0-52 0,0 0 50 0,0 0-50 15,0 0 50-15,0 0-49 0,0 0 50 0,0 0-62 16,0 0 62-16,0 0-54 0,0 0 55 0,0 0-50 16,0 0 49-16,18-1-50 0,-18 1 51 0,0 0-55 15,0 0 54-15,0 0-51 0,0 0 52 16,0 0-50-16,0 0 49 0,22 1-49 0,-22-1 29 15,0 0-25-15,0 0-3 0,21-1 53 0,-21 1-49 16,0 0 4-16,26 0 3 0,-26 0 3 16,18 0-1-16,-18 0 2 0,20 0-3 0,-20 0 1 15,20 0 6-15,-20 0 1 0,18 0 0 0,-18 0 1 16,0 0 1-16,21 1-1 0,-21-1-1 0,0 0 2 16,18 0-7-16,-18 0 4 0,0 0 4 0,0 0 1 15,0 0 1-15,21 2 0 0,-21-2-2 0,0 0-1 16,0 0-2-16,0 0 6 0,0 0-2 0,0 0-1 15,0 0 1-15,19 0-1 0,-19 0 1 0,0 0-2 16,0 0 0-16,0 0 0 0,0 0-5 0,0 0 2 16,0 0 4-16,0 0 4 0,0 0-5 0,0 0 0 15,0 0 0-15,0 0-4 0,0 0 1 16,0 0 4-16,0 0 0 0,0 0-2 0,0 0 1 16,0 0 0-16,0 0-1 0,0 0 0 0,0 0 1 15,0 0-2-15,0 0-1 0,0 0-2 0,18 0 6 16,-18 0-1-16,0 0-1 0,0 0-1 0,0 0-4 15,0 0-10-15,0 0 39 0,0 0-80 0,0 0-35 16,0 0-25-16,0 0-18 0,0 0-27 16,0 0-48-16,0 0-30 0,0 0-102 0,-16-3-329 15,16 3-200-15</inkml:trace>
  <inkml:trace contextRef="#ctx0" brushRef="#br0" timeOffset="107071.1">12181 6907 151 0,'0'0'362'0,"0"0"-81"16,0 0-85-16,0 0-15 0,0 0-26 0,-10-5-3 16,10 5-12-16,0 0-21 0,0 0-1 0,0 0-20 15,0 0 9-15,0 0-32 0,0 0 5 0,-12-2 3 16,12 2-5-16,0 0-10 0,0 0-9 0,0 0-6 15,0 0-8-15,0 0-7 0,0 0 3 0,0 0-9 16,0 0-5-16,0 0-2 0,0 0-2 16,0 0-1-16,0 0-2 0,0 0-1 0,0 0-1 15,13-8 1-15,-13 8-2 0,23-3-7 0,-23 3-5 16,27-4 11-16,-13 2-7 0,3 1 0 0,-2-2 5 16,-15 3-6-16,29-1-2 0,-29 1 0 0,30-3-2 15,-30 3-1-15,28 0 0 0,-28 0 0 0,24 0-1 16,-24 0 1-16,23 0-55 0,-23 0 59 0,18 0-2 15,-18 0 7-15,0 0-10 0,22 0 1 0,-22 0 13 16,0 0-11-16,0 0 1 0,20 0-1 16,-20 0 2-16,0 0-1 0,0 0-1 0,0 0-2 15,0 0 0-15,18-1-1 0,-18 1-5 16,0 0 0-16,0 0 6 0,0 0 0 0,0 0-7 16,0 0-1-16,0 0 4 0,0 0 0 0,0 0-7 15,0 0 3-15,0 0-18 0,19 0-14 0,-19 0-15 16,0 0-23-16,0 0-34 0,0 0-32 0,0 0-75 15,0 0-47-15,0 0-344 0,0 0-138 0</inkml:trace>
  <inkml:trace contextRef="#ctx0" brushRef="#br0" timeOffset="111687.4">14387 6911 199 0,'0'0'214'0,"-19"-2"-59"15,19 2-22-15,-17-2-24 0,17 2-21 0,-17-4-16 16,17 4-20-16,-18-3-10 0,18 3-7 0,-16-3-2 15,16 3-6-15,-16-4-1 0,16 4-2 0,0 0 4 16,-20-3-2-16,20 3 5 0,0 0 5 0,-19-3 2 16,19 3 9-16,0 0-11 0,-14-4 16 0,14 4-10 15,0 0 23-15,0 0-12 0,-17-4 15 0,17 4 1 16,0 0 4-16,0 0 0 0,-11-4-9 0,11 4 8 16,0 0-9-16,0 0-4 0,0 0-25 15,-13-4 32-15,13 4-31 0,0 0 37 0,0 0-13 16,0 0-6-16,0 0-3 0,0 0-11 0,0 0-4 15,-12-4-6-15,12 4-2 0,0 0-4 16,0 0-3-16,0 0-2 0,0 0-3 0,0 0-1 16,0 0-12-16,19-2 3 0,-19 2 7 0,20 0 3 15,-20 0-10-15,29 0 4 0,-10 0-3 0,3 1 1 16,2 0-1-16,3-1 1 0,5 1-4 0,-4 1 6 16,4-1-1-16,6 2 0 0,1-2-1 0,-1-1 2 15,2 3-3-15,0-3-7 0,0 0 4 0,1 3 6 16,1-3-4-16,-3 0 0 0,-1 1 2 0,1-1 4 15,-5 1 2-15,-2-1 3 0,-3 0 8 16,3 0-10-16,-4 0 1 0,1 2-2 0,0-2 1 16,-5 0 0-16,3 0 0 0,-2 0-1 0,-3 0-3 15,0 0 0-15,-4 0 3 0,2 0-10 0,-2 1 3 16,1-1 6-16,-19 0 1 0,32 1-2 0,-13 1-3 16,-19-2 1-16,28 1-2 0,-28-1 0 0,28 0-1 15,-28 0-1-15,26 0-41 0,-26 0 51 0,24 2-5 16,-24-2 1-16,22 0-5 0,-22 0 6 0,19 0-5 15,-19 0 6-15,0 0-3 0,26 0 1 16,-26 0-4-16,0 0-4 0,23 0 3 0,-23 0-1 16,0 0-3-16,23 0 0 0,-23 0 1 0,0 0-16 15,20 0-4-15,-20 0 19 0,0 0 7 16,18 1-2-16,-18-1-2 0,0 0 2 0,0 0-2 16,23 0 3-16,-23 0-3 0,0 0 1 0,0 0 4 15,0 0 7-15,0 0-1 0,19 0 1 0,-19 0 1 16,0 0-6-16,0 0 2 0,0 0 3 0,0 0-2 15,0 0-2-15,0 0-1 0,0 0-1 0,18-1 0 16,-18 1 1-16,0 0 0 0,0 0 1 0,0 0-6 16,0 0 2-16,0 0 5 0,0 0-1 0,0 0 0 15,0 0-4-15,0 0-1 0,0 0 4 0,0 0-2 16,0 0-2-16,0 0-1 0,0 0-1 16,0 0-1-16,0 0-2 0,0 0-5 0,0 0 0 15,0 0 3-15,0 0 2 0,0 0-2 0,0 0-1 16,0 0-4-16,0 0 1 0,0 0 5 0,0 0-2 15,0 0 1-15,18 1-1 0,-18-1 0 16,0 0 0-16,0 0-3 0,0 0-2 0,15 2 6 16,-15-2 3-16,0 0-3 0,0 0 1 0,22 0-1 15,-22 0-5-15,0 0 4 0,19 4-11 0,-19-4 13 16,0 0 1-16,20 1-1 0,-20-1 0 0,0 0-4 16,21 1-4-16,-21-1 10 0,0 0-1 0,23 0-1 15,-23 0 0-15,0 0-5 0,19 0 1 0,-19 0 4 16,0 0 1-16,0 0 0 0,22 0-2 0,-22 0 1 15,0 0 0-15,0 0-2 0,0 0 0 16,18 1 1-16,-18-1-4 0,0 0 3 0,0 0 1 16,0 0 2-16,0 0-3 0,0 0-6 0,0 0 3 15,0 0 1-15,19-1 3 0,-19 1 1 0,0 0-2 16,0 0 2-16,0 0-1 0,0 0-1 0,0 0 0 16,0 0-3-16,0 0 0 0,21 0 5 0,-21 0 1 15,0 0-2-15,0 0-3 0,0 0 3 0,0 0 0 16,19-1-4-16,-19 1 4 0,0 0 0 0,0 0 0 15,0 0-2-15,0 0 2 0,0 0-2 16,18 0 1-16,-18 0-4 0,0 0 1 0,0 0 4 16,0 0 1-16,0 0 0 0,0 0-2 0,20 0-5 15,-20 0 3-15,0 0 4 0,0 0 0 16,0 0-1-16,0 0 0 0,19 0-1 0,-19 0 1 16,0 0-1-16,0 0-3 0,0 0 3 0,0 0 5 15,0 0-4-15,0 0 0 0,18 0 0 0,-18 0-5 16,0 0 1-16,0 0 4 0,0 0 46 0,0 0-55 15,0 0 47-15,0 0-55 0,0 0 54 0,0 0-68 16,19 1 61-16,-19-1-50 0,0 0 50 0,0 0-50 16,0 0 43-16,0 0-48 0,0 0 54 0,0 0-52 15,0 0 48-15,0 0-49 0,0 0 51 0,0 0-55 16,0 0 40-16,0 0-74 0,0 0 10 16,0 0-98-16,0 0-12 0,0 0-19 0,0 0-46 15,0 0-39-15,0 0-118 0,0 0-299 0,-16 3-210 16</inkml:trace>
  <inkml:trace contextRef="#ctx0" brushRef="#br0" timeOffset="115038.41">16320 6740 368 0,'0'0'276'0,"0"0"-29"0,0 0-50 16,0 0-2-16,0 0-25 0,0 0-24 0,0 0 1 16,0 0-27-16,0 0 4 0,0 0-31 0,0 0 11 15,0 0-11-15,0 0-12 0,0 0-8 16,0 0-7-16,0 0-10 0,0 0-6 0,0 0-28 16,0 0 27-16,0 0-4 0,0 0-9 0,0 0 3 15,0 0-9-15,0 0-7 0,0 0 1 0,6-7-6 16,-6 7-4-16,14-2-4 0,-14 2 2 15,26-3-10-15,-8 0 6 0,0 3 1 0,6-2-11 16,3-1 1-16,0 0 5 0,1 1 0 0,0-2 8 16,1 3 8-16,1-1 3 0,-1-3-3 0,-1 1 0 15,-1 2 2-15,1-1 0 0,-1 0-2 0,-1-1-2 16,-1 1 1-16,-1 1-3 0,-2-3-2 0,-1 3-2 16,-5 1 3-16,1-3-10 0,-17 4 2 15,27-5 4-15,-27 5 1 0,19-3-2 0,-19 3-3 16,15-2-1-16,-15 2-1 0,0 0-4 0,17-2-2 15,-17 2-7-15,0 0-5 0,0 0-18 0,15-2-12 16,-15 2-10-16,0 0-14 0,0 0-5 0,0 0-7 16,0 0 3-16,0 0-1 0,0 0-2 0,19 0-5 15,-19 0-20-15,0 0-16 0,0 0 9 0,0 0-9 16,0 0 18-16,0 0-13 0,0 0 39 0,0 0-7 16,0 0 36-16,-15-6-9 0,15 6 41 0,-9-7-5 15,9 7 37-15,-12-9 0 0,12 9 25 16,-15-10 12-16,9 2 16 0,-1 1 2 0,-2-1-4 15,0 2 6-15,2-2-13 0,-1 2 12 16,-1 0 0-16,3-1-3 0,6 7-1 0,-12-9-4 16,12 9-3-16,-9-10-14 0,9 10 6 0,-9-7-8 15,9 7-7-15,0 0-3 0,-9-8 4 0,9 8-10 16,0 0-5-16,-6-5 0 0,6 5-6 0,0 0 4 16,0 0-13-16,0 0-1 0,0 0-1 0,0 0 1 15,0 0 5-15,0 0-2 0,0 0-8 0,17 3 9 16,-17-3 4-16,21 8-9 0,-5-3 4 0,-2 1 0 15,-1 1-1-15,2-2-3 0,-1 2 5 0,1-2-4 16,-3 3 0-16,0-1-1 0,0 2-8 0,-4-4 2 16,2 3 3-16,-4 0-6 0,-2 0 1 0,0 0 6 15,-4-8 1-15,3 21-3 16,-7-10 1-16,-3 5-2 0,-7 2-2 0,-2 1-8 16,-7 0 9-16,-3 2-106 0,-3 1-54 0,-4-2-122 15,-10 3-484-15,9-3-286 0</inkml:trace>
  <inkml:trace contextRef="#ctx0" brushRef="#br0" timeOffset="118991.41">15801 2781 146 0,'0'0'135'16,"0"0"79"-16,0 0 32 0,0 0-13 0,0 0-11 15,0 0-26-15,0 0-41 0,0 0-29 0,0 0-19 16,0 0-18-16,0 0-16 0,0 0-5 0,-9-6 0 16,9 6-2-16,0 0-11 0,0 0 2 0,-9-6-4 15,9 6-7-15,0 0-19 0,0 0 7 0,-10-5-4 16,10 5-5-16,0 0 1 0,0 0-5 0,0 0-5 15,0 0-4-15,-11-7-1 0,11 7-11 16,0 0 0-16,0 0 6 0,0 0-5 0,0 0-1 16,0 0 6-16,0 0-2 0,0 0 2 0,0 0-4 15,19-4-3-15,-19 4 3 0,25-1 0 0,-5 2 0 16,1-1-1-16,2 0-7 0,4 2 4 0,0-2 34 16,-1 2-39-16,2 0 3 0,2-1 4 0,0 0 2 15,-1 0 2-15,9 4-3 0,-2-5-1 0,-1 2-1 16,-5 0 1-16,10 2 3 0,-4-3-7 15,-6 0 1-15,1 2 7 0,1-2-7 0,-1 2 3 16,-2-3 4-16,0 0 7 0,1 0 18 0,-5 0-30 16,-2 2 27-16,-2-4-33 0,-21 2 35 0,30 0-29 15,-30 0 39-15,25 0-28 0,-25 0 36 16,20 0-24-16,-20 0 34 0,0 0-28 0,21-2 13 16,-21 2-34-16,0 0 24 0,11-5-36 0,-11 5 30 15,0 0-30-15,0 0 27 0,0-10-34 0,0 10 2 16,0 0-2-16,-9-10-1 0,9 10-4 0,-9-7-2 15,9 7-3-15,-14-9-4 0,14 9-5 0,-15-10 33 16,15 10-14-16,-19-11-23 0,7 4 9 0,-1 3 2 16,0-4 1-16,0 1 3 0,-2 0 1 0,-1-2 4 15,-1 2 1-15,-1-4 5 0,3 4-6 0,-3-1 7 16,3 0 0-16,-1 1 0 0,4-1 8 0,-2 3-3 16,2-3 1-16,1 0 2 0,2 2 11 15,0-1-13-15,2 0 5 0,-3 2 1 16,4-2 0-16,6 7-1 0,-12-10 3 0,12 10 38 15,-11-12-32-15,11 12 29 0,-11-11-21 0,11 11 30 16,-7-9-21-16,7 9 33 0,-5-7-23 0,5 7 27 16,0 0-32-16,-9-10 19 0,9 10-33 0,0 0 13 15,0 0-25-15,-8-8 15 0,8 8-25 0,0 0 25 16,0 0-18-16,0 0 5 0,0 0-18 0,0 0 21 16,0 0-32-16,8-6 24 0,-8 6-18 0,18 5 5 15,-18-5 4-15,29 5-5 0,-8 2 6 0,2-2 2 16,6 5 0-16,2 1-5 0,-1 1 2 0,4 0 7 15,-2 1 0-15,-1 2-1 0,4-1 2 16,-5 0-6-16,1 1-4 0,-4-3 1 0,1 2 28 16,-5 1-25-16,-2-4 19 0,-3 1-21 0,-2-1 20 15,-2 0-26-15,-1-1 23 0,-3-2-20 0,-1 2 19 16,-3-3-24-16,0 5 28 0,-6-12-23 0,6 14 21 16,-6-14-22-16,0 15 23 0,0-15-27 0,-5 20 22 15,-2-11-15-15,-1 2 22 0,-1 0-26 0,-4 1 28 16,-4 0-28-16,0 0-11 0,-2-2 17 15,-1 2 19-15,-1 0-27 0,0-2 4 0,-5 2-30 16,1 1-21-16,3-2-19 0,3 0-38 0,-2 0-63 16,3 0-75-16,1-1-129 0,-1 0-229 0,6-3-142 15</inkml:trace>
  <inkml:trace contextRef="#ctx0" brushRef="#br0" timeOffset="124350.67">26044 6788 67 0,'0'0'255'0,"0"0"-42"16,0 0-54-16,0 0-199 0,4-9-34 0,-4 9 163 16,0 0-60-16,0 0 30 0,0 0 19 0,0 0 41 15,3-9-12-15,-3 9-14 0,0 0-9 16,0 0-10-16,-2-11-7 0,2 11-7 0,0 0-13 15,-1-9-3-15,1 9 2 0,0 0 2 0,-2-10 8 16,2 10-11-16,0 0 7 0,-3-11-3 0,3 11 3 16,0 0-12-16,-3-11 1 0,3 11-1 0,0 0-4 15,-6-9-4-15,6 9-15 0,0 0 24 16,-9-13-12-16,9 13-4 0,-4-7-7 0,4 7 5 16,-9-10-13-16,9 10 8 0,-9-9-27 0,9 9 28 15,-14-10-11-15,7 3 16 0,7 7-22 0,-18-12 17 16,8 5-16-16,-1-1 15 0,-1 1-26 15,-1-1 30-15,0 1-16 0,-2-4 20 0,-2 3-21 16,2-2 22-16,-2 2-23 0,0 0 28 0,0-2-27 16,0 2 16-16,-1-1 12 0,0 1-7 0,0-1-5 15,-1 0-1-15,0 1-6 0,0 0-3 0,-2-1-3 16,3-1-8-16,-3 2 10 0,0 2-1 0,-1-6-3 16,1 5 0-16,-2-3 0 0,-1 3-1 15,-1-3 0-15,2 2-8 0,-5-1 9 0,-1-1 0 16,1 1-1-16,0 0 1 0,-2-1 32 0,3 0-40 15,1 5 33-15,-4-7-37 0,2 4 33 16,-1-1-37-16,-1-1 41 0,3 0-43 0,-2 1 35 16,3 1-34-16,-3 0 39 0,0 0-36 0,-1-2 38 15,1 2-41-15,1-1 40 0,2 2-53 0,-4-1 51 16,0-2-41-16,-1 3 41 0,2-1-42 0,-3 0 40 16,0 0-42-16,2-1 3 0,4 3 4 0,-5-1-8 15,6-2 14-15,-1 4-2 0,1-2 4 0,-2-1 6 16,1 3 1-16,-4-4 0 0,4 6-1 15,1-6 1-15,-1 5-13 0,-1-3 14 0,3 3-6 0,-2-3 4 16,3 4-2-16,-5-4-1 16,3 2 0-16,-2 1-33 0,1-1 31 0,-1 2 0 15,0-1 8-15,1 0-2 0,-1 0-1 0,1 1 1 16,0 1-1-16,2-3 0 0,-1 3-2 0,-1 0-1 16,2-1 3-16,5 2-12 0,-4-2-8 0,1 3 20 15,2-1 2-15,0 1 0 0,0-1-4 0,0 1 0 16,2 0 0-16,-3 0-2 0,2 0-36 0,-1 0 45 15,-1 0-41-15,0 0 45 0,0 0-35 0,-6 1 35 16,2-1-33-16,-1 0 34 0,-2 0-42 0,1 0 47 16,-1 0-45-16,0 0 45 0,2 0-37 15,-2 0 37-15,0 0-36 0,1 0 35 16,1 0-36-16,-1-1 26 0,0 2-27 0,0-2 39 16,0 2-36-16,2-1 36 0,-2 0-2 0,0 1-7 15,0-1 0-15,0 2-4 0,1-2-1 0,-3 1-10 16,3 0 1-16,-1 2-23 0,-3-3 37 0,2 2-35 15,0 0 38-15,-1-1-36 0,-1 4 35 0,2-4-32 16,1 0 36-16,-1 4-42 0,0-3 43 0,0 1-37 16,1 1 37-16,0-1-31 0,3 0 29 0,-2 1-35 15,2-2 29-15,0 3-32 0,2-2 39 0,0 1-39 16,1-1 44-16,2 2-6 0,2-3-9 16,-5 2 6-16,4 0-7 0,-1 0 3 15,4-1-3-15,-2 1-12 0,-2 2 2 0,2-4 8 0,-2 4 3 16,-1 1-3-16,1-3 1 0,2 1-1 15,-2 2-1-15,2-4-1 0,0 3 2 0,-3-1-13 16,4 0 14-16,0 1-1 0,0-2-7 0,0 1 24 16,0-1-23-16,2 2 0 0,-3 1 2 0,2-5 40 15,-2 5-48-15,4-4 47 0,-3 2-53 0,0 2 41 16,0-4-41-16,0 4 45 0,0-3-51 0,-1 1 44 16,-1 3-39-16,1-1 1 0,1-3 4 0,0 3 3 15,0-1 3-15,1-1-10 0,-2 2 15 0,3-2 0 16,0 3-2-16,-1-2 7 0,1 1-2 15,-2 0 1-15,2 2 0 0,-1-1 1 16,2 0-1-16,-1 1 2 0,3-1-7 0,-4 4 9 16,3-3-2-16,-2 1-5 0,1 2 5 0,0 1-2 15,-1-2 2-15,3 2-1 0,-1-1-2 0,1 2-33 16,2-3 47-16,0 2-51 0,-1-3 46 0,3 1-49 16,-2 2 51-16,3-1-35 0,-2 1 48 0,2-2-44 15,-2 3 34-15,4-3-37 0,-1 3 39 0,0-4-36 16,1 3 29-16,0-4-31 0,2 3 34 0,-1 1-32 15,1-2 41-15,2-1-29 0,-2 2 35 0,4-3-3 16,0 3-6-16,0 1-4 0,3-1-16 0,1 2 7 16,2-2 4-16,1 3-9 0,2 0 7 15,1 0-2-15,2 0-1 0,2-2-3 16,0 2-1-16,2-1 1 0,3 1-1 0,1 1-7 16,2-2-18-16,1 1 23 0,-1 0 5 0,0-1 46 15,3-1-56-15,0-1 46 0,2 2-67 0,-1-3 63 16,0 2-58-16,2-3 53 0,-1 3-57 0,1-4 56 15,-1 2-49-15,0 0 47 0,1-1-50 0,-1 2 48 16,-1-4-52-16,3 3 47 0,0-3-50 0,-1 1 11 16,0-1-1-16,0 1 10 0,0 0 3 0,0-2 1 15,2 1 0-15,-1 1-2 0,1-1 6 0,-1-1-6 16,1 0 8-16,-2 1-6 0,2-1 8 0,0 1-1 16,-1-1 0-16,1-1-3 15,0 1-3-15,0 0 3 0,0 1-3 0,0-2 1 16,0-1 5-16,0 1-7 0,-1 1 0 0,4-3 6 15,-2 3 1-15,0-1-1 0,-1-1-1 0,3 1-2 16,-1-2 2-16,0 1-6 0,-1 0 6 0,1-1-10 16,2 1 10-16,-3-2-1 0,2 2 0 0,-7-2-2 15,6 1 0-15,-4-1 0 0,-2 3-5 0,1-3 8 16,-1 2-8-16,0-2 7 0,0 1 1 0,-2-1-1 16,2 2-6-16,-1-3 8 0,1 2-3 0,0 1-1 15,-1-2 3-15,1 0-3 0,0 0 0 0,2-2-1 16,0 2 2-16,0 0-4 0,0-2-1 15,2-1 6-15,-1 0-6 0,0 0-6 0,-1 3 0 0,2-3 8 16,-2 0-2-16,0 0-3 0,0 0 0 16,-1 0-1-16,2 0-1 0,-3 0 3 15,1 0-7-15,-1-3 6 0,-2 3-9 0,2 0 9 16,0-2-3-16,-2 0-3 0,2-1 0 0,0 2 3 16,-1-2 1-16,1-1-11 0,-1 1 14 0,0-2-2 15,1 2 6-15,-3-2-1 0,2 1 1 0,1-1 0 16,-2 2-1-16,-1-4 2 0,2 2-9 0,0 0 16 15,-1 0-20-15,-1-1 18 0,2 1-3 0,-1-2 1 16,0 1-1-16,0 2-1 0,-1-1 0 0,1-2 0 16,0 1-8-16,-1-1-2 0,1 0 8 15,-1-1 7-15,-2 2-1 0,4-1-2 16,-4 2 1-16,3-3-2 0,-2 1-2 0,-1 0-4 0,0 0 8 16,0-1-7-16,-1-1 7 0,1 3 1 15,-3-1 42-15,1-1-54 0,0 1 50 0,-3-1-54 16,1 0 41-16,-1 1-44 0,-1-1 10 0,-1 1-5 15,0-2 47-15,-1 5-48 0,-1-3 44 0,1 0-50 16,-2-3 53-16,1 2-52 0,0 1 44 0,-1-1-67 16,1 1 77-16,-4-2-55 0,3 1 48 0,-3 0-53 15,1-1 55-15,-1 1-50 0,-1-2 0 0,0 2-1 16,-1-3 11-16,-1 3-5 0,-2-1 9 0,0-1 1 16,-1 0 1-16,1 1 0 0,-3-2 0 15,0 0 0-15,2 0-6 0,-4 0 8 16,0 1-7-16,0-4 8 0,-2 3 15 0,-2-3-55 15,0-1 41-15,-3 2-2 0,0-5 0 0,-3 0-4 16,-2 0 3-16,-1-1-3 0,-7 0 6 0,-2-1-5 16,-3-1-1-16,-5 1-3 0,-1-1-4 0,-2-1-5 15,-12-2-27-15,-2 2 9 0,-3-1 5 0,-1 3 0 16,-2 0-2-16,-1 3 1 0,0-1-4 0,0 3-3 16,2 3-9-16,7 1 8 0,-2 0-1 0,2 1-10 15,-2 2-10-15,-1 0-9 0,-1 1-11 16,-10-2-13-16,-1 0-4 0,-1 1-17 15,-2 3 16-15,-3-4-33 0,-2 4 16 0,-1-2-35 16,-1-1 20-16,-4 1-79 0,-2 0-164 0,0 0 223 16</inkml:trace>
  <inkml:trace contextRef="#ctx0" brushRef="#br0" timeOffset="126430.66">21726 6437 151 0,'0'0'237'16,"0"0"-59"-16,0 0-31 0,0 0-30 0,0 0-29 15,-19-2-11-15,19 2-11 0,0 0-18 0,0 0-12 16,0 0-10-16,-11-3-3 0,11 3-6 0,0 0-5 16,0 0-3-16,-13-4 2 0,13 4-6 15,0 0-1-15,0 0 4 0,-15-3-5 0,15 3-1 16,0 0-1-16,-18-1-1 0,18 1 0 0,0 0 2 16,-18-4 4-16,18 4-1 0,0 0 0 0,-21-3-24 15,21 3 33-15,-12-6-22 0,12 6 34 0,0 0-24 16,-21-1 39-16,21 1-19 0,0 0 41 15,0 0-19-15,-18-2 14 0,18 2-10 0,0 0 11 0,0 0-11 16,0 0 10-16,-14-4-8 0,14 4 9 16,0 0-2-16,0 0-10 0,0 0-3 0,0 0-5 15,0 0-5-15,0 0-9 0,0 0 1 16,0 0-9-16,-19 4 27 0,19-4-18 0,0 0 11 16,-4 12-18-16,4-12 25 0,-6 15-29 0,3-5 18 15,-2 4-20-15,2-1 11 0,-1 1-17 0,0 4 35 16,0 3-35-16,-1-2 30 0,0 2-33 0,-1 0 36 15,0 2-37-15,1-3 34 0,-1 4-8 0,0-2-11 16,0 2 11-16,1 0-10 0,-1-2 13 0,1 4-2 16,-2-1 1-16,3-1-3 0,-3 3 46 15,2 0-61-15,-2 1 47 0,2-2-52 0,1 2 38 0,-2 2-44 16,-2 2 49-16,3 0-58 0,-1 2 3 0,-1 2 0 16,2 0 6-16,-2 0-3 15,0 1 0-15,2 1-4 0,-1 1 0 0,-2-2 10 16,4 1-11-16,-2-1 12 0,1 1-1 0,-1-4-1 15,3 0 1-15,-1 0 47 0,-1-1-58 0,4-6 44 16,-1 2-46-16,0-2 51 0,0-1-54 0,1 1 46 16,1-1-51-16,0 3 49 0,0-3-52 0,0 2 51 15,0 0-54-15,0-1 47 0,0 0-49 0,0 0 55 16,-1 2-56-16,1 0 9 0,-3 0 1 0,3-1 2 16,-4-1 3-16,3 1 3 0,-2-2-5 0,2-2 56 15,-1 2-64-15,-1-2 59 0,-2-3-55 16,4 0 51-16,-2-4-53 0,3 0 49 15,-2-1-53-15,0-3 51 0,1 0-58 0,1 0 59 16,-1-1-60-16,0-2 61 0,-1 0-53 0,2 1 50 16,0-11-53-16,-2 18 56 0,2-18-57 0,-3 15 48 15,3-15-46-15,-1 11 55 0,1-11-57 0,-1 15 56 16,1-15-57-16,-2 10 54 0,2-10-52 0,0 0 53 16,-2 12-56-16,2-12 55 0,0 0-61 0,0 0 63 15,0 12-62-15,0-12 63 0,0 0-53 16,0 0 52-16,4 10-53 0,-4-10 56 0,0 0-57 15,9 7 50-15,-9-7-49 0,0 0 53 0,11 4-52 16,-11-4 51-16,0 0-53 0,14 5 53 16,-14-5-58-16,12 6 61 0,-12-6-61 0,16 3 55 15,-16-3-54-15,18 6 57 0,-18-6-106 0,22 5 117 16,-8-1-55-16,1-1 54 0,4-1-57 0,-2 1 51 16,9 0-59-16,-1-3 57 0,2 2-59 0,2 1 62 15,-1-1-56-15,4-1 50 0,4 0-50 0,1 0 52 16,-1 3-52-16,2-4 44 0,-7 1-45 0,5 2 52 15,-2 1-53-15,2-2 51 0,-1 2-50 0,0-1 50 16,2 0-52-16,-1 2 54 0,3-2-52 0,-1 2 46 16,3-2-47-16,1 2 52 0,0-2-53 15,4 2 52-15,0-3-52 0,3 2 52 16,-1 2-53-16,2-4 52 0,0 0-9 0,0-1 3 16,-2 1-4-16,1-1-3 0,-2 0 1 0,2 0-4 15,-3 3-1-15,1-3-2 0,-1 1 3 0,1 2-4 16,-1-1 9-16,3 2 21 0,1-1 0 0,1 1-6 15,1-2-6-15,10 5-4 0,0 0-4 0,0-1-3 16,-1 1-1-16,0-1-3 0,1 1-3 0,0-1-4 16,1 1-1-16,-3-1 4 0,-1 1-51 0,1-1 58 15,-9 0-58-15,-2-3 63 0,0 1-51 0,2 1 53 16,-4-2-55-16,-2 1 54 0,1-1-54 0,-4 1 54 16,-1-5-55-16,0 1 53 0,-4-1-62 15,-4 0 55-15,-1 0-59 0,4 0 58 0,1-1-3 16,-6-4 4-16,5 3-56 0,-1-3 64 0,0-1-52 15,-1-1 54-15,2 3-50 0,-2-1 52 16,-1-1-50-16,1 0 53 0,-8 4-52 0,3-2 38 16,-3 0 8-16,-1 0 1 0,1 1-55 0,-1 0 63 15,-3 1-11-15,2-1-1 0,1 0-3 0,-2 2-1 16,1-3-15-16,-2 1 9 0,2 1 2 0,-1-1 1 16,0 1-3-16,1-2-1 0,-1 0-1 0,0 0-1 15,3-1-1-15,-1 2 4 0,-3-3-4 0,5 3-5 16,-3-2 5-16,4-1 2 0,-5 2-3 15,3 2 2-15,-4-3-1 0,1 2-1 0,-4-1-48 16,-3 1 64-16,2-1-59 0,0 1 59 0,0 0-56 0,-4-1 64 16,4 1-53-16,-3 2 52 0,-1-3-51 15,-1 2 55-15,-13 2-55 0,28-5 54 16,-14 2-56-16,2-3 55 0,-2 4-57 0,-14 2 61 16,26-6-52-16,-26 6 49 0,26-6-51 0,-26 6 55 15,23-6-55-15,-9 3 47 0,-14 3-46 0,24-5 54 16,-24 5-52-16,18-6 49 0,-18 6-52 0,19-3-2 15,-19 3 13-15,18-6 53 0,-18 6-56 0,21-6 44 16,-21 6-68-16,19-5 78 0,-19 5-48 0,19-7 44 16,-19 7-55-16,19-8 52 0,-10 2-49 15,3 3 49-15,-1-5-58 0,1 1 60 0,-1 0-64 16,1-2 66-16,0 0-56 0,0 1 56 0,1-3-54 16,2 2 56-16,-3 0-53 0,0-2 56 15,-1 3-41-15,0-1 61 0,-1 0-34 0,-1 0 58 16,0-1-60-16,-1 3 53 0,-1-3-52 0,1 0 51 15,0-1-58-15,-3-1 61 0,3-1-74 0,-3 0 45 16,1-2-53-16,-1 1 49 0,-1 1-56 0,2-2 50 16,0 0-61-16,1-3 57 0,0 0-53 0,0 1 51 15,2-4-60-15,2 1 57 0,1-5-54 0,1-1 52 16,-1 3-53-16,0-2 49 0,0 1-55 0,-2 0 58 16,1 0-5-16,-1 3-50 0,-3-3 48 15,1 2-47-15,-2 1 30 0,1-3-25 16,-2 2 52-16,4 0-61 0,-6-2 12 0,1 1 7 15,0 1-1-15,0-1 1 0,0 0 6 0,-2-2-1 16,2 1 2-16,1-1 0 0,-1-1-2 0,0-1 0 16,0-2 7-16,0-2-1 0,0 4-3 0,-2-6 3 15,2 6 1-15,0-6 0 0,-2 6 1 0,3-1 0 16,-3 1-7-16,0 0 11 0,-2 1-3 0,3 1 40 16,-2 0-48-16,0-4 50 0,1 3-57 0,0 0 3 15,-2 0 2-15,1 0-4 0,1-3 9 0,-1 4 1 16,0 0 0-16,1 0-4 0,-2-2 5 15,3 3-14-15,-3-2 16 0,2 3-12 0,-2 5 9 16,1-2-5-16,-1 3 13 0,-1 0-14 0,-1 3 10 16,0-1-9-16,-1 3 11 0,-1-3-15 15,1 1 9-15,-4 2-29 0,2-1 7 0,-4 2-22 16,0 1-19-16,-4-4-21 0,-2 3-6 0,-3 0-4 16,0 1-3-16,-2 1-30 0,-1 1 6 0,-2 0-16 15,-1-1-28-15,1 2-40 0,3-1-50 0,-8-1-361 16,5 1-152-16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2:10:27.359"/>
    </inkml:context>
    <inkml:brush xml:id="br0">
      <inkml:brushProperty name="width" value="0.05292" units="cm"/>
      <inkml:brushProperty name="height" value="0.05292" units="cm"/>
      <inkml:brushProperty name="color" value="#FF0000"/>
    </inkml:brush>
  </inkml:definitions>
  <inkml:trace contextRef="#ctx0" brushRef="#br0">9695 4267 190 0,'-11'-6'248'0,"11"6"-85"0,-20-8-42 16,10 1-24-16,-2 2-32 0,-2-2-9 0,2-1-9 15,-2-1 2-15,0-1-8 0,-2-1-23 0,2 0 54 16,-3 1 1-16,3-5 38 0,-1 5-18 0,-1-3 16 16,1 1 15-16,2 0-6 0,-2 2 10 15,5-1-7-15,-1 4-10 0,1-1-15 0,3 2-13 16,7 6-9-16,-13-12-11 0,13 12 27 0,-9-8-55 16,9 8 34-16,0 0-45 0,4-9-3 0,5 3-6 15,3-2 0-15,10-2-3 0,10 0 0 0,6-5 37 16,15-2-61-16,3 0 50 0,4-4-44 15,3-1 43-15,3-1-48 0,2 2 48 0,2 1-51 16,-1 2 2-16,0 1 1 0,-5 0 1 0,-1 5-8 16,-15 5-32-16,-6 1-59 0,-1 2-73 0,-11 3-86 15,-10 1-13-15,-2 1-279 0,-18-1-75 0</inkml:trace>
  <inkml:trace contextRef="#ctx0" brushRef="#br0" timeOffset="400">8157 5811 546 0,'0'0'503'0,"-7"9"-164"0,7-9-54 0,0 0-89 15,-7 8-13-15,7-8-65 0,0 0 6 0,0 0-54 16,0 0 15-16,27 0-45 0,-9-7 20 0,2-1-39 16,10-4 38-16,2-3-55 0,6-1 23 15,8-5-32-15,5-4 0 0,3 1-62 0,1-1-110 16,2-1-20-16,1-1-86 0,-1 1-274 0,2 0-66 16</inkml:trace>
  <inkml:trace contextRef="#ctx0" brushRef="#br0" timeOffset="1008.99">8529 7299 156 0,'0'0'641'0,"0"0"-177"0,-19-3-143 15,19 3-39-15,0 0-102 0,0 0 3 0,0 0-73 16,10-14 11-16,8 4-59 0,9-2 15 15,6-3-53-15,13-6 19 0,4-2-13 0,6-3-12 16,6-3-1-16,3-2-2 0,4-2-6 0,3-4-9 16,22-2-14-16,-1 0-40 0,-16 8-48 0,1 4-60 15,-2 3-23-15,-3 0-71 0,0 7-315 0,-7-1-92 16</inkml:trace>
  <inkml:trace contextRef="#ctx0" brushRef="#br0" timeOffset="1797">12103 9000 772 0,'0'0'527'0,"-4"-10"-113"16,4 10-89-16,-1-15-61 0,1 15-50 0,1-16-53 15,6 4-43-15,4-3-27 0,7-2-33 0,6-5 6 16,3-2-25-16,13-2 6 0,2-7-30 16,5-2 15-16,3-4-24 0,5 0 11 0,5-5-44 15,19-9-7-15,-15 10-56 0,18-8-75 0,-17 10-31 16,2 0-132-16,-5 2-354 0,2 3-210 0</inkml:trace>
  <inkml:trace contextRef="#ctx0" brushRef="#br0" timeOffset="2844">8304 10467 694 0,'0'0'474'0,"0"0"-94"15,0 0-91-15,-19 1-56 0,19-1-41 0,0 0-36 0,0 0-29 16,-18 0-28-16,18 0-18 0,0 0-9 16,0 0-3-16,0 0-4 0,0 0-5 0,-14-1-8 15,14 1-6-15,0 0 2 0,0 0-6 0,5-15-6 16,3 7-6-16,3-1-10 0,5-4-18 0,7-3 14 15,5-4-22-15,4-1-35 0,11-8-10 0,6-1-35 16,2 0-120-16,5 0-16 0,3-2-62 0,0-1-421 16,2-1-231-16</inkml:trace>
  <inkml:trace contextRef="#ctx0" brushRef="#br0" timeOffset="3420">9422 12056 762 0,'0'0'732'0,"18"-8"-204"0,-6 1-101 15,4-5-114-15,7-7-113 0,5-7-119 0,11-8-126 16,8-9-93-16,26-18 6 0,11-9 26 0,13-10 44 16,17-15-33-16,20-8 17 0,16-10-73 15,17-8-67-15,17-9-91 0,22-5-191 0,6-6 37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2:11:45.408"/>
    </inkml:context>
    <inkml:brush xml:id="br0">
      <inkml:brushProperty name="width" value="0.05292" units="cm"/>
      <inkml:brushProperty name="height" value="0.05292" units="cm"/>
      <inkml:brushProperty name="color" value="#FF0000"/>
    </inkml:brush>
  </inkml:definitions>
  <inkml:trace contextRef="#ctx0" brushRef="#br0">23036 4969 281 0,'11'-6'412'16,"-11"6"-128"-16,0 0-54 0,0 0-47 0,0 0-34 15,0 0-5-15,0 0-57 0,0 0 6 16,0 0-10-16,0 0 9 0,0 0-25 0,0 0 15 16,0 0-31-16,7-6 19 0,-7 6-39 0,0 0 9 15,0 0-35-15,0 0 36 0,0 0-29 0,0 0 16 16,0 0-31-16,0 0 24 0,0 0-24 16,0 0 28-16,0 0-38 0,3 10 37 0,-3-10-33 15,-3 12 30-15,3-12-29 0,-1 17 28 0,0-7-30 16,-1 1 29-16,1-2-38 0,1 1 31 0,-1 0-24 15,0 2 29-15,1-12-24 0,-2 17 24 0,2-17-27 16,0 18 28-16,0-18-36 0,0 16 38 16,0-16-43-16,0 12 60 0,0-12 3 0,2 13 6 15,-2-13 9-15,3 8 9 0,-3-8 9 0,0 0 4 16,14 7-15-16,-14-7-5 0,18-3-13 0,-2-2-30 16,3-2 15-16,1-2-20 0,6-5 24 15,2-2-33-15,1-1 25 0,1-2-28 0,0-2 25 16,2 0-21-16,-1 1 21 0,0-1-11 0,-1 2 9 15,-3-1-3-15,0 3-3 0,-3 0-3 0,-6 5 1 16,1 1-6-16,-6 1 1 0,0 2 0 0,-4 2-5 16,0 0-6-16,-9 6 6 0,14-8-1 0,-14 8-5 15,9-6 0-15,-9 6-3 0,0 0-6 16,0 0-4-16,0 0-25 0,0 0-21 0,0 0-19 16,0 0-15-16,0 0-18 0,-12 10-21 0,3-3-13 15,-2 0-28-15,-1 1-36 0,-4 4-4 0,-1-4-29 16,2 0-271-16,-2 0 5 0</inkml:trace>
  <inkml:trace contextRef="#ctx0" brushRef="#br0" timeOffset="498">23045 4962 354 0,'0'0'373'15,"0"0"-84"-15,0 0-45 0,-15-3-35 0,15 3-47 16,0 0-28-16,0 0-3 0,0 0-39 0,-14-5-3 16,14 5-29-16,0 0 9 0,0 0-33 15,0 0 12-15,0 0-38 0,0 0 24 0,0 0-24 16,0 0 18-16,-14 3-15 0,14-3 13 0,-4 8-21 16,4-8 23-16,-5 12-22 0,5-12 18 15,-5 16-18-15,5-16 34 0,-3 18-31 0,3-18 34 16,-2 18-9-16,2-18-3 0,0 20-3 0,0-20 1 15,0 18-30-15,0-18 32 0,2 16-3 0,-2-16-8 16,4 16 3-16,-4-16 0 0,4 10 8 0,-4-10-1 16,5 12 5-16,-5-12-1 0,4 8-12 0,-4-8 19 15,6 9 12-15,-6-9 16 0,0 0-3 0,12 5 10 16,-12-5-7-16,0 0-8 0,25-2-11 0,-10-3-6 16,3-3-13-16,4-1-17 0,6-6 14 15,0-1-19-15,2-1 10 0,2-2-14 0,0-1 13 16,0 0-3-16,-2 0 0 0,1 3-7 15,-2-1 7-15,-3 3-1 0,-1-2-1 0,-8 8-3 16,0-3 0-16,-6 7 7 0,2-3 2 0,-4 1 0 16,-9 7-3-16,15-9 0 0,-15 9-9 0,10-7 4 15,-10 7-3-15,0 0-4 0,13-6-5 0,-13 6-1 16,0 0-4-16,9-5-13 0,-9 5-20 0,0 0-49 16,0 0-12-16,0 0-34 0,0 0-11 0,0 0-17 15,0 0-37-15,0 0-63 0,10 6-67 0,-10-6-364 16,0 0-222-16</inkml:trace>
  <inkml:trace contextRef="#ctx0" brushRef="#br0" timeOffset="5865.23">13211 10355 476 0,'0'0'314'16,"0"0"-65"-16,0 0-44 0,0 0-34 0,0 0-37 16,0 0-19-16,0 0-13 0,3-9-11 0,-3 9-10 15,0 0-12-15,0 0-12 0,0 0-12 0,0 0-5 16,0 0 1-16,-7-7-6 0,7 7-10 16,0 0-1-16,0 0 0 0,0 0 3 0,-21 1-8 15,21-1 6-15,-19 6-7 0,19-6-7 0,-25 9 5 16,7 0 4-16,0-1 2 0,-1 2-2 0,1 0-6 15,-1 4 0-15,-4 1-20 0,0-1 23 0,5 0-23 16,-2 4 25-16,-1-2-26 0,6 1 26 0,0-2-48 16,-1 1 44-16,5 1-17 0,-1-2 32 0,3-1-32 15,1 1 28-15,1-2-30 0,3-1 30 0,2 1-30 16,-1 0 32-16,2-2-34 0,1 0 34 16,1 0-31-16,4 2 32 0,-2-1-33 0,4 2 32 15,1-2-30-15,0 1 39 0,1-2-39 16,2 2 38-16,-2-1-6 0,3 1-3 0,-1-2-5 15,-1-1-7-15,-1 2 1 0,3-2-12 0,-5 0 7 16,1-1-17-16,1 4 15 0,-4-4-2 0,0 1 5 16,-2 0-3-16,-1 3 1 0,0-2-7 0,-2-11 8 15,-3 21 1-15,2-9 51 0,-3 2-58 0,-3-2 48 16,-1 4-53-16,-3 0 53 0,1-1-58 0,-4 2-2 16,0-2 12-16,-1-2 0 0,1 2 2 15,-3 0 3-15,0-1 1 0,2-1 1 0,-2-1-5 0,2 1 2 16,1-2-4-16,1-1-1 0,3-1 2 0,1-4-7 15,-1 2 1-15,10-7 4 0,-13 12-1 0,13-12 2 16,-9 10 1-16,9-10-3 16,-9 7 4-16,9-7 1 0,-5 8-4 0,5-8 7 15,0 0-5-15,0 10 2 0,0-10 4 0,0 0-3 16,4 12 0-16,-4-12 7 0,8 7-7 0,-8-7 2 16,9 10-3-16,-9-10-1 0,10 12-5 0,-10-12-2 15,11 12 2-15,-11-12 0 0,9 9 1 0,-2 1-8 16,-7-10-13-16,9 15 26 0,-3-6-23 0,-2 3 24 15,0-2-22-15,-2 0 24 0,2 3-20 0,-1 0 21 16,-2-1-18-16,0 1 24 0,-1 1-25 0,1 0 18 16,-2 0 1-16,1 2 4 0,0 0 3 15,-2 2-6-15,-1-2 3 0,2 4 4 0,-2-4-9 0,-1 2-5 16,2 0 6-16,-1-1-1 0,-2 1-4 16,3-1 42-16,-2 0-54 0,1-1 55 0,-1 2-72 15,2-2 73-15,-1 1-53 0,1-1 45 16,-1-1-52-16,-1 0 48 0,4 2-49 0,-3-5 48 15,3 1-57-15,-3-1 55 0,3 1-49 0,0-2 53 16,0-1-49-16,0-10 0 0,3 19 4 0,-3-19 10 16,3 18 0-16,-3-18-3 0,7 16 3 0,-7-16 1 15,9 12 0-15,-9-12-2 0,16 8-1 0,-16-8-20 16,22 6-42-16,-22-6-42 0,29 0-50 16,-9-5-41-16,4 3-79 0,0-5-84 0,-1 1-428 0,8-3-314 15</inkml:trace>
  <inkml:trace contextRef="#ctx0" brushRef="#br0" timeOffset="13059.39">23122 11305 105 0,'0'0'147'0,"0"0"30"0,0 0-74 16,0 0-7-16,0 0-36 0,0 0 12 0,0 0-33 15,0 0 3-15,0 0-23 0,0 0 9 0,-12 5 3 16,12-5 35-16,0 0-8 0,0 0 10 0,0 0-4 16,0 0-14-16,-7 8-4 0,7-8-2 15,0 0 3-15,0 0 1 0,0 0 4 0,0 0-6 16,-12 4 8-16,12-4 4 0,0 0 2 0,0 0-1 16,0 0-7-16,0 0-1 0,0 0 8 0,0 0-3 15,-14 4-4-15,14-4-2 0,0 0-5 16,0 0 7-16,0 0-25 0,0 0 19 0,0 0-23 15,0 0 17-15,0 0-22 0,0 0 12 0,0 0-22 16,0 0 17-16,0 0-24 0,0 0 11 0,0 0-14 16,0 0 20-16,0 0-22 0,0 0 17 0,0 0-17 15,0 0 18-15,0 0-19 0,0 0 16 16,0 0-7-16,0 0 23 0,0 0-19 0,0 0 28 16,0 0-23-16,0 0 19 0,0 0-29 0,14 4 19 15,-14-4-22-15,0 0 36 0,18-3-41 0,-18 3 28 16,0 0-28-16,22-1 28 0,-22 1-37 0,18-3 17 15,-18 3-7-15,16-2 25 0,-16 2-26 0,18-3 28 16,-18 3-33-16,17-3 39 0,-17 3-42 16,18-1 31-16,-18 1-30 0,15-4 22 0,-15 4-27 15,19-2 37-15,-19 2-32 0,17-2 30 0,-17 2-30 16,16-5 30-16,-16 5-32 0,18 0 24 16,-18 0-26-16,20-3 38 0,-20 3-38 0,20-2 39 15,-20 2-34-15,19-3 33 0,-19 3-35 0,19-1 23 16,-19 1-21-16,18-3 29 0,-18 3-30 0,18-2 32 15,-18 2-35-15,19-1 34 0,-19 1-33 16,19-2 32-16,-19 2-33 0,18-2 32 0,-18 2-30 0,18-1 30 16,-18 1-32-16,18-1 32 0,-18 1-32 0,19-1 39 15,-19 1-42-15,21-2 36 0,-21 2-40 16,19-1 40-16,-19 1-39 0,20-1 40 0,-20 1-28 16,22 0 27-16,-22 0-34 0,21-2 26 15,-21 2-24-15,25-1 31 0,-25 1-32 0,26 0 34 16,-26 0-16-16,21-4 11 0,-21 4-31 0,23-1 33 15,-23 1-32-15,21-1 32 0,-21 1-37 0,20-1 38 16,-20 1-37-16,19-1 39 0,-19 1-34 0,18 0 34 16,-18 0-35-16,18-2 26 0,-18 2-26 0,18-2 33 15,-18 2-47-15,19-2 53 0,-19 2-35 0,19 0 36 16,-19 0-38-16,22-1 35 0,-22 1-35 0,26-2 31 16,-26 2-32-16,25 0 36 0,-25 0-55 0,28 0 57 15,-28 0-35-15,28 0 33 16,-28 0-35-16,26 0 33 0,-26 0-38 0,22 0 38 15,-22 0-40-15,20 0 41 0,-20 0-35 0,20 2 40 16,-20-2-43-16,19 1 28 0,-19-1-26 0,19 2 32 16,-19-2-37-16,19 0 41 0,-19 0-36 0,18 4 37 15,-18-4-39-15,20 0 18 0,-20 0-11 0,22 1 29 16,-22-1-31-16,22 0 34 0,-22 0-35 0,25 1 35 16,-25-1-37-16,28 1 37 0,-28-1-33 0,26 1 30 15,-26-1-39-15,25 4 40 0,-25-4-44 0,26 1 47 16,-26-1-40-16,23 3 39 0,-23-3-38 15,24 5 27-15,-24-5-24 0,24 3 31 0,-24-3-33 16,27 5 36-16,-27-5-38 0,24 3 39 16,-24-3-39-16,27 4 39 0,-27-4-39 0,29 5 37 15,-13-5-40-15,3 4 39 0,-2-2-36 0,1-1 38 16,0 4-14-16,1-3 9 0,1 1-37 0,-2-3 30 16,1 4-30-16,-1-1 42 0,5-1-43 0,-5 1 43 15,0-1-31-15,2 1 29 0,0 1-37 0,-2-2 29 16,1-1-27-16,0 1 34 0,-1 1-34 0,0 0 36 15,0-2-36-15,-1 0 37 0,2 2-38 16,-2-1 38-16,2 0-31 0,-2-1 29 0,1 1-41 16,0 0 43-16,0-2-43 0,1 3 44 15,-1-3-36-15,0 1 37 0,2 2-34 0,-2-2 39 16,2 0-34-16,-3 1 27 0,2-2-28 0,0 1 29 16,-1-1-28-16,0 3 33 0,-1-2-37 0,1 0 36 15,1-1-37-15,-19 0 36 0,34 2-36 0,-34-2 32 16,31 0-40-16,-14 0 43 0,-17 0-32 0,34 2 29 15,-34-2-38-15,31 0 38 0,-13 1-36 0,1-1-4 16,-19 0 15-16,34 0 27 0,-34 0-27 0,35-1 32 16,-35 1-32-16,36 0 32 0,-19 0-36 15,1-2 33-15,1 2-31 0,1 0 31 0,-20 0-42 16,34-1 42-16,-34 1-35 0,32-1 34 0,-32 1-34 16,31-1 29-16,-31 1-29 0,32-1 26 0,-32 1-27 15,30-3 24-15,-30 3-23 0,30 0 29 16,-30 0-31-16,28-1 32 0,-28 1-34 0,29 0 33 15,-29 0-30-15,31-2 27 0,-31 2-36 0,29-1 38 16,-29 1-30-16,30 0 29 0,-30 0-28 0,30 0 29 16,-30 0-31-16,32 0 25 0,-32 0-24 0,28 0 24 15,-28 0-23-15,30 0 28 0,-30 0-29 0,27 0 29 16,-27 0-33-16,29 0 33 0,-29 0-29 16,27 1-15-16,-27-1 16 0,27 2 37 0,-27-2-32 15,28 1 29-15,-28-1-34 0,28 4 30 0,-28-4-34 16,29 2 34-16,-29-2-25 0,28 1 16 0,-28-1-22 15,30 5 28-15,-30-5-29 0,31 2 30 0,-31-2-30 16,30 3 19-16,-13-3-17 0,-2 3 24 16,-15-3-32-16,30 4 38 0,-30-4-29 0,28 2 29 15,-13 1-30-15,-15-3 27 0,28 2-31 0,-28-2 32 16,30 3-29-16,-15-1 24 0,-15-2-25 0,30 4 31 16,-13-3-33-16,1 0 33 0,-3 3-34 15,3-3 32-15,1 1-29 0,-2-1 27 0,1 0-34 16,-1 1 39-16,-17-2-34 0,33 2 34 0,-33-2-31 15,32 3 30-15,-13-3-34 0,-1 1 34 0,-18-1-29 16,34 1 21-16,-34-1-29 0,31 1 35 16,-31-1-27-16,31 2 30 0,-31-2-29 0,30 0 26 0,-30 0-29 15,31 3 28-15,-31-3-28 0,29 0 26 16,-29 0-24-16,28 0 29 0,-28 0-9 0,27 0 4 16,-27 0-32-16,23 0 34 0,-23 0-33 0,26 0 35 15,-26 0-41-15,23 0 44 0,-23 0-33 0,23 0 29 16,-23 0-31-16,22 0 33 0,-22 0-29 15,23 0 28-15,-23 0-15 0,23 0 31 0,-23 0-23 16,21-3 22-16,-21 3-26 0,23 0 20 0,-23 0-33 16,25 0 31-16,-25 0-23 0,25 0-13 0,-25 0 9 15,27 0 7-15,-27 0 0 0,24 0-3 16,-24 0 2-16,26 0-1 0,-26 0 11 0,23 0-8 0,-23 0-4 16,24 0-3-16,-24 0 5 0,24 0 0 0,-24 0 0 15,23 0 1-15,-23 0-3 0,22 0 4 16,-22 0 3-16,21 0-2 0,-21 0-4 0,21 0 4 15,-21 0 3-15,18 0 2 0,-18 0 0 16,19 3-1-16,-19-3 2 0,0 0 2 0,26 0-14 16,-26 0 21-16,0 0-16 0,23 0-1 0,-23 0 0 15,0 0 0-15,22 0-2 0,-22 0 3 0,0 0 3 16,23 0-4-16,-23 0 14 0,0 0-14 0,19 0 17 16,-19 0-21-16,0 0 19 0,0 0-23 0,18 0 5 15,-18 0 18-15,0 0-19 0,0 0 8 0,0 0-12 16,0 0 18-16,19 0-19 0,-19 0 16 0,0 0-22 15,0 0 20-15,0 0-23 0,0 0-6 0,0 0-67 16,0 0 37-16,0 0-66 0,0 0 17 16,0 0-46-16,0 0-52 0,0 0-83 15,0 0-101-15,0 0-200 0,0 0-115 0</inkml:trace>
  <inkml:trace contextRef="#ctx0" brushRef="#br0" timeOffset="14419.39">29167 11615 219 0,'0'0'428'0,"0"0"-120"16,0 0-65-16,0 0-39 0,0 0-51 15,0 0-47-15,0 0-6 0,-11-6-22 0,11 6-14 16,0 0-10-16,0 0-5 0,13-3-8 0,-13 3-8 16,15-1-13-16,-15 1 8 0,22-4 3 0,-22 4-3 15,29 0 6-15,-29 0-17 0,35 0 4 0,-14 0 1 16,3 0-9-16,3 3 17 0,1-2-8 0,-2 0-3 15,2 0-2-15,0 0-3 0,0 0 0 16,2 3 0-16,-1-2-12 0,-1 1 9 0,2-3 25 16,-2 4-32-16,2 0-9 0,-2-1 10 0,7 1 1 15,0 0 3-15,-2 0-11 0,1 2 12 16,3-3-1-16,-2 2 2 0,1-1 1 0,-1 1 3 16,2-2 30-16,4 1-40 0,-4 0 22 0,4-3-25 15,-2 5 28-15,0-4-34 0,1 3 33 0,-2-4-35 16,2 2 33-16,-2 0-35 0,-1-1 34 0,0 1-34 15,-7-2 32-15,2 2-41 0,-2 0 42 0,0-3-44 16,0 2 46-16,0 0-38 0,-1 1 39 16,1-2-39-16,0 0 29 0,-2-1-28 0,3 1 40 0,-2 3-49 15,1-4 46-15,-2 0-38 0,1 0 0 16,1 1 40-16,0-1-42 0,-2 0 3 16,2 2 36-16,-1-2-34 0,-1 1-5 0,0-1 50 15,-2 0-40-15,-2 0 35 0,3 0-39 0,-1 0 39 16,-5 0-43-16,2 0 34 0,-2 0-31 0,-1 0 30 15,3 0-32-15,-2 0 38 0,0 0-39 0,2 0 37 16,-3 0-37-16,1 0 37 0,0 0-39 0,0 0 1 16,-1-1 7-16,0 1-1 0,0 0 0 0,0-2 5 15,-1 2-3-15,0 0 2 0,0-1-3 0,0 1 3 16,-1 0 2-16,-18 0 0 0,32 0 1 0,-32 0-4 16,32 0 5-16,-32 0 1 0,32-3-1 0,-32 3 2 15,33-1 0-15,-33 1-2 0,31-1 2 16,-31 1-1-16,30 0 1 0,-30 0 0 0,31-2-2 15,-13 2 0-15,-18 0-2 0,35-3 1 0,-17 3 2 16,1-2-2-16,-1 2 6 0,-1-2-5 0,-17 2-5 16,32 0 6-16,-32 0-3 0,34-3 1 0,-34 3 2 15,32 0-1-15,-32 0-3 0,30-3 4 0,-30 3-2 16,30-1-1-16,-30 1 2 0,28-1 0 0,-28 1 1 16,28-2-2-16,-28 2 2 0,27-2-4 0,-27 2 2 15,23-3 2-15,-23 3-1 0,23 0 2 0,-23 0-1 16,21-3-2-16,-21 3 1 0,23-2-1 0,-23 2 1 15,24-5-1-15,-24 5 1 0,21-1-1 0,-21 1 1 16,24-2-2-16,-24 2 2 0,23-4 0 16,-23 4 0-16,20 0 1 0,-20 0-1 0,19-1 0 15,-19 1 2-15,19-2-1 0,-19 2 1 0,17-1-3 16,-17 1-3-16,17-1 6 0,-17 1-1 0,18-1 0 16,-18 1-1-16,18-3 3 0,-18 3-7 0,21 0 6 15,-21 0 15-15,16 0-14 0,-16 0 5 0,0 0-1 16,23-3 4-16,-23 3-2 0,0 0 2 0,20-2-7 15,-20 2 6-15,0 0-2 0,21-2-1 0,-21 2-2 16,0 0 0-16,23-3-1 0,-23 3-4 16,0 0 2-16,21-1 2 0,-21 1 0 0,0 0 2 0,19-1 1 15,-19 1 2-15,15-3-2 0,-15 3 1 16,0 0-6-16,21-2 8 0,-21 2-5 0,0 0 7 16,21-3-2-16,-21 3 15 0,0 0-6 0,18 0 11 15,-18 0-11-15,0 0 8 0,16-5-11 0,-16 5 6 16,0 0-12-16,17-2 5 0,-17 2-28 0,0 0 18 15,16-3 1-15,-16 3 12 0,0 0-6 0,14-2 8 16,-14 2-9-16,0 0 3 0,0 0-10 0,15-2 5 16,-15 2-7-16,0 0 8 0,0 0-10 0,0 0 6 15,15-4-6-15,-15 4 5 0,0 0-8 0,0 0 7 16,0 0-8-16,0 0 8 0,0 0-9 16,13-3 6-16,-13 3-5 0,0 0 5 0,0 0-5 0,0 0 4 15,0 0-7-15,0 0 7 0,0 0-8 16,0 0 4-16,0 0-9 0,0 0-1 0,0 0-23 15,0 0-32-15,0 0-51 0,0 0-44 0,0 0 14 16,0 0-48-16,0 0-23 0,0 0-100 0,-16-4-370 16,16 4-217-16</inkml:trace>
  <inkml:trace contextRef="#ctx0" brushRef="#br0" timeOffset="18652.4">23524 11705 525 0,'0'0'410'16,"0"0"-77"-16,0 0-113 0,-10 5-10 16,10-5-61-16,0 0 0 0,0 0-49 0,0 0 15 15,0 0-46-15,0 0 15 0,0 0-44 0,0 0 11 16,0 0-36-16,0 0 34 0,0 0-39 0,0 0 28 15,25 0-35-15,-25 0 30 0,31-2-6 0,-10 2-11 16,4 0 10-16,2-3-10 0,3 3 7 0,0-1-38 16,2-1 40-16,5 1-34 0,0 0 31 0,3-1-33 15,-2 0 21-15,-1-1-22 0,-1 3 31 0,-4 0-45 16,-2-3 47-16,-2 2-34 0,-3 0 33 16,-6-3-35-16,-1 3 30 0,-18 1-35 0,28-1 23 15,-28 1-38-15,17-6 15 0,-17 6-22 16,0 0 13-16,10-5-12 0,-10 5 19 0,0 0-22 15,-9-11 44-15,9 11-24 0,-18-8 19 0,4 3-13 16,-1-1 20-16,-3-2-18 0,-2 2 19 0,-1 1-24 16,1 1 28-16,-2-3-17 0,0 3 21 0,-1-2-16 15,1 5 24-15,3-3-19 0,1 1 26 0,1 2-31 16,17 1 37-16,-30-3-32 0,30 3 34 0,-23-2-32 16,23 2 28-16,-18-2-32 0,18 2 26 15,0 0-30-15,-20-1 20 0,20 1-26 0,0 0 31 16,0 0-26-16,0 0 30 0,0 0-26 0,0 0 33 15,0 0-31-15,10 8 20 0,5-5-19 0,2-1 32 16,3 1-31-16,7-2 36 0,-1-1-39 16,1 4 33-16,2-2-37 0,0-1 35 0,1 0-40 15,-2 3 32-15,0-3-33 0,-1 0 35 0,-3 2-37 16,-2-3 33-16,-5 0-35 0,-17 0 36 0,26 3-38 16,-26-3 45-16,19 1-49 0,-19-1 42 0,0 0-43 15,0 0 44-15,0 0-38 0,0 0 38 0,0 0-39 16,0 0 28-16,-22 1-27 0,1-2 35 15,-8 1-49-15,-2-1 60 0,-7 1-45 0,-2 0 37 16,-3-3-37-16,-1 3 38 0,-1 3-40 0,-1-3 34 16,4 1-32-16,0 0 37 0,1 1-40 0,3-1 40 15,7 2-37-15,6-2 36 0,-1 2-37 16,8-3 37-16,18 0-41 0,-30 2 47 0,30-2-52 16,-20 0 44-16,20 0-37 0,0 0 41 0,-15 5-40 15,15-5 31-15,0 0-27 0,0 0 30 0,17 3-28 16,-17-3 35-16,28 4-29 0,-8-4 43 0,5 1-35 15,1 1-4-15,5-2 11 0,1 0 31 16,5 0-34-16,4-2 26 0,-2 2-44 0,1 0 41 16,2 0-37-16,-2-1 31 0,-2 1-31 0,-6 0 28 15,-1 0-33-15,-2-3 25 0,-2 2-29 16,-3 0 30-16,-3 1-26 0,-21 0 30 0,29-1-30 0,-29 1 30 16,21-1-35-16,-21 1 25 0,16-3-44 0,-16 3 34 15,12-4-48-15,-12 4 39 0,0 0-35 16,0 0 26-16,4-10-27 0,-4 10 22 0,-6-8-20 15,6 8 22-15,-9-7-24 0,9 7 15 0,-12-8-17 16,12 8 2-16,-12-11 9 0,3 6-9 16,-1 0 29-16,10 5-3 0,-15-12 1 0,15 12 8 15,-17-9 2-15,8 2 1 0,0 2 3 0,-1-1-7 16,10 6 13-16,-13-9 9 0,13 9-7 0,-13-9 6 16,13 9 7-16,-11-5 2 0,11 5 8 0,-8-7 14 15,8 7-16-15,0 0 26 0,-10-6-28 16,10 6 20-16,0 0-37 0,0 0 29 0,-10-6-33 0,10 6 25 15,0 0-37-15,0 0 36 0,0 0-32 0,0 0 30 16,0 0-30-16,0 0 33 0,0 0-28 16,0 0 32-16,11 8-28 0,0-2 41 15,1 0-39-15,6 2 37 0,0 4-36 0,0-2 35 16,1 0-40-16,-1 4 32 0,0-4-33 0,-2 1 31 16,-1 3-43-16,-2-3 40 0,-1 4-45 0,-3-5 46 15,-4 4-39-15,-1-4 38 0,-4-1-40 0,-1 5 38 16,-4-2-5-16,-6 3-9 0,-4 0 3 0,-5 1-19 15,-6 0-31-15,-3 0-48 0,-3-3-84 0,-3 1-137 16,-3-3-365-16,-2 0-200 0</inkml:trace>
  <inkml:trace contextRef="#ctx0" brushRef="#br0" timeOffset="23943.39">17843 10756 21 0,'0'0'224'16,"0"0"-33"-16,-14-4-64 0,14 4-24 0,0 0-14 15,-14-3-8-15,14 3-21 0,0 0-5 0,-18-2 1 16,18 2-5-16,0 0 4 0,-15-5-3 16,15 5-8-16,0 0-3 0,-17-2 1 0,17 2-4 15,0 0-2-15,-18-5 1 0,18 5 0 0,0 0-6 16,-18-3-3-16,18 3-2 0,0 0 3 0,-15-5 2 15,15 5-6-15,0 0-2 0,-18-2-5 16,18 2 4-16,0 0-4 0,-19-7-5 0,19 7 5 16,0 0 3-16,-18-3 0 0,18 3 2 0,-14-4-8 15,14 4 5-15,-14-3-3 0,14 3-5 0,-18-3 2 16,18 3 3-16,-15-4 1 0,15 4-4 16,-19-2-7-16,19 2 4 0,-16-5 1 0,16 5-8 15,-19-2 4-15,19 2 1 0,-19-3-4 0,19 3 1 16,-17-3-8-16,17 3 8 0,-19-1 2 0,19 1-6 15,-21-1-4-15,21 1 8 0,-20-3-1 0,20 3-2 16,-21-1-7-16,21 1 16 0,-23-3-7 0,23 3-3 16,-22-1-2-16,22 1 4 0,-26-2-3 0,26 2 2 15,-25 0-3-15,25 0-23 0,-26-2 29 16,26 2 3-16,-24 0-6 0,24 0-4 0,-23-4 2 16,23 4 0-16,-24-1 0 0,24 1 2 15,-23 0-10-15,23 0-1 0,-26 0 16 0,26 0-5 16,-25 0-3-16,25 0 1 0,-29 0 0 0,29 0 1 15,-23-1 1-15,23 1-6 0,-24 0 8 0,24 0-7 16,-25-1 4-16,25 1-4 0,-26 0 6 0,26 0-4 16,-28 1 6-16,28-1-11 0,-27-1 14 15,27 1 6-15,-28 0-12 0,28 0 2 0,-24 0 4 0,24 0-9 16,-29-1 8-16,29 1-8 0,-28-2 14 16,28 2 13-16,-28-2-12 0,28 2-2 0,-30-2-3 0,11 2 8 15,0-1-10-15,-1-1-27 16,1 1 34-16,0-1 10 0,-4 1-13 0,-1-2 8 15,-2 2-10-15,2-2 12 0,-2 2-14 0,-1-2 12 16,2 3-11-16,-1-4 6 0,-2 3-9 0,0-2 16 16,1 2-20-16,-1-4 21 0,1 5-18 0,2-2 17 15,-5-1-22-15,2-1 20 0,1 4-30 0,-1-3 36 16,-1 0-28-16,1 1 26 0,1 0-24 0,0 1 31 16,0 0-30-16,1-2 18 0,1 2-27 0,-2 1 25 15,0-2-29-15,2 2 33 0,-2 0-33 0,2 0 30 16,-1 0-30-16,0 2 24 0,-2-2-21 0,3 0 23 15,-1 1-26-15,1 1 19 0,-1-1-20 16,2 1 31-16,-2 0-28 0,1-1 25 16,-1 0-27-16,2 2 24 0,0 0-24 0,0-2 27 15,1 4-37-15,2-3 38 0,-2-1-32 0,5 4 31 16,-1-3-27-16,1 1 28 0,-1 1-27 0,1-1 26 16,0-3-29-16,0 4 18 0,3 0-15 0,-2 0 25 15,0-2-28-15,1 1 28 0,0 2-26 0,1-3 27 16,0 3-27-16,1-3 27 0,14-2-29 0,-26 6 28 15,12-2-38-15,0-2 39 0,3 1-30 0,-6 0 30 16,4 1-26-16,13-4 25 0,-25 5-25 0,12 0 24 16,-2-3-29-16,-1 3 21 0,1-3-10 15,1 1 21-15,-3 1-29 0,2 0 27 16,-2-1-36-16,2 0 38 0,0 0-28 0,-1-1 26 16,0 2-34-16,0-3 34 0,16-1-28 0,-29 5 28 15,29-5-26-15,-28 4 27 0,28-4-27 0,-28 4 26 16,28-4-30-16,-27 4 22 0,27-4-18 0,-27 2 29 15,27-2-29-15,-27 3 28 0,27-3-29 0,-24 3 34 16,24-3-34-16,-22 6 17 0,22-6-16 0,-22 3 27 16,22-3-28-16,-19 4 24 0,19-4-23 0,-18 3 24 15,18-3-25-15,-17 6 25 16,17-6-36-16,-21 7 40 0,21-7-32 0,-15 5 32 16,15-5-29-16,-17 4 26 0,17-4-25 0,-15 7 26 15,15-7-26-15,-17 6 27 0,17-6-38 0,-18 9 37 16,18-9-30-16,-16 9 30 0,16-9-27 0,-16 10 29 15,16-10-30-15,-15 9 31 0,15-9-29 0,-14 9 15 16,14-9-12-16,-13 9 27 0,13-9-38 0,-11 10 36 16,11-10-29-16,-12 11 27 0,12-11-4 0,-10 13-2 15,10-13 3-15,-8 10-15 0,8-10 11 0,-6 13-2 16,6-13-1-16,-5 10-6 0,5-10 6 0,-4 11-2 16,4-11-1-16,-4 9 0 0,4-9 0 15,0 12 0-15,0-12-8 0,0 10 9 0,0-10 0 16,0 10 1-16,0-10-1 0,4 13-2 0,-4-13 0 15,4 10 0-15,-4-10 2 0,5 12-3 16,-5-12-7-16,6 13 9 0,-6-13 5 0,7 12-5 16,-7-12-1-16,9 12 2 0,-9-12 1 0,11 12-1 15,-11-12 0-15,14 14-9 0,-6-8 10 0,-8-6 3 16,13 11-2-16,-13-11-1 0,14 10-25 0,-14-10 30 16,14 9-26-16,-14-9 28 0,13 10-27 0,-13-10 28 15,15 8-35-15,-15-8 40 0,13 9-29 0,-13-9 27 16,15 10-26-16,-15-10 27 0,14 5-32 0,-14-5 37 15,18 8-38-15,-18-8 47 0,19 7-36 16,-19-7 35-16,23 7-33 0,-23-7 29 0,24 4-29 16,-11-1 30-16,-13-3-33 0,27 5 21 0,-27-5-20 15,28 4 31-15,-9-1-38 0,-19-3 38 16,31 3-34-16,-31-3 32 0,29 5-33 0,-29-5 31 16,27 0-33-16,-27 0 31 0,27 4-38 0,-27-4 46 15,23 4-44-15,-23-4 35 0,26 1-31 0,-26-1 32 16,21 5-32-16,-21-5 23 0,24 2-24 0,-24-2 34 15,26 3-37-15,-26-3 40 0,24 4-33 0,-24-4 36 16,30 3-35-16,-15-3 36 0,2 3-34 16,-1-1 35-16,1 0-42 0,1 0 41 0,0 1-44 15,-2-1 46-15,2-1-40 0,0 5 38 0,0-5-39 16,0 1 38-16,0 0-38 0,0 1 38 0,0 0-41 16,-1-1 42-16,1 2-45 0,2-3 44 15,-1 2-35-15,0-1 37 0,1 0-32 0,-2 1 36 16,3-3-35-16,3 1 24 0,-4 2-22 0,0-2 28 15,1 0-29-15,-2 1 38 0,1-1-44 0,0-1 35 16,0 3-36-16,1-2 32 0,-2 0-26 0,3 0 18 16,-4 0-34-16,2-1 42 0,-1 2-31 0,2 1 32 15,-1-3-34-15,1 1 33 0,-1-1-31 16,-1 1 31-16,3-1-20 0,-3 0 17 0,4 0-33 16,-3 0 41-16,1-1 1 0,1 1-4 0,3 0-4 15,-2-1-7-15,-3-1 3 0,1 1-27 0,2 1 24 16,-1-2-24-16,-3 2 22 0,3-1-20 0,-2 1 27 15,-1 0-27-15,2-1 27 0,-1 1-30 0,-2 0 29 16,1-1-21-16,-2 1 24 0,-17 0-39 16,32 0 34-16,-13 0-24 0,0 0 23 0,-1-1-23 15,1 1 20-15,-1-3-24 0,1 3 26 0,-19 0-29 16,36 0 32-16,-17 0-34 0,-19 0 34 0,32 0-28 16,-32 0 27-16,32 0-27 0,-13 0 25 15,-19 0-25-15,32 0 26 0,-32 0-26 0,32 3 22 16,-32-3-22-16,30 0 29 0,-30 0-29 0,30 1 31 15,-30-1-31-15,27 1 26 0,-27-1-24 0,31 0 24 16,-31 0-31-16,28 0 32 0,-28 0-2 0,28 1 0 16,-28-1-5-16,30 0-1 0,-30 0-4 0,30-1 1 15,-30 1-2-15,33 0-8 0,-33 0 5 16,30-1 6-16,-30 1-26 0,30 0 29 0,-30 0-25 16,29 0 25-16,-29 0-23 0,30-1 25 0,-30 1-22 15,30 0 18-15,-30 0-17 0,28-3 25 0,-28 3-26 16,29 0 26-16,-29 0-25 0,28 0 26 15,-28 0-24-15,27 0 21 0,-27 0-28 0,29 0 31 16,-29 0-26-16,27 0 24 0,-27 0-25 0,30-1 22 16,-30 1-20-16,29 0 20 0,-29 0-21 0,28 0 20 15,-28 0-20-15,28 0 27 0,-28 0-24 16,28 0 23-16,-28 0-30 0,27 0 29 0,-27 0-23 16,27 0 23-16,-27 0-30 0,30 0 30 0,-30 0-26 0,25 0 25 15,-25 0-24-15,28 0 21 0,-28 0-21 16,23 0 22-16,-23 0-22 0,24 0 19 0,-24 0-18 15,22 0 24-15,-22 0-25 0,22-2 24 16,-22 2-3-16,23 0 4 0,-23 0-10 0,23 0 3 16,-23 0-7-16,20 0 1 0,-20 0 5 0,23-1-1 15,-23 1-1-15,23 0-3 0,-23 0 1 0,26 0-1 16,-26 0 1-16,25 0-6 0,-25 0 6 0,23-1 0 16,-23 1 0-16,26 0 1 0,-26 0-1 0,27-3-4 15,-27 3 4-15,27 0-2 0,-27 0-5 16,25-1 9-16,-25 1-2 0,28 0 0 0,-28 0-14 0,27-3 19 15,-27 3-20-15,23 0 36 0,-23 0-13 0,27-4 10 16,-27 4-17-16,24-3 22 0,-24 3-1 16,23-2-2-16,-23 2 1 0,22-4-11 15,-22 4 3-15,19-3 0 0,-19 3-13 0,20-5 5 16,-20 5 6-16,19-2 0 0,-19 2-2 0,19-6 0 16,-19 6-3-16,16-3 7 0,-16 3 0 0,17-5 0 15,-17 5-3-15,15-4 5 0,-15 4-2 0,14-5 1 16,-14 5 0-16,14-4-6 0,-14 4 6 0,13-6 0 15,-13 6 0-15,14-7-3 0,-14 7 2 0,13-4-10 16,-13 4 9-16,10-8-2 0,-10 8-4 0,13-5-1 16,-13 5 6-16,10-8-2 0,-10 8-1 0,12-8-4 15,-12 8 2-15,10-4-1 0,-10 4 2 16,9-7-1-16,-9 7 1 0,7-6 13 16,-7 6 7-16,0 0 5 0,12-8-11 0,-12 8 13 15,0 0 8-15,0 0-1 0,10-7-7 0,-10 7-6 16,0 0 25-16,5-10-45 0,-5 10 37 0,0 0-45 15,3-12 33-15,-3 12-39 0,0-13 34 0,0 13-39 16,-1-12 36-16,1 12-40 0,-3-17 37 0,3 17-39 16,-5-17 40-16,5 17-38 0,-5-18 39 0,1 8-35 15,1 0 4-15,-3 1 3 0,2 1 8 0,-2-2-3 16,-1 1-3-16,0-3 5 0,-2 3-1 0,1-1-1 16,-1 0-2-16,-1 0 1 0,0-2-2 15,-2 2 2-15,-2 1 0 0,-3-3-2 16,2 1-2-16,-4 1 6 0,1-1-5 0,-4-1-1 15,-2 1-1-15,-5-2-2 0,-2 3-8 0,-5 0-3 16,-1 2-7-16,-4 0-35 0,-6 1-80 0,-4 2-83 16,-13-1-77-16,-5 4-108 0,-9-3-541 0,0 3-621 15</inkml:trace>
  <inkml:trace contextRef="#ctx0" brushRef="#br0" timeOffset="29347.42">13984 6832 24 0,'0'0'334'0,"0"0"-98"16,0 0-58-16,0-12-44 0,0 12-30 0,0 0-5 15,0 0-6-15,0 0-3 0,0 0 1 0,0 0-4 16,-22 4-20-16,22-4 13 0,-11 3-14 0,11-3 1 16,-19 7-5-16,7 1 2 0,-2-1-4 15,1 4-16-15,-6 3 11 0,4-2-4 0,-6 5-5 16,1 4-3-16,1-3-8 0,0 5 9 0,0-1-18 15,0 2-5-15,3 2-4 0,2 1-2 0,0 0-3 16,1-1-1-16,4 1-43 0,3-4 47 0,1 2-14 16,1-1 10-16,3 0-15 0,-1 1 14 15,2-3-13-15,2 2 13 0,0-2-16 0,1 2 15 16,-1-3-15-16,1 1 14 0,1 2-41 0,-1-3 41 16,1 1-10-16,-1 1 18 0,-2-2-20 0,-1 0 22 15,1-3-17-15,-2 7 24 0,0-1 1 0,-2-2-3 16,-2 0 8-16,0 2 4 0,-1 0 35 0,-1 0-52 15,-2-2 33-15,-1 6-42 0,0-3 44 0,-2 2-57 16,0-3 45-16,1-3-43 0,0 0 37 0,-2-2-41 16,3-2 34-16,-3 1-37 0,3-2 0 0,1 0-36 15,0-4 47-15,3-2-1 16,-1-1 0-16,2-2-10 0,5-7 11 0,-6 11 0 0,6-11 0 16,-8 9-1-16,8-9 36 0,-4 8-44 0,4-8 36 15,0 0-40-15,-6 9 37 0,6-9-41 16,0 0 38-16,0 0-39 0,-3 9-6 0,3-9 51 15,0 0-52-15,0 0 15 0,4 11 4 0,-4-11 3 16,0 0 1-16,5 10 2 0,-5-10-2 0,4 8 2 16,-4-8 0-16,8 11 1 0,-8-11-1 0,6 15 1 15,-1-4 5-15,-1 0-9 0,1 0 9 0,-2 1-11 16,1 3 9-16,-1 0 4 0,1 1 0 0,-1 2 0 16,-1 0 1-16,0 0 5 0,-1 5-10 0,0-1-1 15,-1 0 4-15,-1 2 48 0,1-1-54 0,0 3 44 16,-3-2-60-16,2 0 51 0,-3 0-45 15,1 1 50-15,-1 0-8 0,0 0-7 0,1 1-4 0,-2-1-101 16,0 6 122-16,0-4-53 0,0-1 46 16,0-1-52-16,2 1 55 0,-1 1-58 15,-1 2 51-15,1-4-55 0,2 3 57 0,-2-3-57 16,1 1 58-16,-3 3-55 0,3-3 54 0,1 0-52 16,-1 0 53-16,1 0-54 0,-2-2 51 0,3 2-50 15,-1-1 56-15,0 0-56 0,-1-1 53 0,3 2-47 16,-3-3 54-16,2 3-66 0,-1-3 61 0,1 0-8 15,-2 2-4-15,3-4-5 0,-3 4 1 0,2-2-2 16,1 1 0-16,0-1-3 0,0-3-9 0,-1 3 5 16,0-4 1-16,1 3-53 0,0-3 59 0,0 0-49 15,0 3 53-15,2-4-54 0,-2 4 57 16,0-1-49-16,4 1 53 0,-1-1-51 0,0 1 52 16,1 0-50-16,1-2 50 0,-1 2-57 0,1-3 54 15,0 0-56-15,4 2 57 0,-4-1-51 0,3-3 60 16,0 0-63-16,1-1 51 0,0 1-52 15,1-1 52-15,1-2-52 0,1-1 50 0,-1 0-50 16,2-4 52-16,3 1-59 0,-1-2 58 0,0 0-50 16,3-2 50-16,-3-1-55 0,7 0 45 0,-3-3-76 15,0 1 19-15,6-1-71 0,0-4 21 0,1 2-71 16,1-3-54-16,-2 1-88 0,2-1-485 0,-1-4-326 16</inkml:trace>
  <inkml:trace contextRef="#ctx0" brushRef="#br0" timeOffset="31295.42">26437 7202 108 0,'0'0'412'0,"0"0"-121"16,0 0-56-16,-8-7-29 0,8 7-24 16,0 0-37-16,0 0-18 0,0 0-9 0,0 0-24 15,-8-8 2-15,8 8-40 0,0 0 20 0,0 0-32 16,0 0 9-16,0 0-22 0,0 0 9 0,0 0-25 16,0 0 13-16,0 0-33 0,0 0 30 15,0 0-24-15,0 0 20 0,0 0-22 0,0 0 24 16,0 0-23-16,-9 8 27 0,9-8-45 0,0 0 51 15,0 0-27-15,0 14 47 0,0-14-33 0,0 0 47 16,4 7-29-16,-4-7 35 0,0 0-28 0,17 5 33 16,-17-5-35-16,25-5 21 0,-4 0-28 0,4-4 30 15,5-1 7-15,2-3-7 0,2-1-8 16,1-2-4-16,2-1-7 0,5-7-4 0,0 1-8 16,0 0-9-16,-5 3-11 0,4-5-16 0,-9 7 18 15,2-3-25-15,-3 4 18 0,-2 1-22 16,-3 0 12-16,0 4-25 0,-7 2-8 0,-4 0-81 15,-1 3 17-15,-5 3-41 0,-9 4 9 0,0 0-22 16,18-1-43-16,-18 1-78 0,0 0-116 0,-3 15-170 16,-1-8-72-16</inkml:trace>
  <inkml:trace contextRef="#ctx0" brushRef="#br0" timeOffset="31653.42">26350 7789 502 0,'0'0'333'0,"0"0"-67"15,0 0-41-15,0 0-43 0,0 0-18 0,-15-6-18 16,15 6-8-16,0 0-9 0,0 0-26 16,0 0-7-16,0 0-4 0,-6-5-15 0,6 5-11 15,0 0-14-15,6-10-15 0,-6 10-5 0,8-8-5 16,3 1-5-16,1 0-44 0,6-3 46 0,3-1-41 16,5-2 38-16,1 0-34 0,4-3 32 0,1 0-33 15,1-1 18-15,2-2-28 0,2-1 19 0,6-1-52 16,-7 1-28-16,0 3-38 0,-2-3-47 0,1 4-56 15,-6 0-90-15,0 1-178 0,-2 3 49 16</inkml:trace>
  <inkml:trace contextRef="#ctx0" brushRef="#br0" timeOffset="32127.42">26816 8225 438 0,'0'0'496'0,"8"-10"-157"0,-8 10-37 16,5-13-104-16,-5 13-4 0,10-13-70 0,-5 2 7 15,5 1-58-15,3-1 10 0,1-3-45 0,2 1 40 16,5-3-64-16,5-1 34 0,0 1-14 0,2-4-16 16,2 4-27-16,5-2-57 0,-2 1-73 0,1-1-64 15,2 0-146-15,-1-2-186 0,1 1-26 0</inkml:trace>
  <inkml:trace contextRef="#ctx0" brushRef="#br0" timeOffset="32579.42">26592 8947 293 0,'0'0'564'0,"0"0"-172"16,11-8-93-16,-11 8-77 0,11-7-72 15,-3 0-3-15,3 0-25 0,5-1-27 0,-1-1-14 0,7-1-19 16,3-3-11-16,3 1-13 0,0-2-7 16,3 1-24-16,4-2-12 0,-1-2-46 0,2 0-103 15,1-1-98-15,1-1-353 0,-2 1-136 0</inkml:trace>
  <inkml:trace contextRef="#ctx0" brushRef="#br0" timeOffset="32896.42">26858 9467 390 0,'0'0'529'0,"0"0"-118"0,18-3-135 16,-4-4-33-16,4-2-75 0,8-3-5 0,3-5-63 16,4 0 16-16,9-5-62 0,3-5-9 0,4-2-70 15,2-1-46-15,3 0-40 0,2-2-108 16,1-4-63-16,-1 4-239 0,1 0 1 15</inkml:trace>
  <inkml:trace contextRef="#ctx0" brushRef="#br0" timeOffset="36014.42">856 12245 105 0,'0'0'374'0,"0"0"-130"16,0 0-59-16,-3-12-36 0,3 12-33 0,0 0-25 16,0 0-18-16,-6-7 11 0,6 7-21 15,0 0 10-15,0 0 11 0,-14-4-31 0,14 4-22 16,0 0 24-16,-17 7-30 0,17-7 21 0,-18 9-34 15,8 0 25-15,-3 4-29 0,-1 0 16 0,1 2-30 16,-1-1 37-16,3 2-30 0,-3 3 36 0,1 0-12 16,-1 0-7-16,4-1 6 0,-2 3-4 0,1-2-4 15,3 2-2-15,-1-2-4 0,3 0 3 0,-2 3-4 16,5-6-1-16,1 1-12 0,1 0 15 0,1 1-7 16,1 0 9-16,0-1-11 0,3 0-2 0,2 0-6 15,1 3 10-15,-1-1-3 0,3-2 0 16,2 1 1-16,0 0 2 0,-1 0-2 0,3 1-1 15,-3 0-36-15,-1 0 44 0,1 1-36 0,-2 1 45 16,0 3-35-16,-5-2 48 0,0 2-31 0,1-2 35 16,-3 2-36-16,-2-1 34 0,-3 0-35 0,0 2 34 15,0-4-35-15,-2 3 24 0,-2-1-1 16,-2 4 9-16,-2-2-5 0,1 0-4 0,-3 0 2 16,2-2-4-16,-2 2 27 0,3-6-36 0,1 2 28 15,-6 1-34-15,6-1 30 0,-4-1-33 16,4 0 29-16,-3 2-32 0,2-1-12 0,-1-1 15 15,2-2-2-15,1 2-4 0,1-3 6 0,2 3 0 0,-3-3-2 16,5-2 2-16,-1 0-1 0,2 0 1 16,1-2-1-16,-1 1 0 0,2-2 1 0,1 2-2 15,0-3 2-15,0 3 0 0,1-2 0 0,2 0-5 16,-2 3-25-16,3-3 38 0,-1 5-4 0,0-3 1 16,0 1-2-16,3-1 0 0,-2 1-2 0,-1-1 9 15,-1 3-10-15,2-2 6 0,0 2-16 0,-3 0 14 16,2-1 4-16,-1 2-10 0,1-1 9 0,-1 2-3 15,0-2-1-15,0 0-1 0,-2 4 2 0,3-1-2 16,-2 5 4-16,2-2-1 0,-1 2 32 0,-2-1-36 16,3 2 23-16,-2 0-29 15,-1 1 41-15,3 1-42 0,-3 0-2 0,0 3 10 16,0 4-2-16,-3 1 3 0,2 2 3 0,-2-1-5 16,-1 1 5-16,2-1 1 0,-3 1-1 0,-3-1 0 15,3 3 6-15,-3-1-3 0,2-2 0 0,-3 2 5 16,5-3-12-16,-4 4 42 0,2-1-46 0,-2-1 50 15,1 5-37-15,-1-2 35 0,2 0-40 0,-2 5-3 16,2-2 3-16,-1 3 3 0,2-1 0 0,-1 1 2 16,-1 1-6-16,0-1 1 0,2 0 3 0,1-1 8 15,0 1-7-15,0-4-2 0,0 3-3 0,0-4 3 16,2-1 37-16,1 0-36 0,1-3-3 0,0 0 5 16,1 1 2-16,1-3-6 0,1 2 0 0,-2-1-2 15,3 1-1-15,1-1 2 0,-1 1 0 16,2-1 5-16,2 2-4 0,0-2-5 0,-2 2-3 15,3 0 7-15,1-1-1 0,-1-1-1 0,0 1-1 16,1-1-3-16,2 1-6 0,-2-1 1 0,1-1 3 16,0 0-2-16,0 0-1 0,2 1-2 15,-1-2-9-15,0 0-2 0,0-1-4 0,-2 0-2 16,3 0 6-16,-3-1 5 0,0-1-14 0,2-1 5 16,-3 1-25-16,0-3 10 0,-1 0-16 0,2 0-4 15,-4-5-10-15,0 0-7 0,3-1-14 0,-2-2-11 16,-1 0-20-16,1-2-47 0,0-1-56 0,-2-6-336 15,3-1-72-15</inkml:trace>
  <inkml:trace contextRef="#ctx0" brushRef="#br0" timeOffset="38278.75">13095 12588 384 0,'0'0'467'0,"0"0"-114"16,0 0-92-16,19 0-55 0,-19 0-82 0,0 0 8 15,0 0-63-15,0 0 37 0,0 0-42 16,0 0 8-16,0 0-30 0,0 0 8 0,0 0-28 16,0 0 12-16,0 0-18 0,0 0 8 0,14 2-33 15,-14-2 30-15,0 0-23 0,0 0 19 0,0 0-20 16,4 11 21-16,-4-11-5 0,0 0-1 0,0 0 4 16,0 12-17-16,0-12 8 0,0 0 4 15,0 0-2-15,1 12 1 0,-1-12-3 0,0 0 1 16,0 0 12-16,1 9 11 0,-1-9 5 0,0 0 16 15,11 7-1-15,-11-7 5 0,19 0 13 0,-4-2-10 16,7-3 5-16,3-2 2 0,5-3-3 16,4-2-5-16,-1-2-5 0,5-2-8 0,1 0-18 15,7-6 12-15,0 3-19 0,-9 1 4 0,0 2-15 16,-1-1 14-16,-3 1-22 0,-1 4 18 0,-5-1-20 16,-5 4 14-16,-4 1-20 0,-3 1 16 0,-3 2-14 15,0 0 5-15,-12 5-21 0,16-7 4 0,-16 7-54 16,14-5-7-16,-14 5-44 0,0 0 2 0,0 0-43 15,0 0-20-15,0 0-76 0,0 0-57 16,0 0-293-16,-9 8-140 0</inkml:trace>
  <inkml:trace contextRef="#ctx0" brushRef="#br0" timeOffset="39437.75">5244 13093 566 0,'0'0'307'0,"0"0"-75"16,0 0-45-16,10-4-34 0,-10 4-43 0,0 0-14 15,9-7-3-15,-9 7 1 0,0 0 1 0,9-7-5 16,-9 7-6-16,0 0-13 0,0 0-11 0,7-3-20 16,-7 3-8-16,0 0-6 0,0 0-2 15,0 0-3-15,0 0-2 0,0 0-1 0,0 0-2 16,0 0-1-16,0 0 1 0,21 3-1 0,-21-3-5 16,8 9 2-16,-8-9-3 0,9 13-8 0,-9-13 2 15,9 16 10-15,-2-8-6 0,-3 1 33 0,1-1-35 16,2 1 26-16,-2 0-32 0,2 1 30 0,-3-1-28 15,1-2 31-15,3 2-29 0,-3-2 47 0,3 0-28 16,-8-7 35-16,15 11-21 0,-15-11 39 16,19 9-20-16,-19-9 25 0,28 0-23 0,-11 0 7 15,7-5-18-15,7-4 11 0,2-2-18 0,2-5 11 16,2 0-18-16,10-5 13 0,0-5-24 0,1 0 13 16,-1-2-20-16,-2 4 7 0,-1-1-16 15,-9 7 14-15,-3 1-15 0,-3 2 8 0,-4 3-17 16,-5 2 11-16,-2 3-20 0,-7-1 9 0,2 2-23 15,-13 6-8-15,15-5-41 0,-15 5 15 0,0 0-62 16,0 0 7-16,21 5-46 0,-21-5-45 0,2 9-76 16,-2-9-134-16,-2 12-167 0,2-12-119 0</inkml:trace>
  <inkml:trace contextRef="#ctx0" brushRef="#br0" timeOffset="41172.76">17428 13626 493 0,'0'0'338'0,"0"0"-69"0,0 0-52 0,0 0-41 16,0 0-45-16,0 0-12 0,0 0-15 0,0 0-20 16,0 0 0-16,0 0-14 0,0 0-7 15,0 0-4-15,0 0-8 0,4-9-11 0,-4 9-4 16,0 0-12-16,0 0 6 0,0 0-10 0,0 0 2 16,0 0-1-16,0 0 23 0,0 0-31 0,0 0 32 15,0 0-44-15,0 0 39 0,4-8-39 16,-4 8 38-16,0 0-36 0,0 0 44 0,0 0-41 15,0 0 29-15,0 0-34 0,0 0 27 0,0 0-29 16,0 0 30-16,0 0-37 0,0 0 39 0,0 0-34 16,0 0 33-16,0 0-35 0,0 0 30 0,0 0-35 15,0 0 32-15,0 0-31 0,0 0 18 0,0 0-21 16,0 0 34-16,0 0-36 0,0 0 32 0,0 0-36 16,0 0 35-16,0 0-36 0,0 0 29 15,0 0-31-15,0 0 40 0,0 0-33 0,0 0 34 16,0 0-34-16,4 13 34 0,-4-13-36 15,3 11 4-15,-3-11 0 0,3 15-5 0,-3-15 20 16,2 17-9-16,-2-17 1 0,2 17 2 0,-2-17 1 16,2 17-1-16,-2-17 0 0,4 16 1 0,-4-16-5 15,4 14 10-15,-4-14 2 0,4 13 2 0,-4-13 11 16,7 12 31-16,-7-12 7 0,10 8 16 16,-10-8-10-16,17 4-8 0,-17-4-2 0,31-2-6 0,-8 0-7 15,1-5-3-15,9-2-4 0,3-3 18 0,4-1-18 16,8-7 11-16,2-1-23 0,4-4 13 0,1 2-30 15,0-3 26-15,0 0-18 0,-2 0 5 16,-2 3-1-16,-1 0 0 0,-4 3-2 16,-9 4-9-16,-5 3-12 0,-4 1 15 0,-6 1-15 15,-4 3 16-15,-3 1-17 0,-3 2 12 0,-2 0-9 16,-10 5 12-16,18-7-13 0,-18 7 13 0,13-4-17 16,-13 4-6-16,0 0 7 0,14-8 12 0,-14 8-23 15,0 0 19-15,0 0-14 0,0 0 3 0,0 0-25 16,0 0-39-16,0 0-24 0,10 8-10 0,-10-8-25 15,-5 8-35-15,5-8-23 0,-9 15-27 0,1-8-63 16,1 4-65-16,-1-4-182 0,0 1-22 16</inkml:trace>
  <inkml:trace contextRef="#ctx0" brushRef="#br0" timeOffset="45253.29">15671 14711 153 0,'0'0'226'0,"0"0"-57"0,0 0-44 0,0 0-22 16,0 0-22-16,0 0-21 0,0 0-11 0,0 0-13 15,0 0-1-15,0 0-4 0,0 0-7 0,0 0-6 16,1-10-4-16,-1 10 4 16,0 0-31-16,0 0 39 0,0 0 2 0,0 0 2 15,0 0 4-15,0 0-3 0,0 0 3 0,0 0-245 16,0 0-107-16</inkml:trace>
  <inkml:trace contextRef="#ctx0" brushRef="#br0" timeOffset="45735.28">15672 14701 1162 0,'0'10'99'0,"0"-10"-1"0,0 0-16 0,0 0-14 16,0 0-22-16,0 0-9 0,0 0 8 0,0 0-20 16,0 0-5-16,0 0 11 0,0 0 19 0,0 0-24 15,0 0 15-15,3 9-22 0,-3-9 12 0,0 0-21 16,0 0 8-16,0 0-18 0,0 0 23 16,0 0-20-16,0 0 22 0,0 0-18 0,0 0 25 15,0 0-23-15,0 0 19 0,0 0-22 16,0 0 34-16,0 0-33 0,0 0 31 0,0 0-32 15,0 0 31-15,0 0-33 0,0 0 21 0,0 0-25 16,0 0 34-16,0 0-34 0,0 0 35 0,0 0-36 16,0 0 29-16,0 0-40 0,0 0 42 0,0 0-42 15,0 0 39-15,0 0-36 0,0 0 37 0,0 0-39 16,0 0 34-16,0 0-37 0,0 0 44 16,-2 12-39-16,2-12 40 0,0 0-35 0,0 0 32 15,-1 10-34-15,1-10 31 0,0 0-36 0,0 0 42 16,-2 9-46-16,2-9 37 0,0 0-32 0,0 0 32 15,0 0-16-15,0 11 35 0,0-11 11 0,0 0 6 16,10 8 1-16,-10-8 1 0,0 0-8 16,20 3-3-16,-20-3-3 0,26-1-2 0,-26 1-3 15,30-2-4-15,-10-2-7 0,-2 2 0 0,3-3-7 16,1 3-6-16,-2-4-1 0,3 1-2 0,0 0-3 16,0-2 0-16,1 2-6 0,0-2 2 15,1 0-2-15,-2 0-7 0,3 0 8 0,-4 1-5 16,-1-2 2-16,-2 3-2 0,-3-1 1 0,-2 2 0 15,-14 4 5-15,22-6-4 0,-22 6-1 0,15-4 0 16,-15 4 1-16,13-6-1 0,-13 6 0 0,0 0-2 16,15-6 4-16,-15 6 0 0,0 0-3 0,0 0-6 15,13-2 5-15,-13 2-3 0,0 0-3 16,0 0-12-16,0 0-34 0,0 0-33 0,0 0-18 16,0 0-44-16,0 0 1 0,0 0-64 0,-11 6-76 15</inkml:trace>
  <inkml:trace contextRef="#ctx0" brushRef="#br0" timeOffset="48879.28">9242 15400 147 0,'0'0'232'0,"-4"-10"-56"15,4 10-38-15,0 0-12 0,-2-10-27 0,2 10-17 16,0 0-43-16,-3-10 33 0,3 10 8 0,0 0-230 16,0 0 108-16,0 0 148 0,0 0 34 0,0 0-17 15,0 0-6-15,0-12-34 0,0 12 12 0,0 0-33 16,0 0 10-16,0 0-32 0,0 0 15 0,0 0-36 15,0 0 32-15,0 0-30 0,0 0 31 0,0 0-34 16,0 0 25-16,1-9-33 0,-1 9 27 16,0 0-42-16,0 0 28 0,0 0-28 15,0 0 32-15,0 0-34 0,0 0 29 0,0 0-32 16,0 0 31-16,0 0-29 0,0 0 34 0,0 0-37 16,0 0 41-16,12 3-36 0,-12-3 36 0,0 0-29 15,9 8 29-15,-9-8-33 0,0 0 31 0,10 9-33 16,-10-9 38-16,10 7-44 0,-10-7 32 0,9 10-29 15,-9-10 30-15,9 9-31 0,-9-9 32 0,7 10-36 16,-7-10 36-16,10 10-39 0,-10-10 28 16,6 10-22-16,-6-10 30 0,9 7-26 0,-9-7 42 0,7 8-30 15,-7-8 30-15,8 5-32 0,-8-5 28 16,0 0-26-16,17 3 22 0,-17-3-26 16,19-2 18-16,-6-3-22 0,4-1 22 0,3-2-25 15,-2-3 22-15,9-3-25 0,-2 0 24 0,2-1-9 16,-1-1 3-16,-2 0-8 0,3 0 4 0,-3-1 0 15,-1 4-1-15,-5 0-4 0,1 0 4 0,-1 1-3 16,-1 0 0-16,-2 1-8 0,-5 5 3 0,-1-2 8 16,0 3-8-16,-9 5 5 0,14-11 1 0,-14 11-8 15,9-7 4-15,-9 7 1 0,9-5-1 0,-9 5-9 16,0 0-6-16,0 0-12 0,0 0-24 0,0 0-33 16,0 0-51-16,0 0-39 0,-5 15-36 0,5-15-74 15,-13 12-201-15,7-5 69 16</inkml:trace>
  <inkml:trace contextRef="#ctx0" brushRef="#br0" timeOffset="49655.28">9113 15842 97 0,'0'0'375'0,"0"0"-125"0,0 0-60 16,0 0-28-16,0 0-29 0,0 0-14 0,0 0-31 15,0 0-3-15,5-9-20 0,-5 9 12 0,0 0-20 16,0 0 13-16,0 0-11 0,0 0-3 0,0 0-5 16,9-7-9-16,-9 7-13 0,0 0 4 0,0 0 7 15,0 0-6-15,0 0-24 0,13 4 9 16,-13-4-2-16,6 6 1 0,-6-6 0 0,9 9 4 16,-9-9-1-16,9 12 0 0,-9-12-4 0,8 14-13 15,-8-14 10-15,8 15 11 0,-8-15-9 0,8 15 7 16,-8-15-6-16,8 14 8 0,-8-14-6 0,8 12-9 15,-8-12 12-15,8 10 4 0,-8-10 8 16,7 8 6-16,-7-8 0 0,12 4 2 0,-12-4-4 16,0 0 6-16,28-4-16 0,-12-1-4 0,2-4-4 15,3-2 0-15,4-1 26 0,3-5-37 0,-2 2 5 16,1-3-3-16,1 2-2 0,-1 0-2 0,-2 1-3 16,-6 3-2-16,-2 0 6 0,1 2-7 15,-5 2-7-15,-2 0 3 0,-2 3-5 0,-9 5-22 16,14-9-14-16,-14 9-18 0,0 0-28 0,14-3-40 15,-14 3-48-15,0 0-58 0,0 0-104 0,0 0-181 16,-1 10-2-16</inkml:trace>
  <inkml:trace contextRef="#ctx0" brushRef="#br0" timeOffset="51448.29">8753 17773 46 0,'0'0'240'16,"-12"6"82"-16,12-6-205 0,0 0 87 0,-10 2-153 15,10-2 113-15,0 0-153 0,0 0 112 0,-13 5-122 16,13-5 8-16,0 0 116 0,0 0-114 16,0 0 92-16,0 0-101 0,-10 5 83 0,10-5-100 15,0 0 90-15,0 0-101 0,0 0 91 0,0 0-95 16,0 0 82-16,0 0-83 0,0 0 92 0,0 0-97 16,0 0 94-16,-10 4-90 0,10-4 93 0,0 0-79 15,0 0 86-15,0 0-73 0,0 0 79 16,11 7-66-16,-11-7 58 0,13 3-46 0,-13-3 44 15,19 2-38-15,-19-2 33 0,30 3-39 0,-11-3 23 16,0 1-34-16,3-1 28 0,3 0-34 0,3 0 27 16,-1 0-24-16,4 0 14 0,-2 0-27 0,2 0 20 15,1 1-21-15,5 0 27 0,1-1-26 0,1 2 25 16,0-2-26-16,2 2 24 0,1-2-25 0,3 2 25 16,1-2-17-16,1 0 17 0,4-2-26 15,-2 0 22-15,3 0-19 0,1 0 18 0,-1-1-18 16,2 0 18-16,-2-1-1 0,2 1-3 0,-3 0 0 15,1 2 1-15,1 0-10 0,-5-1 8 0,2 1-16 16,-3 1 18-16,-2 1-17 0,-4 1 17 16,1-1-19-16,-4 0 23 0,-7-1-22 0,0 3 18 15,-1-2-16-15,0 2 18 0,-2 0-19 0,-1-2 16 16,-2 1-5-16,1 0 19 0,-7-1 14 0,1-1-6 16,1 1 4-16,-3 0-3 0,-18-1 4 0,31 0 11 15,-31 0-6-15,25 0-5 0,-25 0-2 0,20 0 0 16,-20 0-4-16,0 0-9 0,22 0-7 0,-22 0 0 15,0 0 0-15,0 0 1 0,22 0 9 0,-22 0 4 16,0 0 1-16,0 0 1 0,0 0-3 0,18 0-2 16,-18 0-2-16,0 0 32 0,0 0-44 15,0 0 32-15,0 0-39 0,0 0 32 0,0 0-40 16,0 0 35-16,0 0-37 0,18 0 33 16,-18 0-36-16,0 0 40 0,0 0-45 0,0 0 36 15,0 0-30-15,0 0 26 0,0 0-32 0,0 0 39 16,0 0-40-16,0 0 34 0,0 0-33 0,0 0 35 15,0 0-35-15,0 0 36 0,0 0-36 0,0 0 39 16,0 0-39-16,0 0 38 0,0 0-32 0,0 0 30 16,0 0-27-16,0 0 36 0,0 0-35 0,0 0 35 15,0 0-35-15,0 0 33 0,0 0-34 0,0 0 42 16,0 0-45-16,0 0 34 0,0 0-36 0,18-1 33 16,-18 1-37-16,0 0 42 0,0 0-37 0,0 0 27 15,0 0-30-15,0 0 30 0,0 0-30 16,0 0 30-16,0 0-31 0,0 0 4 0,0 0 1 15,0 0 2-15,0 0 4 0,0 0 23 16,0 0-50-16,0 0-19 0,0 0-43 0,0 0-24 16,0 0-11-16,0 0-7 0,0 0-74 0,0 0 55 15,0 0-142-15,-17 3 80 0,17-3-113 0,0 0-162 16,-13 4 55-16</inkml:trace>
  <inkml:trace contextRef="#ctx0" brushRef="#br0" timeOffset="68917.06">12265 15829 3 0,'0'0'472'0,"0"0"-172"0,-9-8-68 16,9 8-59-16,-12-5-26 0,12 5-33 0,-18-1 0 15,18 1-24-15,-23 1-19 0,23-1-8 0,-27 4-8 16,11-1-3-16,0 2-17 0,-2 0 6 0,0 3-5 15,-2 1-11-15,0 3 2 0,1-2-6 0,-1 4-2 16,3-1-2-16,-3 4-33 0,0 0 37 0,4 0-29 16,1-1 30-16,2 1-25 0,-1 0 28 15,4 2-24-15,-1-2 34 0,4 2-45 0,-2-1 43 16,5-4-36-16,0 1 31 0,3-1-30 16,0 0 31-16,1 0-36 0,1-1 35 0,0 1-46 15,2 2 44-15,-2 0-34 0,3-2 31 0,-1 1-35 16,-1-2 34-16,-1 0-38 0,3 3 28 0,-4-2-21 15,0 1 28-15,0 1-36 0,-1 0 36 0,-3 2-35 16,3-2 38-16,-3 0-33 0,0 1 25 0,2-3-36 16,-2 1 49-16,0-1-6 0,-1 3 0 15,0-5-4-15,1 4-1 0,0-2-3 0,-1-1-10 16,0 0 6-16,0 1 0 0,-3-1-2 16,3 1 1-16,0-2-1 0,0 3-2 0,-1-3 1 15,3-1 5-15,-1 0-11 0,-1 3-1 0,1-2 7 16,0-1 2-16,2 0-4 0,-2-1-29 0,1 2 34 15,1-2-29-15,0 1 37 0,2-11-35 0,-1 19 36 16,1-9-35-16,1 0 35 0,-1 2-31 0,3 0 34 16,-1-1-33-16,1 3 30 0,2-2-29 0,-1 2 33 15,1 1-26-15,0-1 20 0,0 1-24 0,-2 2 22 16,-2-3-23-16,2 3 30 0,-1-5-31 0,-3 5 12 16,1-2-17-16,-3 0 30 0,1 1-29 0,-1 1 29 15,-2-1-25-15,0-1 30 0,0 2-33 0,0-3 31 16,-2 1-31-16,2-1 58 0,-4 1-76 15,3 2 17-15,0-5-47 0,-1 1 13 0,2-1-56 16,0 0-33-16,3-2-38 0,0-1-52 0,2-9-293 16,-2 17 1-16</inkml:trace>
  <inkml:trace contextRef="#ctx0" brushRef="#br0" timeOffset="70316.08">19398 17237 10 0,'-23'-1'223'0,"4"1"-148"0,-1 0 96 16,-1 0-150-16,3 0 85 0,-1 1-114 15,-1 1 96-15,3-1-112 0,17-1 116 0,-32 1-112 16,32-1 112-16,-28 1-102 0,28-1 98 0,-28 2-104 16,28-2 107-16,-27 2-111 0,27-2 118 0,-27 2-112 15,27-2 133-15,-27 3-130 0,27-3 118 0,-25 3-11 16,25-3-12-16,-23 1-24 0,23-1-4 0,-19 3-10 16,19-3-5-16,-16 3 9 0,16-3-8 0,0 0-7 15,-19 0 2-15,19 0-5 0,0 0 0 0,0 0 1 16,-18 2 0-16,18-2-2 15,0 0 1-15,0 0-3 0,0 0 8 0,0 0-1 16,0 0-3-16,0 0-5 0,0 0-2 0,0 0-3 16,0 0-3-16,19 5-2 0,-19-5-5 0,30 1 0 15,-10-1 0-15,6 1-6 0,3-1 3 0,9 3 26 16,3-2-36-16,2 2 6 0,3-2-9 0,2 1 37 16,2-1-45-16,6 0 5 0,11 0 0 0,1-1-1 15,4 2 7-15,-3-2-2 0,2 0 1 0,0-2-6 16,-2 2 1-16,-2 0-1 0,-10 0 3 0,-1-1 8 15,0 1 2-15,1 0-4 0,9-1 3 0,-11-2-3 16,9 1-2-16,-10-1 1 0,-2 0 0 0,-1 2 14 16,0 0 4-16,-1-2-2 0,-1 0-1 15,-3 2-5-15,-2-2 4 0,-4 3 0 0,1-3 9 16,-13 2-4-16,0 0 0 0,-1-1 1 0,-7 2-2 16,1-2-2-16,-3 2 11 0,-18 0-1 0,29-1-8 15,-29 1-10-15,21-1 4 0,-21 1-12 0,0 0 9 16,22 0-14-16,-22 0 16 0,0 0-14 0,0 0 6 15,21 0-15-15,-21 0 15 0,0 0-23 0,0 0 17 16,0 0-45-16,0 0-23 0,0 0-27 0,0 0-40 16,0 0-59-16,0 0-129 0,0 0-196 0,0 0 1 15</inkml:trace>
  <inkml:trace contextRef="#ctx0" brushRef="#br0" timeOffset="72387.05">13067 10350 301 0,'0'0'293'0,"-25"5"-62"0,10-2-86 0,2 3-14 15,-3-3-25-15,1 4-1 0,2-1-29 0,0 0-1 0,-4 6-55 16,6-2 12-16,-3 4-21 0,2-3 72 15,3 3-26-15,-1-5 0 0,2 2-22 0,1 0-3 16,0 1-6-16,3 0 7 0,-3 3-11 0,2-2 8 16,-2 0-4-16,3 2 7 0,-1 0-3 15,1 1 10-15,-1-1-11 0,3-1-6 0,-2 3-1 16,0-1-10-16,1 0 8 0,2 1-3 0,-1 0-1 16,-1 0-5-16,-1 0 3 0,3 3-10 0,-4 1 9 15,1-1 2-15,0 1-3 0,0-1-10 0,-1 1 6 16,0 0-2-16,-2-1 9 0,0-1 13 0,-1 3-17 15,1-2 16-15,-5 1-12 0,2-1-1 16,0 0 0-16,-7 2 1 0,2 2 6 0,-3-3-6 16,4-1-2-16,-4 1-11 0,0 0 15 0,0-3 1 15,3-3 1-15,0 3 2 0,-2-2-18 0,2-2 9 16,-2-1 8-16,4 1-7 0,-2 0-4 0,2-2-2 16,4-4-7-16,-1 1-16 0,1 0 29 0,3-1-32 15,-2-1 38-15,8-7-32 0,-9 12 32 16,9-12-31-16,-6 13 28 0,6-13-26 0,-3 12 27 15,3-12-37-15,-1 13 39 0,1-13-35 0,1 14 35 16,-1-14-2-16,5 15-4 0,-5-15-1 0,7 14-1 16,-7-14 0-16,6 16-1 0,-6-16-4 15,9 16-11-15,-4-8 12 0,-1 2-1 0,0-1 1 16,0-1 0-16,-1 4 0 0,2-3-1 0,-1 2 0 16,-1-2-3-16,-2 3 3 0,3 0 2 0,-3-2 1 15,1 3-2-15,-1 0-19 0,-1-1 21 0,-1 3-2 16,1-2 1-16,-2 3 2 0,-2 2 1 0,0-2 41 15,-1 5-43-15,-1-1 40 0,1 0-47 0,-1 1 44 16,-1 0-51-16,1-2 41 0,-2 1-86 16,3 2 94-16,-1-4-49 0,-1 1 4 0,2 1 4 15,1-3 1-15,2-1 1 0,1-4-1 0,-1 2 0 16,4 0-5-16,-2-1-4 0,2 0 10 0,3-1-1 16,0 2-5-16,0-4 5 0,3 0-1 15,1 2 0-15,4-3-8 0,0-4-19 0,2 2-35 0,2-2-50 16,0-2-86-16,4-3-94 0,1 0-391 15,3 0-208-15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2:17:28.467"/>
    </inkml:context>
    <inkml:brush xml:id="br0">
      <inkml:brushProperty name="width" value="0.05292" units="cm"/>
      <inkml:brushProperty name="height" value="0.05292" units="cm"/>
      <inkml:brushProperty name="color" value="#FF0000"/>
    </inkml:brush>
  </inkml:definitions>
  <inkml:trace contextRef="#ctx0" brushRef="#br0">7471 7583 211 0,'0'0'416'0,"-1"-13"-108"0,1 13-66 0,0-12-6 0,0 12-50 16,-2-13-20-16,2 13-23 0,-1-13-16 0,1 13-14 15,0-13-1-15,0 13-6 0,0-12-7 16,0 12-6-16,0-15-21 0,0 15-5 0,1-14-6 16,-1 14-6-16,2-11-9 0,-2 11-5 15,4-9-11-15,-4 9-4 0,0 0-4 0,0 0-10 16,1-11 52-16,-1 11-44 0,0 0 52 0,0 0-54 15,0 0 64-15,10 6-54 0,-10-6 61 0,6 13-55 16,-2-4 46-16,0 1-59 0,0 2 50 0,1 1-54 16,1 1 53-16,-1 3-55 0,1-2 46 0,-1 1-59 15,1 2 54-15,2-4-56 0,-3 0 54 0,0 1-56 16,3-3 54-16,-2 1-49 0,3-2 54 0,0-3-45 16,0 0 53-16,2-2-7 0,-11-6-7 15,26 4-47-15,-7-4 44 0,5-4-52 0,3-4 22 16,5-1-19-16,0-5 45 0,3-1-48 0,-1-2 37 15,11-8-36-15,-4 0 0 0,0 0 4 0,-1-1 6 16,-6 6 41-16,-2-4-43 0,-2 6 33 0,0-2-39 16,-3 2 38-16,-3 2-42 0,-5 5 38 0,-1 0-42 15,-4 0 39-15,0 4-41 0,-5 1 38 0,0-1-42 16,-9 7 43-16,15-8-47 0,-15 8 33 0,12-7-31 16,-12 7 38-16,0 0-42 0,14-7 41 0,-14 7-39 15,0 0 39-15,0 0-39 0,11-4 37 0,-11 4-38 16,0 0 40-16,0 0-6 0,0 0-6 15,0 0-12-15,13-4-85 0,-13 4 3 16,0 0-99-16,0 0 11 0,0 0-82 0,0 0-47 16,0 0-71-16,0 0-31 0,0 0-379 0,4 9-315 15</inkml:trace>
  <inkml:trace contextRef="#ctx0" brushRef="#br0" timeOffset="1110.99">10070 8235 3 0,'0'0'461'0,"0"0"-153"0,0 0-70 16,0 0-39-16,0 0-26 0,0 0-30 0,0 0-19 16,0 0-21-16,10-4 8 0,-10 4-5 0,0 0-13 15,0 0-3-15,0 0-4 0,0 0-29 0,0 0 12 16,0 0-31-16,0 0 15 0,0 0-28 16,0 0 17-16,0 0-27 0,12-5 24 15,-12 5-31-15,0 0 29 0,0 0-33 0,0 0 32 0,0 0-30 16,0 0 41-16,6 7-49 0,-6-7 48 15,0 0-45-15,5 14 67 0,-5-14-56 0,7 14 48 16,-7-14-51-16,1 19 48 0,2-9-52 0,-2 1 48 16,0 2-51-16,0-2 52 0,2 0-55 0,0 0 54 15,0 0-51-15,0-1 50 0,1 0-56 0,0-1 55 16,1-1-56-16,0 0 52 0,-5-8-48 0,12 12 54 16,-12-12-62-16,19 6 59 0,-19-6-51 0,24 1 52 15,-8-3-62-15,4-3 51 0,2-2-57 0,3-1 53 16,4-5-56-16,-1 0 53 0,3-4-55 15,0 0 55-15,-1-3-60 0,0 0 59 0,-1-2-55 16,0 1 51-16,1 0-50 0,-1 1 53 0,-2-1-44 16,0 3 65-16,0 1-47 0,-3 1 60 0,-5 4-57 15,-3 2 49-15,-3 2-57 0,-1 1 49 0,-3 0-57 16,-9 7 51-16,15-10-58 0,-15 10 53 0,13-7-63 16,-13 7 57-16,0 0-57 0,10-5 58 0,-10 5-51 15,0 0 46-15,0 0-52 0,0 0 53 0,0 0-60 16,0 0 51-16,0 0-64 0,0 0 25 15,0 0-97-15,0 0 37 0,0 0-76 0,0 0-3 16,-15 5-51-16,15-5-54 0,-10 4-44 0,10-4-87 16,-15 6-200-16,15-6-130 0</inkml:trace>
  <inkml:trace contextRef="#ctx0" brushRef="#br0" timeOffset="3468.98">10562 9050 76 0,'0'0'533'0,"0"0"-172"15,4-9-81-15,-4 9-57 0,0 0-62 0,0 0-29 0,2-10-24 16,-2 10-12-16,0 0-14 0,0 0 10 16,0 0-26-16,6-7 17 0,-6 7-24 0,0 0 5 15,0 0-27-15,0 0 26 0,0 0-32 0,0 0 22 16,11 4-28-16,-11-4 21 0,6 8-34 15,-6-8 27-15,7 14-34 0,-7-14 34 0,5 18-33 16,0-10 33-16,-1 5-28 0,0-3 31 0,0 2-68 16,-2 1 86-16,-1-1-59 0,2 0 44 0,1 0-52 15,-3 2 61-15,3-2-56 0,-3 1 45 0,2-2-52 16,-1 0 51-16,1 0-46 0,-3-11 56 0,4 15-2 16,-4-15-1-16,5 13 2 0,-5-13 4 15,9 8-1-15,-9-8-7 0,15 6-9 0,-15-6-5 16,24-7-9-16,-4 0-7 0,1-2 3 0,5-3-3 15,0-5-5-15,3 1-2 0,-1-1-49 0,1-3 58 16,1 1-55-16,-2 0 62 0,0-2-58 0,-3 3 58 16,2 1-56-16,-4 0 57 0,-5 2-56 0,0 4 57 15,-4 1-59-15,0 0 59 0,-4 3-56 0,-1 0 53 16,0 2-54-16,-9 5 58 0,12-10-55 0,-12 10 53 16,8-5-60-16,-8 5 62 0,0 0-55 0,0 0 54 15,0 0-54-15,0 0 48 0,0 0-70 0,0 0 34 16,0 0-78-16,0 0 26 0,-20 3-59 0,20-3-20 15,-16 5-31-15,16-5-43 0,-21 7-41 16,8-2-31-16,2-2-317 0,-2 3-141 0</inkml:trace>
  <inkml:trace contextRef="#ctx0" brushRef="#br0" timeOffset="5721.51">10291 8228 295 0,'0'0'307'0,"0"0"-94"0,9-9-23 0,-9 9-53 16,0 0 22-16,10-9-21 0,-10 9-20 0,5-9-4 15,-5 9-9-15,6-7-2 0,-6 7-2 0,5-8-1 16,-5 8-4-16,0 0-5 0,5-10 16 0,-5 10-45 15,0 0 18-15,6-8-54 0,-6 8 39 0,0 0-51 16,0 0 25-16,0 0-29 0,0 0 41 16,0 0-30-16,0 0 42 0,14 8-41 0,-14-8 51 15,5 16-53-15,-2-5 49 0,1 2-53 16,-2 2 51-16,3-1-62 0,-1 3 49 0,0-1-57 16,1 0 46-16,-2 1-59 0,1 0 60 0,-1-1-76 15,2 0 76-15,-1-1-65 0,0 0 60 0,0-2-59 16,-1 0 56-16,-1-2-53 0,2 1 50 0,-1-2-53 15,-3-10 51-15,6 15-51 0,-6-15 55 0,6 13-58 16,-6-13 60-16,4 10-57 0,-4-10 55 0,5 8-54 16,-5-8 58-16,0 0-44 0,4 7 54 0,-4-7-66 15,0 0 63-15,0 0-56 0,0 0 51 16,0 0-56-16,0 0 49 0,14-5-91 0,-14 5 96 16,0 0-57-16,5-11 53 0,-5 11-55 0,0 0 52 15,3-13-58-15,-3 13 54 0,1-8-51 0,-1 8 39 16,0 0-68-16,3-12 32 0,-3 12-78 0,0 0 29 15,0-11-63-15,0 11-39 0,0 0-36 0,0 0-53 16,-3-11-22-16,3 11-351 0,0 0-162 0</inkml:trace>
  <inkml:trace contextRef="#ctx0" brushRef="#br0" timeOffset="11221.51">8557 16070 204 0,'0'0'463'0,"0"0"-124"0,1-12-111 0,-1 12-11 16,0 0-86-16,2-10 13 0,-2 10-51 0,0 0 26 15,1-10-22-15,-1 10-8 0,0 0-20 0,0 0-10 16,4-11-9-16,-4 11-10 0,0 0-10 0,0 0 3 15,10-3-24-15,-10 3 1 0,0 0 10 0,10 5-7 16,-10-5-20-16,11 8 35 0,-11-8-2 16,7 14-30-16,-2-4 34 0,-1-1-26 0,1 2 26 15,-1-1-16-15,-1 1 6 0,-1 0-17 0,2 0 23 16,0 1-16-16,0-3 17 0,-1 1-15 16,-3-10 15-16,7 16-12 0,-7-16 18 0,9 12 4 15,-9-12 10-15,11 8 4 0,-11-8-7 0,17 5-1 16,-17-5-8-16,24-1 0 0,-2-4-8 0,-2-3-1 15,9-2-5-15,-1-2-3 0,1-3-3 0,3 1 1 16,0-2 3-16,2-2-1 0,2-1-9 0,0-1 0 16,1 2 24-16,-1-1-26 0,0-2 21 0,-2 4-25 15,2 0 23-15,-3 3-25 0,-5 2 20 16,0-1-24-16,-10 6 17 0,3-2-20 0,-9 4 21 16,0 0-20-16,-12 5 11 0,18-6-19 0,-18 6 28 15,0 0-24-15,15-4 22 0,-15 4-24 0,0 0 22 16,0 0-31-16,0 0 0 0,5 10-69 0,-5-10 6 15,-5 7-48-15,5-7-36 0,-9 11-60 0,9-11-73 16,-7 8-386-16,7-8-212 0</inkml:trace>
  <inkml:trace contextRef="#ctx0" brushRef="#br0" timeOffset="19269.5">19801 5229 245 0,'0'0'275'0,"0"0"-111"16,-12 4 9-16,12-4-56 0,0 0 13 15,0 0-30-15,0 0 11 0,-15-2-19 0,15 2 12 16,0 0-43-16,0 0 4 0,-10-6 23 16,10 6-5-16,0 0-9 0,-9-7-1 0,9 7 14 15,0 0-30-15,0 0 26 0,-12-5-7 0,12 5-11 16,0 0-10-16,0 0-3 0,-9-7-12 0,9 7-8 16,0 0-5-16,0 0-2 0,0 0-5 0,0 0-2 15,0 0-8-15,0 0 7 0,0 0-2 0,17-3-3 16,-17 3-3-16,24 1-1 0,-5 3-1 0,3-4 0 15,5 1-2-15,2-1 1 0,3 1-1 0,5 0-10 16,-1 1 12-16,4-2-2 0,1 3-1 0,0-3-3 16,0 1 2-16,2-1 3 0,-1 1-4 0,3-1 0 15,-2 0 0-15,2 0-2 16,-3-1-9-16,-1 1 12 0,1 0-1 0,-4-1 0 16,-7 1 0-16,0 0 0 0,-2-3 0 0,-3 3-2 15,-6-2 3-15,-2 2 0 0,-18 0-25 0,31-1 29 16,-31 1 3-16,23-1-13 0,-23 1 9 0,15-1 2 15,-15 1-4-15,0 0 1 0,19 0-1 0,-19 0-4 16,0 0 2-16,0 0 1 0,13 1-2 0,-13-1-2 16,0 0-17-16,0 0-10 0,6 8-42 0,-6-8-47 15,0 0-70-15,3 11-21 0,-3-11-36 0,0 0-58 16,5 12-164-16,-5-12 98 0</inkml:trace>
  <inkml:trace contextRef="#ctx0" brushRef="#br0" timeOffset="19804.54">21567 5336 92 0,'0'0'390'16,"0"0"-147"-16,0 0-17 0,-14-4-45 0,14 4-13 15,0 0-27-15,0 0-25 0,-12-6-13 0,12 6-10 16,0 0-13-16,0 0-12 0,0 0-12 0,0 0-7 15,7-8-12-15,-7 8-19 0,15-1 7 0,-15 1-2 16,28-5-1-16,-9 4-10 0,7 0-1 0,0-1-6 16,3 1 4-16,1-2-5 0,1 2-4 0,7 1-6 15,-1-3 15-15,3 3 6 0,0-3-9 16,-2 1 2-16,0 0-6 0,1 1 10 0,-1 0-9 16,-2-2 12-16,-6 0-18 0,1 2 37 15,-2-4-18-15,1 3 15 0,-3-1-14 0,-2 0 15 16,-3 1-21-16,-3-1 25 0,0 0-25 0,-1 1 25 15,-1 0-15-15,-17 2 9 0,27-5-12 0,-27 5 0 16,20-3-5-16,-20 3 2 0,17-2-7 0,-17 2 0 16,0 0-4-16,16-4-9 0,-16 4 10 0,0 0 0 15,0 0-5-15,18-2-4 0,-18 2-13 0,0 0-30 16,0 0-44-16,0 0-63 0,0 0-25 0,9 7-57 16,-9-7-36-16,0 0-200 0,0 0 93 0</inkml:trace>
  <inkml:trace contextRef="#ctx0" brushRef="#br0" timeOffset="20345.52">23951 5417 270 0,'0'0'331'0,"0"0"-86"0,0 0-50 16,0 0-46-16,0 0-24 0,0 0-27 0,0 0-26 15,0 0-14-15,0 0-11 0,0 0-6 16,24 0-1-16,-24 0-5 0,32 2-5 0,-11-1-3 16,-1-1-1-16,6 1-5 0,3 2 0 0,-1-3-8 15,3 3 6-15,0-2-6 0,6 2 4 0,1-1-14 16,0-1 21-16,1 0-8 0,-1 0 11 0,3 1-12 15,-3 1 12-15,1-3-14 0,-1 1 12 0,-7-1-4 16,1 0 8-16,-3 0-9 0,-1 1-5 16,0-1 31-16,0 0-4 0,-3 0-4 0,-4-1-4 15,-1 1-3-15,0 0-10 0,-20 0 6 0,33 1-11 16,-33-1 3-16,32 0-11 0,-32 0 10 0,28 0-14 16,-28 0 6-16,30 2-36 0,-30-2 48 0,25 0-20 15,-25 0 11-15,27-2-16 0,-27 2 4 16,21 0-12-16,-21 0-27 0,21 0-27 0,-21 0-54 15,26-1-17-15,-26 1-43 0,28 0-2 0,-28 0-17 16,29-1-254-16,-12-2 126 0</inkml:trace>
  <inkml:trace contextRef="#ctx0" brushRef="#br0" timeOffset="20724.5">25698 5479 247 0,'0'0'344'0,"20"3"-89"16,-20-3-60-16,22 2-34 0,-22-2-23 16,23 0-26-16,-23 0-29 0,27 2-18 0,-27-2-9 15,29 1-10-15,-29-1-14 0,32 0-6 0,-14 0-6 16,1 1-2-16,-1 1-5 0,3-1-4 16,-1-1 1-16,-2 1-6 0,1-1-5 0,2 0-16 15,-2 2-11-15,0-2-7 0,1 2-11 0,-20-2-13 16,36 0 8-16,-18 0-22 0,1 0 1 0,0 0-1 15,-1 0 15-15,3 0 5 0,-2 0 10 0,0 0 10 16,0 0 6-16,-19 0 16 0,32 0-6 0,-32 0 14 16,30-1 19-16,-30 1 7 0,28-3 11 0,-28 3 6 15,24-1 5-15,-24 1 16 0,19-4-5 16,-19 4 0-16,21-3-7 0,-21 3-6 0,16-2-5 16,-16 2-8-16,17-3-6 0,-17 3-4 15,15-2-2-15,-15 2-5 0,15-2-7 0,-15 2-4 16,0 0-13-16,22-1-27 0,-22 1-26 0,16-2-41 15,-16 2-34-15,15-2-67 0,-15 2-124 0,18-3 261 16</inkml:trace>
  <inkml:trace contextRef="#ctx0" brushRef="#br0" timeOffset="21353.51">27746 5453 245 0,'0'0'300'0,"0"0"-97"16,19 0-42-16,-19 0-45 0,0 0-20 0,18-4-16 15,-18 4 4-15,0 0 8 0,22-4-2 0,-22 4-12 16,18-2-4-16,-18 2-6 0,19-1-7 16,-19 1-14-16,23-1-9 0,-23 1-3 0,27-3-4 15,-27 3-5-15,29-3-2 0,-12 2-5 0,2 1 0 16,0-1 5-16,1-1-9 0,1 0-4 0,5 2 0 16,-1-1 1-16,3 0 0 0,-2 0-2 0,5-1-2 15,2 2 3-15,5 0-6 0,1-3 0 0,0 3-1 16,2 0 0-16,-1 0-2 0,-1 0 0 15,1-1-1-15,-7 1 3 0,-1 0 9 0,-1 0-8 16,-1-1 7-16,-3 2 0 0,0-2 12 0,-3 1-8 16,2-2 4-16,-6 2 2 0,-2-1 13 0,0 0-4 15,-1-1 1-15,-17 2 14 0,27-2 2 16,-27 2-4-16,24-2-22 0,-24 2 33 0,20-2-46 16,-20 2 29-16,16-5-39 0,-16 5 25 0,16-2-26 15,-16 2 22-15,0 0-26 0,18-3 5 0,-18 3-9 16,0 0 49-16,14-4-55 0,-14 4 10 0,0 0 2 15,0 0 2-15,15-1-1 0,-15 1-6 16,0 0-4-16,0 0 17 0,0 0-3 0,0 0-4 16,15-4-1-16,-15 4 1 0,0 0 3 0,0 0-5 15,0 0 3-15,0 0 24 0,0 0-30 0,0 0 21 16,0 0-33-16,0 0 0 0,0 0-1 0,0 0 1 16,0 0 1-16,0 0-8 0,0 0-2 0,0 0-3 15,0 0-18-15,0 0-15 0,0 0-16 16,0 0-21-16,0 0-22 0,0 0 8 0,0 0-47 15,0 0 4-15,0 0-93 0,11-5-142 0,-11 5 197 16</inkml:trace>
  <inkml:trace contextRef="#ctx0" brushRef="#br0" timeOffset="24408.51">21743 4403 62 0,'0'0'247'0,"-24"-3"-59"0,24 3-50 16,-26-1-27-16,26 1-13 0,-25-2-32 0,25 2 1 16,-26-1 4-16,26 1-18 0,-27-1-10 0,27 1-1 15,-24 0-11-15,24 0-4 0,-27-2-3 0,27 2-2 16,-28 2-5-16,28-2 7 0,-27 1-1 0,27-1 0 16,-33 1-7-16,15 1 7 0,0-1 6 0,0-1 11 15,-1 3-12-15,-1-3-4 0,0 2 0 16,-2 0-2-16,-1 1 4 0,-2-1 0 0,2 0 2 15,0 1-3-15,0 1 2 0,0 0-3 0,0 0-5 16,2-1 0-16,-2 1-6 0,0 1 2 0,1-1-3 16,0 2 0-16,-1 1-2 0,1-2 0 15,1 3-15-15,-1-1 8 0,0 1-6 0,2 2 18 16,-1-1-16-16,0 2 12 0,0 0-9 0,-2 4 11 16,1 1-10-16,4-3 11 0,-2 6-9 15,2-5 10-15,4 3-8 0,-2 0 1 0,3 0-1 0,0 2 9 16,1-1-5-16,2-2 2 0,0 3-6 0,1 0 7 15,1 1-3-15,3-3 7 0,0 4 0 0,0-1-1 16,1-3 0-16,4 0-10 0,-1 1 15 16,1 1-2-16,1-1 10 0,2 4-18 0,-2 0 9 15,5-1-8-15,-2 1 7 0,3-2-10 0,-1 1 10 16,3-1-12-16,1-2 5 0,3 3-9 0,1-4 19 16,3 2-17-16,3-1 20 0,-1-2-20 0,4 1 17 15,3-3-20-15,1 1 10 0,-2-3-13 16,5 0 24-16,-2-2-9 0,0-1-3 0,-4-1-22 15,0-1 22-15,3 2-2 0,-2-1 0 0,1-4-2 16,1 1-27-16,1 1 22 0,5-2 12 0,-3-1 2 16,1 1-7-16,6-4 1 0,0 0 4 0,1 0 6 15,3 0 1-15,-1 0-3 0,2-5-3 16,1 3-9-16,3-1 11 0,-1-1 0 0,1-2-9 16,1 1-1-16,-2-2-1 0,1 1 1 0,-1-2-2 15,1 3-1-15,-3-2-27 0,2-2 3 0,-2 1 31 16,1-2-33-16,-3-1 36 0,-2 1-30 0,2-2 32 15,-4 0-32-15,2 0 29 0,-5-3-31 16,1 1 34-16,-2-3-40 0,-1 1 43 0,-5-2-37 16,1 1 35-16,-4-3-34 0,-1-1 34 0,-3 1-27 15,-4-2 32-15,-4 3-31 0,-1 0 38 0,-5-2-59 16,-2 2 62-16,-3 2-13 0,-3-1 5 0,-5-4-3 16,-2 3 1-16,-3-5-4 0,-4 0 2 0,-4 3 1 15,-2 0-3-15,0 1-4 0,-5 0-2 16,1 1-1-16,-4 1-10 0,1 0 7 0,-2 0-7 15,-1 2 4-15,0 2-3 0,0-2 1 0,-2 3 1 16,-1 1-40-16,2-2 43 0,-3 3-38 0,2 2 35 16,-1 0-32-16,1-2 42 0,-1 5-40 0,-3 1 42 15,5 2-46-15,2-1 17 0,0 2-51 16,2 2-28-16,0 2-65 0,-1-1-104 0,2 2-13 16,4-2-296-16,2 0-90 0</inkml:trace>
  <inkml:trace contextRef="#ctx0" brushRef="#br0" timeOffset="25845.51">23975 4579 181 0,'0'0'232'0,"-19"-11"-61"15,19 11-39-15,-21-8-22 0,8 3-14 16,0 0-12-16,-2 1-3 0,-1 0-33 0,-2 0 33 15,1 0-22-15,0 3 22 0,-3-4-18 0,-3 3 16 16,3 2-20-16,-3 0 17 0,-3 0-13 16,-1 1 4-16,-3 3-13 0,-3 3 2 0,0-2-3 15,-2 2-6-15,3 3-3 0,-2 0-35 0,2 2 33 16,1-1-4-16,2 5 5 0,-1-1-12 0,4-1-1 16,-1 5-4-16,3 0 0 0,2 1-10 0,1 1 6 15,2 2-25-15,1 0 38 0,4 1-24 0,3 1 23 16,1 1-23-16,3-1 27 0,1 0-29 0,3 3 27 15,2-2-54-15,1 1 59 0,2 1-41 16,4 4 39-16,1 0-9 0,5-1-2 0,1-2-5 16,3 0-4-16,3 0-1 0,6 0-9 0,0-5 10 15,6 1-10-15,1-4 49 0,2 1-51 16,10 2 56-16,-1-4-65 0,-2-5 38 0,1-2-37 16,-1-2-4-16,6-2 1 0,1-1 45 0,1-1-46 15,2-5 37-15,2 1-43 0,2 0 46 0,0-6-53 16,9 0 47-16,-3-4-47 0,-1-3 47 0,0-4-45 15,-1 2 2-15,-4-8 7 0,-4-1-4 0,2-4 17 16,-5 1-3-16,-3-2 4 0,-3-3 16 0,-4-1-1 16,-3-1 6-16,-8 4 1 0,-5-4-3 15,-2 0-3-15,-2 1-7 0,-7-3 6 0,-1 0-5 16,-6 0-1-16,-5 4-1 0,-4-2 48 0,-5-1-59 16,-5 2 45-16,-4 0-52 0,-4 1 46 0,-10-2-57 15,-4 1-45-15,-4 5 59 0,-5 0-7 16,-4 5 2-16,-2 3-4 0,-4-1-16 0,-2 7-40 15,-2 2-23-15,13 4-49 0,-4 2-53 0,2 3-103 16,2 0-58-16,4 4-247 0,4 0-130 0</inkml:trace>
  <inkml:trace contextRef="#ctx0" brushRef="#br0" timeOffset="27033.04">27496 4632 58 0,'-21'-7'273'0,"1"-1"-38"16,-1 2-85-16,1 3-1 0,-3-3-56 0,5 4 17 0,0-2-32 16,0 1 19-16,-1 2-31 0,0 1 19 15,1 1-17-15,0 2 4 0,0 0-25 0,-1 0 13 16,0 4-17-16,2 1-2 0,-2 0-3 0,0 4 1 16,1 1-2-16,2-1 14 0,-1 3 2 0,-3 4-5 15,4-3-1-15,0 6-23 0,0-2 20 16,5 1-10-16,-2 3 10 0,2-3-12 0,2 1 12 15,1 1-20-15,0 0 16 0,3 2-35 0,1-1 32 16,2 0-28-16,-1 1 30 0,3 0-32 0,3-2 25 16,1 3-24-16,0-3 21 0,2 3-32 15,3 1 16-15,2-1 19 0,2-1-14 0,1 1-4 16,3-3-2-16,1 0-2 0,3-3 23 0,5 1-31 16,1-1 27-16,2-3-30 0,2 0 33 0,2 0-37 15,3-2 26-15,1-1-29 0,2-2 31 0,-2 0-29 16,3 0 31-16,2-2-31 0,2-2 31 15,-1 1-39-15,1-2 51 0,0 0-41 0,2 0 41 16,-2-1-39-16,2-1 41 0,0-1-41 0,1-1 42 16,-1 1-46-16,3-1 6 0,0-2-4 0,-1-1 16 15,0 0-5-15,2-1 9 0,1 1-3 0,-2-3 0 16,1-1 0-16,-2 1 46 0,3-1-54 0,-3-1 48 16,0-1-48-16,-2 1 58 0,0 0-56 15,-2-2 53-15,0 0-55 0,-3 0 51 0,-2 0-49 16,1 2 48-16,-4-3-54 0,1-1 5 0,-1 2 5 15,-3-1 0-15,1-1 6 0,-2 1 3 0,-2-1 5 16,2 1 0-16,0-1-4 0,-4-1-1 16,-5 0 0-16,1 4-2 0,-1-5-3 0,-3 2 15 15,0 0 4-15,-2-2 9 0,-1 3 2 0,-2-3 4 16,-4 1 1-16,-2-2-15 0,0 3 6 0,-2-5-11 16,-5 2 0-16,-1-2-15 0,-2-4 4 0,-4 0-12 15,-5-3 5-15,-4-5-11 0,-7 1 8 0,1-2-12 16,-4 3 9-16,-1-1-2 0,-3-1-2 15,-1 2 1-15,-2-1-3 0,1-1 1 0,-9 1-5 16,5 2 4-16,-8-4 1 0,1 3 0 0,-4 0 38 16,-1 2-48-16,-4 1 46 0,0-2-53 0,-2 4 33 15,-3-1-81-15,-4 1-27 0,3 3-44 16,-5 0-30-16,-1 2-26 0,1 0-51 0,-4 5-82 16,0-4-40-16,-1 4-373 0,2-1-263 0</inkml:trace>
  <inkml:trace contextRef="#ctx0" brushRef="#br0" timeOffset="28925.04">24839 5661 33 0,'0'0'333'0,"-6"7"-126"0,6-7-23 0,0 0-68 16,0 0 22-16,-5 7-34 15,5-7 16-15,0 0-33 0,0 0 22 0,0 0-24 0,6 8 2 16,-6-8-15-16,0 0 2 0,13 9-10 0,-13-9-13 16,17 1 9-16,-17-1-10 0,24 7-2 15,-7-6-8-15,2 2 2 0,4 0-11 0,3-1 6 16,1 1-25-16,3 1 22 0,5 0-16 0,2 0 8 16,3-1-4-16,0 3-4 0,1-3-1 0,1 2-4 15,1-1-2-15,1 1-8 0,3-1-16 0,-1 3 27 16,2-1-17-16,1 1 20 0,11 1-23 0,0 0 16 15,0 1-17-15,-2 0 17 0,-8-4-15 0,8 5 15 16,-10-4-16-16,0 2 14 0,3 0-15 16,-3-1-9-16,0 0 21 0,2 1-7 15,0-1 14-15,2-2-17 0,-3 1 17 0,3 0-20 16,-1-1 19-16,2-1-10 0,-3 0 7 0,2 0-16 16,0 1 16-16,-4-1-16 0,3-1 17 0,-2 2-27 15,-2-3 34-15,0 0-7 0,-2 3 18 0,-1-3-2 16,0 2-5-16,-3-2-5 0,1 1-23 0,-3-1 15 15,2 0-8-15,-1 1 29 0,-2-1-43 0,2 2 28 16,-1-2-25-16,2-1 29 0,-2 1-30 0,3 1 25 16,-1-1-38-16,0 1 48 0,1 1-27 0,-3-4 37 15,2 4-51-15,-3 0 31 0,0 0-2 0,-3 1-3 16,1-2-10-16,-6 1 8 16,-2-1 7-16,-1-1-7 0,-1 3-2 0,0-2-1 15,-2 1-2-15,-1-1 2 0,0 0-12 0,0 1 12 16,-1-2 12-16,-3 3-14 0,0-3 0 0,3 1 0 15,-3 0 3-15,0-1-3 0,3 1-2 0,-3 1-36 16,4-1 51-16,1-2-5 0,-2 2-31 0,1-2 31 16,0 2-28-16,-1-2 32 0,1 2-28 0,1-1 19 15,-1-2 12-15,0 1 0 0,-2 1-5 0,4-2-5 16,-2 4 2-16,3-3-1 0,-6-1-3 16,5 1-13-16,-5 0 15 0,0-1 3 0,0 0-6 15,0 2-2-15,-1-2 4 0,0 0 0 0,0 0-3 16,1-2-1-16,0 2-6 0,4-1 9 15,-4 0 2-15,0 0-3 0,-1-3 0 0,0 4 0 16,2-2-1-16,-1 1 0 0,-2-1-10 0,3-1 12 0,-1 1 3 16,-1 0-7-16,0-2-25 0,-1 3 32 15,0-2-27-15,1 3 33 0,-1-2-32 0,0-1 21 16,0 1-22-16,-1 1 38 0,0 0-25 0,0-4 24 16,2 5-36-16,-1-2 38 0,1 1-36 15,2-1 23-15,1-1-20 0,2 1 37 0,0 0-39 16,0 2 37-16,0-4-35 0,0 3 33 0,1-2-26 15,-1 2 13-15,1-3 6 0,0 2 7 0,-3 0-33 16,2-1 34-16,1 1-3 0,0 1-2 0,-1 0-4 16,1-2-1-16,0 1-11 0,-2 0 12 15,-1 1-3-15,-3-1 0 0,2 0-4 0,-1 0 0 16,-1 3 0-16,4-3-32 0,-4 0 27 0,1 0-13 16,3-1 28-16,-3 0-35 0,-1 3 37 0,4-4-34 15,0 1 35-15,-4 2-33 0,1 1 22 16,2-1-21-16,1-4 39 0,-5 3-38 0,2-1 38 15,0 0-36-15,-3 1 40 0,2 0-42 0,-1-1 38 16,0-1-49-16,1 3 50 0,-1-2-39 0,1 1 36 16,-1 0-38-16,1 0 39 0,1-1-39 0,0 1 37 15,1 0-45-15,1 2 47 0,1-5-47 0,-4 5 48 16,0-2-45-16,3 1 44 0,-4 1-37 16,2-2 36-16,-3-1-35 0,1 2 26 0,0 0 13 0,-3-1-46 15,-15 2 52-15,29-4-43 0,-29 4 40 16,27-4-41-16,-27 4 41 0,28-4-46 15,-28 4 43-15,28-4-49 0,-28 4 49 0,27-1-50 16,-14-4 48-16,2 3-35 0,-15 2 36 0,30-5-46 16,-15 3 34-16,2-1-34 0,1 3 45 0,-18 0-43 15,29-5 43-15,-29 5-43 0,27-3 44 0,-27 3-46 16,20-7 45-16,-20 7-43 0,16-2 37 0,-16 2-55 16,10-7 27-16,-10 7-64 0,-3-10-87 0,-2 2-63 15,-10-6-66-15,-3 4-269 0,-9-8-75 0</inkml:trace>
  <inkml:trace contextRef="#ctx0" brushRef="#br0" timeOffset="30212.04">17273 6253 90 0,'0'0'284'0,"0"0"-78"0,0 0-47 0,0 0-32 16,4 8-17-16,-4-8-17 0,0 0-5 0,0 0 0 15,0 0 5-15,15 5 7 0,-15-5-16 0,0 0-4 16,28-5-11-16,-12 4 2 0,4 0-3 0,6-2 2 16,0-1-18-16,3 1-1 0,8 0-17 15,-1 1-7-15,1-1-9 0,0 2 1 0,2-1-9 16,-7 2 4-16,7 2-7 0,-2-1 2 0,0 0-6 16,1 1 5-16,-2-1 2 0,0 3-6 0,-1-2-4 15,1 0 2-15,0 3-13 0,1-4 14 0,-6 0-5 16,6 0 8-16,-1 4-8 0,-4-5 6 0,-1 0-6 15,8 0 4-15,0 0 0 0,-3-5 2 16,1 4-1-16,-2-1 12 0,-6-3 5 0,7 1 5 16,-2 1-1-16,-7-1-4 0,1 0 4 15,1 0-9-15,-3 2 6 0,0-3-14 0,-2 3 1 16,-6-3-7-16,1 5 7 0,-19 0-6 0,28-3 3 16,-28 3-5-16,26 0 2 0,-26 0-8 0,19 0 13 15,-19 0-18-15,19 0-20 0,-19 0-28 0,15 1-41 16,-15-1-56-16,0 0-40 0,20 6-26 0,-20-6-245 15,0 0 102-15</inkml:trace>
  <inkml:trace contextRef="#ctx0" brushRef="#br0" timeOffset="31284.04">23160 6435 176 0,'0'0'387'0,"0"0"-129"0,0 0-59 0,0 0-28 16,0 0-21-16,0 0-20 0,-18 1-25 0,18-1-19 15,0 0-15-15,0 0-17 0,0 0 1 16,0 0-17-16,0 0-3 0,0 0-4 0,0 0-3 15,16-4-4-15,-16 4-4 0,0 0-5 0,25-1 0 16,-25 1 4-16,29-3-8 0,-10 3 7 0,2 0-7 16,2 0 6-16,5 0 3 0,2 0 0 15,0 0 6-15,9 0 5 0,-1 0-4 0,4 0 5 16,0 0 0-16,3 0 10 0,1 0-18 0,4 1 2 16,1 1-1-16,16 0 81 0,5 2-67 0,4 0 40 15,4 0-51-15,2 1 33 0,-1 2-51 0,2-2 33 16,-2 3-43-16,1-1 37 0,1 1-44 15,-1-1-49-15,0 1 61 0,-2 0-3 0,-1-1 2 16,-2 0-3-16,-2 0 0 0,-3-2 1 0,-5 2 1 16,-5-2-2-16,-11-2-9 0,-1 0 46 15,-5 1-43-15,-2-2 8 0,-3-1-8 0,-8-1 3 16,-3 1-2-16,1-2 3 0,-5 1-2 0,2-1-11 16,-8-1 17-16,0-1-2 0,-1 2 1 0,-18 1-1 15,27-3-1-15,-27 3 3 0,19-2 6 0,-19 2 4 16,17-3-1-16,-17 3-14 0,0 0-5 0,13-6 14 15,-13 6 1-15,0 0-1 0,0 0-2 0,0 0 0 16,0 0-2-16,6-6-3 0,-6 6-18 16,0 0 5-16,0 0-9 0,0 0-17 0,0 0-23 15,0 0-31-15,0 0-50 0,0 0-37 0,0 0-78 16,0 0-26-16,0-12-226 0,0 12 21 0</inkml:trace>
  <inkml:trace contextRef="#ctx0" brushRef="#br0" timeOffset="37672.05">26159 6895 101 0,'0'0'276'0,"0"0"-51"0,0 0-84 16,0 0 8-16,0 0-55 0,-6-5 19 0,6 5-32 0,0 0 14 16,0 0-27-16,0 0 20 0,0 0-18 15,0 0 0-15,-6-9-12 0,6 9 16 0,0 0-17 16,0 0 5-16,0 0-5 0,0 0-8 0,-3-10 9 16,3 10-22-16,0 0 16 0,0 0-10 15,0 0 0-15,0 0-6 0,0 0 2 0,3-10-17 16,-3 10 14-16,0 0-9 0,0 0-11 0,12-3 9 15,-12 3-10-15,0 0-3 0,18-6-1 0,-18 6-2 16,19 0 0-16,-19 0-1 0,23-3-4 0,-23 3 4 16,27 0 10-16,-27 0-4 0,26-3 16 15,-26 3-18-15,23 0 0 0,-23 0-3 0,23 0 0 16,-23 0-10-16,21 0 16 0,-21 0-7 0,17 1-1 16,-17-1-2-16,17 2 1 0,-17-2-1 0,0 0 2 15,16 7-8-15,-16-7 16 0,9 5 5 16,-9-5-4-16,7 14-3 0,-7-14 1 0,2 15 1 15,-2-15 31-15,-1 19-37 0,0-4 28 0,-1-1-60 16,-2 4 75-16,1 1-45 0,-2 2 36 0,1 0-39 16,0 2 45-16,1 1-47 0,-2-2 6 0,3 4 7 15,-2 1 4-15,1-1-12 0,2 1 11 0,-3 0-2 16,2 3 9-16,-1-3 0 0,1 7 2 16,0-4-2-16,-2 4-5 0,3-8 2 0,-2 6-5 15,2 1 8-15,-3-6 47 0,0 5-61 0,1 2 47 16,0-6-58-16,-1-3 49 0,2 9-56 0,-1-1 50 15,-1 1-5-15,1-1-57 0,-1 0 52 16,1 0-59-16,-2 0 60 0,1 0-54 0,0 4 53 16,2-6-55-16,-1 2 55 0,-1-4-59 0,3-1 57 15,-3 1-58-15,3 0 58 0,0-3-63 0,-2 3 63 16,3-4-52-16,-3 1 52 0,3 0-57 0,0-1 60 16,0-1-59-16,0-4 50 0,-2 1-50 0,2-1 55 15,0-2-55-15,0 2 55 0,2-3-55 0,-4 1 55 16,2-2-55-16,2-4 56 0,-4 3-56 15,2-1 49-15,0-1 0 0,0-1-4 0,0-3-4 0,0 3-2 16,0 0-3-16,0-12-3 0,-2 17 11 16,2-17-15-16,0 13 0 0,0-13-5 15,0 12 6-15,0-12-2 0,-2 11-1 0,2-11 0 16,0 0-6-16,-1 13 10 0,1-13-1 0,0 0 3 16,0 0-3-16,0 11-5 0,0-11 11 0,0 0-9 15,0 0 0-15,0 0 4 0,0 0-3 0,0 0-2 16,0 0 0-16,0 0 3 0,0 0-4 0,0 0-2 15,0 0 4-15,0 0-3 0,0 0 4 16,-4-11-51-16,4 11 61 0,-8-7-53 0,8 7 59 16,-13-8-56-16,13 8 56 0,-22-9-50 0,5 2 55 0,-6 2-56 15,1 0 58-15,-6 0-56 0,-10 1 50 0,1-3-73 16,-5 0 24-16,-4 1-77 16,1 2 6-16,-2-3-57 0,1 5-53 0,1-2-28 15,3 1-65-15,3-1-362 0,11 1-195 0</inkml:trace>
  <inkml:trace contextRef="#ctx0" brushRef="#br0" timeOffset="41924.04">18432 7340 174 0,'0'0'276'0,"-14"3"-57"0,14-3-68 15,0 0-10-15,0 0-39 0,0 0 5 0,-19 2-45 16,19-2 10-16,0 0-38 0,0 0 21 0,0 0-17 16,0 0 14-16,-13 4-11 0,13-4 21 0,0 0-24 15,0 0 23-15,0 0 7 0,0 0 5 0,0 0-4 16,0 0-4-16,0 0-6 0,0 0-3 0,0 0 2 16,0 0-14-16,0 0 3 0,0 0-3 0,0 0-11 15,18-4 7-15,-18 4-3 0,17 0 2 0,-17 0-21 16,24-2 7-16,-24 2 2 0,23-1-11 15,-23 1-1-15,36 0-2 0,-16 0-4 16,1 0 1-16,3 0 13 0,1 1-22 0,1-1 2 16,2 0 12-16,0 0-3 0,2 0-1 0,0-1-1 15,1 1 0-15,1 0 0 0,1 0-3 0,4-2 3 16,-5 2-9-16,5 0 10 0,0-3-2 0,-5 2 1 16,0 0-2-16,-1-1 5 0,0 2-7 0,-1 0 2 15,-2-1-2-15,2 0 1 0,-2-1 0 0,0 1-1 16,-1 1-12-16,-2 0 45 0,3-3-42 0,-4 3 37 15,1 0-41-15,1 0 3 0,-1 0 1 0,1 0 1 16,-2 0 0-16,2 0 2 0,-1-1 1 16,3 1-14-16,-2-1 16 0,0 1-3 15,1 0 4-15,0-2-1 0,1 2 3 0,-3 2 1 16,2-2 2-16,1 1 1 0,-3-1-2 0,3 0-8 16,-1 0 7-16,0 1-5 0,0-1 7 0,-2 0-6 15,2 0 1-15,0 0-1 0,0 3-1 0,0-3 4 16,-2 0-6-16,3 0 3 0,-2 0-13 0,0 0 54 15,0 0-54-15,0 0 45 0,-2 0-44 0,0 0-1 16,-3 0 4-16,3 0 0 0,-2 0 3 0,1 0-2 16,-4 0 4-16,5 0-2 0,0 0-10 0,-2 0 15 15,0 0-7-15,0 0 5 0,-1 0 5 0,5-3-1 16,-7 6 1-16,7-6 0 0,1 3-2 16,-6 0 3-16,2 0-12 0,2 0 11 15,-4-1 1-15,0 0-8 0,-1-1 7 0,-1 1-2 16,0 1 1-16,-1-2 1 0,0 2 2 0,0-1-2 15,3 1 2-15,-21 0-12 0,28-2-9 0,-28 2 20 16,25-2 2-16,-25 2 1 0,18-2-2 0,-18 2-2 16,0 0 0-16,21 0-2 0,-21 0 0 0,0 0-11 15,0 0 56-15,15-3-62 0,-15 3 46 0,0 0-68 16,0 0-16-16,0 0-10 0,0 0-50 0,-19-2-40 16,19 2-42-16,-23 0-66 0,23 0-22 0,-35-2-262 15,10 1-45-15</inkml:trace>
  <inkml:trace contextRef="#ctx0" brushRef="#br0" timeOffset="43350.04">11950 7396 3 0,'0'0'356'0,"0"0"-137"0,0 0-24 0,0 0-65 16,0 0-5-16,6-6-50 0,-6 6 16 0,0 0-36 16,0 0 10-16,9-7-21 0,-9 7 16 0,0 0-32 15,0 0 17-15,0 0-29 0,0 0 21 0,0 0-20 16,9-6 26-16,-9 6-8 0,0 0 2 0,0 0-10 16,0 0 15-16,0 0-17 0,0 0 18 0,19 0-16 15,-19 0 15-15,0 0-4 0,18 1 6 0,-18-1 1 16,0 0-2-16,28 0 5 0,-28 0-12 0,31-1 4 15,-14 1-5-15,3-3 13 16,3 3-9-16,0-4-13 0,0 1-5 0,2 1 6 16,1-1-12-16,0 1-8 0,-2 0 5 0,2 1-2 15,-1-3 4-15,2 3-9 0,0-1-1 0,-1 2-7 16,3-1-2-16,-3-1 12 0,1 0 3 0,3 2-2 16,-1-2-6-16,3 1-1 0,-1 1 1 0,2-2 3 15,5 2-2-15,-1-3 6 0,2 2 6 0,0 0 4 16,-2-1 2-16,2 1 2 0,-2-2-11 0,0 2 2 15,-5-2 4-15,-2 3 4 0,0-1-4 0,-1-2-2 16,-2 2-3-16,1-2-2 0,-1 3-1 0,-1-1-2 16,-1 0-3-16,-1-3 4 0,-1 4-4 0,3-1 0 15,-2-1 32-15,-1 2-40 0,1-2 41 0,1 0-56 16,-1 1 48-16,3 0-41 0,-2-2 4 16,2 3 10-16,0-3-9 0,-2 1 2 0,1 0-1 15,1 1 4-15,-1 0 8 0,-2 1-8 0,0-3 1 16,-3 3 5-16,-1-1 4 0,-1 1 0 15,-1 0-11-15,-18 0 13 0,31 0-8 0,-31 0 7 16,27 0-3-16,-27 0 9 0,20 0 3 0,-20 0 4 16,19 0 1-16,-19 0-1 0,0 0 7 0,21 1-7 15,-21-1 2-15,0 0-2 0,0 0 2 0,19 2 2 16,-19-2-2-16,0 0-11 0,0 0 4 16,0 0-4-16,0 0-12 0,18 0-2 0,-18 0 9 15,0 0-5-15,0 0-7 0,0 0-22 0,0 0-19 16,0 0-18-16,0 0-24 0,0 0-44 0,0 0-47 15,14 3-65-15,-14-3-67 0,0 0-298 0,0 0-139 16</inkml:trace>
  <inkml:trace contextRef="#ctx0" brushRef="#br0" timeOffset="52117.43">10814 5592 106 0,'0'0'211'0,"0"0"-54"0,5-11-53 0,-5 11-17 16,6-10-12-16,-6 10-2 0,0 0-18 0,3-12-6 15,-3 12-1-15,0 0 0 0,4-14-3 0,-4 14-2 16,0 0-4-16,2-10 1 0,-2 10-2 0,0 0-3 16,3-11-3-16,-3 11 9 0,0 0-10 0,4-11 35 15,-4 11-6-15,0 0 12 0,0 0-13 16,2-12 6-16,-2 12-8 0,0 0-5 0,0 0 35 16,0-10-44-16,0 10-13 0,0 0 2 0,0 0 6 0,-5-12-13 15,5 12-8-15,0 0 1 0,0 0-5 16,0 0 2-16,-15 0-2 0,15 0 0 0,-13 5 0 15,13-5-2-15,-14 8 11 0,5-1-10 16,0 0 3-16,0 3-2 0,-1-1-14 0,2 3 5 16,-1 1 0-16,0 3 2 0,-1 1 1 0,4 0-3 15,-1 1 4-15,-2 5 2 0,2-3 0 0,2 4 2 16,-2 0-4-16,2 1 0 0,0-1 4 0,-1 2 3 16,2 0 1-16,0 0-6 0,0 1 2 0,0 1-9 15,2-2 7-15,-1 1-8 0,3-3 2 0,-4 3-2 16,4-1 8-16,0-1-9 0,1-1 2 0,1 2-8 15,-1-1 23-15,3-1-16 0,-3 0 15 0,3 0-11 16,0 0 6-16,0-1 6 0,0-2-8 16,1 4-15-16,-3-2 4 0,2 2 0 0,0-1 3 15,-2 2 0-15,1-1 2 0,0-1-2 0,-1 2-5 16,-2 1 5-16,0 2 12 0,0-3-2 0,0 1 9 16,-2 0-1-16,-2 2 7 0,1-3-6 0,-2 8 28 15,0-3-38-15,-1-1 30 0,-1-1-34 0,-1 3 32 16,2-4-38-16,-4 3 34 0,4-4-38 0,-2 2 35 15,0 0-37-15,-2-1 38 0,5-3-42 16,-4 4 38-16,0-2-36 0,0-2 50 0,0-3-58 16,0 6 54-16,2-6-48 0,-1 0 44 0,0 1-46 15,-1 0 46-15,-1-1-48 0,4 0 4 16,-3 0 4-16,0-1-1 0,2 0 4 0,2-2-3 16,-1-1 3-16,1-2 0 0,2-1-9 0,-2-4 52 15,4 2-47-15,1-13 50 0,-1 18-61 0,1-18 55 16,2 16-54-16,-2-16 48 0,5 17-51 0,-5-17 51 15,9 12-54-15,-3-4 50 0,2-2-52 0,1 0 51 16,-9-6-49-16,17 10 49 0,-7-3-51 0,0-4 48 16,-1 3-56-16,2-3 54 0,0 3-42 0,-1 1 49 15,0-3-56-15,2 1 56 0,-2 2-53 16,3-2 51-16,-3 2-51 0,2-1 46 0,-2 2-45 0,1 0 46 16,-2 0-45-16,3 1 44 0,-5-2-46 0,2 2 50 15,0 2-47-15,-1-1 42 0,0 3-55 16,-3-2 56-16,2 3-42 0,-3 1 43 0,1-1 3 15,-2 2-7-15,-1 0-2 0,1 3-7 0,-2 0-3 16,1 2-1-16,-1 1-39 0,-1 1 49 0,0-1-48 16,0 3 49-16,-1 0-39 0,1-1 43 0,-2 1-48 15,0-2 47-15,-1 3-45 0,3-1 43 16,-4 2-36-16,2-3 41 0,-1 0-54 0,-1 3 64 16,1-3-58-16,-1 2 50 0,-1 2-48 0,1-2 51 15,-1 3-52-15,-3 3 51 0,-1-3-48 16,5-3 47-16,-2-1-47 0,-2 4 52 0,2 1-3 0,-3-1-5 15,4-4-1-15,-2 7-5 0,-2-3-1 0,2 0 7 16,-1 2-3-16,0-2 0 0,0 3 1 16,1-1-57-16,-1 1 55 0,2-3-50 0,-2 3 56 15,1 1-53-15,0-2 57 0,1-1-53 0,1 1 56 16,-3-5-53-16,3 6 58 0,0-1-58 0,0 0 58 16,1-3-56-16,-1 5 49 0,-2-1-4 0,1-1 1 15,1 1-10-15,0-1 2 0,-3 2-6 0,2 0 5 16,1 1-14-16,-2-1 12 0,1-1 2 0,-2 4 0 15,2-2 0-15,-2 0 3 0,3 3-2 0,-3-2-2 16,3 1-1-16,-2-1 2 0,0 3-2 0,2-4 3 16,0 2-6-16,-2 1 8 0,1-3 1 0,1 1 2 15,0-2-2-15,-2 1 0 0,4 0 9 16,-5 1-2-16,3-3 3 0,1 2-9 0,-1-1 5 16,0 1-10-16,0-2 3 0,0-1-4 0,0 1-1 15,1-6-8-15,0 8-16 0,0-7 15 0,0 5 3 16,0 2 2-16,-1-1-1 0,1-1-1 15,2-4 0-15,-2 6-4 0,0-2 2 0,3-3-1 16,-3 5 1-16,3-8-1 0,-2 3 7 0,2 2-10 16,0 2 11-16,-2 1-9 0,2 1 17 15,1-5-12-15,-4 6 6 0,4-2-15 0,-1-3 6 16,0 3 9-16,1-2-14 0,0-2 8 0,0 0-12 16,1 4 11-16,0 3-15 0,-1-2 17 0,4 2-14 0,-3 1 1 15,2-2 1-15,-2 2 0 0,3-1 11 16,-3 0-13-16,2-2 13 0,-1 0-14 0,1 0 12 15,1 1-18-15,-2 0 19 0,1-1-13 0,-1-2 17 16,3 4-2-16,-2-2-1 0,-1-1-4 0,1 2-27 16,1-2 33-16,0 0-17 0,0-1 15 0,-2 4-14 15,4-3 14-15,-2 2-15 0,1-2 16 0,-1 3-17 16,3-3 14-16,-3 0-22 0,2-1 24 0,-1-1-18 16,0-1 16-16,1 1-14 0,1-2 17 0,-2-5-26 15,3 5 23-15,-2 1-19 0,0-6 21 0,2 5-16 16,0-1 19-16,-2-4-2 0,1 0-1 0,0 4 3 15,1-8-2-15,-2 5 0 0,1-2-26 0,-1-2 26 16,2 2-15-16,-1-2 22 16,1 1-26-16,-2-2 20 0,2-1-18 0,2 0 20 15,-1 0-22-15,-1-1 21 0,2-1-18 0,2 0 15 16,-1-2-20-16,1 0 19 0,-1 0-18 0,0-2 23 16,2-1-26-16,2 1 21 0,-2 0-24 0,4-2 10 15,-3 0-8-15,0-1 12 0,2 0-26 0,-1-3 4 16,0 1-19-16,-1-2-9 0,2-1-18 0,-2 0-12 15,-14-6-46-15,25 4-43 0,-25-4-20 0,27-2-50 16,-27 2-96-16,28-7-69 0,-16 0-388 0,2-2-335 16</inkml:trace>
  <inkml:trace contextRef="#ctx0" brushRef="#br0" timeOffset="59203.49">25155 8969 55 0,'0'0'254'0,"0"0"-49"0,0 0-50 0,0 0-24 15,0 0-24-15,0 0-40 0,0 0-39 16,0 0-7-16,0 0 31 0,0 0 13 0,0 0 24 15,0 0-28-15,0 0 26 0,0 0-29 0,0 0 5 16,0 0-23-16,0 0 11 0,0 0-19 0,0 0 16 16,-3 12-15-16,3-12 18 0,0 0-17 0,0 0 8 15,0 0-9-15,0 0-33 0,0 0 65 0,0 0-33 16,0 0-8-16,0 0 8 0,0 0-7 0,0 0 9 16,0 0-6-16,0 0-5 0,0 0 5 0,0 0-5 15,0 0-1-15,0 0-1 0,16 1 16 16,-16-1-25-16,0 0 15 0,0 0-14 15,16-4 14-15,-16 4-18 0,0 0 11 0,18-4-11 0,-18 4 24 16,14-5-7-16,-14 5-5 0,0 0-4 16,18-3 3-16,-18 3-3 0,15-2-4 0,-15 2-11 15,16-4 16-15,-16 4-4 0,16-3-1 0,-16 3 0 16,15-2-3-16,-15 2-1 0,16-3-2 0,-16 3-10 16,0 0 17-16,24-1-5 0,-24 1-5 0,0 0 3 15,23 0 0-15,-23 0-1 0,18 0 1 0,-18 0 2 16,21 1-10-16,-21-1 9 0,20 0 4 15,-20 0 1-15,21-1-3 0,-21 1-2 0,21 1 0 16,-21-1-2-16,18 1 1 0,-18-1 5 0,19 0-9 16,-19 0-11-16,19 3 12 0,-19-3-1 15,17 1 0-15,-17-1 0 0,0 0-2 0,24 2 2 16,-24-2-2-16,17 1 4 0,-17-1-15 0,19 1 14 16,-19-1-2-16,21 3 2 0,-21-3-4 0,20 0 5 15,-20 0-3-15,21 3 0 0,-21-3 0 0,28 1-9 16,-28-1 11-16,25 3-2 0,-25-3 2 0,26 3 0 15,-26-3-1-15,25 2 2 0,-25-2-3 0,22 2 0 16,-22-2 1-16,24 3-11 0,-24-3-2 16,21 2 15-16,-21-2 1 0,19 3 5 0,-19-3-9 15,20 3 0-15,-20-3 0 0,19 1 0 0,-19-1-11 16,20 3 12-16,-20-3-4 0,20 1 4 0,-20-1 0 16,22 3 0-16,-22-3-1 0,22 1 2 0,-22-1-2 15,21 0-9-15,-21 0 12 0,23 0 4 16,-23 0-3-16,22 2-1 0,-22-2 0 0,18 1 1 15,-18-1 0-15,22 0-1 0,-22 0-11 0,21 1 21 16,-21-1-13-16,20 1 2 0,-20-1 0 0,21 2-3 16,-21-2 2-16,21 2-2 0,-21-2 2 0,20 3 0 15,-20-3-11-15,22 2 11 0,-22-2-5 16,22 4 6-16,-22-4-2 0,24 3 1 0,-24-3 0 16,23 5 2-16,-23-5-3 0,24 3-9 0,-24-3 12 15,22 4-6-15,-22-4 25 0,21 3-22 0,-21-3-1 16,21 5 0-16,-21-5 1 0,22 2 0 15,-22-2 1-15,23 2-9 0,-23-2 13 0,20 3-7 16,-20-3 8-16,22 3-1 0,-22-3 1 0,23 2-3 16,-23-2 0-16,23 2 0 0,-23-2-9 0,22 3 13 15,-22-3-53-15,23 1 58 0,-23-1-3 0,21 3-3 16,-21-3-40-16,25 1 47 0,-25-1-49 16,23 3 44-16,-23-3 7 0,25 0-54 0,-25 0 59 15,24 1-41-15,-24-1 40 0,27 3-39 0,-27-3 38 16,23 0-41-16,-23 0-17 0,22 0 71 0,-22 0-59 15,24 1 58-15,-24-1-47 0,23 2 43 0,-23-2-43 16,23 1 36-16,-23-1 6 0,26 1-17 0,-26-1 5 16,22 0-9-16,-22 0 6 0,25 2-3 0,-25-2 1 15,22 0-4-15,-22 0-2 0,23 1 2 16,-23-1-1-16,22 0-7 0,-22 0-17 0,21 0 23 16,-21 0 6-16,21 1-2 0,-21-1-3 0,20 0 1 15,-20 0 1-15,21 0 2 0,-21 0-4 16,21 0 4-16,-21 0-6 0,20 0 12 0,-20 0 0 15,21 0-5-15,-21 0 1 0,19 0-3 0,-19 0 0 16,21 0-6-16,-21 0 3 0,20 0 0 0,-20 0 5 16,21 0-2-16,-21 0-2 0,20 0 0 0,-20 0 0 15,22 0-1-15,-22 0-4 0,23 0 1 0,-23 0-1 16,23 0-3-16,-23 0 10 0,23 0-3 0,-23 0 1 16,24 1 0-16,-24-1-2 0,26 2 1 15,-26-2-5-15,27 0 4 0,-27 0-7 0,25 2 9 16,-25-2-2-16,26 1 0 0,-26-1-1 0,24 2 2 15,-24-2-5-15,26 2 3 0,-26-2-3 16,25 4 6-16,-25-4-11 0,26 1 8 0,-26-1-1 16,28 5 1-16,-28-5-2 0,30 2-5 0,-30-2 5 15,32 4 0-15,-15-1 2 0,-17-3-21 0,30 3 25 16,-30-3-1-16,30 2-2 0,-30-2 0 0,28 3 1 16,-28-3-4-16,27 3 3 0,-27-3-2 0,26 1-7 15,-26-1 10-15,23 5 1 0,-23-5 0 16,21 1 4-16,-21-1 1 0,20 1 6 0,-20-1 8 0,21 1 1 15,-21-1 1-15,21 2-9 0,-21-2 6 16,20 0-5-16,-20 0 0 31,21 3-3-31,-21-3-9 16,21 0 2-16,-21 0-8 0,22 0 12 0,-22 0-9 31,22 0 6-31,-22 0-3 16,23 0-1-16,-23 0 0 0,21 0-1 0,-21 0-5 0,18 0 2 0,-18 0 4 15,22 0-4-15,-22 0-4 0,19 0 5 0,-19 0 1 0,18 0-1 0,-18 0 0 16,20 0-7-16,-20 0 6 0,20 0 1 0,-20 0 5 0,20 0-13 0,-20 0 6 0,19 0-1 0,-19 0 1 0,21 0 0 0,-21 0 1 16,22 1-6-16,-22-1 6 15,24 1 1-15,-24-1-2 16,27 0-4-16,-27 0 6 0,25 2 2 0,-25-2-5 0,22 1 1 0,-22-1-4 0,22 3 4 0,-22-3 2 0,23 1-1 16,-23-1-5-16,20 0 6 0,-20 0-1 0,23 3-1 15,-23-3 1-15,27 0-1 0,-27 0-3 0,27 3 3 16,-27-3 1-16,25 2-5 0,-25-2 1 0,28 3 3 15,-15 1 2-15,-13-4-2 0,24 3 1 0,-24-3-6 16,26 2 6-16,-26-2 0 0,24 6-1 0,-24-6-5 16,21 3 6-16,-21-3 0 0,20 3 0 0,-20-3-1 15,21 2-5-15,-21-2 2 0,20 3 8 0,-20-3-4 16,19 4-4-16,-19-4 7 0,21 3-4 0,-21-3 2 16,20 1-2-16,-20-1 1 0,21 1-6 0,-21-1 6 15,20 0 2-15,-20 0-3 16,19 3-2-16,-19-3 2 0,19 0 4 0,-19 0-3 15,18 0-1-15,-18 0-5 0,18 0 1 0,-18 0 6 16,19-3 0-16,-19 3-7 0,18 0 6 0,-18 0-1 16,19-1-1-16,-19 1 1 0,17-1 0 0,-17 1-6 15,22-3 7-15,-22 3 0 0,24-1 0 0,-24 1-5 16,24-4 5-16,-24 4-2 0,23-2 3 0,-23 2-2 16,21 0-6-16,-21 0 8 0,20-5-1 0,-20 5-2 15,22 0-3-15,-22 0 3 0,20-2 1 16,-20 2-1-16,21-2 2 0,-21 2-2 0,20-1-5 0,-20 1 5 15,18-2 2-15,-18 2-10 16,19-2 6-16,-19 2 3 0,0 0 2 0,26 0-1 16,-26 0-2-16,0 0-4 0,22 0 6 0,-22 0 0 15,0 0-1-15,24 2-3 0,-24-2 5 0,0 0-19 16,23 2 4-16,-23-2 20 0,0 0-7 0,20 0 0 16,-20 0 5-16,0 0-2 0,20 1-4 0,-20-1 3 15,0 0-15-15,0 0 18 0,21 0-2 0,-21 0-16 16,0 0 1-16,0 0 20 0,19 0 0 0,-19 0-14 15,0 0 7-15,0 0 3 0,18 0-2 0,-18 0 1 16,0 0-1-16,0 0-6 0,19-1 6 16,-19 1 0-16,0 0-1 0,0 0-5 0,20 1-7 15,-20-1 13-15,0 0 1 0,0 0-17 16,0 0 1-16,21-1 15 0,-21 1 6 0,0 0-5 16,0 0-3-16,0 0 2 0,0 0-2 0,0 0 2 15,0 0 6-15,19 0-8 0,-19 0-4 0,0 0 4 16,0 0 0-16,0 0-8 0,0 0-6 0,0 0 18 15,0 0-2-15,0 0 0 0,0 0-1 0,0 0-6 16,0 0-8-16,0 0 19 0,0 0-4 0,0 0-4 16,0 0 5-16,0 0-1 0,0 0 11 0,0 0-29 15,17 0 13-15,-17 0 5 0,0 0 2 16,0 0-18-16,0 0 13 0,0 0 5 0,0 0-1 16,0 0-15-16,0 0 16 0,0 0 0 0,0 0-6 15,0 0 5-15,0 0 2 0,0 0-8 16,0 0 5-16,0 0-1 0,0 0 1 0,0 0-1 15,0 0 0-15,0 0 2 0,0 0-17 0,0 0 19 16,0 0-15-16,0 0 12 0,0 0 5 0,0 0 0 16,0 0 7-16,0 0 13 0,0 0-2 0,0 0 7 15,0 0 1-15,0 0-15 0,0 0 6 0,0 0-2 16,0 0-4-16,0 0-5 0,0 0 0 0,0 0-5 16,0 0-5-16,0 0 3 0,0 0-1 15,0 0-2-15,0 0 0 0,0 0-1 0,0 0 0 16,0 0 1-16,0 0-3 0,0 0-5 0,0 0 5 15,0 0 0-15,0 0 0 0,0 0 0 0,0 0 0 16,0 0-1-16,0 0 1 0,0 0-1 16,0 0-4-16,0 0 4 0,0 0 0 0,0 0-11 15,0 0 13-15,0 0 0 0,0 0 0 0,0 0-2 16,0 0 2-16,0 0-2 0,0 0-4 0,0 0 6 16,0 0-11-16,0 0 11 0,0 0 0 0,0 0 0 15,0 0-2-15,0 0 1 0,0 0 0 0,0 0-4 16,0 0 4-16,0 0 4 0,0 0-8 15,0 0 13-15,0 0-1 0,0 0 2 0,0 0-1 16,0 0-1-16,0 0-4 0,0 0 3 0,0 0-3 16,0 0 3-16,0 0-1 0,0 0-2 0,0 0-1 15,0 0-1-15,0 0 1 0,0 0 0 16,0 0-6-16,0 0 5 0,0 0-1 0,0 0 0 16,0 0-3-16,0 0 2 0,0 0-1 0,0 0-3 15,0 0 1-15,0 0-9 0,0 0-8 0,0 0-41 16,0 0-75-16,0 0-72 0,0 0-78 0,0 0-78 15,0 0-516-15,0 0-495 0</inkml:trace>
  <inkml:trace contextRef="#ctx0" brushRef="#br0" timeOffset="64015.96">12532 9589 37 0,'0'0'228'0,"0"0"-33"16,0 0-68-16,0 0-34 0,0 0-11 16,0 0-8-16,0 0-8 0,0 0-8 0,0 0-6 15,0 0-1-15,0 0-4 0,0 0-3 0,0 0 6 16,0 0-9-16,0 0 0 0,0 0 1 0,0 0 12 16,0 0-110-16,0 0-25 0,0 0 110 0,0 0 54 15,0 0 16-15,0 0-12 0,0 0-1 0,9 5 7 16,-9-5-15-16,0 0-14 0,0 0 1 0,0 0-21 15,0 0-7-15,0 0-9 0,0 0-2 0,0 0-8 16,0 0 4-16,0 0-13 0,0 0 12 0,0 0-1 16,0 0 0-16,6 8 6 0,-6-8-6 15,0 0 3-15,0 0 0 0,0 0-7 0,0 0-3 16,0 0 8-16,0 0-5 0,17-1 4 0,-17 1-8 0,0 0 7 16,21-1-8-16,-21 1 8 0,18-3-9 15,-18 3 18-15,20-3-20 0,-20 3 17 0,28-1-15 16,-28 1 12-16,28-3-15 0,-11 2 17 15,1-2-21-15,-1 0 24 0,2 2-24 0,0 0 20 16,-1 1-21-16,2-3 22 0,-1 1-34 0,3 1 35 16,1-1-26-16,-1-2 31 0,-3 3-37 0,3 0 30 15,1-2-29-15,-4 3 28 0,5-3-31 0,-1 2 29 16,-2 0-28-16,2-2 28 0,0 2-30 0,2-2 30 16,-2 2-29-16,-4-1 31 0,6 0-42 15,-5-1 44-15,4 3-31 0,-4-2 29 0,1 1-32 16,0 1 31-16,-1-1-33 0,1 1 34 0,0-1-32 15,-3 1 26-15,3 0-30 0,-1 1 33 0,-2-1-32 16,4 0 39-16,-3 1-53 0,-1-1 51 0,2 1-39 16,-1-1 33-16,-1 0-35 0,3 2 35 0,-3-2-28 15,2 3 28-15,0-3-36 0,0 2 35 0,0-2-34 16,2 2 34-16,-3-2-43 0,3 1 53 16,-2 2-44-16,-1-2 35 0,2 0-34 0,-1 1 36 15,-2 0-36-15,1 1 38 0,-1-1-39 0,-1-1 39 16,1 1-38-16,-3 2 36 0,2-2-46 15,-17-2 50-15,29 3-39 0,-16 0 43 0,-13-3-43 16,29 4 40-16,-12-3-41 0,-3 3 22 0,-14-4-18 16,31 3 36-16,-31-3-39 0,30 3 40 0,-30-3-40 15,32 2 39-15,-32-2-49 0,28 3 58 0,-28-3-51 16,30 4 44-16,-30-4-40 0,29 3 39 0,-29-3-41 16,28 2 42-16,-28-2-42 0,28 4 43 0,-28-4-45 15,27 3 42-15,-27-3-52 0,27 2 53 0,-27-2-45 16,27 5 45-16,-27-5-44 0,24 2 45 0,-24-2-44 15,28 5 41-15,-28-5-43 0,26 3 45 0,-26-3-43 16,25 2 45-16,-11 1-48 0,-14-3 45 16,30 2-56-16,-30-2 59 0,29 2-52 15,-29-2 51-15,30 3-45 0,-30-3 57 0,30 3-59 16,-30-3 46-16,30 2-47 0,-30-2 43 0,32 2-44 16,-16 1 41-16,-16-3-54 0,31 0 69 0,-12 1-48 15,-1-1 44-15,1 1-45 0,-1 1 44 0,1-2-45 16,0 1 46-16,-1 1-48 0,1-1 46 0,2 0-57 15,-5-1 57-15,3 3-67 0,-2-3 79 0,2 0-57 16,0 0 48-16,-2 1-51 0,1 2 48 0,-18-3-47 16,33 1 46-16,-33-1-47 0,32 2 51 0,-32-2-52 15,33 0 41-15,-16 1-43 0,-17-1 55 0,33 0-53 16,-33 0 46-16,32 0-48 0,-15 1 46 0,-17-1-44 16,32 1 48-16,-32-1-49 0,29 2 46 15,-29-2-55-15,32 2 54 0,-32-2-42 16,31 0 50-16,-31 0-53 0,30 0 48 0,-30 0-49 15,31 0 48-15,-31 0-47 0,32 1 50 0,-32-1-50 16,32 0 47-16,-32 0-56 0,31 0 57 0,-31 0-51 16,29 0 52-16,-29 0-49 0,29 2 49 0,-29-2-49 15,30 0 53-15,-30 0-54 0,29 0 49 0,-29 0-49 16,28 0 43-16,-28 0-51 0,28 0 59 0,-28 0-53 16,30 0 56-16,-30 0-52 0,28 0 48 0,-28 0-48 15,27 0 47-15,-13 4-47 0,-14-4 48 0,24 1-48 16,-24-1 53-16,26 0-62 0,-26 0 56 15,25 0-48-15,-25 0 52 0,27-1-58 0,-27 1 59 16,27-2-50-16,-27 2 48 0,28-2-48 0,-28 2 48 16,27 0-49-16,-27 0 51 0,29-2-53 0,-29 2 46 15,28-1-46-15,-28 1 53 0,30 0-54 16,-30 0 51-16,29 0-50 0,-29 0 51 0,28-2-50 16,-28 2 49-16,28 0-52 0,-28 0 50 0,27-2-52 15,-27 2 54-15,27 0-56 0,-27 0 61 0,24 0-61 16,-24 0 55-16,23 0-50 0,-23 0 51 0,27 0-50 15,-27 0 50-15,26 0-53 0,-26 0 52 0,28-1-57 16,-28 1 55-16,26-1-45 0,-26 1 50 0,27 0-62 16,-27 0 60-16,27 0-47 0,-27 0 46 15,23 0-50-15,-23 0 51 0,27-1-53 0,-27 1 54 16,28-2-70-16,-28 2 67 0,27 0-43 0,-27 0 49 16,27-2-60-16,-27 2 56 0,27-3-50 0,-27 3 51 15,25 0-51-15,-25 0 50 0,27-3-54 0,-27 3 54 16,21 0-66-16,-21 0 63 0,21-1-52 15,-21 1 64-15,21-3-59 0,-21 3 51 0,19-1-53 16,-19 1 52-16,20-2-51 0,-20 2 52 0,18-1-69 16,-18 1 65-16,18-1-51 0,-18 1 60 0,17 0-55 15,-17 0 54-15,0 0-57 0,24 0 51 0,-24 0-50 16,15-3 53-16,-15 3-56 0,0 0 53 0,22-2-51 16,-22 2 15-16,0 0-7 0,21-2 50 15,-21 2-54-15,0 0 55 0,19-3-59 0,-19 3 52 16,0 0-51-16,19-3 53 0,-19 3-56 0,0 0 56 15,18-1-52-15,-18 1 45 0,0 0-46 0,17-3 53 16,-17 3-54-16,0 0 3 0,21-3 8 0,-21 3 48 16,0 0-55-16,18-1 51 0,-18 1-52 0,0 0 54 15,20-3-62-15,-20 3 56 0,0 0-53 16,20-2 62-16,-20 2-56 0,0 0 51 0,21-2-48 16,-21 2 50-16,0 0-50 0,26-1 54 0,-26 1-47 15,18-1 47-15,-18 1-58 0,16-2 62 0,-16 2-69 16,19 0 63-16,-19 0-56 0,18-2 52 15,-18 2-50-15,19-3 49 0,-19 3-51 0,20-2 52 0,-20 2-55 16,18-1 46-16,-18 1-45 0,0 0 51 16,19-2-65-16,-19 2 50 0,0 0-74 0,15-4 14 15,-15 4-73-15,0 0-75 0,0 0-72 0,0 0-65 16,0 0-316-16,0 0-177 0</inkml:trace>
  <inkml:trace contextRef="#ctx0" brushRef="#br0" timeOffset="67522.96">17128 9593 39 0,'0'0'347'0,"0"0"-89"16,0 0-67-16,0 0-166 0,0 0 75 0,0 0 25 16,0 0-1-16,0 0-12 0,0 0-5 0,0 0-22 15,0 0-18-15,16 0-8 0,-16 0-7 0,0 0-8 16,0 0-5-16,0 0-3 0,16 4 1 15,-16-4 0-15,0 0 7 0,17 1 12 0,-17-1-5 16,0 0-11-16,27-1-3 0,-27 1 5 0,27-1-14 16,-27 1-4-16,29-2-3 0,-11 1-2 0,1 1-5 15,3 0 0-15,-3 0-6 0,3 0 5 16,4 0 10-16,-1-3-15 0,0 3 3 0,0 0 2 16,1 0 1-16,-2 3-4 0,3-3 5 0,-2 1-15 15,0 2 15-15,0 1-3 0,1-3 2 0,-1 4-10 16,3-2 15-16,-1 2-9 0,1-1 41 15,0 1-34-15,4 1 24 0,-6-1-39 0,8 1 8 0,-2 1 3 16,0-2-5-16,0 0 1 0,0 1 1 16,-2-2 9-16,-2 1-12 0,0 0 1 0,0 0-11 15,-1 1 15-15,0-3-1 0,1 2-2 0,0-1 0 16,-1 0 30-16,-2 0-37 0,3-1 34 0,-1 1-38 16,1-2-1-16,-1 1 33 0,-3 0-38 15,3-1 42-15,-1-2-47 0,-1 5 37 0,2-5-37 16,-1 2 37-16,-2 0-32 0,2-1-6 0,-1 1 5 15,1-1 0-15,-1 0-7 0,2 2 48 0,-4-3-41 16,4 0 3-16,-3 0 1 0,2 1 0 0,-1 2 3 16,-2-2 0-16,-2-1-55 0,-1 2 68 15,2-1-14-15,-3-1 12 0,1 1-3 0,1 0-56 16,-2 1 65-16,2 0 0 0,0-2-3 0,-3 0-3 16,3 1-2-16,0-1 0 0,-3 0-15 0,3 2 31 15,-3-2-21-15,1 0-1 0,0 0 1 0,0 4-1 16,-1-3-1-16,1-1 1 0,-19 0 1 0,31 1-3 15,-31-1 36-15,29 0-43 0,-29 0 44 16,27 1-46-16,-27-1 35 0,28 2-46 0,-28-2 46 16,27 0-40-16,-27 0 39 0,28 3-53 0,-28-3 53 15,28 0-42-15,-28 0 3 0,30 0 5 0,-30 0 3 16,29 2 21-16,-29-2-23 0,28 0 2 0,-28 0 3 16,31 0-14-16,-31 0 53 0,28 0-44 15,-28 0 3-15,29 0 1 0,-29 0 1 0,28 0 1 16,-28 0-1-16,27-2 1 0,-27 2-10 0,28 0 14 15,-28 0-2-15,21 0 4 0,-21 0-4 0,23-3 2 16,-23 3 1-16,25 0-2 0,-25 0-1 0,26 0-10 16,-26 0 14-16,27-2-4 0,-27 2 2 15,24-1 1-15,-24 1 0 0,23-1-1 0,-23 1-2 16,24-1 2-16,-24 1-11 0,23 0 49 0,-23 0-46 16,22-2 5-16,-22 2-1 0,23-2 1 0,-23 2 0 15,22 0 0-15,-22 0 1 0,25 0-7 0,-25 0-3 16,22 0 51-16,-22 0-47 0,27-2 3 15,-27 2 1-15,24 0 2 0,-24 0 0 0,26 0-2 16,-26 0 4-16,23 0-13 0,-23 0 51 0,24-1-48 16,-24 1 3-16,20 0 3 0,-20 0 34 0,22 0-39 15,-22 0 41-15,20 0-48 0,-20 0 42 16,20-2-56-16,-20 2 61 0,20 0-48 0,-20 0 38 16,22-2-40-16,-22 2 40 0,19-1-40 0,-19 1 39 15,23-1-39-15,-23 1 38 0,22 0-51 0,-22 0 60 16,25-1-51-16,-25 1 8 0,25-2 2 0,-25 2 4 15,28-1 0-15,-28 1 2 0,29 0 1 0,-29 0-9 16,31-3 2-16,-13 3 12 0,0-1 3 0,-1 1-2 16,-17 0 0-16,32 0 1 0,-32 0 19 15,32 0-23-15,-32 0-2 0,31 0-8 0,-31 0 13 16,31 0-4-16,-31 0 4 0,29-3 0 0,-29 3 1 16,28 0-2-16,-28 0 3 0,28 0-1 0,-28 0-11 15,27 0 16-15,-27 0-5 0,28-1 5 16,-28 1-1-16,23 0 0 0,-23 0-1 0,25-1 0 15,-25 1-1-15,20-2-9 0,-20 2 11 0,23-1-5 16,-23 1 2-16,23-2 2 0,-23 2-8 0,23 0 8 16,-23 0-2-16,27-1 44 0,-27 1-53 0,27-1 38 15,-27 1-44-15,28-5 50 0,-28 5-39 0,29 0 25 16,-29 0-44-16,32-2 44 0,-13 1-44 0,-2-1 44 16,2 0-44-16,-2 0 39 0,2 2-40 15,0-1 45-15,-2-1-47 0,2 0 48 0,-1 1-47 16,0 0 39-16,1 1-38 0,-3-1 44 0,3-1-55 15,-2 1 56-15,2 0-49 0,0-1 9 16,-2 1 4-16,2 0 4 0,-1 1-1 0,0-2 11 16,0 2-9-16,1-2 2 0,0 2-10 0,-2-3 64 15,1 3-62-15,-1-2 5 0,-17 2 3 0,31 0 2 16,-13-1 0-16,1 0 2 0,-1 1 0 0,0-1-9 16,1-3 54-16,-1 4-53 0,1 0 50 0,-1-2-49 15,3 2 46-15,-1 0-48 0,1 0 53 16,0-1-56-16,2 1 42 0,-1 0-43 0,-1 0 50 15,0 0-47-15,2 0 40 0,-2 0-47 0,4 1 47 16,-4-1-53-16,-1 0 54 0,-1 0-55 0,2 2 48 16,-2-2-45-16,0 0 54 0,0 0-55 15,-1 0 50-15,1 0-50 0,0 2 51 0,-19-2-50 16,32 2 51-16,-15-2-52 0,2 0 46 0,-19 0-68 16,35 0 81-16,-15 0-56 0,-2 0 49 0,1 0-50 15,0 0 51-15,1 0-54 0,0 0 52 0,0 0-60 16,2 0 59-16,-3 0-56 0,-1-2 58 0,3 4-52 15,-21-2 52-15,34 0-52 0,-15 1 52 0,0-1-53 16,-2 1 49-16,-17-1-54 0,33 1 66 0,-15-1-60 16,-18 0 61-16,31 2-54 0,-31-2 50 15,29 0-50-15,-29 0 52 0,31 3-56 0,-31-3 49 16,29 0-49-16,-29 0 52 0,28 2-55 16,-28-2 52-16,28 0-59 0,-28 0 60 0,31 2-54 15,-31-2 56-15,31 1-57 0,-13-1 48 0,1 1-48 16,0 1 54-16,0-2-53 0,0 1 55 0,-2 0-57 15,3-1 50-15,-1 2-50 0,1-1 53 0,0 0-59 16,-2-1 58-16,1 1-59 0,-1 1 62 0,0-2-54 16,1 2 55-16,-3-1-55 0,3 0 52 0,-1 0-54 15,-2-1 54-15,2 4-58 0,-18-4 59 0,33 1-61 16,-16 0 64-16,1 0-55 0,0-1 52 0,0 2-54 16,1 1 56-16,-1-3-55 0,2 1 47 15,-1 0-45-15,-2 1 51 0,1-1-53 16,-1 2 51-16,2-2-53 0,-3-1 53 0,2 3-51 15,1-3 54-15,-2 1-51 0,1 2 42 0,-18-3-46 16,29 3 53-16,-29-3-53 0,28 2 52 0,-14 1-47 16,-14-3 53-16,28 3-60 0,-28-3 54 0,27 2-54 15,-27-2 49-15,26 5-73 0,-26-5 86 0,25 2-56 16,-25-2 51-16,26 2-54 0,-26-2 53 0,24 5-54 16,-24-5 53-16,26 2-59 0,-26-2 65 15,24 1-67-15,-24-1 63 0,23 4-53 0,-23-4 52 0,22 3-53 16,-22-3 51-16,22 1-52 0,-22-1 54 0,26 4-59 15,-26-4 61-15,26 0-64 16,-26 0 64-16,29 2-53 0,-29-2 53 0,28 0-54 16,-28 0 54-16,31 1-57 0,-31-1 48 0,29 0-44 15,-29 0 49-15,30 1-52 0,-30-1 52 0,29 0-46 16,-29 0 46-16,30 0-54 0,-30 0 58 0,29 0-69 16,-29 0 61-16,29 0-54 0,-29 0 64 0,27 0-54 15,-27 0 50-15,27-1-53 0,-27 1 57 0,28 0-59 16,-28 0 54-16,27 0-58 0,-27 0 59 0,28-1-58 15,-28 1 58-15,26-2-51 0,-26 2 51 0,28 0-54 16,-28 0 53-16,29 0-52 0,-29 0 53 0,28 0-60 16,-28 0 18-16,28 0-10 15,-28 0 60-15,27 0-54 0,-27 0 53 0,28-2-56 16,-28 2 55-16,27 0-54 0,-27 0 42 0,27-1-45 16,-27 1 54-16,28 0-59 0,-28 0 57 0,28-1-54 15,-28 1 56-15,28 1-55 0,-28-1 56 0,30 0-57 16,-30 0 47-16,29 0-50 0,-29 0 60 0,31 1-55 15,-31-1 54-15,28 2-55 0,-28-2 56 0,28 0-54 16,-28 0 57-16,28 2-58 0,-28-2 61 0,31 0-63 16,-31 0 61-16,34 1-55 0,-13 0 54 0,-3-1-58 15,1 0 55-15,1-1-58 0,-2 1 57 0,3 0-57 16,-3 0 52-16,-18 0-60 0,33 0 66 16,-33 0-55-16,28 0 53 0,-28 0-55 15,29 1 55-15,-29-1-52 0,27 0 45 0,-27 0-48 16,27 0 53-16,-27 0-53 0,27 0 52 0,-27 0-52 15,27 0 53-15,-27 0-57 0,29-1 60 0,-29 1-59 16,28-1 52-16,-28 1-50 0,28-2 54 0,-28 2-54 16,28 0 55-16,-28 0-55 0,30 0 54 0,-30 0-57 15,28-3 56-15,-28 3-56 0,28-1 57 0,-28 1-75 16,26-1 79-16,-26 1-55 0,29-2 53 0,-29 2-54 16,29-1 52-16,-29 1-56 0,32-3 57 0,-13 2-60 15,-1-2 61-15,1 3-63 16,2-2 63-16,-1 2-55 0,-2-3 55 0,3 3-56 15,3-2 56-15,-5 2-59 0,4-1 52 0,-3 0-51 16,0 0 56-16,0 1-54 0,2-2 55 0,-3 0-56 16,1 2 55-16,1 0-54 0,-2 0 55 0,2 0-56 15,0 0 49-15,-3 0-96 0,4-2 112 0,-2 2-57 16,0 0 53-16,-1 0-56 0,2 0 53 0,-1 0-54 16,0 0 54-16,0 0-59 0,0 0 53 0,1-1-54 15,-2 1 61-15,2 0-56 0,-1 0 52 0,1 0-53 16,-1-2 50-16,1 2-53 0,0 0 57 0,3-2-59 15,-3 1 59-15,1 1-63 0,-2-1 64 16,5 1-103-16,0 0 115 0,-3 0-61 0,-2 0 52 16,5-1-57-16,0-1 56 0,-4 2-60 15,-1-1 53-15,-1 0-56 0,0-1 62 0,-2 2-54 16,-17 0 53-16,31-1-55 0,-31 1 60 0,32 0-62 16,-32 0 54-16,29 0-54 0,-29 0 41 0,28-3-37 15,-28 3 53-15,26 0-55 0,-26 0 53 0,21 0-54 16,-21 0 55-16,25-1-55 0,-25 1 49 0,25-1-67 15,-25 1 75-15,27-2-53 0,-27 2 52 0,28-1-49 16,-28 1 45-16,30-3-54 0,-30 3 55 0,30-1-56 16,-30 1 54-16,27-3-59 0,-27 3 63 15,28-2-54-15,-28 2 54 0,26 0-55 0,-26 0 55 16,23-1-106-16,-23 1 121 0,19 0-66 0,-19 0 57 16,0 0-66-16,24-1 65 0,-24 1-58 15,0 0 55-15,0 0-55 0,21 0 55 0,-21 0-58 16,0 0 49-16,0 0-50 0,0 0 58 0,16-1-55 15,-16 1 54-15,0 0-53 0,0 0 53 0,0 0-55 16,0 0 57-16,0 0-57 0,0 0 47 0,17-4-47 16,-17 4 52-16,0 0-52 0,0 0 51 0,0 0-52 15,0 0 51-15,0 0-52 0,0 0 55 0,0 0-57 16,0 0 51-16,0 0-47 0,0 0 51 16,0 0-54-16,-10-5 55 0,10 5-56 0,0 0 53 15,0 0-57-15,0 0 57 0,0 0-60 0,0 0 60 16,0 0-65-16,-14-3 55 0,14 3-51 15,0 0 40-15,0 0-55 0,0 0 42 0,0 0-55 16,0 0 31-16,-9-6-53 0,9 6 29 0,0 0-37 16,0 0-18-16,-7-6-16 0,7 6-41 0,0 0-23 15,-11-7-24-15,11 7-54 0,0 0-247 0,-13-7 2 16</inkml:trace>
  <inkml:trace contextRef="#ctx0" brushRef="#br0" timeOffset="73422.77">21803 9466 26 0,'0'0'102'0,"-20"1"-24"0,20-1-14 15,0 0-16-15,0 0-5 0,-21 0-14 0,21 0-1 16,0 0-8-16,-20 0 4 0,20 0-18 0,0 0 1 16,-21-1-6-16,21 1-10 0,0 0-29 0,-23 0-5 15,23 0-89-15,0 0 45 0</inkml:trace>
  <inkml:trace contextRef="#ctx0" brushRef="#br0" timeOffset="81140.78">6110 5050 231 0,'0'0'294'16,"0"0"-117"-16,0 0-6 15,0 0-55-15,0 0 10 0,0 0-39 0,-9-8 12 16,9 8-26-16,0 0 15 0,0 0-28 0,0 0 7 15,0 0-7-15,0 0 4 0,0 0-9 0,0 0-2 16,0 0-17-16,-5-8 1 0,5 8-5 0,0 0 13 16,0 0 2-16,0 0-7 0,0 0 6 0,0 0 1 15,0 0 2-15,0 0-21 0,9 7 26 0,-9-7 8 16,0 0 1-16,0 0-9 0,8 8-8 0,-8-8-8 16,0 0-2-16,0 0-2 0,11 9-5 0,-11-9-1 15,0 0 4-15,8 8-5 0,-8-8-3 0,5 8 2 16,-5-8-3-16,0 0 2 0,13 8 3 0,-13-8 7 15,0 0 4-15,11 6 2 0,-11-6 10 16,0 0 7-16,17 4-15 0,-17-4 10 0,18 0-6 16,-18 0 1-16,28-10-5 0,-8 2-2 0,7-3-4 15,0-3 0-15,5-3-2 0,0-2-1 0,4 1-5 16,6-7 43-16,1 0-61 0,2 0 53 0,0 0-60 16,-2 0 45-16,-2 1-53 0,-6 4 45 0,-2 3-53 15,-3 0 44-15,-4 0-51 0,0 3 52 16,-7 4-51-16,-5 1 49 0,-2 1-53 0,-3 4 49 15,-9 4-52-15,11-5 51 0,-11 5-52 0,0 0 48 16,0 0-60-16,0 0 34 0,0 0-78 0,0 0 10 16,-3 16-74-16,3-16 32 0,-9 17-50 0,4-8-40 15,1 5-37-15,-3 0-32 0,3 0-56 16,-1 3-294-16,1-1-155 0</inkml:trace>
  <inkml:trace contextRef="#ctx0" brushRef="#br0" timeOffset="82147.89">7147 5915 28 0,'0'0'219'0,"0"0"24"15,0 0-99-15,0 0 16 0,0 0-61 0,0 0 15 16,-3-11-100-16,3 11-5 0,0 0-29 0,0 0 124 15,0 0 29-15,0 0 17 0,0 0-49 0,0 0 2 16,0 0-23-16,0 0-2 0,0 0-20 0,0 0-12 16,0 0 2-16,0 0 9 0,0 0 7 0,0 0-11 15,0 0 4-15,0 0-5 0,0 0-6 0,0 0-7 16,0 0-8-16,0 0-7 0,0 0-4 0,0 0 0 16,0 0 2-16,0 0-3 0,11 4 8 0,-11-4 14 15,0 0 2-15,2 17-5 0,-2-17-7 16,1 11-7-16,-1-11 33 0,1 16-48 0,-1-16 34 15,4 16-40-15,-4-16 40 0,5 15-47 0,-5-15 40 16,7 16-34-16,-7-16 48 0,10 10-40 0,-10-10 58 16,13 8-53-16,-13-8 57 0,19 4-54 15,-19-4 55-15,29-4-46 0,-8-2 47 0,2-3-64 16,5-3 50-16,0-3-59 0,2-2 49 0,1-5-55 16,2 3 59-16,7-7-36 0,-8 2 58 0,2 2-59 15,-2 1 44-15,0-2-62 0,-2 1 46 0,-2 3-57 16,-4 1 53-16,-1 2-56 0,-5 5 50 0,-4 0-53 15,-1 2 48-15,-4 4-60 0,-9 5 49 0,13-11-61 16,-13 11 39-16,0 0-86 0,0 0 23 0,0 0-77 16,0 0-26-16,0 0-64 0,-6 8-38 15,-1 0-13-15,-2 1-89 0,-5 4-197 0,2-1-92 16</inkml:trace>
  <inkml:trace contextRef="#ctx0" brushRef="#br0" timeOffset="83030.89">6666 6800 195 0,'0'0'207'0,"0"0"-21"15,0 0-65-15,0 0 9 0,-6-8-54 16,6 8 25-16,0 0-128 0,0 0 25 0,0 0-10 0,0 0 117 16,0 0 19-16,0 0 3 0,0 0-18 15,0 0-19-15,0 0-13 0,0 0-18 0,0 0-11 16,0 0-7-16,0 0 4 0,0 0 6 0,0 0 5 15,0 0-3-15,0 0 8 0,0 0 2 0,0 0-4 16,0 0-15-16,0 0-2 0,0 0-7 0,0 0-2 16,0 0-16-16,0 0 1 0,0 0-7 0,0 0-2 15,0 0 2-15,0 0-2 0,0 0-3 16,0 0 2-16,0 0 2 0,0 0 10 0,0 0 22 0,0 11-34 16,0-11 28-16,0 0-18 0,2 12 42 15,-2-12-54-15,5 12 37 0,-5-12-25 0,3 15 34 16,-3-15-40-16,4 18 37 0,-4-18-44 0,3 18 43 15,0-9-42-15,2 1 44 0,-2 0-35 0,1 0 53 16,2 0-53-16,-1-3 51 0,0 1-49 0,2 0 59 16,-7-8 10-16,16 10-6 0,-16-10-1 0,18 5-1 15,-18-5-7-15,26 0-14 0,-10-3-55 16,6-2 71-16,1-2-61 0,8-7 57 0,1-1-57 16,2-3 48-16,8-6-57 0,2-2 47 0,-1-2-55 15,1 1 52-15,-2-2-65 0,0 0 52 0,-2 2-47 16,-10 6 50-16,0 1-54 0,-4 1 50 0,-1 4-53 15,-7 4 55-15,-2 1-62 0,-4 2 50 16,-1 1-49-16,-11 7 53 0,14-9-55 0,-14 9 53 16,0 0-54-16,0 0 51 0,0 0-70 0,0 0 32 15,17 2-89-15,-17-2 18 0,0 0-78 0,-2 14 15 16,2-14-60-16,-1 15-46 0,1-15-52 0,-6 18 7 16,6-18-379-16,-4 19-206 0</inkml:trace>
  <inkml:trace contextRef="#ctx0" brushRef="#br0" timeOffset="84108.88">7550 7504 422 0,'0'0'336'0,"0"0"-78"16,-5-9-45-16,5 9-29 0,0 0-31 0,-5-9-16 16,5 9-14-16,0 0-13 15,-6-11-4-15,6 11 3 0,0 0 27 0,-7-9-42 16,7 9 25-16,0 0-55 0,0 0 20 0,-4-9-49 0,4 9 29 16,0 0-48-16,0 0 35 0,0 0-47 15,0 0 34-15,-2-10-52 0,2 10 55 0,0 0-36 16,0 0 45-16,0 0-52 0,0 0 66 0,0 0-49 15,14 6 53-15,-14-6-55 0,6 8 55 0,-6-8-47 16,9 12 57-16,-9-12-51 0,10 12 56 0,-4-4-58 16,-1 1 56-16,1 0-59 0,-1 1 54 0,2 0-61 15,-2 0 51-15,1 2-52 0,0-3 50 0,1 4-55 16,-1-5 62-16,1 1-52 0,-2 1 52 0,2-4-9 16,0 2-6-16,-1-1-3 0,-6-7 0 15,17 9 2-15,-17-9-5 0,15 5-4 0,-15-5-3 16,23 2-20-16,-9-5-2 0,4-1 7 0,4-3-6 15,2-1-44-15,3-5 44 0,5 0-42 0,0-4 40 16,0-4-39-16,9-5 43 0,-2-1-44 0,1-5 40 16,2 3 3-16,-2-2-4 0,-2 0 17 0,0 5 1 15,-7 6-1-15,-3 0 22 0,-1 4-44 0,-1-1 21 16,-7 6-35-16,-3 1 22 0,1 1-18 0,-7 1 25 16,3 2-34-16,-4-1 35 0,-9 7-34 0,15-8 29 15,-15 8-34-15,13-7 31 0,-13 7-34 16,0 0 34-16,13-8-36 0,-13 8 32 0,0 0-34 15,10-4 33-15,-10 4-34 0,0 0 39 16,0 0-42-16,10-8 36 0,-10 8-41 0,0 0 32 16,0 0-27-16,0 0 40 0,0 0-33 0,0 0 33 15,10-5-35-15,-10 5 32 0,0 0-33 0,0 0 31 16,0 0-32-16,0 0 33 0,0 0-52 0,0 0 27 16,0 0 29-16,0 0-32 0,0 0 30 0,0 0-34 15,0 0 28-15,0 0-36 0,11 5-7 0,-11-5-37 16,0 0-9-16,0 0-31 0,0 0-23 0,0 0-36 15,0 0-11-15,0 0-56 0,0 0 38 0,0 0-31 16,1 11-36-16,-1-11-11 0,0 0 0 0,0 0-53 16,0 0-314-16,0 0-170 0</inkml:trace>
  <inkml:trace contextRef="#ctx0" brushRef="#br0" timeOffset="87689">10202 8233 475 0,'0'0'504'0,"0"0"-157"0,0 0-52 0,-8-7-42 15,8 7-75-15,0 0 2 0,0 0-59 0,-4-9 26 16,4 9-62-16,0 0 29 0,0 0-60 0,0 0 51 16,3-11-62-16,-3 11 41 0,0 0-66 15,0 0 46-15,0 0-59 0,0 0 49 0,0 0-56 16,0 0 48-16,0 0-45 0,19 2 45 0,-19-2-55 15,9 9 57-15,-9-9-56 0,9 14 52 16,-5-5-59-16,1 1 54 0,-1-2-52 0,1 1 52 16,-3 1-63-16,2-1 61 0,1 3-54 0,-2-4 53 15,2 1-55-15,-5-9 60 0,9 13-38 0,-9-13 63 16,9 12-50-16,-9-12 62 0,15 7-56 0,-15-7 51 16,22 0-65-16,-7-3 56 0,6-5-62 0,2-1 51 15,5-3-61-15,1-4 51 0,3-3-58 0,0-3 49 16,1 1-57-16,6-8 58 0,0 3-7 0,-8 2-6 15,1-1-4-15,-2 3-3 0,0 1-1 0,-3 0 0 16,-2 1-1-16,1 3-8 0,-3 3 4 0,-7-1-9 16,0 4 9-16,-5 2-3 0,1 3 0 15,-3 0-6-15,-9 6 3 0,10-9-4 0,-10 9-2 16,0 0-13-16,0 0-12 0,0 0-30 0,0 0-32 0,0 0-27 16,-18 5-29-16,4 2-24 0,0 5-37 15,-5-2-37-15,-2 2-6 0,-2 3-25 0,-1 1-17 16,0-2-8-16,-2 2-227 0,3 1-12 0</inkml:trace>
  <inkml:trace contextRef="#ctx0" brushRef="#br0" timeOffset="88141">10248 8250 242 0,'-17'-7'463'16,"17"7"-124"-16,-13-8-42 0,13 8-45 0,-12-9-43 15,12 9-7-15,-9-9-54 0,9 9 22 0,-8-7-56 16,8 7 33-16,-9-8-72 0,9 8 37 0,0 0-69 16,-6-7 39-16,6 7-73 0,0 0 48 0,0 0-50 15,0 0 45-15,0 0-60 0,0 0 58 0,0 13-58 16,0-13 50-16,5 15-55 0,-3-7 50 0,2 1-38 16,1 3 46-16,-1 0-38 0,0-2 53 0,1 2-50 15,0 0 59-15,0-3-55 0,3-1 63 0,0 2-54 16,-2-3 50-16,3 0-7 0,-9-7 0 0,22 7-8 15,-22-7-12-15,25 3-7 0,-6-5-53 16,2-3 53-16,3-1-56 0,5-4 51 16,2-1-56-16,1-3 57 0,-1-2-56 0,1-2 50 15,1 1-58-15,-2-5 61 0,1 2-9 0,-3 1-3 16,2-2-5-16,-3 3-1 0,-1-1-2 0,-3 2-2 16,-1 0-2-16,-5 3 0 0,-2 4 0 0,0-3 6 15,-5 4-1-15,2 2 5 0,-4 0-9 0,-9 7-2 16,15-10 0-16,-15 10 0 0,12-9-1 0,-12 9-2 15,9-6 4-15,-9 6-12 0,0 0 7 0,9-6-15 16,-9 6-3-16,0 0-32 0,0 0-37 0,0 0-31 16,0 0-37-16,0 0-25 0,0 0-68 0,0 0-33 15,0 0-33-15,0 0-19 0,0 0-339 16,-18 4-198-16</inkml:trace>
  <inkml:trace contextRef="#ctx0" brushRef="#br0" timeOffset="90594.01">7608 7475 343 0,'0'0'345'0,"0"0"-90"0,-8-5-66 0,8 5-22 16,0 0-43-16,0 0-15 0,-9-9-17 16,9 9 2-16,0 0-1 0,0 0-11 15,0 0 1-15,0 0-9 0,-6-8-8 0,6 8-8 16,0 0-10-16,0 0 0 0,0 0 8 0,0 0 0 15,0 0-4-15,20 0-8 0,-20 0-2 0,14 5-9 16,-14-5-5-16,18 8-6 0,-8-3-1 0,2 2 1 16,-2 1-2-16,2 1-2 0,-1-1 3 0,0 4 1 15,0-3-2-15,3 3-2 0,-3 1 12 0,0-4-10 16,0 1 7-16,1 0-1 0,-2 1-4 0,1-3 4 16,0 1 54-16,-1 0-57 0,1-3 49 0,-2-2-37 15,4 3 55-15,-13-7-58 0,24 5 51 0,-24-5-54 16,31-1 51-16,-13-2-62 0,5-2 58 15,-1-5-60-15,4 0 2 0,3-4 3 0,0-3-5 16,-1 0 0-16,1-3-7 0,1-3 48 0,-1 1-55 16,1-3 48-16,-2 2-54 0,0 0 48 0,-3-1-55 15,-3 6 46-15,0-2-50 0,-4 5 48 0,-4 1-51 16,-2 2 38-16,-1 2-43 0,-5 1 53 0,1 3-51 16,-7 6 49-16,7-11-55 0,-7 11 45 0,0 0-56 15,0 0 31-15,-5-8-84 0,5 8 24 16,-11 5-68-16,0-2 27 0,-4 4-53 0,0 3-22 15,-5 3-32-15,0 0-13 0,-1 2-63 0,-1 0 60 16,-1 1-367-16,0 1-131 0</inkml:trace>
  <inkml:trace contextRef="#ctx0" brushRef="#br0" timeOffset="91141.01">7627 7527 475 0,'0'0'435'0,"-8"-11"-112"15,8 11-65-15,-4-9-59 0,4 9-35 0,0 0-32 0,-5-8-34 16,5 8-19-16,0 0-16 0,0 0-9 16,0 0-5-16,0 0-3 0,0 0 27 0,0 0-26 15,0 0-8-15,12 4-3 0,-7 4-64 0,4 1 58 16,-2 2 4-16,2 0-5 0,2 4-42 15,0-2 89-15,1 0-41 0,-1 3 45 0,-1-4-60 16,1 2 40-16,-1 0-53 0,-1-3 43 0,-2 0-44 16,1 0 51-16,1-1-52 0,-4-2 48 0,2 0-49 15,-7-8 68-15,11 12-44 0,-11-12 64 0,11 10-40 16,-11-10 56-16,12 5-51 0,-12-5 47 0,0 0-67 16,26-3 47-16,-11-4-59 0,4-1 48 0,0-4-59 15,8-5 48-15,0-3-55 0,2-3 0 0,7-8 2 16,1 1 2-16,2-3 59 0,-1-1-44 15,0 2 42-15,1 2-38 0,-4 2 49 0,-4 4-16 0,-3 5-50 16,0-2 38-16,-4 4-11 0,1 4-7 16,-9-2-9-16,2 6-5 0,-4 0 5 0,-1 1-11 15,-4 2-3-15,-9 6-1 0,14-9-3 0,-14 9-2 16,13-9-2-16,-13 9-1 0,9-5 0 0,-9 5-9 16,0 0 1-16,0 0 3 0,0 0 7 0,0 0-5 15,0 0-48-15,10 7 35 0,-10-7-71 31,0 0 31-31,-1 10-76 0,1-10 34 0,-3 12-71 0,3-12 26 16,-4 12-58-16,4-12-17 0,-3 16-55 0,3-16-55 31,-6 15 6-31,4-4-390 0,2-11-236 16</inkml:trace>
  <inkml:trace contextRef="#ctx0" brushRef="#br0" timeOffset="92506.01">10542 9075 126 0,'0'0'330'0,"0"0"-132"16,0 0-123-16,0 0-47 0,0 0 83 15,0 0 29-15,0 0 33 0,0 0-19 0,0 0-23 0,0 0-21 16,-12-3-17-16,12 3-7 0,0 0-9 0,0 0-6 16,0 0 2-16,0 0-1 0,-9-7-8 15,9 7 4-15,0 0 0 0,0 0-2 16,0 0-4-16,0 0-12 0,0 0-10 0,0 0-7 15,0 0-8-15,0 0-14 0,0 0-4 0,0 0 12 16,0 0 0-16,0 0-2 0,0 0 31 0,0 0-26 16,-5 11 36-16,5-11-44 0,5 14 40 0,-5-14-46 15,6 17 43-15,-2-7-42 0,2 1 44 0,0 4-46 16,-1-3 53-16,5 0-56 0,-2 5 54 16,1-2-55-16,0-3 47 0,1 2-61 0,0 0 54 15,0-4-48-15,1 1 51 0,-2-2-62 0,2 3 64 16,1-3-50-16,-1-2 61 0,1 1-33 0,-1-3 57 15,-11-5-11-15,23 6-8 0,-23-6-3 0,28 1-9 16,-11-3-4-16,6-3-1 0,-1-3-11 0,0-1-3 16,5-3-54-16,0-3 55 0,3-2-51 0,-2-2 50 15,0-3-53-15,0-1 55 0,0-2-61 0,0-2 53 16,7-5-51-16,-8 6 55 0,-1 1-55 0,1-1 53 16,-3 4-53-16,-3 2 54 0,1 2-55 0,-8 3 48 15,0 3-51-15,-4 2 58 0,-1 1-54 0,-3 3 53 16,-6 6-55-16,8-9 51 0,-8 9-61 15,0 0 58-15,0 0-56 0,0 0 45 16,0 0-86-16,0 0 10 0,-18 5-86 0,7 2 13 16,-5 4-59-16,0 2-36 0,-3-1-35 0,-2 5-34 15,-3 0-37-15,-1 0-249 0,3 0-120 0</inkml:trace>
  <inkml:trace contextRef="#ctx0" brushRef="#br0" timeOffset="93016">10516 9257 261 0,'0'0'422'0,"-8"-8"-125"16,8 8-61-16,0 0-43 0,-3-14-40 16,3 14-22-16,0 0-13 0,-2-9-13 0,2 9-10 15,0 0-6-15,4-8-36 0,-4 8 20 16,0 0-12-16,0 0-6 0,13-4 27 0,-13 4-41 15,10 4 24-15,-10-4-42 0,16 9 19 0,-4-1-27 16,-3 1 33-16,0 3-50 0,4 0 45 0,-3 3-35 16,1 2 41-16,0 0-35 0,-1 1 36 0,0 0-8 15,2-2 1-15,-3 4-7 0,1-2-2 0,-2 0-41 16,1 0 50-16,0-4-45 0,1 1 64 0,-4-3-58 16,3-2 63-16,-2 2-49 0,0-6 52 15,1 1 0-15,0 0 4 0,2-1 2 0,-10-6-13 0,18 1-6 16,-18-1-5-16,29-1-3 0,-5-8-3 15,-1 1-4-15,7-6-2 0,0-2-2 0,2-3-8 16,0-4-3-16,9-4-5 0,-1-4-15 0,-1-1-45 16,2-2 58-16,-1 1-47 0,-1 2 54 0,-2 1-53 15,-6 6 60-15,-3 3-59 0,-1 1 49 0,-4 3-52 16,-4 5 58-16,-2-2-54 0,-2 6 53 0,-3-2-57 16,-3 5 55-16,-9 5-56 0,11-9 56 0,-11 9-55 15,13-5 54-15,-13 5-65 0,0 0 63 0,0 0-54 16,0 0 62-16,0 0-56 0,17 2 55 15,-17-2-56-15,0 0 53 0,2 12-59 0,-2-12 52 16,0 0-54-16,0 15 41 0,0-15-96 16,-1 10 36-16,1-10-82 0,-3 13 16 0,3-13-65 15,-1 11-52-15,1-11-62 0,-5 14-58 0,5-14-359 16,-7 10-240-16</inkml:trace>
  <inkml:trace contextRef="#ctx0" brushRef="#br0" timeOffset="101070.31">22457 10651 106 0,'0'0'284'0,"0"0"-152"0,-20 0-40 0,20 0 37 16,-13 3 24-16,13-3-37 0,0 0 11 0,-20 1-26 16,20-1 10-16,0 0-42 0,0 0 4 0,-22 0-26 15,22 0 15-15,0 0-20 0,0 0 12 0,0 0-12 16,-17 0 10-16,17 0-16 0,0 0 4 15,0 0-5-15,0 0 8 0,0 0-1 0,0 0 1 16,0 0 5-16,0 0-8 0,0 0 17 16,0 0-25-16,0 0 22 0,0 0-22 0,4 9 24 15,-4-9-33-15,0 0 14 0,22 3-21 0,-22-3 28 16,17 1-36-16,-17-1 26 0,20 1-43 0,-20-1 46 16,22 3-30-16,-22-3 47 0,27 0-60 0,-27 0 23 15,30 0-23-15,-30 0 34 0,35 0-5 0,-16 0-1 16,1 0-2-16,-2 0-3 0,4 0-2 0,-2-3-3 15,1 2-1-15,-1 1-10 0,1-1 8 0,0 1-1 16,-1 0 2-16,1-1 2 0,2 1-4 16,3 0 0-16,-2-1-1 0,2 0-2 0,-1 1-10 15,0-2 12-15,1 0-4 0,-1 2 4 0,-1-2-1 16,-2 2 4-16,3 0 3 0,3-1-1 16,-2 1 2-16,1-2-10 0,-3 2 9 0,4 0-4 15,-1 0 2-15,0 0-6 0,-2 0 4 0,1 0-1 16,1 0-2-16,-3 0-1 0,-2 0 2 0,3 0-11 15,-2 0 3-15,-1 0 1 0,1 0-9 0,1 2 18 16,2-1 0-16,-1-1-3 0,-4 0 1 0,3 0-3 16,2 2-7-16,-1-2 10 0,-5 0-6 0,1 0 5 15,5 2-1-15,-2 0-1 0,0-1-1 16,-5 0 1-16,3 0-2 0,0-1-7 0,-3 1 0 16,0 3 4-16,3-4 6 0,-3 2-1 0,0-2-1 15,2 2 0-15,-3-2-2 0,2 1 1 16,-1 2 0-16,0-3-6 0,2 1 6 0,-3 0-6 15,2 1 7-15,-1-2 0 0,-1 1-1 0,1 0-1 16,-2-1-2-16,3 3 2 0,1-3-8 0,-2 0 11 16,0 0-8-16,0 3 8 0,-1-3-2 0,3 0 0 15,-2 0 1-15,0 0 1 0,0 1-3 0,-1-1-8 16,1 1 10-16,-1 1-9 0,0 0 11 16,1-2-3-16,-2 1 0 0,-17-1-1 0,31 1-1 15,-15 0 1-15,3-1-2 0,-2 0-3 16,-17 0-9-16,33 4 11 0,-14-3 9 0,-2 0-4 15,1 0 1-15,0-1 0 0,0 2-2 0,-1-1 0 16,0 2-9-16,2-3 8 0,0 1-4 0,-1-1 5 16,0 3 0-16,-18-3-1 0,32 0-1 0,-32 0 2 15,33 1-1-15,-33-1-7 0,31 2 15 0,-31-2-16 16,31 1 8-16,-31-1 2 0,32 1-39 0,-32-1 43 16,30 0 0-16,-30 0-2 0,35 2-31 0,-15-2 28 15,-20 0-1-15,32 0 7 0,-14 1 6 16,-18-1-8-16,36 0-3 0,-19 0-1 0,2 1 0 15,-19-1 0-15,33 3-9 0,-33-3 10 0,32 0-8 16,-32 0 9-16,30 2-2 0,-10-1 1 0,-20-1-1 16,30 0-2-16,-30 0 3 0,30 2-8 15,-30-2 8-15,30 0-8 0,-12 4 9 0,-18-4-1 16,27 1-1-16,-27-1 0 0,28 1-1 0,-28-1-2 16,26 1-6-16,-26-1 2 0,27 0 1 0,-27 0 9 15,26 2-2-15,-26-2-2 0,26 3 2 0,-26-3-1 16,30 2-1-16,-30-2-2 0,28 2-8 0,-28-2 11 15,28 1-6-15,-28-1 8 0,28 3-1 16,-28-3-1-16,25 1 1 0,-25-1-3 0,26 3 1 16,-26-3-7-16,24 1 12 0,-24-1-13 0,23 1 10 15,-23-1-1-15,24 1-3 0,-24-1 3 0,23 2-1 16,-23-2-1-16,27 0-8 0,-27 0 2 0,23 3 3 16,-23-3 6-16,26 0-2 0,-26 0 1 0,23 0 2 15,-23 0 4-15,24 1-7 0,-24-1-1 16,24 1-8-16,-24-1 10 0,25 2-7 0,-25-2 8 15,25 0-1-15,-25 0-2 0,26 2 2 0,-26-2-2 16,27 0 2-16,-27 0-12 0,29 0 13 0,-29 0-7 16,24-2 7-16,-24 2 0 0,23 0-1 15,-23 0 0-15,23-2-5 0,-23 2 4 0,23-1-7 16,-23 1 11-16,23-1-8 0,-23 1 5 0,23 0 1 16,-23 0-1-16,20 0 0 0,-20 0-1 0,26-3 1 15,-26 3-1-15,25-3-7 0,-25 3 9 16,25-2-3-16,-25 2 2 0,24-2-2 0,-24 2 0 15,22-2 0-15,-22 2 0 0,23-1-1 0,-23 1-6 0,22-3 9 16,-22 3-6-16,23 0 5 0,-23 0 2 16,24-2-2-16,-24 2 0 0,22 0 1 0,-22 0-4 15,23-2 3-15,-23 2-7 0,25-4 6 0,-25 4-46 16,27-1 56-16,-27 1-1 0,23-1-2 16,-23 1-2-16,23 0-42 0,-23 0 48 0,24-1-34 15,-24 1 36-15,26 0-49 0,-26 0 56 0,24 0-44 16,-24 0 44-16,23 0 2 0,-23 0-44 0,29 1 37 15,-29-1-39-15,30 0 49 0,-30 0-70 0,30 1 69 16,-30-1-8-16,29 1-5 0,-29-1 0 16,29 4 4-16,-29-4-9 0,30 0-8 0,-30 0 7 0,28 2-7 15,-28-2 8-15,25 2-1 0,-25-2-1 16,25 3-3-16,-25-3-1 0,25 2 1 0,-25-2-1 16,25 3 2-16,-25-3-6 0,22 1 10 15,-22-1-4-15,26 4 0 0,-26-4-1 0,23 3-1 16,-23-3 0-16,24 1 1 0,-24-1-8 0,22 5 10 15,-22-5-8-15,26 3 7 0,-26-3 0 0,25 4 1 16,-25-4-3-16,28 3 1 0,-28-3 0 0,26 6-7 16,-26-6 8-16,25 4-7 0,-25-4 9 0,26 3-1 15,-26-3-3-15,26 4 1 0,-26-4-1 0,25 4 0 16,-25-4 2-16,26 3-8 0,-26-3 9 0,24 3-12 16,-24-3 13-16,25 2-2 0,-25-2 1 0,23 3 0 15,-23-3-4-15,27 2 2 0,-27-2-4 16,25 0 5-16,-25 0-7 0,24 1 3 15,-24-1 6-15,25 4-2 0,-25-4-1 0,22 0 0 16,-22 0 2-16,23 2-7 0,-23-2 9 0,22 0-8 16,-22 0 9-16,24 0 0 0,-24 0 3 0,22 0-4 15,-22 0-3-15,24 0 2 0,-24 0 1 0,27 2-4 16,-27-2-2-16,23 0 10 0,-23 0 17 0,19 0-7 16,-19 0 2-16,22 0-1 0,-22 0 0 0,20 0 2 15,-20 0-5-15,0 0-1 0,23 0-8 16,-23 0 7-16,0 0-1 0,19 0-2 0,-19 0-3 0,0 0-1 15,18 0-1-15,-18 0 4 0,0 0 2 0,0 0-8 16,0 0 9-16,20-2-3 16,-20 2 0-16,0 0-3 0,0 0-2 0,0 0-5 15,11-5 3-15,-11 5 1 0,0 0-5 0,0 0-6 16,0 0 4-16,0 0-2 0,-8-9-19 0,8 9-41 16,0 0-32-16,0 0-25 0,0 0-48 0,-16-2-55 15,16 2-94-15,0 0-390 0,-19-1-234 0</inkml:trace>
  <inkml:trace contextRef="#ctx0" brushRef="#br0" timeOffset="103860.29">17556 10621 160 0,'0'0'174'0,"-16"5"-43"15,16-5 10-15,-16 4-11 0,16-4-45 0,0 0 22 16,-21 2-36-16,21-2 9 0,0 0-41 0,-22 1 23 16,22-1-31-16,0 0 34 0,-20 0-21 0,20 0 25 15,0 0-15-15,-19-1 5 0,19 1-23 0,0 0 33 16,-19-2-25-16,19 2 14 0,0 0-15 0,-19-4 2 16,19 4-18-16,-16-2-19 0,16 2 19 0,-16-3 14 15,16 3 0-15,-16-3-8 0,16 3 0 16,-18-1 0-16,18 1 1 0,0 0-4 15,-19-3 2-15,19 3-17 0,0 0 25 0,-19-3-19 16,19 3 14-16,0 0-20 0,0 0 16 0,-19-2 6 16,19 2-12-16,0 0-6 0,0 0 9 0,0 0 4 15,-17 0-6-15,17 0 4 0,0 0 2 0,0 0-2 16,0 0-1-16,0 0-4 0,0 0-1 0,-18-2-10 16,18 2 7-16,0 0-12 0,0 0 11 0,0 0-2 15,0 0-3-15,0 0 0 0,0 0 2 0,0 0 0 16,0 0-2-16,0 0 2 0,0 0-8 15,0 0 12-15,0 0 0 0,0 0-3 0,0 0 5 16,16 5-3-16,-16-5 5 0,0 0-13 16,24 5 2-16,-24-5-2 0,24 0-14 0,-24 0 11 15,30 1 2-15,-30-1 8 0,34 3-3 0,-16-3-2 16,2 2-2-16,0-1-1 0,1 0-2 0,1-1-7 16,-1 1 3-16,-1-1 2 0,2 0-5 0,3 2 7 15,-7 0-1-15,3-1 1 0,0 0-5 0,-1 0 1 16,-1-1-2-16,0 2 0 0,0-1 2 0,0 2-2 15,-1-3-6-15,3 1 3 0,-2-1 7 0,-1 3 3 16,-1-3 1-16,0 0 1 0,2 1-2 0,0 1-1 16,-2-1 3-16,1-1-1 0,-18 0 0 0,32 1-9 15,-32-1 9-15,32 2-3 16,-32-2-1-16,33 1 0 0,-15 0-1 0,-3 1-4 16,3-1 1-16,0-1-1 0,-18 0-1 0,32 0-5 15,-14 2 9-15,-18-2-2 0,30 1 0 0,-30-1 0 16,32 2-1-16,-16 2-4 0,-16-4 2 0,29 1 2 15,-29-1 0-15,30 2-8 0,-30-2 9 0,29 1-1 16,-29-1 2-16,29 4 0 0,-29-4-3 0,31 2-4 16,-31-2 6-16,30 2-4 0,-30-2-5 0,29 1 8 15,-29-1 0-15,29 2 0 0,-29-2 0 0,27 1-1 16,-27-1-2-16,28 1 2 0,-28-1 1 0,28 1-2 16,-28-1-6-16,30 2 10 0,-30-2-2 15,28 0-1-15,-28 0 0 0,28 1-1 16,-28-1-2-16,28 1 4 0,-28-1-2 0,29 0 2 15,-29 0-8-15,28 3 8 0,-28-3 0 0,31 0 2 16,-12 0-6-16,-19 0 5 0,31 0-2 0,-12 0-4 16,-19 0 5-16,33 0-1 0,-33 0-10 0,34 0 11 15,-34 0 0-15,32 0-1 0,-32 0 0 0,33 0-3 16,-33 0 5-16,32 0-3 0,-32 0 1 0,32 0-7 16,-32 0 8-16,32 0 0 0,-32 0 1 0,30 0-4 15,-30 0 1-15,32 0-1 0,-32 0 2 0,35-2-2 16,-35 2-5-16,34 2 9 0,-34-2 1 15,32-2 1-15,-32 2-7 0,31 0 3 0,-16-1-2 16,-15 1 2-16,32 0-2 0,-32 0 1 16,30 0-4-16,-30 0 6 0,28 0 0 0,-28 0-5 15,28 0 6-15,-28 0-3 0,29 1-1 0,-29-1 1 16,28 0 3-16,-28 0-8 0,30-1 6 0,-30 1 11 16,30 0-7-16,-30 0-6 0,30-1 1 0,-30 1-4 15,34-1 2-15,-15 1 3 0,-3-2-2 0,3 2-7 16,-2-1 9-16,-17 1-1 0,33-1 3 0,-33 1-4 15,30-3-2-15,-30 3 3 0,32-1-1 0,-32 1 1 16,30-2-5-16,-30 2 7 0,28 0-1 16,-28 0-1-16,28 0 2 0,-28 0-1 15,29-2-3-15,-29 2 2 0,31 0-1 0,-31 0-6 0,29 0 11 16,-29 0-1-16,31 0-3 0,-31 0 2 16,30-3-1-16,-30 3-4 0,30-1 4 0,-30 1-1 15,31 0 0-15,-31 0-6 0,29 0 10 0,-29 0-3 16,28 0 1-16,-28 0 0 0,31 0-5 0,-31 0 5 15,28 0-2-15,-28 0 2 0,31 0-7 0,-31 0 6 16,29 0 1-16,-29 0 0 0,30-1 0 0,-30 1 1 16,29 0-5-16,-29 0 4 0,33 0-1 0,-33 0-13 15,28-1 12-15,-28 1 4 0,27 0 4 16,-27 0-4-16,28-1-2 0,-28 1-2 0,24 0 3 16,-24 0 1-16,27-1 1 0,-27 1-8 15,23 0 7-15,-23 0-1 0,23 0 1 0,-23 0-3 16,25-2 3-16,-25 2-5 0,25-2 3 0,-25 2 1 15,24 0-8-15,-24 0 8 0,22 0-1 0,-22 0-1 16,26 0 2-16,-26 0-1 0,25 0-4 0,-25 0 4 16,24 0-2-16,-24 0 2 0,22-2-8 0,-22 2 7 15,25 0 2-15,-25 0 0 0,23 0-1 0,-23 0-4 16,25 0 2-16,-25 0 1 0,24-1 0 0,-24 1-7 16,26-2 8-16,-26 2 1 0,22 0 0 15,-22 0-2-15,24-1-2 0,-24 1-1 0,24-3 3 16,-24 3 1-16,28-1-7 0,-28 1 6 0,26-3 2 15,-26 3-1-15,26-4 1 0,-26 4 1 0,28 0-6 16,-28 0 4-16,29-3-3 0,-29 3 2 16,28-4-8-16,-28 4 10 0,28-1-1 0,-28 1 0 15,27 0-2-15,-27 0 1 0,27 0 0 0,-27 0-7 16,28 0 8-16,-28 0-7 0,27 1 8 0,-27-1-1 16,25 2 0-16,-25-2-2 0,22 1 1 0,-22-1-1 15,22 0 2-15,-22 0-2 0,20 1-5 0,-20-1 0 16,21 0 12-16,-21 0-7 0,19 0 0 15,-19 0-4-15,0 0 3 0,25 3 4 0,-25-3-1 16,0 0-1-16,25 0-6 0,-25 0 9 0,0 0-2 16,21 0 0-16,-21 0-2 0,0 0 0 0,23-3 4 15,-23 3-1-15,0 0 7 0,21 0 12 0,-21 0 13 16,0 0-1-16,18 0-3 0,-18 0-2 16,0 0-5-16,16-2-9 0,-16 2 3 0,0 0-2 15,15-3-7-15,-15 3-1 0,0 0 1 0,0 0-1 16,0 0-1-16,19-2-1 0,-19 2-7 0,0 0 7 15,0 0-1-15,0 0-2 0,0 0-4 0,16-1 3 16,-16 1 1-16,0 0-1 0,0 0-1 16,0 0-4-16,0 0 5 0,0 0 2 0,0 0-3 15,0 0-3-15,0 0 3 0,0 0 2 0,0 0 0 16,0 0 0-16,14-2 0 0,-14 2-4 0,0 0 10 16,0 0-3-16,0 0-6 0,0 0 0 0,0 0 1 15,0 0-1-15,0 0-2 0,0 0 0 16,0 0-5-16,0 0 2 0,-9-6-9 0,9 6-29 15,0 0-45-15,0 0-29 0,-18-1-20 0,18 1-25 16,0 0-60-16,-19 1-40 0,19-1-87 0,-20 0-333 16,20 0-209-16</inkml:trace>
  <inkml:trace contextRef="#ctx0" brushRef="#br0" timeOffset="108665.32">17033 11326 92 0,'0'0'226'0,"0"0"-6"16,0 0-61-16,0 0-15 0,0 0-36 0,0 0-20 15,0 0-12-15,0 0-16 0,0 0-8 0,0 0-6 16,0 0-3-16,0 0-4 0,0 0-30 15,0 0 22-15,19 0-4 0,-19 0-1 0,0 0-9 16,0 0-2-16,0 0-1 0,17-1 5 16,-17 1-27-16,0 0 28 0,0 0 3 0,0 0 3 15,20 0-18-15,-20 0 19 0,0 0-6 0,21 0 14 16,-21 0-13-16,15-2 24 0,-15 2-14 0,19-2 10 16,-19 2-13-16,23-3 8 0,-23 3-9 0,26 0 1 15,-26 0 8-15,29-4-2 0,-12 3-8 0,-2-2-6 16,3 1 2-16,0 0-4 0,-3 0-3 0,2-1-11 15,-2 2 7-15,4-2-1 0,-3 2 1 0,0-3-5 16,0 4 3-16,-16 0-5 0,29-5 1 16,-12 2-1-16,-1 1 0 0,1 0 5 0,1-2 12 15,-3 1-18-15,3 2 16 0,-3-4-12 16,2 3 12-16,-2-1-14 0,2 1-6 0,-17 2 27 16,27-5 3-16,-27 5-7 0,28-4-2 0,-28 4 2 15,24-4-4-15,-24 4-1 0,28-4-4 0,-28 4-10 16,26 0 9-16,-26 0 1 0,25-3-2 0,-25 3-5 15,21-2-3-15,-21 2 1 0,20-2-1 0,-20 2-3 16,21-1-5-16,-21 1 10 0,21-2 20 0,-21 2-27 16,21-1 0-16,-21 1-1 0,27-1 5 15,-27 1-3-15,25-2-7 0,-25 2 14 0,31-3 5 16,-31 3-1-16,29-1 1 0,-29 1 7 16,32-2-12-16,-32 2 1 0,32-2-2 0,-13-1-10 0,-19 3 13 15,31-1-4-15,-31 1 0 0,29 0 0 16,-29 0-2-16,31-3 0 0,-31 3-1 0,29 0-10 15,-29 0 12-15,27 0 1 0,-27 0-2 0,28-2 1 16,-28 2-3-16,22 0 0 0,-22 0 0 0,26 0 1 16,-26 0-11-16,28 0 14 0,-28 0 21 0,27 2-27 15,-27-2 1-15,28 0 1 0,-28 0 4 16,26 0-3-16,-26 0-7 0,30 0 11 0,-30 0 1 16,29 3-1-16,-29-3 0 0,28 0-1 0,-28 0-1 15,26 0 1-15,-26 0 6 0,28 1-10 0,-28-1-1 16,30 3 0-16,-30-3 2 0,28 1-2 0,-28-1 1 15,28 1-1-15,-28-1 0 0,27 2 3 0,-27-2-13 16,25 1 12-16,-25-1 0 0,28 0 2 16,-28 0-3-16,27 0 1 0,-27 0-8 0,22 4 9 15,-22-4-2-15,24 0-10 0,-24 0 13 0,24 1 0 16,-24-1-3-16,21 1 0 0,-21-1 0 16,18 0 1-16,-18 0 0 0,20 1 1 0,-20-1-2 15,19 3-13-15,-19-3 14 0,18 2 0 0,-18-2-1 16,22 2 1-16,-22-2-1 0,24 3 0 0,-24-3-2 15,26 1 3-15,-26-1-3 0,25 4 1 0,-25-4 1 16,28 3 0-16,-28-3-1 0,30 4 1 16,-30-4 8-16,29 3-10 0,-29-3-1 0,28 4 1 0,-28-4 0 15,27 4 1-15,-27-4 0 0,28 2 1 0,-28-2-3 16,27 4 2-16,-27-4 1 0,24 1 0 16,-24-1-11-16,26 3 12 0,-26-3 0 0,19 0 0 15,-19 0 0-15,24 3-1 0,-24-3 0 16,21 1-1-16,-21-1 1 0,20 1-11 0,-20-1 13 15,23 1-3-15,-23-1 2 0,21 0-1 0,-21 0 1 16,20 0-51-16,-20 0 50 0,23 2 9 0,-23-2-12 16,23 0 12-16,-23 0-4 0,22 0-1 0,-22 0-2 15,20 0 1-15,-20 0-2 0,23 1 2 0,-23-1-3 16,23 0 1-16,-23 0-8 0,22 0 9 0,-22 0-2 16,20 0 1-16,-20 0-2 0,22 0 2 15,-22 0-33-15,23 0 27 0,-23 0 5 0,23 0 7 16,-23 0-37-16,23 0 40 0,-23 0-33 15,26 1 36-15,-26-1-32 0,23-1 7 0,-23 1 17 16,23 0 2-16,-23 0 8 0,20-1-42 0,-20 1 43 16,23 0-36-16,-23 0 37 0,23 0-36 0,-23 0 25 15,24-2 9-15,-24 2-42 0,25 0 44 0,-25 0-40 16,25-1 41-16,-25 1-34 0,27-1 25 0,-27 1 7 16,28-3-37-16,-28 3 38 0,28-1-44 0,-28 1 43 15,31-1-39-15,-31 1 42 0,31-2-36 0,-31 2 35 16,30 0-5-16,-30 0-3 0,30-1-2 15,-30 1-11-15,29 0 11 0,-29 0-5 0,31 0 2 16,-31 0-1-16,30 0-3 0,-30 0 1 16,31 0 1-16,-31 0-2 0,35 1-10 0,-16-1 12 15,-1 2-3-15,-18-2 2 0,34 0-2 0,-16 1-1 16,1-1 2-16,0 1 0 0,2-1-33 0,-1 2 36 16,0-1-30-16,0 0 34 0,0-1-31 0,0 1 28 15,1 1 6-15,1-2-34 0,1 1 25 0,-1 0 10 16,3 2-41-16,-2-3 44 0,3 3-41 0,-2-3 43 15,0 1-33-15,2 2 33 0,-2-2-36 0,-1 2 24 16,0-2-21-16,-2-1 34 0,0 4-32 16,-3-3 31-16,3 1-34 0,-1 0 34 0,-1-1-34 15,2 1 33-15,-1 0-33 0,-1-2 33 16,2 3-42-16,-1-3 45 0,-1 0-37 0,2 0 35 16,-1 1-2-16,0 1-13 0,0-2 7 0,0 1-31 15,-2-1 34-15,0 0-41 0,0 1 45 0,1-1-36 16,0 0 35-16,-19 0-34 0,35 2 36 0,-35-2-29 15,33 1 18-15,-15-1-29 0,1 0 42 0,2 1-43 16,-3-1 42-16,1 0-35 0,1 3 35 0,-2-3-35 16,4 0 24-16,-2 0-24 0,2 0 36 0,0 0-36 15,-1 0 34-15,5 2-35 0,-6-2 36 16,2 0-35-16,4 0 36 0,-1 1-38 0,-6-1 37 16,3 0-38-16,0 0 37 0,-2 2-36 0,2-2 37 15,0 2-36-15,-1-4 35 0,-1 4-35 16,0 0 24-16,-1-1 9 0,2 0-34 0,-2 0 34 15,0 0-34-15,0 0 35 0,4 3-2 0,-1-2-35 16,0 0 38-16,3 1-34 0,-2-2 35 0,1 2-28 16,0-1 40-16,0 1-39 0,1 0 38 0,1-2-39 15,-1 2 38-15,1 1-42 0,0-3 42 0,-1 3-47 16,3-2 44-16,-4 1-48 0,3 0 49 16,-4-1-45-16,2 1 44 0,-2-2-44 0,-2 1 34 15,-3 0-33-15,3 0 36 0,-1-1-36 0,-2 2 42 16,1-2-44-16,0 1 44 0,1-1-45 0,0 1 41 15,0 0-41-15,-2 0 45 0,1-1-47 0,2 1 45 16,-3-1-49-16,1 3 51 0,-2-4-45 16,2 3 44-16,0-2-6 0,-1 0-4 0,1 1-1 15,-1 0-12-15,1-2 10 0,-1 1-7 0,0 1 4 16,-18-2-3-16,29 1 0 0,-29-1-40 0,32 1 37 16,-32-1 10-16,28 1-46 0,-28-1 48 0,30 2-46 15,-30-2 51-15,29 0-41 0,-29 0 43 16,28 0-40-16,-28 0 33 0,31 0-35 0,-31 0 37 15,30 0-24-15,-11-2 25 0,0 1-34 0,-2 0 43 16,0 0-44-16,3 1 42 0,1-3-45 16,-3 2 46-16,2-2-46 0,1 2 44 0,-3-2-50 15,2 2 55-15,-2-3-42 0,0 3 42 0,0-1-38 16,-2 1 41-16,2-3-33 0,-1 2 32 0,1-1 2 16,-3 2-48-16,4-2 45 0,-1 2-3 0,-1-2 3 15,-1 2-13-15,2-2-3 0,-1 3-3 0,-2-3-8 16,4 2 7-16,-2-2-9 0,1 0 1 0,0 2 7 15,0-1-1-15,1 1-2 0,1-2-7 16,-2 0 8-16,1 1-4 0,0-1-11 0,-1 2 14 16,3-2-9-16,-5 0 9 0,5 1 2 0,-2 0-38 15,0 0 40-15,0-1-36 0,2 2 39 0,1-2-33 16,-1 2 36-16,-2-2-43 0,1 1 47 0,0 1-39 16,-1 0 38-16,0-2-35 0,0 1 35 15,2-1-36-15,-1 1 34 0,-1-1 1 0,1 1-43 16,-1-1 45-16,1-1-46 0,-2 4 48 0,1-3 0 15,-1 1-8-15,0-3-5 0,1 4-7 0,-3-1 1 16,0-2 1-16,2 3-2 0,-18 1 4 16,30-3 1-16,-30 3 0 0,35-4 0 0,-18 3-3 15,1 1 1-15,-2 0-4 0,-16 0 8 0,35-3-13 16,-35 3 9-16,36 0-1 0,-36 0 0 0,34 0 1 16,-34 0-3-16,32-2 2 0,-32 2-5 0,33 0 6 15,-16 0-8-15,2 0 8 0,0 0 1 0,1 2-2 16,-1-2-1-16,0 0 1 0,-19 0-3 15,32 0 3-15,-32 0-2 0,32 0-14 0,-32 0 16 0,32 0 7 16,-32 0 1-16,30 0 0 0,-30 0 1 16,31-2-6-16,-31 2 4 0,31 2-6 0,-31-2 2 15,30-2-6-15,-30 2 8 0,32 0-4 16,-32 0 1-16,32-1 0 0,-11 0-3 0,-3 1 1 16,1 0-3-16,0 0 5 0,-19 0-11 0,36 1 9 15,-36-1-3-15,30 1 2 0,-30-1 1 0,32 2 0 16,-14-2-5-16,1 3 1 0,-19-3 4 0,30 0-9 15,-30 0 9-15,30 4-2 0,-30-4 2 0,28 1 1 16,-28-1-3-16,30 3-7 0,-30-3 7 16,29 1-2-16,-29-1 2 0,30 0-6 0,-30 0 7 0,30 0 0 15,-30 0-1-15,32 4 1 0,-32-4-5 16,33 1 5-16,-14-1-3 0,0 0 1 0,1 0-5 16,-2 0 6-16,1-1 1 0,0-3 0 15,-1 4 1-15,1 0-4 0,-1 0-2 0,1-3 2 16,-1 2 0-16,0 0-5 0,1-2 9 0,-19 3-4 15,30-4 7-15,-15 2-5 0,4-1-1 0,-5 1-2 16,4 0 3-16,-1-2-1 0,-1 1 3 0,2-1-9 16,-2 2 7-16,3-1 2 0,-4-1 1 0,4 1-3 15,3-2-2-15,-5 3 1 0,4-2-9 0,-2 1 12 16,-2-1-8-16,2-2 8 0,-1 4 0 0,-3-3-1 16,2 2-1-16,1-1-6 0,-4 2 6 0,5-1-2 15,-4-2 1-15,1 2-3 0,0-2 6 16,0 2 0-16,0-1-1 0,0 2 0 15,0-1-5-15,1-1 2 0,0 2 2 0,1-1 0 16,-1 0 0-16,1 1-7 0,0-1 9 0,1 2-1 16,-1-2-2-16,3 0 5 0,-2 3-8 0,1-1 3 15,-1 0-2-15,3-2 3 0,-4 1-7 0,1 1 9 16,2-1-6-16,-3-2 1 0,1 4 6 0,-3-1 0 16,2-1-4-16,1 1 1 0,-2 0-2 0,1-2-4 15,-1 2 9-15,0 1 3 0,0-3-5 0,-17 3 0 16,34 0 2-16,-17-2-6 0,2 0 3 0,-3 1-2 15,1-1 7-15,0 1-13 0,2-1 55 16,-2 0-56-16,-17 2 49 0,33-2-56 16,-16 0 51-16,1 1-54 0,-2-2 46 0,-16 3-48 15,30-2 50-15,-30 2-52 0,28-3 52 0,-28 3-53 16,29-4 55-16,-29 4-55 0,23-2 52 0,-23 2-52 16,24-3 47-16,-24 3-48 0,17-4 51 0,-17 4-51 15,18-4 52-15,-18 4-52 0,0 0 53 0,22-4-54 16,-22 4 51-16,0 0-54 0,23 0 50 0,-23 0-62 15,16-3 69-15,-16 3-51 0,0 0 49 0,23 0-53 16,-23 0 51-16,0 0-90 0,18 0 95 0,-18 0-60 16,0 0 36-16,0 0-77 0,19 0 36 15,-19 0-68-15,0 0-15 0,0 0-82 16,0 0-68-16,0 0-83 0,0 0-306 0,-4-14-185 16</inkml:trace>
  <inkml:trace contextRef="#ctx0" brushRef="#br0" timeOffset="111736.29">14047 11783 58 0,'-9'-8'301'15,"9"8"-115"-15,0 0-98 0,0 0-20 0,0 0 44 16,-9 8 33-16,9-8-37 0,0 0 4 0,0 0-25 15,-8 6 21-15,8-6-26 0,0 0 2 0,0 0-16 16,0 0-2-16,0 0 9 0,0 0-1 16,0 0 0-16,-9 3-3 0,9-3-6 15,0 0 3-15,0 0-7 0,0 0-24 0,0 0 13 16,0 0-1-16,0 0-2 0,8-7-5 0,-8 7-7 16,10-5 2-16,-10 5-6 0,19-5-2 0,-19 5-6 15,22-7-4-15,-8 2-9 0,3 0 10 0,-2 2-5 16,1-1-3-16,1 0-3 0,1 0-1 0,0 3 5 15,2-2-9-15,1-1-9 0,1 3 8 16,2-2 2-16,0 2-3 0,-4-2 0 0,4 2-1 16,0 1 1-16,0-1-1 0,-1-1-1 0,3 1 1 15,-4-2 3-15,-1 1-12 0,2 2 10 0,0-2 2 0,-5-1-28 16,1 1 31-16,-1 0-26 16,-1-1 27-16,-4-1-28 0,-13 4 32 0,24-4-36 15,-24 4 39-15,18-4-34 0,-18 4 35 0,12-3-31 16,-12 3 33-16,0 0-32 0,16-2 30 0,-16 2-30 15,0 0 18-15,0 0-26 0,0 0 26 0,0 0-54 16,0 0-43-16,0 0-46 0,0 0-73 0,0 0-4 16,0 0-86-16,0 0-165 0,0 0 98 0</inkml:trace>
  <inkml:trace contextRef="#ctx0" brushRef="#br0" timeOffset="112421.59">15079 11751 97 0,'0'0'364'0,"-16"4"-145"0,16-4-15 0,0 0-34 16,-21 0 5-16,21 0-20 0,0 0-12 0,-18-4-18 15,18 4-8-15,0 0 7 0,0 0-36 0,-15-1-2 16,15 1-41-16,0 0 28 0,0 0-7 0,10-8-3 15,-10 8-6-15,18-5-10 0,-18 5-4 0,28-5-5 16,-7 3-16-16,3-1 8 0,3 2-11 0,-2 0 1 16,5-1-2-16,0 2-5 0,3 0-1 0,6 2-3 15,-1-2-2-15,3 1-10 0,0-1 3 0,0 3 7 32,-1-2 0-32,2 1 0 0,-1 0-1 15,1-1-1-15,-1 1 0 0,0 0-3 0,1-2 9 16,-1 0-17-16,0 0 9 0,1 0 3 0,-3 0-4 0,2 0 1 0,-1-2 0 0,-2 1 0 15,-1-1-3-15,0 0 2 0,-7 1-11 0,-1 0 13 16,-1 0-3-16,-4-1 1 0,-3 1 0 0,-21 1-1 16,29-1 0-16,-29 1-2 0,22 0-11 0,-22 0 11 15,0 0-1-15,22-2-15 0,-22 2-19 0,0 0-28 16,0 0-33-16,0 0-33 0,0 0-9 0,0 0-44 16,0 0 0-16,0 0-38 0,0 0-258 0,0 0 76 15</inkml:trace>
  <inkml:trace contextRef="#ctx0" brushRef="#br0" timeOffset="113244.61">16909 11742 194 0,'-15'1'324'0,"15"-1"-108"16,0 0-7-16,-20 0-55 0,20 0-3 0,0 0-18 16,0 0-3-16,-16-1-12 0,16 1-18 0,0 0-5 15,0 0-8-15,0 0-8 0,0 0-7 0,0 0-9 16,0 0 8-16,0 0 1 0,0 0-9 0,0 0-8 16,0 0 4-16,0 0-3 0,0 0 17 15,28 0-35-15,-28 0-3 0,38 0-6 0,-13 0-14 16,4 0 8-16,3 0-8 0,7 1 3 0,1 2-2 15,4-2-2-15,2 0-3 0,1 2 1 0,3-3 1 16,1 4 3-16,0-3-10 0,1 1 58 0,3 1-61 16,11 1 49-16,-3-1-54 0,3 1 46 15,-1 0-53-15,0 0 3 0,0-1 2 0,-1-1-9 16,-10 0 56-16,-1 0-58 0,1 0 56 0,0-1-54 16,-3-1 47-16,-4 1-50 0,0-1 49 0,-4 1-54 15,-3-1 62-15,-7 0-49 0,-2-1 65 0,-1 1-51 16,-2 0 59-16,-4 0-53 0,-5-1 53 15,0 1-42-15,-19 0 48 0,30 0-49 0,-30 0 51 16,24-1-53-16,-24 1 44 0,22-1-54 0,-22 1 50 16,19-1-56-16,-19 1 47 0,0 0-56 0,22 0 47 15,-22 0-58-15,0 0 55 0,16-4-53 0,-16 4 48 16,0 0-56-16,0 0 55 0,17-2-53 16,-17 2 50-16,0 0-51 0,0 0 48 0,0 0-55 15,0 0 54-15,0 0-49 0,15 0 39 0,-15 0-44 16,0 0 56-16,0 0-51 0,0 0 51 0,0 0-53 15,0 0 51-15,0 0-51 0,0 0 50 0,0 0-49 16,0 0 48-16,0 0-48 0,0 0 51 0,0 0-51 16,0 0 51-16,0 0-50 0,0 0 48 0,0 0-49 15,0 0 50-15,0 0-51 0,0 0 48 16,18 0-48-16,-18 0 53 0,0 0-53 0,0 0 51 16,0 0-51-16,0 0 49 0,0 0-48 0,0 0 51 15,0 0-53-15,0 0 47 0,0 0-50 0,0 0 44 16,0 0-65-16,0 0 31 0,0 0-87 15,0 0 25-15,0 0-74 0,0 0 0 0,0 0-74 16,0 0-58-16,0 0-44 0,0 0-369 0,-16-6-226 16</inkml:trace>
  <inkml:trace contextRef="#ctx0" brushRef="#br0" timeOffset="116413.58">19856 11787 235 0,'0'0'194'0,"0"0"-28"16,0 0-53-16,0 0 24 0,0 0-58 0,0 0-65 15,-14 3-6-15,14-3 76 0,0 0-4 16,0 0 22-16,0 0-36 0,-7 8 7 0,7-8-29 0,0 0 10 16,0 0-37-16,0 0 13 0,0 0-21 0,0 0 23 15,0 0-15-15,0 0 20 16,0 0-11-16,0 0 9 0,0 0-15 0,5 11 3 16,-5-11-10-16,0 0 12 0,0 0-14 0,0 0 13 15,0 0-12-15,16 0 8 0,-16 0-13 0,0 0 13 16,0 0-13-16,20 1 13 0,-20-1-8 0,0 0 9 15,18 0-7-15,-18 0-2 0,0 0 4 0,23-1 2 16,-23 1-9-16,0 0 8 0,24 0-5 0,-24 0 4 16,0 0-2-16,26 0-10 0,-26 0 9 0,19-2 3 15,-19 2-7-15,19-1 3 0,-19 1-1 16,19 0 3-16,-19 0-2 0,18-1-1 0,-18 1-2 16,22-3 12-16,-22 3-7 0,22-1-5 0,-22 1 1 15,20 0 0-15,-20 0-1 0,23-1-2 16,-23 1-4-16,22-2 4 0,-22 2 5 0,23-1-14 15,-23 1 6-15,22 0 2 0,-22 0-3 0,20 0 0 16,-20 0-5-16,23 0 5 0,-23 0 6 0,22-4-8 16,-22 4 0-16,23 0 1 0,-23 0 0 0,24-1 0 15,-24 1-1-15,27 0-2 0,-27 0 3 0,28-2 6 16,-28 2-8-16,27-1 8 0,-27 1-2 16,28-4 9-16,-28 4-2 0,29-2-6 0,-29 2-7 15,30-3 20-15,-30 3-9 0,30-1-17 0,-30 1 24 16,26-3-25-16,-26 3 18 0,28-3-15 0,-28 3 7 15,28-1-10-15,-28 1 17 0,27-1-17 16,-27 1 18-16,24-3-18 0,-24 3 16 0,23 0-15 16,-23 0 10-16,26-3-10 0,-26 3 16 0,26-1-17 15,-26 1 24-15,30 0-22 0,-30 0 18 0,32-1-15 16,-13-3 13-16,0 4-12 0,-2-1 26 0,3 1-8 16,-20 0-3-16,36 0-1 0,-15-1-2 15,-3 1-1-15,2-1-2 0,-1 1-9 0,-1-1 12 16,1 1-7-16,0 0 0 0,-19 0-1 0,32-1 0 15,-32 1 1-15,30 0-3 0,-30 0-8 16,30-3 10-16,-30 3 4 0,30 0-7 0,-30 0 1 0,28 0 1 16,-28 0-1-16,29 0 0 0,-29 0-3 0,31 0-3 15,-31 0 14-15,31-1-6 0,-12-1-23 16,0 2 28-16,-2-1-23 0,2 1 29 0,-3-1-25 16,4 1 15-16,-20 0-14 0,34-3 30 0,-34 3-36 15,32 0 40-15,-32 0-36 0,32 0 28 16,-32 0-29-16,32 0 19 0,-32 0-17 0,32 0 31 15,-32 0-33-15,31 2 27 0,-31-2-29 0,33 1 30 16,-33-1-25-16,29 1 25 0,-29-1-13 0,30 0 12 16,-30 0-5-16,29 1-3 0,-29-1-2 0,28 0 1 15,-28 0-2-15,31 2 1 0,-31-2-12 0,29 1 12 16,-29-1 9-16,32 0-13 0,-32 0 0 0,31 0 2 16,-31 0-2-16,32 0 0 0,-32 0 2 0,30 0-11 15,-30 0 12-15,33 3-1 0,-33-3 0 16,26 1-3-16,-26-1 3 0,31 0-2 15,-31 0-11-15,29 1 2 0,-29-1 14 0,31 1 6 16,-31-1-9-16,29 1-1 0,-29-1 0 0,31 1 0 16,-31-1-1-16,29 2 1 0,-12 0-10 0,-17-2 12 15,30 1 2-15,-30-1-5 0,31 1 3 0,-13 2-10 16,-18-3 8-16,34 0 2 0,-17 0-12 0,2 3 12 16,-1-2 9-16,0-1-11 0,1 1-1 0,-1 1 0 15,1-1 1-15,-1-1 0 0,0 1-1 0,1 1-8 16,-1-1 10-16,1-1 2 0,-1 0-4 0,0 3 1 15,1-3-7-15,1 0 7 16,-3 2 7-16,4-2-16 0,-5 2 10 0,3 0 1 16,0-1 5-16,0 0-17 0,-2 0 11 0,1-1 0 15,0 1-1-15,2 0-1 0,-1 2-7 0,1-3 9 16,-2 1 33-16,1 1-42 0,1-1 5 0,1 0-1 16,-2 2 2-16,3-2-3 0,-3 2 6 0,5-2-13 15,-1 1 16-15,-3 0-5 0,0-2 0 16,4 3 6-16,-2-2-8 0,-3 2 1 0,4-1 0 0,-1 1-10 15,-3-3 13-15,0 4 2 0,2-3 23 0,2 1-30 16,0-1 26-16,0 4-33 0,0-4 29 16,-3 2-31-16,3-3-6 0,-1 3 39 0,1-2-41 15,-3 0 35-15,1 1-24 0,-1-1 28 16,-2-1-29-16,1 1 28 0,0-1-30 0,2 3 30 16,-2-3-29-16,-19 0 32 0,33 0-22 0,-15 0 11 15,-18 0-26-15,30 0 29 0,-30 0-29 0,30 0 29 16,-30 0-30-16,32 0 32 0,-32 0-39 0,33 0 40 15,-33 0-27-15,31 0 25 0,-12 0-28 0,-2-1 29 16,1-1-27-16,1 1 45 0,0 1-49 0,-1-1 33 16,1 1-28-16,-2-2 22 0,2 1-28 0,0 0 3 15,-2 1 2-15,-17 0 1 0,30-3-4 16,-30 3 10-16,32 0 3 0,-32 0 0 0,30-3-1 16,-30 3 2-16,28 0 0 0,-28 0 2 15,25-1 0-15,-25 1-12 0,30-1 13 0,-30 1 0 16,29-5-2-16,-29 5 0 0,28-1 0 0,-28 1 1 15,28-2-1-15,-28 2-28 0,28-4 34 0,-28 4 1 16,27 0-4-16,-27 0-1 0,27-1-1 0,-27 1 2 16,23-2 6-16,-23 2-3 0,24-1-15 0,-24 1 8 15,23-1 5-15,-23 1-4 0,21 0 0 0,-21 0 2 16,23 0-2-16,-23 0-1 0,23 0-26 16,-23 0 24-16,23 0 11 0,-23 0 5 0,22 0 13 15,-22 0-29-15,24 0 28 0,-24 0-29 0,24-3 26 16,-24 3-31-16,24 0 20 0,-24 0-31 0,23 2 41 15,-23-2-28-15,22-2 29 0,-22 2-29 16,24 2 35-16,-24-2-32 0,25 0 33 0,-25 0-36 16,25 0 38-16,-25 0-50 0,28 1 44 0,-28-1-36 15,28 0 34-15,-28 0-37 0,26 1 36 0,-26-1-39 16,28 0-4-16,-28 0 12 0,28 1 3 0,-28-1 1 16,27 2 3-16,-27-2 0 0,28 1 0 15,-28-1-1-15,27 0-9 0,-27 0 45 0,27 3-50 16,-27-3 16-16,27 1 32 0,-27-1-38 0,28 1 33 15,-28-1-37-15,29 1 36 0,-29-1-38 0,28 1 37 16,-28-1-49-16,30 1 48 0,-30-1-39 0,27 4 43 16,-27-4-45-16,26 1 40 0,-26-1-39 0,26 1 5 15,-26-1 4-15,22 0-10 0,-22 0 51 16,21 0-44-16,-21 0 6 0,18 0 37 0,-18 0-39 16,19 0-1-16,-19 0 41 0,17 0-44 0,-17 0 41 15,20 0-55-15,-20 0 52 0,19 0-44 0,-19 0 43 16,20 0-41-16,-20 0 41 0,19 0-42 15,-19 0 44-15,0 0-44 0,23 0 44 0,-23 0-43 16,0 0 50-16,23 0-47 0,-23 0 44 0,0 0-41 16,22 0 39-16,-22 0-47 0,0 0 47 0,20-1-48 15,-20 1 39-15,0 0-37 0,18-1 46 0,-18 1-50 16,0 0 46-16,0 0-48 0,24 0 51 0,-24 0-46 16,0 0 54-16,0 0-48 0,21-4 46 0,-21 4-42 15,0 0 54-15,0 0-55 0,0 0 49 16,15-1-58-16,-15 1 54 0,0 0-55 0,0 0 54 15,0 0-58-15,0 0 47 0,0 0-48 0,0 0 53 16,0 0-55-16,0 0 51 0,0 0-55 16,0 0 48-16,-4-8-74 0,4 8 25 0,0 0-74 15,0 0-10-15,0 0-32 0,0 0-37 0,0 0-54 16,0 0 5-16,-10 5-87 0,10-5-193 0,0 0 16 16</inkml:trace>
  <inkml:trace contextRef="#ctx0" brushRef="#br0" timeOffset="117343.58">26684 11858 19 0,'0'0'239'16,"0"0"-2"-16,0 0-35 0,-14-3-55 15,14 3-4-15,0 0-38 0,-11-4 20 0,11 4-40 16,0 0 12-16,-12-5-26 0,12 5 14 0,0 0-23 16,0 0 9-16,-15-6-6 0,15 6-8 0,0 0 11 15,0 0-12-15,-9-4 2 0,9 4-10 0,0 0 1 16,0 0-2-16,0 0 7 0,0 0-14 0,0 0 8 15,-10-5 4-15,10 5 24 0,0 0-34 16,0 0-7-16,0 0-11 0,0 0 2 0,0 0-3 16,0 0-15-16,0 0 11 0,14-5-7 0,-14 5-2 15,0 0 0-15,20 0-1 0,-20 0-3 16,17 3-1-16,-17-3-16 0,23 1 19 0,-23-1 1 16,27 1-4-16,-27-1-2 0,29 1 0 0,-29-1 1 15,30 2-1-15,-30-2 1 0,30 4-11 0,-30-4 10 16,30 1 4-16,-30-1 32 0,28 1-30 0,-28-1-7 15,29 3 33-15,-29-3-37 0,28 3 35 16,-28-3-37-16,30 2 2 0,-14 0 1 0,2-1 53 0,0 0-58 16,0 2 44-16,0-3-45 0,0 3 42 0,0-1-46 15,0 0 46-15,-1-1-47 0,1 2-3 16,0-2 15-16,-18-1 1 0,30 2 8 0,-30-2-2 16,30 4-1-16,-30-4-7 0,28 3 8 15,-28-3-1-15,27 3 0 0,-27-3-6 0,23 2 12 16,-23-2-5-16,21 1 9 0,-21-1 1 0,19 0 2 15,-19 0 3-15,0 0 1 0,20 2 2 0,-20-2-4 16,0 0 2-16,19-2-9 0,-19 2 5 0,0 0-2 16,0 0-2-16,0 0-5 0,20-1-3 0,-20 1-2 15,0 0-2-15,0 0-2 0,0 0-4 0,0 0 8 16,0 0-1-16,17-2-3 0,-17 2-2 0,0 0 2 16,0 0-4-16,0 0-1 0,0 0-3 15,0 0-2-15,0 0-20 0,0 0-9 0,0 0-22 16,0 0-17-16,0 0-31 0,0 0-37 15,0 0-58-15,15-3-32 0,-15 3-51 0,0 0-292 16,0 0-102-16</inkml:trace>
  <inkml:trace contextRef="#ctx0" brushRef="#br0" timeOffset="118209.58">27977 11850 149 0,'0'0'262'0,"0"0"-22"0,0 0-65 15,0 0-14-15,-13 5-44 0,13-5 11 16,0 0-13-16,0 0 11 0,0 0-24 0,0 0-15 15,0 0-3-15,-13 3-2 0,13-3 1 16,0 0-24-16,0 0 13 0,0 0 8 0,0 0-11 16,0 0-4-16,0 0-8 0,0 0 2 0,0 0-13 15,0 0-12-15,0 0-17 0,0 0 9 0,0 0-1 16,0 0-2-16,0 0 37 0,0 0-37 0,0 0 31 16,0 0-39-16,20 0 33 0,-20 0-39 0,0 0 34 15,18-3-52-15,-18 3 52 0,0 0-47 0,26-3 44 16,-26 3-44-16,18 0 41 0,-18 0-45 0,21-1 3 15,-21 1 0-15,25 0 4 0,-25 0-10 16,28-3-5-16,-28 3 20 0,30-1 4 16,-11 1 0-16,1-1 1 0,0 1 0 0,-1-3 0 15,2 3 5-15,0 0-8 0,1 0 13 0,-3-3-6 16,3 3 6-16,-2 0-4 0,-2 0 1 0,2 0-1 16,-20 0-2-16,30-1 1 0,-30 1-1 0,30-1 1 15,-30 1-9-15,22-2 7 0,-22 2 0 0,19 0 3 16,-19 0-6-16,0 0 0 0,21-2 0 0,-21 2-1 15,0 0-6-15,0 0-12 0,18-1 11 16,-18 1 6-16,0 0-4 0,0 0 2 0,0 0-5 0,0 0 4 16,0 0-1-16,18 0-5 0,-18 0 7 0,0 0-10 15,0 0 7-15,0 0 0 16,0 0-2-16,0 0 1 0,0 0-3 0,0 0-1 16,0 0-14-16,0 0-15 0,0 0-19 0,0 0-13 15,-18 0-23-15,18 0-46 0,0 0-33 0,-20 0-75 16,20 0-3-16,-22-1-70 0,22 1-213 0,-24-1-13 15</inkml:trace>
  <inkml:trace contextRef="#ctx0" brushRef="#br0" timeOffset="120188.58">14286 12387 178 0,'0'0'164'0,"0"0"-13"0,0 0-38 16,0 0-19-16,0 0-7 0,0 0-18 0,0 0-17 15,0 0 8-15,0 0 2 0,0 0 5 0,0 0-2 16,0 0 1-16,0 0-9 0,-17-2-5 0,17 2-8 15,0 0-1-15,0 0-5 0,0 0-8 0,0 0-5 16,0 0-7-16,0 0 4 0,0 0 2 0,0 0-3 16,-1-9 2-16,1 9 13 0,0 0 1 0,0 0-3 15,0 0-2-15,0 0 1 0,0 0 4 0,0 0 1 16,0 0-5-16,0 0 7 0,0 0 3 0,0 0-6 16,0 0-3-16,0 0-5 0,0 0-1 15,0 0-4-15,0 0-3 0,0 0-14 16,0 0 13-16,0 0-2 0,0 0-4 0,0 0-8 15,0 0 3-15,0 0-5 0,0 0 7 0,0 0-5 16,0 0 6-16,0 0-2 0,0 0 17 0,0 0-14 16,0 0 14-16,0 0-11 0,6-8 25 0,-6 8-27 15,0 0 23-15,0 0-39 0,0 0 39 0,0 0-35 16,15-2 26-16,-15 2-32 0,0 0 27 0,0 0-29 16,11-5 26-16,-11 5-35 0,0 0 36 0,0 0-36 15,14-4 36-15,-14 4-30 0,0 0 29 0,10-6-31 16,-10 6 28-16,0 0-30 0,13-4 22 15,-13 4-20-15,14-5 30 0,-14 5-31 16,18-7 26-16,-18 7-26 0,21-6 26 0,-5 0-26 16,-2 1 18-16,1 2-18 0,-1-2 28 0,3 0-30 15,-3 1 30-15,-3 0-30 0,2 0 29 0,-13 4-20 16,23-3 19-16,-23 3-22 0,18-7 12 0,-18 7-21 16,15-2 32-16,-15 2-20 0,13-5 19 0,-13 5-27 15,0 0 28-15,0 0-27 0,17-3 19 0,-17 3-18 16,0 0 30-16,0 0-33 0,10-5 33 0,-10 5-31 15,0 0 26-15,0 0-27 0,0 0 20 16,9-6-19-16,-9 6 30 0,0 0-30 0,0 0 27 16,0 0-28-16,0 0 30 0,0 0-31 0,0 0 29 15,0 0-37-15,9-6 38 0,-9 6-30 16,0 0 28-16,0 0-28 0,0 0 27 0,0 0-30 16,0 0 21-16,0 0-53 0,0 0-11 0,0 0-45 15,0 0-66-15,0 0-59 0,0 0-44 0,7 8-227 16,-7-8 36-16</inkml:trace>
  <inkml:trace contextRef="#ctx0" brushRef="#br0" timeOffset="123874.58">15009 12322 81 0,'0'0'221'16,"0"0"-65"-16,0 0-40 0,-13-5-35 0,13 5 1 15,0 0-27-15,0 0 5 0,0 0-14 16,0 0 10-16,0 0-8 0,0 0-4 0,0 0-23 16,0 0 4-16,0 0 6 0,0 0-17 0,0 0 11 15,0 0-5-15,0 0 9 0,-16-1 3 0,16 1 6 16,0 0 3-16,0 0-100 0,0 0 60 0,0 0 35 16,-3 10 31-16,3-10 16 0,0 0-10 0,0 0 3 15,0 0-15-15,0 0-16 0,0 11-5 0,0-11-8 16,0 0-7-16,0 0-3 0,0 0-7 0,0 0 4 15,0 0-6-15,0 0-3 0,0 0-2 16,0 11-1-16,0-11 0 0,0 0-2 16,0 0-5-16,0 0 8 0,0 0-4 0,14 3-2 15,-14-3 2-15,0 0 3 0,0 0 1 0,14 4 1 16,-14-4-9-16,0 0 12 0,19 1-4 0,-19-1-1 16,0 0 3-16,21 1 1 0,-21-1 1 0,0 0 4 15,20 0-3-15,-20 0 1 0,0 0 2 0,23 0-11 16,-23 0 3-16,0 0 2 0,24 0-2 0,-24 0-2 15,17 1-1-15,-17-1-1 0,19 0 7 0,-19 0-6 16,19 0 0-16,-19 0 7 0,20 0 17 16,-20 0-3-16,24 0 8 0,-24 0-56 0,29-2 59 15,-10 1-19-15,-2-3 7 0,3 3-20 16,3-3 17-16,-1 0-15 0,1 1 10 0,0 1-15 16,-3 0 6-16,0 1-10 0,0-1 21 0,-2 1-25 15,-18 1 17-15,30-1-16 0,-30 1 16 0,29 0-22 16,-29 0 13-16,27 0-6 0,-27 0 23 0,24 1-26 15,-24-1 12-15,24 1-11 0,-24-1 14 0,23 2-14 16,-23-2 15-16,23 0-28 0,-23 0 31 0,28 0-19 16,-28 0 17-16,29-2-15 0,-29 2 15 0,29-1-16 15,-29 1 16-15,28-1-16 0,-28 1 9 16,28 1 4-16,-28-1-1 0,28 1-16 0,-28-1 18 16,27 2-18-16,-27-2 18 0,24 3-15 0,-24-3 9 15,26 5-9-15,-26-5 20 0,22 4-22 16,-22-4 12-16,24 5-9 0,-24-5 15 0,23 4-15 15,-23-4 8-15,24 2-8 0,-24-2 22 0,26 1-22 16,-26-1 13-16,29 0-12 0,-29 0 17 0,31 0-20 16,-12-1 18-16,-1 0-29 0,1 0 38 0,-1 0-27 15,1 1 19-15,-2-3-18 0,-17 3 19 16,32 0-25-16,-32 0 24 0,29 0-30 0,-29 0 38 16,29 0-27-16,-29 0 18 0,30 0-28 0,-30 0 29 15,29 0-17-15,-29 0 17 0,31 0-24 0,-31 0 26 16,31 3-21-16,-31-3 19 0,31 0-18 0,-11-3 18 15,-2 3-17-15,2 0 17 0,0-1-32 16,2-2 33-16,2 2-15 0,-3-2 15 0,-2 2-21 16,1 0 19-16,0-1-18 0,-2 2 39 0,-18 0-43 15,30 0 10-15,-30 0-10 0,30 0 20 0,-30 0-20 16,26 0 22-16,-26 0-20 0,23 3 18 16,-23-3-17-16,23 3 12 0,-23-3-9 0,21 2 20 15,-21-2-26-15,22 4 22 0,-22-4-19 0,25 3 19 16,-25-3-19-16,26 2 13 0,-26-2-12 0,29 1 26 15,-29-1-27-15,29 1 20 0,-29-1-21 0,32 0 20 16,-32 0-20-16,36 0 21 0,-17-1-24 0,-2 1 28 16,2-1-18-16,-19 1 10 0,35-1-9 0,-35 1 11 15,30 0-20-15,-30 0 19 0,32 0-30 16,-32 0 39-16,32-1-28 0,-32 1 21 0,31 0-20 16,-31 0 21-16,32 0-21 0,-13 0 21 15,-1-3-33-15,1 3 38 0,0 0-26 0,2-1 23 16,2-1-22-16,1 0 28 0,-1-1-28 0,0 1 20 15,1 0-32-15,0-2 38 0,2 1-24 0,-3 2 27 16,0-1-25-16,-4-1 25 0,3 2-27 0,-3-1 23 16,0 1-24-16,-1 1 13 0,1 0-16 0,-1 0 29 15,0-2-33-15,-18 2 29 0,32-2-23 16,-32 2 25-16,32-1-24 0,-32 1 15 0,33 0-16 0,-14-1 29 16,0 0-33-16,0 1 32 0,1-2-30 15,0 1 25-15,0-1-25 0,4 2 18 16,0-2-18-16,3 2 31 0,-3-3-31 0,1 3 25 15,0 0-27-15,-3 0 26 0,-1 0-25 0,1-1 27 16,-1 1-38-16,0 1 44 0,-1-1-32 0,-1 0 32 16,1 0-35-16,-2 0 27 0,1 3-27 0,0-3 28 15,1 0-38-15,-1 0 41 0,-1 0-30 0,2 0 31 16,-1 0-30-16,0 0 28 0,2-3-25 0,-1 3 24 16,0 0-40-16,1-1 67 0,3-2-63 0,2 2 35 15,-3-2-37-15,3 2 41 0,-3-2-26 16,2 0 33-16,-1 1-32 0,-2-2 29 0,1 3-36 15,-3 0 35-15,0 0-32 0,0 0 31 16,1 0-32-16,-2-2 31 0,1 3-31 0,1 0 20 16,-1-1-21-16,2 1 32 0,-2-2-32 0,2 2 30 15,-1 0-31-15,0 0 31 0,1-1-32 0,-3 1 55 16,4 0-59-16,0 0 33 0,-2 0-33 0,0 0 32 16,2 0-31-16,0 0 33 0,-4 0-30 0,3 0 30 15,4 0-40-15,-5-1 42 0,1 1-37 0,-1 0 37 16,0 0-30-16,1 0 39 0,4 0-41 15,-1-1 31-15,-1 1-40 0,2-2 41 0,-2 2-37 16,2-1 38-16,-2 1-32 0,2 0 32 0,-1-1-32 16,-1-1 32-16,0 2-32 0,1-2 13 0,-1 1-17 15,1 0 38-15,-4 0-33 0,-1 1 33 16,4-2-34-16,-4 0 33 0,1 1-33 0,3-2 21 16,0 3-20-16,-1-3 28 0,-4 2-29 0,2 1 32 15,-1-4-32-15,0 3 31 0,4 0-31 0,-4 0 29 16,2-1-30-16,-3 1 33 0,3 1-34 0,-2 0 32 15,1 0-31-15,-1 0 33 0,2 0-34 16,-3 1 33-16,3-1-41 0,-2 0 43 0,1 0-35 16,-1 2 33-16,0-1-30 0,1-1 29 0,-2 1-31 15,3-1 32-15,-2 0-41 0,3 0 43 0,2 1-39 16,-4-1 38-16,0 0-30 0,4 0 29 0,-2 0-31 16,0 0 31-16,2 0-41 0,0 2 43 15,-1-2-38-15,2-2 62 0,-4 2-65 0,0 0 35 16,-1-1-31-16,1 1 32 0,1 0-30 0,-4 0 22 15,3 0-23-15,-2-1 36 0,-1 1-34 0,2-1 32 16,-1 1-33-16,-2-2 33 0,1 1-26 16,-1-1 15-16,1 2-21 0,0-2 33 0,-1 2-33 15,2-3 32-15,-2 3-33 0,1-1 33 0,-2-2-32 16,1 3 31-16,2-1-40 0,-2-1 43 0,1 1-32 16,0 1 29-16,-1-1-33 0,0 1 34 0,-18 0-33 15,34-3 40-15,-34 3-40 0,35 0-12 0,-15 0 14 16,-2 0 38-16,1 3-28 0,0-3 25 0,1 0-35 15,0 0 40-15,0 0-42 0,-2 1 32 16,3-1-36-16,-1 1 37 0,-2 1-33 0,1-2 33 16,0 0-29-16,-19 0 28 0,37 0-31 15,-37 0 21-15,32 0-38 0,-32 0 46 0,32 1-26 16,-32-1 34-16,30-1-36 0,-30 1 33 0,30 0-32 16,-30 0 22-16,30 0-23 0,-30 0 37 0,30-2-38 15,-30 2 33-15,30-1-32 0,-30 1 30 0,29-1-32 16,-29 1 24-16,29 0-23 0,-29 0 35 0,30-3-36 15,-30 3 35-15,29 0-34 0,-29 0 33 0,27-2-33 16,-27 2 32-16,28-2-41 0,-28 2 38 0,28-1-17 16,-28 1 19-16,27-4-32 0,-27 4 33 15,26-1-32-15,-26 1 32 0,25 0-40 16,-25 0 40-16,27-1-36 0,-27 1 37 0,24-1-32 16,-24 1 30-16,26 0-30 0,-26 0 31 0,24-1-31 15,-24 1 20-15,27 0-26 0,-27 0 39 0,28-1-33 16,-28 1 33-16,27 0-34 0,-27 0 32 0,27 0-32 15,-27 0 23-15,28 0-23 0,-28 0 34 0,27 0-34 16,-27 0 33-16,26 0-31 0,-26 0 29 0,26 0-31 16,-26 0 20-16,27 0-19 0,-27 0 33 0,28 0-33 15,-28 0 33-15,28 0-34 0,-28 0 30 16,27 1-20-16,-27-1 21 0,28 0-42 0,-28 0 42 16,28 1-31-16,-28-1 33 0,26 0-34 0,-26 0 33 15,28 1-27-15,-28-1 27 0,27 1-42 16,-27-1 41-16,28 1-37 0,-28-1 38 0,28 4-33 15,-28-4 35-15,28 2-28 0,-28-2 27 0,30 1-42 16,-30-1 34-16,26 2-31 0,-26-2 40 0,29 0-34 16,-29 0 34-16,28 3-33 0,-28-3 33 0,28 0-35 15,-28 0 24-15,28 1-28 0,-28-1 40 0,29 1-34 16,-29-1 34-16,28 0-34 0,-28 0 32 16,30 2-34-16,-30-2 25 0,28 1-22 0,-28-1 31 15,29 1-34-15,-29-1 35 0,27 3-36 0,-27-3 36 16,27 3-28-16,-27-3 14 0,27 0-20 0,-27 0 40 15,29 4-42-15,-29-4 35 0,27 3-36 16,-27-3 37-16,27 2-37 0,-27-2 43 0,29 3-43 16,-29-3 33-16,28 3-39 0,-28-3 48 0,27 3-43 15,-27-3 35-15,28 4-32 0,-28-4 40 0,28 4-43 16,-28-4 34-16,26 3-40 0,-26-3 42 0,26 5-32 16,-26-5 33 15,25 5-36-31,-25-5 36 0,27 4-36 0,-27-4 23 31,25 5-25-31,-25-5 38 16,26 5-32-16,-26-5 32 15,23 5-33-15,-23-5 33 0,23 5-34 0,-23-5 23 0,26 4-20 0,-26-4 30 0,23 4-31 0,-23-4 33 0,24 4-33 0,-24-4 32 16,19 2-36-16,-19-2 25 0,22 5-22 0,-22-5 33 0,20 2-34 0,-20-2 34 0,18 5-34 0,-18-5 33 0,19 4-34 0,-19-4 36 0,23 5-16 16,-23-5 6-1,18 4 3-15,-18-4-2 0,21 4-2 0,-21-4-2 0,22 4-1 0,-22-4 0 16,24 4-12-16,-24-4 12 15,25 4-38-15,-25-4 44 0,23 4-10 0,-23-4 7 0,24 3-34 0,-24-3 37 16,25 5-32-16,-25-5 26 0,20 3-30 0,-20-3 43 16,22 2-36-16,-22-2 35 0,20 3-36 0,-20-3 38 15,20 2-37-15,-20-2 26 0,20 3-24 16,-20-3 34-16,20 3-34 0,-20-3 35 0,18 1-35 16,-18-1 34-16,18 3-36 0,-18-3 26 0,18 0-24 0,-18 0 35 15,20 2-35-15,-20-2 35 0,20 2-33 16,-20-2 32-16,19 3-35 0,-19-3 35 15,20 1-42-15,-20-1 42 0,19 1-34 0,-19-1 42 16,17 1-44-16,-17-1 36 0,19 4-37 0,-19-4 29 16,18 0-32-16,-18 0 41 0,19 1-40 0,-19-1 41 15,18 2-35-15,-18-2 33 0,0 0-34 0,25 1 35 16,-25-1-43-16,19 0 44 0,-19 0-40 0,19 0 39 16,-19 0-35-16,0 0 36 0,26 0-35 0,-26 0 33 15,19 0-34-15,-19 0 23 0,19 0-28 0,-19 0 41 16,18 0-35-16,-18 0 36 0,19 0-36 15,-19 0 35-15,19 0-50 0,-19 0 39 16,17 0-20-16,-17 0 31 0,0 0-33 0,26 0 33 16,-26 0-35-16,0 0 34 0,25-1-4 0,-25 1-4 15,0 0-12-15,24 0 11 0,-24 0-1 0,0 0-39 16,20 0 44-16,-20 0-36 0,0 0 36 0,21 0-2 16,-21 0-13-16,0 0 12 0,20 0-42 0,-20 0 45 15,0 0-38-15,18 0 50 0,-18 0 6 0,0 0 4 16,0 0-3-16,23-2-1 0,-23 2-5 0,0 0-9 15,0 0 4-15,22-1-6 0,-22 1 1 0,0 0-8 16,0 0 4-16,17 0-2 0,-17 0-5 16,0 0 1-16,0 0-9 0,17-2 3 0,-17 2-1 15,0 0 8-15,0 0-2 0,16-2 1 16,-16 2 0-16,0 0 2 0,0 0 3 0,0 0 3 16,18-1-5-16,-18 1 13 0,0 0-12 0,0 0 9 15,0 0-5-15,0 0 3 0,0 0 0 0,17 0-4 16,-17 0 3-16,0 0-5 0,0 0 3 0,0 0-11 15,0 0 8-15,0 0-3 0,0 0 0 0,0 0-3 16,0 0-2-16,17-1 1 0,-17 1-2 0,0 0 2 16,0 0-7-16,0 0 7 0,0 0-12 15,0 0 14-15,0 0-1 0,0 0-8 16,19-1 4-16,-19 1 1 0,0 0 3 0,0 0-9 0,0 0 7 16,0 0 0-16,0 0 0 0,0 0-1 15,0 0-2-15,0 0-2 0,0 0 3 0,0 0-4 16,0 0-3-16,0 0 6 0,0 0 2 0,0 0-1 15,0 0-1-15,14-3 0 0,-14 3-2 0,0 0-1 16,0 0-11-16,0 0-15 0,0 0-40 0,0 0-33 16,0 0-86-16,0 0-87 0,0 0-106 0,-9-4-278 15,9 4-186-15</inkml:trace>
  <inkml:trace contextRef="#ctx0" brushRef="#br0" timeOffset="129625.58">14485 12917 302 0,'0'0'333'0,"0"0"-80"0,0 0-53 16,0 0-34-16,0 0-32 0,0 0-32 0,0 0-31 15,0 0-8-15,0 0-8 0,0 0-18 0,0 0-3 16,0 0-4-16,0 0-1 0,0 0 1 16,0 0-8-16,0 0 10 0,0 0 4 0,0 0 0 15,13 5 1-15,-13-5-1 0,15 3-4 16,-15-3 2-16,19 5-6 0,-19-5 16 0,23 4-16 16,-7-1 7-16,0-1-12 0,2 1 19 0,1 0-23 15,3 1 18-15,1-2-25 0,3 1 21 0,-2-1-29 16,3-1 25-16,-1 0-27 0,1 0 24 0,2 3-24 15,1-4 30-15,0 1-30 0,3-1 22 0,-1 0-22 16,0 0 32-16,1-1-36 0,5 1 32 0,-6 1-34 16,3-1 29-16,-3 0-34 0,-3 1 22 15,3 0-20-15,-4 1 27 0,1 1-30 0,0-2 29 16,-3 0-31-16,1 2 31 0,-1 0-34 0,-2-2 32 16,4 2-38-16,-2-3 37 0,2 0-33 0,0 0 37 15,0 0-34-15,0 0 31 0,3 0-28 16,1 0 29-16,-2 0-45 0,2 0 47 0,6-3-34 15,-7 3 40-15,0 0-38 0,1 0 39 0,0 0-34 16,0 0 34-16,-4 3-34 0,2-3 29 0,-2 0-30 16,0 0 30-16,-3 1-31 0,1 1 31 0,-1 0-35 15,-2 0 35-15,-2-2-38 0,3 2 37 16,0-2-36-16,-1 1 37 0,2 1-65 0,-4-2 69 16,5 0-44-16,-1 0 45 0,1 0-40 0,-3 0 39 15,5-3-40-15,-4 3 30 0,3-1-33 0,-3-2 45 16,1 2-45-16,-5 0 45 0,1-1-36 15,-1 1 34-15,-2 1-42 0,0 0 31 0,-18 0-29 16,29-3 36-16,-29 3-38 0,22-1 41 0,-22 1-41 16,19-3 44-16,-19 3-28 0,0 0 52 0,22 0-28 15,-22 0 37-15,0 0-21 0,15-1 26 0,-15 1-30 16,0 0-11-16,0 0 12 0,0 0 15 16,18-3-29-16,-18 3 13 0,0 0-24 0,0 0 21 15,0 0-28-15,12-4 17 0,-12 4-20 0,0 0 21 16,0 0-22-16,0 0 17 0,0 0-21 0,0 0 14 15,0 0-13-15,14-2 21 0,-14 2-33 0,0 0 27 16,0 0-22-16,0 0 21 0,0 0-20 0,0 0 18 16,18-2-22-16,-18 2 24 0,0 0-19 0,0 0 12 15,16-1-17-15,-16 1 24 0,0 0-20 16,0 0 18-16,18-2-17 0,-18 2 15 0,0 0-16 16,19-2 21-16,-19 2-22 0,0 0 19 0,18-1-19 15,-18 1 22-15,0 0-22 0,14-2 22 16,-14 2-24-16,0 0 22 0,0 0-14 0,15-2 16 15,-15 2-20-15,0 0 19 0,0 0-17 0,0 0 21 16,15-3-18-16,-15 3 8 0,0 0-9 0,0 0 21 16,15-5-21-16,-15 5 12 0,0 0 4 0,11-4 0 15,-11 4-6-15,0 0-1 0,13-5 0 0,-13 5-5 16,0 0 5-16,14-3-1 0,-14 3 0 0,0 0-8 16,0 0 7-16,12-5 0 0,-12 5-1 0,0 0 0 15,0 0-5-15,11-4 4 0,-11 4 0 16,0 0 0-16,0 0-6 0,0 0 6 0,13-5 0 15,-13 5 1-15,0 0-2 0,0 0-7 16,0 0 4-16,9-4-7 0,-9 4 12 0,0 0-17 16,0 0 20-16,0 0-17 0,0 0 18 0,14-5-5 15,-14 5 3-15,0 0-21 0,0 0 25 0,0 0-16 16,0 0 10-16,0 0-13 0,0 0 18 0,12-3-16 16,-12 3 16-16,0 0-15 0,0 0 13 0,0 0-10 15,0 0 17-15,0 0-13 0,0 0 22 16,0 0 3-16,0 0 25 0,0 0 0 0,0 0-3 0,0 0-7 15,0 0 0-15,0 0-3 0,0 0-4 16,0 0-6-16,0 0-3 0,0 0-4 0,0 0-2 16,0 0-4-16,0 0 0 0,0 0-7 15,0 0 4-15,0 0-3 0,0 0-1 0,0 0-1 16,0 0-2-16,0 0-1 0,0 0 0 0,0 0 0 16,0 0-5-16,0 0 5 0,0 0-1 0,0 0-1 15,0 0 0-15,0 0 1 0,0 0-2 0,0 0 1 16,0 0 3-16,0 0-3 0,0 0-3 0,0 0 1 15,0 0-5-15,0 0 9 0,0 0-3 0,0 0 2 16,0 0 0-16,0 0-1 0,0 0 1 0,0 0-5 16,0 0 4-16,0 0 0 0,0 0-6 0,0 0 7 15,0 0 1-15,0 0-1 0,0 0-2 16,0 0 3-16,0 0-5 0,0 0 3 16,0 0 1-16,0 0 0 0,0 0 0 0,0 0 0 15,0 0-1-15,0 0 0 0,0 0 0 0,0 0 0 16,0 0-5-16,0 0 6 0,0 0-2 0,0 0-4 15,0 0 5-15,0 0 0 0,0 0 1 0,0 0-1 16,0 0 1-16,0 0-5 0,0 0 1 0,0 0 3 16,0 0 0-16,0 0 10 0,0 0-12 0,0 0 1 15,0 0 1-15,0 0-3 0,0 0 2 0,0 0-3 16,0 0 6-16,0 0-3 0,0 0-5 0,0 0 6 16,0 0 0-16,0 0 0 0,0 0-1 15,0 0-1-15,0 0-3 0,0 0 2 16,0 0 4-16,0 0-1 0,0 0-4 0,0 0 5 15,0 0-2-15,0 0 3 0,0 0-2 0,0 0 0 16,0 0-3-16,0 0 3 0,0 0-1 0,0 0-5 16,0 0 7-16,0 0 1 0,0 0-2 0,0 0-1 15,0 0 3-15,0 0-8 0,0 0 3 0,0 0 4 16,0 0-7-16,0 0 7 0,0 0-1 0,0 0 2 16,0 0-2-16,0 0 0 0,0 0-1 0,0 0-3 15,0 0 5-15,0 0-2 0,0 0-5 0,0 0 1 16,-12 3 6-16,12-3 0 0,0 0 0 15,0 0-1-15,0 0-3 0,0 0 0 16,0 0 4-16,0 0-8 0,0 0 8 0,0 0 0 16,0 0 0-16,0 0-3 0,0 0 2 0,0 0 0 15,0 0-3-15,0 0 3 0,0 0 1 0,0 0-8 16,0 0 7-16,0 0 1 0,0 0-1 0,0 0 0 16,-9 6 0-16,9-6-4 0,0 0 4 0,0 0-1 15,0 0-5-15,0 0 7 0,0 0 1 0,0 0-1 16,0 0-2-16,0 0 1 0,0 0 0 0,0 0-7 15,0 0 8-15,-9 6-1 0,9-6-6 0,0 0 6 16,0 0 2-16,0 0-2 0,0 0 0 16,0 0 1-16,0 0-6 0,0 0 6 0,0 0-2 15,0 0-5-15,0 0 7 0,0 0-7 16,0 0 8-16,0 0-8 0,0 0 8 0,0 0 2 16,0 0-8-16,0 0 6 0,0 0-1 0,0 0-4 15,0 0 4-15,-6 7-7 0,6-7 8 0,0 0-1 16,0 0-2-16,0 0-3 0,0 0 5 0,0 0-8 15,0 0 9-15,0 0-1 0,0 0-7 0,0 0 7 16,0 0-6-16,0 0 7 0,0 0 0 0,0 0-5 16,0 0-2-16,0 0 7 0,0 0-5 0,-7 7 5 15,7-7-7-15,0 0 5 0,0 0-4 16,0 0 7-16,0 0-7 0,0 0 6 0,0 0-6 16,0 0 6-16,-9 5-5 0,9-5 5 0,0 0-6 15,0 0 5-15,0 0-5 0,0 0 3 16,0 0-3-16,0 0 5 0,0 0-4 0,0 0 5 15,-9 7-6-15,9-7 7 0,0 0-8 0,0 0 6 16,0 0-4-16,0 0 2 0,0 0-5 0,0 0 10 16,0 0-5-16,0 0 4 0,0 0-7 0,0 0 6 15,0 0-5-15,0 0 5 0,0 0-5 0,0 0 5 16,0 0-5-16,0 0 5 0,0 0-4 0,0 0 4 16,0 0-7-16,0 0 8 0,0 0-7 15,0 0 1-15,0 0 32 0,0 0-33 16,-9 5-7-16,9-5 10 0,0 0-6 0,0 0 7 0,0 0-6 15,0 0 7-15,0 0-7 0,0 0 4 16,0 0-2-16,0 0 6 0,-10 4-2 0,10-4 4 16,0 0-10-16,0 0 8 0,0 0-7 0,0 0 9 15,0 0-8-15,-12 5 6 0,12-5-7 0,0 0 7 16,0 0-6-16,0 0 4 0,0 0-3 0,0 0 6 16,-15 3-8-16,15-3 5 0,0 0-4 0,0 0 7 15,0 0-6-15,0 0 5 0,0 0-5 0,0 0 7 16,0 0-8-16,0 0 7 0,0 0-7 15,0 0 3-15,0 0-3 0,0 0 7 0,-19 0-5 16,19 0 3-16,0 0-1 0,0 0-3 0,0 0-23 16,0 0-89-16,-14 2-129 0,14-2-47 0,0 0-119 15,-19 5-474-15,19-5-503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0:32:38.844"/>
    </inkml:context>
    <inkml:brush xml:id="br0">
      <inkml:brushProperty name="width" value="0.05292" units="cm"/>
      <inkml:brushProperty name="height" value="0.05292" units="cm"/>
      <inkml:brushProperty name="color" value="#FF0000"/>
    </inkml:brush>
  </inkml:definitions>
  <inkml:trace contextRef="#ctx0" brushRef="#br0">10894 2317 327 0,'0'0'410'0,"0"0"-117"0,-15 2-54 16,15-2-37-16,0 0-63 0,-13 4-4 0,13-4-7 15,0 0-5-15,-16 3-12 0,16-3-29 16,0 0 12-16,-15 3 7 0,15-3-7 0,0 0-5 15,0 0-10-15,-12 2-3 0,12-2-8 0,0 0-3 16,0 0-11-16,-14 3 7 0,14-3 1 0,0 0-1 16,0 0-4-16,0 0-36 0,0 0 23 0,-13 4-9 15,13-4-16-15,0 0 0 0,0 0-29 0,0 0 35 16,0 0 3-16,0 0 20 0,0 0 6 0,0 0-6 16,0 0 1-16,19-4-3 0,-5 1-9 0,4-1 43 15,5-2-55-15,1 2 43 0,7-4-53 0,2-3 4 16,2 1 1-16,3 0-1 0,4-2 1 0,8-2 3 15,4-1 0-15,1-1-14 0,1-2 10 0,0 1-10 16,0-2 9-16,-2 2-5 0,1 0 11 16,-4 0-5-16,-10 3 4 0,1 1-10 0,-5 2 4 15,0 1-5-15,-5 2 2 0,-6 0-5 0,-2 2 0 16,-3 1-6-16,-5 1 5 0,-2 1-8 0,-14 3-1 16,23-7-5-16,-23 7 5 0,19-2-7 0,-19 2 2 15,0 0-17-15,14-6-10 0,-14 6-30 0,0 0-11 16,0 0-32-16,0 0 9 0,0 0-25 0,0 0 19 15,0 0-27-15,-18-2 27 0,18 2-23 0,-20 0 44 16,20 0-27-16,-23-6 33 0,23 6-13 0,-28-8 20 16,15 3-7-16,-1-2 12 0,0 1 5 0,0-3 9 15,1 2 20-15,3-3 0 0,-1 3 14 16,0-1 16-16,2 3 14 0,-1-2 10 0,1 2 11 16,0-1 14-16,9 6 44 0,-18-11-44 0,18 11 11 15,-14-7 29-15,14 7 14 0,-14-7 11 0,14 7 6 16,-13-5-1-16,13 5-10 0,0 0-18 0,-15-5-14 15,15 5-16-15,0 0-14 0,0 0-12 0,-10-5-8 16,10 5-6-16,0 0-2 0,0 0-4 0,0 0-3 16,0 0-3-16,0 0-1 0,14 7 2 0,-1-2 9 15,0 3-12-15,-1-3 10 0,4 2-10 0,0 0 11 16,2 1-3-16,-1 3 7 0,-2 0-7 16,2-2 11-16,-2 3-3 0,-1 1 8 0,-1 0-8 0,-2 2 7 15,1 0 14-15,-4 2 11 0,-1-2 2 16,-2-2-5-16,-1 2-6 0,-3 2-7 0,1-3-3 15,-5 3 20-15,-1 3-35 0,-1 0 19 0,-5-1-34 16,1 1 18-16,-5 5-70 0,-4-2-16 0,-2 0-127 16,-1-1-69-16,1 1-40 0,-2-2-88 0,-2-1-99 15,3 1-344-15,1-4-403 0</inkml:trace>
  <inkml:trace contextRef="#ctx0" brushRef="#br0" timeOffset="6238.75">17231 1267 390 0,'0'0'404'0,"-10"-5"-152"0,10 5-17 0,-12-5-73 16,12 5-26-16,-14-5-49 0,14 5 8 0,-14-5-44 16,14 5 23-16,-16-4-34 0,16 4 29 0,-14-2-55 15,14 2 15-15,-17-2 0 0,17 2 28 0,-17 3-45 16,17-3 38-16,-24 5-40 0,11 0 37 16,-1 2-47-16,-4 1 31 0,0 2-5 0,-1 1-2 15,0 2-3-15,-4 3-4 0,0 1-8 0,4 0 8 16,-3 2-8-16,-1 0 5 0,2 2 3 15,0 0 3-15,-2 1 0 0,3 2 1 0,-1-1 1 16,1 3-1-16,1-4 0 0,1 2-3 0,-3 2-25 16,2 1 21-16,1-1-12 0,-1 1 19 0,2 0-6 15,-2 2 9-15,0 1 2 0,4 0-7 0,-2 2 6 16,2 1-1-16,0 1 7 0,0-2-9 0,0 2 6 16,4-1 30-16,0 1-31 0,-1 0 25 0,1 0-29 15,2-2 27-15,-1 1-24 0,4-3 24 0,-1 2-27 16,2-5 16-16,4 1-20 0,-2-1 18 0,3 2-16 15,0-1 16-15,2 1-20 0,0 0 17 16,2 3-20-16,1-1 20 0,3 1-17 0,1-3 14 16,0 0-24-16,0-2 15 0,3 0-15 0,1-1 14 15,0-2-12-15,5 1 16 0,0-4-21 16,0 3 9-16,2-2-9 0,3-5 14 0,0 0-16 16,3-1 13-16,-1 1-3 0,2-4-3 0,1 2 2 15,0-6 0-15,-1 4-2 0,1-5 1 0,-3 0 4 16,0-3-4-16,3 0 1 0,-1-1-3 0,1-1 0 15,0-1-5-15,-1-2-3 0,0 0 9 0,1 0-3 16,-2-2-14-16,2-1 14 0,1-1-13 0,3-3 14 16,0 1-11-16,0-2 12 0,1 0-16 0,-5-3 11 15,4 0-5-15,-4-1 14 0,1 0-15 16,-1-2 10-16,0 2-10 0,-1-3 11 0,-2 0-10 16,2 0 12-16,-3-2-12 0,-1 1 13 0,0-1-12 15,0 0 13-15,-1 0-7 0,-5 3 12 0,2-4-10 16,-4 4 8-16,4-6-4 0,-3 3 11 0,-2 0-11 15,0-2 7-15,2 0-14 0,-3-2 9 0,4 1-8 16,-3-4 4-16,-2 6 0 0,1-3 0 0,0 3-2 16,-3-2 1-16,2 0 2 0,-1 0 0 0,-2-1-2 15,0 1-6-15,1 2 16 0,-3-2 1 0,-1 0 7 16,1 1-9-16,0-2 2 0,-2 1-9 0,-1-4-4 16,0 2 1-16,-1 1-5 0,-1-1 3 0,1-1-2 15,-1 5 6-15,-2-1-1 0,2 1 1 0,-2-2-3 16,0 1-1-16,0 0 0 0,-2 2 1 15,1-3 2-15,-2 2-1 0,2-1 2 0,-1 1-5 16,-1 1 5-16,-1-4 17 0,0 2-5 0,-1-2-6 16,0 2 2-16,0 0-3 0,1 2-3 0,-2-4 1 15,-1 3-1-15,1-1 3 0,0 2 0 0,-1 0-4 16,1-3-6-16,-1 3 0 0,-1 1 0 0,0-1 0 16,0 1-2-16,2 2-1 0,-2 0-2 0,2 1-5 15,-1 0 3-15,0-1-6 0,-5-2 1 0,6 4-5 16,-3-1-3-16,1 1-3 0,-1 1 1 15,0 0-1-15,0 0 2 0,-1 1-3 0,0-1 1 0,1 1 0 16,-4 2 3-16,4-2-2 0,0 2 10 16,-2 0-9-16,-1 0 0 0,2 1-5 0,-3-2 10 15,0 4-10-15,-1-2 10 0,3 2-1 0,-3 1 4 16,0-3-11-16,2 3 6 0,-2 1-11 16,14 3 10-16,-27-7-7 0,27 7 8 0,-29-3-8 15,29 3 21-15,-29-1-23 0,29 1-8 0,-31 0-38 16,31 0-26-16,-33 3-30 0,16-1-27 0,-1 2-4 15,3-1-2-15,-2 2-37 0,1 0-20 0,2 2-58 16,-3-3-93-16,4 1-206 0,2 0-99 0</inkml:trace>
  <inkml:trace contextRef="#ctx0" brushRef="#br0" timeOffset="7875.75">22829 1630 131 0,'0'0'359'15,"-13"-8"-127"-15,13 8-47 0,-19-8-56 0,19 8-11 16,-21-5-27-16,21 5 2 0,-25-7-15 0,25 7 13 16,-23-4-26-16,23 4 19 0,-25-3-27 0,25 3 18 15,-26-1-32-15,26 1 9 0,-23-1-27 16,23 1 35-16,-23 2-37 0,23-2 39 0,-27 6-37 15,8-5 25-15,5 3-31 0,-4 0 35 0,-2 3-36 16,2 1 33-16,-4-3-30 0,2 4 24 0,-1 2-23 16,0-2 16-16,-1 1-20 0,-5 2 18 0,3 0-23 15,-3 2 32-15,1 1-22 0,-1 0 19 0,2 1-1 16,-2 1 1-16,2 0 0 0,-2 0-4 0,4 2-1 16,-3-1-8-16,3 1 13 0,0 2 4 0,1 0-6 15,1 2-4-15,0-2 10 0,2 3-5 0,-1-1 0 16,1 1-6-16,0 0-3 0,2-2 1 15,1 2 17-15,0 0-21 0,2-1 17 0,-2 2-7 16,2-2 13-16,2 1-14 0,-1 0 7 16,0 2-17-16,0-1 8 0,3-1-5 0,-1 5 2 15,0-3 2-15,2-2-3 0,-1 3-3 0,2 0 11 16,1 2-3-16,0-5-6 0,0 1 1 0,2 1 0 16,-2 0-3-16,5-2-6 0,-2 1 1 0,1-1 4 15,2-1-4-15,0 2-3 0,1-2-3 0,1 0-2 16,0 1 9-16,4-2-8 0,-1 0 1 0,1 0-5 15,3 3 1-15,2-4 4 0,0 4-6 0,3-2 0 16,1 2 1-16,2-3 0 0,0 0-3 0,3 2-2 16,-2-2 27-16,2-3-32 0,0 2-1 15,3-2 2-15,0-2 0 0,-1 0 2 0,3 0-2 0,0-2 2 16,1-3-2-16,0 2-1 0,1-3 1 16,-2-2-2-16,0-1-1 0,5 0 0 0,-2-2 0 15,0 1-1-15,0-3-3 0,1 2 8 0,0-4-5 16,1 2-1-16,-1-3 2 0,3 1 0 15,-2-2-1-15,3 0 0 0,-2-1 1 0,0 0-2 16,1 0 1-16,-2-3 0 0,2 3-1 0,-4-2 1 16,9-2 0-16,-7 2 1 0,-2-2 1 0,1 1-1 15,4-2-2-15,1-1 4 0,-2 0 1 0,-3-1-3 16,2-1-2-16,-4 2 1 0,-1-1-2 0,4-2 1 16,-1 1 22-16,0-1-23 0,0-2-1 0,0 0-1 15,-1 1 2-15,1-2 3 0,0 1 0 0,-2-3-3 16,2 1 2-16,-1 0 2 0,-3-1-3 15,3 1 2-15,-3-1-1 0,-1-2 1 0,0 3 0 16,0-2 1-16,-1 0 2 0,-5 1-3 0,4-4-2 16,-5 4 2-16,0 0-1 0,1-1 1 0,-2-1-1 15,-2 1 3-15,4-2 0 0,-4 1-3 0,0 0 2 16,0-2 0-16,-1 0 2 0,1 0 0 0,-2-1-2 16,-1 0 0-16,-1-1 2 0,0 1-2 0,1-1 2 15,-1-1-6-15,-2 2 2 0,2-2 0 0,-2 1 2 16,0-1 0-16,-1 3 0 0,1-4-1 15,-1 3 2-15,0-1 3 0,-2 1 2 16,1-2 5-16,-1 3 0 0,-1 1-3 0,-1-1-1 16,2 2-5-16,-3 0-5 0,-1-2-6 0,0 0-9 15,-1-1-5-15,-3-1-5 0,2-1-5 0,-2 2-3 16,0-2-3-16,-1 3 3 0,-2-3 0 0,2 2 2 16,-2-1 4-16,0 3 1 0,2 0 2 0,-1 3 2 15,1 0-1-15,-3 2 3 0,2-1 0 0,-1 0 3 16,1 0-3-16,-2 2 3 0,1-1-6 0,-1 1 10 15,-1 0-5-15,-3-2 4 0,2-1-10 0,-4 1 6 16,3 2-4-16,-4-3 6 0,0 1-3 0,-3 1 4 16,2 1-8-16,-3-1 9 0,1 1-11 0,-3-1 10 15,1 1-5-15,1 3 11 0,-2-4-9 0,0 3 7 16,1-1-4-16,-1 0 2 0,0 1 1 16,2-1 3-16,-2 2 1 0,1-2-8 0,2 0-6 15,-1 1 5-15,-1 2-1 0,2-1 2 0,-1-1 2 16,-1 3 8-16,1-1-9 0,-1 1-2 0,-1 2 0 15,2 0-2-15,-4-1-4 0,2 3-4 0,-1 0-8 16,-3 2-53-16,0 0-29 0,-1 2-9 0,-2 1-28 16,-1 2-51-16,2-1-78 0,-7 3-34 0,8 0-256 15,-1-1-96-15</inkml:trace>
  <inkml:trace contextRef="#ctx0" brushRef="#br0" timeOffset="9653.75">17967 1395 14 0,'0'0'310'0,"0"0"-84"0,0 0-44 0,0 0-41 16,0 0-4-16,-18-2-3 0,18 2-15 16,0 0-3-16,0 0-26 0,0 0 1 0,0 0-10 15,-11-5-4-15,11 5-32 0,0 0 14 16,0 0-33-16,0 0 15 0,0 0-26 0,-3-10 20 16,3 10-30-16,0 0 21 0,5-7-26 0,-5 7 25 15,11-8-26-15,-11 8 24 0,15-8-28 0,-5 3 35 16,5-3-26-16,-2 2 45 0,8-2-42 0,-3 1 35 15,3-1-38-15,1 0 33 0,1 1-34 0,1-3 31 16,1 3-35-16,3-2 8 0,2-1-11 0,-2 1 26 16,2 1-32-16,-1 1 3 0,2-3 7 0,-2 3-3 15,1-2 13-15,-5 3 16 0,7-2-32 0,-1 2 39 16,1-2-44-16,0 1 6 0,0 0 7 16,1 1 0-16,0 1 2 0,4-2-1 0,-4 3 5 15,4-3 1-15,-1 2-2 0,3-1-1 0,-2 1 5 16,2-1-5-16,-1 2 2 0,2 0-1 0,2 2 1 15,-3-2 0-15,0 1 2 0,3-1-5 0,-3 2-1 16,-1-1 1-16,2 1 2 0,-1 1 29 0,-2-1-36 16,0 2 7-16,-6 0-5 0,1 0-2 0,0 0 2 15,1 0 4-15,7 0-4 0,-3 2 3 0,1-1-2 16,-2 1 1-16,2 0 2 0,1 0-6 0,-1 3 2 16,0-2-1-16,3 1 2 0,-2-1-6 0,0 2 1 15,1-1 0-15,-2 0 28 0,2 1-30 0,-2 0 32 16,0-1-32-16,-2 3 25 0,1-2-17 15,-1 1 20-15,-1 0-28 0,0-1 26 0,0 2-24 16,-1-2 21-16,-2 2-25 0,0-2 22 0,0 1-22 16,1 1 20-16,-1-1-19 0,2 1 19 0,-2-2-20 15,1 2 20-15,1 1-11 0,1-3 8 0,-2 4-21 16,0-2 21-16,0 1 2 0,1-2-9 0,-1 2 1 16,-2-1 2-16,-1 3-2 0,1-3-3 0,-7 1 1 15,2-1 0-15,-2 0-4 0,0 1 0 0,-1-1 26 16,1 1-19-16,1 1-7 0,-2-2 20 0,-1 0-24 15,-1 2 23-15,2-2-24 0,-2 2 0 0,-1-2 2 16,-1 2-2-16,1-1-1 0,-1 0 2 16,1-1 0-16,-1 2-1 0,-1-2 5 0,0 0-1 15,1 1 8-15,2 1-1 0,-5-1-2 0,2-1-17 16,-1 1 20-16,-2-2 0 0,-1 1-3 0,0 0 1 16,-1 0-2-16,1 0 1 0,-2 0 2 0,0-1 9 15,1 0-10-15,-4 1 3 0,2-3 4 0,0 3-6 16,-2-2 7-16,-9-5-15 0,18 10 14 0,-9-5 0 15,-9-5 13-15,13 10-12 0,-13-10 7 0,12 8-8 16,-12-8 5-16,12 4-11 0,-12-4 7 0,0 0-7 16,12 8 4-16,-12-8-9 0,0 0 9 0,11 7 2 15,-11-7-10-15,0 0-7 0,0 0 8 0,12 6-7 16,-12-6 13-16,0 0-10 0,0 0 7 16,0 0-6-16,0 0 5 0,9 5-6 0,-9-5 6 15,0 0 0-15,0 0 3 0,0 0-5 0,0 0 3 16,0 0-7-16,0 0 1 0,0 0-1 0,0 0-4 15,0 0-9-15,0 0-2 0,0 0 2 0,-2-11-1 16,2 11 1-16,-7-11-1 0,7 11 0 0,-10-14 1 16,4 6 9-16,-1-1-7 0,1 0 4 0,-3-1 0 15,0 2 1-15,0-4 3 0,-2 3 1 0,-1-2 0 16,2 3-3-16,-3-2-1 0,3 1 2 0,-3 1 2 16,4 1 8-16,0 0 1 0,0 1 0 0,9 6 5 15,-14-9-5-15,14 9 0 0,-11-10-3 0,11 10 3 16,0 0-18-16,-12-8 18 0,12 8-10 15,0 0 6-15,-9-6-9 0,9 6 15 16,0 0-10-16,0 0-3 0,0 0 42 0,0 0-41 16,0 0 8-16,0 0-12 0,0 0 9 0,7 9 2 15,-7-9-2-15,16 11-3 0,-7-7 3 0,2 5 0 16,1-1 2-16,4 4-5 0,-1-2 4 0,0 0-2 16,-1 4 2-16,-1-5 0 0,4 3 0 0,-4 1 1 15,-1-1-15-15,-2 0 15 0,1-2-11 0,-1 1 12 16,-2-2-13-16,-1 4 17 0,-2-5-15 0,2 1 14 15,-4 2-15-15,0-2 14 0,-3-9-10 16,3 20 14-16,-3-20-17 0,-4 18 22 0,0-6-15 16,-6-1 11-16,-2 2-13 0,-4 1 14 0,-2-2-15 15,-8 4 11-15,1-2-17 0,-3 1-17 0,-1-1-26 16,0 1-55-16,2 0-45 0,-1 1-117 0,0 2-361 16,4 0-162-16</inkml:trace>
  <inkml:trace contextRef="#ctx0" brushRef="#br0" timeOffset="10812.75">21822 2489 342 0,'4'-10'408'0,"-4"10"-122"0,0 0-43 15,3-12-52-15,-3 12-42 0,0 0-28 16,-3-8-17-16,3 8-14 0,0 0-12 0,-9-12-10 15,9 12-14-15,-10-5-14 0,10 5-10 16,-10-4 5-16,10 4-7 0,0 0-6 0,-22-3-3 16,22 3-5-16,0 0 0 0,-24 3-4 0,24-3-1 15,-21 4-1-15,21-4-2 0,-21 8 3 0,8-3 0 16,-1 2-6-16,2 0 13 0,-3 1-11 0,1 1 10 16,-1 1 9-16,-1 0-11 0,1 0 4 0,-2 1-2 15,2 1 2-15,-2-1 2 0,1 0 0 0,0-1-4 16,-3 3 0-16,4-2-9 0,-3-1-2 0,-1 2 7 15,0-2-3-15,-2 1 2 0,1-1 38 0,-1 1-44 16,1-2 42-16,-2 1-38 0,0-1 38 0,-2 0-41 16,-1-1 35-16,-5 1-37 0,7-1 37 0,-2-1-33 15,0 0 31-15,-3-1-33 0,-3 1 28 0,1 0-32 16,2-2 28-16,0-1-25 0,-7 1 28 16,1 1-41-16,-1-1 39 0,-2-1-21 15,1-1 26-15,-1 1-26 0,0-2 26 0,0 0-27 16,0-1 22-16,5-1-26 0,-6 0 22 0,-3 0-24 15,4-1 22-15,-3 0-24 0,1-2 23 0,-2 0-17 16,0-1 20-16,0 1-24 0,-2-1 19 0,0-1-14 16,1 0 3-16,1 0 0 0,2 0-4 0,-2-2 1 15,1 3-1-15,2-1-2 0,1-1-2 0,-3-1-1 16,3 2 2-16,1 0 2 0,-1-1-2 0,-1 0 18 16,4 0-21-16,-1 0 19 0,-1-1-10 0,0 0 18 15,-1 0-19-15,-1-2 14 0,0 1-17 0,-3-2 5 16,-3 2 2-16,2 0 1 0,-1-1-2 15,1 0 4-15,-1 0 7 0,1 1-4 0,4-2-2 16,2 2-5-16,0 0 8 0,1-2-12 0,6 2 10 16,-1 1-16-16,0-2 13 0,5 2-14 0,-1 0 13 15,3-1-14-15,2 3 12 0,0-2-15 0,1 0 11 16,-1 0-10-16,6 4 12 0,-4-5-12 0,3 3 11 16,1 1-14-16,0-2 9 0,-2 2-8 15,2-1 11-15,-2 1-12 0,0-1 17 0,2 0-19 16,0 1 13-16,-2 0-14 0,2 0 17 0,1-1-16 15,0 0 14-15,1 1-12 0,0 1 15 16,2-1-12-16,11 4 10 0,-21-8-14 0,21 8 12 16,-23-8-10-16,23 8 14 0,-19-7-18 0,19 7 17 15,-18-7-13-15,18 7 15 0,-16-7-18 0,16 7 1 16,-16-5 0-16,16 5 11 0,-14-7-8 0,14 7 13 16,-11-5-12-16,11 5 11 0,-13-6-15 0,13 6 12 15,0 0-13-15,-15-7 16 0,15 7-15 0,0 0 14 16,-14-7-3-16,14 7 1 0,0 0-3 0,-12-6-1 15,12 6-1-15,0 0-4 0,-13-8 2 0,13 8 4 16,0 0-2-16,-10-7 3 0,10 7-5 0,0 0-2 16,-10-7-7-16,10 7 2 0,0 0 3 0,-8-7-4 15,8 7-9-15,0 0-13 0,-7-8-5 0,7 8-11 16,0 0-10-16,-7-8-48 0,7 8 29 16,0 0-33-16,-5-10 34 0,5 10-32 0,0 0 10 15,0 0-26-15,-5-11-32 0,5 11-42 0,0 0-48 16,0 0-72-16,-1-9-217 0,1 9-29 0</inkml:trace>
  <inkml:trace contextRef="#ctx0" brushRef="#br0" timeOffset="11139.76">18552 2155 315 0,'0'0'498'0,"7"-9"-162"15,-7 9-70-15,0 0-64 0,0 0-61 0,-5-8-29 16,5 8-22-16,0 0-15 0,-16-4-20 0,16 4-7 16,-19-1 0-16,19 1-8 0,-22 1-6 0,22-1-5 15,-29 4-8-15,12-3 2 0,-2 3-11 0,0 1 0 16,-3 0-3-16,-2 2 0 0,2 0 18 0,3-2-26 16,-1 2 24-16,1 0-30 0,1 0 18 0,1-2-18 15,4 2 18-15,-2-2-21 0,3 3 18 0,2 1-18 16,1-2 19-16,3 1-19 0,1 0 19 15,5-8-19-15,-5 16 20 0,5-16-30 0,2 19 26 16,2-8-13-16,5 2 23 0,1 1-27 0,4 1 30 16,3-1-29-16,2 4 21 0,4-2-22 0,1 0 18 15,2 1-32-15,-2-1-38 0,1 0-58 0,0 0-74 16,-1-2-86-16,-1 0-244 0,-3-1-9 0</inkml:trace>
  <inkml:trace contextRef="#ctx0" brushRef="#br0" timeOffset="12843.75">20418 567 472 0,'0'0'421'0,"0"0"-152"0,0 0-24 16,0 0-69-16,0 0-68 0,0 0 10 0,0 0-53 15,1 11 8-15,-5-2-33 0,-3 2 10 0,0 3-31 16,0 5 29-16,-1-1-40 0,-2 4 32 0,0 5-38 16,-1 2-1-16,0-1 0 0,1 2 1 0,-2 0-2 15,1 0 4-15,-1 0-9 0,2-2 7 0,0 0-4 16,1-6 9-16,1 0-13 0,-1-2 6 0,3-2 1 16,1-4 1-16,-2-1-2 0,2-2-4 0,1-2 5 15,4-9 3-15,-5 16-7 0,5-16 18 0,-5 8-24 16,5-8 18-16,0 0-5 0,0 0-2 15,-6-8 2-15,6 8-4 0,1-22 2 16,0 3-1-16,2-6-3 0,3-8-4 0,-1-2 0 16,7-1-1-16,-3-5 37 0,1 2-44 0,7-10 18 15,-1 2-6-15,2-2 34 0,2 6-40 0,-3 6 38 16,2 1-38-16,2 6 6 0,-3 0 0 0,2 2-4 16,-2 3 4-16,2 3 1 0,-1 2 2 0,-2 5-7 15,0 1 6-15,-2 5-1 0,2-2 1 0,-4 5-7 16,-1 3 7-16,-12 3-7 0,20-5 8 0,-20 5 1 15,17 2-2-15,-17-2-6 0,9 12 6 16,-9-12-6-16,3 19 4 0,-6-6 6 0,-2 3 32 16,-4 2-40-16,-5 5 36 0,-4 0-40 0,-1 0 36 15,-1 0-36-15,-3 1 36 0,1-2-38 0,-2-1 25 16,-1-1-25-16,4 0 34 0,-2-3-43 0,5-1 13 16,1-4 0-16,3-2 2 0,3 0 3 15,2-3 8-15,9-7 42 0,-17 9-37 0,17-9 31 16,-10 8-26-16,10-8 14 0,0 0-28 0,-12 5 24 15,12-5-33-15,0 0 34 0,0 0-35 0,0 0 28 16,0 0-29-16,0 0 26 0,0 0-26 0,0 0 26 16,9-7-30-16,-9 7 21 0,0 0-23 0,0 0 27 15,16-3-30-15,-16 3 36 0,11 5-29 0,-11-5 35 16,13 8-38-16,-7-1 28 0,1 0-30 16,0 2 26-16,1 4-23 0,-3-2 22 0,2 4-21 15,-2 0 12-15,1 0-15 0,-1 5 35 0,-1 0-31 16,0 0 23-16,0-1-37 0,2 0 8 0,-3-1-49 15,2-1-16-15,-3 0-24 0,3-2-29 0,-1-1-28 16,0-2-26-16,1-2-325 0,2-3 16 0</inkml:trace>
  <inkml:trace contextRef="#ctx0" brushRef="#br0" timeOffset="13685.75">20630 880 377 0,'0'0'394'0,"6"-15"-117"0,-6 15-57 15,6-13-45-15,-6 13-44 0,3-9-25 0,-3 9-18 16,4-9-17-16,-4 9-13 0,0 0-12 0,4-11-18 16,-4 11 0-16,0 0-16 0,0 0 5 0,0 0 3 15,0 0-24-15,0 0 19 0,0 0-4 0,8 8 1 16,-8-8-4-16,2 13 3 0,-2-13-7 0,1 16-7 16,-1-16 0-16,3 17 13 0,-3-17-15 0,3 17 10 15,-3-17 0-15,2 17 0 0,-2-17-2 16,4 12 0-16,-4-12-1 0,7 12 3 15,-7-12-1-15,6 7-8 0,-6-7-2 0,0 0 12 0,15 4-7 16,-15-4 6-16,13-4-5 0,-13 4 1 16,20-11 3-16,-7 3-7 0,-1-2 2 0,-3-1 1 15,2 0-2-15,-3-2-8 0,0 0 4 0,-1 1 8 16,-2-2-6-16,0 3 8 0,-2 2-3 0,-1-1 2 16,-2 10 0-16,3-16-3 0,-3 16-9 0,-1-12 12 15,1 12-1-15,-8-8-6 0,8 8 0 0,0 0 10 16,-24 3-4-16,11-1 1 0,0 5-6 0,-2 0 6 15,-2 3 2-15,2 0-1 0,2 1-4 0,0 2 1 16,2-1 0-16,3 0-8 0,0 0-2 0,5 0 8 16,0-2-14-16,3-10-2 0,3 19-14 15,2-9-12-15,3 1-3 0,2-3-2 0,4 0-8 16,1-1-8-16,4-2 3 0,-1 0-94 16,0-3 82-16,2-2-91 0,2 0 94 0,0-2-73 15,1-3 108-15,-1-1-75 0,-2 0 104 0,-1-4-74 16,-1 2 108-16,0-3-81 0,-4 1 127 0,0-3-104 15,0 1 128-15,-5 1 12 0,0-1 4 0,-1 2-2 16,-1 0-15-16,-1 1-13 0,-1-2 2 0,0 3-4 16,-1-1-12-16,-4 9-4 0,7-13-7 15,-7 13-16-15,4-9-4 0,-4 9-7 0,0 0-12 0,7-11-2 16,-7 11-3-16,0 0-3 0,0 0 0 0,0 0-1 16,0 0-4-16,0 0-1 0,16 3 0 0,-16-3-6 15,6 9-8-15,-6-9 14 0,8 17-5 16,-4-8 0-16,-1 1 7 0,1 3-6 15,-3-3 2-15,0 1 4 0,2-1-5 0,-3 0-1 16,0-10 3-16,-2 19-3 0,1-7-9 0,-1-2 11 16,-2 0-14-16,0-1 11 0,-1-2 3 0,5-7 1 15,-8 14-2-15,8-14 2 0,-11 11-5 0,11-11 0 16,-11 5-4-16,11-5-15 0,0 0-3 0,-14 3-19 16,14-3 18-16,0 0-19 0,-9-8 2 0,9 8 7 15,-5-12-10-15,5 12 25 0,-4-17 0 0,4 17 4 16,-2-19 4-16,2 19 8 0,-2-18 15 0,2 18-7 15,-2-17-2-15,2 17 15 0,-3-16-1 16,3 16-3-16,-3-9-6 0,3 9 1 0,-7-8-2 16,7 8-1-16,0 0 0 0,-15-3-24 0,15 3 27 15,-19 9-13-15,7-1 0 0,-3 4 9 0,-2 0 0 16,3 2 1-16,-1 3-4 0,-3 3 2 16,0 1-1-16,1-1 0 0,2 4-1 0,2-2-3 15,2-2-16-15,1-1-42 0,2 0-40 0,0-1-57 16,4-4-329-16,2-2 68 0</inkml:trace>
  <inkml:trace contextRef="#ctx0" brushRef="#br0" timeOffset="13935.75">21412 611 528 0,'5'-10'430'0,"-2"1"-135"0,-3 9-36 15,4-15-95-15,-4 15-1 0,2-12-65 16,-2 12 9-16,0 0-53 0,1-10 18 0,-1 10-44 16,0 0 24-16,0 0-40 0,-7 10 24 0,1 2-31 15,-1 2 28-15,1 6-40 0,-1 3 40 0,-3 5-37 16,1 3 0-16,0 1 2 0,1 3 0 0,-2 0-7 16,1 1-20-16,0 0-24 0,-1 0-34 0,1 1-13 15,0-4-34-15,-1 0-50 0,1-4-59 0,3-5-206 16,-1-5 133-16</inkml:trace>
  <inkml:trace contextRef="#ctx0" brushRef="#br0" timeOffset="14109.75">21191 952 393 0,'1'-12'401'0,"-1"12"-120"0,3-17-26 15,-3 17-91-15,1-17-51 0,-1 17-23 0,4-15-12 16,-4 15-11-16,9-13-15 0,-9 13-18 15,13-10-10-15,-3 5-8 0,-10 5-17 0,28-6-34 0,-9 4-38 16,0-1-42-16,3 2-105 0,1-4-39 16,1 2-112-16,2-2 223 0</inkml:trace>
  <inkml:trace contextRef="#ctx0" brushRef="#br0" timeOffset="14580.76">21656 675 146 0,'0'0'505'0,"5"-10"-205"0,-5 10-42 15,0 0-85-15,-1-10-18 0,1 10-53 16,0 0-3-16,0 0-45 0,0 0-12 0,0 0-6 16,-14 5-4-16,14-5-18 0,-10 16-1 0,2-4 7 15,-1 7-4-15,1 2-1 0,1 2-3 0,-3 3-2 16,1 4 3-16,0 0-6 0,-1 0 0 16,1 0-4-16,1-1 2 0,0-3-2 0,1-2-11 15,0-2 11-15,1 1-18 0,1-2 18 0,-2-2 2 16,4-4-2-16,-3-1 4 0,4-2-5 0,-1-3 1 15,3-9 2-15,-4 15-1 0,4-15-6 0,0 0 9 16,-4 10 9-16,4-10-9 0,0 0 1 0,0 0 0 16,4-15 7-16,0 4-9 0,3-8 0 0,0-4 35 15,6-8-50-15,1-3 1 0,0-2-3 0,8-8-6 16,-2-1 10-16,5 2-5 0,-1 1 4 0,-4 9 37 16,1 1-34-16,-1 5 45 0,-1-2-32 15,-1 6 31-15,-1 2-37 0,-4 5 35 0,1 2-39 16,-5 3 34-16,-2 1-47 0,1 4 39 15,-8 6-41-15,14-8 33 0,-14 8-30 0,0 0 38 16,17 4-33-16,-17-4 32 0,11 17-36 0,-6-4 37 16,-2 4-30-16,-2 7-8 0,0 2 7 0,-2 3-3 15,0 6 3-15,-2 3 8 0,-3 2 0 0,-2-1 0 16,2 1-1-16,-2 1-3 0,2-2 4 0,-4-1-1 16,2-1 32-16,0-1-54 0,-1-3 15 0,-1-5-61 15,5-2-1-15,-3-5-37 0,3-1-35 0,1-4-32 16,-1-6-44-16,0-1-230 0,5-9 139 0</inkml:trace>
  <inkml:trace contextRef="#ctx0" brushRef="#br0" timeOffset="14748.75">21651 1003 204 0,'-4'-9'480'0,"-1"-1"-163"0,3 1-75 15,2 9-55-15,-7-14-52 0,7 14-29 0,-6-13-13 16,6 13-25-16,-3-8-8 0,3 8-14 0,0 0-11 15,4-13-8-15,-4 13-5 0,14-9-6 0,-2 4-12 16,4 1-8-16,5-3-59 0,-1 1-28 0,3 0-32 16,4 0-104-16,2-6 61 0,1 0-239 0,-1 3 188 15</inkml:trace>
  <inkml:trace contextRef="#ctx0" brushRef="#br0" timeOffset="14952.75">22098 701 115 0,'8'-7'455'0,"-8"7"-107"0,13-13-114 0,-13 13-7 16,9-9-82-16,-9 9-18 0,6-7-55 0,-6 7 23 15,0 0-51-15,0 0 25 0,0 0-40 0,0 0 21 16,0 0-41-16,5 10 2 0,-10 0-2 0,1 6 0 16,-1 1-3-16,0 6 1 0,-4 6 16 0,0 1-25 15,0 1 2-15,-1 3-2 0,1-1 3 0,1 0 0 16,-1-2-3-16,1 0 3 0,1-7-7 0,3 1-15 16,-1-4-5-16,3 0-14 0,0-3-12 0,1-5-10 15,1-1-2-15,0-12-17 0,1 18-13 0,-1-18-26 16,4 11-27-16,-4-11 21 0,0 0 3 15,0 0-200-15,16-5 273 0</inkml:trace>
  <inkml:trace contextRef="#ctx0" brushRef="#br0" timeOffset="15186.75">22139 656 479 0,'3'-30'315'0,"-2"5"-72"0,3 2-37 0,-2 1-40 16,-2 3-30-16,2 1-17 0,0 5-28 0,-2-1-13 15,3 3-18-15,-2 0-12 0,3 2-19 0,-4 9 3 16,8-13-12-16,-8 13-3 0,14-7-2 15,-14 7-1-15,19-1-4 0,-5 3 6 0,1 3-10 0,2 3-4 16,0 1 31-16,0 3-38 0,-1 2 22 16,-4 1-22-16,0-1 33 0,-3 4-42 0,-3 0 9 15,-2-2 0-15,-3 0 5 0,-2 0 0 0,-3 2-2 16,-2 1 3-16,-7 0-1 0,-2 0 1 0,-6 1-12 16,0-1-9-16,-3-2-3 0,2-1-21 15,-3-3-21-15,6 0-33 0,1-4-39 0,-1-1-112 16,8-1-197-16,11-7 139 0</inkml:trace>
  <inkml:trace contextRef="#ctx0" brushRef="#br0" timeOffset="15405.75">22604 506 317 0,'22'-3'424'16,"-22"3"-96"-16,0 0-111 0,20 0-13 0,-20 0-86 15,11 9 5-15,-11-9-53 0,5 15 5 0,-4-5-39 16,-1 4 33-16,-4 3-42 0,2 6-26 16,-1 4 20-16,-5 3 3 0,2 6-8 0,-2 0-5 15,-2 3-4-15,-1-1-30 0,-2 2-17 0,0 0-30 16,2-1-30-16,-3-2-51 0,1-1-82 0,-4-3-206 16,3-3 153-16</inkml:trace>
  <inkml:trace contextRef="#ctx0" brushRef="#br0" timeOffset="15882.75">20479 1327 297 0,'-35'1'403'0,"8"1"-107"16,-3-2-101-16,5 0-14 0,-1 0-56 16,7 0-5-16,19 0-39 0,-29 4 15 0,29-4-48 15,-21 0 31-15,21 0-46 0,0 0 36 0,0 0-48 16,0 0 26-16,0 0-36 0,0 0 21 0,19 3 2 16,11-3 8-16,12-1-40 0,9 1 38 0,19 0-32 15,7-1 36-15,7 1-35 0,7-1 32 0,4 1-9 16,4 0 0-16,9 0-9 0,26-4-30 0,1 4 15 15,-25 0 8-15,26 4 4 0,-5-3-1 0,-25 1-6 16,25 3-2-16,-28-3 5 0,1 4-1 16,-6-2 0-16,-3 1 0 0,-6-2 4 0,-7 1 7 15,-8 1 34-15,-9 0-42 0,-13-4 44 0,-4 2-23 16,-9-1 29-16,-7 0-19 0,-6-1 27 16,-1-1-17-16,-8 3 16 0,-17-3-23 0,28 0-1 15,-28 0 7-15,21 0-23 0,-21 0-5 0,16 1-5 16,-16-1-5-16,0 0-4 0,17 2-5 0,-17-2-10 15,0 0 20-15,0 0-17 0,0 0 5 0,0 0-28 16,0 0-28-16,0 0-59 0,0 0-3 0,-12 7-49 16,12-7-40-16,0 0-73 0,-20 5-77 0,20-5-296 15,0 0-176-15</inkml:trace>
  <inkml:trace contextRef="#ctx0" brushRef="#br0" timeOffset="36576.72">17198 1977 386 0,'0'0'518'0,"0"0"-146"0,-5-8-81 16,5 8-73-16,0 0-44 0,0 0-33 0,0 0-29 15,0 0-24-15,0 0-11 0,0 0-6 0,0 0-11 16,0 0-2-16,0 0-3 0,0 0-18 15,0 0-7-15,0 0 1 0,0 0-4 0,0 0-4 16,0 0-3-16,0 0 5 0,-3 16 4 16,3-6 8-16,-1 4 24 0,-3 3-21 0,3 3 20 15,-3 2-24-15,-1 2 18 0,0-2-7 0,-3 2-1 16,0 7-9-16,1-4-11 0,-2 4-6 0,-1-3-15 16,-1 1 16-16,2-2-22 0,-3 0 18 0,1-1-25 15,2-3 11-15,-1-1-67 0,1 2-20 0,0-2-63 16,-1-1-97-16,1-2-129 0,0-1-347 0,2-1-246 15</inkml:trace>
  <inkml:trace contextRef="#ctx0" brushRef="#br0" timeOffset="37689.72">22525 2438 306 0,'0'0'521'0,"-13"-8"-166"0,13 8-61 16,-12-9-95-16,12 9-15 0,-13-5-62 0,13 5 22 16,-14-7-41-16,14 7 37 0,-9-8-25 0,9 8 38 15,-8-5-48-15,8 5 8 0,0 0-35 0,-9-10 4 16,9 10-36-16,0 0 11 0,8-13-32 16,-8 13 17-16,15-10-27 0,-2 2 17 0,4-1-24 15,2 4 19-15,2-2-17 0,0 0 17 0,1 2-17 16,1 0 13-16,-3 0-19 0,3 3 10 15,-4 1-17-15,-1-3 19 0,-18 4-23 0,30 2 19 16,-30-2-21-16,25 7 20 0,-10-2-20 0,-6 3 19 16,-1 3-22-16,-3 3 22 0,-5 4-14 0,-4 4 20 15,-6 6-14-15,-8 3 7 0,-2 2 3 0,-10 4 1 16,-3 1 10-16,-1-5 15 0,-1 0 4 0,10-7 1 16,0-2-7-16,2-3 4 0,3 1 6 0,1-5-14 15,5 0 6-15,1-2-13 0,0-2 4 0,5-2-2 16,3-2 11-16,-1 0-5 0,6-9 13 0,-6 13 12 15,6-13 3-15,3 12 5 0,-3-12-10 0,13 10 2 16,-1-4-7-16,4-4-2 0,6 2-11 0,2-1-4 16,3-3-7-16,1 0-1 0,2 0-6 15,0 0 3-15,1 0-14 0,-2 0 2 0,-3 0-9 16,1-3 5-16,-2 3-9 0,-5-1-5 0,-1 0-26 16,-19 1-45-16,29-2-46 0,-29 2-75 0,20 0-20 15,-20 0-49-15,0 0-36 0,21 0-64 16,-21 0-83-16,0 0-292 0,0 0-268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0:35:08.421"/>
    </inkml:context>
    <inkml:brush xml:id="br0">
      <inkml:brushProperty name="width" value="0.05292" units="cm"/>
      <inkml:brushProperty name="height" value="0.05292" units="cm"/>
      <inkml:brushProperty name="color" value="#FF0000"/>
    </inkml:brush>
  </inkml:definitions>
  <inkml:trace contextRef="#ctx0" brushRef="#br0">21006 2360 228 0,'-24'-9'438'0,"-6"-1"-136"0,-1 3-45 0,0 0-58 0,-5 2-56 16,-3 2-27-16,-1 1-12 0,-3 2-15 15,-4 2 3-15,1 6-144 0,-11 4 136 0,-1 2-7 16,1 0-11-16,0-1 0 0,4 4-14 16,-1 0-13-16,0 3-9 0,2 1-2 0,1 3-4 15,1-1-1-15,0 5 0 0,1 1 5 0,1 0-3 16,3 2 3-16,-2 2 33 0,2 1-43 0,1 1 30 16,1 3-37-16,0-1 42 0,1 4-3 0,1-1-8 15,0 2 8-15,1 2 2 0,2 2-21 0,0 0 20 16,1 1-24-16,2 3 30 0,-1 1-21 0,3 1 21 15,1 2-20-15,0-1 17 0,4 1-19 0,0 1 12 16,2 0 0-16,2-1-10 0,0 1 48 0,2 2-55 16,3-2 45-16,2 3-58 0,-1-3 1 15,6 3-1-15,0-1-4 0,3-2 4 0,3-8-3 16,0 1-1-16,2-1-4 0,4 2-1 0,-2-2 48 16,5 2-58-16,0 0 45 0,2-2-20 0,2 12 9 15,2-2-47-15,4 1 52 0,0 0-56 0,3-3 51 16,1 5-58-16,2-3 57 0,2 0-53 0,2-1 51 15,2-1-53-15,1 0 51 0,3-2-4 0,-1 0-5 16,4 0-9-16,3-3 10 0,-1 0-5 16,6-3 3-16,1 0-13 0,2 1-1 0,3-5 4 15,4 1-2-15,2-2-48 0,5-2 57 0,0-1-50 16,3-3 54-16,1-2-49 0,2-3 54 0,2-2-7 16,2-2-4-16,1-4-2 0,0 0 4 15,3-3-5-15,2-1-3 0,2-4-48 0,-1-1 57 16,3 0-55-16,-2-2 63 0,-1 0 2 0,-1-4-9 15,1-1-5-15,-2-2-2 0,-2-1-3 0,1-1 4 16,0-2-49-16,-1-2 54 0,-3-1-52 0,2-3 57 16,-4 0-63-16,1-5 68 0,-4-1-55 0,-1-4 56 15,-2-2-60-15,-2-3 55 0,-2-2-47 0,1 1 51 16,-2-8-2-16,2 0-54 0,-1-3 56 16,-1 1-57-16,1-1 52 0,-1-1-7 0,-1 2 2 15,-2-2-4-15,2 3 2 0,-5-2-1 0,-2 3 0 0,-1-3 2 16,-2 2-45-16,-4 0 57 0,-2-2-51 15,-1-1 47-15,-2-1-49 0,-2-3 58 16,0-2-54-16,2-6 3 0,-4 1 49 0,0-7-51 16,2 1 47-16,0-5-50 0,0 1 50 0,0-1-5 15,1-2 1-15,2 4-42 0,-2 0 69 0,-1 4-39 16,0-1 8-16,-2 1 3 0,-2 6 6 0,-3-2 4 16,-2 2 0-16,-5 7-4 0,-1-2-6 0,-4 1 5 15,-1-1 0-15,0 1 2 0,-3-3 1 0,0 1-5 16,-4 1 21-16,0-2-33 0,-3 1 21 0,2-2 0 15,-2 1-34-15,-1-1-4 0,-1 1 4 0,-1-1 20 16,-1 3-18-16,-2 0 11 0,2 5 3 0,-2-1-1 16,0 1-23-16,0 4 18 0,-2 4-11 15,1-6 8-15,-3-1-9 0,3 3 9 0,-3 0 21 16,-2 0-29-16,1 0-5 0,0 0 2 0,-3 0 1 16,0 0 0-16,-2 0 3 0,1 3 1 0,-3-3 4 15,0 1-1-15,-3 2-2 0,1-3 17 0,-4 4-22 16,0-1 1-16,-1 0 3 0,-2 1-1 0,0 1 0 15,-2 0-1-15,0 2 8 0,0-2-8 0,-1 2 3 16,0 1-3-16,1 1 4 0,0 1-5 0,0 1 6 16,2 0-7-16,-1 2 12 0,1 0-2 15,1-1-7-15,0 2-1 0,-1 1 2 0,1 1 0 16,-2-3 1-16,1 3-1 0,0-1-1 16,0 0-4-16,-2 2 5 0,1-1 1 0,-2 0-2 15,3 0 2-15,-1 1-4 0,4 2 3 0,1 0 6 16,-2 1-2-16,2-1-10 0,-1 0-1 0,1 1 7 15,-1 1-5-15,3-1 5 0,-2 1-2 0,1-1 5 16,1 2-6-16,-2-1 2 0,0 1 1 0,1 0-4 16,1 0 5-16,-2-1-2 0,1 3 0 0,1 0-1 15,-2-1 6-15,1 3-2 0,-1-4-7 0,0 3 0 16,-2 0 2-16,-1-1-1 0,0 1 3 0,-1-1 1 16,1 0-1-16,2 1-1 0,-1 1-1 0,0-2 2 15,3-1-1-15,-1 2-2 0,2 2-1 16,0-4-1-16,2 4 7 0,-3-4-7 0,3 3 1 15,-3-2-4-15,-2 1 5 0,6-2-3 0,-2 5 6 16,0-5-7-16,0 4 2 0,0-3-3 0,0 2 3 16,-1-1-4-16,2 1 0 0,1 1 4 0,0-1-6 15,-1 1 1-15,17 2 2 0,-27-4-1 16,27 4-2-16,-26-3-5 0,26 3-7 0,-19-3 3 16,19 3-27-16,-19 0-25 0,19 0-43 0,0 0-18 15,-26 0-47-15,26 0 12 0,-18 3-31 0,18-3 6 16,-19 7-12-16,19-7-22 0,-19 7-84 0,9-2-408 15,10-5-246-15</inkml:trace>
  <inkml:trace contextRef="#ctx0" brushRef="#br0" timeOffset="1670.99">18945 4078 44 0,'-16'-8'625'0,"5"1"-240"0,-1 3-68 0,-3-5-98 16,-3 1-29-16,-5-2-44 0,-4-1-30 0,-3 0-12 16,-5 1-7-16,-3-3-15 0,-7 1-9 0,-10-3-1 15,-6 0-1-15,-6 0-4 0,-2-2 16 0,-6 1-1 16,-2-1-8-16,-6-3-11 0,-5 2-14 0,-27-6-9 15,-4 2-7-15,-10-3-9 0,-4 4-32 16,-5-2 27-16,0 1 1 0,-5 1-20 16,0-2 26-16,1 0-21 0,2 1 17 0,5-1-23 15,4 2 22-15,4 1-21 0,7-1 22 0,3 0-26 16,4-1 21-16,26 4-27 0,-1-1 26 0,2-2-25 16,5 1 25-16,5 1-24 0,2-2 24 0,8 1-20 15,3 0 20-15,8 2-21 0,5-2 30 0,11 3-8 16,7 2 25-16,2 1-18 0,7 2 14 0,4 0-6 15,5 1-8-15,4 0-8 0,4 4-8 0,0-1-22 16,6 8-12-16,-2-14-46 0,2 14-26 0,2-9-23 16,-2 9-31-16,9-12-64 0,-9 12-74 0,18-13-439 15,-9 10-256-15</inkml:trace>
  <inkml:trace contextRef="#ctx0" brushRef="#br0" timeOffset="2297.98">15028 1696 472 0,'3'-11'339'0,"-3"11"-68"15,-2-15-77-15,2 15-9 0,-6-15-69 0,6 15 3 16,-18-11-37-16,18 11 23 16,-25-5-52-16,25 5 26 0,-39 3-43 0,14 5 29 15,-6 1-44-15,0 8 26 0,-1-2-41 0,-1 6 34 16,-4 10-39-16,1 1 32 0,3 5-41 0,1 3 32 16,3 4-36-16,2-1 34 0,4 2-10 0,5-8 5 15,7 1 16-15,0-3-19 0,6 1 38 0,4-6-32 16,2-2 26-16,7 2-25 0,2-1 30 0,9-5-40 15,1 0 27-15,8-7-28 0,4-2 25 0,3-5-38 16,6-3 35-16,5-5-40 0,3-3 29 0,2-6-26 16,10-2 31-16,-1-6-34 0,3-2 35 0,-2-4-36 15,-1-4 34-15,-2-5-35 0,-6-4 2 0,-1-3 4 16,-6-4 5-16,-7 2 1 0,-2 0 2 16,-8-3-8-16,-9 9 21 0,-3-1-7 0,-5-1 11 15,-6 1-20-15,-5 4 12 0,-5-4-16 0,-4 4 14 16,-6-2-5-16,-6 3-3 0,-3 4 2 0,-4 0-9 15,-5 4-2-15,-3 4-2 0,-5 3-5 0,-4 4-14 16,2 4-12-16,-7 3-12 0,-1 5-33 0,-9 3 22 16,0 7-47-16,4 2-3 0,-2 6-32 0,3 5-40 15,4 4-50-15,1 1-273 0,3 7 24 0</inkml:trace>
  <inkml:trace contextRef="#ctx0" brushRef="#br0" timeOffset="2888.99">17059 1417 211 0,'-13'-14'529'0,"-4"3"-181"16,-1 4-91-16,-1 0-59 0,-4 5-45 15,0-1-27-15,-5 6-30 0,-5 2-20 0,-2 5-16 16,-3 2-8-16,-1 4-5 0,-6 8-12 0,0 3-35 16,3 3 30-16,2 4-40 0,3 1 38 0,4 2-38 15,3 1 34-15,9-5-38 0,4 1 36 0,4 1-34 16,6 1 12-16,3 0-10 0,6-2 35 16,3 1-6-16,8-2 0 0,6-3-6 0,6-2-2 15,5-3 0-15,9 3-12 0,4-7 11 0,-1-6 14 16,2-2-19-16,4-6 20 0,2-2-20 0,5-3-1 15,10-7 8-15,4 0-9 0,-2-7 6 0,-1-4 0 16,-1-4 2-16,-1-2-1 0,-4-4 0 16,-1-5-12-16,-3-1 11 0,-6-4-6 0,-1 0 5 0,-6-3 3 15,-3 2 9-15,-6-3 13 0,-4 3-5 0,-10 5 4 16,-6-2 29-16,-1 1-46 0,-7 1 31 16,-6 2-41-16,-7 0-5 0,-7-2-6 0,-6 0-3 15,-14-2-23-15,-7 3 12 0,-4 2-41 0,-8 5 14 16,-5 0-54-16,-3 7-12 0,-3 3-10 15,1 6-13-15,2 3-14 0,10 3-27 0,1 4-50 16,5 3-228-16,3 2 119 0</inkml:trace>
  <inkml:trace contextRef="#ctx0" brushRef="#br0" timeOffset="3505.99">18906 1494 479 0,'4'-10'430'0,"0"1"-111"0,-4 9-71 16,4-16-66-16,-4 16-38 0,0-14-28 16,0 14-24-16,-7-11-12 0,7 11-24 0,-15-12-8 15,15 12-23-15,-22-3-4 0,3 3 3 0,1 2-6 16,-5 3 1-16,-2 3-5 0,-6 4 1 0,2 2-3 15,-1 3-1-15,2 2-2 0,0 3 5 0,3-2-8 16,1 3-34-16,3 0 40 0,2 2-41 16,3 0 43-16,4 0-38 0,5-3 41 0,5 0-31 15,3 2 31-15,3 0 4 0,7 0-4 0,4 2-4 16,7-1 0-16,4-4-3 0,3 1-1 0,8-4-1 16,2-2-11-16,12-1-1 0,-7-3 12 0,6-3-3 15,0-4-1-15,1-3 3 0,3-2-3 0,-2-2 0 16,8-6-4-16,-2-3 2 0,-4-4-1 15,-3-1 1-15,-4-3 6 0,-2-3 8 0,-12 3 2 16,-2-3 22-16,-5-1-29 0,-3-2 10 0,-5 2 9 16,-3-4 6-16,-4 2-10 0,-5 4-2 0,-4-3-5 15,-4-2-2-15,-5 3 27 0,-6-5-42 0,-8 2 33 16,-3-1-41-16,-8 2-6 0,-8-1 4 0,-4 2-3 16,-2 4-3-16,6 4-14 0,-2 4-9 0,2 2-15 15,1 2-52-15,0 4-11 0,10 3-63 0,3 1-60 16,-2 1-76-16,7 3-183 0,4-1 42 15</inkml:trace>
  <inkml:trace contextRef="#ctx0" brushRef="#br0" timeOffset="4032">21072 1652 479 0,'3'-10'413'15,"-2"-2"-114"-15,-1 0-64 0,-2 3-58 0,-5-4-35 16,-2 1-25-16,-5-1-21 0,-3 2-15 0,-4 1-13 15,-10-2-20-15,-2 5 4 0,-3 2-9 0,-3 2-3 16,0 3-9-16,-2 3-7 0,-1 2 0 0,4 3-7 16,-2 5-4-16,2-1-1 0,1 5-5 0,2 3 1 15,3-3-3-15,4 4-20 0,0 1 14 0,8 2 9 16,0 1-3-16,6-1-2 0,4 5 12 0,4-5-9 16,6 2 4-16,6 7 4 0,6 1 7 0,3 0-3 15,13 7 1-15,8-4 27 0,6-2-37 0,4-4 19 16,8-4-29-16,2-3 34 0,3-3-34 15,1-3 30-15,1-4-32 0,-1-1 30 0,3-4-36 16,-2-6 38-16,-8-1-34 0,0-3 33 0,10-3-36 16,-2-3 32-16,-3-6-35 0,-2-1 2 0,-4-8 7 15,-2-1-10-15,-4-4 28 0,-5 0 24 16,-4-5 19-16,-11 8 8 0,-3-2-9 0,-3-1 1 16,-6-2-13-16,-4 0-2 0,-6 0-20 0,-4 0-10 15,-9-5 0-15,-4-2-8 0,-11-6-3 0,-8 4-10 16,-5-3-12-16,-4 4-17 0,-5 0 15 0,-3 4-53 15,1 3 36-15,0 4-26 0,4 5-14 0,11 4-14 16,2 5-27-16,6 4-81 0,2 3-65 16,1-1-95-16,22 6-164 0,-26-1-9 0</inkml:trace>
  <inkml:trace contextRef="#ctx0" brushRef="#br0" timeOffset="4531">22919 1759 103 0,'19'-8'569'0,"-5"1"-223"0,-1 0-36 0,-2 0-69 15,-2 0-57-15,0 1-21 0,-3-1-23 0,-6 7-28 16,8-13-14-16,-8 13-19 0,5-12-16 0,-5 12-5 15,-4-14-14-15,4 14-7 0,-11-12-10 0,1 5-6 16,-4 3-7-16,-4 0-4 0,0 4 4 0,-4 0-9 16,-3 2 5-16,-2 3-3 0,-4 3 1 0,-1 4-4 15,4 1-1-15,-1 3 0 0,3 3-1 0,2-1 1 16,2 4-3-16,4-1 1 16,1 3-3-16,6 0 5 0,5 0 1 0,2 3 0 0,4-1-1 15,6 6-15-15,4 0 20 0,3-1 28 0,6-1-37 16,3-1 37-16,4-4-20 0,3 0 32 15,13 1 5-15,0-2-7 0,5-2 1 0,4-2-4 16,5-3-3-16,2 0-26 0,6-4 19 0,3 0-26 16,1-3 15-16,3-3-25 0,-2-1 25 0,2-6-7 15,-3-3-3-15,-2-2-1 0,-6-7 2 0,-3 0-24 16,-7-5 24-16,-11 0-4 0,-5 0 20 0,-5-8-20 16,-6 1 0-16,-5-2-2 0,-6-8-6 0,-7 1-4 15,-7-1-1-15,-10-3-6 0,-9-9 0 0,-9 2-16 16,-10-2-23-16,-7-2-28 0,-8 3-9 0,-4 3 7 15,-2 2 6-15,-1 2-1 0,2 8-10 0,5 2-8 16,4 6-55-16,12 6-76 0,3 4-79 16,4 4-254-16,6 3-66 0</inkml:trace>
  <inkml:trace contextRef="#ctx0" brushRef="#br0" timeOffset="5029.99">25132 2138 374 0,'20'-12'497'0,"0"-1"-156"0,1-3-55 16,-5-1-61-16,-2 0-32 0,-3-1-32 0,-1-2-23 15,-6-3-12-15,0 1-2 0,-4 1-9 16,-3-1-24-16,-2-2-8 0,-4 4-14 0,0-2-13 15,-2 3-7-15,-4 2-10 0,-1 1-6 0,-4 6-12 16,-2-2-4-16,-3 7-4 0,-1 2-2 0,-2 3-2 16,-8 5 0-16,-1 5-5 0,3 0 1 0,-1 7-1 15,-1 2-4-15,4 2-1 0,3 2 2 0,1 1 2 16,4 2 19-16,3 3-24 0,3 0 23 0,4 0-26 16,5 0 26-16,5-4-23 0,3-1 21 0,4 2-7 15,4 3 3-15,7-4-24 0,3 2 20 0,3-4-19 16,5-1 23-16,-1-3-29 0,5-2 32 15,2-2-26-15,6-1 21 0,-1-3-30 0,4-2 31 16,2-2-25-16,1-1 25 0,-1-5-26 0,4-1 30 16,-1-2-26-16,-2-5 23 0,0-1-4 0,-1-4 1 15,-3-2 3-15,-3-2-3 0,0-1-21 0,-3-5 21 16,-5-1-24-16,-2 0 23 0,-5-4-19 0,-2-1 2 16,-7-2 1-16,-3-1 0 0,-5 3-5 0,-5 0 0 15,-6-5 0-15,-3-1-3 0,-6 1-8 0,-6-1-1 16,-6-3-18-16,3 7-14 0,-3 5-6 0,1-1-8 15,3 6-3-15,3 3-17 0,4 6-29 16,4 1-67-16,3 6-26 0,10 4-7 0,-12-5-47 16,12 5-259-16,0 0-5 0</inkml:trace>
  <inkml:trace contextRef="#ctx0" brushRef="#br0" timeOffset="5438.99">26822 1862 425 0,'25'-12'395'0,"0"-3"-105"0,-2 1-6 0,-1-2-89 15,-5 3 1-15,-1-2-21 0,-2-2-16 0,0 3-20 16,-2-1-23-16,-3 1 10 0,-2-1-19 16,-1 2-22-16,-4 2-15 0,1 2-10 0,-3 9-11 15,-3-18-8-15,3 18-8 0,-9-14 9 0,9 14 3 16,-20-7-6-16,20 7-9 0,-30 0-9 15,9 6-1-15,-4 2-4 0,0 4-1 0,-1 3-3 16,1 2-5-16,-1 2 0 0,6 1-3 0,0 4 1 16,4 0 4-16,2 1-1 0,2 1-1 0,7-2 0 15,4 1 3-15,2 2 2 0,8 5 0 0,3-2 7 16,4 1 0-16,7-1 15 0,4-4-16 0,3 0 12 16,9 1-16-16,-6-5 15 0,6-6-16 0,0 1 5 15,0-5 5-15,3-1 8 0,0-4-1 0,3-2 15 16,-2-4-8-16,2-3 6 0,1-5-7 15,-1-4-5-15,7-7-6 0,-2-5-7 0,-3-5-7 16,-5-5-14-16,-3-2-22 0,-6-1-34 0,-13 4-18 16,-3-3-31-16,-11-4-41 0,-8-2-18 0,-14-13-55 15,-13-2-107-15,-17-4-461 0,-23-15-332 0</inkml:trace>
  <inkml:trace contextRef="#ctx0" brushRef="#br0" timeOffset="8115.99">15276 1543 206 0,'20'-16'346'16,"2"0"-108"-16,3-1-65 0,3 3-33 0,1-2-36 16,4 3-7-16,4-1-29 0,1 0-2 0,3 2-12 15,3-1 11-15,-2 3-15 0,5-1 8 0,-2 2-26 16,2 0 29-16,-1 2-30 0,3 2 23 0,0 2-32 16,0-2 15-16,2 5-24 0,1 0 25 0,0 3-27 15,0-1 32-15,-3 4-42 0,-2 0 31 0,0 2-24 16,-3 4 30-16,4 7-80 0,-12-4 50 0,-4 1 29 15,-1 1-42-15,-4-1 41 0,-7 2-30 16,3-1 32-16,-4 0-35 0,-2-2 34 0,-2 0-35 16,-2 1 32-16,2 0-31 0,-2-1 17 0,1 2-23 15,-1-4 32-15,-1 3-39 0,0-4 39 16,0-2-42-16,-1 0 43 0,-2 0-42 0,0-2 31 16,0-1-33-16,-9-7 7 0,14 11-61 0,-14-11-24 15,12 9-71-15,-12-9-108 0,0 0-232 0,0 0 35 16</inkml:trace>
  <inkml:trace contextRef="#ctx0" brushRef="#br0" timeOffset="8586">17160 1614 450 0,'0'0'365'0,"-9"-8"-79"15,9 8-91-15,-8-11-1 0,8 11-57 0,-9-16-24 16,8 6-24-16,-2-4-15 0,3 2-7 15,1-3-7-15,3-1-1 0,5-4-12 0,3-6-4 16,4 1-39-16,4 1 38 0,4-5-56 0,10 0 34 16,2-3-24-16,9 3-6 0,2 0 5 0,4 1 1 15,4 1 1-15,3 5-1 0,0 1 7 0,1 2 8 16,1 3-4-16,0 2 2 0,0 3 3 0,0 3-4 16,-14 3 3-16,3 3 1 0,-4 2-8 15,-1 2 6-15,-3 2-4 0,-2 3 0 0,-5 1-2 16,-1 0 33-16,-1 3-43 0,-4 1 37 0,-3 0-40 15,-5 0 36-15,-1 0-37 0,-1 0 34 0,-1 1-51 16,-2 1 40-16,-1-2-23 0,-1 0 31 16,-2 0-1-16,-3-2-7 0,0 0-11 0,-2-2 15 15,-1 3-4-15,2-3-1 0,-7-8-42 0,3 17-41 16,-3-17-48-16,0 16-56 0,0-16-91 0,-8 17-261 16,3-7-11-16</inkml:trace>
  <inkml:trace contextRef="#ctx0" brushRef="#br0" timeOffset="9015">18279 1553 329 0,'1'-11'403'15,"3"-1"-159"-15,2-4-59 0,-2 2-20 0,4-4-51 16,1-1-7-16,2 2-36 0,1-2 17 0,3-3-31 16,3 2 20-16,1-1-35 0,2 3 22 0,2 0-40 15,2 3 29-15,1 0-38 0,2 2 21 0,1 1-31 16,1 3 40-16,2 2-41 15,1 2 46-15,-4 1-49 0,2 3 26 0,1 2-28 16,6 3 32-16,-2 3-40 0,3-2 34 0,0 4-35 16,-1 2 34-16,1 1-36 0,1 2 24 0,-1-1 7 15,-1 3-4-15,2 0-6 0,-2 2 2 0,-2-2 5 16,1 5 2-16,-2-2 0 0,-2 0-7 0,0 0 2 16,-6 1-3-16,0-1-5 0,-4 1 1 0,-3-1-12 15,-6-3 9-15,-1 0-1 0,-4 0 1 0,-3-3 2 16,-2 1-2-16,-1-4-7 0,-3 2-25 15,-3 0-23-15,-1-2-60 0,0 2-48 0,-2-4-56 0,-2-1-322 16,1 0-32-16</inkml:trace>
  <inkml:trace contextRef="#ctx0" brushRef="#br0" timeOffset="9634">19586 1650 7 0,'-8'-13'570'0,"3"1"-215"0,0-3-89 15,3 3-46-15,-1-2-61 0,3-3-41 0,4 0-18 16,2-6-17-16,3-3-11 0,6-3-7 0,5 2-40 16,3-4 41-16,11-1-52 0,5 0 45 15,7 2-32-15,3 1 26 0,1 5-41 0,5 0 6 16,0 4-5-16,1 3 29 0,-1 3-34 15,2 2 27-15,-9 5-34 0,2 1 22 0,0 2-26 0,2 1 33 16,-1 3-40-16,-1 3 37 0,3 0-52 16,-4 2 51-16,-4 1-36 0,1 3 32 0,-4 2-37 15,-5 1 35-15,-1 2-34 0,-4 1 31 0,-2 2-7 16,-5 1 2-16,-1 4-3 0,-1 0-8 0,-6 3 37 16,-2-3-37-16,-3 5-6 0,-3-4-9 0,-3 1 4 15,4 4-13-15,-6-2-45 0,1-4 2 0,0 2-50 16,2-1-15-16,-1-3-47 0,-1 1-51 0,4-3-271 15,0-4 39-15</inkml:trace>
  <inkml:trace contextRef="#ctx0" brushRef="#br0" timeOffset="10160.99">21033 1722 308 0,'9'-8'373'0,"3"-4"-78"0,4-2-95 16,0 2-13-16,4-8-69 0,2 0-13 0,5 0-3 15,1-1-37-15,4-2-27 0,7-2 5 0,3-1-6 16,0 1-8-16,2 1-25 0,0 3 13 0,2 0-18 16,3 2 28-16,-1 1-28 0,-4 6 24 0,11 0-19 15,0-1 37-15,3 4-25 0,0 1 38 0,2 3-32 16,5-1 31-16,0 5-36 0,-11 1 17 0,15 0-22 15,-4 3 24-15,2 3 4 0,-2 0-6 0,-1 3-10 16,-2 2 1-16,0 0-3 0,-5 1 19 16,-2 5-29-16,-14-5 22 0,1 1-29 0,-5 3-9 15,-4 0 13-15,-2 0-18 0,-3 1 15 16,-5 2-1-16,0 2 2 0,-5-1-3 0,-1 3 1 16,-6-4-3-16,-4 1 0 0,-1 1 1 0,-2 0-10 15,-2 1 1-15,-2-2 13 0,0-1-8 0,-2 2 1 16,-1-2-6-16,-2-1-7 0,3-1-30 0,-1 0-35 15,-1 0-38-15,2-2-22 0,-1-3-36 0,0 2-41 16,3-14-64-16,-1 17-155 0,1-17 158 0</inkml:trace>
  <inkml:trace contextRef="#ctx0" brushRef="#br0" timeOffset="10583.01">22942 1867 172 0,'0'0'535'0,"1"-14"-188"0,-1 14-75 0,2-11-65 15,-2 11-49-15,8-14-34 0,0 7-32 0,2-3-3 16,0 0-59-16,3-2 37 0,6-2-28 15,0-1 30-15,3-1-7 0,4-2-11 0,2 1-7 16,3-4-9-16,-1 1-14 0,6-2 1 16,7-2-8-16,-2 3 1 0,-5 0-4 0,9 0-4 15,-8 3 26-15,1 3-31 0,3-2 22 0,-3 2-32 16,3 5 23-16,-1-3-21 0,-1 2 26 0,1 3-30 16,2 2 27-16,2 1-33 0,-2 1 26 0,1 1-28 15,1 3 21-15,2 3-32 0,-1 1 24 0,0 3-10 16,2 2-2-16,6 5 5 0,-2 1 0 15,-2 5 3-15,-1 0-1 0,0 4-1 0,-5-2 0 0,-2 4-24 16,0 1 2-16,-11-5-8 0,0 1-11 16,-4 0 17-16,-1 3-33 0,-3-2 14 0,-3 0-13 15,-4 3-1-15,-3 0-33 0,-6-2-19 0,-3 0-20 16,-3 2-113-16,-4 0-147 0,-6 4 195 16</inkml:trace>
  <inkml:trace contextRef="#ctx0" brushRef="#br0" timeOffset="11064.01">24593 1934 244 0,'17'-24'372'0,"3"0"-106"16,1-1-91-16,5-1-15 0,1 0-45 0,9-6-2 15,2 3-56-15,4 0 0 0,2 1-19 0,3 3 16 16,3 3-14-16,1 3 22 0,2 3-15 0,-1 2 5 16,-6 3-2-16,0 6-17 0,2-1 0 15,1 4-1-15,-1 0-4 0,3 5-4 0,0 1-4 0,8 4 0 16,2 2-14-16,1-1-18 0,-1 6 32 0,2 2-30 15,-1 0 16-15,1 4-19 0,-2-1 24 0,-2 4-36 16,0 0 2-16,-5-1-22 16,-2 0 32-16,-2 1-24 0,-3 0 4 0,-2 2-11 15,-4-3-4-15,-7-1-18 0,-2-1-35 0,0-1-14 16,-4-1-69-16,-1 0-221 0,-4-1 190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0:36:37.108"/>
    </inkml:context>
    <inkml:brush xml:id="br0">
      <inkml:brushProperty name="width" value="0.05292" units="cm"/>
      <inkml:brushProperty name="height" value="0.05292" units="cm"/>
      <inkml:brushProperty name="color" value="#FF0000"/>
    </inkml:brush>
  </inkml:definitions>
  <inkml:trace contextRef="#ctx0" brushRef="#br0">20994 930 236 0,'-14'-7'332'0,"5"3"-29"0,0-3-43 0,-1 1-27 15,10 6-40-15,-13-10-28 0,13 10-15 0,-10-10 10 16,10 10-26-16,-9-9 14 0,9 9 5 0,-6-9-2 16,6 9-7-16,0 0-8 0,-7-8-7 0,7 8-23 15,0 0-31-15,0 0-14 0,-8-9-6 0,8 9-20 16,0 0-3-16,0 0-11 0,0 0-7 0,-7-6-7 16,7 6-5-16,0 0 1 0,0 0-5 15,-9 12 6-15,5-2-2 0,-2 7 3 0,-2 1-3 16,1 6 2-16,-2 7 0 0,-3 1-4 15,2 6 6-15,-2-1-6 0,-2 4 8 0,0 10-2 16,-2-1-2-16,0 3 19 0,-2-2-18 0,3 5-1 16,-3-1-1-16,-1 1 4 0,1 2 3 0,0 0 3 15,0 3 1-15,-1 2 3 0,0-2 1 0,1 2 5 16,0-1 21-16,0-1-5 0,-1 0 12 0,3-1 2 16,0 1 13-16,-3 2-6 0,5-1 1 0,-1 4 9 15,1 1 1-15,0 0-4 0,1-1-11 0,1 2-6 16,-2-1-10-16,5-1 4 0,-2 4 27 0,1-2-7 15,1 2-22-15,1 0 11 0,-2 2-23 16,1 2 1-16,1-2 0 0,-3 0 9 0,0 2-13 16,1-3 2-16,-3 2-5 0,2-4 0 0,-2 1-5 15,2 1-3-15,0-5 0 0,-4 4-8 0,5-2 1 16,-3 3 3-16,2-5-5 0,-2 1 0 0,0 0 1 16,0-5-3-16,1-1 30 0,-1-2-49 0,1-1 46 15,-2-5-30-15,3-2 28 0,1-8-39 0,-1-3 32 16,2-1-35-16,-2-4 2 0,2-2 0 15,1-1 2-15,-1-3-9 0,2-6-5 0,-1 0 0 16,1-3-2-16,2-6-19 0,-1 2-18 0,3-6-20 16,3-10-25-16,-5 15-51 0,5-15-115 0,0 0 0 15,0 0-85-15,0 0-54 0,2-21-84 0,1 1-302 16,8-14-342-16</inkml:trace>
  <inkml:trace contextRef="#ctx0" brushRef="#br0" timeOffset="2079">21249 722 213 0,'0'0'241'0,"-21"-2"-82"15,21 2-21-15,-23-5-24 0,23 5-15 0,-24-2 3 16,24 2-11-16,-21-4 7 0,21 4 1 0,-19-3-8 15,19 3-13-15,-14-3-19 0,14 3 8 0,0 0-8 16,-19-2-6-16,19 2-4 0,0 0-9 0,0 0-1 16,-14-3-4-16,14 3-3 0,0 0-5 0,0 0-8 15,0 0-3-15,0 0-16 0,0 0 44 0,0 0-36 16,0 0 31-16,0 0-39 0,13-9 39 16,-13 9-38-16,28-4 37 0,-9 0-38 0,5 1 33 15,3 0-37-15,8-1 36 0,4 0-42 0,2 1 14 16,9-1-14-16,2 0 40 0,15 0-42 15,2 0 40-15,5 2-43 0,1-1 39 0,4 0-36 16,3 1 37-16,8-1-37 0,2 2 32 0,7 1-35 16,1-3 34-16,4 3-44 0,2 3 31 0,1-2-17 15,27 2 32-15,-2-1-35 0,-2 3 37 0,-1 2-37 16,-25-4 40-16,2 1-42 0,-1-1 35 0,-2 1-34 16,6-1 40-16,-3 1-42 0,-2-1 37 0,0-1-45 15,-2 0 50-15,-3-1-51 0,-5 2 44 0,-2-3-36 16,0 1 40-16,-6 0-36 0,-2-1 34 15,-6 1-33-15,-3-2 36 0,-3 1-30 0,-5 0 31 16,-14 1-33-16,-2-1 27 0,-5 1-13 0,0-1 26 16,-5 1-30-16,-2-1 37 0,-6 0-39 0,-3 0 31 15,0 2-32-15,-3-2 29 0,-2 0-26 0,-2 0 28 16,-2 2-3-16,-1-2-21 0,-20 0 16 16,31 1-1-16,-31-1-4 0,27 2-24 0,-27-2 23 15,25 5-18-15,-25-5 15 0,22 5-18 0,-22-5 18 16,18 9-18-16,-18-9 17 0,18 10-13 0,-18-10 12 15,14 14-16-15,-8-6 15 0,-1 1-11 0,0 5 17 16,-1 1-15-16,1 0 19 0,-2 2-11 16,-2 5 10-16,3 4-9 0,-4 0 17 0,0 2-14 15,-3 0 8-15,2 6-6 0,1 2-1 0,-4 1-4 16,2 0 12-16,-1 2 2 0,1 1 10 0,-1 1 23 16,-1 1-32-16,2 3 18 0,-2 3-28 0,-2 11-2 15,0 2-6-15,0 1 3 0,-2 1-4 0,-2 2 2 16,1 2 3-16,0 4-4 0,-5-3 16 0,3 0-18 15,-2 2 30-15,-4 0-8 0,2-1-23 16,-3 2 12-16,-1 0-17 0,0 0 21 0,-2 0-23 16,0-1 25-16,1-4-27 0,0 2 24 0,-1-3-25 15,2-2 21-15,1 2 8 0,4-2-6 0,-2-1 0 16,3-1-8-16,0 0-26 0,3-1-18 16,1 1 34-16,0-1-22 0,1-1 24 0,1 1-20 15,0-3 28-15,-2-1 2 0,4-9-1 0,-4 10-6 16,3-11 51-16,-3 8-52 0,0 1 55 0,-1-1-67 15,-3-1 2-15,0 1-2 0,-1-4 4 0,1 1 5 16,0-10-9-16,0 0 10 0,0-2 2 0,-1-1-2 16,1-1 1-16,-1 0 0 0,1-4-1 15,-1 0 50-15,3-3-61 0,0-1 54 0,-1-3-61 16,3-4 55-16,0 0-53 0,-1 0 53 0,0-2-56 16,1 1 52-16,2-2-48 0,-3-2 53 0,1 0-15 15,1-1 2-15,-1-2-9 0,3-1 7 0,-1 0-4 16,0-1-4-16,-2 0-1 0,2 0-2 15,2-3-3-15,-1 1-48 0,-1-3 57 0,1 1-52 16,6-8 50-16,-8 14 0 0,8-14-56 0,-7 11 61 16,7-11-52-16,-7 9 55 0,7-9-53 0,-6 8 56 15,6-8-51-15,-6 7 53 0,6-7-49 0,-7 6 56 16,7-6-5-16,0 0-57 0,-13 8 55 0,13-8-50 16,0 0 49-16,-21 2-51 0,21-2 51 0,0 0-55 15,-26-2 54-15,26 2-52 0,-20 0 55 16,20 0-61-16,-25-5 61 0,25 5-55 0,-28-4 54 15,12 0-61-15,0 0 63 0,-5 0-52 0,3 1 55 16,-5-2-1-16,-2 0-4 0,-1 1 1 16,-1-1 8-16,-8 0-13 0,3 0-3 0,-5 0-2 15,2 0-7-15,-1 2-2 0,1 0 2 0,-1 0-5 16,4 0-2-16,2 3-3 0,-1-2 0 0,-1 2 1 16,1 0-18-16,1 0 21 0,-1 0-2 0,-1-1-4 15,1 1 1-15,1 0 0 0,-2-1 4 0,-6 0-4 16,2-1-4-16,-3 2 4 0,2-1 0 0,-2 1-1 15,1-1-1-15,-3 0 2 0,0-2 2 0,-1 0-6 16,-1 2 2-16,-1-3 0 0,0 2-13 16,1-1 15-16,-1 0-4 0,3 3 5 0,-2-2 0 15,2-1 3-15,-1 3-5 0,2-1-45 0,1-3 53 16,-2 1-54-16,1 2 63 0,-1-2-49 16,-1-1 51-16,1 1-52 0,-1-1 53 0,-3 2-54 15,2-2 58-15,-2 0-53 0,-1 2 53 0,2-2-53 16,-1 2 53-16,-3-2-57 0,4 1 57 0,-2 1-48 15,0-1 48-15,0 1-50 0,1 0 51 0,0 1-56 16,0-3 53-16,2 3-49 0,2-1 56 0,0 0-53 16,-1 1 48-16,1-1-52 0,2 2 54 0,-2-2-54 15,0 2 51-15,1 0-51 0,-2-3 55 0,4 3-59 16,-2 0 59-16,-1 0-53 0,3 0 51 0,-2 0-52 16,3 0 54-16,-2 0-53 0,2 0 49 0,3 0-53 15,1 0 59-15,1 0-55 0,0 0 54 0,0 0-54 16,0 0 52-16,3 3-54 0,-2-3 54 15,3 0-53-15,1 0 52 0,0 0-57 16,2 2 56-16,-2-2-50 0,4 2 53 0,-1-2-52 16,-1 1 50-16,4-1-51 0,-3 2 48 0,-1-2-51 15,0 1 55-15,-1 0-51 0,2 0 51 0,-3 3-52 16,4-4 62-16,-1 0-63 0,3 1 54 0,0 1-52 16,1-2 52-16,0 1-56 0,0-1 60 0,2 0-46 15,18 0 50-15,-30 0-52 0,30 0 52 0,-28 0-57 16,28 0 54-16,-23-1-53 0,23 1 53 0,-20 0-48 15,20 0 51-15,-18-2-50 0,18 2 51 0,0 0-57 16,-26-1 50-16,26 1-51 0,0 0 50 16,-21 1-53-16,21-1 50 0,0 0-56 0,-20 0 62 15,20 0-56-15,0 0 52 0,-18 2-52 0,18-2 49 16,0 0-46-16,0 0 41 0,0 0-48 0,-17 2 52 16,17-2-53-16,0 0 55 0,0 0-55 0,0 0 56 15,0 0-55-15,-16 2 53 0,16-2-52 0,0 0 52 16,0 0-56-16,0 0 54 0,0 0-49 0,0 0 54 15,-15 3-53-15,15-3 53 0,0 0-7 0,0 0-5 16,-13 4-6-16,13-4-1 0,0 0 2 0,0 0-2 16,0 0-3-16,0 0 0 0,0 0-1 0,-14 3-1 15,14-3-2-15,0 0-2 0,0 0-3 0,0 0-3 16,0 0-6-16,0 0-3 16,0 0-24-16,0 0-46 0,0 0 32 0,0 0-62 15,0 0 43-15,0 0-62 0,0 0 49 0,-13-3-54 16,13 3 23-16,0 0-36 0,0 0-10 0,0 0-4 15,-9-9-29-15,9 9-35 0,0 0 19 0,-7-11-48 16,7 11-29-16,-7-11-169 0,7 11 116 0</inkml:trace>
  <inkml:trace contextRef="#ctx0" brushRef="#br0" timeOffset="3689.03">19002 2344 254 0,'0'0'239'0,"0"0"-80"0,0 0-25 16,0 0-26-16,0 0-8 0,0 0-35 0,0 0-11 15,-19-1 25-15,19 1 19 0,0 0 10 0,0 0-5 16,0 0-7-16,0 0-16 0,0 0 0 16,0 0-5-16,0 0-3 0,0 0-16 0,0 0 4 15,0 0-11-15,0 0 10 0,0 0-18 0,0 0 11 16,0 0-28-16,0 0 25 0,0 0-22 0,0 0 8 15,0 0-19-15,0 0 23 0,0 0-32 0,18 3 31 16,-18-3-36-16,15 5 27 0,-15-5-30 16,23 1 27-16,-23-1-27 0,27 4 29 0,-10-1-30 15,1 1 29-15,1-3-31 0,4 2 20 0,-3 1-28 16,6-2 38-16,-2 1-36 0,0 1 34 0,4-2-28 16,-1 1 25-16,0-1-30 0,3 0 33 0,0 1-32 15,6-1 29-15,1 0-32 0,1 2 31 0,-2-3-29 16,4 2 9-16,-2-1-9 0,-1 1 34 0,0 0-41 15,3 1 41-15,-5 0-31 0,1-1 28 0,-3 1-37 16,-4 0 36-16,-1 0-31 0,-3-1 29 16,1 0-32-16,-3-1 31 0,0 1-32 0,0 1 32 0,-5-2-32 15,2 1 24-15,-1-1-22 0,-1 1 21 16,0-2-26-16,2 2 43 0,1 0-35 16,-1-1 33-16,3 1-31 0,-1 0 33 0,1-1-36 15,0 2 37-15,0-1-37 0,0 0 39 0,0-1-37 16,0 2 41-16,-1-1-43 0,0 2 33 0,-1-4-38 15,-2 2 29-15,-1 1-33 0,2-3 42 0,-4 2-44 16,2 0 42-16,1-1-37 0,-3 1 38 0,0 1-43 16,0-2 44-16,0 1-39 0,-16-3 5 0,31 4 1 15,-31-4 3-15,29 3 4 0,-11-1 4 0,-1 1-2 16,2-3-1-16,-4 2 4 0,4 0 1 0,-2-1-8 16,-17-1 3-16,29 3 11 0,-29-3-5 0,30 2 3 15,-30-2 0-15,28 3-3 0,-28-3 2 0,24 2 4 16,-24-2-10-16,23 2-4 0,-23-2 11 15,21 2-1-15,-21-2 0 0,20 2 1 0,-20-2-1 16,19 3 28-16,-19-3-38 0,19 2 8 0,-19-2 31 16,19 1-37-16,-19-1 31 0,17 1-36 0,-17-1 32 15,0 0-34-15,22 1 32 0,-22-1-35 16,0 0 31-16,16 2-31 0,-16-2 34 0,0 0-32 16,0 0 29-16,17 3-38 0,-17-3 35 0,0 0-25 15,0 0 32-15,0 0-26 0,0 0 23 0,19 0-34 16,-19 0 35-16,0 0-33 0,0 0 36 0,0 0-39 15,0 0 29-15,0 0-32 0,13-5 28 0,-13 5-23 16,0 0 26-16,0 0-32 0,3-10 24 16,-3 10-33-16,0 0 44 0,-3-11-37 0,3 11 35 15,-2-8-32-15,2 8 30 0,-7-14-33 0,7 14 37 16,-4-12-35-16,4 12 36 0,-8-15-37 0,8 15 36 16,-7-14-34-16,7 14 28 0,-8-14-24 0,8 14 26 15,-10-13-32-15,4 5 43 0,-2 1-34 0,8 7 31 16,-10-11-31-16,10 11 33 0,-11-13-31 0,11 13 33 15,-12-8-30-15,12 8 32 0,-9-7-30 0,9 7 30 16,0 0-27-16,-12-9 14 0,12 9-20 0,0 0 26 16,-9-5-38-16,9 5 32 0,0 0-26 15,0 0 34-15,0 0-32 0,0 0 27 0,0 0-36 0,0 0 38 16,10 5-31-16,-10-5 28 0,12 8-28 16,-12-8 29-16,17 11-31 0,-8-6 26 15,-9-5-20-15,15 13 25 0,-15-13-35 0,17 11 29 16,-10-5-23-16,1 2 29 0,-8-8-29 0,14 10 28 15,-14-10-26-15,10 13 29 0,-10-13-33 0,9 12 30 16,-9-12-31-16,9 12 28 0,-9-12-28 0,5 14 32 16,-5-14-33-16,3 14 30 0,-3-14-28 0,0 17 18 15,0-17-19-15,-7 19 11 0,2-6 3 0,-5-3-1 16,0 6 0-16,-2-4 2 0,-4 1 0 0,0-1 24 16,-2 2-33-16,1-2 17 0,-1 2-53 0,1-3 15 15,-1 1-69-15,3 0-2 0,3-3-62 0,1 0-85 16,3-2-53-16,8-7-300 0,-6 11-136 15</inkml:trace>
  <inkml:trace contextRef="#ctx0" brushRef="#br0" timeOffset="6366.11">23110 1727 224 0,'-10'-13'254'0,"0"-1"-104"0,-4-1-14 0,0 3-34 15,-3-2-30-15,-1-1 38 0,0 1-6 0,-3-3 12 16,1 5-7-16,-3-3 5 0,3 2-40 0,1 2 7 16,-3 1-18-16,2-1 3 0,-3 1-9 0,2 2-5 15,0 1-8-15,-4 0-3 0,5 3-29 0,-6-1 19 16,1 1 9-16,-3 2-2 0,-2 0-1 0,2 2-5 16,-4 0-4-16,-4 2-3 0,-1 2-1 0,-3 0-24 15,1 0-9-15,-1 2 40 0,1 2-5 0,-1-2 10 16,2 3-21-16,-3-2 19 15,3 3-9-15,1-1-5 0,1 1 22 0,1 0-25 16,1 0-32-16,-1 2 36 0,4-1-32 0,-1 3 34 16,1 0-26-16,0 0 29 0,1 6-21 0,-1-4 30 15,0 4-19-15,1 2 17 0,-1-1-9 0,0 2-7 16,-5 8 9-16,2-2-10 0,-1 4 4 0,2-1 11 16,0 2 4-16,1 0-7 0,0 0 7 0,6-5 28 15,1 0-36-15,-1 2 27 0,2-2-33 0,1 1 28 16,1 1-27-16,-1-1 26 0,0 0-26 15,4 2 18-15,-1-3-29 16,1 0 16-16,2 1-17 0,-1 0 30 0,3 2-17 0,-2-3 15 0,4 0-16 16,-2 0 17-16,2 2-19 0,1-2 12 0,-1 1-17 15,1 1 13-15,1 1-10 0,2-2 17 16,-3 1-19-16,3 2 13 0,0 1-17 16,2-1 12-16,-1-1-3 0,2 1-2 0,-1 4 5 0,3-3 0 0,0-1 1 15,2 1 8-15,1-5-6 0,1 1-3 0,2 6-3 16,1-2-1-16,1 2-6 0,2-2 4 15,2-3 1-15,2 3 3 0,0-3 2 0,4-1-5 16,0-1 4-16,-1 0 0 0,6-3-5 0,-3 1-4 16,4-2-2-16,-1 1-1 0,2-4-1 15,-1 2-1-15,4-1-2 0,2 0-1 0,-1 2-1 0,1 0 40 16,2-2-52-16,2 0 40 0,0 0-42 16,2 0 45-16,-1 1-49 0,8 1 45 0,-7-3-48 15,2-1 39-15,-1-1-40 0,1 2 44 0,7 2-46 16,-4-6 5-16,-1 1 2 0,1-3 5 0,0 2-1 15,3-3 0-15,-2 0 48 0,0 3-52 0,2-4-1 16,1 1 3-16,-1-1 4 0,-1 0 2 0,3-3 0 16,1 2-1-16,0-4 3 0,-1 2 0 0,3-2 1 15,-2-1 0-15,2-1 0 0,2 0 0 0,-2-1 19 16,1-2-22-16,-1-2 4 0,1 1-2 0,-3-3-2 16,2 0 3-16,1-1-4 0,-3-2 1 0,1-1 3 15,-1 0-1-15,-2 0 1 0,3-5 1 16,2 1 0-16,-4 0-1 0,1-4 1 0,1 1-2 15,-1 0 1-15,-1-4 0 0,8-2-1 0,-10 3 45 16,7-6-52-16,-7 3 43 0,-3 0-47 0,0 1 44 16,-1-1-51-16,0-4 43 0,0 2 2 15,-1 1-4-15,-1-3-44 0,0 3 22 0,-1-2-18 16,-1-3 5-16,0 1 5 0,0 1 5 0,-2-1 0 16,1-3 5-16,-3 1 3 0,9-7 3 0,-13 6-1 15,3-4 4-15,-4 2-1 0,0-3 5 0,-1 0-3 16,0-2 2-16,-2-1-3 0,-3 0 3 0,1 3 1 15,-4-3-1-15,0 2 8 0,-3-1-1 0,1 1-5 16,-3 0 1-16,0 1 24 0,-3-2-35 16,3 2 0-16,-3 1-1 0,-2 1 0 0,0-3-2 15,0 2 0-15,1-3-2 0,-4 4 4 0,3 1-6 16,-3-2 4-16,1-1 0 0,-2 1 3 0,0 2-3 16,-2-4 3-16,0-3-6 0,-2 0 6 15,-1 0-6-15,-2 0 6 0,1 0-3 0,-2 1 0 16,-2-1-1-16,1 2 1 0,-2-2-4 0,-1 1 1 15,-2 2 1-15,0-1-1 0,-1 2 16 0,0-1-6 16,-2 3-15-16,0-2 6 0,1 1-6 16,-2 0 5-16,0 1-4 0,1-1 6 0,-2 1-5 0,1 2-1 15,0-4-13-15,0 1-13 0,-1 1-10 0,0 3-6 16,1-4-4-16,0 3-2 0,-2 2-3 16,1-2-1-16,-4 1-3 0,0-2-3 0,1 2-1 15,-4-1 2-15,1 2-1 0,-3 1-2 0,0-2 6 16,0 1 9-16,-3 2-9 0,0 0 4 0,1 0 5 15,-1 3 4-15,0-1 3 0,2 1 0 0,-2 2 8 16,2 1 5-16,1 1-3 0,0 0 7 0,1 1 20 16,2 1-27-16,4 2 32 0,-1 1-23 0,3 1 2 15,-2 2 1-15,2-1 4 0,1-2 2 0,2 3 1 16,0 3-9-16,2-1 10 0,-1-1 5 16,0 1-2-16,15 5 1 0,-25-7 3 0,25 7 0 0,-20-5 1 15,20 5 0-15,-17-6 2 0,17 6-1 16,-14-4 3-16,14 4-2 0,0 0 5 0,-15-4 2 15,15 4-2-15,0 0-2 0,0 0 2 0,-16-4 2 16,16 4-5-16,0 0 3 0,0 0-7 0,0 0 7 16,-12-3 0-16,12 3 0 0,0 0-1 0,0 0-2 15,0 0 1-15,0 0 0 0,0 0 1 0,0 0 1 16,-13-4-2-16,13 4 0 0,0 0-1 0,0 0 1 16,0 0 3-16,0 0-5 0,0 0 2 0,0 0 0 15,0 0-2-15,0 0 2 0,0 0-2 16,0 0 2-16,0 0-3 0,0 0 2 0,0 0 3 0,0 0-2 15,0 0 1-15,0 0-2 0,0 0-4 0,0 0 3 16,0 0 2-16,0 0 2 0,0 0-2 16,0 0 0-16,0 0-2 0,0 0 2 0,0 0 0 15,0 0 1-15,0 0-3 0,0 0 1 0,0 0-1 16,0 0 3-16,0 0-2 0,0 0 5 0,-13-4-6 16,13 4 3-16,0 0-4 0,0 0 3 0,0 0-2 15,0 0 5-15,0 0 0 0,0 0-7 0,0 0 3 16,0 0 1-16,0 0 1 0,0 0-1 0,0 0 4 15,0 0-5-15,0 0 2 0,0 0-1 0,0 0 0 16,0 0 1-16,0 0-2 0,0 0 2 0,0 0-3 16,0 0 3-16,0 0-2 0,0 0 2 15,0 0-2-15,0 0 10 0,0 0-10 0,0 0-1 0,0 0 6 16,0 0-6-16,0 0 2 0,0 0 2 16,0 0-4-16,0 0 1 0,0 0-1 0,0 0 5 15,0 0-5-15,0 0 1 0,0 0-3 0,0 0 6 16,0 0-3-16,0 0 0 0,0 0 2 0,0 0 0 15,0 0-1-15,0 0-2 0,0 0 2 0,0 0-14 16,0 0 11-16,0 0 0 0,0 0-1 0,0 0 4 16,0 0-2-16,0 0 0 0,0 0 4 0,0 0 1 15,0 0-5-15,0 0 1 0,0 0 2 0,0 0-2 16,0 0 8-16,0 0-1 0,0 0-3 0,0 0 0 16,0 0 1-16,0 0-2 0,0 0 5 0,0 0-8 15,0 0 1-15,0 0 0 0,0 0 0 16,0 0 0-16,0 0 0 0,0 0-1 0,0 0 5 15,0 0-4-15,0 0 1 0,0 0-1 0,0 0 0 16,0 0-1-16,0 0 2 0,0 0-3 0,0 0 5 16,0 0-2-16,0 0-1 0,0 0-2 0,0 0 4 15,0 0-6-15,0 0 6 0,0 0-2 0,0 0-2 16,0 0 1-16,0 0-1 0,0 0 3 0,0 0 0 16,0 0-3-16,0 0 3 0,0 0 1 0,0 0-2 15,0 0-1-15,0 0 4 0,0 0 1 0,0 0-6 16,0 0 1-16,0 0 0 0,0 0-1 0,0 0 2 15,0 0 1-15,0 0-2 0,0 0 1 0,0 0 2 16,0 0-2-16,0 0 3 0,0 0-2 16,0 0-6-16,0 0 5 0,0 0-4 0,0 0 4 15,0 0 1-15,0 0 3 0,0 0-6 0,0 0 4 16,0 0-4-16,0 0 4 0,0 0-4 0,0 0 0 16,0 0 4-16,0 0-1 0,0 0-1 0,0 0 0 15,0 0 3-15,0 0-5 0,0 0 3 0,0 0-3 16,0 0 4-16,0 0-1 0,0 0-2 0,0 0 7 15,0 0-9-15,0 0 7 0,0 0-2 0,0 0-2 16,0 0 3-16,0 0-5 0,0 0 2 16,0 0 2-16,0 0 4 0,0 0-5 0,0 0-3 0,0 0 0 15,0 0 1-15,0 0-1 0,0 0 2 16,0 0 0-16,0 0 1 0,0 0-1 0,0 0-1 16,0 0 1-16,0 0 0 0,0 0-15 0,0 0 12 15,0 0-4-15,0 0 8 0,0 0-3 0,0 0 2 16,0 0-2-16,0 0 3 0,0 0-3 0,0 0 1 15,0 0 0-15,0 0 2 0,0 0 0 0,0 0 4 16,0 0-1-16,0 0-1 0,0 0 0 0,0 0 2 16,0 0-5-16,0 0-2 0,0 0 4 0,0 0 0 15,0 0 1-15,0 0-1 0,0 0 0 0,0 0-3 16,0 0 1-16,0 0 0 0,0 0-1 0,0 0 2 16,0 0-6-16,0 0 5 0,0 0 0 0,0 0 2 15,0 0-2-15,0 0 1 0,0 0 0 16,0 0 1-16,0 0-2 0,0 0-1 0,0 0 1 15,0 0 4-15,0 0-4 0,0 0-1 0,0 0 0 16,0 0 2-16,0 0-2 0,0 0 1 0,0 0-1 16,0 0 1-16,0 0 0 0,0 0 1 0,0 0-1 15,0 0-2-15,0 0 3 0,0 0 6 0,0 0-9 16,0 0 2-16,0 0-2 0,0 0 2 0,0 0 0 16,0 0 0-16,0 0 5 0,0 0-6 0,0 0 1 15,0 0-2-15,0 0 3 0,0 0-4 0,0 0 7 16,0 0-3-16,0 0-2 0,0 0 1 0,0 0 0 15,0 0 0-15,0 0 0 0,0 0-23 0,0 0-11 16,0 0-64-16,0 0-66 0,0 0-95 16,0 0-129-16,12-9-202 0,-12 9-124 15</inkml:trace>
  <inkml:trace contextRef="#ctx0" brushRef="#br0" timeOffset="10218.95">21673 2667 431 0,'-15'3'508'0,"15"-3"-145"0,0 0-90 0,0 0-59 16,-21 0-50-16,21 0-32 0,0 0-22 0,0 0-20 16,0 0-13-16,0 0-18 0,-18-2-10 0,18 2 1 15,0 0-16-15,0 0-5 0,0 0-9 0,23-4-3 16,-4 3-2-16,3-2-1 0,6 3-6 0,2-1-2 16,7-2 4-16,2 0-2 0,1 1-22 0,2 2 23 15,0-5-1-15,2 4-2 0,2-1-1 0,-3 0-2 16,2-1-2-16,-2 2-12 0,-2 1-14 15,1-1-10-15,-10 1-29 0,-2 1-42 0,-4 0-50 16,-1 2-42-16,-9-1-21 0,-16-2-78 0,18 3-172 16,-18-3 96-16</inkml:trace>
  <inkml:trace contextRef="#ctx0" brushRef="#br0" timeOffset="10490.95">21742 2822 483 0,'-17'3'373'0,"-1"2"-100"0,3 0-35 16,-2-1-58-16,3-1-35 0,2 1-27 0,1 0-22 16,11-4-21-16,-18 5 1 0,18-5-5 15,-11 4-3-15,11-4-2 0,0 0-2 0,-8 7 25 16,8-7-45-16,0 0 15 0,14 7-30 0,-14-7 20 16,30 5-32-16,-7-2 30 0,3-1-39 0,3-1 31 15,1-1-37-15,2 1 30 0,7-1-37 0,-1 0 34 16,-1 0-38-16,2 0 32 0,-5 0-35 0,-1 3 29 15,-1-3-32-15,-1 0 15 0,-3 1-31 16,0 1-4-16,-4-1-47 0,-6 0-49 0,-18-1-55 16,28 4-32-16,-28-4-17 0,19 3-302 0,-19-3-31 15</inkml:trace>
  <inkml:trace contextRef="#ctx0" brushRef="#br0" timeOffset="10735.95">21733 3035 172 0,'-22'7'391'0,"3"0"-108"16,-3-1-77-16,3-1-21 0,5 2-14 0,-1-5-23 16,3 4-8-16,12-6-25 0,-19 6-2 0,19-6-27 15,-13 6 7-15,13-6-29 0,-11 4 16 0,11-4-29 16,0 0 24-16,0 0-38 0,0 0 27 0,7 10-48 16,-7-10 36-16,22 4-44 0,-3-1 32 15,-1-2-34-15,7 0 28 0,1 2-40 0,2-3 35 16,2 1-35-16,-1-1 31 0,1 2-5 15,-1-1-5-15,0 0-4 0,1 1 5 0,-1-1-12 16,-1 0-8-16,0 2-27 0,-2-3-19 0,-2 2-38 16,-3 1-41-16,-2-3-27 0,-4 4-39 0,-15-4-26 15,26 3-52-15,-26-3-197 0,16 5 95 0</inkml:trace>
  <inkml:trace contextRef="#ctx0" brushRef="#br0" timeOffset="10986.96">21594 3294 293 0,'-16'6'376'0,"4"0"-116"15,1-3-65-15,1 4-23 0,10-7-17 0,-15 9-24 16,15-9-6-16,-9 8-5 0,9-8-10 0,0 0-20 16,1 9-7-16,-1-9-2 0,10 8 20 0,-10-8-53 15,25 5-2-15,-8-1 25 0,5-2-44 0,1 0 28 16,5 2-44-16,2-4 31 0,0 0-40 0,4 0 30 15,3 0-34-15,-2 0 19 0,2 0-30 0,-3 2 37 16,1-1-43-16,-4 0 19 0,-3 0-52 0,0 2-38 16,-3-2-45-16,-6 2-49 0,-1-2-51 15,-18-1-65-15,25 4-182 0,-25-4 73 0</inkml:trace>
  <inkml:trace contextRef="#ctx0" brushRef="#br0" timeOffset="11254.99">21728 3526 178 0,'-17'6'351'0,"2"-1"-123"0,1 1-58 0,0 1-29 15,2-1-11-15,1-2-6 0,3 3-1 0,8-7-15 16,-17 8-13-16,17-8 15 0,-10 10-21 0,10-10-2 16,-5 7-13-16,5-7-8 0,0 0 12 0,0 12-31 15,0-12 14-15,8 5-29 0,-8-5 20 0,15 8-41 16,-15-8 36-16,27 4-44 0,-9 0 40 15,2-4-36-15,1 1 22 0,4-1-27 0,2 0 20 16,1-1-28-16,3 1 28 0,-2-1-34 0,3-2 11 16,-4 3-44-16,3 0-39 0,-4-1-41 0,1 1-44 15,-4 0-62-15,-6-2-307 0,2 2-35 16</inkml:trace>
  <inkml:trace contextRef="#ctx0" brushRef="#br0" timeOffset="11624.96">21670 3755 7 0,'0'0'492'0,"-15"4"-183"0,15-4-66 16,0 0-46-16,-13 8-21 0,13-8-34 0,0 0-20 15,0 0-2-15,0 0-22 0,5 10 5 0,-5-10-40 16,14 4 20-16,-14-4-23 0,18 3 9 15,-18-3-13-15,23 4-13 0,-23-4-9 0,23 4-3 16,-23-4-3-16,23 3-9 0,-23-3-3 0,21 2 1 16,-21-2-6-16,19 3-3 0,-19-3 6 0,15 2-19 15,-15-2 0-15,0 0 11 0,21 3 4 0,-21-3-3 16,0 0-7-16,0 0 7 0,16 2-6 16,-16-2-3-16,0 0 4 0,0 0 6 0,0 0-6 15,16 2 5-15,-16-2-6 0,0 0 0 0,0 0-7 16,0 0 8-16,0 0 1 0,0 0 10 0,0 0-15 15,0 0 0-15,14 2 0 0,-14-2-2 0,0 0-3 16,0 0-3-16,0 0-9 0,0 0-14 0,0 0-14 16,0 0-21-16,0 0-16 0,0 0-16 0,0 0-44 15,0 0-11-15,0 0-64 0,0 0-49 0,0 0-165 16,0 0 163-16</inkml:trace>
  <inkml:trace contextRef="#ctx0" brushRef="#br0" timeOffset="15346.96">24902 1942 525 0,'0'0'404'0,"0"0"-76"15,-12-5-104-15,12 5-25 0,0 0-70 0,0 0 8 16,-6-7-55-16,6 7 16 0,0 0-44 0,0 0 43 16,6-13-66-16,-6 13 23 0,16-7-38 0,0 2 19 15,6 1-32-15,5-1 22 0,11 2-26 16,3-1 29-16,8 1-37 0,3 1 30 0,2 2-2 15,17-3-3-15,0 2-29 0,3-2 31 0,4 2-35 16,-1 0 32-16,2-2-31 0,0 2 30 0,-4-1-35 16,0 0 31-16,-4 2-24 0,-3-3 31 0,-15 1-3 15,0 1-28-15,-5-1 29 0,-2-2-29 0,-5 2 30 16,-4 1-28-16,-9 1 30 0,-1-2-29 0,-8 0 23 16,-19 2-20-16,28-2 21 0,-28 2-22 15,18-3 33-15,-18 3-39 0,0 0 27 0,13-5-46 16,-13 5 24-16,0 0-53 0,-8-10 19 0,8 10-46 15,-19-7-24-15,10 2-19 0,-5 0-31 0,1-1-15 16,-2-1-32-16,5 1-237 0,-3-2 135 0</inkml:trace>
  <inkml:trace contextRef="#ctx0" brushRef="#br0" timeOffset="15594.96">26263 1688 181 0,'0'0'353'0,"-8"-11"-88"16,8 11-47-16,-8-11-42 0,8 11-3 0,-11-10-51 15,11 10 7-15,-10-9-43 0,10 9 11 0,-9-5-38 16,9 5 28-16,0 0-47 0,-14-7 25 0,14 7-38 15,0 0 25-15,0 0-60 0,0 0 55 0,0 0-38 16,-16 4 33-16,16-4-37 0,0 0 31 0,4 13-36 16,-4-13 26-16,9 16-23 0,1-6 30 15,3 3-37-15,3 1 42 0,1 0-35 0,-1 1 29 16,4 3-35-16,1 1 29 0,-6-4-32 16,0 1 33-16,-1 2-36 0,0 0 32 0,-3-1-32 15,-4 3 26-15,1 0-25 0,-4-2 26 0,-3-1 5 16,-1 0-5-16,-4 0-14 0,-1 3 9 0,-3-2 0 15,-1 1-5-15,-2-2 1 0,-4 1-3 0,-4 1 24 16,-1-2-34-16,0 0-14 0,0-5-66 0,0 1-56 16,1-1-104-16,2-3-364 0,0 0-140 0</inkml:trace>
  <inkml:trace contextRef="#ctx0" brushRef="#br0" timeOffset="16470.96">26950 1753 422 0,'1'-9'408'0,"-1"9"-151"16,2-10-3-16,-2 10-78 0,0-12-7 0,0 12-50 15,0 0 10-15,0-17-45 0,0 17 18 0,-2-9-43 16,2 9 24-16,-1-11-44 0,1 11 22 0,-2-8-35 15,2 8 13-15,-9-7-26 0,9 7 23 16,0 0-36-16,-18-4 29 0,18 4-26 0,-23 5 24 16,3 1-27-16,0 2 25 0,-1 2-28 15,-5 4 27-15,-1 2-25 0,4-2 20 0,-3 6-21 16,4-2 17-16,-3 5-17 0,4-2 20 0,1 3-23 16,1 0 23-16,1 2-5 0,4-1-1 0,0-1-1 15,5-2-5-15,3 0-1 0,1-1 1 0,2 0-1 16,3-3 30-16,1 0-39 0,5 1 12 0,1-2-28 15,7 0 14-15,-1-1-54 0,6-4-19 0,7 2-54 16,2-3-33-16,3-2-27 0,3-3-17 0,1-2-52 16,2-2-212-16,-1-4 85 0</inkml:trace>
  <inkml:trace contextRef="#ctx0" brushRef="#br0" timeOffset="16796.96">27098 2087 306 0,'3'-10'426'15,"-3"-1"-151"-15,0 11-16 0,-3-20-74 0,-3 8-17 16,1 3-58-16,-3-2 25 0,-1 2-66 0,-3 1 23 15,0 0-35-15,-1 4 20 0,-1 0-45 0,14 4 33 16,-28-1-44-16,10 2 26 0,0 3-39 0,-1 3 26 16,0 1-33-16,0 3 29 0,3 0-4 0,-1 3-8 15,4 1-9-15,0-2 4 0,3 3-5 0,3-2-1 16,0 1 4-16,3-1-6 0,3-2 0 0,1 0 26 16,1 0-30-16,3 0 25 0,3 1-29 15,2-3 26-15,0-1-28 0,5-2-2 0,-1 0-5 16,6-2 36-16,-1 0-27 0,1-5 26 0,2 0-29 15,-1 0 27-15,3-4-30 0,0-2 39 0,-2-1-32 16,-1-1 37-16,-1 0-36 0,-2-4 7 0,-2-1 5 16,-2 1 6-16,-3 0-3 0,-1 1-1 0,-4-2-6 15,-2 1-6-15,-2 3 0 0,-3-2 0 0,-2 0-3 16,-3 0-1-16,-4 3-1 0,-2 0-3 0,-1 1 1 16,-1 1-12-16,-2 4-49 0,17 2 19 0,-29-2-45 15,29 2-34-15,-26 5-49 0,26-5-23 0,-20 12-19 16,20-12-297-16,-11 7 8 0</inkml:trace>
  <inkml:trace contextRef="#ctx0" brushRef="#br0" timeOffset="17281.97">27502 2019 329 0,'4'-8'458'16,"-4"8"-178"-16,3-14-21 0,-3 14-92 0,-5-12-1 15,5 12-57-15,-11-9 16 0,11 9-50 0,-21-6 19 16,21 6-47-16,-25 3 20 0,9 0-45 0,-3 5 30 16,1 0-44-16,2 2 17 0,-3 2-3 0,6 4-5 15,-2-1 0-15,4 0-6 0,0 2 8 0,1-2-6 16,6-1-1-16,-1 0-2 0,4-1 22 16,2-3-32-16,-1 2 22 0,5 0-27 0,-1-3 20 15,1-1-30-15,5 2 10 0,-2-3-26 0,1-3-1 16,4 0-9-16,-13-4-4 0,27 1-4 0,-27-1 11 15,30-4 8-15,-13-1 5 0,1-7-19 0,-1-1 31 16,3-8-17-16,-1-3 23 0,-2-3-17 0,-1-4 25 16,2-3-21-16,-1 0 5 0,-2-3 4 0,-1-3 7 15,0 3 23-15,0-2 49 0,-3 5-30 0,-1 0 33 16,0 1-33-16,-2 4 26 0,-3 5-40 0,1 2 26 16,-2 2-1-16,0 3-8 0,-2 5-1 15,1 1 2-15,-2 0-16 0,-1 11-9 0,5-17-6 0,-5 17-2 16,2-11-4-16,-2 11 3 0,0 0 1 15,0 0-1-15,0 0-23 0,-9 7 9 0,1 5-8 16,-2 2 23-16,1 4-22 0,-3 2 23 0,0 5-21 16,0 2 30-16,-1-1-26 0,2 1 20 0,-1 4-20 15,-1-3 19-15,3 1-21 0,0-1 21 0,2 4-4 16,-2-6-10-16,5-3-12 0,0 0-30 0,1-3-54 16,3-1-64-16,2-4-63 0,3-3-43 0,1 1-261 15,1-2-11-15</inkml:trace>
  <inkml:trace contextRef="#ctx0" brushRef="#br0" timeOffset="17686.96">27814 1961 78 0,'9'-10'528'15,"-3"1"-140"-15,-1 1-123 0,-5 8-19 0,8-13-87 16,-8 13-6-16,8-11-63 0,-8 11 15 0,0 0-52 16,0 0 20-16,4-9-42 0,-4 9 26 0,0 0-43 15,-7 8 27-15,7-8-40 0,-7 13 33 0,3-3-35 16,1 0 28-16,-1 3-35 0,0 0 34 0,2-1-40 15,-2 1 44-15,4-1-16 0,-2 2 0 0,2-1-2 16,1-1-2-16,0 0 0 0,3-2 2 0,0 1-7 16,1-3-2-16,-5-8-3 0,10 11 0 0,-10-11 2 15,15 8-2-15,-15-8 0 0,18 0 14 0,-18 0-5 16,23-7-9-16,-10-1 9 0,0-1-1 16,0-3-4-16,1-3 2 0,-1-2-31 15,-1 0 32-15,0-2-34 0,-3 2 46 0,2-2-31 16,-4 2 36-16,-2 2-35 0,-3 0 32 0,1 3-34 15,-4 1 30-15,-1 1-28 0,-3-1 27 0,-4 2-28 16,-2 4 31-16,-1-2-37 0,-7 5 38 0,1 2-32 16,-5 3 30-16,-2 3-33 0,-5 4 32 0,2 2-33 15,0 3 31-15,3 2-31 0,3 4 33 0,-1 0-32 16,4 2 32-16,3 2-5 0,2 1-4 0,4-4 2 16,2-1-4-16,4 1-1 0,3-4 22 0,2 1-33 15,3 2 5-15,1-1-42 0,3 1-19 0,1-4-33 16,1 0-38-16,2-2-20 0,-1-2-11 15,1-4-46-15,-6-2-296 0,3 0 25 0</inkml:trace>
  <inkml:trace contextRef="#ctx0" brushRef="#br0" timeOffset="18038.95">26601 2351 434 0,'-14'2'450'0,"14"-2"-122"16,-23 3-41-16,23-3-94 0,-14 3-11 15,14-3-56-15,0 0 8 0,0 0-48 0,0 0 19 16,0 0-44-16,0 0 26 0,22-3-41 0,5 2 22 16,9-1-35-16,8 1 30 0,6 0-35 0,3 1 28 15,17 0-26-15,0 1 25 0,3 2-40 0,2 1 26 16,2 0-30-16,1-1 24 0,-1 2-26 0,-1 0-8 15,-3-1 1-15,-1 3 1 0,-6-2 24 0,-3 0-34 16,-16-1 30-16,-1 1-32 0,-6-2 30 0,-2 2-36 16,-9-1 33-16,-6-2-57 0,0-1 28 0,-5 4-32 15,-18-5 7-15,25 2-27 0,-25-2-6 0,14 3 7 16,-14-3-11-16,0 0-50 16,0 0-75-16,0 0-60 0,-18 3-333 0,0-6-124 15</inkml:trace>
  <inkml:trace contextRef="#ctx0" brushRef="#br0" timeOffset="23124.68">29456 6240 594 0,'0'0'427'0,"11"-8"-89"0,-11 8-78 16,8-8-62-16,-8 8-15 0,0 0-31 0,8-9-21 15,-8 9-16-15,0 0-8 0,5-8-7 0,-5 8-8 16,0 0-8-16,0 0-11 0,8-7-11 0,-8 7-12 16,0 0-16-16,0 0 1 0,0 0-8 15,0 0-7-15,0 0-4 0,0 0-3 16,0 0-3-16,0 0 1 0,0 0 51 0,5 10-71 0,-5-10 58 16,-3 17-57-16,1-4 1 0,-2 0 5 15,-2 4-1-15,0 1-1 0,1 1 9 0,-1 0-10 16,1 0 6-16,-3 1-7 0,4-3 8 0,0-3-2 15,1 1 2-15,0-1-1 0,0-1-3 0,1-1 4 16,1-3-8-16,1-9-6 0,-4 18-26 0,4-18-57 16,-3 15 32-16,3-15-32 0,0 0-61 0,3 12-82 15,-3-12-89-15,0 0-307 0,0 0-166 16</inkml:trace>
  <inkml:trace contextRef="#ctx0" brushRef="#br0" timeOffset="23562.68">29599 6050 359 0,'-4'-14'410'0,"-1"2"-127"0,3 0-54 16,-2 1-39-16,-2 2-48 0,2 0-19 0,0 1-18 16,4 8-7-16,-7-14-17 0,7 14 6 0,-9-10-32 15,9 10 15-15,-16-5-18 0,16 5 16 0,-22 3-36 16,9 0 19-16,-6 6-39 0,1 1 41 0,-5 5-40 15,-1 1 39-15,0 2-40 0,3 3 32 0,-2-2-2 16,2 3-2-16,1 0-2 0,1 3-7 0,0 0 53 16,4 2-59-16,-1-1 5 0,4 1-5 15,1-1-2-15,-1 1-2 0,5-5-5 0,2 3-3 16,1-3-1-16,3 1-8 0,1-3-15 16,1 2-20-16,3-1 57 0,1 2-44 0,2-3 47 15,2-1-49-15,3 1 43 0,0-3-39 0,4 0 32 16,5-1-27-16,2-3 32 0,2 0-33 0,0-4 42 15,5-2-31-15,2-2 32 0,-1-2-30 0,0-1 43 16,1-2 3-16,6-2-5 0,-1-5 5 0,1-1 10 16,-2-1 8-16,-1-5 4 0,-1-1 10 0,-3-3 5 15,-2-1-1-15,-1-4 0 0,-2-2 0 16,-6 1-1-16,0-2 32 0,-7 0-52 0,-1-2 29 0,-7 2-53 16,-4-2 8-16,-3 1-29 0,-6-6-9 15,-7 1-4-15,-6-1-21 0,-9-3-44 16,-10 0-86-16,-7 1-93 0,-8 2-23 0,-9 3-113 15,-14-3-562-15,3 4-601 0</inkml:trace>
  <inkml:trace contextRef="#ctx0" brushRef="#br0" timeOffset="33768.98">21781 2625 122 0,'0'0'618'0,"0"0"-207"0,0 0-84 16,4-8-92-16,-4 8-37 0,0 0-47 0,0 0-30 15,0 0-23-15,0 0-17 0,0 0-15 0,5-7-14 16,-5 7-12-16,0 0-8 0,0 0-6 0,0 12-5 16,0-2-3-16,-2 3-7 0,-1 2-2 0,1 9 3 15,-3-2-5-15,-2 10 3 0,1 2 36 0,-3 4-43 16,-3 4 54-16,0 11 1 0,-5 2-36 0,2 1 26 16,-2 3-35-16,0 0 26 0,-2-1-52 15,0-2 42-15,4 0-36 0,-2-5 33 0,3-1-35 0,2-10 31 16,1-2-31-16,3-4 26 0,1-1-28 15,-1-3 34-15,3-5-11 0,1-3 4 16,0-2-3-16,3-4-4 0,-2-2-8 0,2-2-12 16,1-1-22-16,0-11-6 0,0 14-26 0,0-14-31 15,5 11-46-15,-5-11-53 0,0 0-47 0,0 0-20 16,18-8-15-16,-9 0-223 0,3-6 37 0</inkml:trace>
  <inkml:trace contextRef="#ctx0" brushRef="#br0" timeOffset="34315.98">21856 2988 469 0,'3'-25'338'0,"3"-1"-92"0,-3 1-28 0,4 1-43 16,-1-1-11-16,-1 4-25 0,0-3-6 0,2 2-17 16,0 5-13-16,-2-2-8 0,2 1-18 15,1 1-9-15,-2 3-14 0,3 0-9 0,-3 2-8 16,3-1-5-16,1 1-8 0,-1 3-1 0,4-4-12 15,1 2-4-15,3 3 5 0,1-1-9 0,3 1 0 16,1 2 4-16,1 1-2 0,5 2 4 0,0-1-7 16,4 3-1-16,0-1 2 0,4 1-1 0,-4-1-1 15,1 4 1-15,-1-2-7 0,-1 1 1 0,-2 2 4 16,1-2-3-16,-3-1 1 0,-1 3 7 16,-3-2-4-16,-4 1 0 0,-19-2 1 0,29 2-1 15,-29-2-5-15,23 2 9 0,-23-2 5 0,17 1-7 16,-17-1-7-16,0 0 0 0,17 4 7 0,-17-4-6 15,10 9 1-15,-10-9 6 0,3 17 0 0,-5-5 3 16,1 5-1-16,-3 5-2 0,-4 3 0 0,-1 7-4 16,-2 3 30-16,-1 1-26 0,0 3 4 0,-3 1 17 15,-1 10 5-15,-1 0-35 0,1 0 27 0,1 0-37 16,3-9 39-16,0 3-41 0,0-2 3 16,3 0 8-16,-2 1 34 0,2-4-37 0,1 1 33 15,0-2-35-15,3-2 37 0,0-2-39 0,-1-4 29 16,2-5-30-16,1 0 39 0,-2-3-42 15,3-1 36-15,-3-3-33 0,2-4 38 0,-1-2-46 16,0-1 46-16,2-1-2 0,2-10-3 0,-7 16 2 16,7-16 7-16,-12 9 4 0,12-9-3 0,-17 6-3 15,17-6-2-15,-27 1-33 0,27-1 30 0,-34-2-31 16,9-3 24-16,1 2-5 0,-4-2 7 0,0 1-38 16,-5 0 31-16,-2-1-24 0,2-2 29 0,0 2-32 15,6 2 33-15,0-2-38 0,2 0 13 16,4 4-66-16,2-3-10 0,2 1-72 0,3-1-95 0,1-1-34 15,5-3-340-15,1 1-157 0</inkml:trace>
  <inkml:trace contextRef="#ctx0" brushRef="#br0" timeOffset="35148.98">22378 2171 522 0,'0'-12'345'0,"0"-1"-44"0,1 1-76 16,1 1-14-16,-1 1-63 0,-1 10 13 0,0-17-56 15,0 17 19-15,1-14-14 0,-1 14-20 16,2-11-17-16,-2 11-12 0,0 0-17 0,3-12-10 16,-3 12-5-16,0 0-9 0,0 0-2 0,0 0-4 15,-7 13-6-15,2 1-1 0,-2 4-4 0,-1 1 33 16,-2 3-35-16,3 0 31 0,-5 6-53 0,1 0 35 16,2 0-28-16,-2-1 29 0,3-3-30 15,1 0 2-15,3-4 4 0,-1 4 0 0,3-7-5 0,2 1 3 16,0-4-1-16,2-2-18 0,-1-1-12 15,5-2-21-15,0-1-27 0,-6-8-24 0,18 3 21 16,-18-3 4-16,21-3 19 0,-8-5 5 0,3-2 20 16,-4-4 9-16,3-4 3 0,-1-4 6 0,-3-5 11 15,2 1 5-15,-3-8 4 0,-1-2 1 0,1-1-8 16,-2-3 19-16,-2-2 5 0,1 1 15 16,0 0-16-16,-3 3 12 0,0-2 35 0,-1 6-18 0,-2 4 25 15,0 3-31-15,-1 0 27 0,1 1-33 0,1 3 27 16,-1 3-32-16,0 2 17 0,1 1-24 0,-1 5 22 15,0-2-39-15,2 3 32 0,-1 2-32 0,3-3 24 16,0 3-32-16,2 1 31 0,2 1-34 16,5 2 32-16,1-1-34 0,2 0 32 0,3 4-29 15,2 1 31-15,2 1-36 0,4 2 36 0,-2 1-36 16,1 1 36-16,-3 2-32 0,3-1 22 0,-3 2-27 16,2 0 31-16,-2 0-27 0,-3 1 26 0,0-1-20 15,0 2 33-15,-5-1-35 0,2 1 35 0,-5-1-48 16,0-3 47-16,-2 2-39 0,-2 1 36 0,1 1-34 15,-3-2 36-15,-1 3-30 0,-1-1 36 0,0 4-35 16,-2-1 33-16,-3 3-31 0,0 0 33 0,-3 3-7 16,0 4-4-16,-3-1-2 0,1 3-4 15,-1-1-4-15,-2 0 0 0,-1 4 1 0,0 0 22 16,0-3-30-16,-1-2 24 0,1-1-31 16,0 1 27-16,0-2-25 0,0 0 21 0,0-2-26 15,2-2 27-15,-1-3-32 0,0 0 25 0,1-1-17 16,0 0 26-16,-3-3-34 0,1-1 30 0,-2 0-20 15,-3-3 28-15,-2-1-32 0,-2-1 28 0,-1-2-31 16,-3-1 28-16,-4-1-26 0,-2-3 27 0,-2 0-32 16,-2 0 8-16,4-3-12 0,1 1 11 0,2 1-34 15,2 0-20-15,2 0-28 0,3 1-26 0,18 4-52 16,-23-4-32-16,23 4-58 0,-18-1-231 0,18 1 58 16</inkml:trace>
  <inkml:trace contextRef="#ctx0" brushRef="#br0" timeOffset="35846.98">23335 2288 667 0,'5'-8'453'0,"-5"8"-135"0,12-10-66 0,-12 10-78 15,6-8-16-15,-6 8-53 0,0 0 5 0,0 0-47 16,0 0 11-16,-3 9-31 0,-4 1 13 16,1 2-45-16,-3 7 25 0,-3 3-25 0,-1 4-7 15,1 3 1-15,-1 3 2 0,0 2 0 0,-1 2-1 16,1-1-3-16,1-2-1 0,1 1 0 0,2-1 3 16,-1-1-10-16,4-4 8 0,1-5-10 0,1 2 4 15,1-6 31-15,1-3-39 0,0-1 31 0,2-3-31 16,0 0 24-16,0-12-27 0,2 15 26 0,-2-15-28 15,2 11 23-15,-2-11-24 0,0 0-1 0,0 0 4 16,14-9-14-16,-10 1 15 0,4-6 7 0,-2-5 0 16,2-3-2-16,0-6 8 0,2-5-7 15,-1-2 3-15,-2-4 0 0,2 0-1 0,1 1 3 16,-1-2 24-16,2 5-23 0,-1-2 39 16,-1 4-28-16,0 0 27 0,1 5-34 0,-2-2 2 15,-2 8-1-15,2 0-6 0,1 2 7 0,-2 0-7 16,2 3 0-16,1-1-1 0,1 3 3 0,0 2 6 15,3-1-2-15,2 3-2 0,1 3 2 0,4 0-7 16,-1 2 0-16,3 0-3 0,3 4 4 0,-2-1 1 16,1 3 0-16,0 0 5 15,2 3 2-15,-3 1-6 0,2 0 4 0,-3 2-2 16,-3-2-2-16,1 1 0 0,-6 1 0 0,-1 0 0 16,-4-1 24-16,-1 2-30 0,-1 1 29 0,-8-8-31 0,6 13 28 0,-6-13-29 15,3 18 26-15,-6-6-27 16,1-1 26-16,-4 4-25 0,-2 4 26 0,0 2-28 0,-2-4 19 15,-2 4-18-15,-1 3 30 0,2 1-37 0,-2 1 16 16,2-2-5-16,-1 4-1 0,3 0 3 0,0-1-3 16,0 3 5-16,-1-2 1 0,1 1 0 0,4-5 1 15,-1 0-2-15,-2 1-4 0,2-3 6 0,-1 1-2 16,1-3 5-16,-2 1-5 0,1-3 30 0,0-1-39 16,-1-3 7-16,-2-2 29 0,1-2-30 0,-4 2 24 15,-2-1-28-15,0-3 29 0,-3 0-30 0,-1-1 6 16,0-3-10-16,-2 2 35 0,2-4-38 0,2 2 29 15,-2-2-38-15,1 2-18 0,-3 0-38 16,0 0-37-16,1 2-38 0,-1-1-33 16,-2 4-29-16,4-1-70 0,-1 0-167 0,1 1 120 15</inkml:trace>
  <inkml:trace contextRef="#ctx0" brushRef="#br0" timeOffset="36548.98">23048 3270 525 0,'0'0'471'0,"0"0"-146"0,0 0-70 0,0 0-84 16,0 0-3-16,0 0-60 0,0 0 7 0,-9 5-46 15,9-5 9-15,-3 13-39 0,-1-2 13 16,2 2-24-16,-1 2 14 0,-2 8-33 0,0-1 26 15,1 2-35-15,-3 7 21 0,0-1-34 0,-2-2 35 16,4 4-37-16,-1-7 25 0,-1 0-34 0,1 0-1 16,0-4-21-16,0 1 1 0,4-2-8 0,-1-4-21 15,2-3 9-15,0-1-20 0,1 1 15 0,0-13-36 16,2 16 21-16,-2-16-26 0,7 10 33 0,-7-10-17 16,0 0 40-16,16 2 10 0,-16-2 5 0,14-7 11 15,-6 2 13-15,4-7 19 0,-3-1 15 0,2-7 11 16,-2-1 5-16,1-10 23 0,2 0 13 15,-3-3 7-15,-2-2 16 0,0 1 20 0,0-1 3 16,-2 1 16-16,-1 2-36 0,-1 5 27 0,-2 2-46 16,2-2 33-16,-2 4 0 0,0 1-18 0,-1 5-8 15,0-1-5-15,2 2-6 0,-1 3-17 16,-1 0-10-16,1 1 0 0,2 1-11 0,2 2-6 16,-3-2-10-16,7 2-5 0,-1-1-3 0,5 2-27 15,2 0 27-15,4 0-31 0,2 2 31 0,4 1-23 16,-1 4 22-16,3-3-24 0,1 3 22 0,-1 2 0 15,1 0-1-15,-3 1-9 0,0 5-1 16,-2-4 8-16,-2 4-5 0,-3-1 2 0,-2-1-3 16,-2 5 3-16,-1-2-31 0,-1-1 36 0,-2 2-27 15,1 2 28-15,-2 0-29 0,-4-2 32 0,3 2-12 16,-2 4 6-16,-3-3-22 0,-2 4 30 0,2-2-34 16,-3 7 28-16,-2-3-20 0,1 1 28 0,-1 6-26 15,-1-3 27-15,-2 1-30 0,0 1 28 0,0 2-27 16,0-4 26-16,-2 4-31 0,2-3 29 0,-2 1-28 15,0-1 23-15,3-1-21 0,0 0 25 0,-1-5-26 16,3 1 22-16,-1 0-28 0,-2-1 37 0,1-3-32 16,-2 2 30-16,-2-4-27 0,-2 0 31 15,-4 2-31-15,-4-5 28 0,1 0-34 0,-3-2 32 0,-2 0-34 16,-2-2 31-16,0-3-55 0,-2 0 13 16,1-1-40-16,-2 0 16 0,2 0-46 15,-3-1-37-15,1 1-64 0,1 0-77 0,-3-3-346 16,5 1-156-16</inkml:trace>
  <inkml:trace contextRef="#ctx0" brushRef="#br0" timeOffset="47968.21">22598 1852 235 0,'6'-13'338'0,"-6"13"-74"16,3-9-42-16,-3 9 2 0,1-11-52 0,-1 11-7 16,3-10-53-16,-3 10 18 0,2-13-49 15,-2 13-1-15,2-12-14 0,-2 12 23 0,1-13-38 16,-1 13 11-16,1-11-39 0,-1 11 23 0,3-12-28 16,-3 12 21-16,0-11-35 0,0 11 27 0,0 0-34 15,1-12 26-15,-1 12-30 0,0 0 21 16,0 0-25-16,-1-11 26 0,1 11-32 0,0 0 34 15,0 0-29-15,-12-4 35 0,12 4-35 0,-15 4 28 16,5-1-31-16,-1 2 31 0,-3 4-31 0,-1 3 32 16,-3 0-31-16,3 0 25 0,-2 5-19 0,-1-3 26 15,2 6-28-15,-3 0 33 0,3 1-26 0,0 1 24 16,0-1-27-16,3-2 27 0,1 4-3 0,0-4-13 16,1 2 6-16,-1-2-2 0,3 0-7 0,0 0 1 15,0-1 6-15,-1 0-6 0,4-6-2 0,-1 3 32 16,2-3-35-16,1-1 31 0,-1 0-33 15,0-1 28-15,0 1-31 0,5-11 26 0,-4 16-29 16,4-16 29-16,-5 13-30 0,5-13 20 16,-4 13-18-16,4-13 28 0,-2 9-39 0,2-9 40 15,0 0-30-15,-2 15 31 0,2-15-34 0,0 0 40 16,0 10-28-16,0-10 39 0,0 0-33 0,8 11 35 16,-8-11-36-16,9 8 37 0,-9-8-42 0,18 5 28 15,-18-5-35-15,23 5 30 0,-8 0-26 0,3-3 17 16,-1 3-24-16,3-4 31 0,-1 2-38 0,3 0 32 15,1-1-24-15,3 1 27 0,-1 0-31 0,1 1 30 16,-2-2-26-16,4 1 25 0,-1 0-31 16,-1-1 31-16,0 3-32 0,-1-3 35 0,-4 0-34 0,2 3 22 15,-4-3-20-15,0-1 29 0,1 2-28 0,-2-1 27 16,-2 1-31-16,2-2 37 0,-18-1-32 16,28 3 33-16,-28-3-32 0,20 2 28 0,-20-2-28 15,19 1 28-15,-19-1-32 0,0 0 44 0,21 0-35 16,-21 0 36-16,0 0-28 0,18-1 30 0,-18 1-21 15,0 0 20-15,18-2-34 0,-18 2 23 0,0 0-24 16,16-5 28-16,-16 5-28 0,14-6 23 16,-14 6-27-16,12-6 25 0,-12 6-28 0,17-7 28 15,-17 7-30-15,15-10 28 0,-6 2-25 0,0 1 22 16,2-2-27-16,-1-1 33 0,0 0-32 0,0-4 23 16,3-1-23-16,-3-3 1 0,0 0-1 0,2-1-3 15,-3-1-4-15,0 1-2 0,1-3-1 16,-2 0-3-16,-1 1-3 0,0-1 3 0,0 2 2 15,-2-1-19-15,1 4 21 0,-4 0-6 0,3 1-11 16,-3 0 22-16,0 4-14 0,-1-2 21 0,1 2-16 16,-1-1 25-16,0 4-20 0,-1 9 20 0,0-20-19 15,0 20 27-15,0-18-26 0,0 18 23 0,0-15-21 16,0 15 22-16,-2-15-23 0,2 15 30 0,-3-11-29 16,3 11 26-16,0-13-24 0,0 13 25 0,-4-10-26 15,4 10 34-15,-5-10-37 0,5 10 28 0,-6-11-31 16,6 11 31-16,-12-10-28 0,12 10 27 0,-14-10-28 15,4 5 31-15,10 5-28 0,-22-8 29 0,22 8-32 16,-23-6 33-16,10 3-27 0,13 3 10 16,-25-5-13-16,25 5 26 0,-27-4-24 0,27 4 24 15,-31-5-21-15,15 2 28 0,-2 1-31 0,-1-1 31 16,-2-1-30-16,-3 1 25 0,-2-2-31 0,2 1 30 16,-1-1-31-16,-1 2 33 0,3-3-27 0,-3 0 29 15,2 1-33-15,1 0 33 0,-1 1-35 0,5-2 33 16,0 4-35-16,3-2 32 0,-3 1-30 0,4 1 26 15,-2 0-33-15,17 2 1 0,-29 2-63 0,13 0-25 16,-1-1-28-16,-3 5-38 0,1-3-104 0,3 2-166 16,0-1 126-16</inkml:trace>
  <inkml:trace contextRef="#ctx0" brushRef="#br0" timeOffset="52687.12">30924 7637 74 0,'0'0'560'0,"0"0"-188"0,0 0-86 16,5-9-51-16,-5 9-53 0,0 0-31 0,0 0 8 15,4-11-69-15,-4 11 28 0,0 0-60 0,9-9 35 16,-9 9-50-16,10-5 28 0,-10 5-47 15,0 0 34-15,16-4-49 0,-16 4 31 0,16-3-47 16,-16 3 40-16,20 0-44 0,-20 0 40 0,23 3-38 16,-23-3 38-16,25 5-42 0,-13-1 29 0,2 2-27 15,0-2 33-15,-2 3-58 0,-1 0 63 0,-4 0-40 16,5 1 37-16,-6-2-38 0,-1 3 36 16,-5-9-38-16,2 15 35 0,-2-15-34 0,-2 16 38 15,-3-6-39-15,-4 1 37 0,-1-1-37 0,-1-2 37 16,-5 2-38-16,2 0 38 0,0-2-13 0,1-1 10 15,0 0-8-15,1 0 0 0,3-3-2 16,0 1-1-16,9-5-2 0,-15 9 0 0,15-9-1 16,-11 4-12-16,11-4 12 0,-10 5-2 0,10-5 4 15,0 0 0-15,-9 8 8 0,9-8 1 0,0 0 0 16,0 0-2-16,0 0-12 0,7 11-1 0,-7-11 7 16,17 4 1-16,-17-4-3 0,32 5-2 15,-15-2-6-15,7-1-12 0,3-1-25 0,1-1-30 16,-1 1-50-16,1-2-42 0,-1 2-69 0,-2-3 1 15,1-3-38-15,-3 2-247 0,-4 1 13 0</inkml:trace>
  <inkml:trace contextRef="#ctx0" brushRef="#br0" timeOffset="53141.12">31401 7590 140 0,'-5'-15'368'0,"-2"1"-93"15,0-2-82-15,0 2-19 0,-3-1-28 0,-1 0 12 16,0 0-41-16,-3 3-2 0,0-2-1 0,-1 1-12 15,0 1-12-15,-3 2-10 0,0-3-24 0,-1 4 2 16,-2-1-7-16,0 2-9 0,-1 0-3 16,-4 2 3-16,3 1-15 0,-5 0-4 15,1 1-6-15,-1 4-5 0,0 0 5 0,1 0 27 16,-2 1-39-16,-6 6 32 0,2-1-39 0,1 2 39 16,0 4-50-16,3 0 46 0,0 2-43 0,-1 2 45 15,3 3-38-15,2-1 36 0,0 2-37 0,2 1 37 16,2 1-39-16,5 2 39 0,0 1-45 0,4-5 44 15,4 2-44-15,2 1 52 0,2 0-8 0,4-1-62 16,2 1 68-16,4 3-4 0,3 0-5 0,2 2-12 16,7-2 6-16,0 1-10 0,5-3 5 0,3-1-39 15,3 0 45-15,4-1-41 0,8 4 42 16,5-6-25-16,3 1 18 0,-2-3-29 16,-2-6 42-16,-2 0-25 0,2-3 36 0,2-2-22 15,-1-5 31-15,0-1-31 0,0-2 37 0,-4-1-13 16,1-5 22-16,-1 0-5 0,-4-2 17 0,-1-1-3 15,-5-4 14-15,0-1 0 0,-2-2-4 0,-5 0-16 16,-2-2-11-16,-3-3-8 0,-2 1-8 0,-4-4-6 16,-3 0-16-16,-4 1-7 0,-5-1-5 0,-2-2 1 15,-7-5-13-15,-4-2 0 0,-8-3-52 0,-11-5-51 16,-6-2-129-16,-13 0-32 0,-10-4-123 0,-22-12-488 16,-6 1-497-16</inkml:trace>
  <inkml:trace contextRef="#ctx0" brushRef="#br0" timeOffset="65147.29">15155 1163 135 0,'0'0'505'0,"0"0"-179"0,0 0-75 0,0 0-14 16,0 0-102-16,0 0 3 0,0 0-47 0,0 0-29 16,0 0-15-16,0 0-8 0,0 0-4 0,0 0-15 15,0 0 38-15,-3 14-41 0,3-14 33 0,-1 15-39 16,1-2 29-16,-3 3-39 0,3 2 31 0,-1 7 4 15,-2 5-9-15,2 6 2 0,-3 7 4 16,3 1-38-16,-3 6 26 0,-1 13-23 0,1 3 41 16,-1 4-10-16,1 5 5 0,-1 3 5 0,0-1 33 15,-4 3-26-15,4 0 31 0,-1 3-33 16,-2 5 30-16,-1 2-28 0,1-1 26 0,1 1-19 16,-4 3 29-16,1 0-10 0,-1 0 47 0,-5 20-67 15,5-24-8-15,-1 3-7 0,-3-2-6 0,2-3-5 16,1 1-6-16,-1-6-4 0,-1-2 49 0,2-4-52 15,-1-3 43-15,2-4-58 0,-1 0 3 0,2-9 0 16,1 1-1-16,-1-5 0 0,2-13 2 0,1 0-4 16,0-4 0-16,1-2 4 0,1-1-1 0,-1-11-2 15,2-2-12-15,0-3 26 0,1-4-87 0,2-5-16 16,1-11-13-16,-1 17-23 0,1-17-42 0,0 0-63 16,0 0-38-16,0 0-99 0,12-10-273 0,-5-4-170 15</inkml:trace>
  <inkml:trace contextRef="#ctx0" brushRef="#br0" timeOffset="66063.28">15078 1269 87 0,'0'-16'494'0,"-1"1"-166"0,1 3-75 15,0-4-47-15,0 0-44 0,0 2-23 0,1 0-28 16,0 0-15-16,2-2-16 0,1 1-18 0,-2-1-10 16,5 2-16-16,-1-1-6 0,4-2-2 0,4 0-12 15,4-2 3-15,6 2-2 0,4 0-5 16,8 1-2-16,3 2-2 0,14-5-3 0,7 2 1 16,3 3-4-16,2-3 0 0,4 2-7 0,5 1 7 15,-1 2-2-15,4-3 33 0,1 1-37 0,2 1 2 16,3-1-3-16,2-1 0 0,0 1 46 0,-2-1-52 15,1 1 35-15,-3 0-39 0,-4 4 32 0,-6-2-37 16,-2-1 41-16,-2 3-49 0,-7 1 50 0,-13 1-36 16,-2 2 36-16,-4-1-36 0,-5 2 34 0,-7 2-35 15,-4-2 34-15,0 4-34 16,-6 1 34-16,-19 0-41 0,34 1 32 0,-21 4-16 0,4 3 26 16,-2 4-31-16,-1 5 37 0,0 7-28 0,-1 6-3 15,-2 5 1-15,-2 8 4 0,-1 11 2 16,-4 9 3-16,1 2 1 0,-4 6-2 0,-3 5 27 15,-2 6 37-15,1 3-48 0,1 3 4 0,-2 4-9 16,0 4-2-16,-2 3-2 0,1-2 28 0,-3 1-10 16,2 19 2-16,-1-22-31 0,-1 2 29 0,0-3-35 15,0 0 20-15,-2 1-29 0,1-6 40 0,-4 0-14 16,5-3 53-16,-2-1-52 0,-1-4-3 0,2-3-2 16,1 0-1-16,-1-4 1 0,1-1 0 0,2-5-23 15,-2-2 21-15,2-4 1 0,2-1 38 0,-1-13-49 16,1 0 42-16,0-1-47 0,-1-4 45 15,3 1-45-15,-3-6 38 0,0 0-50 0,-1-1 47 0,1-6-41 16,-1-2 43-16,-2-5-49 0,2-3 53 16,-2-1-50-16,2-3 43 0,-1-2-41 0,0-4 40 15,0 1-43-15,1-4 49 0,-1 0-51 16,7-8 47-16,-11 10-48 0,11-10 47 0,-12 4-73 16,12-4 83-16,-11 6-51 0,11-6 53 0,0 0-53 15,-27-3 56-15,27 3-52 0,-24-4 55 0,6-1-44 16,-3 2 47-16,-3-2-48 0,-4 1 53 0,-6-4-46 15,-6 4 59-15,-5-1-52 0,-3-2 52 0,-15 1-56 16,-6 1 55-16,0 1-54 0,-5 1 47 0,-3 0-52 16,-4 1 53-16,-5 0-64 0,-1 2 60 0,-1 0-60 15,-3 0 54-15,3 0-54 0,0 3 48 16,2-2-52-16,3 2 47 0,6 0-49 0,5 1 11 16,4 0-13-16,14-2 50 0,7 2-56 0,1-3 52 15,8 1-53-15,6-1 45 0,5-1-75 0,5 0 21 16,3-1-101-16,1-2-34 0,5-2-78 0,1-2-90 15,1-2-63-15,6 1-257 0,1-5-186 0</inkml:trace>
  <inkml:trace contextRef="#ctx0" brushRef="#br0" timeOffset="66954.84">15724 1426 204 0,'3'-14'381'16,"-3"14"-80"-16,0-10-90 0,0 10 7 0,0 0-55 15,-3-13-6-15,3 13-49 0,0 0 10 0,-3-9-48 16,3 9 20-16,0 0-44 0,-6-7 20 0,6 7-45 16,0 0 29-16,0 0-43 0,0 0 21 0,-13 3-8 15,13-3 6-15,-11 12-2 0,2 2-6 16,2 1 5-16,-1 4-5 0,0 4-2 0,1-2-33 16,-2 1 37-16,1 2-35 0,3 0 32 0,-2-2-30 15,4 1 22-15,-4-2-8 0,4 0 16 0,1-4-42 16,-2-1 45-16,3-2-37 0,0-3 40 0,0-1-43 15,1-10 34-15,-2 14-30 0,2-14 32 16,0 0-32-16,2 11 32 0,-2-11-36 0,0 0 28 16,3-8-23-16,-3 8 30 0,4-20-32 0,0 3 32 15,-1-6-33-15,2-3 34 0,-2 0 2 0,3-7-7 16,0 1 3-16,1 0 1 0,1 3-2 0,1 0-30 16,-2 5 27-16,0 2-22 0,2 1 26 0,2 2-28 15,-2 1 36-15,1 3-27 0,-1 0 31 0,0 3-35 16,-2 1 31-16,2 2-32 0,0 4 35 15,-9 5-37-15,12-11 17 0,-12 11 32 0,0 0-28 16,16-4-38-16,-16 4 39 0,0 0-30 0,9 7 34 16,-9-7-31-16,2 10 33 0,-2-10 0 0,0 12-6 15,0-12-3-15,-4 16-1 0,1-7-3 0,1 2-6 16,-2-1 8-16,1 0-5 0,1-2-1 0,2-8 8 16,-3 16-3-16,3-16-1 0,0 18-24 0,0-18 31 15,3 16-3-15,2-7-3 16,0 1 1-16,3 0-4 0,2 1-5 0,-1 0 10 15,2 1-9-15,2-1-5 0,-2 1 16 16,1 1-4-16,1-3-5 0,-4 1 6 16,1-1-1-16,-1 1 1 0,-1 0-2 0,-2-3 0 0,-1 1 0 15,1 1-6-15,-3 0 29 0,-3-10-18 0,1 17-15 0,-1-17 6 16,-1 19 2-16,-3-9-2 0,-2-1 2 0,-2 3-1 16,-2-3 3-16,1 2-1 0,-4-3 0 0,0-1 0 15,-2 1-8-15,2-2 1 0,-3 0 5 0,1-2-17 16,15-4-44-16,-26 4 19 0,26-4-61 0,-23 0-29 15,23 0-59-15,-18-4-57 0,18 4-285 0,-17-8-22 16</inkml:trace>
  <inkml:trace contextRef="#ctx0" brushRef="#br0" timeOffset="67639.84">16038 1452 251 0,'0'0'449'15,"6"-7"-152"-15,-6 7-62 0,0 0-47 0,0 0-44 16,0 0-25-16,0 0-15 0,0 0-20 0,-18-1-14 16,18 1-11-16,-9 7-11 0,9-7-10 0,-11 9-15 15,11-9-6-15,-11 17 6 0,11-17 0 0,-6 15-33 16,2-7-1-16,4-8 29 0,-4 18-29 0,4-18 32 16,-1 16-32-16,1-16 32 0,5 16-28 0,-5-16 34 15,5 14-42-15,-5-14 36 0,9 11 10 0,-9-11-7 16,12 6-2-16,-12-6-1 0,15 5-4 15,-15-5-2-15,0 0 1 0,20 0-1 0,-20 0-2 16,15-6-2-16,-15 6-3 0,13-9-1 16,-5 2-7-16,-4-2-4 0,-4 9 17 0,8-16-8 15,-8 16 1-15,4-16-2 0,-2 5 17 0,-2 11-20 16,2-18 28-16,-2 18-30 0,1-17 1 0,-1 17 0 16,0-14-9-16,0 14 12 0,0-12-9 0,0 12 8 15,0-14-4-15,0 14 1 0,2-10 4 0,-2 10 4 16,3-8-9-16,-3 8 2 0,7-9 0 15,-7 9 0-15,12-8 0 0,-12 8 0 0,15-5 7 0,-15 5-15 16,13-4-5-16,-13 4 15 0,0 0-6 0,22 0 4 16,-22 0 2-16,0 0-3 0,17 5 1 15,-17-5-1-15,12 7 2 0,-12-7 2 0,9 12 5 16,-9-12-8-16,5 12-1 0,-5-12-8 0,7 15 10 16,-7-15-1-16,1 16-1 0,-1-16 4 0,1 18 2 15,-1-18-2-15,3 18-1 0,-3-18 2 0,2 17-11 16,-2-17 11-16,4 15-4 0,-4-15 3 15,4 14-8-15,-4-14 1 0,8 11 13 0,-8-11-8 16,10 9 5-16,-10-9 2 0,10 5 0 0,-10-5-3 16,0 0 1-16,22 2-1 0,-22-2 1 0,15-5 5 15,-15 5 6-15,14-5-5 0,-14 5 0 0,13-9 3 16,-13 9-2-16,10-12 3 0,-10 12-3 0,9-12 36 16,-9 12-42-16,8-13 39 0,-8 13-40 15,4-12 33-15,-4 12-41 0,2-12 33 0,-2 12-42 16,2-11 39-16,-2 11-40 0,-3-11 37 0,3 11-41 15,-6-11 29-15,6 11-32 0,-9-12 40 0,1 5-37 16,8 7-7-16,-15-12 9 0,4 6 34 0,1 1-40 16,-1 1-3-16,11 4-3 0,-23-8-6 0,23 8-9 15,-23-5-16-15,23 5-11 0,-23-1-13 0,23 1-32 16,-23 2-44-16,23-2-40 0,-25 7-31 0,25-7-288 16,-20 7 8-16</inkml:trace>
  <inkml:trace contextRef="#ctx0" brushRef="#br0" timeOffset="67898.84">16429 1330 525 0,'6'-7'374'16,"-6"7"-52"-16,14-10-90 0,-14 10-26 0,9-10-67 15,-9 10 1-15,8-7-59 0,-8 7 14 0,0 0-52 16,0 0 26-16,12-3-46 0,-12 3 18 0,0 0-11 15,8 13 7-15,-8-13-10 0,4 17-7 0,-3-5 0 16,2 0 25-16,-2 2-36 0,-1 1 1 0,0 1-5 16,0 2-4-16,-1-2-5 15,0 2-20-15,-1-2-36 0,2-1-64 0,-2-3-11 16,0 1-36-16,1-4-52 0,1-9-54 0,-1 17-162 16,1-17 148-16</inkml:trace>
  <inkml:trace contextRef="#ctx0" brushRef="#br0" timeOffset="68146.84">16628 1362 201 0,'5'-14'482'0,"-1"3"-186"16,-2 1-30-16,-2 10-85 0,3-14-20 0,-3 14-57 15,-1-12 12-15,1 12-51 0,-5-8 19 0,5 8-45 16,0 0 22-16,-18-2-50 0,18 2 26 0,-17 7-31 16,7-2 32-16,0 1-42 0,-1 1 34 15,1 2-7-15,0 0-4 0,4-1-5 0,-1 1-1 16,3 1 0-16,-3-1-3 0,4-1-4 15,-1 2 1-15,2-1-12 0,2-9 15 0,-2 17-3 16,2-17 0-16,3 17 0 0,-3-17-2 0,7 17 0 16,-1-9-1-16,-1-1-3 0,3 0-7 0,-8-7-17 15,16 10-26-15,-16-10-37 0,19 5-50 0,-19-5-35 16,21 1-35-16,-21-1-277 0,19-6 69 0</inkml:trace>
  <inkml:trace contextRef="#ctx0" brushRef="#br0" timeOffset="68314.84">16756 1328 176 0,'0'0'518'0,"6"-10"-201"16,-6 10-45-16,5-8-86 0,-5 8-25 0,0 0-69 16,0 0 25-16,0 0-53 0,0 0 21 0,0 0-45 15,0 0 22-15,0 0-10 0,0 0-10 0,4 11-8 16,-4-11-10-16,-2 13-3 0,2-13-4 16,-3 17-2-16,3-17 4 0,-1 19-11 0,1-19-4 15,-3 18-36-15,3-18-32 0,-1 17-38 0,1-17-29 16,-1 14-39-16,1-14-17 0,-2 11-82 0,2-11-138 15,0 0 189-15</inkml:trace>
  <inkml:trace contextRef="#ctx0" brushRef="#br0" timeOffset="68783.85">16799 1334 105 0,'0'0'429'0,"5"-13"-155"0,-5 13-69 0,0 0-47 16,5-11-19-16,-5 11-45 0,0 0-7 0,0 0-35 15,0 0 3-15,0 0-21 0,0 0 0 0,0 0-25 16,0 0 18-16,8 6-16 0,-8-6-3 0,3 11-4 15,-3-11 2-15,2 12-9 0,-2-12-4 0,7 13-1 16,-7-13 1-16,5 12-2 0,-5-12 7 16,5 12-3-16,-5-12 1 0,5 9 4 0,-5-9 2 15,6 8 1-15,-6-8-2 0,0 0 2 0,8 7 8 16,-8-7 14-16,0 0-8 0,0 0 3 0,13 5-2 16,-13-5 3-16,0 0-4 0,0 0-2 15,18-2 7-15,-18 2-3 0,0 0 9 0,17-3-18 16,-17 3 1-16,15-4 3 0,-15 4 1 0,15-4 3 15,-15 4 0-15,14-3 3 0,-14 3 0 0,19-4-5 16,-19 4-11-16,14-1 3 0,-14 1 5 0,0 0-6 16,19 0-2-16,-19 0-3 0,0 0-2 0,18 4 6 15,-18-4-1-15,12 3-2 0,-12-3-7 0,10 6 8 16,-10-6 0-16,10 8-12 0,-10-8 5 0,10 6 7 16,-10-6 2-16,12 8-1 0,-12-8 0 0,10 4-2 15,-10-4 2-15,12 4 6 0,-12-4 5 0,0 0 5 16,20 3 0-16,-20-3 5 15,14-3-11-15,-14 3 14 0,19-4-13 0,-19 4 14 16,16-6 2-16,-16 6-4 0,16-6-2 0,-16 6-3 16,17-6-3-16,-17 6-5 0,15-7-2 0,-15 7-2 15,15-6-5-15,-15 6-12 0,15-4 2 0,-15 4-1 16,0 0-18-16,20-3-29 0,-20 3-65 0,0 0-80 16,21 0-121-16,-21 0-197 0,16 0 12 0</inkml:trace>
  <inkml:trace contextRef="#ctx0" brushRef="#br0" timeOffset="74562.74">15774 2281 320 0,'0'0'440'0,"0"0"-123"0,9-10-40 16,-9 10-73-16,0 0-19 0,4-8-43 0,-4 8-1 15,0 0-45-15,0 0 13 0,0-11-43 0,0 11-7 16,0 0-19-16,-6-8 29 0,6 8-46 0,0 0 26 15,-14-2-36-15,14 2 25 0,0 0-36 0,0 0 26 16,-25 0-32-16,25 0 27 0,-19 6-32 0,19-6 29 16,-21 11-28-16,12-7 17 0,-2 3-24 15,1 0 34-15,1 1-32 0,3 0 30 0,-1 1-27 16,0 0 28-16,3 1-29 0,0 0 28 0,1 2-28 16,2-3 27-16,1 2-28 0,0-1 29 0,1 2-28 15,2-1 29-15,2 2-32 0,-1-1 32 0,2 2-31 16,1-2 29-16,-1 0-32 0,2 0 32 0,-3 1-32 15,4-3 31-15,-3-1-28 0,-2 1 26 0,3 0-25 16,-4-1 26-16,2 1-29 0,-5-10 31 16,5 17-28-16,-5-17 21 0,3 17-21 15,-3-17 31-15,-1 15-36 0,1-15 41 0,-10 18-36 0,3-10 37 16,-2 1-33-16,-2 1 29 0,-5-1-33 0,1 1 34 16,-3-2-35-16,-1-1 32 0,5-2-34 15,-4 0 18-15,3 0-29 0,-2-3-5 0,17-2-46 16,-23 5-48-16,23-5-62 0,-18-5-31 0,18 5-47 15,-15-7-261-15,15 7-11 0</inkml:trace>
  <inkml:trace contextRef="#ctx0" brushRef="#br0" timeOffset="75310.72">15694 2516 374 0,'0'0'386'0,"13"-7"-105"0,-13 7-52 0,11-8-40 15,-11 8-52-15,0 0-25 0,13-6-20 0,-13 6-18 16,0 0-14-16,0 0-21 0,13-6 0 15,-13 6-2-15,0 0-7 0,0 0-8 16,15 4-23-16,-15-4 22 0,0 0-6 0,15 8-3 16,-15-8-1-16,9 4-1 0,-9-4-2 0,9 5-1 15,-9-5-13-15,9 6 13 0,-9-6-2 0,0 0 2 16,13 6-5-16,-13-6 2 0,0 0-2 0,0 0 1 16,13 4 0-16,-13-4 1 0,0 0-1 0,12-5-2 15,-12 5-1-15,8-8-7 0,-8 8 3 0,7-10 20 16,-7 10 3-16,5-12 0 0,-5 12 17 0,5-15-20 15,-5 15 24-15,2-15-22 0,-2 15 23 0,0-11-26 16,0 11 20-16,0-12-27 0,0 12 21 0,0 0-41 16,-6-12 24-16,6 12-13 0,0 0 26 15,0 0-34-15,0 0 29 0,-22 5-30 0,12-1 29 16,0 6-26-16,-2-2 0 0,2 3 1 0,0 0 0 16,1 0 3-16,0-1 0 0,1 3-9 15,3-1 10-15,0-3 5 0,1 3-9 0,4-12 6 16,0 17-3-16,0-17-3 0,5 17-10 0,-5-17 1 15,13 12-21-15,-1-9-7 0,-12-3-3 0,23 6-6 16,-23-6-8-16,29-1-1 0,-10-2 25 0,3-1 7 16,-3-1-1-16,2-2 12 0,-2 0 0 0,-3-2 7 15,1 0 4-15,-4 1 7 0,-2-1 4 16,-1 1 12-16,-1-2 10 0,-2 3 18 0,-1-2-11 0,-1 2 26 16,-5 7-12-16,7-14 22 0,-7 14-39 15,2-13 28-15,-2 13-36 0,0 0 22 0,0-12-34 16,0 12 27-16,0 0-34 0,-8-8 24 0,8 8-23 15,0 0 17-15,-15 3-38 0,15-3 33 0,-15 9-22 16,15-9 31-16,-15 13-41 0,7-5 33 0,0-1-27 16,4 1 24-16,-3 0-26 0,7-8 27 0,-7 17-28 15,7-17 26-15,-1 14-27 0,1-14 26 16,1 10-46-16,-1-10 6 0,9 11-17 0,-9-11-3 16,14 4-7-16,-14-4-7 0,18 0 5 15,-18 0 6-15,22-4 8 0,-9 0 8 0,-2-3 9 0,3 2 16 16,-2-4 2-16,-2 0-12 0,3-2 13 15,-4 2 19-15,0-1 10 0,-1 0 14 0,0 1 3 16,-3 1 21-16,0-1-14 0,-5 9 30 0,11-12-34 16,-11 12 21-16,6-8-32 0,-6 8 14 0,5-8-39 15,-5 8 15-15,0 0-28 0,0 0 35 0,0 0-35 16,0 0 28-16,0 0-26 0,0 0 25 0,0 0-28 16,-1 14 24-16,1-14-30 0,-3 14 20 0,3-14-35 15,-4 12-18-15,4-12-35 0,-1 13-32 0,1-13-26 16,0 11-19-16,0-11-26 0,0 0-21 0,4 10-277 15,-4-10 68-15</inkml:trace>
  <inkml:trace contextRef="#ctx0" brushRef="#br0" timeOffset="75519.72">16351 2337 409 0,'10'-15'328'16,"-2"4"-60"-16,-1 0-35 0,1 2-2 0,-2 2-56 15,-6 7-4-15,8-13-55 0,-8 13-8 0,5-8-43 16,-5 8 13-16,0 0-30 0,0 0 5 0,0 0-24 15,8 8 11-15,-8-8-26 0,-3 14-4 0,-1-3-8 16,2 2 28-16,-1 0-27 0,-2 2 25 0,1 0-27 16,-1 1 15-16,1 1-62 0,-2-1 2 15,2 1-20-15,0-2-31 0,-1-1-32 0,1-1-25 0,2-2-6 16,-1 0-25-16,3-11-6 0,-5 14-49 0,5-14-97 16,-5 13 256-16</inkml:trace>
  <inkml:trace contextRef="#ctx0" brushRef="#br0" timeOffset="75672.72">16340 2517 748 0,'0'0'144'0,"0"0"20"0,0 0 12 16,0 0 4-16,0 0-7 0,0 0-33 15,3-11 20-15,-3 11-36 0,0 0 16 0,0-11-44 16,0 11 15-16,0 0-53 0,3-11 28 0,-3 11-47 16,0 0 19-16,3-9-43 0,-3 9 24 0,0 0-36 15,4-8 27-15,-4 8-35 0,12-7 18 0,-12 7-24 16,19-5 22-16,-19 5-45 0,25-5 10 0,-9 1-49 16,0 1-36-16,1 1-29 0,1 0 2 0,0 1-22 15,2 1-28-15,-1-3-57 0,-1 2-227 0,0-2 95 16</inkml:trace>
  <inkml:trace contextRef="#ctx0" brushRef="#br0" timeOffset="75810.72">16719 2418 454 0,'0'0'354'0,"0"0"-103"16,0 0-40-16,0 0-46 0,10-6-43 16,-10 6-31-16,0 0-21 0,0 0-13 0,0 0-5 15,0 0-7-15,0 0-18 0,5 9-25 0,-5-9-27 16,-4 12-54-16,4-12-41 0,-9 14-39 0,1-6-291 15,-2 4 128-15</inkml:trace>
  <inkml:trace contextRef="#ctx0" brushRef="#br0" timeOffset="76171.73">15806 2832 374 0,'-19'7'441'0,"6"-4"-150"16,1 2-44-16,12-5-63 0,-18 5-16 0,18-5-36 15,-13 7 5-15,13-7-34 0,0 0 14 0,0 0-45 16,0 0 16-16,5 7-45 0,-5-7 28 16,27-2-42-16,-3 1 25 0,4 0-37 0,9-2 26 15,4-2-32-15,3-1 31 0,3 2-29 16,3-3 36-16,10 2-48 0,2-2 45 0,1 0-38 0,1 2 29 16,-4 1-38-16,-8 0 31 0,-2 0-36 15,-1-1 31-15,-3 4-36 0,-3-1 35 0,-2-2-39 16,-10 2 38-16,-2 1-33 0,-4-1 27 0,-4 2-25 15,-2 0 35-15,-19 0-42 0,27-3 38 0,-27 3-25 16,18-1 35-16,-18 1-33 0,19 0 33 0,-19 0-33 16,0 0 35-16,17-1-30 0,-17 1 30 0,0 0-31 15,0 0 29-15,16-2-38 0,-16 2 30 0,0 0-27 16,0 0 17-16,0 0-24 0,0 0 18 0,0 0-29 16,0 0 22-16,0 0-55 0,0 0 12 0,0 0-53 15,0 0-15-15,0 0-56 0,0 0-83 0,0 0-113 16,-11-8-226-16,11 8-121 0</inkml:trace>
  <inkml:trace contextRef="#ctx0" brushRef="#br0" timeOffset="77155.72">15371 2234 235 0,'2'-13'566'0,"-2"13"-171"15,0 0-132-15,0 0-43 0,0-11-58 0,0 11-9 16,0 0-61-16,0 0 10 0,4 11-47 0,-4-11 20 15,4 21-39-15,-2-4 18 0,2 5-34 0,1 2 22 16,2 7-36-16,-1 3 28 0,4 2-33 0,-3 0-8 16,-1 2 8-16,3-1-1 0,-4 1 0 0,3-2 29 15,-2-2-33-15,1-1 23 0,0-4-35 0,-2-4 8 16,-1-2-30-16,1 1-8 0,-1-6-21 0,0-1-43 16,2-2-38-16,-3-4-47 0,-1-3-67 0,-2-8-226 15,7 14 63-15</inkml:trace>
  <inkml:trace contextRef="#ctx0" brushRef="#br0" timeOffset="77703.72">15521 2382 557 0,'-3'-19'394'0,"-1"1"-71"0,0 2-86 0,1 1-44 16,-2 1-50-16,1-1-4 0,2 1-41 0,-2 4-14 15,3-1-9-15,-2 0-10 0,3 0-6 0,0 11-18 16,0-18-9-16,0 18-1 0,3-19-13 0,1 9-5 15,3 0 5-15,3-1-5 0,6 1-2 16,0-2 5-16,7 1-12 0,4 0 2 0,4 1-2 0,3 0 3 16,1 3-7-16,6-2-6 0,2 1 8 15,5 0-18-15,12 3 13 0,2-3 8 0,1 3-1 16,3 2 1-16,3-2-3 0,0 4-2 0,-1 1-2 16,1 0 5-16,-4 2-2 0,0 3 0 15,-3-1-8-15,-11 0 1 0,-4 3 9 0,1 0 24 16,-4 0-35-16,1 2 32 0,-7 1-33 0,-1 0 29 15,-6 0-29-15,-4 4 25 0,-6-6-25 0,-4 3 27 16,-2 1-31-16,-4 0 30 0,-4 3-30 0,1-3 24 16,-4 2 6-16,-2 1-11 0,-2-1-21 0,0 2 32 15,0 0-30-15,-2 4 31 0,-2 0-31 16,1 1 30-16,-2-1-32 0,0 3 36 0,1-4-35 0,-2 3 30 16,2-3-30-16,-1 1 23 0,1 0-28 15,-1-4 41-15,1 2-38 0,2-1 34 0,0 1-31 16,-2-1 32-16,3-1-39 0,-1 0 38 0,0 0-10 15,2-4 4-15,-2 1-28 0,-1-1 30 0,1 1-29 16,0-2 32-16,-4-1-32 0,2-1 24 0,-1-1-19 16,-1 1 34-16,-3-2-36 0,-4 1 40 0,-3-2-40 15,-4 1 45-15,-3-3-36 0,-4-1 37 0,-2-2-38 16,-9 0 35-16,-6-1-39 0,-2 0 37 0,-5 0-42 16,-3-1 37-16,-13 1-40 0,-4 1 35 15,0 1-35-15,-3 0 27 0,1 1-31 0,-1 2 27 16,2 0-46-16,3-1 14 0,6 1-50 0,14-2-38 15,3 1-95-15,4-4-114 0,10 1-266 16,5-2-121-16</inkml:trace>
  <inkml:trace contextRef="#ctx0" brushRef="#br0" timeOffset="78154.72">15745 1298 460 0,'-8'-9'305'16,"3"1"-80"-16,-3 2-33 0,1-2-34 0,-2 2-20 15,3 0-20-15,6 6-8 0,-13-10-6 16,13 10-6-16,-13-10 25 0,13 10-50 0,-8-7 17 0,8 7-49 16,-7-5 11-16,7 5-29 0,0 0 21 15,0 0-46-15,0 0 36 0,-14 3-35 0,14-3 20 16,-7 16-27-16,5-3 33 0,-1 4-36 0,-1 6 32 15,0 3 4-15,-1 8-5 0,-1 3-10 16,2 5-1-16,-2 1-21 0,-1 1 27 0,1 4-26 16,-3 8 28-16,4-10-1 0,-2 2-4 0,4-3-5 15,-1 0-5-15,1-2-20 0,4-2-5 0,1-4-5 16,-1-8-18-16,2-3-6 0,0-1-18 0,4-3-25 16,-2-3-34-16,4-6-47 0,-1 0-37 0,-2-6-282 15,-6-7 45-15</inkml:trace>
  <inkml:trace contextRef="#ctx0" brushRef="#br0" timeOffset="78638.72">15658 1492 195 0,'-3'-29'456'0,"2"0"-106"0,-1 2-98 16,0 0-4-16,-4 2-88 0,5 0-31 0,0 4-18 16,-1 0-18-16,2 2-19 0,0 2-14 15,0 0-10-15,2 1-11 0,3 1-6 0,2-3-11 16,6 0-4-16,2 3-6 0,7-2-2 0,6 0-2 15,4 3-3-15,5 0-4 0,4 0-1 0,11 0-1 16,2 1 0-16,5 2-1 0,0 0-12 0,3 3 4 16,1 1 0-16,1 0-7 0,0 2 2 15,-2 0-3-15,-12 0 1 0,4 2-16 0,-4 0 25 16,-2 2-2-16,-2-3-5 0,-2 1 12 0,-2 1-3 16,-5-2 3-16,-8 2 6 0,-3 2 2 0,-3-2 0 15,-4 0 8-15,-19 2 0 0,28-3 4 0,-28 3 3 16,20-1-1-16,-20 1-5 0,17-1 0 0,-17 1-3 15,0 0-6-15,19-1 4 0,-19 1-2 0,0 0-2 16,17 2-4-16,-17-2-3 0,15 8 4 0,-6-2 2 16,0 3-4-16,4 3 3 15,-3 2-5-15,2 4 1 0,-3 2 36 0,0 3-45 16,3 4 40-16,-3 2-38 0,-2 1 32 0,-1 2-36 0,4-1 37 16,-6 1-7-16,1 0-1 0,2 0-4 15,-2 0 3-15,2 1-16 0,-3-2 3 0,3 0 9 16,-2-7-7-16,1 3-1 0,-1-3 3 0,2-1-3 15,-5 0 0-15,3-3-1 0,-5-3 1 0,2-2 9 16,-4 3-9-16,-3-4-1 0,-4 2 0 0,-1 1-9 16,-5-1 16-16,-10 1-9 0,-1 0-3 0,-8 0 2 15,-3-1-8-15,-11 4-11 0,-6-2-53 0,-2 3 3 16,-3-2-64-16,-5 3-55 0,-1 0-61 0,1 1-272 16,-2 0-2-16</inkml:trace>
  <inkml:trace contextRef="#ctx0" brushRef="#br0" timeOffset="79718.72">15567 3197 443 0,'0'0'517'0,"-1"-9"-137"0,1 9-98 15,0 0-66-15,-1-11-43 0,1 11-36 0,0 0-28 16,0 0-19-16,0 0-24 0,-3-11-11 0,3 11-18 16,0 0-10-16,0 0 5 0,0 0-5 0,1 11-6 15,-1-11-6-15,2 18-3 0,0-4-1 0,-2-1-22 16,0 2 22-16,0 3-26 0,0 2 27 0,0-3-26 16,0 3 20-16,-1 1-20 0,0 1 19 15,-2-2-16-15,2 1 34 0,0-1-38 0,-1-2 21 16,2-2-36-16,-2-3 4 0,1 0-46 0,1-1-30 15,0 0-8-15,0-12-27 0,0 17 14 16,0-17-15-16,5 12-10 0,-5-12-4 0,0 0-8 16,7 5-15-16,-7-5 15 0,0 0 37 0,11-8 3 15,-11 8 60-15,7-17 43 0,-2 3 78 0,-1-3 32 16,1-4 25-16,-2-2 20 0,1-2 9 0,0-2 7 16,-2 2 5-16,1-1-9 0,-2 2 20 0,3 1-19 15,-3-1-22-15,0 5-18 0,-1 0-14 0,3 0-13 16,-2 1 31-16,0 2-73 0,3-1-10 0,-3 2-6 15,5-1-2-15,-1 3-10 0,5-4-2 0,0 2-1 16,2 0-4-16,4 1-12 0,0 1 0 0,4 0 12 16,6 1-36-16,2-1 38 0,0 2-34 15,1 1 34-15,3 2-3 0,0 1-1 0,-4 5-3 16,5-5-4-16,-3 6-2 0,-1-3-1 16,1 4-1-16,-1 0-1 0,-1 0 1 0,0 0-16 15,-1 4 20-15,0-3 2 0,-1 1-1 0,-1 1 0 16,-1 1 0-16,-1-1 8 0,-2 1-9 0,0 1 1 15,0 1-2-15,-6 0 2 0,3 2 2 0,-2 0-11 16,0 1 13-16,-2 2-2 0,3 0 43 0,-2 3-60 16,-1 0 16-16,3 2-4 0,2 4 9 15,0 1-10-15,-1 1-1 0,0 2-8 0,0 2-2 0,1-1-6 16,-1 4-37-16,-3-1-18 0,2 2-14 0,-3-2 11 16,-3 3 10-16,2-6-2 0,-3 4 13 15,-1-8-5-15,-2 0 19 0,-2 0 1 0,-1-1 21 16,-2-4-8-16,-2-1 21 0,0-1 3 0,0-2 28 15,-4 1 22-15,0-2-4 0,-1 0 31 0,0 1 6 16,-5-3 2-16,-2 0-8 0,-3 1 1 0,-1 0-2 16,-5-1-7-16,-2-1-4 0,-6 0 2 0,-3 0-1 15,-4 0 7-15,-5-3 0 0,-5 2 0 16,-1-2 50-16,-16 4-61 0,-7-1 50 0,-2-1-63 16,-5 0 38-16,-3 1-58 0,-3-1 43 0,0 1-60 15,1-1 43-15,1-1-59 0,3 1 54 0,6-1-54 16,7 1 47-16,14-5-55 0,7 1 48 15,2 1-66-15,12-1 21 0,5-2-101 0,3 0 2 16,22-1-86-16,-25 3-64 0,25-3-21 0,-19-1-461 16,19 1-273-16</inkml:trace>
  <inkml:trace contextRef="#ctx0" brushRef="#br0" timeOffset="82039.72">19429 620 21 0,'0'0'524'0,"4"-9"-167"0,-4 9-115 15,0 0-4-15,0-14-86 0,0 14 0 0,-8-10-48 16,8 10 18-16,-15-9-54 0,1 4 19 0,-3 2-51 16,-2 0 27-16,-5 1-41 0,-4 2 21 15,-4 2-37-15,-7 3 19 0,-3 1-20 16,-3 3 28-16,-12 4-36 0,1 1 38 0,-3 2-36 16,0 1 34-16,0 1-32 0,2 1 34 0,0-2-38 15,3-1 4-15,-1 3 1 0,1-2 4 0,2 1-3 16,3-1 1-16,7-3-3 0,1 0 0 0,3 0 8 15,-1-1-5-15,1 0 3 0,4-2-3 0,0 0-7 16,4 1 7-16,0-2 1 0,2 0-2 0,5-2-1 16,3 0 0-16,-1 0-1 0,-2-2 3 15,5 1-10-15,-2-1 8 0,2 0 0 0,4-3 33 16,1 2-49-16,13-5-11 0,-23 2-15 0,23-2-39 0,0 0-50 16,-23 0-68-16,23 0-121 0,-8-8-177 15,8 8 48-15</inkml:trace>
  <inkml:trace contextRef="#ctx0" brushRef="#br0" timeOffset="82317.72">18464 509 160 0,'0'0'510'0,"0"0"-205"16,0 0-46-16,0 0-73 0,-24 5-34 0,5 3-54 15,-8 6 7-15,-4 1-51 0,-2 2 30 0,-3 4-42 16,-7 4-7-16,1 4-3 0,-2 1-2 15,3 0-3-15,0 2-3 0,1-1-3 0,4-1-4 16,6-7-2-16,5 2-3 0,2-4-2 0,2 3-4 16,5-4-4-16,3-3 10 0,4-1-5 0,0-2 0 15,7 1-3-15,0-2 5 0,2-1 6 0,2 1-10 16,4 0-4-16,0 1 2 0,3 0 0 0,4 0 34 16,5-1-45-16,0 0 28 0,2-1-30 15,6-2 16-15,3 1-71 0,3 0-53 0,0-4-65 16,3 0-90-16,1-3-214 0,2 3 62 0</inkml:trace>
  <inkml:trace contextRef="#ctx0" brushRef="#br0" timeOffset="82640.72">20026 762 92 0,'0'0'479'0,"0"0"-163"0,0 0-77 15,-21 7-42-15,1 0-33 0,-7 5-34 0,-4 2-18 0,-2 0-12 16,-5 4-14-16,-12 4-11 0,-3 2-7 0,-1-1-7 16,-8 4 25-16,-2-1-44 0,-6 2-7 15,-1-2 3-15,-5 1 21 0,-4-1-31 0,-1-1 21 16,0 1-31-16,0-2 24 0,-1 1-1 0,4-3-5 15,0 2 7-15,0-3-12 0,5-1 1 0,4-1 1 16,4-1-8-16,6 0-10 0,6-3-3 0,12-1-5 16,3-4-6-16,6 0 1 0,7-3 35 0,3 0-39 15,6-2 24-15,3-1-42 0,13-4 30 0,-16 7-57 16,16-7-33-16,0 0-50 0,0 0-85 0,16-7-65 16,7 1-324-16,5-6-135 0</inkml:trace>
  <inkml:trace contextRef="#ctx0" brushRef="#br0" timeOffset="82938.72">18979 1059 135 0,'0'0'481'0,"0"0"-159"0,0 0-75 16,-29 3-48-16,9 4-51 0,-4 1-26 0,-6 5-33 15,-4 0 30-15,-4 3-54 0,-8 4 27 0,0 4-51 16,-4-1 29-16,0 2-39 0,-2-1 23 0,2 2-10 15,-1-2-5-15,1 0-7 0,7-3-8 0,8-5 3 16,5-1-19-16,3 0 9 0,5-6-3 0,7 2-3 16,1-4-2-16,3 2 1 0,5-2-1 15,6-7 0-15,-6 12-4 0,6-12 0 0,2 12 0 16,6-4-9-16,2-3 1 0,3 2 6 16,5 1-2-16,2-2 7 0,2 2-4 0,-2-1-2 15,5-1 2-15,0 1-5 0,1-1-7 0,3 3-29 16,-3-3-51-16,4 2-64 0,2-1-52 0,-7-1-99 15,8 2-196-15,-1-2 39 0</inkml:trace>
  <inkml:trace contextRef="#ctx0" brushRef="#br0" timeOffset="83218.72">19501 1494 334 0,'0'0'449'15,"0"0"-142"-15,0 0-60 0,-18 4-49 16,6 0-48-16,-6 0-12 0,-2 3-20 0,-4 1-17 16,-6 3-15-16,0 0-14 0,-4 1-8 0,-3 2-10 15,0 1-8-15,-11 3-8 0,0 1-9 0,-3 2 3 16,0-2-3-16,-1 1-9 0,-1 1-3 0,0 0 6 16,-2 1-8-16,2-3-4 0,2 3 1 15,0-2-1-15,2 1-3 0,2-1 1 0,4 2 0 0,4-5-5 16,5-1 0-16,-2 2-3 0,4 1 2 0,0-2-7 15,3 0-1-15,1-2 5 0,2 2-13 16,8-5-23-16,0 0-79 0,7-4-85 0,2 0-50 16,9-8-330-16,-6 7-110 0</inkml:trace>
  <inkml:trace contextRef="#ctx0" brushRef="#br0" timeOffset="83578.72">19330 1654 556 0,'0'0'390'0,"11"-10"-96"0,-11 10-58 0,0 0-61 15,0 0-24-15,-8-10-22 0,8 10-18 0,-20-4-18 16,20 4-17-16,-40 4-10 0,11-2-13 0,-9 4-38 16,-5 3 18-16,1-1-27 0,-14 6 23 0,0-2-34 15,-2 5 33-15,3-2-4 0,1 2-5 0,-2 1-1 16,3 0-8-16,0 1 1 0,3-2-1 0,3 3-13 15,9-5 9-15,2 3-9 0,1-2 1 16,5 0 11-16,0 2-9 0,3-2 7 0,3 1-6 0,3 0 2 16,5-5-2-16,1 1-1 0,2-1 0 0,2-3 2 15,2 0-2-15,2 2 1 16,1-5-1-16,6-6-11 0,-13 13 14 0,13-13-6 0,-8 8 6 16,8-8-1-16,-5 8 1 0,5-8 1 15,0 0-2-15,-6 7-3 0,6-7 4 0,0 0-3 16,0 0 2-16,0 0-8 0,0 0-23 0,0 0-6 15,10-4-20-15,-10 4-25 0,9-8-56 0,-9 8-58 16,10-10-63-16,-2 2-258 0,-2 2 11 0</inkml:trace>
  <inkml:trace contextRef="#ctx0" brushRef="#br0" timeOffset="84016.72">19092 1501 290 0,'-21'-4'248'0,"21"4"-64"0,-22 0-31 15,7 3-11-15,0 1-22 0,-4 1-14 0,-3 2 5 16,-1 3-6-16,-4 3 1 0,-1 3-32 0,-3 4 12 16,2-1-27-16,-2 3 26 0,-6 6-44 15,-1 1 26-15,-1 1-27 0,2 1 24 0,-3-1-35 16,-1 2 28-16,2 0-31 0,-3 0 27 0,5-3-19 16,1 0 4-16,7-5-15 0,2-3-4 0,3 0-1 15,3-3 2-15,2-3-10 0,6-3 8 16,-2 0-6-16,5-2 5 0,0-2-4 0,3-1-2 15,-1 0-3-15,8-7 0 0,-9 12 1 0,9-12 2 16,-3 11-1-16,3-11 0 0,2 10 22 0,-2-10-38 16,9 12 33-16,0-4-34 0,5-4 29 15,0 1-27-15,7 1 22 0,1-1-38 0,2 1-19 16,3-3-61-16,2 1-64 0,-1-2-64 0,4-1-82 16,5 1-199-16,5-2 18 0</inkml:trace>
  <inkml:trace contextRef="#ctx0" brushRef="#br0" timeOffset="84348.72">19503 2046 74 0,'0'0'630'0,"14"-7"-219"0,-14 7-91 0,0 0-97 16,10-9-39-16,-10 9-36 0,0 0-32 0,0 0-21 15,0 0-15-15,-11-5-9 0,11 5-15 16,-30 5-6-16,7-1-8 0,-7 6-10 0,-2 1-4 16,-4 1-7-16,-2 3 22 0,-11 4-35 0,-3 0 16 15,1 2-20-15,-4 2 24 0,-2-1-35 0,1 2 36 16,-1 1-40-16,-1-1 37 0,3 2-33 0,-2-1 32 16,3-1-32-16,2-2 28 0,3-1-33 0,1-1 36 15,9-3-39-15,2 0 23 0,3-1-23 0,1-1 34 16,2-1-40-16,3-2 31 0,7-4-38 0,0 2 10 15,3-2-52-15,5-2-37 0,13-6-58 0,-19 5-80 16,19-5-95-16,-8-7-179 0,8 7 2 16</inkml:trace>
  <inkml:trace contextRef="#ctx0" brushRef="#br0" timeOffset="84654.72">18863 2121 520 0,'0'0'413'15,"15"-5"-108"-15,-15 5-56 0,0 0-69 0,0 0-36 16,0 0-29-16,0 0-16 0,-9 10-12 0,-5-5 9 16,-1 5-34-16,-7 1 10 0,-5 4-38 0,-3-1 19 15,-5 6-44-15,1-4 29 0,-11 9-32 0,0-1 36 16,-1-1-41-16,1 2 34 0,2-2-35 0,10-2 23 16,2-3-26-16,1 0 22 0,4-1-27 15,3-1 0-15,6-4 5 0,2 1-2 0,2-1 1 16,4-3-7-16,1 0 1 0,2 0 7 15,6-9 0-15,-5 17 6 0,5-17 1 0,5 15-2 16,0-6 3-16,2 1-1 0,3-2-1 0,3 1-2 16,2 1 0-16,3-1-1 0,0 1-10 0,2-2 5 15,3 1 36-15,-1 0-37 0,4-2 30 0,2 2-32 16,1-2 18-16,-1 0-45 0,-1 0-33 0,0-3-34 16,0 1-65-16,-2-2-48 0,-2 0-110 15,0-1-170-15,-2 1 45 0</inkml:trace>
  <inkml:trace contextRef="#ctx0" brushRef="#br0" timeOffset="89190.72">16064 4350 83 0,'0'0'235'0,"0"0"105"0,0 0-44 16,0 0-34-16,2-13-19 0,-2 13-56 0,0 0 0 0,1-9-45 16,-1 9 3-16,0 0-37 0,1-12 40 15,-1 12-6-15,4-8-15 0,-4 8-5 0,0 0 5 16,4-12-16-16,-4 12-1 0,0 0-15 0,0 0-13 15,1-10-17-15,-1 10-13 0,0 0-14 0,0 0-8 16,0 0-6-16,0 0-4 0,0 0-4 0,0 0-6 16,0 0-1-16,0 18 3 0,0-5-3 0,-1 0 0 15,-3 3-4-15,4 3 0 0,-2 2-4 0,-1 1 0 16,2 2 48-16,-1 0-54 0,1 0 44 0,0 1-51 16,0-2 47-16,-2 2-58 0,3-2 29 0,-1-4-97 15,-1 2-2-15,2-4-90 16,0 2-39-16,-1-1-85 0,1-4-54 0,0-2-358 0,0-3-246 15</inkml:trace>
  <inkml:trace contextRef="#ctx0" brushRef="#br0" timeOffset="89548.25">16333 4527 370 0,'5'-9'581'0,"-5"9"-161"15,5-16-120-15,-5 16-58 0,3-14-48 0,-3 14-42 16,0-10-29-16,0 10-25 0,0 0-50 0,-4-10 23 15,4 10-16-15,0 0-9 0,0 0-7 0,0 0-9 16,-17 6-6-16,17-6-5 0,-10 13-2 0,5-1-6 16,1-2-2-16,0 1-9 0,1 3 50 15,2-2-51-15,0 2 43 0,0 1-52 0,3-3 52 16,1 3-54-16,1-1 43 0,2-2-46 0,2 2 44 16,1-6-50-16,1 1 48 0,3-3-47 0,-13-6 49 15,24 6-51-15,-24-6 47 0,34-1-48 16,-17-2 50-16,3-5-56 0,1 1 59 0,-2-3-51 15,0 0 5-15,-1-2 10 0,-1 0 14 0,-3-4 8 16,-3 3 2-16,0-3 8 0,-5 3 1 0,-2 1-3 16,-3 0-3-16,-1 2-6 0,-4-2-29 0,-1 0 31 15,-4-2-28-15,-5 3 23 0,0 0-23 0,-5 1 26 16,0 2-41-16,-4 4 30 0,0-3-37 16,-3 5 13-16,4 1-60 0,1-2 8 0,0 4-49 15,0 1-50-15,1-1-72 0,1-1-100 0,19 0-245 16,-28 4-121-16</inkml:trace>
  <inkml:trace contextRef="#ctx0" brushRef="#br0" timeOffset="90130.25">16374 4125 309 0,'-14'-15'467'15,"-2"0"-156"-15,1 3-66 0,-3-1-66 0,3 2-34 16,-3 2-27-16,0 1-9 0,-1 0-22 0,2 2 8 16,2 0-11-16,-4 4-9 0,3-1-11 0,16 3-11 15,-30 0-7-15,12 3-9 0,-2 2-27 0,0 2 17 16,1 3-33-16,-4 5 24 0,1 3-19 0,-1 0 27 16,0 6-29-16,3-1 28 0,-2 3-33 0,3 0 25 15,0 3-18-15,0 0 13 0,-1 5-26 0,2-2 27 16,1 1-26-16,1 1 27 0,1 0-12 0,1-1-2 15,1 2 10-15,0 0 40 0,4 0-56 0,-1 2 11 16,1-1-1-16,4-2-1 0,1 1 2 16,4 0-1-16,0-4-2 0,0 5-1 0,5 0-19 15,2-1 24-15,2-2-1 0,2 1-8 16,2-1 3-16,5-3 9 0,0 2-1 0,3-5 0 16,5 0 0-16,1-2 1 0,2-1 31 0,3-5-36 15,3 1 34-15,2-6-37 0,1-1 38 0,6-3-48 16,-1-4 47-16,4-3-41 0,2-3 5 0,1-3 3 15,1-3 8-15,9-4-3 0,-1-3 10 0,-3 0 21 16,-2-5-18-16,-1-1 18 0,-4 0 5 0,-3-5 9 16,0 1-31-16,-7-3 44 0,0-2-4 0,-3-2 5 15,-8 4 8-15,-3-1 53 0,-1-4-57 16,-2 2 38-16,-3-4-50 0,-1 0 54 0,-5-4-56 16,-2-1 36-16,-3 3-47 0,-4-5 2 0,-4 2-6 15,-3 1-5-15,-2-4-4 0,-5 3-9 0,-5 1-6 16,-7-5-2-16,-3 2-5 0,-4 3 0 0,-6 1-8 15,-4 7-3-15,-4 0-2 0,-6 7-3 0,-4 1-5 16,-4 4-16-16,0 4-42 0,-7 2-59 0,3 3-55 16,-3 4-30-16,11 4-17 0,0 0-62 0,-1 4-50 15,-1-1-105-15,5-1-265 0,0 2-236 0</inkml:trace>
  <inkml:trace contextRef="#ctx0" brushRef="#br0" timeOffset="92514.99">18202 3038 652 0,'0'0'453'0,"0"0"-93"15,-11 7-90-15,11-7-62 0,0 0-39 0,0 0-82 16,-9 5 34-16,9-5-25 0,0 0-20 0,0 0-15 16,0 0-15-16,0 0-17 0,20 0 3 0,-3 0-8 15,7-3-5-15,4 2-1 0,11 0-3 0,3-2 0 16,1 0-3-16,6 2 6 0,3-2-2 0,11-1 2 15,2 1 0-15,1 0-34 0,-2-1 34 16,1 3-35-16,-1-1 29 0,-10 0 5 0,-4-1-7 16,-2 2-3-16,-2 1 3 0,-6 0-3 0,-9-3-4 15,-3 3-13-15,-9 0-16 0,-19 0-20 0,28 0-25 16,-28 0-57-16,0 0-64 0,0 0-66 16,0 0-103-16,0 0-161 0,-24-3-2 0</inkml:trace>
  <inkml:trace contextRef="#ctx0" brushRef="#br0" timeOffset="92874.99">18233 2934 365 0,'0'0'470'0,"0"0"-139"0,-5-8-85 16,5 8-58-16,0 0-48 0,0 0-26 0,0 0-39 15,7-9 4-15,-7 9-5 16,0 0 6-16,0 0-34 0,0 0 8 0,0 0-27 15,0 0 13-15,17 2-22 0,-17-2 13 0,0 0-25 16,5 13 16-16,-5-13-22 0,-2 13 12 0,-2-5-12 16,0 2 20-16,-4 2-24 0,-1-2 18 0,-3 2-3 15,-1 0 7-15,-4 0-9 0,4 2-23 0,-2-3 23 16,1-2-20-16,1 3 21 0,4-7-22 0,0 2 23 16,-1-2-20-16,10-5 22 0,-9 9-26 0,9-9 27 15,-9 7-22-15,9-7 22 0,0 0-18 0,0 0 29 16,0 0-1-16,-1 10 2 0,1-10-7 0,0 0-2 15,13 7-2-15,-13-7-35 0,16 8 35 0,-7-1-30 16,2 0 31-16,1 1-19 0,4 4 16 16,0 0-23-16,0 2 21 0,0 3-19 0,4 2 5 15,1 2-51-15,-1 0-76 0,2 1-74 0,-3-2-136 16,3 2-205-16,1 0-44 0</inkml:trace>
  <inkml:trace contextRef="#ctx0" brushRef="#br0" timeOffset="93254.99">17961 3746 197 0,'-10'-7'685'0,"10"7"-221"0,-16-11-124 16,16 11-71-16,-14-8-57 0,14 8-45 0,-6-7-33 15,6 7-28-15,0 0-37 0,0 0-16 16,0 0-3-16,11-3-13 0,-11 3-8 0,28 7 1 16,-3 0-9-16,8 3 0 0,5-2-6 0,3 4-1 15,13 2-3-15,3 2-1 0,3-3 24 0,3 3-31 16,1 0 45-16,1 0-58 0,0-1 4 15,0-1-7-15,1-2 12 0,-4 2-5 0,-2-2 0 16,-14-6 4-16,0 3-5 0,-5-1-20 0,-5-1-22 16,-9-2-25-16,-3 1-36 0,-7-4-24 0,-17-2-62 15,21 5-20-15,-21-5-114 0,0 0-202 0,0 0-22 16</inkml:trace>
  <inkml:trace contextRef="#ctx0" brushRef="#br0" timeOffset="93599">18418 3677 311 0,'0'0'513'0,"0"0"-191"0,-4-10-39 16,4 10-93-16,-9-7-22 0,9 7-53 0,-12-5-7 15,12 5-36-15,-25-3-6 0,9 1-20 0,-5 2 11 16,-4 0-28-16,-3 3 9 0,0-1-23 0,-2 0 7 15,-2 1-17-15,-1-1 19 0,4 3-24 0,-1-4 24 16,2 3-26-16,1-1 15 0,3-1-16 16,2 1 17-16,3-1-20 0,19-2 17 0,-27 2-18 0,27-2 15 15,-18 3-16-15,18-3 18 0,-15 4-30 0,15-4 34 16,0 0-20-16,-8 8 21 0,8-8-21 16,0 0 18-16,5 14-25 0,3-6 25 0,2 3 2 15,2 0 2-15,3 3-11 0,0-1 2 0,5 1-3 16,0 2-1-16,4 4-6 0,1-2 8 15,0 3-5-15,-1-2-45 0,0 2-42 0,0-2-84 16,-3 4-50-16,-1-4-348 0,-2 1-89 0</inkml:trace>
  <inkml:trace contextRef="#ctx0" brushRef="#br0" timeOffset="98834.37">18021 4276 97 0,'0'0'643'0,"0"0"-181"0,0 0-87 0,0 0-129 15,2-9-18-15,-2 9-44 0,0 0-31 0,0 0-78 16,0 0 26-16,0 0-55 0,0 0 20 0,0 0-46 15,0 0 30-15,0 0-43 0,0 0 33 0,9 8-40 16,-2 1 38-16,-1 6-34 0,7 3 26 0,0 3-3 16,4 6-16-16,0-1 4 0,5 1 3 0,-2 1-7 15,3 1 51-15,0 1-59 0,3 0 47 0,3 10-54 16,-5-12 45-16,3 2-54 0,-4 0 50 0,0-1-51 16,3 0 47-16,-2 0-57 0,-1-4 59 15,-4 2-63-15,2-3 41 0,-5 0-74 0,-3-7-25 16,-1 0-40-16,-3 0-42 0,-3-5-40 0,-2-1-80 15,-4-11-27-15,1 11-231 0,-1-11-48 16</inkml:trace>
  <inkml:trace contextRef="#ctx0" brushRef="#br0" timeOffset="99226.35">18177 4486 87 0,'-10'-20'554'0,"1"-3"-185"16,-1 4-90-16,-1-2-60 0,2 2-25 0,0 1-55 15,0 1 8-15,-1 0-50 0,1 2 21 0,3 1-46 16,-3 3 26-16,0 1-45 0,1 3 26 0,2-1-45 16,-3 2 24-16,0 0-43 0,9 6 3 0,-17-2 8 15,17 2-24-15,-23 5 28 0,11 4-40 16,-4 1 36-16,0 5-8 0,-4 4 1 16,2 2-4-16,3 1-3 0,-3 1-2 0,5 0-2 0,-2 2 0 15,5-7 38-15,0 2-48 0,1 0 39 16,2-1-46-16,2-4 42 0,1 2-45 0,-2-6 41 15,3 1-55-15,2-2 52 0,1-10-43 0,-5 17 54 16,5-17-52-16,-1 11 69 0,1-11-47 0,0 0 46 16,0 0-56-16,0 0 46 0,0 0-54 0,14-9 52 15,-8-2-58-15,3-9 5 0,0 0 6 0,4-6 12 16,0-1 0-16,1-2-1 0,0 2 14 0,0 1-1 16,1 0 10-16,-1 2-29 0,3 2 24 15,-2 7-22-15,-1-2 23 0,5 5-29 0,-1-1 22 16,4 4-25-16,1 4 22 0,1 1-24 0,3 4 23 0,1 2-29 15,9 5 24-15,2 3-26 0,0 2-61 16,3 3-55-16,4 3-109 0,-6-2-569 0,10 3-368 16</inkml:trace>
  <inkml:trace contextRef="#ctx0" brushRef="#br0" timeOffset="132971.32">16758 1100 7 0,'0'0'272'0,"0"0"-45"0,0 0-70 15,0 0-27-15,0 0-68 0,4-9-3 16,-4 9 9-16,0 0-17 0,0 0 0 0,0 0-3 15,0 0 18-15,0 0-20 0,0 0 2 0,0 0-18 16,0 0 16-16,0 0 7 0,0 0-12 0,-2-10-20 16,2 10 20-16,0 0-3 0,0 0-3 0,0 0-9 15,0 0 7-15,0 0-1 0,-7-8 4 0,7 8 0 16,0 0-4-16,0 0-3 0,0 0-6 0,0 0-14 16,-9-7 0-16,9 7 13 0,0 0-6 0,0 0 0 15,-10-6-3-15,10 6 1 0,0 0 3 0,0 0-1 16,-13-5-2-16,13 5-4 0,0 0 4 0,-12-5-2 15,12 5-9-15,0 0 11 0,-13-4 4 0,13 4-8 16,0 0-3-16,0 0 5 0,-17-4 2 16,17 4-2-16,0 0-2 0,-11-5 0 15,11 5-2-15,0 0 0 0,-12-5-8 0,12 5 2 16,0 0 12-16,-14-5-12 0,14 5 8 0,-10-5 4 16,10 5-4-16,0 0 4 0,-17-6-7 0,17 6 1 15,-11-3 1-15,11 3-1 0,-12-4 0 0,12 4-4 16,-15-7 2-16,15 7 7 0,-13-4-10 0,13 4 4 15,0 0-5-15,-20-4 6 0,20 4-4 0,-16-6 1 16,16 6-1-16,-11-3-3 0,11 3 2 0,-12-4-1 16,12 4-1-16,0 0-2 0,-20-5-1 0,20 5-2 15,-12-4 10-15,12 4-3 0,-15-3 0 16,15 3 1-16,-13-2-2 0,13 2-2 0,-15-3 2 16,15 3-1-16,-17-4-1 0,17 4 1 0,-14-1 3 15,14 1-5-15,-18-4 4 0,18 4 1 0,-15-3 0 16,15 3-7-16,-15-4 10 0,15 4-1 15,-18-2-2-15,18 2-2 0,-16-4 1 0,16 4 0 16,-18-2-3-16,18 2 4 0,-19-2-8 0,19 2 6 16,-16 0 0-16,16 0 30 0,-17-3-40 0,17 3 35 15,0 0-36-15,-27-1 32 0,27 1-34 0,0 0 34 16,-23 0-38-16,23 0 28 0,-19 1-25 0,19-1 29 16,-19 0-32-16,19 0 48 0,-17 0-50 15,17 0 33-15,-19 3-34 0,19-3 33 0,-18 2-33 16,18-2 36-16,-19 2-37 0,19-2 4 0,-19 3 3 15,19-3 4-15,-17 2-3 0,17-2 10 0,-18 5-5 16,18-5 3-16,-15 1 0 0,15-1 3 0,-18 6 0 16,18-6-4-16,-15 3 3 0,15-3 1 0,-17 5-3 15,17-5 7-15,-17 5-17 0,17-5 10 0,-16 5 6 16,16-5 0-16,-16 7 0 0,16-7 0 16,-16 4-2-16,16-4-1 0,-16 6 1 0,16-6-1 15,-16 7 2-15,16-7-2 0,-15 5-1 0,15-5 0 16,-17 7-3-16,17-7 4 0,-15 7 3 0,15-7 1 15,-17 7-1-15,17-7-1 0,-15 7-2 0,15-7 2 16,-15 6-2-16,15-6-3 0,-17 8 4 16,17-8 2-16,-15 8-5 0,15-8 5 0,-17 10 1 15,17-10-1-15,-13 10-2 0,13-10-1 0,-15 8 2 16,15-8-1-16,-13 9 3 0,13-9 27 0,-14 12-34 16,6-5 40-16,2 0-42 0,-2-1 24 0,1 0-23 15,7-6 26-15,-12 12-30 0,12-12 31 0,-10 10-30 16,10-10 26-16,-11 13-30 0,11-13 29 0,-9 12-29 15,9-12 22-15,-10 14-20 0,10-14 29 0,-10 13-35 16,7-6 33-16,3-7-24 0,-8 15 28 16,8-15-24-16,-8 14 19 0,8-14 2 0,-7 14-2 15,7-14-3-15,-7 16 4 0,7-16-4 16,-6 16-8-16,6-16 5 0,-8 16-5 0,8-16 9 16,-5 17-6-16,5-17-6 0,-6 16 6 0,6-16 5 15,-4 16-8-15,4-16-5 0,-5 17 8 0,5-17-3 16,-4 15 0-16,4-15 0 0,-3 14-1 0,3-14 3 15,-2 16 0-15,2-16 4 0,-3 12 1 0,3-12-2 16,0 15-19-16,0-15 12 0,-1 15 9 0,1-15-5 16,-2 14 0-16,2-14-1 0,-1 15-1 0,1-15-1 15,0 15 1-15,0-15 5 0,0 14-7 0,0-14 0 16,0 14 1-16,0-14 0 0,0 14-1 0,0-14 0 16,0 13-13-16,0-13 11 0,0 14 8 15,0-14 3-15,0 15 2 0,0-15-1 0,0 12 0 16,0-12 0-16,3 13-1 0,-3-13-2 0,1 13-5 15,-1-13 3-15,3 13 6 0,-3-13 1 0,2 12 4 16,-2-12-8-16,3 14-6 0,-3-14 1 16,5 15 1-16,-5-15 3 0,4 12-2 0,-4-12-1 15,6 14-1-15,-6-14-2 0,5 15 4 0,-5-15-4 16,9 13-1-16,-9-13 2 0,7 14 5 0,-7-14 12 16,7 13-4-16,-7-13-3 0,12 13-3 0,-12-13-2 15,9 12 2-15,-9-12-2 0,10 12-1 0,-10-12 1 16,13 10 1-16,-13-10 2 0,11 9 1 0,-11-9-1 15,13 13-1-15,-13-13 0 0,13 9-2 0,-13-9 2 16,16 10-4-16,-7-5 1 0,-1 0-1 16,-8-5-3-16,20 9 2 0,-9-4 2 0,-1 1 7 15,5-1 5-15,-3-1-2 0,2 1-5 0,-4 1-1 16,4 0-7-16,-2-4 3 0,-1 4-1 0,3-2 1 16,-2 0 1-16,0 0-4 0,-1 0-2 0,0 1 0 15,2-1 1-15,-13-4 1 0,23 8 1 0,-23-8-1 16,20 8-1-16,-20-8-1 0,22 6 0 0,-22-6-2 15,20 7 2-15,-20-7-1 0,21 8 1 0,-21-8 1 16,22 7 10-16,-11-1-13 0,2-2-1 0,-3 1 8 16,-10-5-10-16,23 9 13 0,-11-6-13 15,0 2 10-15,1-1-10 0,1 1 10 16,-2 1-12-16,1-1 14 0,1-1-14 0,-3 1 7 16,3 2-11-16,-1-2 15 0,-3-1-10 0,4 0 9 15,-2 1-10-15,2 1 9 0,0-1-10 0,0 0 8 16,-3-1-10-16,5 1 13 0,-2-2-10 0,0 1 9 15,1 1-10-15,1-1 11 0,-1 0-8 0,0-1 7 16,2 1-5-16,-1 0 13 0,0-3-11 0,0 4 10 16,-2-3-8-16,3 3 7 0,-3-3-10 0,1 1 7 15,1-2-7-15,-1 2 7 0,-15-3-9 0,31 5 10 16,-16-2-11-16,3-1 9 0,-18-2-12 16,29 3 9-16,-29-3-10 0,32 4 7 0,-16-3-5 0,1 0 9 15,-17-1-10-15,34 1 11 0,-34-1-13 16,32 2 11-16,-32-2-3 0,30 0 4 0,-30 0-1 15,32 0-3-15,-32 0-7 0,35-2 8 0,-17 1-6 16,-3 0 8-16,4 0-9 0,-2-3 6 0,-1 2-6 16,2 1 11-16,-2-4-10 0,0 1 9 0,2 0-10 15,-3 0 10-15,2 2-8 0,0-4 7 16,-2 0-9-16,4-1 9 0,0 2-9 0,-2-3 8 16,2 1-8-16,-5 0 3 0,4 0-2 0,-2 2 3 15,-1-3 2-15,-2 1-1 0,2 0 2 0,-4 0 3 16,2-1 4-16,0 1 1 0,-3-1-3 0,2-1 3 15,-2 0-6-15,0 0 2 0,0-2-2 0,-1 2 1 16,-1-1-5-16,2-1 2 0,-2 0 3 16,0 1-1-16,-1-1 1 0,1 1-2 0,-2-2-2 15,1 0-1-15,-2 0 0 0,1 2 1 0,0-4 0 16,1 2-1-16,-2-1-2 0,0-1-1 0,-1 2 0 16,1-1 1-16,1 1 2 0,0-2 1 0,-3-1-1 15,1 1 1-15,0-1-2 0,1 1 4 0,0 0 1 16,-4-1 2-16,2 0-1 0,1 0-2 0,-3 3 3 15,0-4-2-15,1 3 4 0,-2-1-5 0,0-1 5 16,-2 0-5-16,1-1 6 0,-1-1-5 0,-1 1 3 16,-1 0 7-16,-1-2-11 0,0 3-3 0,-1-3 0 15,1 3-6-15,-2-3 9 0,0 1-1 16,0-1 1-16,-2 2-1 0,3-1 10 16,-2 0-15-16,0 3 13 0,1-3-14 0,-1 1 14 15,-1 0-14-15,0-1 8 0,-1 1-7 0,-1-2 13 16,-1 2-24-16,-1-1 18 0,-1 0-14 0,1-1 15 15,-6-2-14-15,1 0 14 0,2 0-16 0,-1 4 12 16,2-1-11-16,0 2 14 0,-1 0-14 0,0 2 13 16,0-1-15-16,2 0 21 0,-1 2-18 0,-2 0 11 15,3 1-16-15,-2 0 17 0,0 2-14 0,1-1 17 16,1 3-14-16,0-1 11 0,0 1-12 0,-3 0 11 16,4 1-10-16,-6-2 10 0,1 0-12 0,-1 3 11 15,-1-2-1-15,-1 2 7 0,1-2-18 16,-2 2 12-16,3 0-11 0,-4 0 11 0,0 0-12 15,0 0 16-15,1 0-15 0,-1 3 13 0,0-4-13 16,1 3 11-16,2-1-11 0,-2 0 14 0,-1 2-12 16,0-3 13-16,0 4-11 0,0-2 10 0,-1 0-13 15,0 2 11-15,1 0-9 0,-4-2 15 0,1 3-15 16,-2-3 10-16,0 3-12 0,1-1 12 16,-2 0-14-16,-1 1 16 0,1 0-14 0,1 0 27 15,-1 1-28-15,-1 0 17 0,3-1-18 0,-1 3 13 16,1-3-12-16,-1 3 12 0,4-2-10 0,-3 2 12 15,2 1-10-15,-1-3 9 0,4 4 0 0,-3 0-3 16,0 0 0-16,3 0-1 0,0 0-3 16,-3 2 4-16,1 1 3 0,1 1 1 0,-1-2-8 15,2 3 2-15,-1-1-2 0,2 1 2 0,1 1-2 16,-3 0 4-16,-1 3 0 0,1 3-5 0,5-6 5 16,2 2-1-16,-1 0 0 0,0 0 0 0,-2 1 0 15,5 0-9-15,0 1 16 0,0-1 9 0,1 0-19 16,0-2-11-16,2 3 14 0,-1-1-16 0,5-2 21 15,-2 1-14-15,2 0 15 0,-3 0-14 0,4 2 13 16,-2-3-13-16,2 2 2 0,-2 1 1 0,3-2 2 16,-1 2 2-16,2-1-3 0,-1 0 1 0,1 2 2 15,0-1-3-15,0 0 4 0,2 0 4 16,-1-2-1-16,3 2 0 0,-1-1-3 16,1 1 3-16,1 0-4 0,-1-1 0 0,1 3 1 15,2-2 1-15,-2 2 2 0,4-1 0 0,0 1-4 16,-1-2-2-16,1-1 3 0,-1 1 1 0,4 2 0 15,1 0 2-15,0 0-1 0,0-2-4 0,1 1 2 16,0-1 2-16,2 1 1 0,2-2-3 0,-3 0 2 16,4 0 0-16,0-1 3 0,1 1 1 0,-2 0-5 15,3-1 5-15,-1-2-6 0,2 1 2 0,0-1 0 16,0 2 2-16,0-3 4 0,1 0-3 0,0 2 1 16,2-2 2-16,-2-1 9 0,1 1-1 0,2-1 2 15,-1-1-10-15,0 4 9 0,1-4 6 16,-2 1-18-16,3 2-1 0,-1-3-1 0,2 2 0 15,2 2 0-15,2-2-1 0,-5-1 1 0,5 2-4 16,0-2 5-16,-5 3 0 0,1-4-1 0,4 0-4 16,-4 2 1-16,1-3-1 0,-1 1 3 0,1 0-3 15,-1-1 6-15,-1 0-11 0,1 0 7 0,1 0-5 16,-1 0 5-16,-2 1-2 0,1-1 5 0,0-2-5 16,0 1 3-16,-2 0-2 0,4-2 2 15,-2 1-5-15,0-1 4 0,-2 0-3 0,4-1 4 16,-1 1-3-16,0-1 6 0,-1-1-6 0,2 3 2 15,-1-5-6-15,0 1 6 0,-4 0-3 0,2 1 7 16,0-2-7-16,0 0 28 0,-2-2-34 16,2 2 3-16,2-1-1 0,-2 0 3 0,-3 1 0 15,1-5 3-15,1 4-3 0,-1-1 5 0,-1-3-3 16,3 1 6-16,-3 0-2 0,2-1-2 0,-1-1-4 16,0-2 24-16,-1 0 1 0,2-2 0 0,-3 1-12 15,3-4 7-15,3 1-13 0,-2-5 6 0,1 2-2 16,-6 1-3-16,0 2-3 0,1-5-1 0,-4 5 5 15,-1-1-12-15,-4 1-36 0,-3 0-56 0,-3 3-66 16,-2-3-85-16,-3 2-62 0,-5-2-38 0,-6-3-106 16,-5-2-434-16,-4 3-511 0</inkml:trace>
  <inkml:trace contextRef="#ctx0" brushRef="#br0" timeOffset="135929.1">14650 2697 112 0,'0'0'614'0,"-13"-5"-222"16,13 5-79-16,-10-3-67 0,10 3-74 16,0 0-11-16,-17-7-51 0,17 7 26 0,0 0-51 15,-11-5 39-15,11 5-39 0,0 0 15 0,0 0-38 16,-12-5 26-16,12 5-40 0,0 0 15 15,0 0-39-15,0 0 24 0,0 0-33 0,0 0 24 16,0 0-28-16,0 0 23 0,13-5-29 0,-13 5 26 16,32-1-26-16,-8 1 1 0,3 0-5 0,1-2 17 15,3 1-22-15,2 1 26 0,4-3-25 0,0 2 23 16,-1-2-27-16,2 0 16 0,-7 2-23 0,0 0 16 16,-2-4-51-16,-1 3 25 0,-4-3-44 0,2 2 33 15,-4-1-31-15,-3 1 32 0,-4-1-30 0,-3 0 40 16,-12 4-28-16,19-9 30 0,-19 9-19 15,9-11 29-15,-9 11-18 0,1-12 25 0,-1 12-17 16,-5-12 29-16,1 4-34 0,-2 0 32 0,-1 1-1 16,-3-3 16-16,-1 3-30 0,-1-2 38 0,2 3-34 15,1 0 39-15,0 0-24 0,9 6-12 0,-17-9 30 16,17 9 30-16,-11-6-38 0,11 6 26 0,-10-7-39 16,10 7 29-16,0 0-39 0,-11-6 31 0,11 6-36 15,0 0 25-15,0 0-24 0,0 0 28 0,0 0-40 16,0 0 37-16,0 0-27 0,0 0 32 15,7 14-28-15,-1-7 36 0,3 0-27 0,-1 1 30 16,2 2-30-16,0-1 32 0,-1 1-40 16,0 0 28-16,-1 1-34 0,-2-3 29 0,-1 1-25 15,-1 2 27-15,0-2-29 0,-1 3 22 0,-3-12-29 16,0 17 36-16,-3-5-29 0,-1 2 27 0,-5-1-32 16,-2 3 15-16,-1 0-63 0,-4-1 4 0,0 0-60 15,-4 2-74-15,-2-2-119 0,4-1-372 0,-1 0-212 16</inkml:trace>
  <inkml:trace contextRef="#ctx0" brushRef="#br0" timeOffset="137451.07">14720 3600 500 0,'0'0'480'0,"-20"-4"-146"15,20 4-53-15,-17-4-91 0,17 4-5 0,-18-4-61 16,18 4 2-16,-14-2-36 0,14 2 28 0,0 0-46 15,-16-2 30-15,16 2-41 0,0 0 19 16,0 0-37-16,-15-6 28 0,15 6-48 16,0 0 33-16,0 0-33 0,0 0 20 0,0 0-32 15,0 0 27-15,20-1-27 0,-20 1 25 0,40 1-29 16,-10 1 23-16,2-2-27 0,7 4 21 0,4-4-22 16,3 2 19-16,0-1-31 0,2 1 23 0,-2 1 2 15,3-2-3-15,-1 2-15 0,-4-2-24 0,-1 2-53 16,-2-2 19-16,-4 0-42 0,-7 1-7 0,-5-2-42 15,-5 0-40-15,-20 0-39 0,30-2-48 0,-30 2-291 16,15-6-91-16</inkml:trace>
  <inkml:trace contextRef="#ctx0" brushRef="#br0" timeOffset="137671.07">15271 3497 331 0,'-12'-6'455'16,"2"0"-126"-16,1 1-40 0,9 5-84 0,-15-9-14 15,15 9-63-15,-13-5 14 0,13 5-60 0,-9-7 23 16,9 7-49-16,0 0 23 0,-9-4-45 0,9 4 22 15,0 0-36-15,0 0 25 0,0 0-37 16,0 0 29-16,9 7-35 0,-9-7 29 0,14 9-32 16,-5-3 27-16,0 2-29 0,1 2 23 0,2 0-26 15,-3-1 28-15,0 3-35 0,-3-1 36 0,3 2-46 16,-5-3 47-16,0 2-4 0,-3 0-8 0,-2 0 0 16,-3 1-1-16,-3-1-6 0,-4 5-19 0,-3-3-32 15,-4 1-64-15,-5 0-98 0,1-5-163 0,-3 1-206 16,0-1-105-16</inkml:trace>
  <inkml:trace contextRef="#ctx0" brushRef="#br0" timeOffset="145140.43">15203 1080 142 0,'0'0'285'15,"0"0"-198"-15,-4-7 100 0,4 7-131 16,0 0 107-16,0 0-123 0,-5-11 109 0,5 11-19 16,0 0-15-16,0 0-24 0,-5-8-16 0,5 8 3 15,0 0-10-15,0 0-8 0,0 0-2 0,-5-10-9 16,5 10 2-16,0 0-8 0,0 0 1 0,0 0-4 15,0 0-3-15,-4-8-5 0,4 8-9 0,0 0-4 16,0 0 3-16,0 0-10 0,0 0 4 0,0 0-10 16,0 0 11-16,0 0-5 0,0 0-1 15,0 0 3-15,0 0-8 0,0 0 1 0,0 0-4 16,-11 6-1-16,11-6-4 0,-8 9 11 0,8-9-8 16,-8 17 7-16,4-9-4 0,1 1 0 0,-3 3 5 15,1 2-4-15,-1 0 31 0,1 0-37 16,-1 6 32-16,-1-2-39 0,1 2 27 0,-2 1-24 0,-1-1 31 15,3 2-7-15,-2 2 0 0,-1-2 10 16,-1 6-12-16,0-3-1 0,-2 1-4 0,3 1-1 16,0-5-27-16,-2 7 34 0,-1-3-27 0,2-1-5 15,-1 3 12-15,-1-1 30 0,1-2-34 0,-1 1 30 16,3-4-21-16,-2 5 20 0,0-1-23 0,1 0 25 16,0 1-16-16,0 0 19 0,-1 0-4 0,0 1-1 15,2 2-3-15,0-2-3 0,-1 4 1 0,1-2 3 16,0 0 1-16,-1-1 1 0,2-1 36 0,-1-1-36 15,1-2 10-15,1-2-23 0,-1 0 27 16,2 1-22-16,-2-2 14 0,1-1-14 16,0 2 19-16,1-4-26 0,-1 1 22 0,-1 1-29 15,1-1 25-15,1-2-23 0,-1 2 22 0,1-3-17 16,-2 0 21-16,3 0-22 0,1-2 14 0,-2-1-16 16,1 1 24-16,-3 4-25 0,3-1 4 0,-1 1-2 15,0-4 4-15,1 1 1 0,0 1 1 0,0-3-2 16,0 1 1-16,0 2 1 0,-3 0 1 0,4 0 15 15,-4 2-19-15,1-1 12 0,2 0-20 0,0-3 14 16,0-1-10-16,-3 1 13 0,4-1-14 0,-2 1 17 16,1-1-19-16,-2 1 16 0,2-1-17 0,0 2 16 15,-1-3-19-15,1 1 19 0,-2 0 3 16,3-2-1-16,-2 2-2 0,1-2-7 0,1 0 0 16,0-1-5-16,-1 0-3 0,1 1 7 0,0-1-2 15,-2 0-2-15,2 3-13 0,-1 0 59 0,1-1-53 16,0-1 2-16,0 0 0 0,2 1-6 0,-2-2 3 15,-1-1 4-15,1 2 0 0,2 1 2 0,-2-2 1 16,1 0 0-16,1 0-15 0,-1 1 15 0,1-1 3 16,-2 3-1-16,0-5 0 0,1 3 1 15,2 1-11-15,-3-2 14 0,2-1-2 0,-1 2 1 16,2-2-3-16,-3 0-4 0,4-1 0 0,-3 4 3 16,1-4 3-16,2-9-3 0,-3 19-2 0,1-9 1 15,2-10-3-15,-4 19 0 0,4-19 2 16,-4 18 0-16,4-18 0 0,-2 16 1 0,2-16-13 15,-4 17 14-15,4-17-1 0,-3 17-1 0,3-17-4 16,-4 19 0-16,4-19 5 0,-2 18 1 0,2-18-1 16,-3 17 0-16,3-17 0 0,0 19-5 0,0-19 2 15,-2 16 1-15,2-16 1 0,-2 18-2 0,2-18 0 16,-2 16 2-16,2-16-1 0,0 14-1 0,0-14 0 16,-1 16 0-16,1-16-5 0,0 14 2 0,0-14 5 15,0 16-1-15,0-16 2 0,0 18-2 0,0-18-2 16,0 17 0-16,1-7 0 0,-1-10 2 15,0 16-2-15,0-16 2 0,0 18 0 0,0-18-1 16,4 16 0-16,-4-16-2 0,1 17 3 0,-1-17-1 16,1 14-5-16,-1-14 0 0,3 16 7 0,-3-16 45 15,2 12-54-15,-2-12 45 0,4 14-53 0,-4-14 46 16,4 15-51-16,-4-15 52 0,4 12-51 16,-4-12 47-16,5 14-48 0,-5-14 47 0,8 15-47 15,-8-15 47-15,6 14-48 0,-6-14 45 0,8 13-51 16,-8-13 52-16,9 13-46 0,-9-13 45 0,9 12-45 15,-9-12 46-15,10 12-48 0,-10-12 48 0,11 12-50 16,-11-12 46-16,16 11-44 0,-7-5 49 0,-2-1-50 16,3 1 49-16,1 0-50 0,-2 0 50 0,5 0-51 15,-1 1 52-15,0-1-51 0,2 2 1 16,1-1 6-16,2 1 7 0,0-2 3 0,1 1 0 0,-1-1 1 16,1 1 1-16,1-2-1 0,-4-1 2 15,3 4 4-15,-3-4-2 0,-1 1 2 0,0 0-1 16,0-1 4-16,0-1-3 0,0 1-1 0,0 1 0 15,-1-2-3-15,2 2 1 0,-1-1 4 0,-1-2 1 16,4 4-1-16,-3-5 1 0,3 3-1 0,-1 0-4 16,1-1 2-16,-3 0 4 0,4-1-3 0,0 1 0 15,-2 1 1-15,1-2-1 0,-18-2 1 0,30 6 0 16,-13-4-1-16,0 1 0 0,-2 1-2 0,2-2-1 16,-3 4 5-16,-14-6 0 0,27 4-1 0,-27-4 0 15,25 5 0-15,-25-5-3 0,28 7 2 16,-28-7 2-16,27 5-1 0,-13-3 0 15,3 1 0-15,-17-3 1 0,30 4-2 0,-12 0 0 16,-1-2 0-16,1 1-9 0,-3 1 5 0,4-1 3 16,-3-2 5-16,0 3-1 0,0-1-2 0,0 1 0 15,1-2-1-15,-2 1-1 0,2 2 0 0,-2-4 4 16,2 2 0-16,-2 1-2 0,3-1 0 0,-1-1-1 16,-1 1 3-16,2 0-4 0,1-1 0 0,0 1-3 15,1 0-1-15,1-1 6 0,2 2 1 0,-1-1 0 16,2-1-1-16,-1 1 0 0,-4-1-6 15,1 1 3-15,1-1 2 0,-2 0-1 0,1-2-2 16,0 2 1-16,0-1 0 0,0 0 1 0,0 1 0 16,2-1-1-16,-3 0 1 0,3-1-6 0,-2 1 0 15,-2-1 6-15,4 2-1 0,-2-2 0 0,-2 0 2 16,4 0-3-16,-2-2 0 0,-2 2 0 0,3 0 3 16,0-1 0-16,-3 1-1 0,0-1 0 0,0 1 0 15,2-3-1-15,0 2 4 0,-2 1-8 0,1-1 3 16,-1-1-1-16,-1 2 5 0,3-2 0 0,-2 1 1 15,1 0-1-15,-3 0-1 0,2-2-4 0,3 2 3 16,-5 0-1-16,2-2 3 0,0 0-7 16,1 2 5-16,0-3 0 0,-2 2-1 0,2-1 1 15,3-2-2-15,-3 2 1 0,0-1-3 16,3-1-1-16,-3-1 6 0,1 2 46 0,1-1-54 16,-2-1 47-16,3-1-54 0,-2 1 39 0,0-1-43 15,1-1 47-15,0 0-47 0,-1-1 48 0,2 0-50 16,3-6 49-16,1 2-52 0,-3-1 49 0,4-1-49 15,0-2 49-15,-2 0-55 0,3-1 51 0,0 0-49 16,-1 0 55-16,1-1-49 0,-1 1 48 0,-4 1-50 16,0-1 50-16,0-1-53 0,0-2 8 0,-5 4 3 15,1-4 2-15,-1 0 2 0,1 1 4 0,-4-1 1 16,2-3-8-16,-3 1 12 0,0-2-1 0,2 1-4 16,-4-2 1-16,1-1 5 0,1 0 0 0,-1-5 2 15,4 2-1-15,-4 0-2 0,2 0-2 0,0 0 0 16,-1 0 4-16,0 1 0 0,0 2 1 15,-1-1-1-15,-1 3 44 0,-2 3-52 0,-4 1 45 16,2-1-48-16,-3 0 46 0,1 1-54 0,-2-2 51 16,0 1-51-16,-1 1 5 0,-2-3 3 0,0 2 3 15,0 0 0-15,1-3-4 0,-1 0 4 0,0 0-6 16,-1-3 12-16,4 1-12 0,-1-6 14 16,2-4-12-16,0 0 13 0,3-1-12 0,-1 2 14 15,5-1-12-15,-3 1 10 0,0-2-11 0,-2 3 19 16,3 1 0-16,-2-2 0 0,1 5 1 0,-1-5 4 15,-2 5-2-15,-1-3-5 0,-1 2-7 16,1-2 11-16,-2 2-12 0,-1-4 14 0,1 0-13 16,-1 0-1-16,-2-3 1 0,0 4-1 0,-1 0-1 0,1-2 1 15,-1 0-1-15,1 2 0 0,0-2 1 16,1 1 1-16,0 2-3 0,1-1 2 0,0 1 3 16,1 6 0-16,-2 0 10 0,3 0 11 0,-3 2-5 15,2-2-3-15,-2 2 5 0,0 1-10 0,1 0 6 16,-1-1-10-16,-2 0-4 0,1 1-2 0,-3 1 1 15,0 0-2-15,1 0 0 0,-3 1 3 0,0-1-7 16,-3 2 5-16,2-2-9 0,-1 2 6 0,-2 1-10 16,2 0 2-16,-2 1-7 0,2-1 8 0,-2 2-6 15,-1 0 6-15,2 3-2 0,1-1 6 16,2 2-6-16,-3 1 4 0,2 0-4 0,-1 1 8 16,1 1-5-16,-3 0 8 0,3 0-4 0,-2 1-4 15,-1 0 6-15,-1 1-3 0,-1 1-4 0,1-3 0 16,-1 4 1-16,-1-2 2 0,-2 1 0 0,0-1-2 15,-2 0-3-15,0 2-3 0,-3-3-1 0,1 2 1 16,-2 1 2-16,1-1 2 0,1 2 3 0,-3-2 4 16,6 3-3-16,-2-1 1 0,3 2 6 0,0-1-6 15,-1 1-1-15,-2-1 0 0,2 1 7 0,-2 1-7 16,2-2 1-16,-2 2 5 0,1 0-2 0,-1 0-1 16,1 1-1-16,0-1 2 0,-2 1-3 0,0-1 1 15,-3 1-4-15,-1-2 4 0,-2 1-4 16,-1 1 2-16,0-2-8 0,-1 2 9 0,-1-1-8 15,2 2 14-15,-2-3-12 0,3 2 10 0,-2-2-8 16,-1 3 6-16,2 0-6 0,-1-2 7 0,2 1-1 16,1 1 2-16,1 0-4 0,3 2 5 0,0-1-2 15,-2 1 1-15,1-1 1 0,3 1 2 0,-2 1-2 16,0-1-1-16,1 1 1 0,0 1 0 0,2-1 2 16,-4 0-1-16,1 0 4 0,0 1-4 0,0-1-1 15,-6 2 2-15,0-2-2 0,1 0 2 0,-2 1 0 16,-1-1 1-16,3 3-2 0,-3-3 0 0,4 0 2 15,-2 2 0-15,0 0-1 0,3-3 0 16,2 1 1-16,0 0-2 0,1 2 2 0,1-2 0 16,0 1 0-16,-1-1-2 0,2 2 1 0,17-3-4 0,-31 2 4 15,31-2 0-15,-29 3-1 0,11-1 2 16,2 0-1-16,-4 1 2 0,2-1-4 0,-1 1 4 16,-1 1-3-16,3-2 0 0,-2 1 1 0,-2 0-2 15,1 1 4-15,1-2 2 0,-1 2 0 0,-1 0-1 16,2 0 1-16,1-2-2 0,0 0-2 0,2 3 3 15,-1-3-1-15,1 0-5 0,0 2-4 0,0-1 7 16,0 1 1-16,0-3-3 0,0 4 9 0,0-2-8 16,0 0 1-16,0 1-1 0,-1-1 2 0,-1 0 0 15,-1 1-1-15,1 0 2 0,0-2-1 16,0 1-6-16,2 1 6 0,-2 0-1 0,1-1-1 16,1 1 2-16,0-2 1 0,0 1-1 0,0 2-1 0,-3-1-1 15,4-1 1-15,-2 1-1 0,2 1 2 16,-2-2-2-16,3 1 2 0,14-4 0 0,-25 6-4 15,12-2 3-15,13-4 0 0,-22 7 0 0,22-7 2 16,-20 5-4-16,20-5 1 0,-17 5 0 0,17-5 1 16,-15 6 0-16,15-6-4 0,-17 5 3 0,17-5 0 15,-13 6-39-15,13-6-67 0,-10 5-20 0,10-5-28 16,0 0-28-16,-14 7-55 0,14-7-109 0,0 0-236 16,-6 5-115-16</inkml:trace>
  <inkml:trace contextRef="#ctx0" brushRef="#br0" timeOffset="179688.75">24678 1511 171 0,'0'0'437'16,"-13"3"-135"-16,13-3-47 0,0 0-41 0,-16 2-38 16,16-2-27-16,0 0-14 0,0 0 11 0,-18 2-36 15,18-2 25-15,0 0-43 0,0 0 30 0,0 0-50 16,0 0 35-16,-15 2-46 0,15-2 27 0,0 0-40 15,0 0 31-15,0 0-29 0,0 0 17 0,0 0-25 16,0 0 18-16,0 0-27 0,0 0 16 16,0 0-10-16,0 0-1 0,0 0-30 15,0 0 17-15,9-11-19 0,10 7 18 0,6-4-22 16,7 0 19-16,7-1-23 0,3-1 21 0,13-1-24 16,2-3 21-16,3 0-15 0,0 2 13 0,4 2-21 15,0-4 19-15,4 0-19 0,1 2 19 0,1-1-19 16,7-1 2-16,-2 0-3 0,6 2 5 0,1-2 0 15,2 0 0-15,3 2-1 0,-2 0 2 0,1 0 1 16,-2-2 1-16,2 4 1 0,-2 1-4 0,-1-1 3 16,-3 2-1-16,-3 1-1 0,-1 0-3 0,-3 0 6 15,-6 2-1-15,1 0 3 0,-6-1-2 0,-11 2 4 16,0 3 0-16,-3-3 4 0,1 0-7 16,-2 1 11-16,-1 0-2 0,-2-1 11 15,-2 0 6-15,-3 2 10 0,-3-2-5 0,-6 3 10 16,-2-3-8-16,-3 1 8 0,-5 2-1 0,-1-2 9 15,-19 3-10-15,28-2 6 0,-28 2-14 0,21-2 9 16,-21 2-10-16,14-1 10 0,-14 1-11 0,0 0 14 16,20-3-14-16,-20 3 12 0,0 0-21 0,0 0 8 15,16-2-22-15,-16 2 6 0,0 0-23 0,0 0 10 16,0 0-28-16,0 0-7 0,-6-9-25 0,6 9-16 16,0 0-36-16,-17-7-43 0,17 7-31 0,-16-3-18 15,16 3 27-15,-20-5-40 0,20 5 19 16,-28-1-19-16,28 1-39 0,-27-3-17 15,27 3-23-15,-30-3-211 0,30 3 25 0</inkml:trace>
  <inkml:trace contextRef="#ctx0" brushRef="#br0" timeOffset="182204.75">27837 734 479 0,'0'0'396'0,"-8"-12"-131"0,8 12-20 0,-7-9-87 16,7 9 6-16,-5-11-63 0,5 11 15 0,0-9-56 16,0 9 19-16,8-12-48 0,3 6 28 15,2 0-65-15,7-2 54 0,4 3-43 0,2 1 35 16,8-2-44-16,2 2 26 0,1 2-24 0,-2 0 28 16,-3-1-36-16,-3 3 32 0,2-1-33 0,-3 1 32 15,-6 0-35-15,-3 0 36 0,-19 0-39 0,28 0 37 16,-28 0-41-16,18 0 31 0,-18 0-25 0,0 0 40 15,0 0-40-15,0 0 39 0,0 0-35 0,-12 9 38 16,-3-4-36-16,-2 0 34 0,-3 2-33 0,2-2 32 16,-4 2-54-16,4-1 60 0,0 3-39 15,0 0 23-15,4 1-24 0,0 1 30 0,5 0-35 16,-1 5 38-16,5-1-34 0,1 2 34 16,3 0-33-16,2 6 32 0,3 2-34 0,8 4 2 15,-1 1 8-15,4 0-4 0,1 0 0 0,2-2 1 16,-2 1 31-16,2 0-40 0,0-2 39 0,-1-2-36 15,-2-1 42-15,-4-3-45 0,0-4 33 0,-3 1-37 16,-2-2 45-16,-2-1-36 0,-2-5 36 0,-2-10-28 16,-1 19 26-16,-3-10-5 0,-3-1-1 0,-3 1 4 15,0-1-13-15,-4-3 8 0,1-1-4 0,-4 1 4 16,0-3-11-16,-2-1 0 0,-3 1-3 0,3-2 0 16,-3 0-5-16,2-2 0 0,0 1 4 0,1 0-29 15,19 1 23-15,-28-2-29 0,28 2 9 16,-19-1-59-16,19 1-32 0,0 0-62 0,-13-5-30 15,13 5-29-15,0 0-273 0,14-8 24 16</inkml:trace>
  <inkml:trace contextRef="#ctx0" brushRef="#br0" timeOffset="182831.75">28348 1152 399 0,'9'-7'398'16,"0"-2"-110"-16,-3 2-47 0,0-3-47 0,-3 1-42 15,-3 9-22-15,6-17-16 0,-6 17-16 0,1-15-14 16,-1 15-17-16,-3-15-18 0,3 15-12 0,-7-11-3 15,7 11-6-15,-13-5-7 0,13 5-3 0,-17 0-5 16,17 0-1-16,-25 9-1 0,12-2-3 16,-2 6 23-16,2-4-34 0,0 6 35 15,1-1-44-15,3 1 31 0,3-1-35 0,1-1 38 16,1 1-34-16,4-2 28 0,0 0-37 0,4 0 32 16,0 1-38-16,2-4 27 0,2 2-39 0,-2-3 10 15,3 0-24-15,1-3 30 0,-10-5-31 0,18 4 36 16,-18-4-23-16,23-3 34 0,-12-1-20 0,3-3 10 15,-2-5 8-15,4 0 5 0,-3-5 8 0,-1 0 9 16,1-3 3-16,-1 1 20 0,-1 1 4 0,-2 0 5 16,0 3 12-16,-4 1 6 0,4 3 24 0,-4 2-27 15,0 1 3-15,-5 8-31 0,7-14-8 0,-7 14-7 16,6-9 7-16,-6 9-18 0,0 0 10 0,0 0-14 16,0 0 7-16,0 0-3 0,6 9-5 15,-6-9 12-15,2 15-17 0,-2-15 16 0,1 20-17 16,0-10 17-16,-1 2-16 0,1 0 11 0,2-1-14 15,-2 0 19-15,3 0-19 0,-1 0-1 16,1-4 5-16,-4-7 18 0,10 14-19 0,-10-14 6 16,13 9 0-16,-13-9 9 0,17 3-15 0,-17-3 15 15,25-3-15-15,-11 1 16 0,2-5-18 0,2 2 13 16,1-3-7-16,-2 1 10 0,2-1-16 0,0 0 17 16,-2-1-9-16,1 1 5 0,-3 2-18 0,-1 0 11 15,-2 1-7-15,-2 0 14 0,-10 5-14 0,19-5 13 16,-19 5-16-16,19-3 18 0,-19 3-17 15,18 3 18-15,-18-3-20 0,21 5 18 0,-10 0-7 16,3 2 4-16,0-2-12 0,7 2 6 0,-2 0-7 16,1 0 11-16,3-2-13 0,-2 0 16 0,-1-1-19 15,1-2 10-15,-1-1-14 0,-2-1 17 0,1-1-9 16,-1-2 12-16,3-2-17 0,-1-1 14 0,-1-2-7 16,0 1 12-16,-1-2-8 0,-2 0 10 0,-4 2-14 15,0-1 0-15,-3 2 1 0,0 0 0 0,-9 6-4 16,11-9-15-16,-11 9-21 15,5-7-25-15,-5 7-13 0,0 0-23 0,0 0-26 0,0 0-33 16,-16 1-115-16,2 2-231 0,-2 2 14 0</inkml:trace>
  <inkml:trace contextRef="#ctx0" brushRef="#br0" timeOffset="183648.78">24957 1296 149 0,'-17'2'325'0,"-1"1"-112"0,18-3-21 0,-28 2-20 16,28-2-16-16,-23 4 8 0,23-4-41 0,-18 3 2 16,18-3-28-16,0 0 19 0,-21 3-40 0,21-3 24 15,0 0-9-15,0 0-5 0,-18 0-13 0,18 0-16 16,0 0-8-16,0 0-7 0,0 0-12 0,1-12-24 15,-1 12 29-15,17-15-34 0,-1 5 30 0,2-2-30 16,12-4 24-16,1 2-26 0,15-9 17 16,3-1-29-16,7-3 34 0,6 1-27 0,4-6 22 15,9-1-23-15,20-9 23 0,2 1-21 0,3 1 17 16,1 3-11-16,-21 8 18 0,-2 2-11 0,-4 1 4 16,-4 4-3-16,-6 1 13 0,-9 1-2 15,-14 6-15-15,-6 3 13 0,-3 0-13 0,-9 4 21 16,-3-1-13-16,-6 4 8 0,0-2-21 0,-14 6 18 15,18-5-21-15,-18 5 12 0,15-5-1 0,-15 5-4 16,0 0-8-16,0 0-15 0,0 0-19 0,0 0-30 16,0 0 22-16,0 0-50 0,0 0 3 0,0 0-44 15,0 0-27-15,0 0-20 0,-10 8-1 16,10-8 5-16,0 0-65 0,0 0-151 0,0 0 198 16</inkml:trace>
  <inkml:trace contextRef="#ctx0" brushRef="#br0" timeOffset="183906.75">26375 551 325 0,'0'-10'398'0,"0"10"-130"16,-1-19-21-16,-2 9-59 0,-2 0-11 0,2 0-59 16,-3-1 16-16,1 3-53 0,-1-2 13 0,2 2-32 15,-1 0 24-15,5 8-35 0,-9-11 22 0,9 11-43 16,-6-9 19-16,6 9-41 0,0 0 29 0,0 0-35 16,0 0 26-16,0 0-38 0,0 0 37 15,0 0-34-15,25 5 29 0,-11 3-32 0,4-1 27 16,1 2 7-16,-1 3-13 0,4-2-1 15,-3 2-3-15,-1 0-8 0,0 1 0 0,-3-1-19 16,0 2 27-16,-2-2-24 0,-4 2 30 0,1-1-30 0,-6-1 31 16,1-1-27-16,-3 2 31 0,-2-1-33 15,-2 2 33-15,-3 3-36 0,-3 0 35 0,-3 1-28 16,1 1 27-16,-5-2-30 0,-1 4 30 0,-2-1-36 16,2 1-4-16,-3-1-55 0,4-4-37 0,0 2-63 15,2-1-71-15,1-3-293 0,3-2-39 0</inkml:trace>
  <inkml:trace contextRef="#ctx0" brushRef="#br0" timeOffset="184686.75">27042 536 539 0,'5'-10'384'0,"-1"1"-89"15,-4 9-68-15,7-15-31 0,-7 15-74 0,6-12 7 16,-6 12-58-16,0 0 10 0,6-6-41 0,-6 6 12 16,0 0-36-16,0 0 32 0,2 13-43 15,-2-1 33-15,0 1-35 0,-2 6 29 0,1 5-36 16,-2 1 35-16,1-1-41 0,-2 2 29 0,4 0-41 16,-4-1 27-16,3-1-60 0,-2-2 1 0,2-4 11 15,1-4-2-15,-2-2-1 0,2-1 10 0,0-11 6 16,-3 15 7-16,3-15 4 0,0 0 4 15,0 0 1-15,0 0 2 0,-9-5-10 0,5-7 14 16,2-2-3-16,-1-3 21 0,1-8-20 0,0 0 21 16,4-6-12-16,0-4 21 0,3-2-18 0,4 1-4 15,0 0 16-15,3 0 0 0,0 6 2 0,3-2-1 16,1 5 0-16,0 3-6 0,1 1 2 0,1 5-11 16,-1 2 6-16,1 4 0 0,0 2 5 15,1 1-3-15,0 2-2 0,-4 3-1 0,-1 2 2 16,-14 2-2-16,23 0-10 0,-23 0 7 15,20 3 5-15,-20-3-1 0,11 10 0 0,-11-10 3 0,3 15-6 16,-3-15 4-16,-7 20 0 0,-2-7 3 0,-5 1-5 16,0 0 29-16,-2 0-35 0,0 0 25 15,-3-2-33-15,4 2 35 0,-2-2-37 0,3 0 33 16,-1-1-38-16,4 0 25 0,2 0-27 0,3-5 38 16,1 6-38-16,5-12 27 0,-2 14-31 0,2-14-4 15,10 15-31-15,-3-8 17 0,2 0-42 16,5-1 38-16,-1-2-1 0,1 0 18 0,-14-4-4 15,27 1 13-15,-27-1-2 0,24 0 17 0,-24 0-29 16,21-4 74-16,-21 4-9 0,15-4 56 0,-15 4-33 16,13-4 26-16,-13 4-43 0,0 0 29 0,13-9-43 15,-13 9 28-15,0 0-45 0,9-5 34 0,-9 5-49 16,0 0 42-16,0 0-43 0,0 0 41 16,14-4-43-16,-14 4 32 0,0 0-35 0,0 0 41 15,20 4-49-15,-20-4 42 0,18 2-8 0,-18-2-34 16,27 3 36-16,-27-3-31 0,32 4 32 0,-32-4-32 15,33 0 35-15,-33 0-42 0,31-2 44 16,-31 2-35-16,29-3 41 0,-29 3-21 0,24-2 41 16,-24 2 2-16,19-2-7 0,-19 2-8 0,0 0-10 15,20-3-9-15,-20 3 0 0,0 0 4 0,0 0-10 16,21 3-6-16,-21-3 3 0,9 7-1 0,-9-7 0 16,7 14-1-16,-2-4-4 0,-1-1-18 15,-2 6 16-15,1-1-19 0,-1 4 10 0,2 4-60 0,-3 4-16 16,3-1-20-16,-1 2-61 0,2 5-79 15,1 0-306-15,-1 0-60 0</inkml:trace>
  <inkml:trace contextRef="#ctx0" brushRef="#br0" timeOffset="187218.75">24658 3720 564 0,'-17'-7'490'0,"17"7"-111"0,-11-4-135 15,11 4-21-15,0 0-74 0,-12-9-2 0,12 9-59 16,0 0 10-16,0 0-55 0,0 0 26 0,0 0-11 16,0 0-14-16,0 0-11 0,12 6 0 0,8 1-14 15,10 4 1-15,5 0-6 0,7 0 0 0,15 5-2 16,4-2-2-16,9 2-1 0,1-1 1 0,3 0 38 16,0 0-51-16,1 0 42 0,3-1-55 0,1-2 12 15,-2 2-1-15,0-5-2 0,-4 2-2 0,-4-3-25 16,-3-2-20-16,-16 1-22 0,-3-5-23 15,-5 4-37-15,-6-5-10 0,-8 0-40 0,-5-1 12 16,-4-1-43-16,-19 1 17 0,22-7-48 16,-22 7-116-16,10-10 231 0</inkml:trace>
  <inkml:trace contextRef="#ctx0" brushRef="#br0" timeOffset="187452.75">25993 3850 457 0,'-14'-16'322'0,"-4"-5"-37"0,3 5-16 0,-2 0-52 16,2-1-33-16,-2 3-35 0,3-1-3 0,0 1-35 15,1 2 15-15,1-1-52 0,0 4 28 0,3-1-49 16,2 3 27-16,0 0-51 0,7 7 30 0,-11-10-44 15,11 10 27-15,-9-8-43 0,9 8 33 0,0 0-42 16,0 0 39-16,0 0-37 0,0 0 32 0,9 7-35 16,5 3 20-16,6 3-20 15,7 1 32-15,2 3 1 0,3 1-10 0,2 0 4 16,-3 2-2-16,5-1 1 0,-2 0 2 0,-2 1-1 16,-2-3 5-16,-4 2-6 0,-2-1-4 0,-6-5 2 15,-3 1 0-15,-6 0-3 0,0-2 1 0,-6-1-2 16,-5 1-3-16,-7 1-5 0,-3 4-14 0,-13-1-71 15,-7 4 3-15,-11 1-55 0,-7 1-100 0,-5-4-113 16,-1 4-264-16,1-3-145 0</inkml:trace>
  <inkml:trace contextRef="#ctx0" brushRef="#br0" timeOffset="201658.51">16653 13827 274 0,'0'0'285'0,"-1"-11"-79"15,1 11-44-15,-1-11-32 0,1 11-14 16,-4-14-11-16,4 14 4 0,-4-12-20 0,4 12 10 16,-4-11-21-16,4 11 28 0,-6-12-13 0,6 12-14 15,-6-13-10-15,6 13-19 0,-12-10 1 0,12 10-18 16,-14-11 3-16,14 11-1 0,-20-7-9 0,20 7 31 15,-23-6-36-15,23 6-4 0,-26-2 1 0,26 2-10 16,-27 1 5-16,27-1 1 0,-29 5 1 0,12-3-2 16,3-1 0-16,-2 6 1 0,0-1-2 0,-2 2-8 15,2 2 8-15,-3 2 8 0,-1 1-1 16,0 5 9-16,-2 0-10 0,-1 1 3 16,0 4-1-16,3-1-4 0,-2 2 6 0,-1 1 24 15,4 0-37-15,-3 1 35 0,2 1-31 0,2-1 30 16,-1-1-37-16,2 4 31 0,2-3-34 0,0 0 23 15,2 0-27-15,1 0 27 0,3-4-31 0,0 0 30 16,0 2-35-16,3-2 37 0,0 2-37 0,0 0 2 16,3 0 0-16,0-2 2 0,-1 2-2 0,4 2 8 15,0-1-3-15,0-1 4 0,3 4 1 0,1-2 2 16,-2 0 1-16,5 0 6 0,0 3 7 16,2-1-10-16,0-1 9 0,2-1-3 15,1 0 0-15,2-3-4 0,1 0-1 0,1-1 0 16,0-3 1-16,0-2-3 0,0 0-6 0,2-5 5 0,0 2 0 15,3 0 3-15,0-3 3 0,0 0-2 16,2-2 3-16,1-2 1 0,0 1-4 0,1-2-3 16,0-1 3-16,-1-1-1 0,3-1-1 0,-3 1-1 15,3-3-3-15,-4 2 4 0,4-3 0 0,-4 1-13 16,0-2 9-16,3 1 4 0,-3-3 0 0,2 1 7 16,1-1-9-16,-2-1 0 0,2 0 16 15,-3-3-12-15,1 2-7 0,0-1 8 0,0-2-1 16,5-3-5-16,-1 0 2 0,-3 0 1 0,2-1-1 15,-1-1 5-15,-1-1-3 0,0-1 0 16,-1 0 2-16,-2 1 1 0,-3-1 1 0,0 4 6 16,-2-4-8-16,-1 2 3 0,0-1 3 0,-1 0-3 15,-1 2 4-15,0-2 10 0,-3 1 9 0,0 1-12 16,0-1 12-16,-2 1-5 16,0-4-3-16,-1 3-2 15,-2-1-6-15,3-2 2 0,-4 1-6 0,4-3 0 0,-4 2 15 0,0-1-5 16,0 0-6-16,1-3-1 0,-4-1 5 0,3 2-14 15,0-1 7-15,-4 0-10 0,2 1 8 0,0 0-10 0,-1 0 5 16,-2 1-11-16,2 1 7 0,-2 1-12 0,0-1-1 16,-2 0-7-16,2 1-2 0,-1 0-2 0,-2-2-1 15,1 2-1-15,-1-1-3 0,1 1 2 0,-2-1-2 16,-2 0-5-16,-1-1-1 0,2-1-3 0,-3-2-1 16,-1 4-1-16,0-3-2 0,-1-1-7 15,0 1 3-15,-2 1 3 0,-2-3-3 0,-1 0-2 16,-4 1 5-16,2-1-1 0,-4 6-1 0,-1-3 1 15,-1 3 5-15,-1-1 2 0,-3 2 3 16,-1 3-11-16,0 0 8 0,-2 3 13 0,6 0 1 16,-1 1 0-16,1 4-3 0,0-3 1 0,0 1 4 15,2 4-1-15,4-3-11 0,0 3 7 0,3-1-6 16,15 3-35-16,-26-2-42 0,26 2-37 0,-19-1-100 16,19 1-102-16,-16 1-240 0,16-1-113 0</inkml:trace>
  <inkml:trace contextRef="#ctx0" brushRef="#br0" timeOffset="202844.51">19060 13917 454 0,'0'0'409'0,"-7"-11"-148"0,7 11-26 0,-11-10-89 16,11 10-2-16,-14-10-58 0,2 4 24 0,3 2-35 16,-4 0 25-16,1 0-13 0,-1 2-10 15,13 2-22-15,-30-3 0 0,30 3-8 0,-33 1-9 16,14 0-4-16,1 0-1 0,-2 5-9 0,-2 0-2 15,3-1-10-15,-3 4 7 0,3-1-6 0,0 4 5 16,0-3-1-16,0 2-2 0,1 3-3 0,0-2-2 16,2 3-6-16,-5 3 6 0,4-3 25 15,-1 4-32-15,4-2 29 0,-1 0-33 0,0 0 28 16,-1 4-29-16,2-3 28 0,1 1-38 0,2 1 28 16,-3 2-23-16,2-1 40 0,0 4-37 0,1-6 33 15,2 3-33-15,0-1-1 0,2 2 3 0,0 0 1 16,1 1 0-16,-2-1 1 0,3 3-8 0,1 0 11 15,2-1-1-15,-2 1 0 0,3 1 1 0,1-1-1 16,0-1 2-16,1 4 12 0,0-3 13 16,2-1-9-16,1 1 2 0,2 0-2 0,0-1-3 15,5 2-1-15,-1-1-4 0,1 1 2 0,2-5-4 16,4 2 22-16,-2-3-30 0,3-2 33 16,0 0-28-16,2-3 24 0,3 1-28 0,-1-3 21 15,4-2-26-15,-1 1 21 0,3-2-22 0,2-3 16 16,0 2-19-16,2-3 25 0,0 1-27 0,0-2 26 15,-1-3-30-15,-2 2 27 0,2-4-23 0,1 0 23 16,-2 0-33-16,2-1 38 0,0-1-31 0,-1 0 24 16,7-1-22-16,-1-2 21 0,-3 1-20 0,0-2 16 15,-2 0-19-15,-4 1 15 0,5-1-13 0,-1-3 25 16,-1-1-24-16,0 0 0 0,-2-1 1 16,-1 0 3-16,0-2 5 0,0 0-5 15,-1 0 18-15,1-2 6 0,-2-1-1 0,1-2 2 16,-3 3 0-16,0-4-5 0,1 1 15 0,-1-1-9 15,-4 0-8-15,3-1 1 0,-4-1 1 0,1-1 1 16,-1-1 7-16,-3 3 4 0,-4 0 11 0,-2-1 0 16,2-1-3-16,-3-1-1 0,-2-1-7 0,-2 1-1 15,2-2-2-15,-5 0-3 0,1 0-1 0,-2-1 11 16,-1 1-11-16,0 3 23 0,-1 2 9 0,-2-3 1 16,1 0-18-16,0 1 4 0,-4 1-20 15,4-1-1-15,-4 1-8 0,1 0-3 16,0-2-5-16,0 3-5 0,-4 0-6 0,3 0-5 0,-2 0-3 15,-1 1 1-15,-2-3-5 0,-1 3-3 16,-1-1 2-16,1 2-3 0,-5-5-1 0,0 2-3 16,-2 0-2-16,-1 2 5 0,-1 0-2 0,0 2 0 15,-1-1 3-15,0 1 3 0,2 5-2 0,-6-3 1 16,2 1 2-16,-2 0-2 0,1 1 2 0,2 4 1 16,-5-1-2-16,2 1 5 0,2 0 2 0,-2 2 0 15,1 0-1-15,-2 2 1 0,1 0 0 0,1 0-7 16,-1 3-1-16,4-4-1 0,-3 5-10 0,3 0-48 15,3 0-32-15,0 0-7 16,-2 5-12-16,2-4-34 0,3 3-67 0,-2 0-92 16,2-1-308-16,4 1-166 0</inkml:trace>
  <inkml:trace contextRef="#ctx0" brushRef="#br0" timeOffset="203858.5">21523 14108 322 0,'4'-11'398'0,"-1"2"-121"16,-1-2-24-16,0 2-69 0,0 0-26 0,-2 9-58 15,0-17 31-15,0 17-42 0,0-16 17 0,0 16-42 16,-5-17 19-16,5 17-11 0,-8-13-21 16,8 13-13-16,-13-12 9 0,13 12-7 15,-19-9-8-15,19 9 0 0,-25-3 1 0,25 3-3 16,-32 3-8-16,13-3 4 0,-2 7-9 0,-2 0 4 16,-1 1-3-16,-3 3 31 0,-1 3-38 0,-1 1 33 15,3 3-34-15,-2 1 29 0,0 0-33 0,1 4 31 16,0 0-33-16,2 2 42 0,-1-1-34 0,4 4 28 15,1-3-22-15,0 6 0 0,3-2 6 0,-1 3 4 16,4-1-3-16,1 1-7 0,1-1 4 0,0 3 1 16,4-1-2-16,0-1 0 0,2 3-4 0,3-1 7 15,0 1 20-15,3-1-4 16,1-7-6-16,2 12-2 0,2-5-2 0,5-3 2 0,1 1 1 16,0-1 3-16,6-1-12 0,-1-2 9 15,4 3-17-15,3-4 5 0,-2-3-13 0,5 0 11 16,0-4-13-16,2 0 11 0,0-2-17 0,2-3 2 15,2-2 4-15,1 0-6 0,1-2 2 0,2-3 0 16,-1-2 1-16,5-2-2 0,0-1 0 0,-1-2-3 16,2-1 4-16,1-3 4 0,0-1-5 0,0-2 1 15,2-2 10-15,-2 0-12 0,0-5 12 0,1-1-11 16,7-4 8-16,-1-3-8 0,-3-1 10 16,1-2-13-16,-4-1 1 0,-1-1 1 15,-3-3 11-15,-8 4 25 0,-2 0-5 0,-1 0-2 16,-4-1 4-16,-2-2-4 0,0 0 1 0,-4-1 3 15,-2-1 6-15,-4 0-6 0,-1 0-1 0,-2-1-11 16,-5 4-6-16,-1-2-12 0,-2 0-8 0,-4-4-3 16,1 1-14-16,-5 1 0 0,-1-2-13 0,0 3 8 15,-3-2-14-15,0 3 14 0,-2 0-17 0,-3 0-2 16,2 2 1-16,-2 0 0 0,-2 1 0 0,1 0 0 16,-4 3 2-16,2 0-1 0,1 2 4 0,-3 1 6 15,2 0-3-15,4 7-1 0,-1-1 4 16,-2 0 6-16,2 4-2 0,-3 0-6 0,1 1 7 15,0 1 7-15,-1 2 4 0,-1 2 1 0,2 1-9 16,0 2-10-16,-3 2-51 0,-1 2-29 16,-2 2-56-16,2 0-62 0,-3 0-142 0,3 2-236 15,0 1-146-15</inkml:trace>
  <inkml:trace contextRef="#ctx0" brushRef="#br0" timeOffset="204765.51">24301 14104 311 0,'0'0'398'0,"-5"-14"-137"16,5 14-60-16,-7-11-30 0,7 11-2 15,-11-12-46-15,11 12 1 0,-19-8-37 0,19 8 18 16,-23-5-16-16,23 5-15 0,-28-2-7 0,10 5-11 16,0 1-5-16,-2 1-9 0,-2 2-6 0,-1 1 2 15,-4 4-13-15,2 2-19 0,0 1 47 0,0 4-33 16,-1-2 33-16,2 5-37 0,-1 0 29 0,-1 4-31 15,0-1 28-15,1 4-32 0,-1-1 30 16,2 2-23-16,0 2-3 0,1-1 5 0,0 0-4 0,0 2 12 16,2-1 6-16,1 0-4 0,-1 0 3 15,2-1 1-15,2 3 4 0,1-2-2 16,1 1-15-16,-1-1 2 0,2-1-2 0,0 2 2 16,4 0 4-16,0-2 19 0,0 1-30 0,3 0 25 15,3 0-18-15,0-4 10 0,3 0-17 0,2 0-3 16,5 4-2-16,0 0-2 0,3 0-4 0,1-4 3 15,3 1-1-15,2-1-2 0,3-2-3 0,5-2 4 16,0 0-4-16,3-2 0 0,0-5 1 0,4 3-4 16,-1-3 4-16,3-1 0 0,1-3 0 0,3 1-6 15,-1-4 4-15,2 0-4 0,2-3 6 0,-2 1-3 16,3-3 4-16,1-2 0 0,2 0 0 16,1-3-7-16,-1-2 6 0,2-1-3 15,2-5 3-15,-2-1-2 0,10-4-3 0,-3-3 6 16,-2-1 3-16,1-1 0 0,-1-2-3 0,-4-2 10 15,0-1 8-15,-2-1 5 0,-2 0-2 0,-8 5 2 16,-2-5 9-16,0 2 14 0,0 0-11 0,-4-2 11 16,2-1-14-16,-4 0-6 0,-2-1-4 0,0-2-5 15,-4-1-3-15,-1-2-4 0,-2-1 0 0,-2 0 1 16,-3-1-6-16,-3-1-4 0,0-4-9 16,-6 1-10-16,1-1-12 0,-4 1-10 0,-2-2-3 15,-1 2-8-15,-1 0 3 0,-3 1 2 16,0 3 13-16,-2-1-18 0,2 3 16 0,-5-1-21 15,3 5 25-15,-3-1-16 0,-1 2 21 0,0 1-31 16,-2 1 33-16,-1 0-30 0,-2 2 7 0,-1 1 2 16,-3-1-3-16,-1 3 3 0,-1-2 1 0,-4 4 3 15,-3-2-6-15,-2 2 11 0,-1 0 28 0,-5 1-63 16,-3 1-55-16,1 3-105 0,-14-3-173 0,13 1-186 16,0 6-119-16</inkml:trace>
  <inkml:trace contextRef="#ctx0" brushRef="#br0" timeOffset="205892.51">26935 14316 458 0,'0'0'328'0,"5"-15"-77"16,-5 15-33-16,6-12-37 0,-6 12-36 0,2-14-22 15,-2 14-10-15,-3-12-14 0,3 12-9 0,-9-12-12 16,9 12-18-16,-11-10 3 0,11 10-12 0,-21-8-5 16,21 8-3-16,-26-2-2 0,26 2-3 0,-34 3 24 15,14 4-37-15,-3 0 39 0,-5 3-42 0,-1 5 31 16,0 1-39-16,0 3 7 0,-1 3-2 0,0 2-2 16,-5 5 0-16,1 4-1 0,0 0-1 15,4 1-1-15,0 0 1 0,2 4-6 16,-1-1 13-16,3 4 4 0,5-8 5 0,3 1 2 15,0 3 9-15,2-1 8 0,2 3 5 0,4-3-13 16,1 4 23-16,2 2-28 0,3-1-5 0,1 0-6 16,5 1-2-16,0 2-7 0,3-1 5 0,1-1-13 15,3 0 1-15,3-2 4 0,2-2-2 0,1-4 9 16,3 1 0-16,5-3 5 0,0-4-6 0,4-2 7 16,4-1-5-16,2-4 4 0,4-2-8 15,1-1 2-15,11-2-5 0,-6-3 4 0,1-4-9 16,3-1 9-16,-1-4-4 0,5 2 14 0,-2-6-3 15,1 0 10-15,1-6-5 0,10 1 10 16,-3-5-1-16,-1-1 5 0,-2-4-8 0,-3-2 4 16,1-1-9-16,-2-3 8 0,-2-3-3 0,-1 1 21 15,-3-3-11-15,-2-3 10 0,-2 2-32 0,-2-5-9 16,-3 3-9-16,-2-5 6 0,-4 0-34 0,0-2-4 16,-8 3-8-16,-1 2-5 0,-2-5-5 0,-1 2-3 15,-2-3-3-15,-5-1-3 0,0 1 1 0,-3-4-9 16,-3 1 2-16,-1 0-7 0,-6-1 4 0,-1 0-9 15,-5-1 4-15,-2 3-2 16,-4-1-4-16,-8-3 7 0,-2 1 5 0,-6 2 0 16,-2 1 1-16,-5 7 7 0,-3 1 29 0,-5 2-28 15,-1 2 34-15,-4 3-35 0,0 5 41 0,-1 2-31 16,-5 0 34-16,4 2-52 0,4 7-48 0,-8 0-89 16,-4-2-164-16,10 3-284 0,-8-1-175 0</inkml:trace>
  <inkml:trace contextRef="#ctx0" brushRef="#br0" timeOffset="208143.51">16287 13096 103 0,'0'0'438'15,"-5"10"-145"-15,5-10-69 0,-7 17-40 0,2-3-33 16,-1-1-36-16,-1 4-25 0,0 0-9 0,-1 3-8 15,2-2-22-15,-1-1-2 0,0-2-8 16,2 2-13-16,-1-5 1 0,1 2-9 0,3-2-2 16,-1-3-1-16,3-9-4 0,-5 15-3 0,5-15 10 15,-6 14 36-15,6-14 5 0,-4 11 24 0,4-11-13 16,0 0 30-16,0 0-50 0,0 0 22 0,0 0-47 16,0 0 22-16,4-10-36 0,0 1 27 0,3-5-37 15,1-5 27-15,1-1-37 0,2-3 33 16,2-3-35-16,2-2 1 0,-1 2 4 0,4 2 30 15,-4 2-34-15,3 1 25 0,-3 5-25 0,1 0 28 16,-3 4-37-16,-2 2 38 0,1 2-34 16,-3 1 32-16,-8 7-33 0,16-4 24 0,-16 4-22 15,0 0 26-15,19 4-31 0,-19-4 7 0,11 14 1 16,-4-5 2-16,-5 2 32 0,2-1-35 0,-1 0 20 16,-3 4-19-16,1-3 27 0,-1 0-28 0,-3 0 29 15,3-11-32-15,-2 19 32 0,2-19-33 0,-3 17 32 16,3-17-33-16,0 14 36 0,0-14-39 15,-1 10 38-15,1-10-20 0,0 0 44 0,0 0-39 16,1 10 29-16,-1-10-36 0,0 0 30 0,10-9-33 16,-2 2-2-16,2-4-3 0,3-4 36 0,1-2-32 15,4-5 2-15,1 0 0 0,-1-1 3 16,3 1 28-16,-1 2-26 0,-6 3 20 0,3 1-30 16,-3 4 38-16,0-1-32 0,-3 4 30 0,-2 1-35 15,0 1 35-15,-9 7-39 0,17-7 30 0,-17 7-30 16,0 0 23-16,20 4-26 0,-20-4 34 0,12 15-31 15,-8-3 27-15,-1 3-28 0,1 3 28 0,-4 0-31 16,-1 5 27-16,-3 0-24 0,-1 2 22 16,1 1-22-16,-5 2 30 0,-2 2-35 0,1-3 18 15,-1 2-57-15,1-3-6 0,1-6-45 0,0 2-48 16,3-3-48-16,2-5-60 0,0-2-95 0,4-12-159 16,0 17 9-16</inkml:trace>
  <inkml:trace contextRef="#ctx0" brushRef="#br0" timeOffset="208311.51">16905 13256 499 0,'9'-6'476'0,"1"-1"-136"16,-10 7-53-16,13-9-97 0,-13 9-12 15,9-5-64-15,-9 5 1 0,0 0-60 0,0 0 33 16,0 0-45-16,13 8 21 0,-13-8-40 0,0 14 24 16,-3-1-37-16,2-1 27 0,-4 4-22 0,1 4 7 15,-2 1-6-15,1 1-4 0,-1 2-19 0,1 1-63 16,-1-1-119-16,1-2-102 0,-2 4-312 0,4-4-136 15</inkml:trace>
  <inkml:trace contextRef="#ctx0" brushRef="#br0" timeOffset="209210.51">18929 13265 242 0,'9'-14'547'0,"-2"2"-176"0,-1 0-79 0,2 1-70 16,-3 3-34-16,1-2-6 0,-2 2-58 0,-4 8 14 0,9-14-50 15,-9 14 17-15,8-10-57 0,-8 10 18 16,0 0-47-16,0 0 28 0,0 0-43 0,0 0 33 16,11 13-35-16,-12-2 27 0,1 4-37 0,-1 3 24 15,-1 5-25-15,-3 2 29 0,3-4-12 0,-3 3 5 16,1 0 1-16,0-2-33 0,0 0 33 0,0-5-32 16,2 0 23-16,0-5-18 0,0 0 28 15,-1 0-36-15,3-12 39 0,-2 16-28 0,2-16 68 16,-3 13 16-16,3-13 35 0,0 0-33 0,0 0 2 15,0 0-31-15,0 0 0 0,0 0-3 16,14-9-6-16,-7-3-32 0,2-3 7 0,2-6 12 0,2-1-25 16,2-5 11-16,1 1-26 0,1-1 6 15,0 0-18-15,1 1 3 0,-3 1 0 0,2 2 17 16,-6 8-16-16,2 0 27 0,-4 3-20 0,-3 1 2 16,3 3 12-16,-9 8-17 0,9-12-1 0,-9 12 26 15,0 0-19-15,0 0 23 0,13 9-25 0,-13-9 25 16,4 17-17-16,-4-4 13 0,2-1-13 15,-4 3 23-15,2 1-25 0,-1 1 23 0,-2-1-26 16,3-2 25-16,-2-1-23 0,2 0 21 0,-2-2-15 16,2-11 12-16,-2 17 2 0,2-17 1 0,-2 15 1 15,2-15 19-15,-1 10 20 0,1-10-2 16,0 0-10-16,0 0-23 0,0 0 5 0,0 0-16 16,19-7 4-16,-10-4-16 0,2-3 6 0,1-3-27 15,1-8 14-15,4 4-16 0,-1-3 13 0,-2 0-29 16,2 0 31-16,-2 5-20 0,-3 2 25 0,1 0-20 15,-1 2 23-15,-2 5-19 0,-1-2 25 0,-2 6-15 16,2-2 15-16,-8 8-17 0,9-10 24 16,-9 10-27-16,0 0 32 0,0 0-21 0,23 4 13 15,-17 2-16-15,1 3 17 0,0 3-22 0,0 2 36 16,-5 2-25-16,3 2 23 0,-3 2-24 0,-1 0 22 16,-2 4-25-16,-1-1 26 0,-2 2-5 15,1-1-3-15,-6 5-4 0,0-2-44 0,0 0-46 16,-4 0-51-16,5-6-36 0,2 1-35 0,0-3-28 15,2-4-53-15,1-4-9 0,6-1-203 0,-3-10 31 16</inkml:trace>
  <inkml:trace contextRef="#ctx0" brushRef="#br0" timeOffset="209475.51">19492 13496 119 0,'7'-13'482'0,"2"1"-151"0,0-4-69 0,-2 2-35 16,-1-1-52-16,3-3-14 0,-3 5-35 0,-1-1 17 15,3 0-47-15,0 2 23 0,-2 3-58 0,-1-3 23 16,2 4-45-16,0 2 19 0,2 0-39 0,-9 6 15 15,16-7-30-15,-16 7 31 0,17 0-35 16,-17 0 25-16,23 7-31 0,-11-1 24 0,-2 3-27 0,3 1 18 16,-4 1-18-16,-1 1 26 15,2 3-2-15,-4 3-28 0,-1-4 28 0,-4 3-26 16,1-2 26-16,-4 1-32 0,1 1 36 0,-3-1-33 16,-2 2 32-16,-3-1-26 0,4-3 27 0,-3 1-30 15,2-3 3-15,-3 0-6 0,5-3 8 0,-1 1-2 16,5-10 5-16,-8 12 1 0,8-12-1 0,-5 12 26 15,5-12-37-15,7 10-48 0,-7-10-58 0,28 8-127 16,-3-7-95-16,16-1-193 0,10-1-25 0</inkml:trace>
  <inkml:trace contextRef="#ctx0" brushRef="#br0" timeOffset="210311.52">21283 13355 149 0,'1'-12'464'0,"3"1"-117"0,-2 0-72 15,0-1-39-15,4 0-51 0,-3 1-22 0,2 0-22 16,-1 1-18-16,0-1-17 0,0 2 6 0,-4 9 22 15,6-14-61-15,-6 14 20 0,6-11-55 0,-6 11-10 16,0 0-5-16,0 0 25 0,0 0-39 16,0 0 21-16,7 12-28 0,-9 1 24 0,1 0-30 15,0 5 34-15,-2 6-39 0,-3 1 34 0,2 0-37 16,-1 0 36-16,1 2-39 0,-1 0 25 0,0-2-32 16,0 0 40-16,0-3-33 0,4-3 34 0,-3 0-29 15,1-2 27-15,-1-5-34 0,3 0 15 0,1-12-12 16,-4 18-1-16,4-18 12 0,-3 14 35 15,3-14 5-15,0 0 16 0,0 0-33 0,0 0 17 16,0 0-27-16,8-7 17 0,-4-3-30 0,5-5 29 16,1-4-28-16,6-3 26 0,0-4-28 0,1 1 26 15,2-4-28-15,1 4 16 0,-3 0-15 16,2 5 14-16,-1-2-21 0,-4 6 0 0,0 3 3 16,-2 0 3-16,-3 2-2 0,-3 4 0 0,1 0 7 15,-7 7-4-15,11-8-8 0,-11 8 10 0,0 0 24 16,0 0-23-16,10 6 19 0,-10-6-26 0,0 11 23 15,0 0-18-15,0-11 14 0,-2 20-28 16,0-7 33-16,0-1-26 0,-1 2 27 0,2-2-29 16,0 1 28-16,-1-2-31 0,2-11 24 0,-1 18-20 15,1-18 23-15,-1 14-22 0,1-14 29 0,0 12-31 16,0-12 31-16,0 0-29 0,9 7 26 16,-9-7-26-16,15-2 24 0,-2-3-28 0,1-2 37 15,4-3-33-15,1-2 28 0,3-4-29 0,1-3 28 16,1-1-31-16,-1 0 31 0,-3 3-27 0,2-1-5 15,-4 3 12-15,-4 1 2 0,1 2-1 0,-3 4 3 16,-3-4 5-16,-1 7-7 0,-1 0 0 0,-7 5 0 16,9-7-1-16,-9 7 0 0,0 0 23 15,0 0-26-15,9 9 26 0,-9-9-27 0,0 20 23 16,-2-8-23-16,-2 5 18 0,0 5-29 0,-3 2 36 16,2-2-30-16,-5 9 19 0,0-1-66 0,0 0-2 15,-2 1-48-15,2-1-14 0,0 0-48 0,-2-2-59 16,3 0-18-16,4-7-68 0,1 0-203 0,2-2 4 15</inkml:trace>
  <inkml:trace contextRef="#ctx0" brushRef="#br0" timeOffset="210751.51">21950 13633 365 0,'5'-9'379'0,"-1"-1"-100"16,1 2-47-16,-5 8-26 0,5-14-36 0,-5 14-36 15,8-13 22-15,-8 13-42 0,5-13 7 0,-5 13-49 16,7-9 10-16,-7 9-42 0,8-7 16 0,-8 7-34 16,0 0 11-16,18-4-26 0,-18 4 27 15,14 3-31-15,-14-3 21 0,16 9-25 16,-10-2 23-16,2 0-29 0,-2 1-7 0,-1 2-5 0,-1-2 29 16,-1 3-10-16,-3-11 0 0,2 17 2 15,-3-7-2-15,1-10 8 0,-5 19-17 0,1-11 10 16,-1 1-4-16,0-1 4 0,-3 1 1 0,8-9 0 15,-11 11-1-15,11-11 0 0,-11 9-2 0,11-9 4 16,-9 7-6-16,9-7 6 0,-6 9-1 0,6-9-1 16,0 0 0-16,-8 8-1 0,8-8-8 0,0 0 9 15,-5 7-3-15,5-7 5 0,0 0 1 16,-2 10-2-16,2-10-2 0,1 12 2 0,-1-12-7 16,1 14 7-16,-1-14-2 0,7 15 19 15,-5-5-17-15,3 0 7 0,-1 0 12 0,1 0-2 16,0 0-9-16,-1 0 9 0,1 0-8 0,-1 0 4 0,1-1-1 15,-5-9-1-15,5 15-1 0,-5-15-2 16,5 12-1-16,-5-12 2 0,3 11-12 0,-3-11 18 16,-5 11-11-16,5-11 5 0,-15 12 0 0,0-7-9 15,-2-3-26-15,-8 1-76 0,-3-3-63 0,-9-3-143 16,-1 1-327-16,-4-5-166 0</inkml:trace>
  <inkml:trace contextRef="#ctx0" brushRef="#br0" timeOffset="211798.51">24310 13295 397 0,'7'-18'427'0,"-2"5"-111"16,1 0-61-16,-1 3-51 0,-2 0-45 0,-3 10-32 15,5-14-25-15,-5 14-21 0,0 0-13 16,0 0-3-16,0 0-10 0,0 0-19 0,-13 10 1 15,4 4-5-15,0 3-8 0,0 4 17 16,-3 5-31-16,1 2 22 0,-1 2-26 0,1 2 14 0,0-1-22 16,-2 2 5-16,5-2-1 0,-1-1 6 15,-1-3-10-15,5-3 1 0,0-3-1 0,1-1-6 16,0-5 9-16,2-2-28 0,0-2 8 0,2-11 40 16,-5 16 13-16,5-16-2 0,0 0-6 0,3 10-14 15,-3-10 2-15,0 0-6 0,10-10 3 16,-3 1-1-16,2-8-1 0,3 2 20 0,1-7-30 15,5-3 16-15,-1-3-15 0,7-1 25 0,-4-3-33 16,3 1 26-16,4-7-35 0,-4 6-7 0,1 2 10 16,-1 4 0-16,-2 2-7 0,-1 2 7 0,-6 6 23 15,0 1-19-15,0 1 3 0,-5 4 1 16,-2 3 2-16,-1-1-3 0,-6 8-4 0,13-5 9 16,-13 5-4-16,0 0 5 0,10 5 2 0,-10-5 1 15,5 14 25-15,-5-14-28 0,0 19 18 0,0-6-18 16,-1-1 27-16,-2 1-29 0,1 3 25 15,-1-3-27-15,-1 3 27 0,2-3-29 0,-1-1 29 16,-2-2-31-16,4 1 20 0,1-11-19 0,-4 14 35 16,4-14-40-16,-4 13 34 0,4-13-27 0,0 0 31 15,-1 12-33-15,1-12 32 0,0 0-36 0,0 0 34 16,17-5-40-16,-8-1 36 0,2-2-33 0,4-4 25 16,2 0-32-16,2-4 22 0,3 0-21 15,0-1-2-15,-1 3 7 0,-3 0 10 0,2 3-9 16,-3 0 4-16,-4 1 5 0,1 2-8 0,-2 1 11 0,-2 2-5 15,-10 5 6-15,13-7 5 16,-13 7-6-16,0 0 1 0,0 0-2 0,23 3-9 16,-23-3 16-16,7 15-4 0,-3-4 30 0,-4 1-29 15,3 3 25-15,-5 2-27 0,1 4 25 0,-3 4 1 16,-2-2-33-16,-4 7 31 0,-1 1-38 0,1 1 32 16,-4-1-47-16,3 1-50 0,-1-3-67 0,1 2-68 15,3-8-55-15,2-2-291 0,-1-4-75 0</inkml:trace>
  <inkml:trace contextRef="#ctx0" brushRef="#br0" timeOffset="212161.07">24865 13631 229 0,'14'-17'413'0,"-3"0"-109"16,2 0-72-16,-3 2 6 0,1 0-50 0,-4 4 0 16,-3 1-30-16,4 3-6 0,-8 7-57 0,7-14 6 15,-7 14-49-15,0 0 6 0,0 0-30 0,0 0 24 16,0 0-36-16,0 0 24 0,-3 15-34 0,-3-4-4 15,0 2 1-15,1 3-8 0,-1 1 7 0,-1 1-4 16,3 1 6-16,0-3-1 0,1 1 0 16,2-4-3-16,1-1 10 0,0 2-18 0,1-4 10 15,1-1-5-15,-2-9 12 0,8 15-8 0,-8-15-1 16,13 10-1-16,-13-10 1 0,20 0-10 16,-20 0 10-16,28-8-3 0,-8-1 3 0,1-3 0 15,2-3 0-15,4-2-1 0,-3-4 1 0,1 3-9 16,0-1 39-16,-2 3-42 0,-4 2 35 0,-3 3-28 15,0 2 24-15,-6 1-27 0,1 2 24 0,-11 6-27 16,14-8 20-16,-14 8-22 16,0 0 24-16,6 8-20 0,-6-8 3 0,-4 18 0 0,-1-3 3 15,-4 2-1-15,0 3-7 0,-2 1 6 0,-1 6 10 16,3 2-44-16,0 0-74 16,3-5-84-16,0 1-139 0,3-2-209 15,3 2-46-15</inkml:trace>
  <inkml:trace contextRef="#ctx0" brushRef="#br0" timeOffset="213421.16">26767 13493 482 0,'4'-9'393'0,"-4"9"-103"15,4-13-43-15,-4 13-57 0,3-12-49 0,-3 12-30 16,0 0-33-16,2-9-8 0,-2 9 6 0,0 0-28 16,0 0 10-16,-6 9-13 0,-1 2-11 15,1 2 1-15,-4 5-15 0,-2 6 7 16,-3 5-3-16,2 1-29 0,-3 3 35 0,0 0-38 15,0-1 40-15,0 1-36 0,1-1 17 0,2 0-22 16,-1-3 26-16,1-3-28 0,3-4 31 0,1-3-33 16,2-2 32-16,0-3-33 0,3-3 26 0,-1-2-1 15,5-9 42-15,-7 14 18 0,7-14-26 0,0 0-2 16,0 0-9-16,0 0-9 0,0 0-5 0,0 0-8 16,7-19-10-16,2 2-17 0,3-4 11 15,4-5-8-15,2-2-2 0,5-5-3 0,7-6-2 16,2-2-8-16,1 4 8 0,0-2 21 0,5 3-24 15,-6 3 23-15,-2 5-25 0,-4 7 24 0,-4-3-14 16,1 5 7-16,-5 6-12 0,-4-1 29 16,0 4-28-16,-2 1 2 0,-5 2 4 0,-7 7 1 15,14-10-2-15,-14 10 19 0,0 0-15 0,0 0 26 16,13 5-27-16,-13-5 30 0,-2 13-28 0,-2 0 27 16,-3-1-26-16,-1 6 6 0,-1 1-8 0,0 0 10 15,-3-2 6-15,3 2-1 0,0-4 9 16,-1 3-10-16,4-4-1 0,1 0-2 0,-1-4-4 15,2 0-25-15,4-10 45 0,-2 16-8 0,2-16-26 16,4 13 30-16,-4-13-6 0,15 7 0 0,-15-7-11 16,26 2 3-16,-8-5 5 0,2-3-6 0,2-1-2 15,5-6 0-15,-2-2-5 0,3 1 8 0,-4-1 6 16,1-2-18-16,-2 2 17 0,-5 2-21 16,-3 2 27-16,0 1-23 0,-3 1 32 0,-3 3-33 15,0-1 16-15,-9 7-17 0,11-8 26 0,-11 8-29 16,9-5 24-16,-9 5-24 0,0 0 23 15,0 0-19-15,0 0-6 0,2 13 14 0,-2-13 1 16,-7 21 7-16,5-6 1 0,-2-2-3 0,1 5 1 16,1-2-3-16,-1 1-15 0,2 1 21 0,1 1-2 15,2-2-3-15,1 0-14 0,1-2-51 0,1-2 9 16,1 1-27-16,2-3 11 0,1-2-10 0,-1-3 17 16,2 0 5-16,-10-6 11 0,16 3 7 0,-16-3 15 15,22-2-1-15,-12-3 12 0,4-3 1 16,0-1 16-16,2-2-2 0,-5-2 34 15,2 3-3-15,-3-2 34 0,-1 0 14 0,-2 3-12 16,-2 1 2-16,0-2-14 0,-5 10-7 0,6-15-12 16,-6 15-5-16,3-11-8 0,-3 11-4 0,0 0-10 15,0 0 5-15,-3-8-4 0,3 8 1 0,0 0-3 16,-6 7-7-16,6-7 9 0,-6 13-30 0,4 0 13 16,0-2-7-16,0 3 33 0,2 3-31 0,0 1 36 15,2 1-32-15,0 1 42 0,1 1-41 0,2 3 24 16,-3-2-26-16,2 2 32 0,1-2-29 15,-1 2 34-15,0-3-27 0,1 0 27 16,-2 0-2-16,2-4-10 0,-3 0 7 0,1-1-7 16,-1-1 1-16,1-3-2 0,-2-2-3 0,-1-10 0 15,4 17-4-15,-4-17-5 0,1 14 10 0,-1-14-2 16,2 11 5-16,-2-11-3 0,0 0-1 0,-8 6-4 16,8-6-2-16,-15-5 1 0,3 1-6 0,-3-4-15 15,-2-4-20-15,-2 0-69 0,-2-6-68 0,0-2-87 16,2-2-353-16,3-3-144 0</inkml:trace>
  <inkml:trace contextRef="#ctx0" brushRef="#br0" timeOffset="213563.16">27575 13626 584 0,'24'-4'382'16,"3"-2"-94"-16,1 2-62 0,4-1-67 0,4 2-23 15,1-1-27-15,4 4-22 0,-1 4-15 0,-1-1-16 16,3 2-27-16,-2 1-84 0,-3 1-117 0,3-1-378 15,-5-3-55-15</inkml:trace>
  <inkml:trace contextRef="#ctx0" brushRef="#br0" timeOffset="-212745.68">16458 14483 217 0,'0'0'305'0,"0"0"-107"0,0 0-39 16,0 0-33-16,5-10-16 0,-5 10-8 16,0 0-292-16,0 0 29 0,0 0 282 15,0 0 5-15,0 0 4 0,0 0 4 0,15 3-36 16,-15-3-12-16,0 0-26 0,0 0 9 0,0 0-37 15,0 0 19-15,0 0-17 0,0 0 25 0,0 0-26 16,0 0 28-16,0 0-20 0,0 0 29 0,0 0-40 16,0 0 36-16,-4 10-44 0,4-10 29 0,-16 6-35 15,4-3 22-15,-3 2 10 0,-3 3-7 0,-3 1 2 16,-2 0-7-16,-7 5 1 0,1-3-6 0,-3 3-3 16,-1 1-9-16,-2-1 10 0,-1 0-20 0,-1 1 6 15,0 0-1-15,0-1 3 0,4 0-8 16,0-1-3-16,3-2-4 0,2-1 3 15,5-2-5-15,5 0 4 0,3-4-2 0,2 1-1 16,13-5 1-16,-20 8-2 0,20-8 3 0,-16 6-8 16,16-6-13-16,-11 7-7 0,11-7-45 0,0 0-4 15,-10 5-55-15,10-5-41 0,0 0-39 0,0 0-110 16,0 0-172-16,0 0 52 0</inkml:trace>
  <inkml:trace contextRef="#ctx0" brushRef="#br0" timeOffset="-211911.68">14613 14751 309 0,'0'0'329'16,"1"-9"-85"-16,-1 9-23 0,-1-11-39 0,1 11 0 16,-1-11-85-16,1 11 36 0,-3-12-52 0,3 12 33 15,-1-11-33-15,1 11 17 0,0 0-50 16,-3-13 27-16,3 13-43 0,0 0 22 0,-1-8-45 15,1 8 32-15,0 0-44 0,0 0 38 0,0 0-39 16,0 0 33-16,0 0-9 0,0 0-9 16,0 15-31-16,1-1 40 0,2-2-34 0,-2 1 39 15,4 3-40-15,-1 4 31 0,1 1-2 0,0 0-16 16,0 0 7-16,-1 3 4 0,3-4-7 0,-1 2 3 16,0-2-2-16,-2-1 22 0,1 2-26 0,-1-5-10 15,1 0 9-15,0 0 3 0,-2-3 1 16,-1 0-1-16,1-2 1 0,-3-11 1 0,2 17-1 15,-2-17-3-15,2 14 6 0,-2-14 13 0,-3 12 9 16,3-12 1-16,-6 14-3 0,-2-7 0 0,-1-3-3 16,-2 4-8-16,-6-2-3 0,4 1 3 0,-7-3-4 15,0 4 0-15,0-2 26 0,-3 0-34 16,3-1 27-16,-1-1-36 0,3 0 27 0,2 0-32 16,-1-1 33-16,17-3-34 0,-25 6 31 0,25-6-39 15,-18 3 15-15,18-3-55 0,-14 5-11 0,14-5-28 16,0 0-37-16,0 0-14 0,0 0-19 15,0 0-26-15,0 0-28 0,0 0-262 0,21-4 66 16</inkml:trace>
  <inkml:trace contextRef="#ctx0" brushRef="#br0" timeOffset="-210980.68">14819 15023 495 0,'19'-10'341'0,"-4"1"-99"0,2-4-15 0,-3 4-51 15,-4 1-18-15,-2 0-62 0,-3 0 21 0,-5 8-45 16,7-13 21-16,-7 13-7 15,4-12-13-15,-4 12-13 0,0 0-8 0,0-11-24 16,0 11 4-16,0 0-8 0,0 0-8 0,0 0-2 16,0 0-2-16,-18 3-2 0,18-3-5 0,-12 12-17 15,5-4 15-15,2 3 1 0,1 0-2 0,2 1 20 16,-2 0-22-16,1 1-1 0,2-1 0 0,0 1 1 16,1-1-2-16,1 1 2 0,0-2 0 0,-1-1 0 15,0-10 1-15,5 17 0 0,-5-17-3 0,7 14 2 16,-7-14-4-16,10 10 8 0,-10-10 1 15,11 4-8-15,-11-4 1 0,15-3-2 0,-15 3-19 16,16-9 22-16,-7 3-2 0,0-4 31 16,1-2-29-16,-1-3 2 0,0-1-2 0,0-2 1 15,-3 0-21-15,0 3 27 0,0 0-5 0,-1 2-25 16,-2 1 39-16,2 2-35 0,-5 10 27 0,5-15-25 16,-5 15 20-16,4-13-17 0,-4 13 8 0,2-9-5 15,-2 9 31-15,0 0-4 0,0 0-1 0,0 0-7 16,0 0-9-16,0 0 11 0,9 9-9 0,-9-9 0 15,3 13 4-15,-2-2-3 0,-1-11 1 16,0 19-4-16,1-7 16 0,1-1-17 0,-2-1 0 16,0-10 0-16,2 20 2 0,-2-20 0 0,0 17 1 15,0-17 0-15,4 13-9 0,-4-13 11 0,4 11-3 16,-4-11 2-16,0 0 0 0,13 5-1 16,-13-5 0-16,0 0 18 0,23-5-30 0,-23 5 32 15,21-8-26-15,-9 1 5 0,2-1 0 0,-1 3 1 16,-2-2 0-16,2 1 4 0,-3 1-15 0,-1-1 18 15,-9 6-9-15,18-7 0 0,-18 7 0 16,14-7 2-16,-14 7-1 0,14-1 1 0,-14 1-11 16,0 0 11-16,23-3 6 0,-23 3-12 0,0 0-4 15,23 3-1-15,-23-3-1 0,21 1-1 0,-21-1-18 16,21 4 4-16,-21-4-10 0,26 2 1 0,-26-2 4 16,28 3 3-16,-28-3 2 0,26 1 0 0,-26-1-5 15,28 0 9-15,-28 0 5 0,25-3-2 0,-25 3-13 16,22-2 25-16,-22 2-13 0,20-5 21 15,-20 5-25-15,18-8 32 0,-18 8-19 0,15-9 18 16,-15 9-15-16,12-11 21 0,-12 11-14 16,9-13 28-16,-9 13-33 0,6-12 52 0,-6 12-35 15,4-12 30-15,-4 12-33 0,0 0 27 0,0-15-33 16,0 15 27-16,0 0-39 0,-6-11 37 0,6 11-35 16,0 0 29-16,-13-5-30 0,13 5 28 0,0 0-21 15,-18 2 19-15,18-2-39 0,-14 7 37 0,14-7-2 16,-13 9-6-16,13-9 1 0,-10 12 2 0,10-12-13 15,-9 12 4-15,9-12-10 0,-1 11 14 0,1-11-7 16,1 10-2-16,-1-10 2 16,7 9-2-16,-7-9 1 0,12 7 0 0,-12-7-8 15,12 3 15-15,-12-3-3 0,0 0-2 0,23-2 4 16,-23 2-23-16,15-6 29 0,-15 6-44 0,15-7 52 16,-15 7-31-16,17-12 32 0,-17 12-28 0,14-13 32 15,-14 13-29-15,14-12 35 0,-14 12-35 0,9-10 45 16,-9 10-39-16,9-8 40 0,-9 8-37 0,8-8 32 15,-8 8-39-15,0 0 32 0,8-8-43 0,-8 8 38 16,0 0-36-16,0 0 48 0,0 0-50 16,0 0 34-16,17 1-34 0,-17-1 42 0,4 9-23 15,-4-9 6-15,7 14-5 0,-7-14-11 0,6 18-25 16,-1-9-35-16,-3 3-45 0,2-1-55 16,0 0-25-16,0-1-315 0,1 1 24 0</inkml:trace>
  <inkml:trace contextRef="#ctx0" brushRef="#br0" timeOffset="-210158.67">18992 14687 154 0,'9'-8'440'0,"-9"8"-132"0,0 0-86 0,0 0-16 16,6-8-59-16,-6 8-7 0,0 0-50 0,0 0 25 15,0 0-53-15,7-9 22 0,-7 9-42 0,0 0 21 16,0 0-41-16,0 0 23 0,0 0-45 15,0 0 32-15,0 0-28 0,0 0 28 16,-13 4-31-16,4 1 36 0,-6 1-33 0,-2 4 40 16,-5-1-34-16,-2 3 39 0,-3 0 0 0,-5 1-5 15,2 3-6-15,-4-3-3 0,0 1-5 0,-1 1-6 16,-4-1-9-16,0 0-12 0,2-1-7 0,0 1 23 16,0-2-4-16,4 0-2 0,1-1-6 15,4-1-1-15,6-1-4 0,2-1 1 0,1 0-8 0,6-2-14 16,1 0-28-16,12-6-41 0,-19 6-62 15,19-6-61-15,-13 7-126 0,13-7-185 0,0 0-5 0</inkml:trace>
  <inkml:trace contextRef="#ctx0" brushRef="#br0" timeOffset="-208809.68">17608 15330 368 0,'5'-10'500'0,"-5"10"-146"15,4-15-73-15,-4 15-81 0,6-10-32 0,-6 10-40 16,3-10-21-16,-3 10-23 0,0 0-17 0,4-8-13 15,-4 8-9-15,0 0-17 0,0 0 2 0,0 0-10 16,2 17-27-16,-2-6 29 0,2 3-34 0,0 4 32 16,-2 2-35-16,3 3 24 0,-2 1-39 0,2 1 48 15,-2 1-29-15,0-1 30 0,-1 2-38 0,1-4 31 16,1 1-12-16,-1-1-20 0,0-4-17 16,3-2-16-16,-3 0 27 0,2-1-7 15,-2-5-10-15,0 1-21 0,-1-12 24 0,4 17-17 16,-4-17 40-16,3 9-15 0,-3-9 22 0,0 0-12 15,0 0 21-15,0 0-16 0,0 0 22 0,6-12-26 16,-6 0 34-16,-2-5-21 0,-1-5 17 0,0-5-17 16,0-7 19-16,-4-4-16 0,1-3 19 0,0-2-4 15,-1 1 41-15,2-2-2 0,-1 1-5 0,1 5 7 16,-1 0 28-16,3 2-23 0,0 10 10 0,0 2-23 16,2 0-10-16,1 7-3 0,0 2-6 15,0 0-6-15,3 3-5 0,1-4-3 0,1 7-8 16,4-1 5-16,-2 1-7 0,2 3 6 15,3 1-4-15,-12 5-1 0,20-4 25 0,-20 4-31 16,21 4 23-16,-10 1-35 0,1 2 37 0,-3 3-30 16,0 0 27-16,-3 3-29 0,0 1 3 0,-2-1 3 15,-3 2 1-15,-1 0-5 0,-1 1 3 0,-3 1 8 16,2 1-1-16,-5 1 0 0,2 0-1 0,-1 0-28 16,1-1 36-16,-2 1-30 0,-2-1 26 0,3 2-23 15,0-2 31-15,-1-1-30 0,1 0 31 16,1-3-28-16,0 1 29 0,2-1-21 0,-1-2 4 15,3 0-43-15,0-3 22 0,1-9-39 0,2 20 22 16,-2-20-34-16,8 13-1 0,-8-13-11 16,13 13 2-16,-13-13-10 0,18 5 24 0,-18-5 11 15,21 4 10-15,-21-4 12 0,23-1 7 0,-23 1 13 16,25-5 12-16,-25 5 12 0,23-9 18 0,-23 9 24 16,20-7-4-16,-20 7 31 0,14-8-29 0,-14 8 37 15,11-10-33-15,-11 10 28 0,10-7-38 16,-10 7 26-16,0 0-43 0,10-8 26 0,-10 8-47 15,0 0 35-15,0 0-38 0,0 0 32 0,0 0-38 16,0 0 40-16,0 0-46 0,5 8 37 0,-5-8-37 16,-5 17 30-16,5-17-31 0,-3 17 33 0,3-8-36 15,0-9 27-15,-1 20-30 0,2-8 21 0,-1 0-30 16,2-2 30-16,0 0-40 0,-2-10 25 16,8 17-20-16,-8-17 31 0,11 11-28 0,-11-11 22 15,13 6-13-15,-13-6 28 0,19 0-27 16,-19 0 29-16,24-5-24 0,-9-1 27 0,-3-2-12 15,4-1 6-15,-1-3-15 0,-2 3 32 0,-2-2-27 16,-2 2 40-16,0 3-25 0,-1-1 36 0,-8 7-36 16,11-10 19-16,-11 10-34 0,9-7 39 0,-9 7-41 15,0 0 36-15,0 0-38 0,0 0 35 0,0 0-39 16,7 11 35-16,-7-11-40 0,-4 14 39 0,1-2-37 16,-1-2 35-16,2 4-40 0,-2-1 30 0,0 2-57 15,-1-1 14-15,3-2-51 0,0 1-36 16,-2-4-26-16,4-9-33 0,-1 18-27 15,1-18-228-15,1 12 155 0</inkml:trace>
  <inkml:trace contextRef="#ctx0" brushRef="#br0" timeOffset="-208088.68">18302 15256 304 0,'5'-8'457'0,"-5"8"-131"15,6-15-73-15,-6 15-60 0,0 0-50 16,0 0-54-16,0 0 10 0,0 0-57 0,0 0 20 15,-5 8-32-15,0 1 32 0,-1 3-51 16,-1 2 30-16,-2 4-39 0,3 0 27 0,-2 2-35 16,1-1 15-16,-2 1-24 0,2-1 26 0,2-1-30 15,0-2 31-15,1-3-28 0,-2-2 27 0,2-1-49 16,2 1 56-16,2-11-30 0,-7 14 38 0,7-14-23 16,-2 11 34-16,2-11-37 0,0 0 30 0,0 0-46 15,-4 8 44-15,4-8-44 0,0 0 37 16,0 0-33-16,0 0 28 0,11-7-33 0,-11 7 31 15,17-11-44-15,-8 7 31 0,2-3-38 0,3 1 7 16,-1-3-24-16,5 2 7 0,-4 1-5 0,3-3-18 16,-2-1-10-16,4 0 11 0,-5 0 7 0,3-1 9 15,-7 2 14-15,3 1 13 0,-3-4 17 16,-1 4 23-16,1 1 30 0,-3-2 5 0,-7 9 38 16,11-11-24-16,-11 11 31 0,9-11-40 0,-9 11 16 15,5-8-46-15,-5 8 32 0,0 0-52 0,0 0 40 16,0 0-37-16,0 0 37 0,0 0-47 15,0 0 29-15,-4 8-41 0,-2 2 40 0,1-2-42 16,0 4 37-16,0 0-32 0,-2 2 35 0,3 0-39 16,-2 0 36-16,2-1-44 0,-1 2 44 0,3-2-36 15,-1-3 34-15,2 2-36 0,-2-2 36 0,3-10-35 16,1 15 35-16,-1-15-38 0,4 12 40 0,-4-12-37 16,7 11 35-16,-7-11-33 0,10 5 33 0,-10-5-33 15,0 0 7-15,26-1-4 0,-26 1 32 0,21-6-35 16,-21 6 32-16,26-6-32 15,-26 6 30-15,23-7-33 0,-23 7 26 0,22-6-26 16,-22 6 36-16,17-4-33 0,-17 4 40 0,16-3-45 16,-16 3 35-16,0 0-34 0,20-4 25 0,-20 4-21 15,0 0 33-15,0 0-35 0,23 1 32 0,-23-1-30 16,0 0 32-16,16 6-35 0,-16-6 26 0,10 5-23 16,-10-5 34-16,7 9-36 0,-7-9 35 0,11 8-33 15,-11-8 31-15,10 11-32 0,-10-11 32 0,9 13-36 16,-9-13 34-16,9 12-31 15,-9-12 36-15,11 9-35 0,-11-9 35 0,9 9-33 0,-9-9 31 16,14 8-35-16,-14-8 38 0,14 3-37 16,-14-3 36-16,18 2-34 0,-18-2 35 0,19 3-40 15,-19-3 46-15,18-3-38 0,-18 3 38 0,18-2-32 16,-18 2 31-16,22-3-36 0,-22 3 35 0,20-4-45 16,-20 4 39-16,21-4-53 0,-21 4-9 0,27-4-76 15,-27 4-94-15,29-4-331 0,-7 1-42 0</inkml:trace>
  <inkml:trace contextRef="#ctx0" brushRef="#br0" timeOffset="-207520.68">21931 14979 488 0,'6'-23'437'0,"-2"0"-104"0,0 2-80 15,-1 4-85-15,-2-1-3 0,0 4-38 0,-1 2-15 16,3 0-19-16,-3 12-7 0,1-18-8 0,-1 18-13 15,1-14-13-15,-1 14-11 0,0-12-15 0,0 12 2 16,0 0-12-16,0 0 6 0,-18 2 9 16,4 6 0-16,-1 4-1 0,-8 3 2 0,-1 3 3 15,-3 2 0-15,-3 1 21 0,1 3-3 0,-8 3 21 16,-3 2-21-16,0 1 14 0,1-2-26 0,-2 1 0 16,1-1-12-16,1-2-1 0,7-5-4 0,3 1-6 15,-1-2-8-15,4 1 2 0,2-4-3 16,0-1 0-16,5-4-1 0,4 1-5 0,-2-4-3 15,4 0-23-15,3-2-48 0,1 0-37 0,9-7-17 16,-13 11-40-16,13-11-95 0,0 0-506 0,-16 3-289 16</inkml:trace>
  <inkml:trace contextRef="#ctx0" brushRef="#br0" timeOffset="-204869.68">20899 15519 606 0,'8'-12'342'0,"-4"-3"-102"16,3 4 12-16,-2 0-93 0,-1 3 10 0,-4 8-65 16,7-14 12-16,-7 14-58 0,5-10 8 0,-5 10-38 15,0 0 31-15,0 0-42 0,0 0 28 0,0 0-38 16,0 0 26-16,-12 13-36 0,3-1 29 0,-2 5-38 16,0 0 35-16,-2 2-34 0,-1 3 30 15,0 2-33-15,0 0 31 0,0-2-40 0,2-1 41 16,-3 1-40-16,6-3 37 0,1-2-30 15,0-1 29-15,1-2-1 0,3-2-5 0,2-3-11 16,-2 0 12-16,4-9-3 0,-3 14 1 0,3-14-3 16,2 9 2-16,-2-9-1 0,7 7-1 0,-7-7-3 15,0 0 2-15,19 4-34 0,-19-4 42 0,24-3-33 16,-24 3 34-16,30-3-16 0,-11-2 14 0,-1 4-38 16,0-3 38-16,1 1-38 0,-1-1 27 15,0 2-34-15,0-1 18 0,-1-1-30 0,-1 1 17 16,-2-2-25-16,3 4 16 0,-2-3-19 0,-2 1 14 15,0-1-3-15,1 2 12 0,-3-1-4 16,3-1 9-16,0 0 3 0,-1 0 22 0,1-2-25 16,-2 2 21-16,0 0-3 0,-1-2 4 0,-11 6 2 15,20-9-7-15,-20 9 11 0,15-7-7 0,-15 7 12 16,12-6 24-16,-12 6-9 0,11-7 2 0,-11 7-1 16,0 0-1-16,12-6-7 0,-12 6-1 0,0 0 6 15,0 0-13-15,0 0-2 0,0 0 16 16,0 0-39-16,0 0 38 0,0 0-18 0,0 0 15 15,-6 8-20-15,-1-2 19 0,1 2-19 0,-4 1 17 16,2 1-25-16,0 0 25 0,-2 2-18 0,5-1 14 16,0-1-13-16,0 0 16 0,2 0-18 15,3-10 27-15,-4 16-20 0,4-16 7 0,4 14 2 16,-4-14-7-16,9 11-7 0,-9-11 22 0,15 6-17 16,-15-6 26-16,20 3-26 0,-20-3 39 0,21-3-24 15,-8 1 33-15,1-3-24 0,0 0 35 16,0-3-30-16,-1 2 34 0,0-1-39 0,-6-1 35 15,1-1-43-15,1 2 36 0,-3 0-42 0,-2-2 28 16,-4 9-36-16,4-15 30 0,-4 15-40 0,-1-15 30 16,1 15-32-16,-13-15 27 0,7 8-36 0,-3 0 18 15,-4 1-61-15,0 1-16 0,0-2-57 0,1 5-49 16,-1-2-65-16,0 1-245 0,13 3 41 0</inkml:trace>
  <inkml:trace contextRef="#ctx0" brushRef="#br0" timeOffset="-204352.67">23825 15387 361 0,'7'-7'357'0,"0"2"-99"0,2-4-64 0,0 5-7 16,-2-1-56-16,2-1 30 0,-9 6-50 16,18-11 23-16,-18 11-47 0,15-8 10 0,-15 8-41 15,11-7 15-15,-11 7-43 0,0 0 27 0,11-2-41 16,-11 2 30-16,0 0-36 0,7 10 24 0,-10 2-25 15,2 0 27-15,-4 7-29 0,-2 0 32 16,-2 3-32-16,-3 5 26 0,-1-1-31 0,-3 3 21 16,2-2 2-16,-2 1-12 0,-1 0 3 0,-2 1-2 15,-1-2-6-15,0 1 2 0,-1 1-2 0,-2 0 19 16,1-4-53-16,-1 1-36 0,1 0-64 0,-1-3-83 16,1-2-113-16,3 0-220 0,4-6-42 0</inkml:trace>
  <inkml:trace contextRef="#ctx0" brushRef="#br0" timeOffset="-203074.68">23607 15908 441 0,'4'-9'487'15,"-4"9"-126"-15,4-13-80 0,-4 13-69 0,5-10-46 16,-5 10-30-16,4-9-32 0,-4 9-14 16,0 0-20-16,0 0-4 0,0 0 10 0,0 0-36 15,-10 15-20-15,3-1 3 0,-4 5-11 0,1 3-19 16,-2 2 17-16,-2 3-18 0,3 1 24 0,-2 2-26 16,1-1 19-16,1 0-34 0,-2 0 15 0,4 0-79 15,3-6-51-15,2-2-48 0,0-4-93 0,4-3-259 16,1-4-36-16</inkml:trace>
  <inkml:trace contextRef="#ctx0" brushRef="#br0" timeOffset="-202212.68">23896 16012 340 0,'10'-17'467'16,"-3"3"-142"-16,-1 2-62 0,-3 0-69 16,-3 12-52-16,1-16-11 0,-1 16-33 0,-4-13-16 15,4 13-12-15,-13-8-15 0,13 8-10 0,-23 0-9 16,8 5-12-16,-4 1 2 0,-2 1-40 0,1 2 39 15,2 2-35-15,-1 1 32 0,2 1-34 16,-1-1 32-16,3 3-37 0,2-1 31 0,3-1-22 16,1-2 29-16,3-1-30 0,1-1 29 0,5-9-29 15,-4 16 24-15,4-16-37 0,0 14 40 0,0-14-35 16,5 15 36-16,-5-15-36 0,9 12 37 0,-2-3-35 16,1-4 23-16,1 2-22 0,0 0 33 15,3 1-32-15,-1-2 29 0,3 0-34 0,-1 1 21 0,2-1-49 16,-2-1-30-16,4 0-5 0,-3-2-17 15,4 2-24-15,-2-2-10 0,2-1-68 16,-1 1 67-16,-17-3-67 0,31 0 75 0,-14-3-28 16,-1 0 89-16,0-1-32 0,-3-1 149 0,1 0-41 15,-5 1 122-15,1-2 10 0,-10 6 16 0,18-10-13 16,-18 10-25-16,10-9-19 0,-10 9-13 0,9-10-10 16,-9 10-11-16,0 0 5 0,3-10-35 0,-3 10 21 15,0 0-40-15,0 0 26 0,-13-6-37 0,13 6 28 16,0 0-41-16,0 0-3 0,-17 2 5 0,17-2 0 15,0 0 2-15,-12 7 0 0,12-7 3 16,0 0-3-16,-8 10-6 0,8-10 8 16,0 0-2-16,4 12 6 0,-4-12-4 0,11 8 0 15,-11-8-2-15,20 6 0 0,-20-6-6 0,24 6 9 16,-24-6-6-16,28 4 5 0,-28-4 0 0,28 3-1 16,-28-3 0-16,28 2 1 0,-28-2-7 0,28 1 3 15,-28-1 5-15,26 1-1 0,-26-1-2 0,19 3 4 16,-19-3-3-16,19 3-9 0,-19-3 10 0,18 4-3 15,-18-4 3-15,21 7-1 0,-21-7 0 16,21 10 3-16,-12-5-4 0,5 2-6 16,0-2-6-16,-1 2 15 0,2-2 0 0,3 3-2 0,0 0 0 15,3-2 0-15,-3 1-1 0,1-3 1 16,-3 1-1-16,2-2 1 0,1 0-1 0,-3 0 3 16,3-1 0-16,-1 0-1 0,-18-2-10 0,32-2 8 15,-16 1-3-15,2 0 3 0,-2-2 1 0,0-1 0 16,1-2-1-16,-1 1 1 0,0-4-6 0,-2 1 11 15,-1 0 8-15,-1-1 4 0,-1-2 11 16,-1 1 5-16,1 1 18 0,-2-2-2 0,-2 1 21 16,-1 2-33-16,2-1 26 0,-3 0-31 0,1 0 22 15,-1 1-31-15,-1-2 12 0,2 2-15 0,-2 0 7 16,-4 8-11-16,8-16 2 0,-8 16-17 0,5-16 12 16,-5 16-14-16,5-15 11 0,-5 15-16 0,3-12 10 15,-3 12-13-15,-1-12 10 0,1 12-17 0,-7-10 20 16,7 10-13-16,-9-7 14 0,9 7-18 15,-14-3 16-15,14 3-13 0,0 0 16 0,-22 2-16 16,22-2 8-16,-19 6-6 0,19-6 16 16,-19 12-19-16,11-5 18 0,2 1-18 0,-2 2 16 15,1 3-14-15,0-1-7 0,2 2-17 0,1 1 21 16,2 0-35-16,-1 2 16 0,3-3-48 0,1 4-17 16,3 0-36-16,1 0 25 0,3 1-16 0,0-1-27 15,1-1-48-15,-3-5-321 0,7 2 4 0</inkml:trace>
  <inkml:trace contextRef="#ctx0" brushRef="#br0" timeOffset="-202032.68">25008 16437 92 0,'0'0'621'0,"10"5"-255"0,-10-5-33 16,0 0-111-16,0 0-7 0,0 0-44 0,0 0-8 15,0 0-49-15,13 3-7 0,-13-3-37 0,0 0-3 16,0 0-40-16,17-1-9 0,-17 1-80 0,15-2-56 15,-15 2-88-15,15-5-110 0,-15 5-230 0,22-7-46 16</inkml:trace>
  <inkml:trace contextRef="#ctx0" brushRef="#br0" timeOffset="-197463.68">16956 14236 42 0,'0'0'205'0,"0"0"-9"0,0 0-73 15,0 0-17-15,0 0-28 0,0 0-4 0,0 0-27 16,0 0 2-16,0 0-15 16,0 0-4-16,0 0 4 0,0 0-5 0,0 0 6 15,0 0 2-15,0 0-159 0,0 0 45 0,0 0 173 16,4 10 39-16,-4-10 2 0,0 0-5 0,0 0-19 15,5 9-36-15,-5-9-13 0,0 0-13 0,0 0-8 16,0 0-2-16,0 0-5 0,0 0 15 0,2 10 7 16,-2-10-10-16,0 0 3 0,0 0-12 0,0 0 0 15,0 0-14-15,0 0 1 0,0 0-3 0,0 0 3 16,0 0-9-16,0 0 5 0,0 0-12 16,0 0 11-16,0 0-12 0,0 0 13 0,0 0-18 15,0 0 21-15,0 0-23 0,0 0 17 0,0 0-14 16,0 0 16-16,0 0-19 0,11-7 24 15,-11 7-38-15,0 0 35 0,8-7-23 0,-8 7 14 16,5-10-10-16,-5 10 11 0,6-8-22 0,-6 8 4 16,11-9-9-16,-11 9 4 0,12-12 8 0,-4 5 8 15,0-1 1-15,-1 2 2 0,2-2 1 0,1 1-1 16,1-3-7-16,0 3 6 0,-1 0-3 0,4 0 3 16,-3-1 3-16,0 0-6 0,2-1 1 15,-2 2-3-15,2-1-3 0,1 1 7 0,-2 0-7 16,2 0 4-16,-1 2 0 0,1-2 2 0,-2 1-2 15,4-1-2-15,-2 3-6 0,2-3 8 0,-2 1-4 16,4 2 6-16,-1-1-1 0,2-2 1 16,1 2-1-16,0 0 1 0,0 0-3 0,-2 0 6 15,-1 0-5-15,0 3 3 0,0-4-2 0,1 2-1 16,-3 2 1-16,3-3-3 0,-2 2 0 0,0-1-3 16,1 1-2-16,-1-1 4 0,2 2 1 0,-2-2 0 15,0 1-7-15,0 2 8 0,0-2-3 16,2 1-2-16,0-1-4 0,-1 1-7 0,2 0 15 15,0 2 2-15,0-5-2 0,2 5 0 0,3-1 0 16,1 1 3-16,0-1-11 0,0 1 1 0,2 0 7 16,0 1 4-16,0 0-2 0,-2-1-3 0,1 2 3 15,-2 1-3-15,2-1 1 0,-2 1 1 0,0 1-6 16,-2-1-4-16,0 1 10 0,-3-1-3 16,-2-1-1-16,0 3 1 0,1-2 0 0,0 2 6 15,4-1-9-15,-2 1 3 0,1-2-5 0,-1 2 11 16,2-1 3-16,-3 1 10 0,0-3 4 15,3 4-8-15,-5-4 1 0,4 3-2 0,1-1-1 16,-3 1-9-16,0-2 5 0,-2 0 0 0,2-1-2 16,0 2-2-16,-5 0 0 0,2-2-5 0,-3 0 3 15,-13-2-2-15,21 7-8 0,-21-7 8 0,18 5-1 16,-18-5 1-16,15 5-2 0,-15-5-1 0,15 5 1 16,-15-5 1-16,12 4-4 0,-12-4 0 0,0 0 6 15,12 6 0-15,-12-6-4 0,0 0-2 0,10 6 0 16,-10-6-1-16,0 0 6 0,0 0-7 15,0 0 3-15,13 3 6 0,-13-3-3 16,0 0 0-16,0 0 0 0,0 0-4 0,0 0 4 16,0 0 0-16,10 5-1 0,-10-5-6 0,0 0 8 15,0 0-2-15,0 0-5 0,0 0 4 0,0 0-1 16,0 0-1-16,0 0-3 0,0 0-7 0,0 0-13 16,-6-6 8-16,6 6-1 0,0 0 3 0,-7-9 2 15,7 9 0-15,-5-7 6 0,5 7-2 0,-6-8 4 16,6 8-5-16,-7-10 8 0,7 10 2 0,-6-11-1 15,6 11 0-15,-8-12 3 0,8 12 0 0,-10-11 0 16,10 11 4-16,-10-11-6 0,10 11-9 16,-9-10 27-16,9 10 5 0,-8-9 0 15,8 9-5-15,-9-8 0 0,9 8 0 0,0 0-7 16,-6-9-8-16,6 9 4 0,0 0-1 0,0 0-4 16,-8-7-2-16,8 7-2 0,0 0 2 0,0 0 1 15,0 0-2-15,0 0-4 0,0 0 9 0,12 12-3 16,-12-12-2-16,14 12 6 0,-8-4-6 0,3 0 0 15,0 5 1-15,-1-4 2 0,-1 2-9 0,0-2 7 16,-1 0 1-16,-2 2 0 0,2-2 24 16,-6-9-28-16,4 18 24 0,-4-18-27 0,0 18 27 15,0-18-35-15,-6 17 35 0,0-7-31 0,-3-1 28 16,-2 3-32-16,-3-3 28 0,-1 2-5 16,-3-2-60-16,1-1-8 0,-2 1-60 0,-2-1-75 15,0-1-109-15,-1-2-383 0,-2-5-216 0</inkml:trace>
  <inkml:trace contextRef="#ctx0" brushRef="#br0" timeOffset="-196620.68">17607 13500 425 0,'1'-10'360'0,"2"-1"-79"0,-1-1-36 15,-2 2-39-15,3 1-47 0,-2-1-41 0,-1 10-16 16,1-17-28-16,-1 17-6 0,2-15-22 16,-2 15-5-16,1-11-14 0,-1 11-3 0,0 0-11 15,2-13 4-15,-2 13-13 0,0 0 7 0,0 0-10 16,0 0 6-16,-2 15-3 0,1-5 20 0,1 4-19 15,-3 3 22-15,0 4-13 0,2 2 1 0,-4 0 0 16,1 2 2-16,2-1-5 0,-2 2 2 16,0-2-2-16,0-1-3 0,-1 0 0 0,1-1 0 0,-1-2 4 15,2-4-1-15,1-1-20 0,-2-1 10 0,1-3 1 16,2 0-2-16,1-11 1 16,-5 16 4-16,5-16-2 0,0 0-2 0,-6 8-10 15,6-8-8-15,0 0 19 0,-3-11 1 0,3 11-2 16,-1-22-3-16,0 8-4 0,3-6-2 0,0-4-13 15,0-2 5-15,3-7 14 0,3 0-14 0,-2-1 8 16,3 2-11-16,0 1 1 0,1 0-1 0,1 2-6 16,1 4 7-16,-1-1 3 0,0 6-2 0,0 2 3 15,1 2 2-15,0 0 3 0,0 3-2 0,1 1-5 16,0 5 10-16,-3 0 1 0,-1 1-2 0,-9 6 0 16,17-4-1-16,-17 4 4 0,0 0 0 15,15 4 0-15,-15-4-5 0,3 11 11 0,-3-11 1 16,-4 19 5-16,-1-6-2 0,-4 0 6 15,-4 4-5-15,0-1 6 0,0 0-16 0,-6 3 21 16,0 1-8-16,0-1 0 0,-2 0 0 0,1-2 1 16,6-2 0-16,-1-1-3 0,2-2-10 0,1-4 9 15,5 1-1-15,0-1-2 0,7-8-1 0,-10 12 12 16,10-12-7-16,-4 10 25 0,4-10-35 0,0 0 4 16,5 11-2-16,-5-11-1 0,9 5 5 15,-9-5-2-15,13 7-1 0,-13-7 0 0,13 5-12 16,-13-5 14-16,13 8-4 0,-13-8-4 0,14 9 4 15,-14-9 4-15,12 8 7 0,-12-8-10 0,14 12-6 16,-14-12 8-16,13 12-2 0,-6-3-2 16,0-1-3-16,0 0-10 0,-1 1-18 0,1 0-36 15,1-2-42-15,-1 1-29 0,-1-1-24 0,3 0-51 16,-9-7-37-16,14 8-161 0,-14-8 183 0</inkml:trace>
  <inkml:trace contextRef="#ctx0" brushRef="#br0" timeOffset="-195852.68">17809 13658 39 0,'2'-10'463'0,"3"0"-134"15,-3-2-71-15,0 0-41 0,-2 12-30 0,1-17-38 16,-1 17-31-16,2-17-12 0,-2 17-16 0,2-14 13 16,-2 14-39-16,0-9 1 0,0 9-27 0,0 0 10 15,2-10-28-15,-2 10 8 0,0 0-16 0,0 0 17 16,0 0-25-16,0 0 16 0,5 9-20 16,-5-9-1-16,5 12 2 0,-5-12-10 0,6 15 13 15,-6-15-2-15,7 15-5 0,-7-15 4 0,9 16 1 16,-9-16 2-16,10 12-2 0,-10-12-2 15,11 10 2-15,-11-10-2 0,13 5 1 0,-13-5-1 16,19 5 1-16,-19-5-1 0,22-5 0 0,-22 5 5 16,25-9-18-16,-12 2 16 15,5-2-4-15,-4-1-1 0,0-3 1 0,0 0 13 0,-5 4-16 16,1-5 15-16,-2 2-27 0,-1-1 36 16,-2 3-23-16,-3-3 15 0,-2 13-18 0,2-13 19 0,-2 13-16 0,-4-15 12 15,4 15-25-15,-12-10 26 0,12 10-20 0,-16-5 22 16,16 5-20-16,-20 1 15 15,5 2-16-15,1 2 13 0,-1 1-20 0,-1 3 31 16,2-1-23-16,0 3 17 0,3 2-15 0,2-3 0 16,2 1 2-16,1 2 2 0,3-3-1 0,3 3-1 15,0-2 3-15,4-1 0 0,4 2-8 0,1-2-2 16,2-1-8-16,2-1-4 0,4-1-7 0,-2-3-38 16,4-3 39-16,-1 2-21 0,-18-3 30 0,33-3-14 15,-13 0 26-15,-3-2 0 0,1 0 2 0,0-4-5 16,-4 4 14-16,0-5 5 0,-2 3 4 0,-1-2 9 15,-3 2 0-15,0-1 11 0,-2 1 14 16,-6 7-19-16,15-13 30 0,-15 13-27 16,9-12 19-16,-9 12-35 0,7-6 20 0,-7 6-29 15,0 0 32-15,10-8-48 0,-10 8 32 0,0 0-26 16,0 0 23-16,14 2-24 0,-14-2 2 0,8 11 2 16,-8-11-1-16,8 14-8 0,-8-14 12 0,6 16-3 15,-6-16 3-15,1 18-1 0,-2-7 1 0,-3 1 0 16,-1-1 0-16,-3 3-16 0,-1-5 19 0,0 3-6 15,-2-2 5-15,-1 0-1 0,1-1-1 16,-3-1-7-16,1-4 7 0,0 2 6 0,13-6-25 16,-19 2 8-16,19-2-2 0,-19 0-11 0,19 0 0 15,-13-3-4-15,13 3-2 0,-10-12-13 16,10 12-15-16,-3-17 25 0,4 6 5 0,2 0 3 16,1-4 6-16,1 1 5 0,0 2 5 0,-1 0 7 15,-2 1-1-15,2 1 16 0,-4 10 2 0,5-16 6 16,-5 16-2-16,4-13 2 0,-4 13-11 0,0 0 4 15,3-10-17-15,-3 10 18 0,0 0-6 0,0 0-4 16,0 0 3-16,-17 7-2 0,8 0-3 16,-1 2-5-16,1 2-2 0,1-2 8 0,-4 6 1 15,1 0-7-15,1 1 4 0,1-1 0 0,0 0-37 16,3-1 12-16,1 0-76 0,2-2-35 0,-2-2-54 16,5-10-98-16,0 15-164 0,0-15 129 0</inkml:trace>
  <inkml:trace contextRef="#ctx0" brushRef="#br0" timeOffset="-195619.67">18483 13391 386 0,'8'-10'399'0,"-3"2"-111"16,-5 8-57-16,10-14-60 0,-10 14-36 0,0 0-22 16,4-8-18-16,-4 8-14 0,0 0-13 0,0 0-7 15,0 0-15-15,-11 12-1 0,11-12-15 0,-8 18 7 16,2-6-17-16,2 3 3 0,-3 5-10 0,1-1 1 15,0 4-6-15,-1-2 0 0,2 4-13 0,1 1 10 16,-3-2-13-16,2 7-30 0,-2-6-50 16,3 0-36-16,-1 0-33 0,1-4-16 15,-2-5-61-15,3 1-199 0,2-5 162 0</inkml:trace>
  <inkml:trace contextRef="#ctx0" brushRef="#br0" timeOffset="-195476.68">18340 13704 488 0,'-2'-12'378'0,"-1"4"-99"15,3 8-56-15,-4-18-55 0,4 18-49 0,0-16-15 16,0 16-21-16,5-17-19 0,-5 17-11 16,13-12-12-16,-1 5-8 0,-1 2-9 15,4 2-16-15,-15 3-11 0,30-4-37 0,-30 4-59 0,28 3-46 16,-28-3-93-16,22 4-218 0,-22-4 118 16</inkml:trace>
  <inkml:trace contextRef="#ctx0" brushRef="#br0" timeOffset="-195224.68">17809 13886 370 0,'-26'5'355'0,"2"0"-106"0,0-1-47 16,-1 2-31-16,5 0-13 0,-2-1-59 0,7-1 3 0,1 1-38 15,2-2 20-15,12-3-24 0,-14 9 21 0,14-9-26 16,0 0 21-16,-2 9 4 0,2-9-9 15,16 8-13-15,0-5-7 0,4-3-5 0,8 1-6 16,4-1-12-16,10-1-3 0,5 1 2 0,6 0-7 16,-2-3-4-16,5 2-5 0,-1 0 0 15,1 1-4-15,-4 1-7 0,-4 0 0 0,-1 2 2 16,-3-3-15-16,-6 4-21 0,-1 0-48 0,-10 0-71 16,-3-1-68-16,-6-1-71 0,-2 2-238 0,-16-4-18 15</inkml:trace>
  <inkml:trace contextRef="#ctx0" brushRef="#br0" timeOffset="-192243.89">18834 14570 281 0,'0'0'274'0,"0"0"-76"0,0 0-48 0,0 0-28 15,0 0-18-15,3-8-17 0,-3 8-14 0,0 0-11 16,0 0 11-16,0 0-11 0,0 0 2 0,0 0-5 16,0 0 13-16,4-8-27 0,-4 8 61 0,0 0-80 15,0 0 27-15,0 0-27 0,0 0 22 16,0 0-31-16,0 0 29 0,0 0-36 0,0 0 26 15,0 0-40-15,0 0 36 0,0 0-34 0,0 0 28 16,0 0-21-16,0 0 35 0,0 0-31 16,0 0 33-16,-18 1-43 0,18-1 39 0,-25 10-36 15,7-5 33-15,-5 4-33 0,-7 1 30 0,-2-2-32 16,-1 2 32-16,-4-1-38 0,-4 1 38 0,-1-3-40 16,-1 2 38-16,-3-3-30 0,-3 1 33 0,2-3-31 15,-4 1 26-15,-2-2-26 0,2 0 25 0,-1-2-31 16,-2-2 31-16,1-2-1 0,-13 0-3 0,1-3-2 15,4 2-7-15,-2-3 6 0,2-2-3 0,-1 1-1 16,1 0-8-16,0 1 0 0,-2-1 2 0,2 2-7 16,1 0 4-16,9 0 0 0,1 4-3 15,0-3 0-15,2 3-1 0,1-1-1 16,4 1 18-16,3 0-22 0,5 1-8 0,5-1 2 16,5 2 1-16,3 0 7 0,22 0 2 0,-31-3-18 15,31 3 20-15,-23 0 0 0,23 0-1 0,-18-2-1 16,18 2-3-16,0 0 3 0,-11-4-6 0,11 4 4 15,0 0 2-15,0 0 0 0,0 0 25 0,2-8-31 16,-2 8-3-16,0 0-9 0,0 0-3 0,0 0-4 16,9-7-8-16,-9 7-8 0,0 0-10 15,0 0-38-15,0 0 15 0,0 0-39 0,12-5 23 0,-12 5-10 16,0 0-14-16,0 0-1 16,18-3-18-16,-18 3 13 0,13-5-10 0,-13 5 14 15,19-6-3-15,-9 3 24 0,5-4 21 0,-2 2 22 16,2-1 41-16,0 0 29 0,1-3 16 0,1 1 27 15,-1-3 14-15,0 3 3 0,-1-2 20 0,-1 2-16 16,-1-1 6-16,-3 1-30 0,3-1 12 0,-6 4 6 16,1-2-4-16,0 0-3 0,-8 7-19 0,11-10 6 15,-11 10-10-15,4-8-11 0,-4 8-15 0,0 0 6 16,-4-7-7-16,4 7-1 0,0 0-12 0,-25-2 6 16,25 2-2-16,-32 2-3 15,13 1 0-15,-4 1-7 0,1 2 8 0,0-2 0 0,-1 3-1 16,5-2 2-16,-1 1-2 0,6-1 0 15,-2 1-3-15,6 1-11 0,0-2 13 0,2 3 4 16,3 1 3-16,4-9-1 0,0 19-30 0,4-6 31 16,6 4-38-16,1 3 33 0,5 1-28 0,3 4 38 15,4-2-35-15,0 3 21 0,1 0-53 0,3 0-63 16,0-2-94-16,1 4-379 0,1-5-116 0</inkml:trace>
  <inkml:trace contextRef="#ctx0" brushRef="#br0" timeOffset="-191267.89">19609 14375 154 0,'0'0'477'0,"0"0"-150"0,0 0-81 16,-9-8-43-16,9 8-55 0,0 0-39 15,0 0-8-15,3-13-11 0,-3 13-7 0,9-12-5 16,-2 6 8-16,5-1-27 0,2-1 6 0,4 0-29 16,2-1 16-16,8-3-30 0,4 4 23 0,5-3-24 15,2 3 19-15,2-2-30 0,3 0 28 0,14-2-38 16,-2 1-8-16,3 3 34 0,1-1-29 0,1 2 3 16,2 1 0-16,2 2 4 0,0 3-2 15,4 0 2-15,0 2-4 0,1 3 6 0,1 2 23 16,-4 2-30-16,1 1 27 0,-4 2-28 15,0 2 22-15,-5 0-25 0,-4 1 16 0,-2 2-18 16,-2-1-2-16,-11-3 6 0,0 3 0 0,-1-1 0 16,-2-1 2-16,-1 1 0 0,-3-1-7 0,-1 0 8 15,-2-2-27-15,-6-1 6 0,-4-2 34 0,-3-2-6 16,-2 0-3-16,-3-3 0 0,-12-3-4 0,16 8 3 16,-16-8-3-16,0 0 5 0,0 0 7 0,0 0-10 15,0 0-1-15,0 0 4 0,-11 7-20 16,11-7 10-16,-19-2-12 0,19 2-11 0,-26-5-23 15,26 5-21-15,-24-3-38 0,24 3-22 16,-24-5-24-16,24 5-33 0,-21-9-22 0,10 4-257 16,2 0 96-16</inkml:trace>
  <inkml:trace contextRef="#ctx0" brushRef="#br0" timeOffset="-191004.89">21330 14336 499 0,'-10'-13'254'0,"4"1"-31"0,-3 0-31 0,0 0-20 16,0 0-35-16,1 2-17 0,-1-1-11 0,-1-2-5 15,5 5-2-15,-1 1-3 0,-1-2-6 0,2 4-9 16,5 5 7-16,-9-14-23 0,9 14 12 0,-9-10-42 15,9 10 18-15,-4-8-38 0,4 8 24 16,0 0-37-16,-7-9 16 0,7 9-22 0,0 0 25 16,0 0-29-16,0 0 27 0,0 0-31 15,16 7 27-15,-4 1-27 0,1 1 29 0,4 5-31 16,-1 1 34-16,4 2-31 0,-2 0 29 0,1 4-32 16,-2-5 2-16,-4 0 3 0,0 2 1 0,-2-2-5 15,-3 1 7-15,-5-3-2 0,0 0 3 0,-3-1 2 16,-3-1 8-16,-2 2-9 0,-5-1 0 0,-4 2-5 15,-1-2 5-15,-4 0-11 0,-4 1-12 0,-4 1-30 16,2-2-52-16,-3 2-20 0,-1-1-52 16,-2-1-48-16,0 2-327 0,1 0-62 0</inkml:trace>
  <inkml:trace contextRef="#ctx0" brushRef="#br0" timeOffset="-190568.87">21123 14859 429 0,'0'0'462'0,"12"-9"-125"0,-12 9-74 15,10-10-60-15,-10 10-39 0,6-8-24 0,-6 8-24 16,0 0-16-16,8-8-21 0,-8 8-14 0,0 0-19 15,0 0-4-15,9-8-12 0,-9 8-4 0,0 0-5 16,0 0 0-16,0 0-3 0,-9 9-5 16,9-9-13-16,-19 12 12 0,5-6-6 0,-5 4 5 15,-4-5 0-15,-3 3 2 0,-7-1 2 0,-5 0 0 16,-1-3 10-16,-6 2 6 0,0-4 1 0,-6 0 3 16,-1-1-3-16,-4-2 5 0,-12-2-6 0,-2 0 0 15,-3-2-1-15,2 2-2 0,-5-2-6 0,2-3-2 16,0 3-5-16,1-2-8 0,2 0 4 0,4 0-3 15,5-1-2-15,14 2-1 0,0 0-1 0,7-1 0 16,1-1 4-16,7 0-4 0,8 1-8 0,1-1 4 16,4 1-2-16,2-3 2 15,3 2 0-15,3 0-5 0,1 0-1 0,3 0-11 16,0 1-20-16,2 0-23 0,6 7-2 0,-9-12-10 16,9 12-18-16,-6-10-40 0,6 10-25 0,0 0-33 15,-3-9-56-15,3 9-82 0,0 0-168 0,4-10 48 16</inkml:trace>
  <inkml:trace contextRef="#ctx0" brushRef="#br0" timeOffset="-190288.89">20055 14616 265 0,'0'0'474'0,"21"-8"-123"15,-21 8-110-15,11-7-26 0,-11 7-84 0,0 0 3 16,0 0-56-16,-4-9 4 0,4 9-35 0,-15-3 19 15,15 3-43-15,-26 0 27 0,26 0-41 0,-33 3 28 16,11 2-39-16,2-1 22 0,-3 2-27 0,1 0 34 16,0-1-36-16,-1 2 34 0,2 1-40 15,0-3 41-15,3 2-53 0,3-2 49 0,2 3-38 16,-1 0 33-16,5 1-30 0,0-2 33 0,3 1-32 16,1 0 32-16,5-8-39 0,-4 17 41 0,4-17-36 15,6 22 36-15,1-10-34 0,-1 0 32 16,6 3-35-16,2-1 34 0,0 1-40 0,4 1 39 15,3 2-38-15,1-2-19 0,2 2-43 0,3 0-40 16,1-1-57-16,-1-3-88 0,5 1-203 0,1-2 96 16</inkml:trace>
  <inkml:trace contextRef="#ctx0" brushRef="#br0" timeOffset="-189503.89">22245 14650 476 0,'0'0'372'0,"-10"-5"-116"0,10 5-9 16,-8-7-68-16,8 7-9 0,-5-8-53 16,5 8 4-16,-4-9-43 0,4 9 18 0,-1-10-42 15,1 10 26-15,5-12-44 0,-1 2 23 0,3 2-12 16,3-1-17-16,4-1 0 0,4-1-10 0,2 1-26 16,8 1 27-16,7-1-5 0,0 2-3 0,6 1-3 15,5 2-10-15,2 3 8 0,1 0-6 0,6 2 5 16,9 2-1-16,3 4 1 0,-1 0-4 0,3-1-27 15,0 4 23-15,0 3-18 0,0-2 22 0,-2 3-19 16,-3-1 29-16,-3 2-29 0,-3-1 31 16,-4 1-31-16,-10-3 22 0,-3 0-22 15,-3 0 29-15,-2 0-27 0,-3 0 32 0,-1-1-27 16,-9-3 27-16,1 0-33 0,-3 1 25 0,-3-1-15 16,-3-3 19-16,-4 0-19 0,-11-4 26 0,21 6-29 15,-21-6 29-15,15 3-28 0,-15-3 22 0,0 0 2 16,13 6-9-16,-13-6 3 0,0 0-4 0,0 0-1 15,0 0 3-15,0 0-17 0,0 0-30 0,-18-2-48 16,18 2-5-16,-18-4-50 0,18 4-36 0,-20-5-28 16,20 5-61-16,-23-8-206 0,23 8 93 15</inkml:trace>
  <inkml:trace contextRef="#ctx0" brushRef="#br0" timeOffset="-189244.88">23597 14604 245 0,'-7'-12'406'0,"-2"2"-134"0,1-2-55 0,-2 1-31 16,3 2-4-16,0 0-58 0,0 0 19 0,1 1-43 15,0 1 25-15,6 7-11 0,-8-12-34 0,8 12-4 16,-7-10-17-16,7 10-10 0,0 0-10 0,-8-9-10 16,8 9-4-16,0 0-4 0,0 0-2 15,0 0-10-15,0 0 0 0,0 0 4 0,10 9-2 16,-10-9 1-16,18 13-4 0,-4 1-26 0,0-2 30 16,2 2-28-16,0 1 23 0,0 1-21 15,0-1 27-15,0-1-25 0,-3 3 27 0,1-1-5 16,-4-1-2-16,-1 1-6 0,-3-2 0 0,0 0 6 15,-4-2-4-15,-2-2 2 0,-2 1 0 0,-2 2-4 16,-4-1 1-16,-1 0-6 0,-2 1 1 0,-5 1 6 16,2-3-1-16,-5 3 6 0,0-3-14 15,0 2-29-15,-2-1-69 0,0 0-89 0,1-1-79 16,0-1-310-16,3 0-109 0</inkml:trace>
  <inkml:trace contextRef="#ctx0" brushRef="#br0" timeOffset="-188861.89">23807 15154 418 0,'0'0'473'0,"0"0"-146"0,0 0-62 15,20 1-72-15,-20-1-39 0,0 0-24 0,0 0-29 16,0 0-14-16,0 0-13 0,0 0-21 0,0 0-4 15,-6 10-5-15,6-10-6 0,-26 7-7 0,7 0-5 16,-3-3 6-16,-3 1-8 0,-9 2-2 0,-2-1-1 16,-3 0 6-16,-4-5 1 0,-4 2 7 15,-6-2 2-15,1-1-2 0,-16-3 8 0,-1 1-1 16,-3-4 4-16,-3-3-4 0,-3 1-3 0,-4-1-9 16,-5-1-5-16,-1-2 0 0,-1-1-4 15,-2 0-5-15,0-1 17 0,3-1-23 0,5 1 15 16,1 1-24-16,8 0-5 0,4 1 4 0,7-1 1 15,8 2 0-15,17 1-4 0,4 2 2 0,9 0-6 16,5-1-17-16,3 1-32 0,6 1-8 0,11 7-13 16,-10-10 13-16,10 10-15 0,0 0-22 15,5-14-45-15,-5 14-39 0,14-7-63 0,-14 7-347 0,19-11-129 16</inkml:trace>
  <inkml:trace contextRef="#ctx0" brushRef="#br0" timeOffset="-188552.89">22360 14879 206 0,'0'0'463'16,"9"-7"-127"-16,-9 7-109 0,0 0-16 16,0 0-94-16,3-11 11 0,-3 11-49 0,0 0 16 15,-13-7-42-15,13 7 23 0,-21-1-42 0,21 1 21 16,-30 2-44-16,11 1 30 0,-3 1-40 0,0 1 32 15,-2 3-37-15,0-1 28 0,0 2-2 0,2 0-6 16,-1-1-12-16,2 4 10 0,1-2-4 0,2 0-3 16,0 0 1-16,4-2-6 0,1 1 1 15,3 1 0-15,2-3-8 0,3 3 15 0,5-10-6 16,-6 14 5-16,6-14 9 0,2 17-2 16,2-8-1-16,1 4-4 0,4-2-16 0,5 3 23 15,-1 0-12-15,5 0-1 0,1 5 2 0,4-1-3 16,-1 0-36-16,1 2 13 0,-3 2-71 0,3-3-33 15,0 5-55-15,-5-5-68 0,0 4-252 0,0-2 42 16</inkml:trace>
  <inkml:trace contextRef="#ctx0" brushRef="#br0" timeOffset="-182960.78">15167 16138 286 0,'0'0'312'16,"0"0"-80"-16,0 0-50 0,-6 7-33 0,6-7-32 16,0 0-18-16,0 0-23 0,0 0-18 15,0 0-7-15,0 0-1 0,-2 11 14 0,2-11 5 16,0 0 16-16,0 0-26 0,0 0 28 0,0 0-36 15,10 6 28-15,-10-6-47 0,0 0 34 0,16-2-38 16,-16 2 24-16,23-5-35 0,-6 0 32 0,2-3-39 16,9-3-7-16,4 0 10 0,3-3 21 0,12-5-27 15,2-5 29-15,4 1-6 0,7-5-6 0,0-4-5 16,4-2 36-16,4-4-45 0,-2-1-4 16,17-14-9-16,2 2-9 0,-2-2 25 15,-3-1-22-15,-15 11 22 0,-1 0-15 0,-5 1 20 16,-5 4-18-16,-6 4 26 0,-4 5-5 0,-12 5-9 15,-8 2 22-15,-1 5 5 0,-4 2-1 0,-5 1-23 16,-2 2 17-16,-3 0-9 0,-4 4-5 0,-1-1-4 16,-4 9-1-16,5-14-1 0,-5 14-6 0,0-15-1 15,0 15 1-15,-1-10-1 0,1 10-2 0,-2-9-8 16,2 9 14-16,-4-10-7 0,4 10-1 16,0 0-2-16,-5-10 1 0,5 10 0 0,0 0 1 0,-6-8 3 15,6 8-6-15,0 0 1 0,-15-4-1 16,15 4 0-16,0 0 2 0,-21 0-2 15,21 0 1-15,0 0-1 0,-22 0-6 0,22 0 10 16,0 0-2-16,-19 3 0 0,19-3 0 0,0 0-1 16,0 0 0-16,-15 2 3 0,15-2 0 0,0 0 0 15,0 0 3-15,0 0-1 0,0 0-5 0,0 0 6 16,-19-1-4-16,19 1 1 0,0 0-4 0,0 0-3 16,-7-12 5-16,7 12 2 0,-2-8 1 0,2 8-3 15,-3-16 2-15,3 16-4 0,-3-14 6 0,3 14-2 16,-1-15-6-16,1 15 8 0,-2-14-1 15,2 14-10-15,-4-8 9 0,4 8 0 16,0 0-1-16,-4-8 1 0,4 8-2 0,0 0-8 0,-17 2 9 16,3 4 0-16,-2 2 0 0,-3 5-2 15,-3-2 2-15,-2 4-2 0,-2 1 0 0,-1 0 0 16,-1 2-8-16,4 0 9 0,0-3 1 0,2 1-1 16,4-4-4-16,0 2 1 0,5-3 3 0,3-4-2 15,1 1 0-15,1-2-7 0,8-6 11 0,-6 9-1 16,6-9-1-16,0 0-7 0,0 0 9 0,19 4 9 15,-1-9-12-15,3-3-8 0,8-4 11 0,2-2-8 16,1-1 6-16,2-2 3 0,-2 1 0 16,3 3 1-16,-3-1 5 0,-2 3-7 0,-7 2-8 15,0 1 7-15,0 4-3 0,-6 4 2 0,-17 0-2 16,33 3-15-16,-14 3-37 0,-1 3-51 16,1 2-87-16,-1 4-158 0,-1-4-294 0,6 5-176 15</inkml:trace>
  <inkml:trace contextRef="#ctx0" brushRef="#br0" timeOffset="-181465.25">19014 16341 12 0,'0'0'541'16,"0"0"-177"-16,0 0-98 0,0 0-39 0,0 0-58 15,0 0-31-15,10-5-14 0,-10 5-17 0,0 0-7 16,5-12 18-16,-5 12-44 0,4-16 18 15,0 6-42-15,0 0 24 0,-1-2-28 0,4-3 22 16,-1 0-30-16,-1-4 17 0,4-2-15 0,-2-3 2 16,4-5-8-16,-2-2 6 0,0-3-5 0,2-1-5 15,0-5 1-15,1-1-8 0,1-8-7 0,1-4-10 16,2-1-3-16,-2 3-30 0,2-6 22 0,1 3-9 16,-2-2 13-16,4 0-4 0,-3 4 5 0,3 0 0 15,-4 4 2-15,-1 8-6 0,0 1-12 0,0 2 22 16,-1 0-29-16,-4 4 28 0,4 1-36 15,-4 1 33-15,-1 9-34 0,-1 0 4 0,-2 4 7 16,0 2-5-16,-1 5 12 0,-1 0 1 0,-1 2 3 16,-2 9-2-16,6-15 0 0,-6 15 0 15,0 0 3-15,0 0-5 0,0 0 11 0,0 0-6 16,0 0 31-16,-13 8-31 0,4 4 34 0,-3 3-30 16,1 3 2-16,-2 0 0 0,-2 6 3 0,-2 2-8 15,2 1-11-15,-2 0 19 0,3 3-17 0,-4-2 23 16,4 4-20-16,-2-3 10 0,0-2-7 15,2 1 23-15,1-3-23 0,0 0 17 0,3-6-17 16,1-1 19-16,0-2-19 0,2-4 25 0,2-2-24 16,-1-1 24-16,6-9-25 0,-5 13 25 0,5-13-15 15,-7 10 37-15,7-10-8 0,0 0 8 0,0 0-12 16,0 0-2-16,0 0-16 0,0 0 12 0,2-13-17 16,3-1 11-16,3-5-14 0,1-3 13 15,6-4-13-15,-2-3 12 0,4-5 3 0,-2 5-16 16,0 0-6-16,0-2 2 0,0 4-1 0,-4 2 30 15,1 7-36-15,-5 1 33 0,0 2-33 0,-1 5 31 16,-2 0-35-16,-4 10 34 0,10-14-36 0,-10 14 34 16,0 0-30-16,9-5 34 0,-9 5-40 0,12 5 10 15,-5 2 2-15,2 3 2 0,3 7 2 16,1 0 2-16,2 6-16 0,3 0-25 0,-1 4-60 16,2-1-37-16,1 3-63 0,-1 0-61 0,4-2-304 15,-2 1-89-15</inkml:trace>
  <inkml:trace contextRef="#ctx0" brushRef="#br0" timeOffset="-180607.25">20725 16436 245 0,'0'0'487'0,"11"-7"-151"0,-11 7-74 16,14-8-60-16,-14 8-50 0,17-13-19 15,-7 5-17-15,3-2-7 0,0-2 6 0,2-3 6 16,-2-1-25-16,5-4 6 0,-2-2-34 0,1-3-1 15,-2-3-24-15,4-4 6 0,-1-1-43 0,0-2 29 16,5-10-10-16,1-1 0 0,2-2-2 0,-2 0-9 16,2-1 3-16,1-1-7 0,1 0-16 0,0 0 15 15,1 0-11-15,1 0 7 0,-1 1-10 16,-1 2 10-16,0 0-14 0,-2 4-7 0,-3 1-12 16,-5 10 17-16,-3 2-13 0,2 0 11 0,-3 4 1 15,-3-3-2-15,-2 12 4 0,0-2 3 0,0 2 0 16,-4 4-1-16,0 1 3 0,-1 3-1 15,-4 9 2-15,7-16-5 0,-7 16 4 0,6-11-3 16,-6 11 5-16,4-10 1 0,-4 10-5 0,0 0 3 16,3-9 1-16,-3 9-3 0,0 0 7 0,0 0-6 15,-7 11 8-15,-1-5-2 0,-1 6-20 0,-1 0 25 16,-4 2-21-16,0 3 20 0,-4 3-18 0,-1 2 18 16,-2 2-15-16,1 0 21 0,-3 2-24 0,1-1 25 15,-1 2-24-15,0 1 19 0,-1-1-17 16,2-1 18-16,-1-1-19 0,2 1 25 0,1-4-25 15,4 0 24-15,2-5-24 0,1-3 17 16,1 1-18-16,5-4 18 0,-1-2-17 0,2-2 24 16,6-7-28-16,-8 11 30 0,8-11-25 0,0 0 20 15,0 0-19-15,0 0 23 0,0 0-24 0,0 0 23 16,15-9-24-16,-1-6 21 0,-1 0-23 0,4-6 25 16,-2-2-22-16,4-4 20 0,0 1-28 0,-3 0 30 15,2 0-20-15,-3 3 20 0,-2 5-24 0,-2 1 25 16,0 0-23-16,-3 5 18 0,-1 4-17 15,-2-1 21-15,-5 9-24 0,9-12 23 0,-9 12-23 16,5-8 23-16,-5 8-23 0,0 0 20 16,0 0-28-16,0 0 33 0,10 8-21 0,-10-8 21 15,4 18-24-15,-3-7 23 0,1 4-48 0,0 3-8 16,2 2-46-16,1 2-28 0,1 1-77 0,1 0-50 16,2-1-297-16,2 2-42 0</inkml:trace>
  <inkml:trace contextRef="#ctx0" brushRef="#br0" timeOffset="-179789.26">22878 16817 194 0,'0'0'450'16,"18"3"-130"-16,-18-3-59 0,29 0-34 16,-7-4-16-16,1-1-61 0,0-2 3 0,6-3-37 15,3-3 8-15,3-1-39 0,-1-4 10 0,8-3-10 16,2-8-15-16,-1 0-7 0,4-6-21 0,2-2 3 15,2-7-20-15,1-2 6 0,2-4-33 0,1-2 23 16,9-14-22-16,-12 12 16 0,1-1-19 16,-3 1 9-16,-2 1 5 0,-2 4-1 0,-1 1 6 15,-4 4-6-15,-2 1-7 0,-5 4-10 0,-2 4 11 16,-8 6-31-16,-4 4 14 0,1 3-16 0,-7 5 23 16,-1 2-19-16,-3 4 22 0,-2 1-27 0,0 2 32 15,-4 0-26-15,-4 8 26 0,7-9-18 0,-7 9 22 16,0 0-22-16,0 0 25 0,-21 4-22 15,7 2 17-15,-4 5 4 0,0 1-3 0,-2 1 1 16,-3 4-2-16,0 2 35 0,2 0-42 0,1 1-4 16,0 3 2-16,-1 0 6 0,3 1 0 0,0-2-21 15,-1 2 26-15,3-2-21 0,4-3 22 16,-1-1-20-16,1 1 17 0,1-2-16 0,2 0 22 0,1-8-21 16,1 2 22-16,2-2-22 0,5-9 21 15,-8 14-19-15,8-14 18 0,-7 8-17 0,7-8 23 16,0 0-24-16,0 0 31 0,0 0-42 15,5-13 29-15,1-1-17 0,2-4 16 0,2-2 3 16,4-6-1-16,0-3-5 0,4 0 34 0,-1-1-37 16,-1 2-2-16,0 0 11 0,-1 1-14 0,-5 8 5 15,0-1 1-15,-3 3-20 0,-2 3 21 0,1 1-20 16,-3 2 19-16,-3 11-15 0,4-16 15 0,-4 16-14 16,-3-13 22-16,3 13-23 0,-9-6 22 0,9 6-21 15,0 0 16-15,-28 4-1 0,11 3 11 0,-3 2-9 16,-4 6-2-16,-2 2 27 0,-2 4-32 15,1 1 26-15,-7 10-58 0,-1 2-65 16,-2 3-78-16,-1 0-38 0,-2 1-421 0,-1-1-167 16</inkml:trace>
  <inkml:trace contextRef="#ctx0" brushRef="#br0" timeOffset="-177365.25">6689 14494 179 0,'3'-11'480'15,"-1"-2"-132"-15,-2 0-55 0,1 1-52 0,2-1-13 16,-3 13-33-16,1-17-36 0,-1 17-62 0,0-14 8 16,0 14-52-16,0 0 21 0,0 0-43 15,0 0 22-15,-1 11-44 0,-2 11 0 0,-2 10 3 16,0 10-5-16,0 5 4 0,-3 19 13 16,2 3 5-16,-3 5 26 0,3 3-30 0,-1 7 34 15,1 3-32-15,-3 5 0 0,5 0-1 0,-1 2 0 16,0-1-2-16,0 1 31 0,2 0-33 0,-1 1-10 15,1-3-4-15,0 0-15 0,2-2-5 0,1-5-19 16,0-6 1-16,1-2-7 0,2-6-7 0,0-4-14 16,-2-16-3-16,2-5-12 0,-2 0-38 0,2-7-54 15,0-5-21-15,-2-9-59 0,-1-7-316 0,1-5-75 16</inkml:trace>
  <inkml:trace contextRef="#ctx0" brushRef="#br0" timeOffset="-176458.25">6730 14591 499 0,'4'-28'405'0,"1"-3"-111"0,0-1-58 15,3 4-68-15,3-2-30 0,1 3-35 0,4 0-12 16,2-2-24-16,5 3-14 0,4 0-17 0,7-6-4 15,5 5 10-15,4 0-6 0,3 1-3 0,4 3 6 16,4 0-20-16,2 1-4 0,4 3-2 16,2-1-2-16,5 2 5 0,6-2-39 0,5 3 35 15,1-2-35-15,5 1 29 0,2-3-24 0,1 4 33 16,-3-3-36-16,1-1 43 0,-1 1-2 0,0-1 0 16,-3 2-1-16,-3 1 0 0,-3 0 0 0,-3 2-4 15,-6 2-26-15,-5 4 20 0,-12 3 7 16,-6 0-7-16,-2 6-2 0,-9 1 3 0,0 4-2 15,0 2-2-15,-4 2-5 0,-1 8 7 0,-4 0-2 16,-1 7-1-16,-2 4 3 0,-4 4-4 0,-1 5-10 16,0 13 17-16,-2 5 27 0,0 6-25 0,-4 3 27 15,-2 10-35-15,0 3-3 0,-3 7-2 16,-2 2-7-16,1 1 7 0,-2 0-9 0,0 3 43 0,1-2-34 16,-1 0-4-16,-1 0 1 0,0-2-1 15,0 1 2-15,0-5-1 0,-4 1-6 0,3-5 7 16,-3-3-5-16,-1-1 41 0,0-4-43 0,-3-2 6 15,-1-4 0-15,1-5 1 0,-3-1 0 16,-2-4-24-16,2-13 30 0,-3 0-31 0,-2-2 37 16,-2-2-30-16,-2-2 31 0,-2-4-27 0,-1-2 28 15,-6-2-30-15,-2-4 24 0,-1-2-18 0,-5-3 22 16,-4 0-23-16,-1-5 29 0,-4 0-29 0,-14-4 28 16,1 1 0-16,-8-6-30 0,-4 1 32 0,-4-2-29 15,-7 1 25-15,-6-2-13 0,-5 1 22 16,-3 2 2-16,-4 0 19 0,-1 1 28 0,-25 3-28 15,2 5-8-15,22-5 5 0,-21 5-3 0,27-1 11 16,1 1 2-16,5 0 4 0,2 0-1 0,6-1-9 16,5 1-1-16,7-1-11 0,6-3 2 0,6 1-10 15,14-3 0-15,5 0-5 0,5-2-5 16,7-1-5-16,4 1 4 0,5-2-11 0,3 0 8 16,15-3-3-16,-24 3 2 0,24-3-5 0,-17 2-2 15,17-2-8-15,0 0 3 0,-18 4-2 0,18-4 8 16,0 0-6-16,0 0 1 0,-10 6 0 0,10-6-3 15,0 0 0-15,0 0 4 0,0 0-3 16,0 0 3-16,0 0-3 0,0 0 4 0,0 0 2 16,-3 9-2-16,3-9-3 0,0 0 5 0,0 0-3 15,0 0 2-15,0 0-2 0,0 0 1 0,0 0-3 16,0 0 5-16,0 0 0 0,0 0 1 0,0 0-5 16,0 0 2-16,0 0-5 0,0 0 1 0,0 0-8 15,0 0-2-15,0 0-2 0,0 0 2 16,0 0 1-16,0 0 4 0,0 0 0 0,0 0 0 15,0 0-3-15,0 0 5 0,0 0 0 0,0 0-2 16,0 11 1-16,0-11-7 0,0 0-8 0,0 0-6 16,0 0-7-16,0 0-15 0,0 0-13 0,0 0 1 15,0 0 1-15,0 0-31 0,0 0 20 16,0 0-36-16,0 0-16 0,0 0-36 0,0 0-48 16,0 0 6-16,0 0-71 0,0 0-200 0,0 0 85 15</inkml:trace>
  <inkml:trace contextRef="#ctx0" brushRef="#br0" timeOffset="-175621.25">4922 16148 425 0,'-21'5'348'0,"2"2"-98"0,4-1-38 16,-1-1-63-16,1 0-25 0,1 1-30 0,4-2-14 16,10-4-7-16,-19 8-7 0,19-8-2 0,-17 5-4 15,17-5-6-15,-10 5-5 0,10-5-8 0,0 0-8 16,0 0-11-16,0 0 2 0,0 0-2 0,0 0-5 16,0 0 38-16,21-17-38 0,5 2 28 0,7-4-29 15,13-5 25-15,8-6-36 0,7-2 27 0,7 1-4 16,20-13-14-16,4 1 14 0,2 0-7 0,0 0-5 15,1 4 8-15,2 2-6 0,-19 8-28 0,1 0 28 16,-1 3-31-16,-4 3 29 0,-2 1-28 16,-9 4 27-16,-4 1-26 0,-5 2 24 0,-14 5-31 15,-6 2 33-15,-3 0-27 0,-7 1 28 16,-2 1-26-16,-7 2 24 0,0 1-20 0,-15 3 28 16,22-7-9-16,-22 7 24 0,15-5-8 0,-15 5 20 15,13-2-2-15,-13 2 5 0,0 0-8 0,14-6-3 16,-14 6-12-16,0 0-2 0,9-6-11 0,-9 6-1 15,0 0-6-15,0 0-1 0,8-8-9 0,-8 8 0 16,0 0-9-16,-4-12-9 0,4 12-22 0,0 0 0 16,-13-9-13-16,13 9 23 0,-15-10-20 0,3 5 21 15,0 0-21-15,-6-5 28 0,1 2-16 0,-2-3 30 16,0 1-32-16,1-1 47 0,-1-1-37 0,1-1 35 16,-1-1-30-16,0 2 32 15,1-2-28-15,-3 0 35 0,2 3-26 0,1-2 30 0,-2 4-3 16,-2-1 4-16,3 0 8 0,-3 2 3 0,2 1 1 15,-1-1 2-15,1 2 0 0,-1 1-3 16,6 1 10-16,-2 0 3 0,17 4 2 0,-23-6 0 16,23 6-7-16,-19-3-5 0,19 3-6 0,-11-4-4 15,11 4-6-15,0 0-10 0,0 0 2 0,0 0 3 16,0 0 0-16,15 4 6 0,3-1-12 0,5 2 0 16,4 0-5-16,6 4 2 0,5-2 0 0,-2 4 9 15,0-1-7-15,0 1-8 0,-2 1 1 0,-3-1-2 16,-2 3 3-16,-2 0 2 0,-4 0-2 0,-4 0 1 15,-3 0 1-15,-5 4 2 0,-1 1-4 16,-6 1 5-16,-3-2 9 0,-3 7-10 0,-7 7-6 16,-5 0-3-16,-4 1-6 0,-8 6-23 0,-2 0-41 15,0 0 1-15,-1 1-67 0,-2-1-66 16,0 0-104-16,7-8-345 0,1-3-186 0</inkml:trace>
  <inkml:trace contextRef="#ctx0" brushRef="#br0" timeOffset="-161739.25">10857 14437 297 0,'0'0'246'16,"-12"4"-41"-16,12-4-39 0,0 0-28 0,0 0-18 15,0 0-19-15,-13 3-12 0,13-3-13 0,0 0-6 16,0 0-19-16,0 0 8 0,0 0-13 0,0 0 13 16,0 0-22-16,0 0 15 0,-16 2-26 0,16-2 8 15,0 0-20-15,0 0 21 0,0 0-29 16,0 0 20-16,0 0-23 0,-11 5 26 0,11-5-27 0,-8 6 25 16,8-6-25-16,-13 9 24 0,13-9-29 15,-12 12 26-15,4-4-28 0,-2 1 27 0,2 1-27 16,-1 1 26-16,-1 2-26 0,0-1 30 15,1 5-37-15,-3-2 43 0,2 1-32 0,1 2 29 16,0-3-31-16,0 3 31 0,0-1-30 0,0 1 32 16,-1 0-30-16,2 2 19 0,1-1-21 0,-1 0 31 15,-1 2-4-15,3-1-6 0,-1 0 0 0,2 0-3 16,-1 1-4-16,1-4 0 0,0 4-3 0,1-4 1 16,1 1 11-16,1-2-16 0,-1 1 23 15,2 1-26-15,-3 0 0 0,4-4 0 0,0 2 3 16,2 1 6-16,0-1-29 0,-1 2 28 0,4-2-1 0,-2-1 5 15,3 2-1-15,-2-3-2 0,5 3-1 16,-1-5 3-16,1 4-1 0,2 0 1 16,1-3-1-16,-2 3-9 0,4-3 11 0,-1 0-7 15,1-1 4-15,0-1-2 0,2 0 2 0,-3-1-5 16,5 0 0-16,-4-1-6 0,3-1 5 0,-2 0-5 16,0 0 6-16,1 0-2 0,0-3 1 0,1 2-2 15,2-2-2-15,-4 1 9 0,2 0-7 0,5-1-5 16,-7-1 6-16,4 0-4 0,2 0 6 0,-2-1-1 15,1-1 1-15,-3 0-3 0,5 0 2 16,-2-1-3-16,2-1-2 0,0 0 4 0,-1 0-8 16,5-1 8-16,-2-1-2 0,0 0 1 0,2 0 6 0,-2-1-10 15,-1-1 0-15,2 0 1 16,-2 0-4-16,1-1 4 0,-1-1-5 0,-1 0 7 16,1 0 0-16,-2-2 0 0,2 1-1 0,-1-1-1 15,0 0 2-15,-1-1-9 0,1 0 3 0,-1-1 1 16,0 0 6-16,-2 1 33 0,1-1-38 0,-1 0 47 15,-3 2-45-15,4-4 35 0,-4 3-35 0,-1 1 32 16,2-2-38-16,-4 2 35 0,-3 0-35 0,4-3 42 16,-2 3-31-16,-1-2 30 0,-1 1-29 0,1-1 29 15,-1-1-32-15,-1 0 27 0,-2-1-28 16,2 1 26-16,0-1-19 0,-1 1 17 0,-3-2-28 0,3 0 32 16,-2 1-29-16,-1-1 0 0,0 1 4 15,-1 0 3-15,0 2 4 0,0-1 5 16,-1-1-7-16,-1 0 3 0,2-1-1 0,-3 1-3 15,2 2 1-15,-1-3 3 0,-2 0-4 0,0 1 0 16,0-1 11-16,1-1-4 0,-2 2-2 0,1 0-2 16,0-2-4-16,0 1-3 0,-2-1 4 0,0 2-1 15,1-1-3-15,-2 1 2 0,1 0 4 0,0 0-5 16,-2-2-2-16,1 2 2 0,-1 1 1 0,2 0-1 16,-2-2 0-16,-1 1-1 0,1 2-3 15,-1-2 1-15,0 3 4 0,1-2-3 0,-1 2-3 16,1-3 1-16,-1 3 0 0,-2-1 1 0,2 0-1 15,0 1 0-15,0 1-1 0,1 0-4 16,-2 0 3-16,0 1 4 0,-1-1-4 0,1 0 1 16,6 8-2-16,-13-11 3 0,4 3-2 0,0 1 1 15,1 0 0-15,-1 0 0 0,-1-3-4 0,0 5 3 16,-1-2 3-16,0-1-3 0,-2 1-3 0,2 0 2 16,11 7 2-16,-24-10-1 0,12 3 1 0,3 1 2 15,-2 2-6-15,-1-1 4 0,12 5 2 0,-20-9-2 16,20 9 8-16,-20-9-11 0,20 9 17 0,-19-8-19 15,19 8 16-15,-20-10-19 0,20 10 15 16,-15-5-13-16,15 5 13 0,-17-9-13 0,17 9 10 0,-15-5-12 16,15 5 17-16,-17-7-20 0,17 7 24 15,-19-5-20-15,19 5 11 0,-22-7-13 16,22 7 19-16,-20-6-23 0,20 6 15 0,-21-6-9 16,21 6 14-16,-24-6-14 0,24 6 14 0,-23-4-15 15,23 4 16-15,-23-4-19 0,23 4 18 0,-23-4-13 16,23 4 15-16,-19-4-21 0,19 4 19 0,-22-3-16 15,22 3 16-15,-18 0-16 0,18 0 20 16,-19-2-22-16,19 2 12 0,-19-3-8 0,19 3 14 0,-17 0-16 16,17 0 12-16,-19 0-10 0,19 0 15 0,-17 0-16 15,17 0 15-15,-17-2-15 0,17 2 15 16,-19 0-18-16,19 0 19 0,-20-1-15 0,20 1 15 16,-19 1-16-16,19-1 9 0,-18 0-9 0,18 0 16 15,0 0-17-15,-23 2 17 0,23-2-17 0,0 0 17 16,-23 0-19-16,23 0 16 0,0 0-12 15,-21 0 18-15,21 0-23 0,0 0 16 0,-21 3-13 16,21-3 16-16,-17 2-17 0,17-2 17 0,-17 2-15 16,17-2 15-16,-17 4-18 0,17-4 16 0,-18 4-13 15,18-4 14-15,-20 5-13 0,20-5 14 0,-21 4-19 16,21-4 14-16,-19 7-10 0,19-7 15 0,-17 6-16 16,17-6 18-16,-16 5-22 0,16-5 5 15,-13 4 4-15,13-4-3 0,-14 7-1 0,14-7 4 16,-10 4 0-16,10-4 1 0,0 0-1 0,-13 7 1 15,13-7-4-15,0 0 4 0,-13 7 1 0,13-7-7 16,0 0-25-16,-10 7-43 0,10-7-26 0,0 0 15 16,-11 8-47-16,11-8-23 0,-6 9-33 15,6-9-70-15,-5 9-89 0,5-9-226 0,-2 8-103 16</inkml:trace>
  <inkml:trace contextRef="#ctx0" brushRef="#br0" timeOffset="-160995.23">10830 14422 80 0,'0'0'428'0,"0"0"-149"0,0 0-69 0,0 0-48 16,-1-11-15-16,1 11-34 0,0 0-10 0,0 0-5 15,-1-10 1-15,1 10-6 0,0 0-12 0,0 0-14 16,0 0-15-16,0 0-20 0,0 0 4 0,-3-10-7 15,3 10-4-15,0 0-8 0,0 0 8 16,0 0-12-16,-11 9 1 0,11-9-1 0,-8 8-7 16,8-8 11-16,-12 14-3 0,5-5 1 0,2-1-3 15,-3 4-32-15,0 0 38 0,1 0-32 0,-1 0 38 16,0 1-37-16,1 4 39 0,-2-2-37 16,0 1 25-16,1 2-26 0,-1-2 42 0,-1 2-34 15,2-2 31-15,1-2-32 0,-3 3 34 0,3-2-34 16,-1-3 33-16,2 0-42 0,-3 0 34 0,3 1-30 15,1-4 32-15,0 1-35 0,1-3 32 16,-2 1-3-16,6-8-2 0,-7 13-4 0,7-13-11 0,-6 10 8 16,6-10-8-16,-4 11-4 0,4-11-17 0,0 0-49 15,-7 9 2-15,7-9-45 0,0 0-56 16,0 0-70-16,0 0-276 0,0 0 8 0</inkml:trace>
  <inkml:trace contextRef="#ctx0" brushRef="#br0" timeOffset="-159888.25">10590 14746 206 0,'0'0'420'0,"0"0"-103"0,0 0-103 16,0 0-14-16,0 0-79 0,0 0-2 16,0 0-45-16,-5 8 2 0,5-8-27 0,0 0 16 15,0 0-31-15,-10 5 45 0,10-5-70 16,0 0 18-16,-14 9-16 0,14-9 30 0,-14 10-34 16,14-10 29-16,-17 12-19 0,8-7 23 0,-1 2-34 15,-3 0 35-15,0 1-25 0,1 0 25 0,-5 0-7 16,2 0-2-16,-2 1 1 0,-1-1-4 0,2 0-2 15,-2-1-2-15,0 1-3 0,-1-2-4 16,1 2 15-16,-1-2-29 0,-2 0 10 0,2 0 29 0,-4 1-39 16,4-1 29-16,-6-2-33 0,1 3 29 0,-1-2-32 15,-1 3 26-15,-6-2-28 0,-1 0 20 16,0-1-19-16,-1 3 29 0,1-1-31 16,-1-3 31-16,-1 1-37 0,-2 1 36 0,3-2-32 15,-1 0 33-15,-1-1-32 0,2 0 36 0,3-1-36 16,-1 0 28-16,2 0-29 0,0-2 35 0,-2 3-32 15,3-3 32-15,-1 0-38 0,1 2 20 0,1-2-18 16,0 0 40-16,-2 0-36 0,2 0 34 0,3 0-37 16,-2-2 39-16,-1 2-40 0,1 0 25 0,3-1-27 15,-2-1 27-15,-1 1-27 0,2 1 32 0,-1-1-33 16,2-1 29-16,1 1-29 0,1 0 31 0,3-1-29 16,0 1 29-16,-2 1-33 0,2 0 29 15,3-3-25-15,16 3 32 0,-30 0-31 0,30 0 32 16,-27-2-32-16,27 2 26 0,-21-2-29 15,21 2 32-15,-18-1-32 0,18 1 2 0,0 0-7 16,-22-2 40-16,22 2-32 0,0 0 0 0,-19-1 2 16,19 1-1-16,0 0 32 0,0 0-38 0,0 0 35 15,-18-1-37-15,18 1 27 0,0 0-40 0,0 0 22 16,0 0-32-16,0 0 24 0,-19 0-35 0,19 0-3 16,0 0-2-16,0 0-17 0,0 0-6 0,0 0-7 15,-10-6-8-15,10 6-4 0,0 0-6 0,2-11 28 16,-2 11 2-16,7-14 15 0,-3 5 4 0,1 0 13 15,2-1 0-15,-3-1 9 0,4 0 5 16,-2-2 10-16,1 2 2 0,0-1 12 0,-3 0 0 16,1 3 19-16,0-1-4 0,0 2 18 15,2 0-8-15,-7 8 27 0,6-16-21 0,-6 16 41 16,7-14-30-16,-7 14 38 0,5-10-41 0,-5 10 31 16,4-9-43-16,-4 9 30 0,0 0-40 0,5-10 26 15,-5 10-36-15,0 0 31 0,0 0-38 0,6-8 31 16,-6 8-37-16,0 0 40 0,0 0-45 0,0 0 34 15,0 0-32-15,0 0 28 0,0 0-29 0,0 0 35 16,-8 8-49-16,8-8 54 0,-10 15-32 0,2-6 30 16,-2 1 4-16,-1 3-18 0,-1-1 8 0,-2 1-7 15,0 0-1-15,-1 1 5 0,-1-3-1 16,1 3-4-16,0-3 0 0,-1 3-31 0,4-3 31 16,-2 1 26-16,2-1-41 0,3-2 32 15,-2 1-37-15,3-2 33 0,3 0-30 0,0 2 27 16,5-10-31-16,-5 16 28 0,5-16-30 0,1 16 32 15,3-4-32-15,3 0 2 0,4 1-2 0,5 0 5 16,1 1 1-16,7 1-13 0,0 2-32 0,3-1-56 16,0 0-72-16,1 0-65 0,0-1-338 0,-3 0-115 15</inkml:trace>
  <inkml:trace contextRef="#ctx0" brushRef="#br0" timeOffset="-158961.25">8969 15015 179 0,'0'0'220'0,"2"-17"-84"15,-2 17-55-15,4-11-263 0,-4 11 34 0</inkml:trace>
  <inkml:trace contextRef="#ctx0" brushRef="#br0" timeOffset="-158652.25">8985 14959 545 0,'7'-11'209'0,"-7"11"-40"0,4-8-33 0,-4 8-24 0,2-10-23 16,-2 10 1-16,0 0-12 0,5-14 5 0,-5 14-15 16,0 0 16-16,3-12-47 0,-3 12 38 0,0 0-30 15,1-10 35-15,-1 10-36 0,0 0 27 0,0-12-42 16,0 12 36-16,0 0-41 0,0 0 31 0,0-13-33 16,0 13 14-16,0 0-30 0,0-11 36 15,0 11-26-15,0 0 34 0,0 0-13 0,0-11-13 16,0 11 13-16,0 0-5 0,0 0-2 15,0 0-14-15,-1-10 4 0,1 10-9 0,0 0 2 16,0 0-5-16,0 0 4 0,0 0-6 0,0 0-4 16,0 0-2-16,0 0 0 0,0 0-4 0,0 0 0 15,0 0 6-15,-10 13-5 0,10-13 7 0,-7 19-4 16,3-5 1-16,-2 2-2 0,1 1 28 0,-3 3-33 16,3 1 29-16,0 1-36 0,0 0 27 0,-2-1-23 15,1 3 5-15,2-1-1 0,-2-1 1 0,2-1 2 16,-1 0 1-16,1 0 6 0,-1-2-15 0,-1 0 3 15,-1 0 4-15,3-1-3 0,-4-2-4 16,0 1-57-16,-1 0-21 0,0-1-80 0,-4-3-91 16,4-4-320-16,0 1-106 0</inkml:trace>
  <inkml:trace contextRef="#ctx0" brushRef="#br0" timeOffset="-157206.25">8827 14911 201 0,'0'0'433'0,"0"0"-128"0,0 0-93 0,9-9-16 15,-9 9-67-15,0 0-18 0,0 0-40 0,6-7 6 16,-6 7-34-16,0 0 13 0,0 0-31 0,0 0 7 15,8-8-22-15,-8 8 20 0,0 0-30 0,0 0 22 16,10-6-27-16,-10 6 24 0,0 0-24 0,15-6 20 16,-15 6-32-16,16-5 37 0,-16 5-27 15,14-5 20-15,-14 5-20 0,15-7 22 0,-15 7-21 16,14-5 29-16,-14 5-28 0,14-7 37 16,-14 7-17-16,13-7 35 0,-13 7-33 0,10-7 24 15,-10 7-32-15,8-7 33 0,-8 7-38 0,6-8 32 16,-6 8-42-16,7-8 38 0,-7 8-32 0,0 0 28 15,10-9-35-15,-10 9 34 0,0 0-34 0,6-9 30 16,-6 9-33-16,0 0 23 0,7-8-25 0,-7 8 33 16,0 0-39-16,6-7 40 0,-6 7-37 0,0 0 36 15,0 0-37-15,8-10 34 0,-8 10-32 0,0 0 36 16,0 0-44-16,6-7 54 0,-6 7-59 16,0 0 43-16,0 0-35 0,0 0 42 0,0 0-44 15,0 0 37-15,0 0-36 0,0 0 37 16,0 0-34-16,0 0 23 0,0 0-28 0,8 9 41 15,-8-9-34-15,-3 12 32 0,3-12-32 0,-2 15 33 16,2-15-5-16,-4 21 0 0,0-10 3 0,0 3-22 16,2 0 8-16,-2 1-1 0,0 6 2 0,-1-1-3 15,0 2 4-15,-2-1 18 0,2 0-24 0,0 2 1 16,-1 2-18-16,-3 4-27 0,0-1-58 0,0 1-46 16,-1 2-46-16,-3-5-75 0,1 2-211 0,3-7 71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0:42:18.875"/>
    </inkml:context>
    <inkml:brush xml:id="br0">
      <inkml:brushProperty name="width" value="0.05292" units="cm"/>
      <inkml:brushProperty name="height" value="0.05292" units="cm"/>
      <inkml:brushProperty name="color" value="#FF0000"/>
    </inkml:brush>
  </inkml:definitions>
  <inkml:trace contextRef="#ctx0" brushRef="#br0">15385 10842 146 0,'28'67'126'0,"0"-7"-46"16,6 10-201-16,11 18 41 0</inkml:trace>
  <inkml:trace contextRef="#ctx0" brushRef="#br0" timeOffset="1624">17009 13747 482 0,'-1'-13'362'0,"-1"1"-102"0,1-2-54 15,-2 3-47-15,2-2-42 0,-3 2-23 16,2 1-19-16,-2 1-23 0,4 9-2 16,-4-16-11-16,4 16-10 0,-5-12-11 0,5 12-3 15,0 0 1-15,0 0-2 0,0 0 4 0,-13 3 3 16,9 9 14-16,-5 12 4 0,-1 7 2 0,1 6 5 16,-2 4 12-16,-6 10-6 0,-1 8 0 0,0 3-6 15,-3 0 27-15,-1 4-14 0,1-1 25 0,1 2-68 16,0-3 3-16,2-1 1 0,0-1 3 0,2-3 0 15,1-5 4-15,3-3-2 0,1-9-3 0,3-2-10 16,2-5 3-16,0 0-3 0,-1-4-2 16,2-7-2-16,1 1-3 0,2-4-12 15,-1-4-32-15,3-5-17 0,0 0-10 0,0-12-34 16,3 14-72-16,-3-14-59 0,0 0-33 0,14-4-289 16,-5-6-62-16</inkml:trace>
  <inkml:trace contextRef="#ctx0" brushRef="#br0" timeOffset="2253">17004 13883 62 0,'-2'-25'395'0,"1"1"-119"0,1 2-74 0,0 1-13 0,-1 4-34 16,1-2-13-16,0 1-29 0,0 4-19 15,0-1-19-15,1 2-13 0,0 0-20 0,2 1 0 16,0 0-16-16,-1 0-7 0,7-1-7 0,-3 2-5 15,5 1-4-15,4-4-2 0,3 3-7 0,7-1 3 16,5 0-1-16,4 0-6 0,6 0 1 0,2 3 0 16,3 1-1-16,14-5-1 0,2 5-2 15,0-2-6-15,3 1 18 0,1-1-12 0,3 2 15 16,1-1-5-16,4 1 0 0,0-2 10 0,1 2-16 16,1 0 4-16,1-2 2 0,-2 0-5 0,-3 2 8 15,-3 2-7-15,0-2 2 0,-6 1 0 0,-12 1-7 16,0-2 12-16,-4 5-8 0,-1-2 8 15,-6 1 2-15,1-1 1 0,-12 3-1 0,0-1-1 16,-5 0 4-16,-1 3-5 0,-4 0 4 0,0 1 0 16,-2 4 2-16,-2-1 3 0,-1 3 2 15,1 1 2-15,-1 6 1 0,-2 3 6 0,-3 1 14 16,0 5-1-16,-2 11 5 0,-1 2 3 0,-5 3-19 16,0 5 28-16,-2 5-26 0,-2 0 24 0,-1 11-49 15,-3 3 30-15,3-4-25 0,-3-4 35 0,3-7-2 16,0 0-2-16,1-3 23 0,2 1-32 0,-1 1 7 15,2-2-9-15,-2-1 2 0,2-1-4 16,-3-1-33-16,1-2 29 0,-1-2-25 0,0-3 17 0,-1-2-23 16,-2-1 28-16,-1-4-26 0,-2-2 32 0,0-1-31 15,-2-4 35-15,0-2-16 16,-1-2 26-16,-4-1 6 0,1-2-8 0,-3-2-10 16,-2-1 1-16,-2-1 7 0,-2-5-13 0,-7 3-1 15,-4-4-21-15,-5-4 16 0,-3 0-14 0,-5-1 13 16,-15-3-24-16,-4-2 19 0,-6 1-8 0,-3-2 2 15,-4 0-2-15,-4-1-4 0,-3 2-12 0,1 0-2 16,-2 0 18-16,2-1-22 0,1 2 22 0,3 0-23 16,5 3 22-16,7-2-22 0,4 3 19 15,15-1 5-15,3 2-3 0,3 2-3 0,5-2 0 16,4 1-12-16,5 0-94 0,8-1-25 0,2 2-66 16,3-4-78-16,19 2-251 0,-23 0-22 15</inkml:trace>
  <inkml:trace contextRef="#ctx0" brushRef="#br0" timeOffset="3453">17420 14014 302 0,'1'-13'449'0,"1"1"-170"0,-1 3-39 16,-1 9-90-16,1-17 0 0,-1 17-54 0,3-13 4 16,-3 13-44-16,1-10 8 0,-1 10-32 0,0 0 15 15,0 0-48-15,0 0 43 0,1 11-29 0,-1 0 28 16,0 2-28-16,0 8 29 0,-1 4-2 0,1-1-7 16,-1 2-2-16,0 0 8 0,-1 2-17 0,-2-1-1 15,2 1-4-15,-1-2-5 0,1-1-1 16,-2-1-2-16,0 0-5 0,3-7-16 0,-2 1-37 15,2-6 2-15,0 0-33 0,1-12-1 0,-3 16-31 16,3-16-22-16,0 0 4 0,0 0 3 16,0 0 26-16,-1-14 2 0,1-1 37 0,1-3 7 15,-1-9 43-15,3-2 33 0,1-6 45 0,-2-1 33 16,3 2-2-16,0 0 28 0,-2 5-41 0,1 3 8 16,-2 2-43-16,0 2 15 0,0 4-35 0,-1 4 17 15,2 1-36-15,-3 2 23 0,0 11-31 0,4-16 22 16,-4 16-28-16,6-13 25 0,-6 13-28 0,12-4 18 15,-12 4-22-15,17 2 28 0,-17-2-29 0,26 9 30 16,-8-1-23-16,1 2 23 16,-1 0-28-16,1 0 17 0,2 1-17 0,-2 0 27 0,1 0-5 15,1 0-1-15,-2-1-2 0,1-2 2 16,-3-3-5-16,1-1-11 0,0 0 14 0,-18-4-3 16,27 1-27-16,-27-1 32 0,28-6-28 0,-14 1 35 15,-3-2-25-15,1-1 20 0,-2-2-24 0,-4 3 33 16,1-2-33-16,-7 9 31 0,7-14-34 0,-7 14 30 15,-1-10-29-15,1 10 19 0,-9-6-22 0,9 6 33 16,-19-2-32-16,19 2 33 0,-32 5-31 16,9 2 28-16,0 0-28 0,0 2 22 0,1 1-26 15,1 0 37-15,0 1-35 0,3 0 30 0,2-1-3 16,3 2-2-16,1-3-6 0,6-1-8 0,6-8 4 16,-5 12-10-16,5-12-8 0,0 0-6 15,5 12 0-15,-5-12 3 0,0 0-14 0,28-3 18 16,-15-1-7-16,5-6 25 0,1-1-20 0,-1-2 31 15,2-5-15-15,3-3 35 0,-3 4-26 0,1-2 13 16,-2 0-17-16,-5 5 25 0,2 0-32 0,-5 6 26 16,-2-1-29-16,-1 2 23 0,-8 7-28 15,10-9 20-15,-10 9-17 0,0 0 26 0,0 0-18 16,12 6 17-16,-12-6-18 0,0 16 22 0,-3-5-27 16,-1 4 22-16,2 2 9 0,-5 5-2 15,1-2-3-15,-2 2-5 0,1-1-3 0,-1 3 9 16,-1-2-17-16,4 0 6 0,0 1-16 0,1-3 10 15,1-3-44-15,3-3-34 0,-1-1-34 0,2-4-31 16,-1-9-20-16,4 15-42 0,-4-15-44 0,8 7-146 16,-8-7 200-16</inkml:trace>
  <inkml:trace contextRef="#ctx0" brushRef="#br0" timeOffset="3618">18002 14047 409 0,'15'-21'355'16,"-2"4"-47"-16,-2 3-97 0,1 0 9 0,-3 3-96 15,-3 2 4-15,-1 2-55 0,-5 7 12 0,10-8-42 16,-10 8 18-16,0 0-50 0,0 0 42 0,8 9-38 15,-8-9 24-15,-1 20-23 0,-2-3 26 0,1 6-5 16,-4 0-4-16,0 3 2 0,-1 6-11 0,-1-1-7 16,-1 6 10-16,-1-1-19 0,-1 2-11 0,1-1-46 15,-1 3-94-15,-2-1-114 16,0-2-299-16,0-1-64 0</inkml:trace>
  <inkml:trace contextRef="#ctx0" brushRef="#br0" timeOffset="4529.01">16841 15783 226 0,'-1'-13'549'0,"1"4"-220"0,0-1-25 16,0 10-110-16,-1-18-14 0,1 18-67 15,0-12 7-15,0 12-56 0,0 0 16 0,0 0-45 16,0 0 24-16,0 0-42 0,0 0 31 15,-3 16-14-15,2 1 0 0,0 6-7 0,-3 4-4 16,0 7-36-16,1 4 34 0,1 2-34 0,-3 0 24 16,2 2-27-16,-1-3 35 0,0-1-36 0,2 2 7 15,-2-5 31-15,3-6-36 0,-2-3 31 0,2-1-36 16,1-5 26-16,0-4-46 0,0-1-20 0,0-1 4 16,0-14-14-16,3 17-23 0,-3-17-15 0,0 0-27 15,0 0-23-15,0 0-60 0,19-14 13 0,-13-5-171 16,3-10 215-16</inkml:trace>
  <inkml:trace contextRef="#ctx0" brushRef="#br0" timeOffset="5017">16885 15783 297 0,'0'-27'437'0,"0"0"-139"0,0 0-29 0,-1 4-82 15,1 1-22-15,0 2-48 0,0 3 8 16,1-2-52-16,0 1 19 0,3 2-48 0,1 1 20 16,5-4-42-16,0 2 28 0,11 1-48 0,3-1 38 15,4 1-44-15,9 3 35 0,14-4-38 0,6 1 31 16,4 2-29-16,8 2 26 0,1 0-37 0,3 1 33 15,4 4-34-15,3-1 27 0,-2 3-26 0,5 0 37 16,0 3-39-16,-1 2 37 0,1 0-34 0,-5 1 35 16,-1 2-33-16,-3-1 30 0,-8 4-34 0,-11-5 33 15,-6 4-33-15,-2-2 35 0,-6 4-40 16,-3 0 39-16,-2-1-39 0,-10-1 42 16,-2 2-38-16,-2-1 36 0,-2 2-35 0,-2-3 37 15,-1 4-34-15,-3-2 31 0,1 4-33 0,-2 0 34 16,1 1-39-16,-3 2 30 0,2 1-24 0,-1 1 34 15,-1 2-33-15,-2 0 30 0,1 1-32 0,-1 4 32 16,-1-2-32-16,2 1 30 0,-2 2-33 0,1 2 26 16,-1-1-5-16,0-1 12 0,-3 2-2 0,2-3-32 15,-2 2 33-15,0-1-32 0,0-1 36 0,0 1-35 16,-2-3 33-16,-2-2-28 0,-1-2 30 0,-1 0-39 16,-2 1 40-16,-1-4-34 0,-2 1 34 15,-4-1-34-15,-3 1 35 0,-5-2-36 16,-1-2 37-16,-8 3-37 0,-6-4 42 0,-3 2-33 15,-3-2 34-15,-6 0-34 0,-13 3 36 0,-4-2-37 16,-5-2 2-16,1 1 6 0,-4 2-6 0,-3 0 4 16,0-1 22-16,-3 1-27 0,-1 2 36 0,-4-2-38 15,3 2 1-15,-5 1 7 0,1-2-6 0,3 1 1 16,0-1 2-16,3 1-2 0,6 0-9 0,5-2-5 16,8 1-28-16,13-3-31 0,6-3-59 0,6 1-65 15,5-5-334-15,8-3-35 0</inkml:trace>
  <inkml:trace contextRef="#ctx0" brushRef="#br0" timeOffset="5321">17655 15904 500 0,'3'-10'453'15,"1"1"-94"-15,-4 9-86 0,5-15-68 0,-5 15-43 16,4-13-32-16,-4 13-28 0,4-9-22 0,-4 9-14 16,0 0-19-16,0 0-13 0,0 0-3 0,8 7-5 15,-8-7-2-15,2 19-4 0,-1-6-3 0,-1 1-4 16,0 5-29-16,-1 3 30 0,-3 2-35 16,0 1 27-16,0-3-51 0,-1 1 27 15,1-1-52-15,-2-2-20 0,-3-1-14 0,5-3-22 16,-1-1-21-16,0-5-82 0,2 0 80 0,3-10-65 15,-6 9-1-15,6-9-107 0,0 0 272 0</inkml:trace>
  <inkml:trace contextRef="#ctx0" brushRef="#br0" timeOffset="5754.04">17613 16080 545 0,'1'-26'217'0,"1"-3"-30"0,-1-5 26 15,2-1-28-15,-2 6 12 0,1 0-65 0,0 3 21 16,-1 2-48-16,0 5 23 0,-1 1-44 0,1 3 12 16,1 2-44-16,-2 3 8 0,0 10-36 0,1-17 18 15,-1 17-32-15,3-10 28 0,-3 10-36 16,0 0 26-16,0 0-8 0,15 3 4 15,-6 6-14-15,0-1-13 0,2 4-6 0,3 2-9 16,0 0-14-16,4 0-18 0,-2-1-18 0,3 2-35 16,4 0 2-16,-4-3-15 0,3-4-18 0,1 0 21 15,0-1 15-15,-1-2 20 0,-3-4 11 0,0-2 32 16,-1-3 34 0,2 0 21-16,-2-3 34 0,1-2 8 15,-1 0 21-15,-4-4-38 0,0 1 43 0,-2-2-32 16,-6 2 30-16,2 0-45 0,-5 1 39 0,1 2-51 0,-4 9 27 15,2-18-44-15,-2 18 29 0,-4-15-39 0,4 15 29 16,-13-10-40-16,13 10 37 0,-15-6-41 0,15 6 36 0,-21 0-38 0,21 0 34 0,-25 3-33 16,11 1 29-16,-2 0-36 0,6 2 18 15,10-6-25-15,-20 8-23 0,20-8 15 16,-12 10-26-16,12-10 1 0,0 0-16 0,0 0 13 16,0 0 5-16,7 9 16 0,-7-9 8 0,16-2 21 15,-16 2 14-15,23-7 55 0,-11 3-6 0,-2-2 45 16,0 1-30-16,-10 5 30 0,18-5-38 0,-18 5 15 15,14-7-40-15,-14 7 25 0,0 0-45 0,14-2 18 16,-14 2-26-16,7 7 22 0,-7-7 1 0,2 14-5 16,-2-14-8-16,0 23-2 0,0-7-2 0,-2 3-10 15,-1 3-53-15,-1 3-19 0,0-1-113 16,-2 1-10-16,-2 0-110 0,1 3-190 0,-1 0 44 16</inkml:trace>
  <inkml:trace contextRef="#ctx0" brushRef="#br0" timeOffset="6173">17208 16762 46 0,'0'0'567'0,"-5"-14"-220"0,5 14-50 15,-5-12-94-15,5 12-29 0,0 0-65 0,-6-10 7 16,6 10-34-16,0 0-1 0,0 0-46 16,-8 7 29-16,8-7-43 0,-8 18-5 0,3-4 4 0,-1 4-4 15,1 4-3-15,-1 3-3 0,1 5-1 16,0 1-4-16,-1 2 0 0,1-1-1 16,0 0-6-16,-1 2-4 0,3 0 10 0,-3-1-8 15,3-2 2-15,-1-2-9 0,0-5-22 16,2 1-27-16,0-1-28 0,1-6-24 0,0-4-23 0,2-2-22 15,-1-12-83-15,3 15-174 0,-3-15 180 0</inkml:trace>
  <inkml:trace contextRef="#ctx0" brushRef="#br0" timeOffset="6709">17220 16894 124 0,'-3'-25'465'0,"0"2"-119"0,1 0-111 0,-2-1-11 15,0 4-67-15,0-1 3 0,2 4-56 0,-1-1 15 16,2 5-51-16,2-5 22 0,4 2-50 0,-2 1 24 15,2 0-45-15,4-2 26 0,6 3-45 16,-1 1 38-16,7 1-46 0,6-2 39 0,5 2-40 16,2 2 31-16,3 0-33 0,4 1 35 0,4 1-44 15,-3 1 26-15,5 3-15 0,-2-1 30 0,5-1-36 16,0-1 28-16,-2 0-32 0,3 3 35 0,11-4-36 16,-2 3 4-16,0-4-1 0,-8 6 9 15,-2-4-3-15,0 1 7 0,0 2 32 0,-4-1-38 16,1 1 36-16,-5 1-37 0,-1 0 33 0,-3 1-41 0,-6 0 44 15,-2 0-38-15,-2 2 37 0,-4 0-30 16,-2 2 32-16,-2 0-34 0,-2 0 29 16,-1 1-30-16,-2 0 27 0,-1 2-18 0,-2 2 31 15,0 1-31-15,0 1 31 0,-2 3-33 0,0 2 30 16,1 3-39-16,-4-1 18 0,2 5 9 0,-3-1-4 16,1 2-18-16,-2 3 17 0,0 0-20 0,-1 1 28 15,1 1-33-15,-1 6-9 0,0 1 12 0,0-1 1 16,-1 0 2-16,3 0 3 0,-2-1 2 0,0 1 0 15,2-1 1-15,-4-5 0 0,3-1-1 16,-2-1 0-16,-2-1-1 0,2 0 0 0,-2-6-3 0,-1 1 0 16,-1-3 0-16,-2-1 3 0,-1 0 7 15,-1-1-6-15,-1-3 3 0,-4 0 3 0,-2-2 6 16,-4 1 5-16,-4-3 1 0,-3 1 28 0,-4-1-29 16,-6-2-2-16,-6-1 3 0,-6 1 0 0,-2-4 2 15,-6 1-2-15,-13 0-1 0,-4-2-4 0,-3 0-5 16,-3 3-1-16,2-2 18 0,-5 2-24 0,1 0 0 15,-1-1 0-15,5 2-2 0,3 2 5 0,1-1-1 16,10 0-6-16,15 1-13 0,3-3-27 0,5 2-40 16,9-3-72-16,3-2-124 0,8-2-295 0,3 0-106 15</inkml:trace>
  <inkml:trace contextRef="#ctx0" brushRef="#br0" timeOffset="7355.99">18283 15874 548 0,'0'0'406'0,"-7"-9"-100"0,7 9-63 16,0 0-65-16,-5-12-33 0,5 12-30 15,0 0-23-15,7-9-19 0,-7 9-23 0,14-7-8 16,-14 7 1-16,23-4-6 0,-23 4-10 0,34 3-3 16,-16-1-6-16,1 4 4 0,-1 0-3 0,3 3-10 15,-4 2-11-15,-6-2 1 0,2 3 13 0,-2 0-35 16,-5-2 44-16,-1 4-29 0,-2-1 42 0,-4-2-38 16,-2 1 33-16,-2 4-34 0,-4-1 24 15,-2 1-23-15,-1-2 29 0,1-1-35 0,2-3 32 16,0 1-34-16,2-2 31 0,-2-1-34 0,9-8 33 15,-10 12-30-15,10-12 20 0,-2 12-40 0,2-12 26 16,6 7-53-16,-6-7-21 0,23 6-43 0,-6-2-44 16,4-1-31-16,4-1-62 0,0-1-207 15,1 0 97-15</inkml:trace>
  <inkml:trace contextRef="#ctx0" brushRef="#br0" timeOffset="7749">17487 16770 317 0,'6'-14'427'0,"-6"14"-125"15,9-12-16-15,-9 12-90 0,9-11-10 0,-9 11-53 16,5-10 32-16,-5 10-53 0,5-7-20 0,-5 7-52 16,0 0 22-16,0 0-30 0,0 0 31 0,0 0-34 15,0 0 17-15,13 7-36 0,-13-7 21 0,1 18-25 16,2-4 23-16,-3 0-27 0,2 3-3 0,-2 3 0 15,0 0 1-15,0 3 0 0,0 2 1 16,0 2 0-16,0-1 0 0,0-2-1 0,0 1-7 16,0-2 3-16,2-3-5 0,-2-1-12 0,1-1-18 15,0-4-19-15,-1-2-16 0,3 0-18 0,-3-12-10 16,5 14-128-16,-5-14 79 0,0 0-64 0,10 5 29 16,-10-5-223-16,8-8 185 0</inkml:trace>
  <inkml:trace contextRef="#ctx0" brushRef="#br0" timeOffset="8273">17589 16895 238 0,'-3'-16'417'0,"2"-1"-81"0,-1 1-90 16,0 3-5-16,0 3-87 0,2 10 4 0,-3-18-64 16,3 18 17-16,-1-14-57 0,1 14 13 0,-3-12-32 15,3 12 21-15,0 0-39 0,7-7 27 0,-7 7-41 16,0 0 35-16,16 2-37 0,-16-2 29 16,18 8-38-16,-6 0 32 0,-2-1-36 15,0 4-2-15,3-3 6 0,-3 2-4 0,2 1 4 0,0-3 1 16,0 1-6-16,-1-1-3 0,1 1-1 15,-2-4 1-15,-10-5 3 0,22 10 3 0,-22-10 1 16,19 1-12-16,-19-1 25 0,18-4 2 0,-18 4-7 16,20-9 8-16,-11 1 3 0,3-1 32 0,-3-2-30 15,-3 0 42-15,3-1-41 0,-1-3 33 0,-3 3-30 16,-1 2 36-16,-2-2-10 0,-2 12-7 0,4-17-2 16,-4 17-14-16,-1-12 2 0,1 12-5 0,-8-9-4 15,8 9-3-15,-13-5-1 0,13 5-2 0,-20 2-1 16,5 2-25-16,-1 3 26 0,0 0-24 0,0 2 13 15,4-2-38-15,0 3 13 0,2-1-37 0,2-1-26 16,3 1-11-16,5-9-7 0,-5 13-12 0,5-13-12 16,2 10-1-16,-2-10-67 0,11 5 109 15,-11-5-66-15,0 0 129 0,28-3-66 16,-13-2 148-16,-1 1 32 0,1-3 21 0,2 0 11 16,0-2 30-16,-3 2-39 0,-2-1 31 0,0 1-40 15,-12 7 14-15,18-9-31 0,-18 9 7 0,13-7-35 16,-13 7 4-16,0 0-32 0,14-3 29 0,-14 3-25 15,0 0 18-15,11 10-24 0,-11-10 7 0,3 14-21 16,-3-14 15-16,1 24-21 0,-1-11 12 0,-1 2-12 16,0 3-5-16,-1-1-3 0,-2 0 4 0,2 1 2 15,-1 1-3-15,1-2-9 0,-1 0-17 0,1-1-29 16,0-3-20-16,1 0-35 0,1-1-41 16,-1-1-138-16,1-11 36 0,1 17-230 0,-1-17 66 15</inkml:trace>
  <inkml:trace contextRef="#ctx0" brushRef="#br0" timeOffset="8639">18187 16983 402 0,'8'-10'442'0,"-1"-1"-126"0,1 2-56 0,0-3-71 16,-1 2-39-16,2 0-29 0,0 1-23 0,1-2-18 16,2 2-13-16,-2 0 18 0,2 0-47 0,0 1 16 15,1 4-34-15,1-2 22 0,0 2-33 16,-14 4 26-16,24-3-37 0,-24 3 35 0,22 0-42 0,-22 0 0 15,16 5 4-15,-16-5 0 0,12 8 5 16,-12-8-2-16,0 11 7 0,0-11-10 0,-6 14 13 16,0-3 6-16,-2-2 8 0,-1-1 3 0,-2 4 0 15,0-4 2-15,2-2-3 0,-1 2-2 16,1-1-6-16,3-1 0 0,-1 1-5 0,7-7-4 16,-11 12-7-16,11-12 4 0,-8 13 1 15,8-13-4-15,-2 14 8 0,2-14-8 0,1 16 0 0,3-4-1 16,1-3 0-16,1 1 2 0,3 0 2 0,0 2-3 15,0 0-5-15,5 2 3 0,-4-2 8 16,3 1 2-16,-3-3-2 0,-2 1 0 0,0-2 2 0,-1 1-5 16,-3-4-1-16,-4-6 0 0,9 14 4 0,-9-14 7 15,0 14-15-15,0-14 9 0,-6 13-5 16,-2-4 10-16,-6-4-20 0,1 1 1 0,-3-1-56 16,-7-1-25-16,-2-4-99 0,-2-2-187 0,-1-1-208 15,-6-5-113-15</inkml:trace>
  <inkml:trace contextRef="#ctx0" brushRef="#br0" timeOffset="9607.99">15460 14320 454 0,'0'0'479'0,"0"0"-137"0,0 0-51 0,0 0-97 15,0 0-15-15,-12-4-69 0,12 4 9 0,0 0-49 16,0 0 14-16,27-3-38 0,-4-1 21 0,7 2-36 16,11-1 26-16,6 0-37 0,7 2 31 0,13-2-44 15,5 2 36-15,1 1-43 0,3-1 33 0,-2 2-38 16,3 3 36-16,-3-3-36 0,-3 2 22 0,-1 1-29 15,-8 1 34-15,-13-2-35 0,-2 1 35 0,-7 1-34 16,-7-1 26-16,-5 0-36 0,-5-1 5 16,-4-1-18-16,-19-2 20 0,22 6-38 15,-22-6-36-15,0 0-42 0,0 0-53 0,0 0-35 16,0 0-96-16,-22 6-171 0,3-9 62 0</inkml:trace>
  <inkml:trace contextRef="#ctx0" brushRef="#br0" timeOffset="9984">15567 14105 560 0,'7'-19'349'16,"-2"4"-50"-16,-1 1-87 0,0 4-18 0,-1 0-77 16,-3 10 6-16,3-14-55 0,-3 14 8 15,0 0-30-15,-6-9 16 0,6 9-12 16,0 0-8-16,-27 2-7 0,7 7-8 0,0-1-4 0,-5 7-14 16,0 1 4-16,1 1-3 0,0 2-1 15,-1-2 11-15,5 3-17 0,1 0 15 0,2-4-19 0,6 2 10 16,0-2-10-16,3 2 21 0,4-3-23 0,1-1 6 15,4-1 1-15,2 4 4 0,6 1-4 16,1 2 3-16,6 2-2 0,3 0-4 0,2 1 4 16,1 0-3-16,5 2-3 0,0-1-70 15,0 1-81-15,-2-3-118 0,3 2-288 0,0-1-72 16</inkml:trace>
  <inkml:trace contextRef="#ctx0" brushRef="#br0" timeOffset="12664">18717 14113 393 0,'0'0'372'0,"-14"4"-96"16,14-4-46-16,0 0-39 0,0 0-32 0,0 0-20 15,-20 1-12-15,20-1-18 0,0 0 18 16,0 0-40-16,0 0 24 0,-17-2-38 0,17 2 21 16,0 0-32-16,0 0 28 0,0 0-45 0,0 0 30 15,-14-3-37-15,14 3 22 0,0 0-36 0,0 0 24 16,0 0-35-16,0 0 15 0,0 0-19 0,0 0 14 15,0 0-19-15,0 0 21 0,0 0-29 0,0 0 27 16,0 0-24-16,0 0 24 0,0 0-27 0,19-8 26 16,3 6-29-16,6-3 2 0,9-2 8 0,9-1 7 15,13 0 0-15,4-1 4 16,5-1-8-16,3 0 2 0,2 0 1 0,3 0-6 0,0 0 2 16,4 1-3-16,-1 2 3 0,1-1 0 15,0 0-2-15,-1 3-1 0,-5-1 2 0,-2 3 3 16,-4 0-8-16,-16 2 4 0,-1 0 1 0,-5 1-2 15,-5 0-1-15,-3 1 0 0,-8 0-1 0,-3-1-1 16,-7 1 3-16,-3 1-6 0,-17-2 6 0,27 1-2 16,-27-1 0-16,20 1 1 0,-20-1 0 0,0 0-1 15,21 1 4-15,-21-1 3 0,0 0-9 0,0 0 6 16,10 6-1-16,-10-6-3 0,0 0 0 16,0 0 1-16,0 0-4 0,-7 8 1 15,7-8-1-15,0 0-13 0,0 0-8 0,0 0-14 16,-19 0-14-16,19 0-2 0,-10-7 2 0,10 7 3 0,-15-10 5 15,7 2 14-15,0 1 6 0,-2-2 6 16,1-4 4-16,1 4 2 0,0-3 2 0,-1 0 1 16,1 2 5-16,-1-1-4 0,1 0 8 0,-1 1 4 15,0 1 3-15,1-1 4 0,0 3 6 0,0 0 3 16,8 7 7-16,-12-13 8 0,12 13 8 0,-11-9-11 16,11 9 2-16,-6-7-10 0,6 7-6 15,0 0-3-15,-8-10-7 0,8 10 7 0,0 0-7 16,0 0-1-16,0 0-7 0,0 0 5 0,12 5 0 15,-3 2 1-15,3 3 1 0,2 0-7 16,3 4 2-16,-4 0 0 0,1 3-1 0,-3-1-8 0,0 0 8 16,-3 1-1-16,-3-3 0 0,-1 1 0 15,-1 2-1-15,-3-3 7 0,-1 3 12 0,-5-2-23 16,1 2 14-16,-5 0-22 0,0 0 2 0,-3-2-61 16,2-2 10-16,-1 1-56 0,0-3-22 0,1-2-54 15,2-3-75-15,1 1-80 0,8-7-197 0,-11 4-45 16</inkml:trace>
  <inkml:trace contextRef="#ctx0" brushRef="#br0" timeOffset="12944">20539 13566 550 0,'4'-16'415'0,"-3"0"-109"0,-2 2-39 15,1 2-80-15,-4-5-1 0,-2 5-49 0,2-3 18 16,-1 1-49-16,1 6 14 0,0-1-50 15,4 9 9-15,-7-12-45 0,7 12 23 0,0 0-43 16,0 0 30-16,-18 4-8 0,11 8-4 0,0 7-34 16,-3 9 29-16,1 10-36 0,0 5 36 0,-3 14-47 15,3 5 13-15,-2 4-1 0,-1 1-4 0,3 2 39 16,-1 0-37-16,-1 2 39 0,3-1-42 0,0-3 12 16,-1-4-43-16,4 0 13 0,1-14 4 15,-1-4 7-15,4 1 5 0,-2-7-4 0,2-1 8 16,0-11-7-16,1-2-29 0,-2-4-47 0,2-8-49 0,0 2-69 15,0-15-55-15,4 9-276 16,-4-9-43-16</inkml:trace>
  <inkml:trace contextRef="#ctx0" brushRef="#br0" timeOffset="13420">20585 13517 475 0,'-1'-31'440'16,"0"4"-131"-16,0 1-52 0,2 1-80 0,-1 1-35 15,4 1-17-15,1 1-42 0,6-5-5 16,2 2-15-16,4 2-8 0,3 1-10 0,6 2-10 16,4 2-7-16,6 0-8 0,6 4-11 15,9-1 6-15,4 5-5 0,4 0-1 0,1 3 0 16,-9 2 0-16,3 1-4 0,0 1 0 0,-1 3-14 16,-2 0 14-16,-2-2-28 0,-2 4-3 0,-6-2 40 15,-9 0-3-15,-2 0-1 0,-5 0-1 0,-5 0-13 16,-20 0 11-16,31 0-2 0,-31 0 11 0,26 5-4 15,-17 1 6-15,0-1-1 0,-2 4 1 16,0 4-1-16,-2 2-1 0,-1 5-4 0,-2 4 7 16,1 2 26-16,-1 6-36 0,2 4 27 0,0 6-34 15,2 2 26-15,-2 2-31 0,5 11 0 16,1 3-6-16,-1-1 8 0,2 3-1 0,1-3 0 0,1 1-1 16,-1-2 6-16,0 0-14 0,-1-5 36 15,-4-6-39-15,1-4 39 0,-4 0-36 0,-2-2 32 16,-2-2-31-16,-1-5 1 0,-4 0 2 0,-5-3-3 15,-2-3 3-15,-1-5 6 0,-6-3 2 0,-2 1-3 16,-4-6 4-16,-4-1-1 0,-2-3 1 16,-6-2-1-16,0-2 3 0,-5 0 7 0,-5-2 1 15,-6 0 30-15,-12 0-39 0,-3-2 0 0,-1 2-1 16,-5-3-4-16,1 3 4 0,1-3 0 0,3 5-2 16,5 0 0-16,13-4 0 0,3 4 0 0,5-2-1 15,4 4-6-15,6-4-1 0,8 2-31 16,2-1-38-16,5 1-65 0,4-3-87 0,14-4-419 0,-13 5-177 15</inkml:trace>
  <inkml:trace contextRef="#ctx0" brushRef="#br0" timeOffset="13952">21454 13987 194 0,'1'-12'614'0,"-1"12"-215"0,2-17-80 0,-2 17-93 16,6-18-49-16,-1 10-39 0,8 0-27 0,2-2-17 15,7 3-20-15,4 0-14 0,8 4-14 0,3-2-16 16,8 5 0-16,1-1-14 0,4 2-4 16,1 2-5-16,15-1-7 0,-1 1-2 0,3-1-11 15,-3 2-4-15,1-1-6 0,-13-3-45 0,0 3 39 16,-6-1-24-16,0-2 34 0,-3 0-21 0,-5 0 35 15,-7-2-26-15,-4 2 34 0,-5-3-32 0,-2 3 46 16,-3-2-29-16,-18 2 31 0,27-5-32 0,-27 5 29 16,23-5-28-16,-23 5 33 0,16-5-40 0,-16 5 39 15,16-5-31-15,-16 5 30 0,12-7-33 0,-12 7 35 16,9-5-32-16,-9 5 39 0,9-7-44 16,-9 7 42-16,0 0-34 0,12-7 34 15,-12 7-30-15,0 0 32 0,0 0-3 0,9-7-4 16,-9 7-13-16,0 0 5 0,7-7 4 0,-7 7 1 15,0 0 6-15,8-6 2 0,-8 6 6 0,0 0 6 16,10-7 0-16,-10 7-5 0,0 0 10 0,0 0-9 16,8-7-1-16,-8 7-2 0,0 0-14 0,0 0-4 15,0 0 0-15,0 0-1 0,0 0-3 0,0 0 0 16,-1 14-9-16,1-14 6 0,-7 16 0 0,5-7-1 16,0 5 2-16,-4 1-3 15,5-1-2-15,-2 3-6 0,3-2 8 0,-2 2-10 16,2 0 8-16,0-1 2 0,0-1-3 0,0 0 28 0,1 2-32 15,0-1 22-15,-1-3-40 0,0 2 1 16,1-1-76-16,2-1-77 0,-3 0-101 0,0-13-111 16,5 17-179-16,-5-17-82 0</inkml:trace>
  <inkml:trace contextRef="#ctx0" brushRef="#br0" timeOffset="14749">22816 13459 608 0,'0'-26'461'0,"0"4"-125"0,2 3-55 16,-2 4-81-16,0 1-7 0,0 4-72 0,0 10-7 0,0-19-24 15,0 19 6-15,0 0-55 0,0 0 25 16,0 0-38-16,-2 17 33 0,2 7 8 0,-6 12-25 16,4 8 28-16,-5 14-18 0,-2 9-46 0,0 4 12 15,-5 7-5-15,3-2-4 0,-3 2 23 16,1 1-25-16,-2 0 16 0,2-3-23 0,0 0-4 15,1-2-7-15,2-4 7 0,0-4 1 0,2-5-1 16,3-4 1-16,-1-12-3 0,1-4 8 0,0-6-2 16,2-6-8-16,2-4-14 0,0-6-4 0,-1-4-6 15,4-3-20-15,-2-12-9 0,7 12-15 16,-7-12 2-16,0 0-5 0,18-4-34 0,-4-7 16 0,-2-8-18 16,3-10 11-16,0-5-9 0,6-12-8 15,-3-7-5-15,1-5-8 0,-1-5 27 0,1-4 15 16,-1-7 9-16,-2-5 25 0,2-7 0 15,5-20 20-15,-7 19 8 0,0-1 46 0,0 0 50 16,-4 5 36-16,1 1-5 0,-4 5 3 0,0 4-3 16,-3 1-10-16,-2 4 0 0,0 3-9 0,-3 14-11 15,1 2-14-15,0 3 4 0,-2 4-25 0,1 2 2 16,1 3-31-16,0 10 19 0,2 0-17 0,0 5 9 16,0 2-13-16,1 3 11 0,3 3-14 0,3 5 11 15,3-2-13-15,5 4 6 0,6 2-7 16,3 3 13-16,11 2-13 0,5 2-1 0,4 2 5 0,12 4-2 15,4 2 1-15,1 0-8 16,-1 6 12-16,3 0 0 0,-2 0-3 0,1 3 4 16,-3-2-3-16,-2 3 0 0,-1-2 1 0,-7 0-10 15,-10-4 10-15,-6-1-1 0,-2-1 5 0,-6 2 2 16,-7-6 0-16,-3 2 2 0,-2 1 2 0,-4-1-11 16,-2 0 14-16,-3 4-3 0,-2-2 3 0,-1 3 5 15,-1 2 0-15,-3 0 2 0,0 5 30 0,-1 2-38 16,-1 4 32-16,0 2-38 0,-2 8 39 0,2 1-39 15,1 4 2-15,0 0-23 0,0 6 3 16,0 0 4-16,0 2-6 0,4 12 9 0,-4-1-6 16,1 1 6-16,0-12-2 0,-1 3 3 15,-1 9 25-15,0-13-31 0,-2 3 23 0,1 6-21 16,-2-9 25-16,-1-3-30 0,-3-2 2 0,0-1 3 16,-2-5 8-16,0-1-9 0,-4-2-8 0,1-4 11 15,-6-1-3-15,1-4 8 0,-2-3-2 0,-6-4 3 16,-1 0-1-16,-2-5 0 0,-5-2 14 0,-5-3-6 15,-2-1 0-15,-6-3 18 0,-5-2-3 0,-15-1 5 16,-3-3-3-16,-5-3-4 0,-1 0-4 16,-2 2-2-16,8-2 3 0,2 0-11 0,13 1-1 15,7 0-9-15,5 1 5 0,11-1-9 0,4 0-25 16,7 2-27-16,5 0-42 0,16 0-75 0,-21-5-116 16,21 5-373-16,-4-8-192 0</inkml:trace>
  <inkml:trace contextRef="#ctx0" brushRef="#br0" timeOffset="15062">23942 14059 365 0,'1'-12'513'0,"-1"12"-142"0,2-17-77 0,-2 17-74 0,2-14-46 16,-2 14-39-16,5-12-39 0,3 7-2 0,4-1-20 15,2 2-15-15,10 2-13 0,3-1-7 16,11 3-9-16,4 3-12 0,7-1 0 0,3 0-11 16,11 2 3-16,1 0-6 0,1-2-4 0,-1 1 0 15,1 0-3-15,-9-2-6 0,8 4 8 16,-10-5-3-16,-1-2 4 0,-4-1 0 0,-2 1 3 16,-4 0-2-16,-7-1 5 0,-8 1-5 0,-3-1 12 15,-5 0-7-15,-3 2 4 0,-17 1-3 0,24-3-1 16,-24 3-3-16,18-5-6 0,-18 5-23 0,0 0-16 15,10-5-77-15,-10 5-49 0,0 0-74 0,-2-9-335 16,2 9-106-16</inkml:trace>
  <inkml:trace contextRef="#ctx0" brushRef="#br0" timeOffset="15310">25216 13483 598 0,'3'-11'448'0,"-1"1"-132"0,-2 10-59 0,2-17-81 16,-2 17-14-16,1-11-50 0,-1 11-17 0,0 0-18 16,0 0 19-16,1 11-9 0,-2 3-38 0,0 9 28 15,-3 11-44-15,0 6 5 0,-1 4-5 16,-3 14-5-16,-1 5-7 0,-5-1-6 0,0 4-18 16,-4-1 44-16,-1-2-37 0,-3 2 31 15,1-2-36-15,1-3 25 0,1-1-49 0,3-4-23 16,0-4 0-16,5-7-14 0,1-6-47 0,2-3-3 15,0-2-52-15,4-9-29 0,2-7-49 0,-2-5-287 16,4-2-11-16</inkml:trace>
  <inkml:trace contextRef="#ctx0" brushRef="#br0" timeOffset="15764.53">25298 13368 468 0,'3'-35'405'15,"0"7"-108"-15,-1-6-65 0,0 5-47 0,3-4-38 16,2 3-28-16,-1 1-20 0,4 8-20 0,1-1-17 16,0 4-11-16,6 2-25 0,-1 1 5 0,6 5-7 15,1 3-8-15,2 4-4 0,5-1-3 0,1 8 1 16,8-1-4-16,2 4-48 0,3 3 42 16,-1-1-42-16,13 5 22 0,-1 0-26 0,-1-1 23 15,0 1-15-15,-7-3 24 0,-1-1-37 16,-1-1 50-16,-3-2-17 0,-1 1 26 0,-4-3-7 0,-3-1 47 15,-7-1 0-15,-3-1 5 0,-3-1-8 16,-3 0-3-16,-18-1-10 0,28 1-2 0,-28-1-7 0,21 4-4 16,-21-4-1-16,17 5-2 0,-8 0 3 15,0 5-9-15,-1 2 4 0,-1 5 7 0,1 4 23 16,0 11-27-16,-1 4 34 0,-2 5-32 16,1 6 23-16,-2 14-36 0,0 3-2 0,-2 4-6 15,-2 0 5-15,-2 2-2 0,-3-2-2 0,-6 2-1 16,-2-3 26-16,-5-1-32 0,-3 1 34 0,-1-1-35 15,-4-3 5-15,1-3-1 0,-2-2 3 0,-3-4 0 16,1-1 0-16,-3-7-6 0,-2-3 8 0,-4-3-4 16,1-5 4-16,-3-3 1 0,-1-3 0 0,0-5 0 15,-5-2 8-15,7-7-15 0,-12 1 6 0,9-4-6 16,-4-2 1-16,-4-5-14 0,-10 4-40 16,5-6-60-16,-9-2-89 0,-8-5-111 15,1-1-228-15,-5-4-49 0</inkml:trace>
  <inkml:trace contextRef="#ctx0" brushRef="#br0" timeOffset="17176.54">16814 15226 252 0,'0'0'333'0,"-21"-10"-99"16,5 7-48-16,0-1-32 0,-1 2-2 15,-2-1-34-15,-1 3 10 0,0-2-35 0,-1 2 18 16,-4 2-35-16,1 1 15 0,0-1-36 0,-2 5 19 16,-3 2-49-16,-2-1 31 0,3 7-40 0,0-1 28 15,1 1-37-15,0 3 29 0,3 0-37 0,2 1 30 16,1 1-42-16,2 0 37 0,6-2-32 0,1-1 30 15,5 1-34-15,1-2 34 0,5-2-34 0,2 1 34 16,3-1-39-16,4 4 38 0,7-1-35 16,-2-3 34-16,6 1-32 0,3 2 33 0,1-3-34 15,0 1 23-15,-4-1-24 0,-1-2 32 16,0 0-32-16,-4 1 34 0,1-1-34 0,-3 2 32 16,-1-2-35-16,-4 0 29 0,-1 0 7 0,-1 2-3 15,-3-2-3-15,-1 1 0 0,-1-1 1 0,-3 3-4 16,-1 0 1-16,-1 3-9 0,-4 0 3 0,-3 2 11 15,1-2-4-15,-7 2-30 0,2 2 34 0,-3-3-33 16,-1 2 35-16,1-2-34 0,-2 1 33 0,1-1-34 16,1 0 36-16,1-4-38 0,4 0 36 0,3 0-34 15,-2 0 24-15,4-1-21 0,1-2 29 16,2 2-32-16,3-2 34 0,2-1-42 16,4 1 45-16,-1 1-36 0,4 0 26 0,1 1-24 15,2 2 29-15,0 0-30 0,1 0 35 0,-2-4-38 16,0 1 38-16,0-1-38 0,-3 2 26 0,-1-4-29 15,0 1 32-15,0 0-23 0,-3-2 32 0,-1-9-36 16,2 20 36-16,-2-20-39 0,0 19 38 0,-3-11-43 16,3-8 43-16,-1 19-36 0,1-19 37 0,-2 19-38 15,2-19 36-15,0 19-40 0,2-10 41 16,-1 2-37-16,2 0 35 0,-1 0-21 0,2 2 19 16,1 0-35-16,0 2 34 0,2-1-13 0,-1-2 9 15,2 5-3-15,-1-3-1 0,2 1-35 16,0 2 34-16,1 0-30 0,-1-2 37 0,-1 2-34 15,0-5 44-15,-1 3-40 0,-3-1 37 0,1-2-40 16,-3 0 39-16,-1 0-34 0,-1-12 36 0,-3 24-37 16,1-15 5-16,-1 2 8 0,-1-2-1 0,-2 3 7 15,2-4 3-15,-2 1-1 0,1-1 1 0,5-8-3 16,-8 14 1-16,8-14 0 0,-8 15-2 0,8-15-1 16,-2 17 1-16,2-17-1 0,1 20 1 0,2-9 0 15,3 3-2-15,-1 0-2 0,4 2 0 0,0 0-1 16,2 0 1-16,1-1-1 0,-1 0 0 0,1-2-7 15,-3-1 2-15,1 0 0 0,-2-2 10 0,-2 1-3 16,-2-3 3-16,1 0-1 0,-5-8 4 16,8 13 1-16,-8-13 3 0,2 13 1 0,-2-13-1 15,0 12 2-15,0-12-3 0,0 12-1 0,0-12 0 16,0 12 2-16,0-12-3 0,-1 13-5 0,1-13 0 16,1 14 0-16,-1-14 0 0,3 20-1 0,1-11-2 15,0 3-9-15,-2 0-27 0,5 1-34 0,-4 1-44 16,4 0-59-16,-5-4-153 0,2 6-170 0,1-2 41 15</inkml:trace>
  <inkml:trace contextRef="#ctx0" brushRef="#br0" timeOffset="21437.4">18795 15841 420 0,'-4'-8'430'0,"4"8"-105"0,0 0-61 16,0 0-69-16,0 0-44 0,0 0-45 0,-9-7 13 15,9 7-15-15,0 0-11 0,0 0 26 0,0 0-41 16,0 0 43-16,0 0-19 0,0 0 2 0,0-10-44 16,0 10 7-16,20-12-37 0,-1 2 0 0,7-6-5 15,8 1 0-15,4-2-6 0,12-4 7 16,2-2-7-16,1 0-2 0,3-2-4 0,-1 2 3 16,-2 0-6-16,1 2-7 0,-7 1-3 0,-7 5 7 15,-3 0-5-15,-2 2-6 0,-5 2-16 0,-8 2-29 16,0 2-22-16,-6 1-38 0,-16 6-35 15,22-4 15-15,-22 4-49 0,0 0-27 0,0 0-16 16,10 5-103-16,-10-5-160 0,-12 12 68 0</inkml:trace>
  <inkml:trace contextRef="#ctx0" brushRef="#br0" timeOffset="21846.4">18596 16765 460 0,'0'0'384'0,"0"0"-46"0,-8 9-94 16,8-9-11-16,0 0-61 0,0 0 4 0,0 0-18 15,0 0 7-15,0 0 3 0,0 0 3 0,0 0-14 16,6-9-1-16,-6 9-20 0,15-12 2 0,-4 4-22 15,3-1-23-15,4-4-19 0,8 0-17 0,2-2-9 16,4-3-12-16,4 2-13 0,11-6-28 0,1 0-64 16,2-1-76-16,2 0-29 0,1 1-30 0,-2-1-71 15,-1 1-70-15,-14 4-394 0,2 3-262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0:43:11.483"/>
    </inkml:context>
    <inkml:brush xml:id="br0">
      <inkml:brushProperty name="width" value="0.05292" units="cm"/>
      <inkml:brushProperty name="height" value="0.05292" units="cm"/>
      <inkml:brushProperty name="color" value="#FF0000"/>
    </inkml:brush>
  </inkml:definitions>
  <inkml:trace contextRef="#ctx0" brushRef="#br0">21054 1005 233 0,'0'0'235'0,"0"0"-62"0,0 0-25 0,-3-14-17 16,3 14-30-16,-2-11 1 0,2 11 20 0,0-13-24 15,0 13 18-15,-2-14-39 0,2 14 22 0,-3-15-28 16,3 15 31-16,-2-17-45 0,2 17 42 0,-2-16-45 16,2 16 32-16,-4-16-50 0,4 16 28 0,-1-14-32 15,1 14 47-15,-1-12-23 0,1 12-3 0,-1-12-7 16,1 12-1-16,0 0-7 0,-2-13-5 0,2 13-7 16,0 0-5-16,0 0-2 0,-2-10-1 0,2 10 15 15,0 0 13-15,0 0 31 0,-5 9-3 0,5-9 5 16,-5 16 6-16,2-4-1 0,-1 7 17 15,2 0-10-15,-4 5-4 0,3 4-22 0,-4 5-8 16,1 4 7-16,0 1 3 0,-2 2-1 0,0 3 9 16,2 0-13-16,-2 3-1 0,3 0-12 15,-1 0 0-15,-1 0-14 0,2 2 1 0,0-3-11 16,0-2-3-16,0 0-2 0,2-1-6 0,-2-2 1 16,1-3 0-16,-1-1 0 0,1-2-7 0,2 0 1 15,-1-7-4-15,1-1-2 0,-1-1 6 0,0-1-5 16,2 0 2-16,-1-9-4 0,0-1 1 0,1 0-4 15,0-2-1-15,1-2-17 0,0-10-8 0,-4 15-33 16,4-15-20-16,0 10-59 0,0-10-13 16,0 0-57-16,0 0 19 0,0 0-23 0,0 0-14 15,4-15-26-15,-2 3-40 0,2-2-44 0,4-4-265 16,-2-1-136-16</inkml:trace>
  <inkml:trace contextRef="#ctx0" brushRef="#br0" timeOffset="858">21167 759 327 0,'0'0'322'15,"-8"-12"-87"-15,8 12-36 0,-6-10-60 0,6 10 20 16,-7-7-35-16,7 7 15 0,-6-9-50 16,6 9 22-16,-4-8-42 0,4 8 35 0,0 0-25 15,0-12-5-15,0 12-18 0,9-12-10 0,-1 7-16 16,3-3-5-16,6-1 6 0,1 1-4 15,6-2-1-15,7-1-1 0,3 1 2 0,6 0-10 16,-1-2 1-16,6 2 0 0,9-2 2 0,1-1-1 16,-7 2-4-16,7 2-5 0,0-1-7 0,-8 0 6 15,0 2-4-15,0 1 1 0,-1 0 2 0,-2 0-2 16,1 1 0-16,-3 0-3 0,-1 4 1 0,-2-2 3 16,-5 1 0-16,-3 2-4 0,-3 1-1 0,-3 0 1 15,0 1 6-15,-4 2 10 0,1-2 7 0,-4 2 6 16,0 2 14-16,-3 1 24 0,2 4 12 0,-3 0 5 15,-1 2-28-15,-6 1-91 0,1 0-37 16,0 2 30-16,1 4-1 0,-2 0 7 0,1 2 9 16,-2 3 24-16,3 6 0 0,0 0 16 15,-1 5 3-15,0 0 12 0,-1 2-3 0,0 1 10 16,-2 3 1-16,1-2 4 0,-1 1 10 0,2 1-3 16,-2-1-7-16,0 1-7 0,1-4-5 0,-2 2-7 15,0-1-1-15,2-1 14 0,-3-1-19 0,2 2-6 16,-2-6-1-16,-2-3 12 0,0 0-8 0,2-1-1 15,-3-1 1-15,1 1-4 0,-1-2-5 0,-1-2 0 16,-2-1 0-16,2 0-1 0,-2-1 1 0,1-1-2 16,-1-1-1-16,-1 1 1 0,-1-5-2 0,0 0-2 15,0 1 2-15,0-2 0 0,-3-2 4 0,2 1-4 16,0-1 0-16,-1-1 3 0,-1 1-3 16,1-3 2-16,-1-3-3 0,0 2 2 0,1-2 1 15,-3 3 0-15,-1-3 1 0,0 1 3 0,-5-3 5 16,2 0-6-16,-5 2 1 0,-4-3 0 15,0 2 0-15,-2-2-1 0,-9 0 3 0,0 0 0 16,-4 0 2-16,-1-1-2 0,-6 2-2 0,0-1 2 16,-5 1 2-16,0-2 2 0,-13 3 0 0,2 0-1 15,-2-1 2-15,12 0-2 0,0 0 1 0,4 0-1 16,-2 1 0-16,4-3-1 0,2 2 1 0,2 0-2 16,5-1-2-16,-2 2-1 0,5-1-2 0,5-1-1 15,3 1 0-15,1-1-1 0,2-1-1 0,8-1 1 16,-4 3-3-16,18-5-2 0,-24 3 3 15,24-3 4-15,-18 4-17 0,18-4 2 0,-16 3-46 16,16-3-26-16,0 0-61 0,-16 3 2 0,16-3-50 16,0 0-11-16,0 0-89 0,0 0-59 0,-12-5-367 15,12 5-241-15</inkml:trace>
  <inkml:trace contextRef="#ctx0" brushRef="#br0" timeOffset="1585">23733 782 204 0,'0'-19'444'0,"0"19"-106"15,-2-13-103-15,2 13-7 0,0-13-95 0,0 13 8 16,0-10-64-16,0 10 19 0,0 0-56 0,0-10 28 16,0 10-47-16,0 0 34 0,0 0-39 15,0 0 37-15,0 0-34 0,2 17 29 0,0-4-31 16,-3 4 37-16,1 9-33 0,1 3 24 0,-2 11-21 15,0 2 37-15,-2 3-17 0,-1 3 17 0,-1 10 4 16,-2 2 8-16,-1 0 23 0,1-1-18 16,-3 3 9-16,1-3-38 0,0 0 7 0,-1-2-1 15,1 1-12-15,0-15-6 0,4 1 0 0,-2-2-4 16,0-1-4-16,3-3-5 0,-1-1-6 0,1-2-5 16,2 0-25-16,0-7 0 0,0-3 11 0,-2-1-38 15,4-3-5-15,0-4-45 0,0-2 17 0,0-1-43 16,0-2-8-16,0 0-35 0,0-12-57 0,6 12-41 15,-6-12-31-15,0 0-267 0,0 0-59 16</inkml:trace>
  <inkml:trace contextRef="#ctx0" brushRef="#br0" timeOffset="2220">23913 815 3 0,'-3'-19'387'0,"3"0"-119"0,-1 2-55 0,0-1-59 16,1 4-8-16,0 1-32 0,0-1-14 15,2 1-31-15,1-2-3 0,2 2-19 0,0 0 5 16,7-2-18-16,4 1 8 0,5-3-29 0,5 2 19 16,4 0-16-16,4 1 15 0,3 1-23 0,4 0 12 15,14 1-18-15,0-1 26 0,5 0-35 0,0 2 21 16,2-1-17-16,1 2-8 0,5-2 3 15,0 3 8-15,2-2 4 0,1 1-1 0,-2 2-2 16,1 0 4-16,-4 1 5 0,-3-1 2 0,-11 2-1 16,-4 3-19-16,-3 1 19 0,-2-1 1 0,-5 2 7 15,-7 2-4-15,-2 1 1 0,-2 0 19 0,-3 1-25 16,-3 1 30-16,-5 0-36 0,1 2 29 0,-2 1-22 16,-1 1 14-16,-3 1-28 0,0 4 33 15,2 2-28-15,-2 1 33 0,-1 4-1 0,-2 3-37 16,0 0 33-16,-2 9-37 0,2 2 38 15,-2 3-46-15,-2 1 48 0,1 6-48 0,0-1 13 0,1 3 27 16,-2 0-35-16,2 0 40 0,-1 2-41 16,1-2 36-16,-1 1-34 0,1-1 26 0,0-2 9 15,0-1 1-15,-1-2-2 0,-1-2 25 0,1 0-35 16,-1-1-1-16,0-4-1 0,-2-5-6 0,-2 0 12 16,0-1-10-16,-4-2 2 0,1-1-6 0,-2-1-7 15,-2-2-1-15,-2 0 13 0,-5 2-7 0,1-7-3 16,-4 5 7-16,-3-3-2 0,-4-2 2 0,-1 0 7 15,-5-1-4-15,-2-2-1 0,-2-2 2 0,-3 0 4 16,-7 0 1-16,-11 1 0 0,0-1 1 0,-5-1 7 16,0-1-2-16,-1 0 9 0,-3 0-8 15,2-1-9-15,-2 0-3 0,0 0 13 0,0 2-11 16,1-2 0-16,1-1-3 0,0 2-2 16,3 0-3-16,2 1-1 0,7-3 0 0,5 0 3 15,2 3-2-15,-2-2 0 0,7-1-1 0,-1 0-9 16,4-2 12-16,4 0-2 0,5 0 1 0,3-1-6 15,2-2-2-15,5-1-13 0,16-2-30 0,-28 5-8 16,28-5-81-16,-19-3-113 0,19 3-28 0,-11-10-347 16,11 10-151-16</inkml:trace>
  <inkml:trace contextRef="#ctx0" brushRef="#br0" timeOffset="2667.99">26313 838 213 0,'1'-11'531'0,"-1"11"-147"0,1-17-117 0,-1 17-40 15,1-14-64-15,-1 14-19 0,2-11-47 0,-2 11 17 16,0 0-72-16,0 0 15 0,0 0-32 0,0 0 25 16,-3 11-42-16,1 5 34 0,-1 8-38 15,-1 10 32-15,-2 2-31 0,1 6 34 0,-2 5-30 16,1 10 31-16,-2 2-1 0,1 1 33 0,0 0-36 15,1 2 26-15,-1-1-42 0,1-1 5 0,0-1-3 16,-1-1-2-16,2-9-3 0,0-2-10 0,0 2 1 16,0-6 3-16,0 4-18 0,0-4 2 0,-1 0 31 15,3-7-48-15,0-1 18 0,-2-7-41 0,4-3 3 16,0-3-25-16,1-3-13 0,0-6-49 0,0-4-69 16,0-9-25-16,2 13-81 0,-2-13-203 15,0 0 24-15</inkml:trace>
  <inkml:trace contextRef="#ctx0" brushRef="#br0" timeOffset="3281">26446 798 213 0,'-2'-13'379'0,"2"1"-129"16,2 0-60-16,-1-1-49 0,3 1-17 15,2-1-32-15,2 0-5 0,1-1-26 0,5 2 18 16,-2-1-19-16,6 1 20 0,-1 0-34 0,3 0 21 16,7 3-46-16,2-3 35 0,2 3-42 0,4 0 31 15,2 0-38-15,1 2 25 0,4-1-32 0,-1 1 28 16,3 2-36-16,0-2 33 0,0 2-33 0,1 0 33 16,-1-1-43-16,2 3 30 0,-2-1-22 0,2 0 26 15,-1 0-28-15,-1 1 35 0,1 0-34 16,-2 1 35-16,-3-1-32 0,-3 2 39 0,-6 0-38 15,-3 1 33-15,-3 0-34 0,-3 0 24 0,-3 0-53 16,-1 1 67-16,-18-1-40 0,28 5 40 0,-15-3-37 16,0 2 25-16,-2 2 6 0,0 2-35 15,0 1 36-15,-3 2-27 0,-1 1 34 0,0 3-36 16,-1 4 34-16,-2 3-40 0,-3 3 41 0,0 3-46 16,-2 1 5-16,1 10 8 0,-2 2 1 0,-2 1 0 15,0 2 1-15,0 1 32 0,2 0-38 0,-1-1 33 16,2 1-36-16,0-2 11 0,-1 1 13 0,1-1 6 15,-2 3-5-15,2-3 0 0,-1 1-2 0,-2-1 2 16,0 1-4-16,-2 0-34 0,-1-2 38 0,1-1-32 16,1-1 32-16,-4 2-30 0,2-5 34 0,0 1-37 15,0-3 38-15,-3 2-46 0,4-1 44 16,-1-2 0-16,0 1-3 0,-1-1-3 0,0-2-1 16,1 0-3-16,-1-3 1 0,-1-5-1 15,4 0 24-15,-3-1-33 0,2-4 22 0,-2 0-21 16,-1-2 21-16,0 0-31 0,2-3 38 0,-2-2-31 15,0 0 35-15,-3-4-31 0,1 2 34 0,-3-3-36 16,-5 0 32-16,-1-2-38 0,-4-1 40 0,-3-1-43 16,-3-3 20-16,-9 0-18 0,-3-3 35 0,-4 1-39 15,-4-4 31-15,-11-1-34 0,-4-1 36 0,-2 0-43 16,2-2 38-16,-3 0-36 0,5 1 26 0,1 1-45 16,13 1-2-16,4 2-64 0,2 1-103 0,6-2-112 15,5-1-280-15,7 3-131 0</inkml:trace>
  <inkml:trace contextRef="#ctx0" brushRef="#br0" timeOffset="3905.99">28991 919 327 0,'5'-16'389'15,"0"3"-123"-15,0 0-71 0,-2 3-30 0,-1 2-37 16,-2 8-38-16,5-15-20 0,-5 15-18 0,4-9-7 16,-4 9-9-16,0 0-7 0,0 0-4 0,0 0-5 15,-1 20 0-15,-3 2-18 0,0 2 18 0,-3 10 16 16,0 6 1-16,2 2-1 0,-3 4 40 15,1 10-31-15,-2 2 24 0,1 0 1 0,1 1-13 16,1 1-5-16,-1-3-12 0,2-8-9 0,2 0-32 16,-1-3 24-16,2 0-25 0,-1-3 27 0,2-2-8 15,1-1 1-15,0-2-7 0,1-9-10 16,2 0-24-16,-1-3-26 0,0-2-58 0,0-6-16 16,1-1-38-16,1-6-26 0,-4-11-34 0,8 11-265 15,-8-11 69-15</inkml:trace>
  <inkml:trace contextRef="#ctx0" brushRef="#br0" timeOffset="4520.99">29128 994 302 0,'-3'-22'325'16,"-1"2"-82"-16,3 2-59 0,-2-2-30 0,2 4-22 15,1 2-26-15,-1 0-20 0,2-1-20 0,-1 1-15 16,3-2-9-16,1 1-8 0,1 1-9 0,0 0-9 15,4-2-13-15,2 2-3 0,3 1 6 0,2-1-1 16,7-1-5-16,2 1-4 0,6-1-2 0,2 3 4 16,4 0-3-16,4 0 0 0,1 2-3 0,13-2 13 15,1 1-14-15,4 0 9 0,0 1-20 16,6 1 29-16,1-1-16 0,2 1-3 0,4 1 3 0,-4 1-3 16,2-2 9-16,-5 4-5 0,-2-2 3 15,-16 3 0-15,-2 2 2 0,-5-2-1 0,-4 3-7 16,-7 0 2-16,-5 0 7 0,-4 1 1 15,-3 0 11-15,-18 0-18 0,30 2-32 0,-30-2 44 16,25 5 6-16,-25-5-8 0,21 7 9 0,-12-1-14 16,0 1 10-16,3 3-9 0,-3-1 13 0,1 4 1 15,0 4 4-15,-2 2 3 0,1 3 0 0,1 7 8 16,-1 2 4-16,-1 5 0 0,-1 1 0 0,-2 6 5 16,2 1-7-16,-4 5-21 0,1 1 7 0,-4 2 9 15,0 12-13-15,-5-1 36 0,1 0-36 0,-2 2 30 16,-3 0-35-16,0-2 30 0,-1 3-42 15,-3-5 35-15,3-2-36 0,-2-2 33 0,0-1-39 16,0-3 28-16,1-10-25 0,0-3 27 0,1 0-36 16,-4-4 44-16,4-2-38 0,-3-1 33 0,0-4-33 15,0-2 34-15,1-2-5 0,0-6-2 0,0-2-2 16,1 0-4-16,-2-2-9 0,-2-1 0 0,4-2 11 16,-1-3-4-16,-1-1 4 0,-2 1 2 15,2-4 0-15,-2 1 2 0,-2-2-3 0,0 1 0 16,-5-3-1-16,-3-1-5 0,1 0 2 15,-4 0-3-15,-3-1-11 0,-1-1 2 0,-7 1 10 0,-6-1-6 16,0 1-1-16,-3-1 4 0,-6 1 1 16,0-2 0-16,-13 2-5 0,0 0 3 0,10 0-3 15,2 0-6-15,0 0-15 0,4 0-44 0,5 2-68 16,2-1-77-16,14-1-87 0,2 0-218 0,8-1 13 16</inkml:trace>
  <inkml:trace contextRef="#ctx0" brushRef="#br0" timeOffset="4942">31475 884 495 0,'-5'-16'337'0,"1"7"-96"0,-2-2-54 0,2 1-34 15,4 10-40-15,-9-11-29 0,9 11-11 16,0 0-14-16,-19-1-95 0,19 1 91 0,-21 15-88 15,7 0 89-15,-2 9-90 0,-1 6 95 16,0 5-71-16,-3 14 83 0,-2 3-10 0,2 5-4 16,-1 4 22-16,2 5-41 0,1 2 39 0,-2 2-55 15,2-2-3-15,3 2 40 0,1-4-57 0,5-2-6 16,2 0 9-16,3-4 27 0,4-11-36 0,0-3 32 16,3 0-35-16,1-8 27 0,0 0-27 0,2-4-58 15,-1-9 2-15,1-2-45 0,1-4-33 0,2-1-33 16,-1-7-28-16,0-4-283 0,1-1 68 15</inkml:trace>
  <inkml:trace contextRef="#ctx0" brushRef="#br0" timeOffset="5577">31603 718 137 0,'-5'-23'362'16,"0"0"-104"-16,-1 3-61 0,0-1-48 0,1 2-27 16,1 3-24-16,0 1-18 0,0 2-20 0,3 4-15 15,0-2-10-15,1 11-109 0,2-20 102 0,2 11-96 16,3 1 114-16,5 0-109 0,4 1 107 0,7 1-102 16,2 1 111-16,6 1-117 0,7 3 118 15,3-1-116-15,5 4 121 0,2 0-126 0,4 1 127 16,2 0-118-16,9 2 111 0,1-1-5 15,-1 1-13-15,-11 0-7 0,1-1-94 0,-5 0 103 16,2 0-100-16,-4 0 103 0,-4 0-105 16,-2 0 115-1,-6 0-116-15,-5-1 127 0,-4 0-131 0,-6 0 121 0,-1-2-107 0,-1 2 104 0,-17-3-107 0,23 5 119 16,-12 1-111-16,0-2 114 0,-1 1-119 0,-3 5 126 16,2 1-112-16,-2 2 110 0,0 6-94 0,-2 0 104 15,1 6-106-15,1 5 140 0,-3 2-140 0,8 3 12 16,-3 1 15-16,0 2 4 15,3 3 9-15,4 5 9 0,0 3 74 0,2 1-80 16,-1-1 62-16,-1-1-70 0,1 1 57 0,-5-7-11 16,-2 0-1-16,-1 1-11 0,-7 4-14 0,-1-1-2 15,-2 0-5-15,-4-2-51 0,-3 4 62 0,-2-7-58 16,0 2 58-16,-4-3-58 0,0-2 52 0,-3 1-49 16,3-2 57-16,-4 1-6 0,0-2-1 0,-1 1-4 15,1-3-4-15,-2-1-2 0,0-2 0 0,0 1-6 16,0-3 8-16,-1 0 27 0,3-3-42 15,-1 1 33-15,0-2-42 0,1-2 30 16,-1 0-31-16,2 0 30 0,0 1-33 0,-2-2 36 16,2-1-39-16,-2-1 40 0,3 2-40 0,-3-4 26 15,0 1-21-15,4-3 27 0,-2-1-31 0,0 0 37 16,-2-1-37-16,1 0 38 0,-1-2-34 0,-4-2 27 16,1-1-18-16,-7 1 25 0,-3-4-20 0,-5-1 27 15,1-3-32-15,-5-2 41 0,-3 0-51 0,-2-4 19 16,-4 0-31-16,-13-3-11 0,1-3-88 15,-4 1-99-15,-4-6-117 0,-1 0-197 0,-4-3-25 16</inkml:trace>
  <inkml:trace contextRef="#ctx0" brushRef="#br0" timeOffset="8016.13">21284 1281 281 0,'0'0'416'0,"2"-12"-114"0,-2 12-94 0,0 0-17 0,1-10-71 16,-1 10-13-16,0 0-32 0,1-12 4 15,-1 12-43-15,0 0 15 0,0 0-31 0,0 0 9 16,0-12-26-16,0 12 16 0,0 0-22 0,0 0 19 16,0 12-22-16,0-12 21 0,2 20-28 0,-2-6 45 15,0 6-2-15,0-1 5 0,0 5 4 0,-2 1 1 16,2 2-4-16,-1-1 0 0,0 3-2 0,-2-3-38 16,3 1 32-16,-1-1-35 0,-1-1 22 0,1-1-27 15,1-2 36-15,0-6-38 0,0 1 31 16,0-4-30-16,0-1 15 0,0-1-42 15,0-11 10-15,0 15-53 0,0-15-28 0,0 0-11 16,0 0-16-16,0 0 19 0,0 0 12 0,0 0-4 0,3-17 7 16,-5-1 8-16,1-5 37 0,1-3 0 15,0-2 48-15,-1-2 11 0,0 0 39 0,1 1 9 16,0 0 14-16,0-1 4 0,0 2 13 0,0 4 13 16,0-1-17-16,1 5-4 0,0 2-7 0,-1 1-11 15,3 1-1-15,-2 3-14 0,2 1-18 0,-1-1 5 16,1 4-7-16,2 0-5 0,-5 9-2 0,7-15 0 15,-7 15-2-15,11-9-2 0,-11 9 0 0,10-5-5 16,-10 5-7-16,0 0 8 0,23 2-1 16,-13 4-3-16,-10-6 0 0,18 13 25 0,-9-3-25 15,1 1 24-15,2-2-27 0,-3 3 19 0,3 0-31 16,1 1 33-16,-3-4-26 0,2 3 35 16,0-4-39-16,0-1 17 0,0-1-21 0,-1-1 14 15,-11-5-24-15,25 5 16 0,-25-5-23 0,24-2 17 16,-24 2-11-16,29-8 3 0,-15 2-6 0,2-4 3 15,0-1 1-15,0-4-3 0,-1-1 12 0,-2 2 8 16,2-4 0-16,-4 0 20 0,1 2 2 0,-2 2 11 16,-1 0 16-16,-2 3 13 0,-4 0-7 0,-3 11-4 15,9-14-10-15,-9 14-2 0,3-12 10 0,-3 12-28 16,0 0-5-16,0 0 0 0,-8-8-2 0,8 8-8 16,-18 7-1-16,0 2 10 0,0 0-1 15,1 4-4-15,-6 1 4 0,-1 0 24 0,3 2-32 16,2-2 28-16,3-1-33 0,-1-1 30 15,1 1-40-15,2 0 40 0,5-3-44 0,0-1 38 16,2-2-55-16,7-7 33 0,-9 11-21 0,9-11 18 16,0 0-22-16,0 0 9 0,0 0-15 0,0 0 7 15,21-4-3-15,-8-6 4 0,1-2 7 0,3-3-1 16,2-4 6-16,-2 0 20 0,2 0-8 0,-5 3 11 16,0-2 9-16,-3 3 9 0,3 0 2 0,-6 2-1 15,1 4 6-15,-1 0-8 0,-8 9-3 0,10-13-7 16,-10 13-2-16,8-7-4 0,-8 7-1 15,0 0 1-15,0 0-2 0,0 0-7 0,14 10 7 0,-14-10-8 16,2 22 7-16,-1-8 6 16,1 6-3-16,-1 1 28 0,-1-1-31 0,1 8 24 15,-1-1-32-15,-1 3 32 0,0 6-14 0,-2 1-18 16,1 1 5-16,0 0-76 0,-4-1-53 0,5 0-47 16,-2-11-46-16,2 1-214 0,-2-3 159 0</inkml:trace>
  <inkml:trace contextRef="#ctx0" brushRef="#br0" timeOffset="8774.15">22094 1129 277 0,'0'0'377'0,"0"-12"-122"0,0 12-58 0,-1-10-32 16,1 10-28-16,-4-10-18 0,4 10-22 0,-7-9-5 15,7 9-23-15,-11-6-12 0,11 6-7 16,-12-5-11-16,12 5-10 0,0 0-5 0,-23 3-7 15,23-3-9-15,-19 10 10 0,8-2-10 0,2 3-3 16,1-1 4-16,0 1-1 0,1 2 31 0,2-1-35 16,1 0 26-16,3 1-32 0,0 1 36 0,3-2-38 15,2 5 22-15,1 1-22 0,4 0 32 0,5-1-7 16,-1 1 0-16,5 1-1 0,1 0 0 16,0-1 0-16,2 0-4 0,-6-2-1 0,2-3 5 15,-2 2-17-15,-1-1 3 0,-2-1 9 0,-5-1 0 16,2 0 8-16,-2 0 0 0,-5-1 1 0,1-3 0 15,-3-8 0-15,-3 22-3 0,-3-10-2 0,-2 2-3 16,-5-1-2-16,-2 1-10 0,0 1 5 0,-4-4-8 16,-1 3 5-16,1-5-2 0,-2 3-6 15,1-3-14-15,1 0-38 0,-2-1-82 0,2-1-81 16,2-1-80-16,1-2-248 0,16-4-46 0</inkml:trace>
  <inkml:trace contextRef="#ctx0" brushRef="#br0" timeOffset="10265.36">24176 1189 538 0,'0'0'402'15,"-4"-12"-68"-15,4 12-110 0,0 0-26 0,-5-13-70 16,5 13 3-16,0 0-61 0,0 0 21 0,-2-11-61 16,2 11 40-16,0 0-50 0,0 0 26 0,0 0-39 15,0 0 27-15,-2 18-33 0,2-9 29 16,0 7-34-16,0 2 30 0,0 3 4 0,0 3-18 15,0 1 8-15,-1 1-6 0,1-1-3 0,-1 1 0 16,-1-2-3-16,1 1 3 0,1-1-6 0,0 1-1 16,-1-7-8-16,0-1 8 0,-1-2-4 0,2-1 0 15,-1-2 3-15,1-12 2 0,-3 18-2 16,3-18-1-16,-1 11-1 0,1-11 1 0,0 0-6 16,0 0-5-16,0 0 12 0,-7-7-7 0,7 7 2 15,-4-22 1-15,1 6-1 0,3-6 31 0,0-4-33 16,0-1 1-16,1-7-30 0,3-3 29 15,0 1-30-15,1 0 41 0,3-1-30 0,0 4 3 0,2 0 2 16,1 3 0-16,1 1 3 0,3 4 2 16,-1-1-1-16,3 6 4 0,-1-1-2 0,2 6-11 15,-4 1 16-15,4 3 8 0,-2 2-1 0,-2 0 0 16,-3 6 3-16,-11 3-2 0,22-5-2 0,-22 5 1 16,15 4-3-16,-15-4 1 0,13 10 0 0,-13-10 35 15,2 18-38-15,-3-6 36 0,-3 5-37 16,-6 0 36-16,1 0-38 0,-2 2 31 0,-3-2-35 15,1 1 27-15,-2 0-31 0,0-3 42 0,2 0-43 16,2 1 36-16,0-1-32 0,1-4 32 0,3 0-35 16,-2 0 36-16,5-1-4 0,-1-1-4 0,0-1 0 15,5-8-6-15,-6 17 2 0,6-17-8 0,-2 15 7 16,2-15-5-16,2 15 1 0,-2-15-2 16,5 16 1-16,-5-16-1 0,6 15 1 0,-6-15 2 15,5 15-1-15,-5-15-10 0,7 16 7 0,-7-16 2 16,5 17-1-16,-5-17 1 0,4 16 0 0,-4-16-5 15,1 16 6-15,-1-16 2 0,-1 16-1 16,1-16 12-16,-3 16-12 0,3-16 2 0,-9 16-1 16,4-7 1-16,-2-4-7 0,-1 3-5 0,1 0 4 15,-2-2 2-15,-1-1-2 0,10-5 6 0,-18 10-21 16,18-10-28-16,-19 2-63 0,19-2-60 0,0 0-71 16,-25-2-323-16,25 2-75 0</inkml:trace>
  <inkml:trace contextRef="#ctx0" brushRef="#br0" timeOffset="10642.35">24713 1070 7 0,'19'-9'524'0,"-4"3"-184"16,-2 1-85-16,-13 5-45 0,15-8-53 0,-15 8-32 15,12-6-27-15,-12 6-9 0,0 0-25 0,0 0-12 16,0 0-25-16,-17 4 17 0,6 2 14 0,-6 4-44 15,-2 2 37-15,2 0-44 0,0 1 37 0,0 3-42 16,0-2 29-16,1 1-32 0,0 2 29 16,2-1-34-16,3-1 32 0,-1 1-43 0,3 2 40 15,0-3-5-15,4 0-3 0,3-1 0 0,-1 1-5 16,3-3-1-16,3 4-2 0,1-2 0 0,2 1 0 16,3 3-3-16,1-2 4 0,0 2-8 0,4-4 11 15,-1 3 0-15,1-2-1 0,-1-1 5 16,1 1 4-16,-2-1-2 0,-1-2 6 0,-1 0-11 15,-1-2-1-15,-2-2-2 0,-2 0 5 0,-5-8-6 16,9 14 0-16,-9-14 5 0,2 12-2 0,-2-12 7 16,-2 14 0-16,-6-5-8 0,0-1 0 0,-3 2-2 15,-6-1-2-15,-2 1-6 0,-3-1 2 0,-2-1-8 16,-5 4-9-16,-1-3-50 0,0-1-96 16,0 2-86-16,-4-3-368 0,8-2-146 0</inkml:trace>
  <inkml:trace contextRef="#ctx0" brushRef="#br0" timeOffset="11895.77">26774 1392 204 0,'0'0'462'16,"-3"-16"-170"-16,3 16-28 0,-4-17-66 0,4 17-7 15,-1-13-54-15,1 13 4 0,-1-10-61 0,1 10 20 16,0 0-58-16,-3-13 25 0,3 13-37 0,0 0 18 16,0 0-42-16,0 0 30 0,0 0-43 0,0 0 38 15,-10 9-10-15,6 5 9 0,-1 1 8 0,-3 6-3 16,2 0 2-16,-5 10-4 0,2 1-3 0,-3 2 8 15,1 0-11-15,-1 1-9 16,1-1 2-16,-1 0-4 0,2-1-3 0,-1-1-3 16,0-3-8-16,2-1-21 0,2-7 0 0,2 1-20 15,-1-3-41-15,4-5-19 0,-1-1-47 0,3-13-36 16,0 16-17-16,0-16-22 0,0 0-273 0,0 0 48 16</inkml:trace>
  <inkml:trace contextRef="#ctx0" brushRef="#br0" timeOffset="12140.77">26737 1378 210 0,'4'-23'435'0,"-1"0"-131"16,1 1-68-16,0 0-39 0,-1 3-44 0,-1 3-29 15,3 1-20-15,-2 0-27 0,1 1-6 0,0 1-18 16,3 1-7-16,0 0-9 0,3 3-7 0,0-1-6 16,5 5-8-16,-2-2 0 0,4 3-12 0,-17 4 6 15,30-1-6-15,-13 4 3 0,1 2 30 0,-1 2-10 16,-1 2-35-16,-2 3 33 0,0 0-42 0,-6 0 41 15,-2 1-41-15,-2 1 39 0,-1-2-34 0,-4 0 35 16,-5 2-5-16,-3 4-5 0,-4-3-24 0,-7 4 26 16,-3-4-7-16,-2 1 3 0,-3-1-3 15,1-1-1-15,0 1-5 0,1-3-15 16,5-2-58-16,2-1-62 0,4 2-65 0,3-3-17 16,3-2-17-16,9-6-207 0,-7 8 153 0</inkml:trace>
  <inkml:trace contextRef="#ctx0" brushRef="#br0" timeOffset="12470.78">27231 1334 57 0,'0'0'528'0,"11"-7"-158"0,-11 7-143 0,0 0 4 16,0 0-95-16,-4-10 2 0,4 10-57 0,0 0 13 15,-22 3-45-15,22-3 20 0,-26 7-41 0,11 0 13 16,-3 1 3-16,2 2-9 0,0 1-7 0,2 2-2 15,0 0-5-15,0 3-5 0,5-2-3 16,1 1-33-16,2 2 27 0,2-4-20 0,2 3 33 16,2-2-35-16,2 3 35 0,2 0-34 0,1 2 32 15,3 1-31-15,0-3 32 0,-1 1-41 0,2 0 44 16,-2-1-33-16,-1-3 31 0,-2 1-33 16,0-1 37-16,0-2-37 0,-2-1 36 0,-2 0-36 15,-2 2 46-15,-1-2-42 0,-2 2 45 16,-3-1-42-16,0 2 36 0,-4-2-38 0,-2-1 34 0,-3 0-41 15,0 1 26-15,-2-4-25 0,0 0 27 16,1 1-48-16,3-4-13 0,-2 1-82 0,3-1-84 0,14-5-76 16,-28 3-192-16,28-3 72 0</inkml:trace>
  <inkml:trace contextRef="#ctx0" brushRef="#br0" timeOffset="13797.77">29544 1423 238 0,'0'0'356'0,"0"-11"-111"0,0 11-53 16,-1-10-43-16,1 10-7 0,-1-14-40 0,1 14-1 15,0-12-30-15,0 12 16 0,1-14-21 16,-1 14 26-16,1-12-42 0,-1 12 17 0,2-13-51 16,-2 13 35-16,1-10-41 0,-1 10 28 0,0 0-37 15,1-13 29-15,-1 13-32 0,0 0-1 0,-6-7 25 16,6 7-33-16,0 0 33 0,-20 0-35 0,4 3 31 15,-4 5-40-15,-1 2 39 0,-6 4-27 0,0 0 35 16,-1 3-2-16,4 2-32 0,0 0 34 0,2 1-31 16,1 2 36-16,4 0-32 0,4-3 34 0,1-1-33 15,2 2 31-15,5 0-31 0,0-3 27 0,2 0-30 16,3-2 30-16,3 1-31 0,3 2 29 16,5-2-33-16,4 1 34 0,3-5-37 0,7 1 27 15,2-1-61-15,5-3-37 0,1-2-91 16,4-2-47-16,-5-4-310 0,5-3-22 0</inkml:trace>
  <inkml:trace contextRef="#ctx0" brushRef="#br0" timeOffset="14220.77">29896 1409 169 0,'0'0'409'0,"0"0"-141"0,-8-7-57 0,8 7-46 15,0 0-4-15,-14-4-48 0,14 4 0 16,0 0-39-16,-27 0 3 0,27 0-10 0,-25 5-1 16,10 1-10-16,3-1 4 0,-2 0-19 0,1 3-39 15,0-1 38-15,3 3-38 0,1-1 28 0,0 1-30 16,3 0 31-16,0 2-38 0,4-1 29 0,-1 2-22 15,3-2 28-15,0 3-31 0,3-2 26 0,1 4-25 16,2 2 36-16,3 0-34 0,1-2 38 0,2 0-38 16,0 1 36-16,1-1-35 0,0-1 36 0,-1 0-43 15,-1 1 47-15,2-3-50 0,-4-1 42 0,-1-2-28 16,-3-2 27-16,2 0-22 16,-7-8 27-16,7 13-30 0,-7-13 24 0,2 11-21 15,-2-11 15-15,-4 10-23 0,4-10 13 0,-15 12-16 16,5-6 12-16,-4 0-19 0,-2-1 24 0,0 0-23 15,-1 1 21-15,-2-5-24 0,4 3 15 0,-2-1-57 16,17-3-6-16,-25 4-90 0,25-4-79 0,-21 0-107 16,21 0-189-16,-14-7-4 0</inkml:trace>
  <inkml:trace contextRef="#ctx0" brushRef="#br0" timeOffset="16077.77">31605 1548 97 0,'-5'-13'519'0,"5"13"-197"0,-4-9-46 0,4 9-96 15,0 0-14-15,-5-12-59 0,5 12 11 16,0 0-54-16,0 0 16 0,-4-8-43 0,4 8 30 16,0 0-43-16,0 0 32 0,-10 14-42 0,5-4 3 15,1 5-6-15,-5 4 4 0,-1 1 6 0,1 9-6 16,-2-3 15-16,-1 5-5 0,1 1-4 15,0-3-3-15,-1 4 0 0,1 0 26 0,0 0-42 16,1-2 32-16,1-3-39 0,2-4 25 0,0-2-27 16,2-2 29-16,1-4-30 0,1-2 33 0,-1-4-36 15,4-10 34-15,-5 16-36 0,5-16 35 0,0 0-40 16,0 0 39-16,0 0-38 0,0 0 27 0,0-11-24 16,4-4 29-16,-1 0-31 0,1-9 3 0,1-1 0 15,1-9 2-15,3-1 5 0,-1-5-4 16,1 0 30-16,3-1-50 0,2-9 23 0,4 3-27 15,-4 8 22-15,8-4-24 0,-5 9 11 0,3 0-5 16,-1 3 11-16,1 3-2 0,1 3 3 0,-2 2 0 16,1 5-66-16,-3 3 87 0,0 1-75 0,1 4 86 15,-2 0-79-15,-3 5 86 0,0 1-74 16,-13 4 82-16,22-3-76 0,-22 3 76 0,18 0 9 16,-18 0-18-16,11 11-5 0,-11-11-5 0,7 12-4 15,-7-12 9-15,-2 21-10 0,-1-9 41 0,-3 2-36 16,-5 2-1-16,-3 0 0 0,0 1 2 0,-4-3-8 15,-2 6 7-15,0-7 0 0,2 3-10 16,0-4 8-16,1 2-2 0,2-1-4 0,0-1 4 16,2-1-4-16,1-1 2 0,3 2 2 0,1-3 1 15,-1 2-1-15,5 0-1 0,-1-1-1 0,1-1-8 16,2 4 2-16,0-4-6 0,2-9 10 0,2 23 7 16,0-12-6-16,0 3 3 0,0-3-2 0,3 3 2 15,-1-1-2-15,2 1-3 0,0 1 2 0,1-3-9 16,-2 0-10-16,1-3-5 0,2 1-24 0,-3 0-21 15,3-2-43-15,1 0-136 0,1-1 96 16,-10-7-317-16,18 8 99 0</inkml:trace>
  <inkml:trace contextRef="#ctx0" brushRef="#br0" timeOffset="16416.77">32143 1532 74 0,'0'0'369'0,"-7"-12"-132"16,7 12-49-16,-16-11-49 0,16 11-20 0,-18-9-2 15,18 9-13-15,-24-6-11 0,24 6-30 16,-24-2-1-16,24 2-6 0,-26 5-6 0,16 0-10 16,-3 2-6-16,3 2-18 0,1-1 4 15,0 4 10-15,3 2-5 0,1-2-83 0,2 4 96 0,2 0-83 16,2 1 90-16,0 2-73 0,3 3 87 0,1 0-84 15,4-2 79-15,-2 1-5 0,0 0-6 16,2 1 4-16,0-2 0 0,0 0-9 0,0-1-6 16,1 0-6-16,-5-2 0 0,1-3-4 0,-4-2-1 15,1 1 2-15,-3-1-3 0,-5 2 4 0,-6 1-4 16,-8 0-4-16,-5-1-2 0,-9 3 0 0,-6-3-27 16,-12 2-54-16,-4-1-104 0,-5-5-78 0,0 0-290 15,-5-1-34-15</inkml:trace>
  <inkml:trace contextRef="#ctx0" brushRef="#br0" timeOffset="28374.15">23669 2067 192 0,'0'0'296'0,"0"0"-90"0,0 0-29 0,0 0-33 15,-5-8-18-15,5 8-2 0,0 0-36 0,0 0 8 16,0 0-25-16,-4-13 5 0,4 13-20 0,0 0 14 15,0 0-17-15,-4-9 34 0,4 9-39 16,0 0 25-16,0 0-46 0,0 0 27 0,-3-8-55 16,3 8 49-16,0 0-39 0,0 0 26 0,0 0-32 15,0 0 28-15,0 0-34 0,0 0 28 0,0 0-39 16,0 0 29-16,-3-10 8 0,3 10-39 0,0 0 38 16,0 0-33-16,0 0 33 0,0 0-2 0,0 0-5 15,0 0-3-15,0 0-8 0,0 0 11 0,0 0 3 16,0 0-2-16,0 0-2 0,0 0 2 15,0 0 1-15,16-2-2 0,-16 2-3 0,18-3-3 16,-18 3-38-16,32-3 41 0,-13 1-15 0,7-2 13 16,-1 2 0-16,5 1-15 0,-3-1-43 15,3 2-102-15,-2-2-93 0,2-1-19 0,-1 1-243 16,-3-3 29-16</inkml:trace>
  <inkml:trace contextRef="#ctx0" brushRef="#br0" timeOffset="29641.16">23772 2542 538 0,'4'-12'475'0,"-4"12"-141"16,0 0-52-16,3-9-89 0,-3 9-5 0,0 0-64 16,0 0 8-16,2-11-61 0,-2 11 8 0,0 0-44 15,0 0 21-15,0 0-38 0,0 0 31 0,0 0-39 16,5 10 23-16,-5 5-31 0,3 9 25 0,-2 2-30 15,0 12 18-15,-1 5-17 0,-1 3 31 0,0 6-25 16,-3 9 38-16,-4 7 46 0,1 2-63 0,-2 1-29 16,-1-2 39-16,1-1-46 0,0-5 22 0,1-3-36 15,2-12 25-15,1-3-55 0,-1-5 25 0,2-3-48 16,3-9-59-16,0-3-84 16,2-5-60-16,-1-7-308 0,0-13-124 0</inkml:trace>
  <inkml:trace contextRef="#ctx0" brushRef="#br0" timeOffset="30188.15">23965 2580 110 0,'-9'-12'603'0,"9"12"-213"0,-5-9-85 15,5 9-80-15,-4-9-28 16,4 9-64-16,0 0-32 0,9-15-17 0,5 7-16 15,4-1-25-15,10 0-2 0,8-4-11 0,4 3-2 16,12-4-10-16,6 1 0 0,4-1 16 0,2-1-28 16,6-2 15-16,1 1-28 0,5-1 9 0,0-3-16 15,4 3 19-15,-2-1-11 0,0-2 17 0,-4 0-19 16,0 4 16-16,-7-2-18 0,-3 2 4 0,-7-1 3 16,-15 7 1-16,-1-2 3 0,-5 0 11 0,-4 4-6 15,-8 1-4-15,-4 2 4 0,-3 0-2 0,-4 1 0 16,-13 4-3-16,22-3 0 0,-22 3 0 0,18 1-1 15,-18-1-3-15,15 9 26 0,-7-2-26 0,1 6 22 16,-2 3-24-16,2 3 23 0,-2 3-33 0,2 8 36 16,-2 1-31-16,-2 3 7 0,2 5 1 15,-2 2 3-15,-1 2 2 0,-2 2 0 0,-2 3 1 16,0 0-8-16,-4 0 36 0,-2 12-39 0,-3-4 43 16,0-1-17-16,-3-2 6 0,-1-2-6 15,1-9-6-15,-2-3-6 0,1 1-33 0,-2-3 38 16,0-3-33-16,-2-3 37 0,0 0-31 0,-1-6 30 15,-1-1-31-15,0-4 34 0,-1-4-26 0,-3 1 18 16,-2-5-16-16,-3 0 27 0,-4-4-28 0,-5 0 31 16,-1 0-32-16,-4-3 36 0,-7 0-31 0,-2-2 32 15,-13 1-38-15,-3 1 35 0,-4-2-40 0,-3 2 35 16,-4-1-33-16,-1 0 34 0,-3 2-35 16,2 0 33-16,-1 1-36 0,3 2 36 0,2 0-35 15,5 1 25-15,5 2-59 0,3 1 13 0,8-1-60 16,12 0-84-16,6 0-62 0,5 1-12 15,5-4-296-15,10 1-54 0</inkml:trace>
  <inkml:trace contextRef="#ctx0" brushRef="#br0" timeOffset="30578.15">23988 4067 723 0,'-2'-10'569'15,"-1"0"-139"-15,3 10-105 0,-4-13-64 0,4 13-47 16,-4-12-62-16,4 12-35 0,0 0-25 0,0 0-21 16,-12 3-12-16,7 6-11 0,-2 4-11 15,-2 7-8-15,-1 6-10 0,1 6 4 0,0 6-6 16,1 1-2-16,0 6-1 0,1 3-3 0,-2 8 46 16,3 1-62-16,-2 1 52 0,4-12-66 0,-3 10 32 15,1-11-91-15,3-1 29 0,1-1-55 16,-3-5 7-16,4-1-35 0,0-11-39 0,2-2-33 15,0-6-58-15,4-1 44 0,-1-7-93 0,-4-10-185 16,12 9 45-16</inkml:trace>
  <inkml:trace contextRef="#ctx0" brushRef="#br0" timeOffset="31129.15">24030 4088 557 0,'-6'-18'453'15,"4"0"-112"-15,-2 2-86 0,1 1-61 0,3 3-40 16,0-2-41-16,3-1-19 0,3-2-12 0,4 1-19 16,4 0-13-16,7-3-8 0,3 2-10 0,5 0-6 15,3 2-5-15,3 2-14 0,3 0 0 0,2 2 12 16,3 2-9-16,1-1-5 0,0 3 2 16,1 2-2-16,2 1 1 0,-2 1-4 0,0 3-5 0,-2 0 7 15,1 0 2-15,-3 1-6 0,-2 2 2 0,-3 0 8 16,2-1-12-16,-8 1 4 0,-2 0 1 15,-2 1-10-15,-2-2 12 0,-1 1-35 0,-4 2 48 16,-2-4-6-16,0 3-2 0,-4 0-4 16,2 0-1-16,-2 0-10 0,-2 3 39 0,1-2-33 15,-3 5-2-15,0 0 2 0,1-1 0 0,-1 4 0 16,-1 4 0-16,2-1-8 0,0 5 12 0,1 0-3 16,1 7-23-16,-1-1 30 0,0 4-28 0,1-1 32 15,-2 3-30-15,1 1 34 0,0 0-15 0,-2 3 13 16,2-1-6-16,-3-1-3 0,1 2-2 0,-3-1 1 15,0 0 27-15,-2-1-36 0,-4-1 30 0,0-5-30 16,0 0 40-16,-4 4-45 0,-4-3 34 0,-1 1-33 16,-2 0 37-16,-4-3-31 15,-2-2 12-15,-2 0 8 0,-4-2-1 0,-4 1 17 16,-1-3 21-16,-2-2 29 0,-5-2-12 0,-1-3-2 16,-2 0 56-16,-5 1-64 0,-9-4 40 0,-4 1-58 15,1-2 42-15,-5-3-60 0,-2 0-4 0,-4-2-7 16,-3 2-4-16,-2-4 2 0,-1 3-4 0,-2-1-1 15,3 2-3-15,2 0-1 0,1 0 44 0,3 1-60 16,5 2 46-16,14-2-76 0,2 0-44 0,3-1-51 16,7 1-16-16,3 1-46 0,8-3-73 0,5 0-40 15,6-2-52-15,12-5-264 0,-11 4-159 0</inkml:trace>
  <inkml:trace contextRef="#ctx0" brushRef="#br0" timeOffset="31613.15">24186 5607 420 0,'0'0'619'0,"0"-12"-105"0,0 12-195 16,-6-10-7-16,6 10-123 0,0 0 19 15,-13-4-109-15,13 4 31 0,-13 10-72 0,3-1 33 16,-1 6-65-16,0 4 49 0,-3 6-53 0,3 6 53 16,-2 1-53-16,2 6 43 0,-1 13-57 15,-1 4 44-15,2-1-57 0,2 1 48 0,1-6-7 16,0 6-3-16,5-9-22 0,-1 3-82 0,1-3 40 15,1-3-65-15,0-2 29 0,2-2-51 0,2 0-21 16,-1-12-36-16,0-1-46 0,3-4-31 0,1-5 2 16,-1-7-50-16,1-3-199 0,-5-7 42 0</inkml:trace>
  <inkml:trace contextRef="#ctx0" brushRef="#br0" timeOffset="32077.15">24281 5750 32 0,'0'-31'705'0,"0"4"-282"15,-1 2-42-15,-1 0-145 0,2 1-1 0,0 5-81 16,0-1 5-16,2-2-69 0,1 1 20 0,4 1-58 16,4-1 17-16,3-2-48 0,4 1 28 0,3-1-51 15,4 3 43-15,5 0-43 0,3 1 34 0,4 2-39 16,10-2 33-16,4 2-39 0,-1 2 28 0,-4 6-40 16,0-3 0-16,-1 7-6 0,-2-2-3 0,2 2-4 15,-5 4 6-15,-1-1 1 0,-7 4-5 0,-2-1 14 16,-4 3 10-16,0 1-7 0,-4 0 1 15,-3 2 11-15,-4 1 4 0,-2-3 3 16,0 2 21-16,-3 2-24 0,-1 1 34 0,0 2-18 16,-1-2 22-16,-2 0-25 0,-1 4 27 0,3 1-26 15,-1 2 28-15,0 3-32 0,1 1 29 0,0-1-36 16,4 6 36-16,1 3-40 0,1-2 29 0,0 4-35 16,2 2 33-16,0 1-35 0,2 0 31 0,1 0-32 15,-4 0 30-15,4 2-41 0,-1-2 41 0,-1 0-31 16,-2 0 25-16,2-3-33 0,-2 1 31 0,-2-1-38 15,-3-2 41-15,-1-4-30 0,-1-1 36 0,-6-1-3 16,1 0-3-16,-5-5-9 0,1 5 1 16,-8 0 2-16,-1 5 9 0,-3-3 29 15,-3-1-48-15,-4-3 86 0,-4 1-36 0,-3-1 60 16,-5-1-47-16,-3-3 52 0,-11 3-62 0,-5 1 40 16,-3-7-64-16,-4 1 43 0,-4-1-61 0,-2 1 44 15,-4-3-17-15,-3 1 1 0,-2-2-54 0,-4-1 48 16,0 2-75-16,-2-3 14 0,1 1-88 0,4-1-1 15,6 1-89-15,3 0-98 0,17-4-52 0,4 3-356 16,5-4-243-16</inkml:trace>
  <inkml:trace contextRef="#ctx0" brushRef="#br0" timeOffset="32534.16">24138 7516 236 0,'0'0'666'0,"0"0"-228"0,0 0-51 0,0 0-133 15,-9-8 0-15,9 8-111 0,0 0 35 0,-12 8-94 16,9 0 46-16,-4 3-54 0,1 7 50 15,-1 3-51-15,-3 2 47 0,4 5-15 0,-1 5-14 16,-2 2-14-16,2 4-10 0,0 2-9 0,2 1-12 16,-1 5-11-16,1 15-5 0,-3-1-6 15,4-1-8-15,-1-12-3 0,4 0-9 0,-2-3-27 16,2 0-55-16,-2-2-33 0,1-2-18 0,0-3-25 16,1-8-68-16,1-3-43 0,0-6-58 0,0-3 10 15,0-7-39-15,0-11-176 0,5 10-11 0</inkml:trace>
  <inkml:trace contextRef="#ctx0" brushRef="#br0" timeOffset="33068.15">24248 7651 69 0,'5'-28'619'0,"0"1"-146"16,-3 1-135-16,2-2-45 0,-1 3-90 16,2-2-4-16,-1 1-77 0,0-1 14 0,5-3-65 15,0 0 21-15,4 0-58 0,4 0 25 0,1 0-44 16,4 1 40-16,0 2-18 0,4 0-4 0,4 4-6 15,-1 1-7-15,4 3 1 0,4 1-7 0,-2 3-5 16,1 3 0-16,1 2 4 0,0 2-9 16,1 5-1-16,-2-1-2 0,-6 3 0 0,2 1-3 15,-1 2-1-15,6 1 1 0,-5 1-44 16,1 3 54-16,-4-2-36 0,-3 0 41 0,0 0-37 0,-1-1 37 16,0 2-33-16,-2-1 37 0,-3-3-44 15,-1 1 44-15,-1 2-35 0,-3-2 47 0,1 1-41 0,-1 0 49 16,-3 1-36-16,-2-1 54 0,4 3-43 15,-2 2 53-15,1 3-62 0,2 0 47 0,-1 3-49 16,2 6 47-16,2 3-56 0,0 5 46 0,1 0-52 16,2 7 47-16,0 6-52 0,4 2 49 0,-1 2-59 15,-1 0 58-15,-2 2-59 0,0-2 53 16,-1 3-9-16,-1-1-6 0,-2 1-6 0,-6-7-6 16,-1-1-49-16,-3 1 47 0,-1 1-54 0,-5 4 4 15,-4-1-36-15,-2 1 29 0,-4-2 4 0,-2-2 31 16,-1-4-8-16,0 0 39 0,-5-3 8 0,-6 7 2 15,-3-2 8-15,0-2 22 0,2-9 9 16,-1-1 8-16,-3-3-15 0,-2-2 27 0,2 1-4 0,-4-4 6 16,-1 0-19-16,-3-3-3 0,-2-2-10 15,1-1-2-15,-4-2-17 0,-5 0 3 0,-6-1-13 16,4-4 4-16,-12 0-12 0,9-2-15 0,-14-3-42 16,-1 0-7-16,-4-3-60 0,-1 0-11 0,-2-3-90 15,2 3 5-15,-2-3-32 0,1 3-37 16,6-1-84-16,11 0-157 0,1-3-12 0</inkml:trace>
  <inkml:trace contextRef="#ctx0" brushRef="#br0" timeOffset="33750.15">24281 9692 566 0,'0'0'464'0,"0"0"-48"0,0 0-78 16,-14-7-30-16,14 7-34 0,0 0-37 0,0 0-49 15,-12-3-27-15,12 3-22 0,0 0-55 0,0 0 22 16,0 0 1-16,-14 3 7 0,14-3-5 16,-10 16 3-16,6-1-5 0,-2 2-2 0,1 7-34 15,-3 0 12-15,2 6-34 0,1 8 7 0,2-1-28 16,-1 4 11-16,0 0-34 0,3 2 29 0,-2 1-6 15,3 0-8-15,-1-1-31 0,0 4-40 16,1-2 8-16,0-1-8 0,-3 1-19 0,2-8-23 16,0 2-21-16,-2-10-30 0,2-1-24 0,-2-4-11 15,2-6-85-15,0 0-28 0,2-7-29 0,-1-1-42 16,0-10-273-16,0 0-166 0</inkml:trace>
  <inkml:trace contextRef="#ctx0" brushRef="#br0" timeOffset="34282.17">24226 10067 497 0,'-1'-41'542'0,"1"0"-87"0,1-5-102 0,0 0-57 16,2 0-47-16,-1 0-45 0,4 9-57 0,0-4-4 16,1 1-32-16,2 3-7 0,4 1-21 0,0 7-15 15,2 0-5-15,2 4-4 0,1 4-18 0,2 0-2 16,3 5-13-16,1 0 6 0,5 3-21 0,1 4 4 15,2-3-8-15,0 4 4 0,7 0-15 0,1 2 2 16,1-1-21-16,3-1 10 0,4 1-13 0,1 0 15 16,7-3-3-16,2 2-2 0,-10 0-7 15,2 1 21-15,-1 2-2 0,0 1 3 16,0 2-1-16,1 4 25 0,-2-1-10 0,2 4 8 16,1-1-16-16,-6 3 5 0,0 3-9 0,-7 2 10 15,-1 3-11-15,-6-1 10 0,-6 6-12 0,-2 1 11 16,-8 2-12-16,-4 0 11 0,-5 2-13 0,-2 1 17 15,-5 1 5-15,-2 7 15 0,-4 3 6 0,-1-2 4 16,-2 2 4-16,-2 1 6 0,1-1-19 0,1 1-1 16,-1-1-8-16,-1 1-4 0,1-2-9 0,1 2 4 15,-1-1-7-15,0-2 1 0,1 3-2 0,-1-4-4 16,2 0-11-16,-2 0-15 0,0-2-19 16,1-1-8-16,-3-2-14 0,0 0-4 0,0-5-19 15,-3 1 29-15,-1-4 10 0,-2-1 10 16,-1-1 11-16,-1-4 6 0,-1-4 5 0,-1-1 20 15,-1-3 12-15,-8-1 5 0,-2-2 9 0,-3-3 2 16,-3 0 3-16,-5-2-9 0,-4-3 5 0,-1-1-16 16,-13 1-1-16,-6-3-5 0,-1-1-5 0,-5 1-37 15,0 0-9-15,-3-1-26 0,2 4 28 0,1-1-12 16,5 3 27-16,8-3-32 0,14 3 16 0,6-1-44 16,5 1 10-16,12 0-125 0,7 1-58 0,18 1-70 15,-21-7-348-15,21 7-202 0</inkml:trace>
  <inkml:trace contextRef="#ctx0" brushRef="#br0" timeOffset="35426.15">17480 5508 744 0,'-21'-6'443'15,"-1"3"-43"-15,3-2-147 0,1 1-1 0,2 0-99 16,1 0 15-16,3 1-79 0,12 3 24 0,-17-4-116 16,17 4 88-16,-14-5-57 0,14 5 32 0,0 0-50 15,0 0 41-15,0 0-53 0,0 0 43 0,0 0-55 16,24-3 58-16,3 3-44 0,12 0 51 0,6 0-42 16,9-4 48-16,20 2-3 0,10-1-49 0,10-2 51 15,10-2-100-15,29-1 116 0,6-2-57 0,2 2 64 16,9-3-53-16,0 2 47 0,4 1-49 15,-4-2 50-15,-1 2-51 0,-4 0 39 0,-4 1-52 16,-8 0 46-16,-28 4-57 0,-3-2 43 0,-8 3-50 16,-7 0 14-16,-7-1-62 0,-8 2 28 0,-20-1-76 15,-8 2 33-15,-4 0-66 0,-12 0 58 0,-8 0-44 16,-20 0-14-16,23-5-21 0,-23 5-23 16,0 0-37-16,-5-9 20 0,-9 6-30 0,-6-7 37 15,-12-2-60-15,-5 0-2 0,-12-6-111 0,-3-2 231 16</inkml:trace>
  <inkml:trace contextRef="#ctx0" brushRef="#br0" timeOffset="35659.15">19708 5141 712 0,'-49'-20'167'0,"-1"0"33"0,4 1 12 0,7 3-12 16,0 1-10-16,5 0-14 0,-1 3-16 0,4-2-7 16,5 4-5-16,5 2-5 0,2 0-5 15,6 2-25-15,2 3-19 0,11 3-16 0,-17-8-16 16,17 8-12-16,0 0-12 0,0 0-8 0,5-8-1 16,-5 8-11-16,28 3 1 0,-3 2-3 0,8 4-3 15,3 1 0-15,6 4-1 0,9 3 7 0,3 0 5 16,2 1 1-16,0 2-5 0,0 0 2 0,-6 0-2 15,1 2-26-15,-7-2 20 0,-9 0 3 0,-8-2-4 16,-2 3 37-16,-5-1-53 0,-10-2 46 16,-5 2-62-16,-6 0 57 0,-7 0-58 15,-6 7 45-15,-10 1-69 0,-12 1 20 0,-6 2-66 0,-5 0 32 16,-6-2-62-16,-1 1-14 0,-8-1-41 16,1 0-37-16,-4 0-33 0,1-3-37 0,-3-4-27 15,1-2-209-15,1 1 9 0</inkml:trace>
  <inkml:trace contextRef="#ctx0" brushRef="#br0" timeOffset="36020.16">17951 5049 400 0,'-31'-11'440'0,"-1"5"-123"0,-1-1-67 16,-1 0-51-16,6 6-60 0,0-4 0 0,1 4-31 15,4 0 16-15,4-1-20 0,19 2-6 0,-29-1-12 16,29 1-16-16,-19 1-5 0,19-1-7 0,0 0-6 16,-3 9 2-16,3-9 1 0,28 12 2 0,4-5 0 15,10-1-6-15,8 1 4 0,22-4-12 0,7 3 3 16,9-5 5-16,8-1 0 0,6 0-2 0,28-5-2 15,6 1-2-15,2-4-10 0,0 0 3 16,-4-1-8-16,-2 1-3 0,-3-2 39 0,-26 3-59 0,-3-1-9 16,-3 1-25-16,-5 0-15 15,-6 3-25-15,-8-3-19 0,-11 1-24 0,-14 2-42 16,-10-2-2-16,-3 0-22 0,-12-2-48 0,-5 2-16 16,-9-1-24-16,-9-1-39 0,-5 8-186 0,-3-21 58 15</inkml:trace>
  <inkml:trace contextRef="#ctx0" brushRef="#br0" timeOffset="36297.44">19623 4705 407 0,'-43'-12'390'0,"-2"3"-81"0,-9-4-37 16,7 4-49-16,2 1-57 0,1 0-2 0,4 4-6 16,2-3-39-16,8 2-5 0,6 0-12 0,1 4-5 15,6-3-24-15,17 4-17 0,-27-4-5 0,27 4-12 16,-15-3-7-16,15 3-7 0,0 0-2 16,0 0 38-16,0 0-54 0,5 8 48 0,12-4-77 15,3 6 66-15,10 1-48 0,4 2 49 0,2 2-60 16,2-1 57-16,12 3-52 0,0 3 8 15,-1 0 5-15,2 1 11 0,-4-4-6 0,-6 0 1 16,-5 0 0-16,-2-1 1 0,-2 0-8 0,-4-3 5 16,-5 1-7-16,-6-2 6 0,-2 1-3 0,-6-1 0 15,-2 0-53-15,-5-1 60 0,-3-2-3 16,-3 5 10-16,-5 4-18 0,-9 4-13 0,-4-4-10 0,-6 2-29 16,-3 3-17-16,-11 3-38 0,-5 1-49 0,-4 1-56 15,-1-1-64-15,-3 1-6 0,-2 1-261 16,1 0-45-16</inkml:trace>
  <inkml:trace contextRef="#ctx0" brushRef="#br0" timeOffset="36549.44">18322 6001 434 0,'-23'3'681'0,"4"0"-227"0,2-1-50 16,17-2-119-16,-26 0 11 0,26 0-116 0,-19 0 2 15,19 0-76-15,0 0 14 0,0 0-65 0,0 0 41 16,0 0-58-16,0 0 53 0,24-7-48 16,5 5 50-16,12-3-57 0,5 2 41 0,17-6-61 15,7 4 46-15,10 0-56 0,7-2 42 0,5 0-52 16,4 0 45-16,0 0-58 0,3 2 49 0,0-1-68 16,-3-1 13-16,-3 2-98 0,-6 0-32 0,-1 0-21 15,-6 1-46-15,-6-1-40 0,-6 2-21 0,-18-1-49 16,-3 0-331-16,-5-2-189 0</inkml:trace>
  <inkml:trace contextRef="#ctx0" brushRef="#br0" timeOffset="36845.44">19778 5588 162 0,'-19'-14'673'0,"0"2"-165"0,0 1-179 0,2 2-14 15,1-1-99-15,2 3 1 0,3 2-88 0,11 5 11 16,-19-10-71-16,19 10 33 0,-13-7-63 0,13 7 38 15,0 0-57-15,0 0 37 0,0 0-49 0,0 0 47 16,0 0-64-16,20 10 55 0,1-2-53 0,6 4 46 16,2 2-53-16,2 0 46 0,2 2-51 0,0 0 53 15,-1 2-56-15,1 0 47 0,-6-1-54 0,1 3 10 16,-5-3-6-16,-4 2 10 16,-3-2 8-16,-5-1 1 0,-1 2 3 0,-6-4-1 0,-1 3 0 15,-3-4 4-15,-3 6-8 0,-7-2 10 16,-1 1-1-16,-6 3-5 0,-5-1 0 0,-1 1 8 15,-4 0 45-15,-1-4-57 0,-2 2 47 0,-2-3-67 16,0 0 16-16,-2-1-83 0,2-4-57 0,2 2-95 16,-1-5-63-16,6-4-377 0,4-3-216 0</inkml:trace>
  <inkml:trace contextRef="#ctx0" brushRef="#br0" timeOffset="37453.44">20575 5235 704 0,'0'0'481'0,"-24"-4"-100"16,24 4-86-16,-19-3-52 0,19 3-29 0,-14-4-58 16,14 4-7-16,0 0-37 0,-17-4-18 0,17 4-19 15,0 0-22-15,0 0-5 0,10-10-10 0,11 4-8 16,12 1-5-16,14-3-5 0,17-1-5 0,13-3-5 16,7 2 1-16,13 0-8 0,34-2 6 0,4-1-1 15,8 1 1-15,0 3-3 0,3 0 18 16,-3 2 7-16,1 2 15 0,-1 1 6 0,-3 3 9 15,-6-2-9-15,-29 3-11 0,-2 0-2 0,-3 0-5 16,-7 3-9-16,-10-3-2 0,-5 1-6 0,-9-1-20 16,-20 2-3-16,-6-1-5 0,-12-1-7 0,-7 0-4 15,-6-3 3-15,-18 3-1 0,18-1-5 16,-18 1-7-16,0 0-11 0,0 0-5 0,-11-8-4 16,11 8 0-16,-22-4-6 0,8 1-12 0,14 3 2 15,-27-3-20-15,27 3-13 0,-28-1-25 0,28 1-18 16,-28-1-44-16,28 1 9 0,-27-5-32 0,27 5 26 15,-28-7-18-15,10 1-28 0,-3-2-195 0,2-4 167 16</inkml:trace>
  <inkml:trace contextRef="#ctx0" brushRef="#br0" timeOffset="37659.44">22769 4925 743 0,'-20'-16'236'0,"4"-1"19"15,1 4 2-15,2 1-41 0,-2-2-19 0,6 3-24 16,0 2-7-16,1 0-21 0,0 2-12 0,8 7-21 16,-11-12-24-16,11 12-14 0,-8-10-14 0,8 10-12 15,0 0-3-15,2-10-10 0,-2 10-5 16,13-4-5-16,-13 4-5 0,34 1 3 0,-10 3 1 15,8 2-5-15,4 3 12 0,2 3-1 0,1 3 14 16,-1 2 5-16,8 5 5 0,-6 3 1 0,-8-1-2 16,-3-2-7-16,-5 5-12 0,-4 0 0 0,-6 3-5 15,-7 1-5-15,-8-1-6 0,-7 8 41 16,-12 9-58-16,-11 2 45 0,-10 3-18 0,-10-1-74 16,-18 15-118-16,-10-2-54 0,-8 4-184 0,-10-1-459 15,0-3-461-15</inkml:trace>
  <inkml:trace contextRef="#ctx0" brushRef="#br0" timeOffset="40236.44">20788 2021 62 0,'0'0'233'16,"0"0"-50"-16,0 0-60 0,2-11-15 0,-2 11-20 16,0 0-14-16,1-10-22 0,-1 10-12 0,0 0-8 15,3-12-5-15,-3 12-7 0,0 0-3 0,4-11-4 16,-4 11-5-16,5-8 0 0,-5 8-2 0,7-8-2 15,-7 8-9-15,5-9 7 0,-5 9 2 0,0 0-2 16,9-10-2-16,-9 10 3 0,0 0-1 16,8-8-2-16,-8 8 2 0,0 0 0 0,9-7 1 15,-9 7-2-15,0 0-1 0,0 0-1 0,8-9 2 16,-8 9-4-16,0 0 2 0,0 0 4 0,0 0-3 16,0 0 0-16,0 0-2 0,7-8 2 0,-7 8-1 15,0 0-5-15,0 0 6 0,0 0-5 0,0 0 5 16,0 0-10-16,0 0 8 0,0 0-1 15,0 0 1-15,0 0-1 0,0 0 3 0,7 8-9 16,-7-8 13-16,2 12-4 0,-2-12 0 0,0 17 1 16,2-5 1-16,-2-2 5 0,-2 4-1 0,2-2-1 15,2 3 1-15,-4-2 3 0,4 1-10 16,-2 0 12-16,2-2-5 0,-2 0 5 0,2-1-11 16,-2-11 12-16,3 19-11 0,-3-19 12 0,3 16-13 15,-3-16 10-15,2 13-10 0,-2-13 12 0,1 9-9 16,-1-9 10-16,0 0-7 0,3 12 8 0,-3-12-8 15,0 0 7-15,0 0-8 0,9 7 4 0,-9-7-6 16,19-3 5-16,-5-1-10 0,9-3 15 0,7-2-24 16,3 0 10-16,5-1-8 0,6 1 8 0,2-1-31 15,14 1-85-15,1-3-202 0,0-1 279 16</inkml:trace>
  <inkml:trace contextRef="#ctx0" brushRef="#br0" timeOffset="41893.44">26190 1909 219 0,'0'0'326'0,"0"0"-91"0,0 0-59 15,-3-11-28-15,3 11-17 0,0 0-26 0,0 0-30 16,0-11-17-16,0 11-1 0,0 0-18 0,0 0-2 16,0-11-6-16,0 11-17 0,0 0 9 0,0 0-11 15,0 0 5-15,0 0-9 0,0-12-2 16,0 12 5-16,0 0-7 0,0 0 3 0,0 0-4 16,0 0 4-16,0 0-8 0,0 0 0 0,0 0 7 15,0 0-11-15,0-11 5 0,0 11-1 0,0 0-1 16,0 0 2-16,0 0 1 0,0 0 6 0,0 0-15 15,0 14 23-15,0-14-8 0,-2 13 14 0,-2-5-12 16,3 5 17-16,-2-1-16 0,1 0 25 0,0 2-24 16,0 3 24-16,-1 0-22 0,1-2 18 15,0 2-24-15,0-1 24 0,0-3-33 0,1 4 33 0,1-5 4 16,-1 0-15-16,0 0-4 0,-1-1-3 0,2 0-2 16,-2-2 1-16,2-9-3 0,-4 17 1 15,4-17-5-15,-1 15 3 0,1-15-3 16,-3 12-10-16,3-12 3 0,-1 10 6 0,1-10 4 15,0 0 0-15,-1 12-4 0,1-12 0 0,0 0 4 16,-3 10-5-16,3-10 6 0,0 0 3 0,0 0-2 16,0 0-1-16,5 9-2 0,-5-9-12 0,0 0 2 15,19 3 9-15,-19-3-6 0,27-1 7 0,-9 1-11 16,8-2-5-16,2 1-3 0,2 0-28 0,9 1-99 16,2-5-90-16,0 3-300 0,1-4-16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0:44:45.756"/>
    </inkml:context>
    <inkml:brush xml:id="br0">
      <inkml:brushProperty name="width" value="0.05292" units="cm"/>
      <inkml:brushProperty name="height" value="0.05292" units="cm"/>
      <inkml:brushProperty name="color" value="#FF0000"/>
    </inkml:brush>
  </inkml:definitions>
  <inkml:trace contextRef="#ctx0" brushRef="#br0">17436 1453 420 0,'-7'-12'373'0,"1"0"-84"0,-3 0-97 0,-4 4-13 16,0-4-67-16,-6 4 4 0,1 4-45 0,-1 0 9 16,-4 3-38-16,-2 3 22 0,-5 1-11 0,-2 5-8 15,-2 4 1-15,-1 0-6 0,1 5-1 0,-1 4-17 16,-7 6-2-16,5 3-25 0,-1 4 43 16,2 4-49-16,1 3 36 0,0 2-33 0,1 3 34 15,4 4-28-15,-1 2 20 0,4 1 0 0,5-1-6 16,1 0 11-16,4-3 18 0,6-8-37 0,2 0 31 15,2-2-14-15,3 2 17 0,3-3-34 0,6-1 27 16,0 0-27-16,4-2 27 0,4-3-26 0,2-1 31 16,4 1-32-16,3-8 28 0,4 1-34 15,3-4 28-15,2-1-26 0,2-2 18 0,4-5-20 16,4-1 24-16,-1-1-34 0,4-4 34 0,-1-1-36 16,0-4 39-16,4 1-34 0,-2-6 34 0,2 2-24 15,-1-5 32-15,2-1-35 0,-1-2 36 0,-2-2-31 16,8-4 31-16,-4-1-32 0,-1-3 33 0,1-1-18 15,-4-1 17-15,-1-4-17 0,-1 2 19 0,-3-3-8 16,1-1 12-16,-4-1-23 0,-1-2 32 0,-8 5-12 16,-1-4 16-16,4-5 0 0,-8 5-13 0,-3-2 26 15,-1-1-4-15,-1 3-1 0,-5-3 6 16,-1 4 2-16,-1-2-6 0,-6 5 1 0,0 0-12 16,-3 0-11-16,-2-1-11 0,-2-2-12 0,-4-3-9 15,-3 0-11-15,-4 0-10 0,0 2-4 0,-3-3-8 16,-2 1-8-16,-4 2-3 0,-1-3-9 0,0 1 4 15,-7-4-19-15,3 8 16 0,-6-6-24 0,3 7 5 16,2 2-2-16,-4 2-2 0,3 2 7 0,-2-1 11 16,2 6-9-16,-2 1 4 0,0 1-42 0,2 4 6 15,3 6-44-15,-2 1 6 0,1 4-71 0,-1 0-63 16,0 4-49-16,-4-1-237 0,5 0-49 0</inkml:trace>
  <inkml:trace contextRef="#ctx0" brushRef="#br0" timeOffset="1131.99">17374 2072 94 0,'0'0'456'0,"3"-17"-103"16,-2 6-102-16,3 1-3 0,-2-3-81 0,0 2 4 15,0-1-47-15,-2 2 13 0,3 0-47 0,-3 10 17 16,2-16-45-16,-2 16 12 0,3-12-39 0,-3 12 14 15,1-11-32-15,-1 11 17 0,0 0-19 0,0 0 4 16,0 0-22-16,0 0 28 0,0 0-8 0,4 16-4 16,-4 5-2-16,0 3-1 0,1 5-5 0,1 6 29 15,0 6-30-15,0 0 21 0,1 4-26 0,2 3 32 16,-1-2-35-16,3 14 5 0,-1-3 16 16,4 0-9-16,-1 0 35 0,0-3-36 0,1-10 33 15,-1 1-32-15,-1-4 50 0,0-3-40 0,0 0 28 16,0-1-38-16,-1-4 29 0,-5-8 7 15,2 1-10-15,-1-2-4 0,-2-7-10 0,0-2 2 16,-1-1-1-16,0-1-2 0,-1-1 7 0,1-12 14 16,-4 15 6-16,4-15-4 0,-5 13-5 0,5-13-8 15,-10 6-5-15,10-6-6 0,0 0-7 0,-21 0-10 16,21 0-39-16,-20-8-33 0,10-1-32 0,-1 2-54 16,1-3-52-16,-1-5-62 0,0-2-149 0,1 0-207 15,1-7-156-15</inkml:trace>
  <inkml:trace contextRef="#ctx0" brushRef="#br0" timeOffset="1338.99">17373 1855 174 0,'1'-17'519'0,"-1"-2"-139"0,0 4-134 0,0 0-22 16,0 3-79-16,0-2-4 0,2 3-50 0,-2 11 9 15,0-18-50-15,0 18 15 0,0-13-39 0,0 13 7 16,0 0-39-16,4-9-15 0,-4 9-72 0,0 0-58 16,8 5-79-16,-8-5-266 0,8 12 45 15</inkml:trace>
  <inkml:trace contextRef="#ctx0" brushRef="#br0" timeOffset="2474.98">19931 1389 377 0,'6'-12'342'0,"2"-2"-87"0,-4 1-27 16,1 0-62-16,-2 1-30 0,-2 0-31 0,-2 2-13 16,-1 0-8-16,-1-2-12 0,-4 3-21 0,-2 1-6 15,-3 1-11-15,-4 2-16 0,-2 3 7 0,-7 2 17 16,-1 5-37-16,-8 4 32 0,-1 3-32 0,-2 5 27 16,-8 7-3-16,2 3 10 0,-2 5 3 0,2 4 3 15,-1 5 1-15,2 4-2 0,1 3-22 0,2 2 20 16,-1 2-21-16,6 2 18 15,0 3 3-15,4 2 7 0,3-2-13 0,4-2 27 0,2 0-31 16,6-2 26-16,3 1-1 0,7-8-41 0,4 0 27 16,2 0-30-16,6 2 44 0,7 8-29 15,1-4 17-15,8-3-33 0,4 0 26 0,2-3-23 16,6-5 14-16,2-2-25 0,4-4 22 0,3-5-32 16,5-1 19-16,6-7-16 0,3-2 22 0,4-5-24 15,2-5 22-15,6-2-23 0,-1-6 20 0,2-3-24 16,1-4 24-16,0-3-28 0,1-6 24 0,1-4-19 15,-1-5 5-15,2-4-3 0,-2-6 2 0,2-2 45 16,9-13 22-16,-19 9-2 0,-4-4 19 0,-3-1-21 16,-5 1-3-16,-3-5-30 0,-8-1-7 15,-3 0-28-15,-5-4-14 0,-5 2-13 0,-4-2-12 0,-5 1-3 16,-3 0-3-16,-7 9-4 0,-5-1-1 16,-2-1-4-16,-6-2 0 0,-2 3-1 0,-9-9 6 15,-3 4 3-15,-7-1 35 0,-3 3-31 0,-5 2 7 16,-5 3 2-16,-4 1-20 0,-2 1 28 0,-5 5-24 15,-4 1 32-15,0 1-25 0,-4 3 28 0,-2 1-32 16,-2 5 15-16,1 0-7 0,0 7 0 0,-6 4 2 16,0 6 10-16,1 5 14 0,-2 6 5 0,-1 3-18 15,3 5-69-15,2 4-92 0,-5 0-347 0,11 4-42 16</inkml:trace>
  <inkml:trace contextRef="#ctx0" brushRef="#br0" timeOffset="3258.99">20283 2202 599 0,'0'0'417'0,"-2"-16"-90"0,2 16-81 0,2-14-53 15,-2 14-40-15,0-11-3 0,0 11-47 0,0 0-25 16,1-11-10-16,-1 11-14 0,0 0 16 0,0 0-41 16,0 0 25-16,20 2-35 0,-7 6 23 0,4 3-33 15,4 7 26-15,4 3-32 0,2 5 31 0,7 7-35 16,2 0 32-16,-2 3-36 0,3 2 29 15,0-1-30-15,1 2 0 0,1 0 2 0,-2 0 1 16,0-3 4-16,-1-1 1 0,0-2 28 0,-2 0-37 16,-7-6 43-16,1-2-46 0,-2-3 26 15,-2-1-25-15,-1-2 32 0,-6-5-35 0,-1-1 27 16,-3-3-25-16,0-1 27 0,-4-2-51 0,-9-7-2 16,11 8-46-16,-11-8-64 0,0 0-68 0,0 0-98 15,0 0-259-15,2-12-93 0</inkml:trace>
  <inkml:trace contextRef="#ctx0" brushRef="#br0" timeOffset="3533.99">21465 2509 517 0,'0'0'588'0,"10"-8"-115"0,-10 8-147 0,7-7-45 15,-7 7-72-15,0 0-28 0,9-7-73 0,-9 7-5 16,0 0-42-16,0 0 5 0,0 0-27 0,0 0-9 16,11 9-5-16,-11 3-9 0,1 1-4 0,-2 5 3 15,1 6-4-15,-3 4 1 0,2-2-4 0,-2 3 2 16,3 7 18-16,-2-2-27 0,-1 0 20 0,-1-5-37 16,3 5-16-16,-3 0-72 0,-2-3 4 0,2-4-54 15,0-2-49-15,0-4-129 0,0-4-309 16,3-3-172-16</inkml:trace>
  <inkml:trace contextRef="#ctx0" brushRef="#br0" timeOffset="3772.99">21868 2675 48 0,'14'-24'640'0,"-6"3"-209"0,0 2-67 16,-3 3-133-16,-1 1-9 0,-3 3-75 0,0 1 0 15,-2 0-51-15,1 11 2 0,-9-16-46 0,9 16 14 16,-13-9-40-16,13 9 14 0,-19-3-29 0,19 3-6 15,-27 10-3-15,13 1 5 0,-2 1-3 0,3 3 1 16,0 0-1-16,2 4-3 0,0 0 2 0,5 1-2 16,1 1 0-16,0 1 1 0,3-3-2 15,4 1 24-15,0 2-23 0,3 2 26 0,0-5-37 16,3 4 36-16,1-5-33 0,1 1 32 0,2 1-33 16,-1-2 28-16,3-2-3 0,0 1-6 0,3-4-17 15,-3 1-39-15,3-2-72 0,-2-1-76 0,3-1-78 16,-7-2-352-16,3-1-156 0</inkml:trace>
  <inkml:trace contextRef="#ctx0" brushRef="#br0" timeOffset="4866.99">23458 1444 194 0,'1'-13'418'0,"-1"3"-146"15,-2-2-51-15,-2 0-62 0,-2 3-16 16,-2-2-13-16,-3 4-56 0,-2 0-24 0,-3 3 6 16,-2 4-24-16,-6 0 19 0,0 5-21 0,-8 7 15 15,0 0-10-15,-4 5-2 0,4 4-17 0,-9 9 27 16,3 3-35-16,-2 4 28 0,3 4-28 0,0 1 28 16,3 3-30-16,4 3 30 0,-2 1-32 0,5 4 24 15,3 2-25-15,1-1 35 0,5-1-13 16,2 0 11-16,3 0 22 0,5-7-32 0,3 0 20 15,4 0-26-15,2 0 9 0,4 0-1 0,4 8 2 16,5-1-8-16,3-3 2 0,2-4 1 0,7-1 32 16,2-4-40-16,2-3 25 0,6-4-27 0,4-3 29 15,1-4-34-15,5-1 28 0,2-6-27 0,1-3 31 16,4-3-15-16,-7-6 39 0,4-4-38 0,1-1 30 16,3-3-30-16,10-5 31 0,1-7-11 0,0 0 29 15,2-5-19-15,-1-8-1 0,-1-3-5 0,1-2 13 16,-3-3-5-16,-1-6-12 0,-5 3-18 15,-4-3-8-15,-5 3-24 0,-6-4-4 0,-6 0-15 16,-1 3 2-16,-7-1-23 0,-8 4 9 0,-3-2-20 16,-3-1-1-16,-5-1-7 0,-3-4 4 15,-4-1-1-15,-4 2-2 0,-3-3-2 0,-4 1-16 16,-5-6 21-16,-4-1 3 0,-2 3 6 0,-1 3 4 16,-6 1 5-16,-1 2 3 0,-4 3 1 0,-1 4 6 15,-4 1 2-15,-4 3 2 0,-1 3 0 0,-4 1 11 16,-1 6-4-16,-4 1 2 0,-2 4 3 0,-3 3 0 15,11 3 1-15,-4 2 0 0,0 1 2 0,-2 4 0 16,2 0 1-16,1 2-9 0,-1 3 2 0,3 3 5 16,0 2 0-16,3 1 2 0,1 2 10 0,3 4-2 15,2 3-28-15,4 1-65 0,3 3-33 0,5 0-42 16,1 2-149-16,3 2-175 0,7-1 53 16</inkml:trace>
  <inkml:trace contextRef="#ctx0" brushRef="#br0" timeOffset="5226">23634 2551 213 0,'-5'-14'556'16,"0"-2"-153"-16,1 1-100 0,-1 0-41 0,4 3-85 15,-2 0-1-15,1 0-50 0,2 12 12 0,-2-17-51 16,2 17 21-16,-2-15-58 0,2 15 5 0,0-11-30 16,0 11 22-16,0 0-40 0,9-5 25 0,-9 5-38 15,17 6 35-15,-5 2-36 0,4 5 32 0,5 4-31 16,0 3 29-16,-1 3-35 0,2 1 3 0,0 4 2 15,-1 2 1-15,1-3 3 0,1 4-3 0,0 2 26 16,-1 0-25-16,-2-2 30 0,3 2-42 0,-2-1 36 16,-1-1-55-16,-1 1-19 0,2-6-46 15,-5 3-103-15,2-6-50 0,-1 0-378 0,-3-6-162 16</inkml:trace>
  <inkml:trace contextRef="#ctx0" brushRef="#br0" timeOffset="5806.99">24347 2931 94 0,'0'0'666'0,"-2"-17"-196"0,2 17-153 15,-2-19-22-15,2 19-72 0,-1-18 4 0,1 18-48 16,0-14-2-16,0 14-53 0,0-11-28 0,0 11-1 16,0 0-43-16,0-13 4 0,0 13-31 0,0 0 16 15,0 0-26-15,0 0 13 0,0 15-20 0,-1-3 14 16,1 2-26-16,-3 3 21 0,3 5 4 0,-2 3-3 16,-1-1-2-16,1 2-2 0,-1 1-5 0,1 1-22 15,-2-2 23-15,1-1-32 0,3 0 10 16,-2-4-38-16,0-3 7 0,0 1-53 0,0-6 26 15,1 0-31-15,1-3 27 0,0-10-5 16,-1 15 31-16,1-15-12 0,0 0 16 0,0 0-6 16,0 0 16-16,0 0-3 0,0 0 19 0,-1-15-19 15,2-2 23-15,0-7 9 0,3-2 22 0,1-9-27 16,2-3 22-16,1-3-18 0,5-11 7 0,0 0 16 16,0 10 1-16,-2 1 22 0,3 3-17 0,-1 0 1 15,0 4-2-15,-3 2-9 0,2 3-4 0,-2 8 33 16,-1 0-40-16,1 4 27 0,0 1-32 0,-1 2 30 15,2 4-41-15,-1 0 36 0,-1 5-31 0,-9 5 24 16,18-7-27-16,-18 7 30 0,19 3-30 0,-10 3 0 16,2 2 0-16,-3 4 1 0,0 1 6 15,-1 3-1-15,-3-2 0 0,-3 6 8 0,-1-8 23 16,0 5-35-16,-7 4 35 0,0-1-32 0,-2-2 28 16,-5 2-31-16,0-4 28 0,0 0-36 0,-4-1 22 15,-1-1-47-15,2 0 14 0,0-2-30 0,0-1-29 16,0 0-23-16,4-4-31 0,2 1-33 15,11-8 1-15,-15 9-19 0,15-9-14 0,0 0-229 16,0 0 152-16</inkml:trace>
  <inkml:trace contextRef="#ctx0" brushRef="#br0" timeOffset="6123.99">24540 2900 427 0,'0'0'374'0,"0"0"-100"16,23 0-53-16,-23 0-39 0,0 0-43 0,0 0-30 15,21-1-20-15,-21 1-7 0,0 0 4 0,0 0-22 16,13 6-2-16,-13-6-19 0,0 0 5 0,5 12-26 15,-5-12 9-15,5 8-27 0,-5-8 13 0,3 12-7 16,-3-12 14-16,8 13-22 0,-8-13 12 0,9 13-9 16,0-5 6-16,-1-2-14 0,-1 1 12 0,4-3-12 15,0 2 14-15,-11-6-13 0,26 6 12 0,-26-6-16 16,24 2 11-16,-24-2-10 0,22 0 32 0,-22 0-14 16,20 0 40-16,-20 0-22 15,0 0 35-15,22-1-37 0,-22 1 26 0,0 0-41 16,0 0 24-16,19 0-37 0,-19 0 30 0,0 0-35 15,0 0 28-15,14 6-5 0,-14-6-3 0,0 0-2 16,1 14-12-16,-1-14 0 0,-6 14 8 0,5-3-3 16,-2 2-2-16,-2-3-1 0,1 5-34 0,0-1 17 15,-1 1-49-15,1-1-26 0,-1 1-51 0,3-5-54 16,-1 0-48-16,3-10-85 0,-2 15-178 0,2-15 33 16</inkml:trace>
  <inkml:trace contextRef="#ctx0" brushRef="#br0" timeOffset="6292.01">25170 2821 172 0,'14'-19'575'16,"-5"4"-186"-16,0 4-86 0,-4 2-80 15,2 1-45-15,-2-1-40 0,-5 9-26 16,6-11-23-16,-6 11-17 0,0 0-17 0,0 0-9 16,0 0-8-16,0 0-2 0,0 18-14 0,-6-3-7 15,-1 4-2-15,-3 3 5 0,-3 7-44 0,-1-1-11 16,2 2-57-16,-4 0-75 0,0 0-1 0,-2-2-112 15,1 0-220-15,-1-2 34 0</inkml:trace>
  <inkml:trace contextRef="#ctx0" brushRef="#br0" timeOffset="6428.99">24993 3150 318 0,'2'-8'514'0,"3"-4"-166"0,2 0-63 16,-1 0-104-16,0-1-7 0,5-3-47 0,0 0-18 15,1 1-40-15,3 0 4 0,-1 0-34 0,8-2 2 16,1-2-39-16,1 5-24 0,2-2-46 0,2 0-49 15,1 1-59-15,1-2-65 0,2 0-245 0,-2 0 62 16</inkml:trace>
  <inkml:trace contextRef="#ctx0" brushRef="#br0" timeOffset="6728.99">25574 2725 457 0,'0'0'420'0,"0"0"-95"0,10-6-68 0,-10 6-74 16,0 0-36-16,0 0-31 0,0 0-32 0,-10 7-6 15,10-7-13-15,-13 12-13 0,4 0-10 0,-3 2-10 16,-1 3 14-16,-1 2-24 0,0 3 14 15,-3 2-27-15,4 0 15 0,-1 1-22 0,-1 1 17 16,3-1-4-16,0 3-8 0,1-2-1 0,2-6-6 16,1-2 15-16,1-1-28 0,3-1 22 0,0-5-18 15,0 0 21-15,4-11-20 0,-2 13 24 0,2-13-42 16,0 0 64-16,2 11-25 0,-2-11 38 0,0 0 10 16,17-1-18-16,-17 1 2 0,23-11-5 0,-8 4-12 15,1-2-3-15,2 2 4 0,-3 0-4 16,2-1-11-16,-3 3-5 0,-2 2 2 0,1-1-2 15,-13 4-2-15,21-3 0 0,-21 3-5 0,19 1-1 16,-19-1 2-16,20 8-5 0,-9-2 3 0,-1 3 0 16,1-1 0-16,-2 3-38 0,4 3 23 15,-1-2-55-15,0 2-19 0,0 1-66 0,1-3-72 16,1 1-122-16,0 0-219 0,2-4-86 0</inkml:trace>
  <inkml:trace contextRef="#ctx0" brushRef="#br0" timeOffset="8446.99">26572 1712 35 0,'0'0'82'15,"20"-3"69"-15,-20 3-111 0,23-7 81 0,-23 7-107 16,25-5 63-16,-25 5-82 0,22-6 89 0,-22 6-113 16,19-3-144-16,-19 3 37 0</inkml:trace>
  <inkml:trace contextRef="#ctx0" brushRef="#br0" timeOffset="9056.99">26741 1680 117 0,'15'-4'271'16,"-15"4"-78"-16,14-6-40 0,-14 6-25 0,10-6-26 16,-10 6-4-16,10-8-16 0,-10 8 8 15,9-9-12-15,-9 9 3 0,8-10-12 0,-8 10-1 16,9-10 12-16,-9 10-25 0,6-11 4 15,-6 11-25-15,4-9 8 0,-4 9-34 0,0 0 17 16,4-11-16-16,-4 11 18 0,0 0-26 0,0 0 15 16,-4-9-22-16,4 9 17 0,0 0-16 0,-19 0 14 15,19 0-13-15,-24 9 15 0,7 0-17 0,-2-1-21 16,-1 4 23-16,-3 2 13 0,-2 3 1 0,0 3 1 16,-1-1 5-16,-2 3-1 0,3 0 27 0,-1 3-24 15,-1 3 21-15,0 0-14 0,-2 7 25 0,0 3-35 16,0-1 32-16,4 2-10 0,3-6 4 0,2-1 1 15,-1 2-5-15,2 0 26 0,1 2-27 0,2-2 27 16,1 3-28-16,2 0 29 0,2 1-43 0,2-1-3 16,-1 1-25-16,6-1 25 0,0 1-5 15,3 0-7-15,1 0 1 0,3-2 4 0,1 2 0 16,2-5-1-16,2 1 27 0,1 0-40 16,2-3 40-16,4-1-26 0,3-3 34 0,0 0-50 15,4-5 65-15,1 0-29 0,3-4 25 0,2-3-27 16,2-1 20-16,2-3-28 0,4-1 26 0,2-3-23 15,-1-1 13-15,4-4-21 0,1 0 22 0,2-4-15 16,2 0 14-16,-1-4-9 0,2-1 15 0,-1-2-24 16,8-3 13-16,-2-3-21 0,-3 1-1 0,-7-2-7 15,5-5 0-15,-1 1-5 0,-4-4-6 0,3-2-4 16,-6 1-1-16,0-4-11 0,0-1-10 16,-4 0-19-16,-7 3 1 0,-4-2 8 0,1 3-1 15,-2-3 2-15,-4 1-3 0,-3 1 30 0,0-2-37 16,-5 1 3-16,-2-1 8 0,1 0 30 0,-6 3-31 15,-1 2 3-15,-2-2 2 0,-2-3 3 0,-3-5-22 16,-1 0 27-16,-4 0-19 0,-1 2 27 0,-1-2-31 16,-3 2 41-16,-2 2-34 0,-1-2 35 0,-3 2-31 15,-1 1 29-15,-2 0-35 0,0 1 36 0,-2 1-32 16,0 3 35-16,-2-2-33 0,-1 1 32 0,0 2-27 16,-1 2 28-16,-2 0-25 0,2 2 24 15,-2 1-24-15,-1 1 20 0,2 3-16 0,-2-1 20 0,-2 4-13 16,1 1 16-16,-4 2-15 0,1 3 19 15,-1 0-13-15,0 4 14 0,-5 3-1 0,4 2-84 16,-2-1-117-16,-1 2-287 0,4-3 51 0</inkml:trace>
  <inkml:trace contextRef="#ctx0" brushRef="#br0" timeOffset="16836.32">26852 2246 318 0,'0'0'322'0,"0"0"-111"15,0 0-51-15,13-4-30 0,-13 4-2 0,0 0-19 16,0 0-26-16,0 0-4 0,0 0 0 0,-2-12 33 16,2 12-51-16,0 0 8 0,0 0-5 0,-5-9-4 15,5 9-6-15,0 0-1 0,-5-11-2 16,5 11-4-16,0 0-6 0,-7-9 0 0,7 9-1 16,-4-8-8-16,4 8-4 0,-5-11-12 0,5 11 5 15,-6-13 5-15,6 13-9 0,-6-17-1 16,1 7 3-16,0 1 7 0,-3-5-11 0,2-3-28 15,-2 0 28-15,-3-1-29 0,0 2 30 0,-3-5-32 16,0 0 32-16,-5-3-33 0,1 2 26 0,-4 1-22 16,1-3 22-16,0 2-21 0,0 1 27 0,-2-1-26 15,1 3 28-15,1-2-31 0,-3 2 35 0,2 2-33 16,2-1 30-16,-2 0-7 0,-1 2-12 0,-1 0 6 16,1 0 5-16,-3 3-7 0,-2-1-3 0,1 0 10 15,-1 1-5-15,-2 1-1 0,-2 1-1 0,0 0-1 16,-3 1-1-16,1-1 3 0,-2 3-2 0,0-1 0 15,-2 2-5-15,2-1 0 0,-1 2 7 16,-1-1-7-16,3 3 4 0,-2 0 3 16,5-1 2-16,3 2-3 0,2 0 2 0,0 1-2 15,0-2 1-15,4 2 1 0,0 1-4 0,2-1 2 16,2 2-6-16,0-3 4 0,2 2 5 0,17 1-8 16,-30-3 0-16,30 3 7 0,-28-2 1 0,28 2-8 15,-24-3 7-15,24 3 0 0,-22-3 1 0,22 3-1 16,-19-5-5-16,19 5 4 0,-17-2-6 0,17 2 2 15,-15-3 3-15,15 3-5 0,0 0 0 0,-17-4 4 16,17 4-1-16,0 0-9 0,0 0-16 0,-16-3-28 16,16 3-55-16,0 0-67 0,0 0-50 0,0 0-101 15,0 0-186-15,-3-11 15 0</inkml:trace>
  <inkml:trace contextRef="#ctx0" brushRef="#br0" timeOffset="17102.29">25676 1276 187 0,'9'-9'447'0,"-9"9"-131"16,4-10-98-16,-4 10-23 0,0 0-67 0,0 0-32 15,-3-12-19-15,3 12-8 0,0 0-49 0,-14-4 37 16,14 4-26-16,-21 1 17 0,6 3-33 0,0 2 22 16,-5 1-34-16,-1 1 24 0,1 2-24 0,-2 2 21 15,-1 2-32-15,5-1 30 0,-1 1 2 16,1-2-12-16,4 1-12 0,0 1 8 0,0-3 0 15,5 0 2-15,1 0-5 0,3-2-24 0,3 1 28 16,2-10-22-16,0 16 27 0,2-5-27 0,5-3 26 16,3 2-21-16,5 1 18 0,3-2-44 0,3-1-16 15,2 0-78-15,-1-1-71 0,2-5-289 16,1 0 61-16</inkml:trace>
  <inkml:trace contextRef="#ctx0" brushRef="#br0" timeOffset="17678.29">24908 835 194 0,'-29'-10'423'0,"-1"0"-134"15,5 1-77-15,3 1-45 0,-1 0-28 0,5 3-25 16,3 0-40-16,2 1 12 0,13 4-36 0,-18-7 9 16,18 7-30-16,-9-6 4 0,9 6-16 0,0 0-3 15,7-7-6-15,-7 7-9 0,27-5 1 0,-4 1 11 16,3 1-5-16,4 1-1 0,7 0 0 16,1-2 0-16,1 2-1 0,-1-2 1 0,-1 1-6 15,-3-2 2-15,-6 3-7 0,-1-3 8 0,-4 3 0 16,-5-1 2-16,-1 2 2 0,-4-3 3 0,-13 4-6 15,21-4-1-15,-21 4 1 0,11-6-3 0,-11 6 5 16,0 0-14-16,6-9 7 0,-6 9 3 16,0 0-6-16,-4-8 2 0,4 8 2 0,0 0 1 15,-18-2 0-15,18 2-1 0,-14 4 1 16,14-4-9-16,-18 7 2 0,8-1 12 0,0 2-2 0,2 1 2 16,-2 4-3-16,5 1 4 0,0 1-2 0,2 3 5 15,3 0 0-15,0 6-4 0,3 0-7 16,1 0 9-16,2 2-4 0,3 2-1 0,1 0 4 15,2-1-2-15,2 0 4 0,-1-1-7 0,-1-2 2 16,0-4-8-16,-2-1-2 0,1-1 9 0,-2-2 29 16,-1-1-33-16,-3-3 28 0,0-2-31 0,-1 0 27 15,-4-10-26-15,3 14 33 0,-3-14-28 0,-7 14 34 16,-3-7-44-16,-1 1 31 0,-6-3-24 0,-1 2 30 16,-5-2-38-16,0 0 32 0,-2-1-31 15,0-1 31-15,0-3-34 0,-1 1 29 0,6 1-34 16,0-2 24-16,1-2-50 0,19 2-14 0,-28-1-43 15,28 1-41-15,-19-8-58 0,19 8-289 16,-5-11 58-16</inkml:trace>
  <inkml:trace contextRef="#ctx0" brushRef="#br0" timeOffset="18030.3">25552 896 474 0,'9'-7'320'16,"-2"0"-88"-16,-7 7-60 0,6-12-19 0,-6 12-27 15,-2-10-41-15,2 10-18 0,-9-8-9 16,9 8-7-16,-15-4-9 0,15 4-6 0,-20 0-18 16,20 0-3-16,-22 4 5 0,11 1-3 0,-2 1-7 15,4 3-2-15,1 3 2 0,-1-2 3 0,3 2-4 16,4 2-2-16,0 0-2 0,2-1 0 16,4 5-12-16,1 1 4 0,1-1 9 0,2 1-2 15,1-1 5-15,1-1-8 0,1 0-1 0,-2 0 1 16,2-4 2-16,-3 1-1 0,-2-2 2 0,-1-4-11 15,0 1 30-15,-5-9-34 0,9 14 25 0,-9-14-15 16,1 11 25-16,-1-11-30 0,-1 9 23 0,1-9-14 16,-11 9 16-16,11-9-32 0,-18 8 30 0,4-5-28 15,-2 1 27-15,0-3-29 0,-1 0 2 0,17-1-7 16,-32 0 9-16,32 0-9 0,-30 0-26 16,13-2-29-16,17 2-14 0,-23-6-31 0,23 6-41 15,-13-9-91-15,13 9-118 0,-1-9 225 16</inkml:trace>
  <inkml:trace contextRef="#ctx0" brushRef="#br0" timeOffset="18367.29">25717 976 258 0,'14'-4'366'0,"-14"4"-97"16,18-8-61-16,-18 8-33 0,15-8-42 0,-15 8-19 16,12-6-30-16,-12 6-14 0,0 0-19 0,10-4-19 15,-10 4 5-15,0 0-7 0,0 0-5 16,-4 10-8-16,4-10-1 0,-7 15-2 0,0-2-12 15,-1-2 8-15,1 3-10 0,-1 4 12 0,2-3-7 16,1 2 1-16,1-3-2 0,0 1-1 16,2-1-1-16,2-1-1 0,2 1-21 0,0-2 17 15,4 0 10-15,0 1 1 0,3-2 18 0,1-2-25 16,3-1 22-16,0-1-26 0,2-2 25 0,-1-1-41 16,2-2 19-16,-16-2 5 0,28 0 2 0,-13-3 7 15,2-2 6-15,-1-3 2 0,0-2 14 0,-5-3-13 16,2 0-3-16,-5 1-6 0,-1-2 5 15,-3-3-5-15,-4 2-5 0,0 1-13 0,-2-4 12 16,-6-1-5-16,-4 2-11 0,-2-1-5 0,-4 0 8 16,-3 0 3-16,-2 5-2 0,-3-1-1 0,4 4 1 15,-1 2-5-15,0 3-30 0,-1 1-30 0,7 1-42 16,-2 3-45-16,19 0-116 0,-28-2-174 16,28 2 139-16</inkml:trace>
  <inkml:trace contextRef="#ctx0" brushRef="#br0" timeOffset="18595.29">25980 837 445 0,'13'-3'361'0,"-13"3"-94"15,19-6-67-15,-19 6-27 0,16-3-63 0,-16 3-23 16,0 0-15-16,16-3-17 0,-16 3-8 16,0 0-19-16,8 6 6 0,-8-6-5 0,-1 11-6 0,1 1-6 15,-3 0-15-15,-1 2 13 0,0 3-3 16,0 3-3-16,1 1-10 0,-2-1-4 0,2 1 13 15,-1-3-8-15,3-2-17 0,-2 1-16 0,2-2-18 16,1-3-26-16,0-2-25 0,0 2-29 0,0-12-89 16,0 14-9-16,0-14-96 0,0 0 268 15</inkml:trace>
  <inkml:trace contextRef="#ctx0" brushRef="#br0" timeOffset="18916.3">26015 865 381 0,'6'-20'320'0,"-2"1"-70"0,2 3-41 0,-1 2-42 15,-1 2-34-15,0 1-32 0,0 2-32 16,-4 9-6-16,7-13-13 0,-7 13-9 0,10-5-7 16,-10 5-5-16,0 0-7 0,18 5-2 0,-11 3-12 15,5 1 0-15,-1 4 8 0,3 2-1 16,-2 3-6-16,2-1 4 0,-1 0-4 0,-2 2-5 16,3 0 4-16,-1-2-7 0,1 0-5 0,-2-2 1 15,-1-3-11-15,2 0-11 0,-3-4-14 0,1-4-9 16,-11-4 1-16,18 6 3 0,-18-6 10 0,18-1-1 15,-18 1 9-15,16-11 4 0,-6 1-8 0,-4-3 18 16,2-1 12-16,0-4 7 0,-2-1 11 0,0-1 13 16,-2 0 1-16,1 0 11 0,-3 3 6 0,0 1 21 15,-2 3-42-15,3 1 20 0,-3 12-37 16,1-18 2-16,-1 18-15 0,0-13 32 0,0 13-32 16,0 0 2-16,0 0 3 0,0 0-2 0,-13 6 14 15,7 6-11-15,-2 4-3 0,-1 4-6 0,-1 6-21 16,-3 3-41-16,3 0-53 0,-3 3-103 0,-5 1-42 15,1-1-114-15,0 1 213 0</inkml:trace>
  <inkml:trace contextRef="#ctx0" brushRef="#br0" timeOffset="20279.29">23901 1368 149 0,'0'0'-52'16</inkml:trace>
  <inkml:trace contextRef="#ctx0" brushRef="#br0" timeOffset="23760.3">23868 1362 808 0,'0'0'164'15,"-17"-3"-37"-15,17 3-8 0,-20-3-23 0,20 3-6 16,-27-1-29-16,27 1-8 0,-28 0-16 0,28 0 10 16,-34 1-21-16,17 2 7 0,-2-3-9 0,0 3 16 15,1-1-27-15,-1 2 29 0,-2-2-25 0,-1 1 20 16,-1 2-39-16,0 1 39 0,1-2-22 16,0 0 18-16,-3 2-1 0,1 1-13 0,1 0-28 15,-1 0 37-15,0 3-29 0,-1-2 26 0,-2 3-26 16,1 0 28-16,0 1-24 0,6-3 26 0,-3 3-30 15,-2 1 27-15,6 0-36 0,-4 0 38 0,0 2-31 16,3-1 26-16,-1 2-29 0,0 1 28 16,0 0-29-16,2 0 28 0,-2 0-31 0,5-2 34 15,-3 6-34-15,1 1 22 0,0-3-16 0,1 3 28 16,0-2-32-16,1 4 38 0,2-2-34 0,1-3 34 16,0 5-34-16,1 0 30 0,1-2-24 0,0-2 34 15,1 6-12-15,2-4-4 0,0 0 4 16,0 1-4-16,1 0-3 0,1-1-1 0,1 0-1 15,-1 0 23-15,0-1-28 0,2 0 36 0,0 1-35 16,2-2 28-16,-1 4-39 0,1-4 23 0,-1 2-20 16,3-3 25-16,-1 0-27 0,1 2 32 0,0-3-33 15,1 1 32-15,0 5-33 0,3-2 2 0,0-2 4 16,0 2 33-16,3-3-22 0,1 3-4 0,1-3 2 16,2 0-8-16,1-2 12 0,0 1 0 15,2 0 5-15,1-1 22 0,0-2-31 16,2 1 28-16,4 0-13 0,-3-1-1 0,1-1 2 0,1-3-7 15,-1 3-8-15,2-4-9 0,0 2 4 0,5 1 1 16,-4-4-2-16,1 1-3 0,5 2-2 16,0-3 3-16,1-1 1 0,-3-2 0 0,6 1-9 15,-2-1 6-15,-2-1 5 0,2-1 0 0,-1-3-1 16,1 3 22-16,0-2-24 0,0-1 20 0,-1 1-22 16,2-1 21-16,-2-1-22 0,-2 0 18 0,1-1-22 15,-1-1 14-15,1 2-14 0,0-2 16 0,-2 1-19 16,-1-3-4-16,1 3 3 0,-2-3 6 0,2-1 3 15,-1 0-3-15,1 0-2 0,-1-2 4 16,5-1 1-16,-1-3 2 0,2 2 1 0,-2-1 1 16,-1-1 1-16,2 0 8 0,-2-2-1 0,-1 1-9 15,1-1 2-15,-3 1 0 0,2-2 0 0,-4 0 4 16,-3 2-3-16,0 2 2 0,-1-3 1 16,-2 1 4-16,-1-1 1 0,1 1 1 0,-2-1-2 15,1 1-3-15,-2-4-6 0,-2 3 3 0,2-4 9 16,-1 1-16-16,1-1 5 0,0 0-15 0,0-2 3 15,-1 1-17-15,1-5 13 0,3 1-3 0,-1 0-17 16,-4 5 13-16,-1-4-20 0,2 2 16 0,-1 1-18 16,-3-4 15-16,2 2-12 0,-3-1-2 0,-2 4 5 15,1-3-10-15,-1-1 8 0,-2 1-3 0,-2 2 3 16,0-2-1-16,-2 0-3 0,0 3 1 0,-2-1 2 16,0-2 1-16,-1 0-2 0,-1-3 1 0,-2 3-2 15,2-4 5-15,-3 2-4 0,1-1-5 16,-1 0 10-16,-3-4 1 0,-1-2-2 0,-1 1 3 15,1 0 2-15,-2 1-1 0,0 0 0 0,0-1 0 16,-4 2 3-16,2-1 0 0,-2 3-9 0,-1 0 10 16,0 3 8-16,-1-2-3 0,1 1 2 0,-2 4-1 15,-2-2-25-15,4 3 30 0,-5 0-28 0,0 2 35 16,0-2-36-16,0 3 36 0,-2 2-34 0,-1-3 39 16,5 5-34-16,-1-1 38 0,-1 2-33 0,0 1 23 15,-2 0-28-15,2 1 33 0,0 1-29 0,-2 1 35 16,1 0-24-16,-2 1 23 0,2 0-22 15,-2 1 25-15,-1 3-31 0,-1-2 38 0,3 1-34 0,-3 1 32 16,1 1-34-16,-1-1 34 0,0 2-32 16,-2 1 32-16,3-1-32 0,-2 1 33 0,-1 0-34 15,2 1 34-15,-5 1-34 0,5-2 33 16,0 3-29-16,0-1 30 0,2 0-31 0,-6 2 30 16,4 3-33-16,-1-2 34 0,1 3-31 0,5-2 30 15,-3 2-4-15,-1 1 0 0,3 2 0 0,0 1 0 16,0-1-2-16,-1 3 2 0,3 0-28 0,1 1 30 15,-2 1-25-15,2 2 34 0,0 0-30 0,0 4 35 16,2-2-35-16,-3 0 31 0,2 1-22 0,0 0 28 16,1 1-32-16,2 0 43 0,-1-2-40 0,1 2 35 15,2-1-34-15,-1 0 30 0,4 2-35 0,-4-1 34 16,5 1-28-16,-2 1 27 0,3-1 3 16,1 2-9-16,0-1-1 0,1-2-2 0,1-2-7 15,0 3 4-15,2-4-9 0,-1 2 30 0,1 0-33 16,1 1 28-16,1 0-33 0,-1-1 29 0,2-1-23 15,-1 3 22-15,3-2-32 0,0-1 33 0,3 0-32 16,-1 0-2-16,2 0 0 0,0 1 2 0,1-1 8 16,4 0-2-16,-1-1 10 0,1 1-3 0,2-3 1 15,3 3 1-15,-1 1 4 0,4-4-1 0,-1 2 3 16,2-3 2-16,1-1-5 0,2 0 6 0,2-1 6 16,2-1-4-16,0-1-4 0,3 0-1 0,0-1 5 15,1-3 3-15,3 0-5 0,1-1 4 16,-1 1 4-16,3-3 0 0,1-3-2 0,1 2-7 15,2-2 9-15,-3-2-1 0,1 1-2 16,0-1 3-16,1-2-6 0,-6-1-1 0,0 1 0 16,0-2 13-16,0 0-19 0,-1 0 9 0,5-1-17 15,0-2 17-15,-3 1-13 0,1-2-5 0,1 1 1 16,-3-4 1-16,-1 2-2 0,0-3 4 0,1 0 3 16,0 0-2-16,-1-4 1 0,-2-1-1 0,3-1-3 15,1-2 1-15,-3 0 0 0,0-3-5 0,1 1 2 16,-2 0 0-16,0-3 1 0,-1 3 2 0,-4-1 3 15,2-2 18-15,-3 1-12 0,0 0 5 0,-2-2-18 16,-3 1 10-16,0 1-18 0,-3-3-5 16,3-1 4-16,-5 1-19 0,2 0 6 0,0 0-21 15,0-3 0-15,-2 0 1 0,1 2 0 0,-3-3 1 16,3 2-8-16,-1-1 4 0,-1 1 4 0,0 1 2 16,-2 0 1-16,1 4-5 0,-2 1 4 0,0 0 2 15,-2 2 3-15,-2-1 0 0,4 0 3 0,-4 0-2 16,-1-1 2-16,-1 0-1 0,-1 1-3 0,0 0 0 15,-2-1 1-15,0-4 0 0,-3 1-4 0,-1-2 1 16,0 0 2-16,-1 0 2 0,-5-3 3 0,1-1-1 16,0 0 8-16,-4 3 0 0,2-1-1 0,-3 1 6 15,0 1-3-15,0 3 3 0,-4-2-7 16,-1 2-23-16,-1 1 34 0,0 1-31 16,-3 1 37-16,0 0-34 0,-3 2 38 0,0 2-34 15,-1-2 30-15,-3 5-28 0,2-1 5 0,-4 1 4 16,2 1 1-16,-1 2 6 0,-1 2-3 0,0-1 4 15,5 4 3-15,-1 0 1 0,-1 1 32 0,-1 2-35 16,1 1 34-16,-3 0-36 0,3 0 33 0,-2 2-40 16,-1 0 33-16,-2 3-32 0,0-1 31 0,0 3-28 15,-2 0 40-15,3 1-34 0,-2 2 30 0,2 0-46 16,-1 2 48-16,-1 0-38 0,3 0 37 0,0 1-36 16,0 1 37-16,0 1-3 0,4-1 2 0,-1 2-7 15,-1 0-1-15,4 4-8 0,-1-1-19 16,1 1 40-16,-1 2-36 0,4 1 35 0,0-1-32 15,-1 2 29-15,2-2-22 0,3 2 32 0,-1 2-31 16,2-2 32-16,1 2-35 0,1-1 36 0,2 2-31 16,-2-3 32-16,5 3-32 0,-1 2 30 0,1-3-2 15,2 3-2-15,1 0-1 0,1-5-4 0,0 6 0 16,3-1 1-16,-1-5 28 0,3 1-33 0,0 1 33 16,2-2-34-16,0 1 30 0,0 1-32 0,3-2 33 15,-1-1-33-15,2 0 26 0,0 1-30 0,4 0 29 16,-1-2-38-16,1 0 35 0,1 1-29 0,5 2 28 15,-1-1-26-15,1 0 23 0,1-3-27 0,2 0-5 16,0-1 9-16,2 1 2 0,1-4-3 16,2 0 5-16,1-2 0 0,2-3 6 0,2 2 7 15,3-2 6-15,0-2 1 0,2 2 1 0,0-5-3 16,4-2-3-16,-2 2-1 0,2-2-6 0,0-2-7 16,2-1-1-16,-2 2 0 0,-4-3-3 15,0 0-1-15,1-1 12 0,-1 0-19 0,4-1 0 16,-3 0-1-16,4-3 4 0,0 2-4 0,-2-1-1 15,-1-1 2-15,1-1-1 0,-3 2 0 0,1-4 0 16,0 2-3-16,-1-2-2 0,0 0 5 0,-1-1-1 16,-1-2 3-16,1 1-4 0,-2-1 2 0,1-2 9 15,-2 0 7-15,2-5 15 0,-4 2-14 0,2-3 4 16,-1-2-17-16,1 0 7 0,-2-2-21 16,-1-3 6-16,-3 2-14 0,1-1 8 0,-2-4-24 15,-2 3 13-15,-4 0-19 0,0-4 0 0,-2 3-2 16,-4-1 1-16,-4 3 1 0,2-3-9 0,-5 1 4 15,1-1-4-15,-3 0 2 0,-2-1-1 0,0 1-1 16,-2-5-4-16,-2-1 5 0,-1 2 0 0,0-1-1 16,-2 1-3-16,-3 1 10 0,1 0-5 0,-1 3 13 15,-2-2-1-15,-2 3 10 0,0 0 2 0,-3 0-2 16,1 2 1-16,-5 1 3 0,0 2 0 0,0-1 4 16,0 3 1-16,-2-1-1 0,-4 3 0 0,1 0-3 15,0 1 2-15,-1 2-24 0,-2-1 35 16,-1 2-32-16,-1 1 39 0,0 3-32 0,-2-3 34 15,3 4-33-15,0-1 37 0,0 4-12 0,-1-2 9 16,6 2-32-16,-1 2 34 0,-1-1-32 0,-2 3 33 16,2 0-29-16,-3 1 31 0,1 0-34 0,-7 2 33 15,1 2-38-15,1-1 33 0,0 3-29 0,-1 2 34 16,2-2-29-16,0 3 40 0,2 1-7 0,-2-1-2 16,1 2 1-16,-1 2-3 0,3 2 0 0,-1 2-8 15,1 0 8-15,1 0 0 0,1 4 7 0,0-1-7 16,1 2-27-16,2 2 35 0,0 1-28 0,2 1 35 15,-1 2-28-15,3-1 31 0,1 1-30 16,1 2 35-16,0 2-28 0,3 1 26 16,-1 1-22-16,1 0 22 0,3 1-20 0,-1 0 28 15,3 2-12-15,0-4 3 0,0 1 26 0,3-1-32 16,1-3 30-16,1 2-30 0,2-7 29 0,2 1-35 16,0-2 26-16,3 3-33 0,0 0 28 0,1-1-28 15,1-2 16-15,1-1-12 0,2 0 0 0,3 2 18 16,-1-2 2-16,3 2 0 0,1 1-3 0,3-2-5 15,2 1-1-15,1-1-1 0,3 0 3 0,1-4 1 16,2 2-4-16,4-4-1 0,3 1 0 0,2-3-2 16,1 0-1-16,2-2-5 0,6-1-2 0,-1-1-2 15,1-3-2-15,3-1 1 0,-2-1 0 0,3-2-3 16,-1 0-4-16,-2-3 2 0,2-2 1 16,-2 0-3-16,-1-2 4 0,2-1-3 0,-3 0-3 15,-1-4 16-15,1 1-12 0,0-1 1 0,-1-4 5 16,-1-3-2-16,3 2 2 0,-2-5 4 15,7-4-4-15,1-3 2 0,-3-1-2 0,3-5-5 16,-1 0 7-16,2-2-9 0,-2-2 5 0,1 0-20 16,-2-2 8-16,-1 1-21 0,-3-1 1 0,-3 0-16 15,-3 0-3-15,-1 1 3 0,-8 6-3 0,-4-1 0 16,-3 0-2-16,-1 2 1 0,-3-2 2 0,-4 1-1 16,-1 0 2-16,-3 3-4 0,-3-1 2 0,-2 0-2 15,-1-2 2-15,0 1 0 0,-4-5 1 16,-2 0 5-16,-2 2 1 0,1-2 3 0,-2 0 2 15,-3 4 2-15,-2-2 3 0,0 3 1 0,-1-2 1 16,-3 3 8-16,-2 1 0 0,-1 0-3 0,-3 1-9 16,-2 1-15-16,-1 0 34 0,-1 2-31 0,-4 2 36 15,2-1-33-15,-4 3 31 0,1 2-36 0,-1-1 35 16,-1 5-29-16,1-2 34 0,-3 3-28 0,2 2 42 16,-2 1-35-16,1 1 34 0,0 2-50 0,1 1 17 15,2 4 39-15,-2 0-38 0,-1 3 38 16,-3 1-35-16,0 1 31 0,-2 4-28 0,3 2 29 0,0 1-32 15,-2 2 30-15,2 1-28 0,1 3 29 0,1 0 0 16,-7 6 2-16,3 2-4 0,0 2 1 16,3 2-28-16,1 2 35 0,3 2-23 0,0-1 31 15,2 2-28-15,1 1 32 0,0 2-29 0,2-1 33 16,8-4-28-16,-5 7 25 0,6-5 0 0,-1 0-3 16,3 1 2-16,1 0-4 0,0-1-2 0,2-1-3 15,0 0 33-15,4-2-41 0,0-1 32 0,1 1-29 16,2-3 20-16,2-4-31 0,3 4 21 0,1-3-30 15,1-1 29-15,3 1-26 0,2 6 31 0,4-1-25 16,3-2 8-16,3 1 7 0,3-3 3 0,2-1 5 16,5 1-7-16,2-4-2 0,3-1-8 15,1-1 4-15,3-4-4 0,4 0 1 0,2-4-5 16,0-1-2-16,2 0 0 0,0-3 1 16,4-1 1-16,0-4-5 0,-1 1 0 0,2-3 3 15,-2-2-3-15,1 0 2 0,-2-2-2 0,0 0 18 16,2-3-17-16,-2 0 5 0,-2-1 9 0,0-2 1 15,1 1 8-15,0-3 3 0,-1-2 7 0,-3 1 1 16,2-3-3-16,-2-2-6 0,9-4 4 0,-11 3 5 16,7-6 3-16,-3-2-16 0,-2 1 7 0,-5-1-20 15,4-2 1-15,-4-3-4 0,-3 5-7 0,2-6-14 16,-1-5-16-16,-6 8-14 0,-3-2 4 0,-3 0-7 16,0-1 1-16,0-1 3 0,-6 3-1 0,-1-3-1 15,-2 2-1-15,-3 1 0 0,-4 4-3 16,-2-1 3-16,-2-3 0 0,-4 2-5 0,-1-4 1 15,-3 2 4-15,-3-5-4 0,-2 5 2 0,-2 0 11 16,-2 0 1-16,-3 0 5 0,-1 0-2 0,-4 2 1 16,-1 1 2-16,-2 1 3 0,0-1 4 0,-3 3 0 15,-2 0 20-15,0 3-37 0,-2-2 22 0,-3 3-1 16,2 2 1-16,-2 0-28 0,-2 3 53 0,0-1-52 16,0 4 37-16,-1 1-27 0,-2 2 35 0,0 0-33 15,1 2 32-15,-1 4-25 0,-1 1 26 0,1-1-27 16,1 4 32-16,-2-1-32 0,3 5 39 15,0-1-32-15,-1 2 33 0,5 2-16 0,-1 0 5 16,3 3 8-16,1 0 1 0,1 2-10 0,2 1 0 16,2 2 1-16,2 2 2 0,1 3-15 0,3-1-10 15,0 2 32-15,3 0-1 0,-1 2-2 0,2 2-1 16,4-1-2-16,0 2 0 0,2 0 0 16,0 1-11-16,3 0-48 0,1 0-82 0,0 0-66 15,1-5-71-15,4-1-263 0,-2-2-22 0</inkml:trace>
  <inkml:trace contextRef="#ctx0" brushRef="#br0" timeOffset="25951.56">23141 1859 543 0,'0'0'325'0,"-1"-9"-103"0,1 9-20 0,-5-15-50 16,5 15 1-16,-9-15-49 0,2 4 29 0,-3 2-50 15,0-2 21-15,-4-1-39 0,-3-1 19 0,-4 2-8 16,-6-1-14-16,-3 0-4 0,-7 2-9 0,-1 0 1 16,-5-1-15-16,-5 2-4 0,-11 1-29 0,-3 0 4 15,-2-1 22-15,0 4-8 0,0 0-5 16,0-1-1-16,13 2-2 0,-3 2-1 0,2-1-3 16,3 0-2-16,2 2-1 0,1-2-2 0,3 1 1 15,4-1-6-15,2 1-1 0,9 0 2 0,3 0 0 16,6 1-4-16,19 1-1 0,-30-4-9 0,30 4-19 15,-18-6-64-15,18 6 6 0,-5-7-33 0,5 7 0 16,5-9-4-16,3 2-11 0,5-1 5 0,3-2-22 16,5 1-6-16,-1-1-265 0,8-2 168 0</inkml:trace>
  <inkml:trace contextRef="#ctx0" brushRef="#br0" timeOffset="26195.11">22378 1376 336 0,'14'-6'391'0,"-5"-1"-81"16,-9 7-90-16,14-9-14 0,-14 9-105 0,5-10 16 0,-5 10-48 15,0 0 17-15,-10-12-46 0,10 12 30 16,-19-5-43-16,19 5 26 0,-36-2-38 0,10 4 27 16,0-1-42-16,-4 5 33 0,-3-1-40 0,-3 0 34 15,3 5-4-15,1-1-2 0,-1 1-3 0,1 1-6 16,1 1 2-16,3 1-2 0,2-1-5 0,2 1 0 16,5 1-27-16,0-2 35 0,6 5-33 0,-2-2 32 15,6-1-29-15,1 0 31 0,3 1-36 0,1 0 39 16,4-1-24-16,2 2 23 0,1 5-30 15,5-2 37-15,2 0-40 0,8 4 26 0,1 0-43 16,1 1-6-16,4-2-61 0,1 2-51 0,2-2-56 16,-1 1-302-16,0-3 24 0</inkml:trace>
  <inkml:trace contextRef="#ctx0" brushRef="#br0" timeOffset="26553.1">21220 2119 242 0,'0'0'564'0,"-12"-8"-188"16,12 8-77-16,-12-5-84 0,12 5-42 0,0 0-35 16,-9-6-32-16,9 6-18 0,0 0-19 0,0 0-17 15,9-8-8-15,-9 8-14 0,19 0 2 0,-2 2-9 16,7 1 2-16,0 1-8 0,10 4 13 0,2-1-31 16,3 3 1-16,1-2 1 0,3 3-1 0,1-1 27 15,-1 2-31-15,11 3 35 0,-11-2-36 0,1 0 21 16,-2-1-47-16,-1 0-21 0,-3 0-57 15,-1-1-65-15,-4 0-32 0,-1-1-66 16,-5-6-238-16,-3 0 22 0</inkml:trace>
  <inkml:trace contextRef="#ctx0" brushRef="#br0" timeOffset="26821.12">21953 2127 121 0,'-18'-11'592'16,"-1"1"-207"-16,1 1-71 0,2 1-92 0,1-1-50 15,5 4-34-15,-1 0-24 0,11 5-21 0,-15-10-19 16,15 10-15-16,-10-5-10 0,10 5-7 16,0 0-9-16,0 0-11 0,0 0-4 0,0 0 4 15,0 0-8-15,18 5 2 0,0 3-7 0,2 1 2 16,-2 3 0-16,5-1 26 0,1 1-34 16,-3-1 23-16,-2 1-30 0,-1-1 17 0,-4 2-18 15,0-3 25-15,-6 1-26 0,-2-2 29 0,-1 3-3 16,-5-12 1-16,0 19-31 0,-5-9 29 0,-3 4-27 15,-2 1 18-15,-4-3-19 0,-5 2 26 0,2 1-32 16,-4 2 10-16,3-5-70 0,-5 4-78 0,-3-2-119 16,2-3-361-16,5-1-166 0</inkml:trace>
  <inkml:trace contextRef="#ctx0" brushRef="#br0" timeOffset="29371.1">26914 2346 468 0,'0'0'383'16,"0"0"-99"-16,-16-5-47 0,16 5-59 0,0 0-32 15,-13-7-5-15,13 7 8 0,0 0-25 0,-11-5-2 16,11 5-43-16,0 0 18 0,0 0-46 0,0 0 22 16,-8-7-45-16,8 7 19 0,0 0-39 0,0 0 33 15,22-3-39-15,-4 1 16 0,7 4-20 0,6-2 24 16,9 2-34-16,5 2 36 0,8-2-33 0,13 3 30 15,3 0-36-15,6 2 34 0,2 0-40 0,2 0 15 16,1-1 28-16,0 2-31 0,-3 0 28 16,-2 1-29-16,-1-1-2 0,-3 0 1 0,-5-1 8 15,-1 1-6-15,-15-2 1 0,-4-1 11 0,-1 2 2 16,-7-4 3-16,-1 1 13 0,-10-1 6 0,-3 0 14 16,-3-1 7-16,-6 0 20 0,-15-2-4 0,27 4-9 15,-27-4-7-15,19 1-11 0,-19-1-7 0,0 0-1 16,18 1-5-16,-18-1-12 0,0 0-6 0,0 0-3 15,0 0 2-15,15-4-5 0,-15 4-2 16,0 0-2-16,0 0-7 0,0 0 8 0,0 0-7 16,0 0 0-16,0 0-34 0,0 0-39 0,0 0-19 15,0 0-19-15,-6-7-49 0,6 7-44 0,0 0-56 16,0 0-66-16,0 0-195 0,-15-4-22 16</inkml:trace>
  <inkml:trace contextRef="#ctx0" brushRef="#br0" timeOffset="29679.11">28305 2363 438 0,'0'0'381'0,"-8"-11"-95"15,8 11-66-15,-5-8-33 0,5 8-36 0,-7-10-7 16,7 10 5-16,-5-9-35 0,5 9 12 16,-6-8-34-16,6 8 16 0,0 0-53 0,-4-7 22 15,4 7-45-15,0 0 17 0,0 0-37 0,0 0 14 16,0 0-20-16,0 0 25 0,0 0-39 15,0 0 33-15,-2 15-32 0,4-4 3 0,2-1 1 16,1 7-1-16,0-3 3 0,0 5 0 0,2-1 1 16,-1 2-2-16,2-2 2 0,-2 1-6 0,-1 1 2 15,0-1 6-15,-1-3-7 0,0 0 3 0,0 1 5 16,-2 0-2-16,0-5 1 0,-2 2 1 0,-2-2 0 16,0 1 0-16,-4 1 0 0,-3-2 0 0,-3 2 0 15,-6-1-4-15,-1-1 0 0,-1-3 3 0,-9 3-5 16,1 0-1-16,0-3-5 0,3-2-24 0,2-1-38 15,1 2-61-15,0-3-68 0,4-1-125 0,18-4-228 16,-21 3-59-16</inkml:trace>
  <inkml:trace contextRef="#ctx0" brushRef="#br0" timeOffset="109920.43">26754 3166 585 0,'0'0'383'16,"0"0"-81"-16,0 0-70 0,0 0-42 0,0 0-51 16,0 0-10-16,0 0-47 0,0 0 18 0,0 0-41 15,0 0 12-15,0 0-30 0,0 0 9 0,0 0-31 16,0 0 17-16,0 0-34 0,0 0 33 0,0 0-30 15,-6 14 28-15,4-2-21 0,-1 5 1 16,-3 4 6-16,-1 2 7 0,-3 4-8 0,-1 5 4 16,-1-3 27-16,2 0-38 0,0-3 36 0,-2 3-41 15,5-7 33-15,-1 1-39 0,0-4 30 0,1 1-34 16,3-5 21-16,1-2-27 0,-2-2 33 0,3 0-34 16,2-11 38-16,-4 16-23 0,4-16 60 0,-3 10-11 15,3-10 20-15,0 0-20 0,0 0 3 16,0 0-29-16,5-10 13 0,0-2-31 0,3-9-12 15,5-4-18-15,-2-7 17 0,3-2-28 0,2-3 22 16,2 0-32-16,2-6 26 0,-3 6-40 16,2 3 43-16,-4 2 4 0,4 3-33 0,-6 3 34 15,1 7-28-15,-4 1 37 0,-1 4-35 0,-1 2 40 16,-2 1-38-16,-1 4 38 0,-5 7-34 0,8-11 33 16,-8 11-29-16,0 0 19 0,0 0-13 0,0 0 29 15,22 3-26-15,-22-3 35 0,8 16-35 0,-3-6 36 16,-3 2-31-16,2 0 36 0,0 3-37 0,0-1 35 15,-2-2-38-15,1 1 33 0,-1-4-28 16,0 1 28-16,-2-10-28 0,4 16 51 0,-4-16-53 16,2 12 48-16,-2-12-29 0,3 12 27 15,-3-12-33-15,0 0 33 0,0 0-35 0,0 0 25 16,16-5-28-16,-8-3 21 0,4-4-36 0,0-4 31 16,2-1-37-16,4-4 22 0,1 1 2 0,-2-1-37 15,-2 7 41-15,-2 0-33 0,-1 3 36 0,-1 1-34 16,-5 4 36-16,1-2-37 0,-7 8 17 0,11-7-22 15,-11 7 45-15,0 0-35 0,0 0 3 0,16 9 41 16,-14-1-2-16,1 4-32 0,-2 5 34 0,-1 2-38 16,0 0 53-16,0 7-22 0,-2 1 30 0,0 1-30 15,1-1 24-15,-2 1-32 0,1 1 25 16,-1 0-25-16,1-3 17 0,0 1-34 16,0-4 34-16,-1-1-34 0,3-3 6 0,0-4-69 15,0-1 12-15,0-5-18 0,0-9 14 0,3 18-31 16,-3-18-9-16,6 6-18 0,-6-6 0 0,18-4 7 15,-3-6 21-15,3-4 17 0,3-7 20 0,2-2 6 16,1-5 12-16,0-1 4 0,-2 0 12 0,8-9 19 16,-8 9 3-16,1-3 28 0,-2 4 24 0,-2 1 5 15,-1 3 19-15,-5 5-3 0,-3 3 23 0,0 0-27 16,-1 6 15-16,-4 0-35 0,2 2 23 16,-7 8-43-16,9-13 21 0,-9 13-37 0,0 0 22 15,7-5-31-15,-7 5 18 0,0 0-19 16,4 7 21-16,-4-7-25 0,0 18 26 0,0-5-28 15,-2 3 28-15,-2 5-33 0,0 4 30 0,-1-4-34 16,-3 5 4-16,2-2 8 0,-1-1-1 0,1 0 3 16,1-3 2-16,-1 1-2 0,2-4 0 0,0-4-5 15,1-1 5-15,-1-1 1 0,4-11 7 0,-5 15 11 16,5-15 57-16,-2 15-9 0,2-15 42 0,0 0-42 16,0 0 9-16,0 0-36 0,0 0-8 15,5-16 7-15,1-2-26 0,3-6 11 0,1-5-41 16,2-4 19-16,-1-4-43 0,5 0 36 0,-2-1-39 15,1 0 36-15,-1 0-51 0,0 2 54 16,-1 5-45-16,-2-1 9 0,0 6 5 0,-5 2-1 16,-1 6 7-16,-1 2 7 0,1 6 4 0,-4-2 5 15,-1 12 2-15,2-15 0 0,-2 15-1 0,-8-9-2 16,8 9 3-16,-17-3 11 0,2 9-18 0,-5 0 20 16,-7 6 26-16,-3 3-27 0,2 2 27 0,-2 1-31 15,0 1 33-15,2 3-12 0,3-1 6 16,0-1-33-16,5 0 37 0,1 0-33 0,5-5 33 15,2 3-34-15,3-2 31 0,3-2-22 16,4-2 36-16,1 1-31 0,5-1 43 0,1-1-26 0,8 2 27 16,5-1-32-16,5-4 26 0,9-1-32 0,5-2 17 15,4-1-24-15,5-3 17 0,0 1-22 16,1-2 22-16,-1 0-30 0,-4 0 30 0,-1 1-40 16,-2 0 7-16,-9-1-72 0,-4 4 11 0,-2-2-43 15,-6 2-25-15,-3 0-34 0,-3 3-49 0,-12-7-13 16,10 11-75-16,-10-11-196 0,-1 14 25 15</inkml:trace>
  <inkml:trace contextRef="#ctx0" brushRef="#br0" timeOffset="111776.43">27133 1594 42 0,'0'0'234'0,"0"0"-181"16,-8-7-165-16,8 7 37 0</inkml:trace>
  <inkml:trace contextRef="#ctx0" brushRef="#br0" timeOffset="112836.43">27109 1586 532 0,'0'0'165'0,"0"0"-32"0,0 0-24 16,-17-2-30-16,17 2-15 0,0 0-14 0,-14-4-14 16,14 4 8-16,0 0 7 0,-15-3 16 0,15 3-13 15,0 0 17-15,-18-4-18 0,18 4 7 16,0 0-18-16,-22-4 4 0,22 4-14 0,-17-2 15 16,17 2-24-16,-21 0 27 0,21 0-22 0,-30 2 33 0,14-2-38 15,-1 2 23-15,-1 2-42 0,0-3 38 16,-1 3-34-16,0 0 25 0,2-1-28 15,0 1 27-15,1 1-31 0,-2 0 28 0,3 0-33 16,0 2 30-16,-1-2-30 0,0 4 30 0,0-1-27 16,0 1 28-16,0 1-30 0,0-1 32 0,0 4-39 15,-1-4 44-15,-1 3-34 0,0 2 38 0,-1 0-41 16,-2 2 42-16,-1 0-39 0,1 0 36 0,0 3-36 16,-2-2 27-16,3 0-22 0,-2 3 30 0,2 1-6 15,-1-4-1-15,1 4-5 0,2 1 2 16,-1-3-1-16,1 3-3 0,1-2-3 0,1 1-2 15,0 0-5-15,1 0-2 0,2-2 7 16,-1 0 26-16,3 1-40 0,-1-1 29 0,-1 1-33 16,3 1 30-16,-3-2-32 0,3 3 28 0,1-2-33 15,0 2 35-15,0-1-41 0,0 1 40 0,2 0-34 16,-1-2 33-16,4 2-36 0,-1-3 27 0,1 1-25 16,2-2-3-16,0 0 9 0,2 0-5 0,0 1 18 15,2-1 7-15,0 2 13 0,-2-3-3 0,5 3-8 16,-1 0 4-16,1-1-1 0,3-1-6 0,-2 1-5 15,3-2 9-15,1 0 21 0,1-1-1 16,0 1-10-16,3-2 20 0,-1 0-32 0,2-1 17 16,1-2-25-16,2-2 15 0,0 2-16 15,1-2 21-15,2 0-22 0,0-1 20 0,2-2-22 16,1 0 24-16,0 0-18 0,2-1 16 0,-2-1-19 16,3 1 19-16,1-4-20 0,0 1 15 0,-1 0-18 15,1-3 10-15,2 0-12 0,-2 0 4 0,1-3-5 16,-1 1-2-16,3 0 3 0,3-3 1 0,0 0-1 15,-1 0 1-15,0-2-3 0,0 0 5 0,1-3 2 16,-2 0-4-16,2-1 1 0,0-4-2 0,0 0 0 16,0-3 0-16,2 0-2 0,-1-4 0 0,7-5-2 15,-9 5 6-15,5-4-4 16,-7 2-2-16,-2 2 0 0,1-2 2 0,-2-2 0 16,-3 1 0-16,-2 1 9 0,0-2-9 0,-2 1 27 15,-3 1-18-15,-2 0 8 0,1 2-18 0,-6 2 4 16,-2-1-20-16,1 1-7 0,-2-1 1 0,-1 1-4 15,-4-2-3-15,1 1-1 0,-2-1-2 0,-2 2-4 16,-3-1 1-16,-1-3-1 0,-2 2 3 0,-1 1-2 16,-3 1-3-16,0-1 3 0,-2 1-1 0,0 1 8 15,-1 1-3-15,0 1 13 0,0 0-14 0,-2 3 13 16,2-2-15-16,2 2 17 0,-2 0-13 0,1 0 17 16,0 2-13-16,0 0 25 0,3 3-20 0,-1-2 16 15,0 1-16-15,1 1 19 0,-1-1-15 16,2 1 17-16,0 1-19 0,0 2 20 0,0-2-18 15,8 8 23-15,-14-12-23 0,14 12 25 0,-12-8-23 16,12 8 20-16,-14-9-18 0,14 9 20 0,-13-8-19 16,13 8 16-16,-14-7-13 0,14 7 15 0,-10-7-15 15,10 7 14-15,-10-3-16 0,10 3 22 0,0 0-22 16,-14-7 23-16,14 7-32 0,0 0 28 0,-13-7-21 16,13 7 22-16,0 0-22 0,-14-7 19 0,14 7-14 15,0 0 20-15,0 0-20 0,-14-4 20 0,14 4-21 16,0 0 21-16,0 0-30 0,-13-6 33 0,13 6-25 15,0 0 21-15,0 0-23 0,0 0 24 16,0 0-23-16,0 0 24 0,-12-5-23 0,12 5 25 16,0 0-29-16,0 0 25 0,0 0-22 0,0 0 23 15,0 0-24-15,0 0 25 0,0 0-24 0,0 0 21 16,0 0-21-16,0 0 23 0,-10-5-24 0,10 5 23 16,0 0-22-16,0 0 24 0,0 0-23 0,0 0 19 15,0 0-14-15,0 0 13 0,0 0-18 0,0 0 19 16,0 0-22-16,0 0 28 0,0 0-27 0,0 0 25 15,0 0-33-15,0 0 29 0,0 0-27 0,0 0 28 16,0 0-29-16,0 0 26 0,0 0-48 0,0 0-10 16,0 0-76-16,0 0-68 0,0 0-63 0,0 0-281 15,0 0-37-15</inkml:trace>
  <inkml:trace contextRef="#ctx0" brushRef="#br0" timeOffset="118134.43">17405 1016 137 0,'1'-11'489'0,"-1"0"-164"0,0 11-77 0,0-21-28 15,0 21-68-15,0-14-40 0,0 14-16 16,0-13-26-16,0 13-15 0,0 0-6 0,0 0-7 16,0 0-10-16,0 0-7 0,-5 14-3 0,2 1-5 15,2 3-5-15,-4 4-1 0,1 2 21 0,2 0-36 16,-2 1 36-16,-1 1-36 0,1-3 31 0,0 0-28 16,0 1 22-16,0-4-32 0,0-4 31 0,3-2-3 15,0-3-4-15,-2-3-21 0,3-8 10 0,-2 16 45 16,2-16 4-16,-4 11 11 0,4-11-22 0,0 0-9 15,0 0 0-15,0 0-28 0,5-16 24 0,0 4-30 16,-1-9 24-16,3-4-29 0,0-4 23 0,5-5-27 16,-2-4 21-16,2 3-28 0,0-1 27 15,1 0-38-15,2 3 17 0,-2 3-2 0,1 1 25 16,-5 9-32-16,1 1 32 0,0 3-29 16,-2 1 33-16,-3 4-34 0,0 2 32 0,-5 9-36 15,12-11 36-15,-12 11-36 0,0 0 35 0,0 0-27 16,15 1 34-16,-15-1-33 0,9 15 33 0,-5-2-28 15,-3-1 40-15,2 2-44 0,-3 1 34 0,0 0-36 16,-2 1 28-16,1-1-25 0,1-1 32 0,-1-2-31 16,-1 1 30-16,0-4-29 0,2-9 28 0,0 16-27 15,0-16 30-15,-2 13-15 0,2-13 30 0,0 0-34 16,0 0 18-16,0 0-19 0,0 0 16 0,12-5-29 16,-4-7 28-16,1-2-25 0,5-6 22 15,0-1-27-15,1-3 25 0,1 0-31 0,0 1 34 16,0 2-36-16,-2 3 29 0,-4 2-29 0,2 1 25 15,-2 3-22-15,-4 5 26 0,2 0-33 0,-8 7 37 16,11-9-30-16,-11 9 32 0,0 0-28 16,16 5 30-16,-16-5-29 0,6 18 8 0,-1-1 4 15,-4 2 20-15,-2 6-23 0,-4 1 31 0,1 5-41 16,-2 4 38-16,1-1-34 0,-4 0-2 0,1-1-67 16,0-1-25-16,3-3-62 0,-1-5-70 0,2-5-60 15,-1-2-174-15,4-5 92 0</inkml:trace>
  <inkml:trace contextRef="#ctx0" brushRef="#br0" timeOffset="118293.43">17907 1059 350 0,'12'-8'426'0,"-12"8"-148"0,16-9-47 0,-16 9-51 16,13-5-49-16,-13 5-34 0,0 0-9 0,15 5-20 16,-15-5-13-16,9 10-5 0,-6 0-14 15,1 1 25-15,0 4-42 0,-2 2 25 0,2 5-36 16,0 2 16-16,-2-3-70 0,1 4-74 0,-1-1-71 15,1 0-330-15,1-2-1 0</inkml:trace>
  <inkml:trace contextRef="#ctx0" brushRef="#br0" timeOffset="118900.43">19366 664 62 0,'8'-5'665'16,"2"-1"-243"-16,-10 6-91 0,14-7-100 0,-14 7-43 16,0 0-35-16,17 6-31 0,-17-6-26 15,10 14-15-15,-5 0-33 0,-2 2 9 0,1 5-36 16,-2 4 17-16,-2 2-23 0,0 1 13 0,0 1-32 16,-1 1 24-16,-3 5-17 0,3-6 15 0,-2-3-20 15,-2-1 19-15,1-1-24 0,2-4 22 16,-1-4-18-16,-1-3 16 0,3-1-17 0,-1-2 19 15,2-10 11-15,-4 18 4 0,4-18 9 0,-4 7-5 16,4-7-5-16,0 0-17 0,0 0-1 0,-7-7-4 16,6-4 6-16,1-2-11 0,0-7 6 0,3-7-15 15,-1-9 12-15,2-1-17 0,3-2 16 0,0-2-3 16,1 2 2-16,1 0-3 0,2 1 4 0,-2 7-8 16,3 2-11-16,-6 5 5 0,4 4 7 0,-6 6-1 15,1-1-3-15,-1 5-2 0,1 0 1 0,-5 10 4 16,6-11 1-16,-6 11-4 0,0 0 0 0,0 0 6 15,0 0-2-15,12 5 4 0,-12-5 0 16,4 17 3-16,-4-5-8 0,1 2 11 16,-2-2-19-16,1 3 19 0,-1-3-18 0,1 1 15 15,0-4-12-15,0-9 16 0,-2 18-11 0,2-18 7 16,-1 13-1-16,1-13 6 0,0 0-10 0,8 7 3 16,-8-7-9-16,16-5 17 0,-5-2-11 0,4-5 17 15,2 0-6-15,-1-3 1 0,1 0 3 0,-1 0-1 16,0 0 0-16,-1 2-3 0,-3 0-4 0,-3 4-5 15,-1 2 6-15,0-1-27 0,-8 8 20 0,9-9-5 16,-9 9 5-16,0 0-3 0,0 0 10 0,19 1-5 16,-19-1-1-16,9 17-1 0,-6-6-9 0,1 4 20 15,-1 4-13-15,-1 2 6 0,-1 4-12 16,-1 0 1-16,0 3-15 0,-1-2-16 0,-1-1-51 16,0 2 13-16,-2-1-64 0,3-1-19 0,-2-3-27 15,-1-1-17-15,2-4-16 0,-1-5-54 0,3-2-158 16,0-10 165-16</inkml:trace>
  <inkml:trace contextRef="#ctx0" brushRef="#br0" timeOffset="119123.43">19815 906 228 0,'17'-20'308'0,"2"-1"-93"0,0-1-47 15,1 0-43-15,1 1-2 0,0 2-6 0,-4 4-13 16,0 2-1-16,-3 2-24 0,-3 3 10 16,-2 1-37-16,-9 7 22 0,17-7-28 0,-17 7 24 0,0 0-33 15,18 7 27-15,-18-7-38 0,6 13 30 16,-2-2-46-16,-3 1-2 0,1 1 7 0,-1 1 0 15,-1 1 1-15,2 2-1 0,-2 0-6 0,1-1-1 16,1 0 8-16,-1 0-12 0,0-2 35 0,2 1-41 16,1-3 32-16,0 0-44 0,3 1 30 0,5-4-53 15,1-2-33-15,6 0-107 0,1-7-122 16,8-4-195-16,13-3 48 0</inkml:trace>
  <inkml:trace contextRef="#ctx0" brushRef="#br0" timeOffset="119728.43">21959 481 292 0,'19'3'568'0,"-19"-3"-178"16,11 4-90-16,-11-4-80 0,10 9-44 0,-10-9-32 15,7 19-29-15,-3-8-22 0,-1 6-22 0,-2 2-11 16,-1 5-16-16,0 2-23 0,0 4 22 0,-1 7-41 15,-1 1 20-15,1 4-20 0,0-2 21 16,-2-1-19-16,3-1 12 0,0-2-21 0,0-6 23 16,2-2-22-16,-2-3 12 0,1-3-14 0,0-3 14 15,-1-5-18-15,0-1 28 0,1-1 9 16,-1-12 8-16,2 16 32 0,-2-16-7 0,0 0-11 16,0 11-11-16,0-11-6 0,0 0-7 0,0 0-7 15,-4-13 0-15,3 0-4 0,1-3-11 0,0-9-1 16,2-4-10-16,1-9 4 0,3-4-9 0,2-1 6 15,3-14-2-15,2 3 7 0,4-2-4 0,-3 4 2 16,2 1-19-16,-3 14 10 0,1-1 0 0,0 5 11 16,-2 3-2-16,-3 7-5 0,0 4-3 0,-2 0 4 15,0 5 3-15,-2 0-1 0,-1 4-3 0,-4 10-1 16,6-11 3-16,-6 11 2 0,0 0 0 0,0 0 16 16,0 0-15-16,9 15 18 0,-12-3-8 15,2 2 0-15,-1 3 3 0,-1 5-10 16,0 1 10-16,1-2-6 0,-1 3 2 0,-2-4-9 15,4-3 9-15,0 0-10 0,-1-3 10 0,-3-2-12 16,5 0 15-16,0-12-3 0,-3 17 4 0,3-17-7 16,-2 12 10-16,2-12 3 0,0 0 2 0,0 0-5 15,3 10 0-15,-3-10-6 0,11-10 3 0,1 1-4 16,3-5 1-16,-1-2-1 0,5-2 0 0,3-1-4 16,-2-1-5-16,2 3-5 0,-3 4 0 0,-1-1 3 15,-3 3 8-15,1 0-7 0,-3 2 7 0,-2 4-4 16,-1 1 3-16,-10 4-6 0,20-3 3 0,-20 3 0 15,19 7 6-15,-10-2 0 0,0 4 5 16,-2 3-9-16,2 0-2 0,-1 6 2 0,-2 1 0 16,-1 3 3-16,2 2-3 0,-5 1-31 0,-1 2-53 15,-1 1 2-15,0-1-86 0,-1 1-40 0,1-2-28 16,-2-3-401-16,-1-3-168 0</inkml:trace>
  <inkml:trace contextRef="#ctx0" brushRef="#br0" timeOffset="120124.46">22662 816 448 0,'6'-7'446'0,"2"-2"-149"16,0-1-22-16,3 0-110 0,-1 1 0 0,1 0-62 15,1 0 6-15,-1 0-49 0,-1 2 19 16,1 2-48-16,-11 5 21 0,20-7-36 0,-20 7 28 0,19-4-44 16,-19 4 36-16,17 2-38 0,-17-2 33 15,17 8-35-15,-17-8 31 0,17 13-34 0,-11-6 31 16,-1 3-35-16,-1 0 27 0,-1 3-28 0,-2-2 35 15,-2 3-28-15,-2-4 35 0,0 6-32 16,0-3 34-16,-3 2-26 0,1-1 30 0,-3-2-22 16,0 0 24-16,0 0-14 0,3-2 5 0,-3 1-9 15,3-5 7-15,0 4-18 0,5-10 12 0,-6 12-19 16,6-12 15-16,-3 11-14 0,3-11 14 16,0 12-17-16,0-12 12 0,10 16-13 0,-1-8 7 0,4 0-1 15,1 2 11-15,4 2-20 0,0-1 22 16,-3 0-19-16,3 1 16 0,-4-1-14 0,1 0 10 15,-2-1-12-15,-2 2 16 0,-1-3-3 0,-3 2 5 16,-1-2 8-16,-1 1-1 0,-3 1 14 0,-2-11 16 16,-2 22 3-16,-7-6-8 0,-5 0-9 0,-11 2 7 15,-8 3-30-15,-12 3-4 0,-7-2-26 0,-7 2-121 16,-6-2-136-16,-14-3-557 0,0-2-397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15T10:48:37.467"/>
    </inkml:context>
    <inkml:brush xml:id="br0">
      <inkml:brushProperty name="width" value="0.05292" units="cm"/>
      <inkml:brushProperty name="height" value="0.05292" units="cm"/>
      <inkml:brushProperty name="color" value="#FF0000"/>
    </inkml:brush>
  </inkml:definitions>
  <inkml:trace contextRef="#ctx0" brushRef="#br0">13800 753 48 0,'3'-11'600'0,"-1"0"-210"16,1 0-77-16,-2 1-71 0,-1 10-12 15,4-17-61-15,-4 17 17 0,1-17-60 0,-1 17 47 16,3-12-45-16,-3 12 14 0,1-12-34 0,-1 12 9 15,0 0-35-15,0-12 3 0,0 12-32 0,0 0 26 16,0 0-17-16,0 0-2 0,-9 13-7 0,5-4-6 16,0 5-2-16,-3 5-5 0,0 4-4 0,0 9-3 15,0 2-5-15,-3 1 0 0,1 5-6 0,1-2-1 16,1 3-5-16,-1 0-3 0,2-3 0 0,-2 0-2 16,3-3 7-16,1-2-14 0,-1 1 10 0,1-7-14 15,4-1 8-15,-2-4-8 0,-1-4-15 0,3-4-23 16,0 1-39-16,-1-3-35 0,1-12-6 0,0 18-14 15,0-18-19-15,-2 9-5 0,2-9-25 16,0 0-10-16,0 0-15 0,0 0-30 16,0 0 21-16,3-17-24 0,-2 1-18 0,2-7-194 15,2-7 129-15</inkml:trace>
  <inkml:trace contextRef="#ctx0" brushRef="#br0" timeOffset="472.99">13759 819 226 0,'4'-31'319'0,"1"-2"-77"0,-4 5-33 15,2-1-15-15,-2 3-7 0,-1 1-30 0,0 1-20 16,0 3-9-16,0 1-9 0,0 1-9 0,0 0-4 15,0 0-11-15,1 1-10 0,1 1-9 0,-1 0-13 16,-1 0-2-16,4 0-1 0,-3 0-9 0,3 0-3 16,1 1 2-16,3-1-3 0,1 1-18 0,2 0-8 15,4 2-4-15,2-2 5 0,4 4-12 0,5-2 9 16,5 2-10-16,1 0 6 0,4 5-8 16,0-1 3-16,3 2-4 0,0 3 1 0,2-2-1 15,2 5 2-15,-2 3 0 0,1-1-4 0,0 0-6 16,-2 4-3-16,-1-2 4 0,2 1 7 0,-5 1-9 15,0 2 15-15,-3-2-9 0,-1 3 2 16,-6-2-3-16,-2 1-1 0,-5-3-2 0,0 3 1 16,-5 0 4-16,-1 0 23 0,-4 0 7 0,1 2 14 15,-5-1 9-15,-1 2 2 0,1-2-1 0,-3 3 3 16,-1-2-2-16,-1 2 3 0,0 2-4 0,0 0 7 16,-1 2-15-16,-1 3 7 0,0 3-17 15,-1 1-6-15,2 3-3 0,-2 1-6 0,3 2-4 0,-2 8-5 16,0-2 5-16,1 5-9 0,1-3-5 15,0 2 0-15,-1-1 0 0,1-1-1 0,1 0 0 16,-1 0-1-16,1-9-1 0,1 1-1 0,0-3 0 16,-2 1 0-16,0-2 19 0,0-2-23 0,-2-4 0 15,-1 1 2-15,-3 0 3 0,-2-4 0 0,-3-1 8 16,-5-3-10-16,2 0 13 0,-5 0-8 0,-4-4 8 16,3 1-12-16,-6-3 8 0,-1 0-12 0,-6-1 5 15,-4 2-4-15,-3-4 2 0,1-1-19 0,-5 3-7 16,0-2-46-16,-3 1-40 0,0 0-68 0,1 1 15 15,-1 3-38-15,2 0-28 16,1 1-53-16,1 1-53 0,5-2-383 0,1 3-243 16</inkml:trace>
  <inkml:trace contextRef="#ctx0" brushRef="#br0" timeOffset="859.99">13928 1811 561 0,'6'-9'619'0,"-1"1"-162"0,1 0-64 16,0-1-71-16,-6 9-32 0,7-13-71 0,-7 13-16 16,7-8-36-16,-7 8-16 0,0 0-12 0,0 0 8 15,0 0-1-15,0 0-2 0,12 8-7 0,-11 5-32 16,1 2-11-16,-1 4-28 0,1 8-5 0,-1 2-19 16,0 6-11-16,1 5-2 0,-2-4-5 0,1 3 19 15,0 0-35-15,-1-1 24 0,1-2-16 16,2-2-28-16,-3-4 14 0,3-4-78 0,-1 0-43 15,-2-3-40-15,3-4-46 0,-2-2-28 0,2-1-3 16,-1-3-30-16,3-2-25 0,-5-11-46 0,7 14-32 16,-7-14-322-16,0 0-217 0</inkml:trace>
  <inkml:trace contextRef="#ctx0" brushRef="#br0" timeOffset="1351">14054 1834 563 0,'-7'-25'442'0,"-1"5"-97"0,-1-2-78 15,3 3-20-15,-1 0-80 0,1 0 1 16,1 4-64-16,1 0 21 0,3 3-33 0,-1 0 33 0,2 12-28 16,2-20 17-16,2 11-44 0,2-1 4 15,0 2-32-15,3 0 14 0,4 1-32 0,1 0 18 16,5 1-29-16,3 2 18 0,2 3-30 0,3 0 29 16,-1 2-33-16,3 2 17 0,4 2-24 0,0-1 25 15,1 3-20-15,-2-1-3 0,1 2-3 0,-2-1-10 16,-1 0 9-16,-3 0 1 0,-3-1 3 0,1 0 1 15,-4-1 3-15,1 2-2 0,-5-5 4 0,-2 3-1 16,-15-5 1-16,23 7 2 0,-23-7 18 0,19 8 15 16,-19-8 2-16,14 5-7 0,-14-5-3 0,11 8 9 15,-11-8 10-15,10 13-3 0,-10-13-5 16,7 15-6-16,-3-6-4 0,0 2-6 0,1 4-3 16,0-1-2-16,0 0-5 0,0 6-1 15,3-1-1-15,-1 1-1 0,3 3 3 0,1 3-3 16,3 2 12-16,-2 0-17 0,1 1 10 0,-1-2-12 15,-1 2 14-15,-2-3-15 0,-2-4 13 0,0 2-1 16,-2 1-3-16,-3-1 2 0,1-2-1 0,-2 2-8 16,-1-4 1-16,-1-1 7 0,-2 3 5 0,-3-2 9 15,-2 0 8-15,-3 0-8 0,-5 1 28 0,-3 0 8 16,-2-4-5-16,-4-1-2 0,1-2-5 0,-4-1-5 16,0-2-9-16,-3-2-4 0,-1 2-9 15,0-6-5-15,-2 2 0 0,-2 0-7 0,0-3-23 16,-1 0-33-16,1 0-45 0,0-1-58 0,6-1-52 0,-5 1-49 15,7 2-47-15,-1-3-50 0,1 3-484 16,2-1-410-16</inkml:trace>
  <inkml:trace contextRef="#ctx0" brushRef="#br0" timeOffset="1712.99">14007 2943 183 0,'8'-9'670'0,"-3"-4"-213"0,0 1-112 15,0 0-76-15,-1 3-39 0,1-2-23 0,0 3-12 16,-5 8-20-16,6-15-20 0,-6 15-18 0,6-12-14 15,-6 12-19-15,0 0-7 0,6-7 9 0,-6 7-5 16,0 0-10-16,5 9-17 0,-5-9-13 0,5 19-12 16,-4-2 35-16,2 0-61 0,0 5 39 15,-1 2-53-15,-2 1 43 0,3 1-53 0,-3 3 35 16,-3 0-63-16,3 6 28 0,-2 0-87 0,-2-1-10 16,-2 1-2-16,2-1-16 0,-1-4-23 15,1-1-25-15,1-4-43 0,-1 1-20 0,3-2 9 16,0-6-62-16,-1-3-33 0,4-2-298 0,-1-2-144 15</inkml:trace>
  <inkml:trace contextRef="#ctx0" brushRef="#br0" timeOffset="2156">14246 2994 475 0,'4'-22'453'15,"0"5"-105"-15,-2-1-74 0,-2 0-59 0,3 4-17 16,-3 1-30-16,1 1-31 0,-1 1 1 0,0 1-16 0,0-1-18 15,0 11-16-15,3-18-17 0,-3 18-13 16,3-14-14-16,-3 14-9 0,11-15-4 16,-11 15-8-16,15-8-5 0,-3 3-2 0,-12 5-5 15,29-2-2-15,-10 3 6 0,-1 1-41 0,5 3 30 16,1 1 5-16,-1 3-6 0,-1-2-3 0,1 2 7 16,4 5-6-16,-3 1 0 0,-6-3-4 0,4-1-3 15,-3 3 1-15,-2-2-2 0,0 2 3 0,-1-1 46 16,-1 1-56-16,-1 0 52 0,-1-2-56 0,-3 2 47 15,-1-2-53-15,-3 1 57 0,1-1-52 16,-3 2 57-16,-2 1-66 0,1-3 57 0,-2 2-51 0,0-1 5 16,1 1 4-16,-2 1 4 0,0 3-1 15,-2 0 5-15,2-1 0 0,0 0 2 0,0 2-1 16,-1 0 2-16,1-1-14 0,0-2 9 0,1 2 23 16,-1-2-14-16,2-1-9 0,-2-3 2 0,1 2 6 15,-1-2 3-15,0 0-4 0,0-2 3 0,-1 0 10 16,-2-1 15-16,-1 1 39 0,-1 0 23 0,-3-2 7 15,-3 0 7-15,-2-2 11 0,-6 2 50 0,-2 0-64 16,-3-2 38-16,-1-1-59 0,-10 0 21 0,1 0-55 16,-5-4 26-16,1 2-56 0,-3-3 15 0,-1 0-101 15,1-1-8-15,-1-1-126 16,0 1-42-16,2-3-88 0,2 0-81 0,1 0-452 0,10-1-470 16</inkml:trace>
  <inkml:trace contextRef="#ctx0" brushRef="#br0" timeOffset="8433">14520 863 338 0,'0'0'172'0,"0"0"79"0,0 0-54 16,0 0-42-16,0 0-19 0,0 0-16 0,0 0-14 15,0 0-17-15,0 0-10 16,0 0-14-16,0 0 1 0,0 0-17 0,0 0 11 16,-7 7-11-16,7-7-8 0,0 0 2 0,0 0-3 15,0 0-4-15,0 0-2 0,0 0 4 0,0 0-4 16,0 0 3-16,0 0 2 0,0 0 2 0,0 0 19 16,0 0-21-16,0 0 15 0,0 0-10 0,0 0 27 15,0 0-31-15,0 0 9 0,0 0-13 0,0 0 5 16,0 0-13-16,0 0 2 0,0 0-11 0,7-7 4 15,-7 7-14-15,12-8 8 0,-12 8-13 0,22-11 9 16,-3 3-2-16,3-1-1 0,2 1-12 16,8-1 0-16,4-1 7 0,2 0 4 0,3 0-7 15,3 0 12-15,2 0-14 0,9-2 12 0,-8 4-6 16,-1 2 4-16,1-3-5 0,-3 2 6 0,-1 2-1 16,-5 2 3-16,-2-1-9 0,-8 1 7 0,-1 1-7 15,-3 2-3-15,-7-3 2 0,-17 3 0 0,28 0-1 16,-28 0 2-16,22-3-2 0,-22 3 3 15,0 0 0-15,23-1-5 0,-23 1-1 0,0 0 4 16,0 0 0-16,19-1 2 0,-19 1-5 0,0 0-2 16,0 0-3-16,0 0 3 0,13 3-6 15,-13-3-11-15,0 0-22 0,0 0-11 0,0 0-29 16,0 0 19-16,0 0-47 0,0 0 24 0,0 0-44 0,0 0-15 16,0 0-2-16,0 0-1 0,0 0 9 15,0 0 16-15,0 0 13 0,0 0 7 0,-13-9 27 16,13 9 13-16,-4-11 15 0,4 11 40 0,-2-15 9 15,2 15 44-15,-7-16 9 0,7 16 23 0,-5-18-16 16,1 10 22-16,-1-2-28 0,-1 2 34 0,1-1-28 16,-2 2 33-16,7 7-35 0,-9-13 31 0,9 13-20 15,-10-12 1-15,10 12-18 0,-5-7-8 0,5 7-4 16,0 0 0-16,-8-9-17 0,8 9-5 0,0 0-7 16,0 0-1-16,0 0-2 0,0 0-28 15,0 0 28-15,0 0-4 0,16 2-3 16,-16-2 8-16,20 9-11 0,-7-4-16 0,1 3 23 0,-1 1-22 15,1-2 29-15,-3 0-33 0,0-1 34 16,-1 0-30-16,-3 1 28 0,0 1-28 0,-7-8 26 16,6 14-21-16,-6-14 28 0,0 17-30 0,-5-6 30 15,-1 1-26-15,-5 3 26 0,-1-1-28 0,-1 0 25 16,-2 1-37-16,-1-1 13 0,2 1-65 0,0-1-36 16,-1-2-51-16,1 5-42 0,-2-5-78 0,6 1-221 15,1-3 35-15</inkml:trace>
  <inkml:trace contextRef="#ctx0" brushRef="#br0" timeOffset="8786.99">15672 567 354 0,'1'-14'468'0,"1"2"-177"0,-1-1-7 0,0 2-85 16,3 0 7-16,-4 11-42 0,1-21 6 0,-1 21-12 0,1-15-18 16,-1 15-28-16,2-14-28 0,-2 14-31 15,0 0-11-15,1-12-10 0,-1 12-1 0,0 0-12 16,0 0 7-16,0 0-16 0,-4 16 8 15,4-6-2-15,-1 5 4 0,-3 7-4 0,3 2-11 16,-3 4 9-16,2 4-1 0,-2 3-6 0,0 1-5 16,1 3-3-16,1-3-1 0,-2 0 7 15,3 1-11-15,-1-2-8 0,1-7-38 0,1 1 1 0,0-3-48 16,1-2 14-16,2-1-54 0,-2-5-17 16,4-2-31-16,-1-7-44 0,-4-9-328 0,10 13-72 15</inkml:trace>
  <inkml:trace contextRef="#ctx0" brushRef="#br0" timeOffset="9251.99">15727 534 374 0,'-4'-25'358'15,"2"1"-91"-15,-2 0-53 0,1 3-29 0,-1-1-36 16,1 5-17-16,0 0-12 0,3 2-13 16,-1 1 4-16,1 1-16 0,0-1-14 0,1 2-16 15,-1 1-15-15,4-2-16 0,3 2-1 0,1 0-2 16,5-2-9-16,1 1-6 0,4 3-4 0,4-1-2 15,3 3-3-15,5-1-2 0,2 2 0 0,2 0 3 16,3 3-5-16,0 1-5 0,0 0 2 16,2 4 6-16,-2 0-2 0,1 0-2 0,-4 2 2 15,2 1-4-15,-4 0 0 0,-5 2 0 0,-3-1 2 16,-1 0-2-16,-1 2 42 0,-2 1-50 0,-3 0-4 16,0 1 5-16,-3 0 6 0,-3 2 0 0,-2-3 25 15,0 4-31-15,0-1 29 0,-4 3-31 0,0-1 27 16,-1 1-27-16,-1-1 21 0,-2 6-19 0,2-4 23 15,-3 2-9-15,1 0 0 0,0 2 4 0,-2 0-2 16,1 4-21-16,-1 0 27 0,1-2-41 0,-2 2 28 16,1-1-28-16,1-2 33 0,-1 0-17 15,-2-4 15-15,2 2-24 0,-2-1 27 16,1-1-27-16,-2 0 35 0,0-1-28 0,-4-1 33 0,1-1-26 16,-5 3 24-16,1-4-13 0,-3-2 13 15,-4 0-19-15,-1 0 17 0,-4 0-15 0,-7-3 14 16,0 2-25-16,-4-2 24 0,-3-1-18 0,-2-1 14 15,-1 1-17-15,-2-1 15 0,-2-1-19 0,2 0 17 16,-2 0-36-16,0-1-10 0,2 1-28 0,1 0-25 16,5 0-18-16,2 2-51 0,7-4-53 0,0 1-347 15,12-2-75-15</inkml:trace>
  <inkml:trace contextRef="#ctx0" brushRef="#br0" timeOffset="9534">16995 559 181 0,'0'0'627'0,"2"-13"-222"0,-2 13-92 0,0 0-82 15,4-11-49-15,-4 11-36 0,0 0-35 0,3-9-17 16,-3 9-38-16,0 0 3 0,0 0-6 0,0 0-10 15,0 0-8-15,2 15-9 0,0-3-4 0,-1 2-6 16,0 5 0-16,2 6-22 0,0 2 19 0,-1 2-21 16,-1 6 14-16,0 2-20 0,-1 0 15 15,0-3-35-15,0-5 7 0,0 0-53 0,0-1 1 16,1-3-49-16,1-1-30 0,-2-4-23 16,1-4-42-16,0-2-274 0,-1-3 42 0</inkml:trace>
  <inkml:trace contextRef="#ctx0" brushRef="#br0" timeOffset="9941.02">17083 548 374 0,'0'-31'386'0,"-3"-2"-95"16,4 2-63-16,1 5-33 0,-1 0-45 0,3 2-24 0,0 0-11 16,1 2-21-16,0 1-17 0,5 1-15 15,2 0-14-15,3 2-8 0,4 0-12 0,3 1-6 16,2 2-6-16,4 3-8 0,2 4 7 0,0 2-2 15,-3 0-7-15,0 5 2 0,1 1-2 0,-1 1-2 16,0 5 8-16,-3-2-12 0,-1 4 1 16,0 1-4-16,-2 3 5 0,-2-2-2 0,-4 5-2 15,2-1 2-15,-4 3 2 0,-1-1 30 0,-3 1-32 16,0 3 27-16,-5-3-38 0,4 4 36 0,-6-4-34 16,-1 3 30-16,1-3-10 0,-2 4 7 15,-3 3-5-15,2 1-34 0,0 0 40 0,-3 0-36 16,0 1 42-16,0-1-41 0,-1 0 35 0,1 3-33 15,0-3 34-15,-1 0-38 0,0 0 37 0,-2 0-34 16,0-3 26-16,-2 0-25 0,0 0 28 0,0-1-27 16,-4-1 36-16,-1-2-38 0,0-4 43 0,-5 2-43 15,-2 0 33-15,1-5-34 0,-8 0 33 0,5-3-37 16,-2-1 26-16,-1-2-38 0,0 0 18 0,2-4-61 16,1-1-18-16,2 0-37 0,1-1-34 0,-1-4-90 15,4 0-248-15,4-2 36 0</inkml:trace>
  <inkml:trace contextRef="#ctx0" brushRef="#br0" timeOffset="10225">18333 442 97 0,'0'0'601'0,"0"0"-185"0,11-6-128 16,-11 6-56-16,0 0-93 0,0 0 8 0,0 0-56 16,10 8 12-16,-10-8-49 0,3 12 20 0,-3 0-15 15,1 2-8-15,-1 6-9 0,0 3-10 16,1 3-35-16,-2 1 12 0,1 4-42 0,0-2 24 16,0 0-51-16,0 2-2 0,0-2-18 15,0-1 20-15,1-2-20 0,2-2-11 0,-2-1-12 16,-1-5-9-16,3-1-2 0,-2-3-5 0,0-2-8 15,-1-12-79-15,4 16-134 0,-4-16 250 0</inkml:trace>
  <inkml:trace contextRef="#ctx0" brushRef="#br0" timeOffset="10630.03">18404 555 457 0,'0'-30'335'16,"1"3"-70"-16,-1 2-27 0,0-1-51 0,0 2-29 15,0 6-23-15,2 0-14 0,-2 0-7 16,1 5-19-16,0-1-17 0,3 2-19 0,-3 0-4 0,3 0-19 15,4 0-7-15,0 3-6 16,2 1-2-16,1 0-9 0,2 2 0 0,4 0-8 16,-1 5 6-16,3 0 22 0,3 1-31 0,4 2-2 15,0 4 1-15,8 0 0 0,-2 2 1 0,1 1 0 16,-3 2 24-16,1-2-29 0,0 5 26 0,-4-3-33 16,-2 3 23-16,0 0-32 0,-6-4 39 0,-2 2-26 15,0 0 28-15,-3 0-35 0,-1 0 30 0,0 1-3 16,-3-1-1-16,-2 1-1 0,-2 0-10 0,-2 0 5 15,2 2 0-15,-3 0-2 0,-2 1 3 16,2 1-1-16,-3 2-21 0,-2-1 24 0,0 6-25 0,-1-1 26 16,-3 1-23-16,2 1 24 0,-4 4-24 15,1 1 19-15,-3-2-16 0,1 0 24 0,1-5-36 16,0-1 35-16,-2 0-28 0,0-3 27 0,-1 0-31 16,0-2 31-16,-2 0-28 0,-2-2 29 15,-2-2-30-15,-2-3 33 0,0 2-25 0,-3-4 13 16,-5-1-18-16,2-2 27 0,-2-3-30 0,-1 0 33 15,-1-4-30-15,1 0 27 0,-2-1-36 0,6-4 24 16,-2 0-46-16,5-2 5 0,0 1-76 0,3-3-42 16,4 0-101-16,4 1-294 0,2-2-63 0</inkml:trace>
  <inkml:trace contextRef="#ctx0" brushRef="#br0" timeOffset="10970">19784 515 368 0,'0'0'411'0,"0"-18"-143"0,0 18-27 15,3-17-66-15,-3 17 1 0,2-12-46 16,-2 12 21-16,0-12-56 0,0 12 12 0,0 0-53 16,3-9 19-16,-3 9-48 0,0 0 21 0,0 0-36 15,0 0 29-15,8 9-42 0,-8-9 34 0,1 20-4 16,0-6-2-16,-1 5-4 0,-1 3-3 0,-2 3-25 16,2 0 21-16,-3 3-29 0,0 3 34 0,-2 1-35 15,1 1 21-15,-3-2-44 0,0-3 19 16,3-2-52-16,0-2-18 0,1-3-28 0,1-3-12 0,0-1-21 15,3-3-11-15,0-14-42 16,1 17-242-16,-1-17 136 0</inkml:trace>
  <inkml:trace contextRef="#ctx0" brushRef="#br0" timeOffset="11267">19886 578 238 0,'11'-30'409'0,"0"-2"-127"15,-2 1-52-15,4 2-33 0,-3 3-42 0,-2 3-22 16,1 1-30-16,0 1-14 0,0 1-9 0,1 2-19 15,1 1-6-15,0 0-9 0,0 3-12 0,4 1-8 16,1 1-6-16,0 3-1 0,2 1-6 0,1 3 1 16,-1 1-4-16,-1 3-8 0,-17 1 1 0,33 2 3 15,-11 4-7-15,-2-1 3 0,-2 7 0 0,-1-3 36 16,-2 3-46-16,0 2 38 0,-2 1-40 0,-1 2 35 16,-1-1-36-16,-4 2 34 15,0-1-40-15,-2 2 30 0,-2-1 6 0,-2-1-5 16,0 2-1-16,-1 0 2 0,-1 1-5 0,-3 4 0 15,2-1 0-15,-1 1-2 0,-3 1-32 0,0-1 40 16,-5 6-40-16,-3-1 40 0,-1 0-39 0,-4 2 37 16,-2 0-35-16,-8 3 31 0,-7 0-52 0,-1 0 12 15,-7 0-56-15,-4-1-40 0,-3 0-61 0,-7-2-124 16,-2-2-158-16,0 2 92 0</inkml:trace>
  <inkml:trace contextRef="#ctx0" brushRef="#br0" timeOffset="11876">14758 2230 142 0,'0'0'464'16,"0"0"-151"-16,-25-2-77 0,25 2-41 0,-17-1-49 16,17 1-18-16,-19-2-7 0,19 2 10 0,-18-2-15 15,18 2 16-15,0 0-45 0,-19-2 16 16,19 2-45-16,0 0 19 0,0 0-46 0,-16-1 26 16,16 1-37-16,0 0 29 0,0 0-43 0,0 0 23 15,16-7-36-15,0 4 30 0,8 2-28 0,3-5 25 16,11 1-29-16,4 0 27 0,4-1-29 15,4 0 28-15,11-3-31 0,4 1 22 0,-2 3-26 16,1-2 14-16,-3 0-34 0,-11 1-12 0,0 2-39 16,-4-1-29-16,-4 1-66 0,0-2-40 0,-5-1-340 15,-3 3-82-15</inkml:trace>
  <inkml:trace contextRef="#ctx0" brushRef="#br0" timeOffset="12109.01">15774 1902 99 0,'0'0'649'16,"0"0"-238"-16,-2-11-89 0,2 11-91 0,0 0-54 16,-8-11-34-16,8 11-23 0,0 0-30 15,-5-9-5-15,5 9-20 0,0 0-15 0,0 0-12 16,0 0-8-16,0 0-5 0,0 0-6 0,0 0-3 16,0 0-5-16,3 10-2 0,-1 2-6 0,2 3 3 15,1 0-5-15,-2 6 6 0,0-1 1 0,1 4 21 16,-2-2-39-16,0 2 35 0,1 1-34 0,-2 0 0 15,-1 0-35-15,0 1-3 0,-1 0-48 0,1-3-66 16,0 2-24-16,-3-6-43 0,3 0-317 0,-1 0-45 16</inkml:trace>
  <inkml:trace contextRef="#ctx0" brushRef="#br0" timeOffset="12626.01">16038 1811 122 0,'-7'-11'481'0,"-1"0"-138"0,2 0-111 0,0 1-17 16,1 2-83-16,0 0-1 0,-2 0-47 0,7 8 8 15,-5-15-2-15,5 15-20 0,-5-15-2 0,5 15-11 16,-3-12-10-16,3 12-5 0,5-14-10 0,-5 14-4 15,11-15-6-15,-4 8-6 0,6-3 0 16,1 2-3-16,7-1-11 0,-1 0-1 0,3 1 11 16,5-1-4-16,4 1 0 0,3 1 0 0,2 2-4 15,2-1-1-15,2 3 2 0,3 0-2 0,-2 2 0 16,4 2 1-16,-3 2-3 0,1-1-2 16,-2 3-7-16,-4 2 10 0,-1 1 2 0,-2 2-2 15,-4 1 0-15,-2 1 0 0,-5 1-4 0,-1 4 6 16,-5-2 0-16,-4 1-4 0,-2 1 4 0,-2 2-1 15,-3 1 0-15,-1 1-1 0,-4 3-11 16,-1 1 18-16,-2 1-9 0,0 1-1 0,-2 4 12 16,-2-2 9-16,0 2-22 0,0 1 18 0,-1-8-20 15,-1 1 18-15,3 1-22 0,-1-3 22 0,1 3 0 16,-1-5-2-16,2 1-12 0,-1 2 10 0,0-4-34 16,1 1 36-16,-2-4-29 0,1 0 16 0,2-1-25 15,-4-3 9-15,2 1-12 0,-3 0 11 0,2-3-11 16,-3-1 8-16,-2 3-8 0,-1-6-2 0,-5 3-13 15,0-2-4-15,-5 0 4 0,-2-2-24 0,-4 0-18 16,-6 1-20-16,-5 0-12 0,-2-2-32 0,-5 0-70 16,1 1-196-16,-2-1 180 0</inkml:trace>
  <inkml:trace contextRef="#ctx0" brushRef="#br0" timeOffset="13020.99">14638 3392 137 0,'0'0'700'0,"-11"-8"-246"0,11 8-111 16,-8-9-85-16,8 9-52 0,-5-8-42 0,5 8-40 15,4-10-28-15,-4 10-8 0,14-11-39 0,-1 6-2 16,7-1-3-16,4 2-11 0,5-1-4 0,8 0-7 15,2 3-3-15,7 0-5 0,3-2-2 0,5 3-3 16,11-2 0-16,5 3-5 0,1-4 1 16,5 1-9-16,-1 1-18 0,-2-4-18 0,1 4-13 15,-2-3-41-15,-2 2-28 0,-6-3-51 0,-13 3-10 16,0-1-57-16,-5 0-29 0,-5 0-220 0,-1 0 58 16</inkml:trace>
  <inkml:trace contextRef="#ctx0" brushRef="#br0" timeOffset="13280.99">16036 3118 400 0,'-5'-8'580'0,"5"8"-189"0,0 0-66 0,-2-9-106 16,2 9-2-16,0 0-76 0,-4-8 26 0,4 8-78 16,0 0 34-16,0 0-68 0,-4-9 36 15,4 9-71-15,0 0 42 0,0 0-54 0,0 0 43 16,0 0-51-16,0 0 45 0,0 12-49 0,0-12 45 15,1 20-53-15,2-9 49 0,-2 4-53 0,-1 2 4 16,0 0 3-16,1 2-6 0,-1 3 3 0,0-1 10 16,-1 4 1-16,1-2-7 0,0-3-9 0,-1-1-16 15,1-1-22-15,0 0-23 0,1-2-28 0,-1-1-68 16,3-4-74-16,-3-11-116 0,2 17-185 0,-2-17-52 16</inkml:trace>
  <inkml:trace contextRef="#ctx0" brushRef="#br0" timeOffset="13704">16191 2925 185 0,'-4'-11'605'16,"0"0"-197"-16,3 0-93 0,1 11-86 0,-4-17-55 15,4 17-55-15,4-16 1 0,0 7-49 16,4 1 11-16,3 0-44 0,-1-1 22 0,7 4-38 0,2-1 20 16,5 2-42-16,2 3 24 0,3 1-20 15,1 0 28-15,7 1-41 0,1 2 34 0,3 1-31 16,-3 1 29-16,3 0-31 0,-1 2 27 0,-3-2-12 16,0 0 5-16,-4 3-3 0,2-1-3 15,-6 2 0-15,-3-2-10 0,-5 2 11 0,1-1-1 16,-3 2 1-16,-2 2 1 0,-3-1-5 0,-2 1 1 15,-4 1-1-15,1 0 31 0,-5 1-33 0,0 1 32 16,0-1-35-16,-4 1 32 0,0-1-36 0,0 3 38 16,-4 0-39-16,0 1 39 0,-1 1-35 15,-3 0 4-15,2-2-1 0,-6 0 13 0,1-1 18 16,-1-2-11-16,-4 0 18 0,-1 2 1 0,-1-4-5 16,-5 3-9-16,-1-1-5 0,1 1-3 0,-1-3-3 15,-2 1-5-15,3-4-2 0,1 1-17 0,3-3-31 16,-1 2-30-16,3-2-70 0,2-3-76 0,3 0-147 15,12-4-283-15,-21 2-176 0</inkml:trace>
  <inkml:trace contextRef="#ctx0" brushRef="#br0" timeOffset="14390.99">17887 2893 436 0,'6'-8'816'16,"0"0"-234"-16,-6 8-132 0,7-13-97 0,-7 13-105 16,5-9-66-16,-5 9-51 0,0 0-26 0,5-8-29 15,-5 8-9-15,0 0-15 0,5 9-8 0,-5-9-7 16,0 19-8-16,0-6 36 0,0 6-58 0,3 5 46 15,-3 1-51-15,2 3 47 0,-1 0-57 0,1 7 49 16,-1-6-57-16,0 1-1 0,-1-1-13 16,0-1-11-16,0 0-6 0,-1-2-5 0,0-2-2 15,-1-5-4-15,1-2-3 0,1-2 0 0,0-2 0 16,-2-2-6-16,2-11 16 0,0 17 14 0,0-17-5 16,0 0-4-16,-2 9 3 0,2-9 6 15,0 0 7-15,0 0 4 0,5-16 5 0,-1 3 4 16,-1-6 1-16,2-5 2 0,0-9 44 0,4-4-52 15,1-1 50-15,-2-6-43 0,2-7-1 0,3-3 7 16,-4 12-18-16,1 0 58 0,-1 1-15 0,0 3 32 16,-1 1-29-16,-1 4 35 0,2 1-25 15,-2 7 24-15,-1 2-29 0,-1 1 16 0,3 3-21 16,-2-1 12-16,1 6-21 0,-1 0 15 0,0 1-27 0,5 3 15 16,-1-2-23-16,0 4 27 0,4-1-23 15,5 4 21-15,-1 1-24 0,3 1 23 0,3 3-26 16,5 3 26-16,-3 2-27 0,5 2 24 0,2 2-22 15,-3 5 25-15,0 2-25 0,-3 0 19 0,0 1-28 16,-2 4 21-16,1-1 2 0,-5 2-2 0,0 1-1 16,-3-1-2-16,-3 3 0 0,0-4 0 0,-6 0-1 15,0 0 3-15,-4-1 0 0,-1-2 47 0,-4-1-58 16,0 1 52-16,-1 1-53 0,-3 2 39 0,-4-1-43 16,1 1 50-16,-2-3-51 0,-2 1 54 15,-1 1-62-15,-2 1 67 0,-3 1-50 0,-1-4 56 16,-1 1-59-16,-3-1 2 0,1 2 1 0,-1-4 3 15,-4 0 1-15,1-2 1 0,-1 2-3 16,-3-3 3-16,1-1-3 0,-3 2-25 0,3-3-29 16,-3-4-37-16,3 2-24 0,4-2-73 0,-1-1-63 15,4-5-124-15,4 2-273 0,17-3-185 0</inkml:trace>
  <inkml:trace contextRef="#ctx0" brushRef="#br0" timeOffset="15032">19349 2757 71 0,'11'-7'884'0,"-3"-1"-267"0,-2 1-148 0,3 0-89 15,-9 7-91-15,10-9-74 0,-10 9-42 16,9-8-36-16,-9 8-31 0,7-6-27 0,-7 6-15 15,0 0-12-15,0 0-6 0,7 6-8 0,-7-6-6 16,1 19-9-16,-2-4-5 0,1 7-4 0,-5 2 1 16,1 2-3-16,-1 7 44 0,-1 0-56 0,-1 1 47 15,-3-1-58-15,2 2 34 0,1-1-62 16,-1-3 41-16,-1 3-61 0,4-5 3 0,1-5 6 0,-1 1-1 16,2-3 1-16,2-6-3 0,0 1-4 15,0-5-5-15,-1 0 7 0,2-12 14 0,0 17 2 16,0-17-7-16,0 0-5 0,4 9-3 0,-4-9 3 15,0 0 2-15,9-8 8 0,0-5 9 0,-1-3-5 16,1-4 35-16,1-7-37 0,3-6 45 0,-2-3-49 16,1-2 15-16,-1-3 12 0,2 0 1 0,-2-1-22 15,0 1 42-15,-2 0-24 0,-3-1 41 0,2 5-20 16,-2-1 52-16,-1 4-20 0,-2 1 45 0,-1 6-13 16,2 2 38-16,-2 2-3 0,0 0-11 15,-2 5-12-15,5 2-6 0,-4-1-12 0,2 5-22 0,-2 0 4 16,3 0-4-16,-1 2-12 0,1 1-4 0,1 2-5 15,2-1-2-15,-7 8-7 16,18-8 0-16,-18 8-5 0,24 0-14 0,-6 3 18 16,4 4-14-16,6 5 15 0,0 2-13 0,-1 1 11 15,4 5-16-15,-3 1 9 0,1-1-19 0,-2 4 11 16,1-2-24-16,-1 2 16 0,-4-2-17 0,3 1 21 16,-5 0-18-16,0-4 23 0,-3 3-13 0,-4-5 12 15,-1-2 9-15,-4-1-1 0,-1 0 0 0,-4 1 1 16,1-3 2-16,-5 1-4 0,-1 0 2 0,-3 2 11 15,-5 2 4-15,-1-1 2 0,-3 0 49 16,-7 2-52-16,-2-3 46 0,-2 0-55 0,-4 2 46 0,-2-3-60 16,-2-1 49-16,0 1-47 0,-2-4 42 15,1 2-69-15,1 0 11 0,1 0-88 0,2-3 9 16,6-1-84-16,1 2-91 0,2-3-68 0,4-4-110 16,16-3-194-16,-18 2-180 0</inkml:trace>
  <inkml:trace contextRef="#ctx0" brushRef="#br0" timeOffset="15658">20670 2469 409 0,'14'-14'634'0,"0"4"-162"0,-4 0-133 16,-2 3-69-16,1 0-48 0,-9 7-47 0,11-10-44 15,-11 10-33-15,9-7-25 0,-9 7-9 0,0 0-12 16,0 0-8-16,12 5-31 0,-12-5 21 0,2 21-28 16,1-5 24-16,-3 5-29 0,1 5 21 0,-1 2-27 15,0 8 23-15,-1 0-31 0,-2 5 38 0,3-4-34 16,-2 3 32-16,-1-1-5 0,-1 2 0 0,-1-4-5 16,3 3 45-16,-2-3-55 0,1-1 46 0,-1 0-58 15,-1 0-1-15,3-2 4 0,-2 0-4 0,0-6-4 16,2-1-3-16,-2-1-16 0,1 0 0 0,-1-3-11 15,3 0-4-15,-3-2 12 0,1-5 2 16,2-2 8-16,1-3 2 0,0-11 6 16,-1 16 4-16,1-16 0 0,1 9 6 0,-1-9 1 15,0 0 0-15,0 0-9 0,16-5 12 0,-11-5 3 16,4-4-1-16,0-8-3 0,1-6-1 0,1-4 42 16,-2-7-43-16,2-2 2 0,1-14-3 15,-1-4-29-15,-1-5 35 0,0 0-29 0,0 1 40 16,-1 0-16-16,0 6 56 0,-1 3-35 0,-2 8 29 0,1 5-10 15,-1 2-2-15,0 1-7 0,1 3-6 0,-2 4 14 16,0 6 0-16,0 2 5 0,1 1-2 16,-2 2-9-16,3 3-27 0,-1 1 23 0,2 3-30 15,-1 1 24-15,4 1-24 0,1 3 19 0,0 0-21 16,3 4 23-16,2-1 2 0,2 3-2 0,0 3-2 16,4 2-1-16,1 2-4 0,6 6 2 0,-1 0-1 15,-1 4-1-15,0 2-3 0,-2 4-28 0,1-1 27 16,-3 4-19-16,0 0 22 0,-3 2-24 0,-3 2 30 15,-2 0-17-15,-3 4 13 0,-4-3-25 0,0 4 31 16,-8-4-30-16,-1 0 27 0,-4 6-18 0,-7 1 26 16,-5-2-5-16,-8 7-3 0,-4-2-9 0,-6-1 16 15,-3-5-120-15,-5 1 11 0,-2-2-111 16,-4-4-84-16,-4-5-86 0,1 2-274 0,0-3-176 0</inkml:trace>
  <inkml:trace contextRef="#ctx0" brushRef="#br0" timeOffset="16892.99">14162 740 55 0,'0'0'240'0,"0"0"-50"0,0 0-67 0,0-13-24 16,0 13-16-16,0 0-16 0,0 0-21 0,-3-12-1 15,3 12-1-15,0 0 1 0,0 0-5 0,0 0-8 16,-1-12-2-16,1 12-4 0,0 0 0 0,0 0-5 15,0 0-1-15,0 0 7 0,-1-9 6 0,1 9 5 16,0 0 21-16,0 0 14 0,0 0 0 0,0 0-2 16,0 0 29-16,0 0-40 0,0 0 48 0,0-10-54 15,0 10 45-15,0 0-36 0,0 0 27 0,0 0-33 16,0 0 18-16,0 0-33 0,0 0 21 0,0 0-36 16,0 0 28-16,0 0-29 0,0 0 13 15,0 0-23-15,0 0 5 0,0 0-21 0,0 0 25 16,0 0-20-16,0 0 16 0,0 0-17 0,0 0 18 15,-4 11-9-15,4-11 16 0,0 20-18 16,-1-7 13-16,1 5-16 0,-2-1 10 0,1 8-16 16,-2-2 11-16,2 1-7 0,0 1 10 0,-1 2-36 15,1-1-9-15,1 1-53 0,3 0-5 0,-2-1-98 16,3-1-75-16,-1-1-366 0,4-2-157 0</inkml:trace>
  <inkml:trace contextRef="#ctx0" brushRef="#br0" timeOffset="17457.99">16236 506 242 0,'0'0'519'0,"-6"-8"-196"0,6 8-30 0,0 0-109 16,0 0-10-16,-6-8-73 0,6 8 7 0,0 0-44 15,0 0 28-15,0 0-6 0,0 0-12 0,-9 6-8 16,9-6-14-16,-2 14-3 0,2-14-11 0,-2 21-8 16,1-6 0-16,1-1-18 0,1 6-4 0,1-2-29 15,-2 7 9-15,1-2-73 0,0 2-44 16,3 0-73-16,-1-1-75 0,2 0-252 0,1 0-15 0</inkml:trace>
  <inkml:trace contextRef="#ctx0" brushRef="#br0" timeOffset="17910">17489 573 381 0,'0'0'484'0,"0"-10"-133"0,0 10-56 0,0 0-68 16,0-12-31-16,0 12-17 0,0 0-25 0,0-13-11 0,0 13-33 15,0 0-20-15,0 0-20 0,0 0-14 16,0 0-14-16,0 0-7 0,0 0-5 0,0 0-7 16,9 14-5-16,-6-1-2 0,-1 3-3 0,2 5-1 15,-1 3-12-15,-1 2-11 0,1-1-39 0,-2 4-7 16,2 0-62-16,-1-1-36 0,-2 2-94 0,0-4-107 16,3 3-201-16,1-6-68 0</inkml:trace>
  <inkml:trace contextRef="#ctx0" brushRef="#br0" timeOffset="18425">18607 610 515 0,'0'0'397'0,"9"-8"-105"0,-9 8-58 15,0 0-65-15,12-8-31 0,-12 8-20 16,0 0-13-16,0 0-2 0,0 0-4 0,18 6-7 16,-18-6-12-16,10 14-16 0,-6-2-19 15,-2 2-1-15,2 5-7 0,-1 2-13 0,-1 2-2 16,1 4-10-16,-2-1-58 0,-1 3-10 0,1 1-98 16,-1 1-99-16,0-2-347 0,2-2-135 0</inkml:trace>
  <inkml:trace contextRef="#ctx0" brushRef="#br0" timeOffset="18908.99">20108 594 338 0,'0'0'440'0,"2"-10"-123"0,-2 10-50 16,0 0-49-16,6-14-30 0,-6 14-24 0,0 0-4 15,4-10-4-15,-4 10 10 0,0 0-15 0,0 0-31 16,3-9-24-16,-3 9-14 0,0 0-10 0,0 0-11 15,0 0 34-15,0 0 12 0,0 0-5 16,6 12-12-16,-6-12 6 0,0 22-17 16,0-9-15-16,0 7-13 0,-1-3-9 0,0 7-1 15,-1 1-17-15,1 1 2 0,0 0-22 0,-2 1-44 16,-1 7-75-16,-2 0-77 0,2 0-9 0,-2-2-82 16,-3-1-78-16,0 0-421 0,-4-6-315 15</inkml:trace>
  <inkml:trace contextRef="#ctx0" brushRef="#br0" timeOffset="19823">14337 2077 105 0,'0'0'151'0,"0"0"113"16,-17 3-8-16,17-3-15 0,0 0-20 0,0 0-19 15,-16-3-38-15,16 3-5 0,0 0-28 0,-13-2-20 16,13 2-6-16,0 0 36 0,-13-5-42 0,13 5 40 16,0 0-33-16,0 0 15 0,-12-6-22 0,12 6 11 15,0 0-46-15,0 0 5 0,0 0-31 0,-3-8 12 16,3 8-27-16,0 0 12 0,14-10-26 16,-14 10 15-16,20-7-23 0,-3 2 4 0,-2 5 1 15,2-4-5-15,-17 4-1 0,30-1 2 0,-30 1-10 16,30 2 10-16,-30-2-1 0,27 6 0 0,-13 0-2 15,-3 2 2-15,-1-3 19 0,-2 5-21 0,1 1 20 16,-4-2-24-16,-1 2 18 0,2 1-18 0,-4-1 22 16,-1 2-18-16,-1-3 17 0,1 2-3 0,-1 0-8 15,0 0 2-15,0-2 0 0,0 2 3 0,0 0-6 16,1 0 0-16,2 0-8 0,0-1-23 16,2 0-25-16,2-1-37 0,6-2-47 0,5 0-36 15,4-2-68-15,6-4-85 0,3 0-359 16,10-5-212-16</inkml:trace>
  <inkml:trace contextRef="#ctx0" brushRef="#br0" timeOffset="20360.99">16694 2105 504 0,'0'0'431'0,"-10"-8"-78"15,10 8-105-15,-11-8-24 0,11 8-67 0,-9-7 18 16,9 7-58-16,-11-7 21 0,11 7-45 0,-8-8 38 16,8 8-48-16,-7-7 26 0,7 7-30 15,0 0 15-15,-9-5-25 0,9 5 6 0,0 0-35 16,0 0 11-16,0-11-37 0,0 11 13 0,0 0-15 0,12-8 13 16,-12 8-26-16,16-2 18 0,-16 2-17 15,18-3 15-15,-18 3-20 0,23 0 15 0,-23 0-19 16,22 3 20-16,-22-3-20 0,19 7 21 0,-19-7-19 15,17 11 21-15,-17-11-19 0,9 12 19 0,-9-12-21 16,1 18 25-16,-1-18-21 0,-4 19 26 0,0-4 0 16,-5-3 4-16,-2 3 1 0,-2-1 4 0,-2 1 4 15,-2-1 6-15,1 1 5 0,0-2-3 0,-3 1 0 16,2 0-5-16,-2-2-6 0,4 3-10 0,-2-4-3 16,6-3-2-16,-2 0-3 0,5-2-4 0,1 1-1 15,7-7 0-15,-10 10 0 0,10-10-1 0,0 0 4 16,0 0-3-16,8 10-6 0,-8-10-2 0,22-2-17 15,-1 0-24-15,3-4-41 16,3 1-50-16,3 0-46 0,2-4-50 0,-2-2-108 16,-9 5-116-16,1-1-272 0,1-5-247 0</inkml:trace>
  <inkml:trace contextRef="#ctx0" brushRef="#br0" timeOffset="21265.99">14443 3084 128 0,'0'0'341'0,"0"0"-56"0,-21 3-71 0,21-3-28 16,0 0-14-16,-20 2-25 0,20-2-16 0,0 0-4 15,-14 2-6-15,14-2 15 0,0 0 40 0,0 0-63 16,-17 3 49-16,17-3-61 0,0 0 28 0,0 0-82 16,0 0 44-16,0 0-65 0,0 0 43 15,0 0-58-15,0 0 44 0,0 0-55 0,0 0 44 16,0 0-54-16,18 6 53 0,-18-6-60 0,13 6 12 16,-13-6-5-16,14 7-7 0,-14-7 4 0,12 9 9 15,-12-9 3-15,11 12-6 0,-11-12 2 0,8 10 6 16,-8-10 2-16,5 15 0 0,-5-15 5 0,1 14 1 15,-1-14-3-15,0 19 1 0,0-19-1 16,-3 18-2-16,3-18-2 0,-1 17 1 0,1-17-12 16,-2 18 6-16,2-18 9 0,0 15 0 15,0-15-15-15,2 17 8 0,2-8 9 0,3-1-2 16,1 0-1-16,1 2-3 0,4-2 3 0,1 2-3 0,2-1-32 16,0 2 40-16,1-2-35 0,1-1 36 15,-2 0-32-15,-2-1 29 0,-1-1-29 0,1 1 36 16,-5-2-36-16,2 1 33 0,-11-6-40 0,17 11 49 15,-17-11-39-15,13 8 39 0,-13-8-36 0,6 11 36 16,-6-11-36-16,3 10 37 0,-3-10-39 0,-3 13 34 16,3-13-34-16,-10 12 30 0,1-3-26 0,3-1-28 15,-3-3-16-15,-1 2-54 0,1 0-65 0,9-7-124 16,-21 7-369-16,21-7-197 0</inkml:trace>
  <inkml:trace contextRef="#ctx0" brushRef="#br0" timeOffset="21928.99">16597 3087 407 0,'0'0'499'0,"-23"-6"-151"0,23 6-53 16,-25-6-98-16,25 6-9 0,-23-6-65 0,23 6 38 0,-17-6-56 16,17 6 62-16,-14-3-71 0,14 3 32 15,-10-5-76-15,10 5 39 0,0 0-61 0,0 0 37 16,-3-9-60-16,3 9-1 0,9-5-1 0,-9 5-2 15,19-3-1-15,-19 3 0 0,27-4-2 0,-27 4 49 16,28 0-57-16,-28 0 46 0,30 1-61 0,-30-1 53 16,24 3-49-16,-24-3 51 0,23 5-57 0,-23-5 61 15,18 7-57-15,-18-7 47 0,10 9-47 16,-10-9 51-16,8 12-50 0,-8-12 51 0,1 13-46 0,-1-13 49 16,-1 11-49-16,1-11 0 0,-3 14 4 0,3-14 6 15,-5 13-9-15,5-13 5 0,-4 14 9 16,4-14-2-16,-4 11-5 0,4-11 2 0,-2 12 6 15,2-12 0-15,-3 12 2 0,3-12-2 0,0 13 2 16,0-13-4-16,4 12-1 0,-4-12 1 16,10 14-5-16,-2-7-11 0,2-2-15 0,3 3-24 15,2-1-9-15,-1-3-28 16,4 0-34-16,-2 1-39 0,0-3-22 16,2 1-55-16,-1 1-4 0,-17-4-282 0,28 1-11 0</inkml:trace>
  <inkml:trace contextRef="#ctx0" brushRef="#br0" timeOffset="22508">18294 3030 39 0,'12'-5'481'0,"-12"5"-135"0,0 0-88 16,15-6-51-16,-15 6-46 0,0 0-41 0,15-6-11 16,-15 6-30-16,0 0-4 0,19-1-19 0,-19 1-11 15,0 0-3-15,20 4-7 0,-20-4 4 0,14 4-11 16,-14-4 0-16,13 7-2 0,-13-7-4 0,12 8 8 16,-12-8 13-16,7 12 9 0,-7-12 9 0,2 12 37 15,-2-12-39-15,0 13 37 0,0-13-57 16,-5 12 8-16,5-12-14 0,-9 14-6 0,9-14-2 15,-7 12-2-15,7-12-14 0,-8 11-6 16,8-11 8-16,-8 9-14 0,8-9 13 0,-4 12 1 16,4-12-2-16,-5 8-1 0,5-8-2 0,2 9 7 15,-2-9-11-15,6 12 0 0,0-3-1 16,1-1 0-16,2 1 0 0,2-1-1 0,1 4 0 0,3-3-16 16,-4-1-1-16,1 2 9 0,1-3 2 0,-3 1-3 15,-2-1 2-15,-8-7 4 0,14 9 0 0,-14-9-2 16,10 11 6-16,-10-11-2 0,4 8 4 0,-4-8-1 15,0 0-1-15,-5 12 1 0,5-12 0 0,-11 6-2 16,11-6-2-16,-15 8-20 0,15-8-12 0,-13 5-56 16,13-5-87-16,-15 3-115 0,15-3-360 15,0 0-182-15</inkml:trace>
  <inkml:trace contextRef="#ctx0" brushRef="#br0" timeOffset="22944">19613 2805 493 0,'0'0'611'0,"9"-9"-190"0,-9 9-83 0,0 0-67 15,10-8-55-15,-10 8-48 0,0 0-42 0,0 0-56 16,8-8-3-16,-8 8-32 0,0 0 28 0,0 0-43 16,0 0 24-16,0 0-35 0,11-4 22 0,-11 4-32 15,0 0 30-15,14 8-36 0,-14-8 26 0,11 10-17 16,-11-10 20-16,12 11-37 0,-12-11 29 0,9 11-5 16,-9-11 7-16,9 12-7 0,-9-12-7 0,7 14 9 15,-7-14-4-15,7 12-1 0,-7-12 1 0,7 12-3 16,-7-12-3-16,5 10 2 0,-5-10 0 15,5 12-1-15,-5-12 1 0,5 14 0 16,-5-14-2-16,6 15-4 0,-6-15 1 0,4 12 5 16,-4-12-8-16,5 12 1 0,-5-12 10 0,3 12-2 15,-3-12-1-15,1 11 47 0,-1-11-56 0,0 11 46 16,0-11-51-16,-1 13 47 0,1-13-53 0,-3 12 40 16,3-12-45-16,-7 9 54 0,7-9-57 0,-9 10 20 15,9-10-83-15,-8 8-2 0,8-8-97 0,-4 8-84 16,4-8-105-16,0 0-272 0,0 0-176 0</inkml:trace>
  <inkml:trace contextRef="#ctx0" brushRef="#br0" timeOffset="23406.99">20907 2741 160 0,'0'0'570'0,"20"-3"-244"0,-20 3-28 16,19 0-87-16,-19 0-33 0,20 0-55 0,-20 0-11 0,18 1-37 16,-18-1 0-16,19 3-27 0,-19-3 23 15,16 5-24-15,-16-5 23 0,20 8-35 0,-20-8 26 16,19 9-38-16,-11-4 17 0,1 2 4 0,0 1-10 15,-9-8-2-15,14 12-3 0,-8-5 1 0,-2 0-5 16,-4-7 8-16,9 15 9 0,-9-15 8 0,2 17 3 16,-2-17-7-16,-1 17 4 0,-3-6-6 0,-1-1-8 15,0-2-5-15,0 3-7 0,-1-1-4 0,-1-2-2 16,1 0-3-16,0 1-7 0,6-9 44 0,-9 12-52 16,9-12 44-16,-7 13-63 0,7-13 60 0,-3 9-66 15,3-9 56-15,2 10-58 0,-2-10 53 0,5 10-51 16,-5-10 52-16,9 11-49 0,-9-11 44 15,10 10-47-15,-10-10 52 0,10 10-56 16,-10-10 52-16,8 11-53 0,-8-11 54 0,5 11-48 16,-5-11 55-16,3 11-59 0,-3-11 59 0,-1 12-51 15,1-12 49-15,-7 13-54 0,7-13 50 0,-10 14-78 16,0-9-5-16,-2 1-100 0,-1 1-110 0,-7 0-87 16,-1-1-365-16,2-3-243 0</inkml:trace>
  <inkml:trace contextRef="#ctx0" brushRef="#br0" timeOffset="24770">13514 877 26 0,'0'0'527'16,"0"0"-146"-16,0 0-124 0,0 0-9 0,-4-12-105 16,4 12 23-16,0 0-61 0,-6-9 19 15,6 9-38-15,-12-5 29 0,12 5-35 0,-20-6 17 0,3 2-22 16,-1 1 14-16,-5 1-20 0,-2 0-1 0,-3-1-21 16,-2 3 3-16,-2 0-10 0,2 0-2 15,-5 0-10-15,-1 0 1 0,3 0-10 0,-5 3 1 16,6-2-8-16,1 0-1 0,-1 0-7 0,3 0 5 15,1 0-6-15,3 1-9 0,1 0-39 0,4-1-4 16,20-1-33-16,-28 2 12 0,28-2-38 16,-21 2-32-16,21-2-26 0,0 0-30 0,-18-2-14 15,18 2-82-15,0 0-180 0,4-9 88 0</inkml:trace>
  <inkml:trace contextRef="#ctx0" brushRef="#br0" timeOffset="24968.99">13069 669 429 0,'0'0'392'0,"14"-9"-62"15,-14 9-92-15,12-8-27 0,-12 8-76 16,0 0 2-16,6-9-59 0,-6 9 29 0,0 0-37 16,0 0 23-16,-18 4-25 0,5 1 9 0,-4 3-21 15,-4 1 14-15,2 2-20 0,-8 4-1 0,3-1-29 16,0 2 15-16,1-1-22 0,7-2 15 0,-2 2-23 16,6-3 12-16,-2 1-15 0,6 0 13 15,3 0-14-15,1-1 11 0,4 2-14 0,1 0 13 16,6-1-4-16,2 4 5 0,6 0-20 0,5 3-14 15,1-3-61-15,3 1-30 0,2 1-103 0,-5-6-134 16,2 3-219-16,-2-7-90 0</inkml:trace>
  <inkml:trace contextRef="#ctx0" brushRef="#br0" timeOffset="25999.99">12108 541 7 0,'4'-10'545'0,"1"-2"-226"16,-3 4-77-16,-2 8-41 0,1-16-11 0,-1 16-63 15,-3-15 7-15,3 15-49 0,-11-12 25 0,3 6-42 16,8 6 31-16,-24-6-43 0,24 6 25 0,-35 0-45 16,12 6 19-16,0 2-28 0,-7 2 17 0,0 3-4 15,2 4-5-15,-1 3-4 0,-1 1-3 0,1-1-8 16,2 5-24-16,3-1 23 0,-1 2-20 0,4-1 13 16,0 0-17-16,7 1 15 0,-1-1-18 0,6-2 25 15,5-3-8-15,2-1 25 0,4-1-9 16,2 3 18-16,5-4-2 0,8 2 4 0,4-5-18 0,6-1 0 15,8-3-12-15,2-4-5 0,6-2-9 16,3-4 7-16,4-3-6 0,11-2-1 0,-1-5-12 16,-3-2 8-16,-1 0-1 0,-4-5 11 0,-1 1-7 15,-12-1 9-15,-4 0-1 0,-3-2 7 0,-2 1 8 16,-6-3-7-16,-4 1 5 0,-3-1 7 16,-7 4 2-16,-1-2-4 0,-8 1-6 0,-2 1-6 15,-5-1-3-15,-7-2 3 0,-5 2-5 0,-9 0-4 16,-5 3-5-16,-6 3-13 0,-3-1-22 0,-15 3-19 15,5 4-7-15,1 3-17 0,-5 1 1 0,-1 2-9 16,-11 2-11-16,5 4-55 0,-1 3-19 0,6 1-17 16,0 3-17-16,5 2-26 0,11-2-266 15,4 2 42-15</inkml:trace>
  <inkml:trace contextRef="#ctx0" brushRef="#br0" timeOffset="26212.99">11471 756 55 0,'0'0'530'0,"0"0"-149"0,16 0-124 16,-16 0-35-16,0 0-90 0,0 0 12 16,16 4-65-16,-16-4 23 0,0 0-45 0,11 11 32 15,-11-11-45-15,10 17 30 0,-3-5-41 16,-2 3 25-16,0 5-47 0,-1 2 21 0,-2 2-6 0,3 1-27 16,-3 3 32-16,0 0-42 0,2 6 38 15,-1 1-49-15,-1-3 4 0,2-3-78 0,1 2-33 16,0-6-41-16,7 2-64 0,1-4-265 0,3-1 41 15</inkml:trace>
  <inkml:trace contextRef="#ctx0" brushRef="#br0" timeOffset="26547.99">12623 766 479 0,'12'-13'469'0,"-6"4"-146"16,2 1-47-16,-8 8-66 0,10-11-44 0,-10 11-33 15,6-10-26-15,-6 10-51 0,0 0 18 16,0 0-42-16,0 0 17 0,0 0-31 0,8 12 18 16,-10 1-32-16,0 0 31 0,1 7-32 0,0 3 22 15,-2 4-27-15,2 1 27 0,0 7-34 0,-2 0 30 16,-1 3-33-16,3-3 29 0,-2-1-8 0,-2 0 1 16,0-1-7-16,0-1 1 0,0-6 3 0,-2-1 2 15,1-2-1-15,-1-1 23 0,-1-4-32 0,-1 1 30 16,0-4-28-16,-1-1 42 0,-1-2-35 0,1-3 48 15,-1-1-30-15,-2-1 38 0,-1-2-31 0,-2 0 31 16,-1-3-33-16,0 0-7 0,-5 1-9 16,-3-3-3-16,-5 0 5 0,0 0-6 0,-10-3-5 15,-2 3-1-15,-3 0-3 0,-2 0-2 0,-3 3-14 16,-2-1-5-16,-11 5-79 0,-1 1 16 16,0 1-53-16,2 0-57 0,0 5-72 0,0-2-76 15,3 2-214-15,5-1-64 0</inkml:trace>
  <inkml:trace contextRef="#ctx0" brushRef="#br0" timeOffset="27327.99">14019 2025 178 0,'0'0'570'0,"-12"-6"-208"0,12 6-68 15,-18-8-79-15,3 4-46 0,-4-1-43 0,-6 0-19 16,0 1-1-16,-10-1-21 0,1 2 1 0,-7-1-3 16,1 0-11-16,-2 3-7 0,-4-2-5 0,-1 0-15 15,-3 2-9-15,-2 0-6 0,0 1-6 0,-1 0-6 16,-1 1-2-16,-1 0-3 0,3 0-6 16,-2 1-11-16,2 1-14 0,2-1-8 15,5 3 1-15,4-3-17 0,2 1-17 0,8-2-42 0,8 2-55 16,3-2-38-16,2 2-66 0,18-3-43 15,-22 0-163-15,22 0 99 0</inkml:trace>
  <inkml:trace contextRef="#ctx0" brushRef="#br0" timeOffset="27630">13202 1834 665 0,'13'-6'438'0,"-13"6"-97"15,0 0-97-15,0 0-50 0,0 0-41 0,0 0-33 16,-10-5-30-16,10 5-13 0,-26 5-28 16,7 1 1-16,-4 2 2 0,0 0-18 15,-8 2-4-15,3 2-10 0,0 0-3 0,1 2-7 16,0 1 3-16,4-1-4 0,4-2-3 0,1 3-7 16,4-3-1-16,0 0 8 0,5-2-1 0,2 2-8 15,0-3 6-15,7-9 27 0,-4 16-37 0,4-16 32 16,4 14-30-16,3-2 27 0,2-4-31 0,3 1 27 15,2 1-28-15,4 1 28 0,0 0-32 0,1 0 30 16,0-1-36-16,2 0 13 0,-1 1-40 0,2-1-22 16,-3 2-42-16,3-1-65 0,-3 0-25 15,-1-1-74-15,0 3-248 0,-3-5-6 0</inkml:trace>
  <inkml:trace contextRef="#ctx0" brushRef="#br0" timeOffset="29307">12382 1477 370 0,'0'0'452'0,"6"-14"-122"0,-6 14-47 0,4-11-62 0,-4 11-28 16,3-9-36-16,-3 9 10 0,0 0-60 15,2-12 11-15,-2 12-58 0,0 0 13 0,0 0-39 16,0 0 21-16,0 0-43 0,0 0 32 0,15 3-15 15,-8 8 36-15,1 7-30 0,3 1 19 0,3 8 0 16,1 2 0-16,3 2 1 0,3 3-6 0,3 7-1 16,0-1-2-16,3 1 1 0,3-2-5 0,0 1-2 15,-2-2-7-15,4 1-3 0,4-3-4 0,1-2 3 16,-1-1-53-16,2-6-33 0,3-1-53 0,-8-5-13 16,4-4-118-16,-1-5-102 0,0 1-405 0,2-7-272 15</inkml:trace>
  <inkml:trace contextRef="#ctx0" brushRef="#br0" timeOffset="30962.34">14037 3177 92 0,'0'0'237'0,"0"0"-17"16,10 7-75-16,-10-7-3 0,0 0-29 0,0 0 15 15,0 0-56-15,0 0 36 0,11 4-11 0,-11-4 29 16,0 0-4-16,0 0-1 0,0 0 28 0,0 0 17 16,0 0-8-16,0 0 4 0,0 0-15 15,0 0-16-15,0 0-22 0,0 0-6 0,0 0 6 16,-9-5-2-16,9 5 2 0,-18-8-1 0,8 3-9 16,-6-1 9-16,-5 1 41 0,-2-4-57 0,-6 1 35 15,-3-6-64-15,-5 2 32 0,-3-2-54 0,-10-1 30 16,-2-3-47-16,-3 1 40 0,-4 0-47 15,0-2-2-15,-1 2 3 0,-1-2-2 0,1-1-1 16,-1 3-6-16,3-1 2 0,-1-2-1 0,7 3 1 16,1 0 1-16,11 3 0 0,2-1-1 0,0 1 0 15,3 2-2-15,3-2-3 0,4 0 5 0,-1 1-6 16,2-2-3-16,1 0-3 0,4-2 3 0,1-2-1 16,-1 2 2-16,4-3-2 0,-1-1-2 0,1-1-3 15,3-2 0-15,-2-3-2 0,4 1 0 0,0-1 1 16,1-2-4-16,0 0-3 0,2 0-8 0,1 0 1 15,0-3 3-15,3 3 0 0,-2 0-5 0,3-2 8 16,1 2 0-16,0-3 4 0,2 6-2 0,-1-3 2 16,1 0 1-16,-1 0 0 0,-2 2 0 15,4 0 2-15,-2 1 1 0,-2-3 1 0,1 2 0 16,-1 1 1-16,1-4-1 0,-2-1 0 0,-3 1-1 16,1 3 0-16,2-5 1 0,-4 3-1 0,2 1 1 15,2 2 1-15,-1 3-1 0,1 0-1 0,0 2 4 16,-1-1-3-16,3 5 2 0,-1-1 1 0,1 3-2 15,2 2 2-15,-1-1-1 0,2 4 0 0,1 10-2 16,-5-17 3-16,5 17 0 0,-4-13 0 0,4 13 0 16,-1-9 0-16,1 9-2 0,0 0-1 0,-4-12 0 15,4 12-2-15,0 0-2 0,-1-12-1 0,1 12 0 16,0 0 2-16,0 0 1 0,-3-8 0 16,3 8-1-16,0 0 3 0,0 0 1 0,0 0 0 15,0 0 0-15,-3-9 2 0,3 9 0 0,0 0 0 16,0 0-1-16,0 0 1 0,0 0 0 0,0 0 1 15,-11-4-4-15,11 4 2 0,0 0 0 0,0 0 2 16,-14 4-1-16,14-4-1 0,-10 5-1 0,10-5 1 16,-14 9 0-16,14-9 9 0,-12 8-12 0,12-8-1 15,-14 9 2-15,14-9 1 0,-11 11-1 0,11-11-10 16,-11 9-11-16,11-9-6 0,-9 9-12 0,9-9-9 16,-6 7-12-16,6-7-5 0,0 0-2 0,-8 8 5 15,8-8 12-15,0 0 4 0,0 0 8 0,-6 7 2 16,6-7-10-16,0 0-16 0,0 0 4 15,0-18 5-15,1 7 11 0,0-3 40 0,2-3-36 16,2-4 19-16,-1 1 8 0,1-2 24 0,3 2-3 16,-3-1-1-16,0 6 11 0,-1 1 6 0,0 4 4 15,-2-2-8-15,-2 12-3 0,9-16-8 0,-9 16-2 16,9-9-1-16,-9 9-3 0,17-3 4 0,-17 3-3 16,29 7-2-16,-7-2-2 0,7 8 4 0,-1-1 20 15,6 5-83-15,0 0-1 0,9 8-75 0,2 2-78 16,-3 1-92-16,3 3-397 0,-1-6-230 15</inkml:trace>
  <inkml:trace contextRef="#ctx0" brushRef="#br0" timeOffset="36915.33">25488 844 211 0,'0'0'258'0,"0"0"-57"0,0 0-26 0,0 0-38 16,0 0-26-16,18-1-10 0,-18 1-12 0,0 0-13 16,0 0 0-16,0 0-6 0,9-6 12 15,-9 6-18-15,0 0 20 0,0 0-35 0,0 0 29 16,5-10-36-16,-5 10 32 0,0 0-56 16,0 0 47-16,3-8-45 0,-3 8 35 0,0 0-36 15,0 0 30-15,-3-13-37 0,3 13 38 0,-7-8-36 16,7 8 36-16,-11-8-40 0,11 8 32 0,-14-10-37 15,4 6 24-15,0-2-17 0,-3 0 27 0,-2 1-11 16,-1-1 7-16,1 1-5 0,-6 1-2 0,1-1-3 16,-1 0-1-16,-2 1 0 0,0 1-2 0,-2-1-4 15,0 2-4-15,-2-1 0 0,-1 3 3 0,-3 0 0 16,2 0-2-16,-3 2-8 0,-5 1 12 16,-3 1-14-16,2 0 8 0,-1 1 5 0,2 0 8 15,-3 1 3-15,1 0 0 0,2 1 0 0,-1-1 0 16,-2 1-5-16,3 1 4 0,0 1-2 0,0-1 4 15,-1 3-1-15,3-3 0 0,-2 2-7 0,4 0-1 16,0 1-4-16,1 1 2 0,0 0-10 0,1 1 5 16,2 0-6-16,-1 1 2 0,3 0-4 0,2 0 1 15,-2 2-1-15,4 0-1 0,0 0-3 16,0 2 3-16,0-1-10 0,1 2 14 16,3-1-5-16,5-2-2 0,-1 0-3 0,1 1-1 0,2-1 6 15,1 2-2-15,1-2-2 0,1 2 3 0,2-1-2 16,2-2 14-16,-1-1 9 0,3 1 2 15,2-1 16-15,0 1-8 0,1-2 15 0,0 1-13 16,2-1 11-16,1 2-19 0,4-1 5 0,-2 0-14 16,3 2 12-16,4-2-13 0,0 1 7 0,3-1-11 15,2-4 6-15,4 5-13 0,-2-4 12 0,7 3-8 16,0-3 1-16,1 1-1 0,1-2-1 0,2 2 0 16,-1-4-2-16,0 3-1 0,2-3 1 0,-2 0 4 15,2 0-3-15,2 0 0 0,-1 1 0 0,0-4 5 16,0 2-9-16,0 1 0 0,1-4-2 0,1 3 0 15,0-1 3-15,-2-1 0 0,1-1 0 0,3 2 1 16,-3-1 1-16,2 1-1 0,1-3-1 0,-2 2 1 16,1-1-3-16,-1-1-1 0,2-1-1 15,-6 1 2-15,6 1-1 0,-4-3 1 0,-1 2-2 16,0-2-1-16,-1 2 3 0,2-3-2 16,-1 2-1-16,-2-1 0 0,3 0 1 0,-2 0-2 15,0-1 4-15,2 0-1 0,-2 0-3 0,0 0 0 16,-2-1 0-16,2 0 2 0,-2 0 0 0,1-1-2 15,-2-1 2-15,0 1 5 0,-3-2-4 0,2 1 0 16,-1 0 1-16,-2-2-1 0,-1 2 2 0,0-3 1 16,-2 3 2-16,-2-2 1 0,-1 0-4 0,-1 1 0 15,0 0 6-15,-1-3 6 0,-2 1 2 0,-2-1-2 16,3 2-2-16,-3-3-2 0,-2-1 1 16,2 2-2-16,-2-3-4 0,-1-1 0 0,2 2-3 15,-4 2 5-15,1-5-3 0,-1 1 3 0,2-2-2 16,-3 1-3-16,1-3-1 0,-2 3 3 0,-1-2 1 15,-1 2 4-15,2 0 8 0,0-2 1 0,-3 2 3 16,0-3 1-16,1 1-9 0,-2-2-2 0,0 2-2 16,0-2 3-16,-2-2 0 0,0 0-1 0,-1 0 19 15,-1 1-14-15,1-3 24 0,-1-1-26 0,-3 1 16 16,0-1-21-16,-3 0 20 0,-1 1-14 0,-3-5 4 16,-2 1-36-16,-2 2 11 15,0 0-25-15,-3 1 17 0,-3-1-21 0,2 2 17 16,-3 1-18-16,-1 0 11 0,-2 1-15 0,3 2 12 15,-4 0-11-15,3 2 20 0,-2 1-16 0,-2 0 4 16,0 3 3-16,0 0 0 0,-2 1-9 0,-2 2-14 16,-1 0-45-16,1 3-33 0,-5-2-45 0,1 4-49 15,-2 2 7-15,-2 0-36 0,-4 1-1 0,1 3-38 16,-2 0-71-16,2 1-312 0,1 1-200 0</inkml:trace>
  <inkml:trace contextRef="#ctx0" brushRef="#br0" timeOffset="37440.33">24069 1109 40 0,'0'0'436'0,"0"0"-113"0,0 0-43 0,0 0-85 16,0 0-6-16,0 0-75 0,4-7 13 0,-4 7-47 16,0 0 30-16,0 0-61 0,0 0 28 0,0 0-54 15,0 0 38-15,0 0-49 0,0 0 34 0,0 0-40 16,0 0 43-16,0 0-30 0,0 0 39 0,0 13-32 16,-2-3 16-16,2 2 10 0,-1 3-16 0,0 4 16 15,-2 4 12-15,2 2-12 0,1 1 31 16,-3 1-21-16,2 7 24 0,-2 2-35 0,0 3 24 15,0-1-28-15,1 3-2 0,-2 1 3 0,-1 1 0 16,1 0-10-16,-1-1 1 0,-2 4-1 16,2-3 5-16,-1 1-7 0,2 2-9 0,-1-3 6 15,0-1-16-15,0-1 13 0,2-3-22 0,-1-1 17 16,2-2-3-16,0-7-7 0,1 0-22 0,1-2-30 16,3-1-31-16,-1-2-5 0,2-3-3 0,2-2-10 15,3-1-23-15,3-1-48 0,3-3-55 0,3-3-105 16,1-3-33-16,5-2-238 0,6-1-120 0</inkml:trace>
  <inkml:trace contextRef="#ctx0" brushRef="#br0" timeOffset="39298.33">25975 1388 390 0,'0'0'330'16,"13"-10"-59"-16,-13 10-53 0,9-8-27 0,-9 8-34 15,9-7-17-15,-9 7-18 0,6-7-6 0,-6 7-18 16,0 0-3-16,8-6-16 0,-8 6-12 16,0 0-16-16,0 0-9 0,0 0-1 0,0 0 10 15,0 0 42-15,0 0-45 0,5 11 30 0,-5-11-36 16,-1 17 29-16,-2-4-31 0,-2 1 30 15,1 7-36-15,-1 1 3 0,1 1 5 0,-3 2 11 16,3 2 10-16,-1 3-3 0,0 3-2 0,-1 1-7 16,1 0-5-16,0 0-3 0,2 3 0 0,-1-2-3 15,0 2-7-15,0 1-4 0,0-2-4 0,0 2 6 16,-1-3-11-16,0-1 10 0,0-1-15 0,1-6 8 16,0-1-4-16,-1 2-2 0,1-4 1 0,-2-1-1 15,2 2 2-15,-2-3-2 0,1 1-3 0,-1-5 0 16,3 2-2-16,-4-5 1 0,4 1-1 0,-1-2-4 15,-2-1 0-15,3-1-3 0,-1-2 10 0,1-1-10 16,-2 0 11-16,5-9 8 0,-6 14-6 0,6-14 0 16,-8 12 9-16,8-12-6 0,-8 9 23 15,8-9-27-15,-10 9 4 0,10-9-5 0,-11 5 0 16,11-5 1-16,-13 4-4 0,13-4 0 16,-17 2 1-16,17-2-3 0,-21-3 2 0,21 3-4 15,-30-3-2-15,12 1 15 0,-5-3-17 0,-2 2-3 16,-3-3 0-16,-7 1 1 0,-2-1 2 0,-4-1 3 15,-5 2-7-15,-2-2 3 0,-14 0-6 0,0 0 0 16,-3 3 6-16,-3-4-3 0,0 0 1 0,-2 4 0 16,1-3 38-16,0 4-42 0,0-2 33 0,-1 1-39 15,1 1 2-15,1 0-3 0,1 2 7 0,2-2-2 16,10 2 0-16,4-1 2 0,0 2 1 16,4 0 1-16,-1 0-3 0,6 0 2 0,2 2 2 15,1-2-2-15,10 1-1 0,-1 1 2 0,4-1 0 16,2-1 1-16,5 1 33 0,0-1-39 0,2 3 31 15,17-3-36-15,-24 1 1 0,24-1 38 0,-19 0-43 16,19 0 2-16,0 0 4 0,-21 2 1 0,21-2 1 16,0 0 0-16,0 0 4 0,-20 1-2 15,20-1 3-15,0 0 1 0,0 0 0 0,0 0 1 0,0 0 1 16,-19 0 35-16,19 0-44 0,0 0 4 0,0 0-1 16,0 0 2-16,0 0 0 0,0 0 2 15,0 0 9-15,0 0-13 0,0 0 1 16,0 0 3-16,-15 1 0 0,15-1-3 0,0 0-5 15,0 0 10-15,0 0 0 0,0 0-1 0,0 0 0 16,0 0-1-16,0 0 1 0,0 0 0 0,0 0 1 16,0 0-1-16,0 0-1 0,0 0 2 0,0 0 2 15,0 0-3-15,0 0 1 0,0 0 1 0,0 0-4 16,0 0 1-16,0 0 3 0,0 0-3 0,0 0 2 16,0 0-1-16,0 0 0 0,0 0-1 0,0 0 0 15,0 0 1-15,0 0-1 0,0 0 0 0,0 0 1 16,0 0-1-16,0 0 0 0,0 0-1 0,0 0 1 15,0 0 1-15,0 0-3 0,0 0-3 0,0 0 9 16,0 0-3-16,0 0 1 0,0 0-1 0,0 0-1 16,0 0 2-16,0 0 0 0,0 0 0 15,0 0 1-15,0 0-2 0,0 0 0 0,0 0 16 16,0 0-19-16,0 0 0 0,0 0 2 0,0 0-3 16,0 0 1-16,0 0 6 0,0 0-1 0,0 0-1 15,0 0-1-15,0 0-2 0,0 0 1 0,0 0 0 16,0 0-1-16,0 0 2 0,0 0-2 0,0 0 0 15,0 0 1-15,0 0-1 0,0 0 0 16,0 0 2-16,0 0-1 0,0 0-3 0,0 0 4 16,0 0 2-16,0 0-3 0,0 0 2 0,0 0-1 15,0 0 0-15,0 0-4 0,0 0 4 0,0 0 0 16,0 0 1-16,0 0-2 0,0 0 4 16,0 0-4-16,0 0 2 0,0 0-3 0,0 0 1 15,0 0-1-15,0 0 2 0,0 0 0 0,0 0 0 16,0 0 2-16,0 0 1 0,0 0-4 0,0 0-1 15,0 0 0-15,0 0-1 0,0 0 2 0,0 0-7 16,0 0 6-16,0 0 2 0,0 0-1 0,0 0 1 16,0 0 0-16,0 0-3 0,0 0 0 0,0 0 3 15,0 0 2-15,0 0-2 0,0 0-3 16,0 0 2-16,0 0 0 0,0 0 2 0,0 0-1 0,0 0-3 16,0 0 4-16,0 0-2 0,0 0 2 0,0 0-1 15,0 0-1-15,0 0 1 0,0 0-2 16,0 0 1-16,0 0 2 0,0 0 2 0,0 0-2 15,0 0-1-15,0 0 0 0,0 0-2 0,0 0 1 16,0 0 1-16,0 0-1 0,0 0 1 0,0 0 10 16,0 0-13-16,0 0 1 0,0 0-5 15,0 0 6-15,0 0-3 0,0 0 0 0,0 0 2 16,0 0 2-16,0 0 0 0,0 0 1 0,0 0-2 16,0 0 1-16,0 0-1 0,0 0 0 0,0 0 0 15,0 0 0-15,0 0 1 0,0 0 0 0,0 0-1 16,0 0-1-16,0 0 0 0,0 0 1 0,0 0-2 15,0 0 0-15,0 0 4 0,0 0 0 0,0 0-3 16,0 0 4-16,0 0-4 0,0 0 1 0,0 0-2 16,0 0 3-16,0 0 0 0,0 0-1 15,0 0 1-15,0 0-1 0,0 0 0 0,0 0 0 16,0 0-1-16,0 0 2 0,0 0 15 0,0 0-20 16,0 0 1-16,0 0 2 0,0 0 0 0,0 0 0 15,0 0 1-15,0 0 0 0,0 0 0 0,0 0-1 16,0 0 1-16,0 0 5 0,0 0-6 0,0 0-1 15,0 0 2-15,0 0-4 0,0 0 4 0,0 0-3 16,0 0 1-16,0 0 4 0,0 0 0 0,0 0-2 16,0 0 1-16,0 0-1 0,0 0 1 0,0 0 0 15,0 0-1-15,0 0 0 0,0 0 0 0,0 0-1 16,0 0 2-16,0 0-1 0,0 0-1 16,0 0 1-16,0 0-1 0,0 0-2 15,0 0 1-15,0 0 4 0,0 0 1 0,0 0-3 16,0 0 1-16,0 0 10 0,0 0-13 0,0 0 0 15,0 0-2-15,0 0 4 0,0 0-1 0,0 0-9 16,0 0 45-16,0 0-43 0,0 0 25 0,0 0-45 16,0 0-2-16,0 0 9 0,0 0-28 0,0 0-13 15,0 0-16-15,0 0-18 0,0 0-18 0,0 0-36 16,0 0-28-16,0 0-16 0,0 0-31 0,0 0-46 16,10-8-14-16,-10 8-80 0,16-8-20 15,-3 1-171-15,4-2-65 0</inkml:trace>
  <inkml:trace contextRef="#ctx0" brushRef="#br0" timeOffset="39954.33">24975 1153 8 0,'2'-12'459'16,"-1"0"-164"-16,-2 0-71 0,0-3-39 0,-4 1-30 15,-3 2-22-15,-1-5 3 0,-4 2-43 0,-2 2 31 16,0 0-42-16,-4 2 31 0,-2 0-61 0,-1 1 47 16,-3 3-39-16,-1 0 22 0,-3 4-34 15,-2 3 20-15,-6 0-31 0,-5 7 24 0,1 3-33 16,-12 6 14-16,1 5-18 0,-4 3 15 0,1 5-16 16,-2 2 15-16,1 5-5 0,1 1 2 0,3 6-3 15,1 1 44-15,3 5-21 0,4 3 28 0,3 1-18 16,3 3-3-16,9 2-2 0,1 0-11 0,3-1-10 15,6 2 6-15,6-4-27 0,5 2 9 0,4-11-21 16,4 0 14-16,4-3-17 0,6-2 18 0,1-2-4 16,12 5 1-16,3-3-8 0,4-3-1 15,5-4 2-15,3-2-3 0,4-6-1 0,6-1-3 16,0-4-1-16,2-1-19 0,4-5 16 16,1-2 5-16,1-2-3 0,0-1 1 0,-5-4-2 15,9 0 0-15,-9 0 0 0,2-4-1 0,-1 1-17 16,2 0 17-16,-2-3-16 0,-1 0 22 0,1 0 1 15,-3-3-2-15,-4 0-3 0,2 1 1 0,-6-2-5 16,1 1-1-16,-5-1 5 0,-3-1 2 0,-5 1-2 16,-2 0 1-16,-2 3 1 0,-1-5-2 0,-3 4-11 15,-2-3 12-15,-3 4-1 0,-16 1-4 0,25-4 6 16,-25 4 0-16,21-3-2 0,-21 3 2 16,15-2-1-16,-15 2-4 0,0 0-2 0,18-2 5 0,-18 2-1 15,0 0 0-15,0 0-2 0,15-4 0 0,-15 4 1 16,0 0 0-16,0 0-2 0,0 0 2 15,0 0-4-15,0 0 0 0,0 0 6 0,0 0-1 16,0 0 0-16,0 0-4 0,0 0 2 0,0 0-6 16,0 0-4-16,0 0-3 0,0 0-9 0,-6 8-6 15,6-8-14-15,0 0-3 0,0 0-7 0,0 0-8 16,-12 6-5-16,12-6 0 0,0 0 2 16,0 0-1-16,-10 7-1 0,10-7-4 0,0 0-23 15,0 0 1-15,-11 4-17 0,11-4-39 0,0 0-10 16,-11 4-23-16,11-4-29 0,0 0-52 0,-15 4-207 15,15-4 99-15</inkml:trace>
  <inkml:trace contextRef="#ctx0" brushRef="#br0" timeOffset="41383.33">12379 988 566 0,'0'0'341'0,"0"0"-55"0,0 0-92 0,0 0-19 0,0 0-70 16,0 0 10-16,0 0-60 0,0 0 26 15,0 0-57-15,0 0 9 0,0 0 18 0,0 0-47 16,0 0 1-16,18 1-51 0,-18-1-32 0,0 0-36 16,0 0-34-16,4 12-68 0,-4-12-212 0,1 12 169 15</inkml:trace>
  <inkml:trace contextRef="#ctx0" brushRef="#br0" timeOffset="42360.34">13575 2577 78 0,'0'0'439'0,"0"0"-223"16,0 0-120-16,0 0-142 0,0 0-187 0,-8 7 62 16</inkml:trace>
  <inkml:trace contextRef="#ctx0" brushRef="#br0" timeOffset="44096.33">30399 2550 525 0,'0'-13'385'16,"4"2"-82"-16,-4 11-53 0,2-17-68 0,-2 17-11 16,2-18-33-16,-2 18-14 0,0-14-8 0,0 14-6 15,2-10-10-15,-2 10-9 0,0 0-22 0,0-14-15 16,0 14-16-16,0 0-5 0,2-10-15 0,-2 10 4 16,0 0-6-16,0 0-3 0,0 0 0 0,-4 10-1 15,2 4-4-15,-4 1-1 0,2 8 4 16,-2 8-6-16,-2 3 14 0,-1 5 3 0,0 3 7 15,-4 9 5-15,1 6 5 0,-2 1 33 16,1 6-11-16,-1 3 17 0,0 4-16 0,1 3 8 0,0-1-2 16,2 3 2-16,1-1 1 0,-1 2-22 15,1-4 8-15,2 1-8 0,3-6-2 0,-1 0-12 16,1-3-6-16,-1-2-16 0,2-2-1 0,0-12-20 16,0-2 5-16,0-1-31 0,0-4-1 0,0-1-12 15,-2-5 0-15,2 0-34 0,-1-11-5 0,1-1-36 16,0-2 37-16,-1-6-45 0,3 1 24 0,-2-7-36 15,4-10-51-15,-5 15-15 0,5-15-99 0,0 0-15 16,0 0-213-16,0 0-28 0</inkml:trace>
  <inkml:trace contextRef="#ctx0" brushRef="#br0" timeOffset="45603.33">30574 2460 439 0,'1'-12'361'0,"2"2"-102"0,-2 0-53 0,-1 10-40 16,5-17-42-16,-5 17-35 0,9-17-8 0,-2 10-18 16,2-2-14-16,3 1 3 0,5 1-2 0,2 0 5 15,7 2-10-15,6-2-5 0,5 2-10 0,5 2-11 16,5 1-32-16,6-1 41 0,3 3-38 0,14 0 39 16,2 0-36-16,3 3 30 0,-1-3-3 0,5 2-30 15,-1 0 32-15,4 1-34 0,2 0 32 0,-1-2-34 16,3 0 34-16,-3-1-38 0,-2 5 37 0,-1-1-37 15,-4 0 41-15,-2-3-32 0,-3 3 44 0,-4-2-37 16,-14 0 42-16,-3-2-36 0,-3 2 32 0,-2-2-18 16,-5 0 26-16,-8 0-12 0,-3-2 20 15,-4 2-16-15,-4-1 28 0,-21 1-36 0,30 0 7 16,-30 0-21-16,21-1 3 0,-21 1-10 16,18 0 4-16,-18 0-11 0,14 2 11 0,-14-2-12 15,11 10 17-15,-11-10-13 0,6 19 16 0,-4-4-12 16,-2 4 8-16,-3 5-16 0,-1 7 6 0,-3 4-8 15,-2 3 9-15,-1 3-6 0,-4 11 7 0,-4 2-5 16,2 4 11-16,-5 3 2 0,0 2 40 0,-1 5-39 16,-4 3 2-16,3 3-1 0,-4 1 5 0,2 0 1 15,-2 1 2-15,0-1 0 0,-1 1 29 0,0-3-40 16,2-3 36-16,1 1-27 0,1-4 23 16,3-4-22-16,1-1-3 0,1-5 3 0,4-2 1 15,0-1 1-15,2-4-4 0,2-9-4 0,-1-2-3 16,3-2-3-16,-3-1-2 0,3 1 16 0,0-3-21 15,-2 1 17-15,1-6-22 0,1 0 17 0,0-3-21 16,-1-3 19-16,1-3 3 0,1 1-7 0,-2-3-2 16,1-1-2-16,0-1-1 0,2-3 1 0,-3 0-2 15,2-4 1-15,0 1-1 0,1-2-1 0,0-1-2 16,-2 0 3-16,1 0-2 0,8-7 5 16,-17 10 5-16,17-10 0 0,-21 7 2 0,21-7-4 0,-23 3 3 15,23-3-4-15,-33 2 0 0,11-4-6 0,-5 1 3 16,-5 0-1-16,-6-3-2 0,-7 0 1 15,-2 0-1-15,-17-1-1 0,-5 0-3 0,-4-2 11 16,-6-1 2-16,-3 3-1 0,-2-3 11 0,-3 0 3 16,0 0 3-16,2 1 3 0,3 1 2 0,1 2 0 15,2-2 4-15,9 2 4 0,2 0 0 0,14 1-2 16,6 3 1-16,4-3-4 0,2 2-4 0,4-2 0 16,7 2-3-16,3 1-6 0,1 0-3 0,7 0-6 15,-1 0-2-15,2 0-2 0,19 0-4 0,-27 0 0 16,27 0-1-16,-25 0-3 0,25 0 1 0,-19 1 3 15,19-1-4-15,0 0-2 0,-18 0 1 0,18 0 3 16,0 0 5-16,0 0 8 0,-18 0 2 0,18 0 2 16,0 0 3-16,0 0-3 15,0 0 2-15,0 0 2 0,-18 2 2 0,18-2 37 16,0 0-45-16,0 0 4 0,0 0 37 0,0 0-44 16,0 0 10-16,0 0-7 0,0 0-1 0,0 0 1 15,0 0-7-15,0 0-6 0,0 0 9 0,-19 0-10 16,19 0 6-16,0 0-9 0,0 0 7 0,0 0-12 15,0 0 11-15,0 0-9 0,0 0 5 0,0 0-5 16,0 0 8-16,0 0-8 0,0 0 4 0,0 0-8 16,0 0 10-16,0 0-7 0,0 0 5 0,0 0-4 15,0 0 4-15,0 0-6 0,0 0 8 0,0 0-5 16,0 0 6-16,0 0-3 0,0 0 3 16,0 0 3-16,0 0-8 0,0 0 1 0,0 0-2 15,0 0 3-15,0 0-2 0,0 0 3 0,0 0 4 16,0 0-4-16,0 0-1 0,0 0 1 0,0 0 1 15,0 0 3-15,0 0-3 0,0 0 4 0,0 0-5 16,0 0 12-16,0 0-14 0,0 0 6 16,0 0-4-16,0 0 5 0,0 0-10 0,0 0 9 15,0 0-9-15,0 0 7 0,0 0-8 0,0 0 34 16,0 0-39-16,0 0 10 0,0 0-10 0,0 0 8 16,0 0-6-16,0 0 7 0,0 0-14 0,0 0 17 15,0 0-7-15,0 0 6 0,0 0-9 0,0 0 8 16,0 0-8-16,0 0 5 0,0 0-5 15,0 0 8-15,0 0-9 0,0 0 9 0,0 0-8 16,0 0 8-16,0 0-8 0,0 0 9 0,0 0-18 16,0 0 19-16,0 0-8 0,0 0 7 0,0 0-12 15,0 0 11-15,0 0-6 0,0 0 8 0,0 0-8 16,0 0 12-16,0 0-16 0,0 0 13 0,0 0-17 16,0 0 14-16,0 0-7 0,0 0 7 0,0 0-8 15,0 0 9-15,0 0-10 0,0 0 10 0,0 0-10 16,0 0 5-16,0 0-5 0,0 0 10 15,0 0-10-15,0 0 16 0,0 0-20 0,0 0 13 16,0 0-10-16,0 0 10 0,0 0-9 16,0 0 9-16,0 0-8 0,0 0 6 0,0 0-6 15,0 0 7-15,0 0-7 0,0 0 15 0,0 0-19 16,0 0 8-16,0 0-7 0,0 0 2 0,0 0-10 16,0 0-9-16,0 0 0 0,0 0-22 0,0 0 10 15,0 0-38-15,0 0 14 0,0 0-66 0,0 0-53 16,0 0-69-16,0 0 5 0,0 0-28 0,0 0-55 15,0 0-35-15,0-12-536 0,0 12-530 0</inkml:trace>
  <inkml:trace contextRef="#ctx0" brushRef="#br0" timeOffset="60143.61">14167 1976 172 0,'0'0'141'0,"0"0"13"16,0 0 19-16,-9 7 28 0,9-7-29 0,0 0-29 15,0 0-13-15,0 0-35 0,0 0-6 0,0 0-42 16,-13 2 8-16,13-2-18 0,0 0 8 0,0 0-18 16,0 0 17-16,0 0-14 0,0 0 20 0,-13-2-24 15,13 2 27-15,0 0-4 0,0 0-3 0,0 0 0 16,0 0-18-16,-10-6 1 0,10 6 13 0,0 0-3 16,0 0-4-16,0 0-3 0,-11-6 2 0,11 6 4 15,0 0-3-15,-14-3 2 0,14 3 3 0,-15-6-6 16,15 6 1-16,-22-3-18 0,5 0 7 0,-2 2 7 15,-7-2-5-15,1 2 2 0,-3 0 4 16,-2 1-12-16,-2-2 7 0,-6 2-6 16,-2 0 2-16,-1 0-1 0,3 0 2 0,-3 2 27 15,4-2-32-15,-4 1-8 0,3 0 1 0,1 1 1 16,6-1-8-16,-1-1 11 0,1 1-12 0,2 2 0 16,1-3-4-16,0 0-8 0,1 2 11 0,3-1-2 15,2 0 2-15,3-1-2 0,0 1 4 0,1-1-8 16,18 0 2-16,-32 0 1 0,32 0-6 0,-30 0 6 15,30 0 3-15,-28-1-3 0,28 1 0 0,-28-2 0 16,28 2-9-16,-23-2 2 0,23 2 10 16,-19-2-2-16,19 2-3 0,0 0 2 0,-20-2 0 0,20 2-6 15,0 0-5-15,-17-3-11 0,17 3 0 16,0 0-7-16,0 0-17 0,0 0 12 0,-17-1 5 16,17 1-6-16,0 0-4 0,0 0-5 0,0 0-15 15,0 0 1-15,0 0 3 0,0 0-10 0,0 0-5 16,0 0 22-16,0 0-24 0,0 0 33 0,0 0-21 15,0 0 23-15,0 0-16 0,-10 5 20 16,10-5-7-16,0 0 19 0,0 0-8 0,0 0 17 16,0 0-8-16,0 0 13 0,0 0-14 0,0 0 22 15,9 7-1-15,-9-7 20 0,0 0-16 0,0 0 26 16,0 0-19-16,0 0 29 0,0 0-27 0,0 0 33 16,0 0 6-16,0 0-1 0,-13-7-6 0,13 7-13 15,0 0-1-15,0 0 1 0,-11-5 3 16,11 5-13-16,0 0 0 0,-13-5-2 0,13 5 0 15,0 0-4-15,-13-4 8 0,13 4-8 0,0 0 2 16,-16-5-2-16,16 5-11 0,0 0-2 0,-17-3 12 16,17 3-7-16,0 0-3 0,-18-4 3 0,18 4-4 15,0 0 1-15,-14-2 0 0,14 2-1 0,0 0-2 16,0 0 3-16,-14-3 14 0,14 3-24 0,0 0-9 16,0 0 12-16,0 0-4 0,0 0 0 15,0 0 6-15,0 0 5 0,8-9-7 0,-8 9 2 16,14-3 0-16,-14 3-8 0,23-4 8 0,-23 4 0 15,26-4-2-15,-26 4-14 0,30-4 22 0,-30 4-10 16,29-3-3-16,-29 3 6 0,30-3-4 16,-30 3 3-16,24-2 1 0,-24 2 4 0,19-2-4 15,-19 2 0-15,18-3 1 0,-18 3 3 0,0 0-7 16,15-1 6-16,-15 1 15 0,0 0-4 0,0 0 5 16,0 0-1-16,0 0 0 0,0 0-2 0,0 0 0 15,0 0 0-15,-7 7 1 0,7-7 8 0,-19 11-17 16,7-3-5-16,-1 0-2 0,1 5 5 0,-1-3-6 15,0 5 2-15,3-1 6 0,2-3 25 0,-1 1-35 16,4 2 29-16,4-3-32 0,-2 2 16 0,6-2-33 16,3 2 22-16,4-3-32 0,3 2-9 0,5-3-54 15,3-2-55-15,4-3-64 16,3-2-83-16,3-2-228 0,6-2-8 0</inkml:trace>
  <inkml:trace contextRef="#ctx0" brushRef="#br0" timeOffset="62000.61">14249 3110 438 0,'0'0'231'0,"0"0"-45"16,0 0-49-16,0 0-8 0,0 0-33 0,0 0-3 15,0 0-39-15,-8-5-5 0,8 5 11 0,0 0-18 16,0 0-6-16,0 0 9 0,-16-3 18 0,16 3 9 16,0 0 10-16,-16-2 0 0,16 2-8 15,-15 0-1-15,15 0-1 0,-23-4-8 0,23 4-9 16,-30-1-7-16,11 1-8 0,1 0-3 0,-4-1-13 15,-2 0-12-15,-1 1-2 0,-1-2 11 0,-1 2-10 16,-1-3-33-16,1 2-48 0,-1 1-44 16,0-3-37-16,1 3-29 0,-1-2-7 0,1 1-314 15,2 0 36-15</inkml:trace>
  <inkml:trace contextRef="#ctx0" brushRef="#br0" timeOffset="138783.65">25198 9440 549 0,'0'0'415'15,"4"-15"-58"-15,-4 15-89 0,4-14-7 0,-4 14-71 16,6-14 29-16,-6 14-72 0,7-17 39 0,-7 17-68 16,6-15 43-16,-6 15-54 0,7-12 39 0,-7 12-74 15,5-10 35-15,-5 10-69 0,0 0 61 16,0 0-38-16,0 0 64 0,14 5-9 16,-14-5-5-16,5 20-24 0,-4-5 10 0,0 4-18 15,-1 7-9-15,-1 3-22 0,0 5-38 0,-3 2 36 16,0 3-48-16,0 2 25 0,-3-4-27 0,0 4 40 15,2-2-49-15,-1-3 43 0,1 0-44 0,-3 0 33 16,4-4-37-16,-1-6 42 0,1 0-50 0,0-3 31 16,0 2-70-16,3-8 23 0,-1 1-102 0,2-6 23 15,-3 0-74-15,6-3 28 0,-3-9-65 0,2 15-20 16,-2-15-31-16,0 0-22 0,0 0-63 0,0 0-265 16,18-7-164-16</inkml:trace>
  <inkml:trace contextRef="#ctx0" brushRef="#br0" timeOffset="139345.65">25274 9653 138 0,'2'-27'400'0,"-2"1"-127"16,3 0-30-16,-3 1-37 0,0-1 5 0,0 3-41 15,-2 4-11-15,1-2 0 0,1 4-27 0,-2-1 16 16,2 2-36-16,-2-1 36 0,0 5-74 0,1-3 54 16,1 6-64-16,0-3 42 0,1 3-53 0,-1 9 48 15,5-18-65-15,-3 8 45 0,2 1-59 16,3 1 53-16,-1-1-62 0,4 1 54 0,3-1-56 15,-1 2 47-15,7-1-58 0,1 1 52 0,3 0-60 16,10 0 51-16,3 1-83 0,3 2 36 16,4-2-3-16,6 2 4 0,2 2 1 0,13-1 2 15,3 0-3-15,1 1-2 0,2-3 53 0,-1 4-56 16,0-2 47-16,2-1-61 0,-1 1 11 0,-2-2 4 16,-2 2 0-16,-12-2 1 0,-3 3 2 0,-3-1 0 15,-2-1 1-15,-5 2 1 0,-11 1 2 0,-2-3-7 16,-8 3 10-16,-2 0 10 0,-18 1 12 0,26-1 10 15,-26 1 3-15,18 2 14 0,-18-2 0 16,11 8-2-16,-11-8-1 0,9 12 5 16,-9-12 41-16,1 20-59 0,-1-6 37 0,-1 3-59 0,1 2 39 15,-2 5-49-15,0 3 43 0,0-1-7 16,-1 4-11-16,3 4-5 0,-2 0-46 0,2-4 47 16,-2 5-48-16,1-5 38 0,0 0-42 0,-2 4 53 15,3-3-51-15,-2 1 4 0,0-3 3 0,-3-3 7 16,3 1-1-16,-2-2 3 0,-1-2 1 0,-2 0-4 15,0-1 7-15,-5-4 1 0,1-1 1 0,-3-2 44 16,-2 2-49-16,-3-5 44 0,1-2-49 0,-5 1 47 16,-1-6-56-16,-7 3 46 0,-3-1-42 15,-2-2 52-15,-5-3-55 0,-1-1 51 0,-3-1-53 16,-3-1 54-16,-3-1-53 0,-1 0 3 0,-4 0-1 16,-10 1 9-16,-1-2 0 0,2 3 1 0,10 0 45 15,1 0-46-15,2 1 43 0,1 1-52 16,4 0 42-16,3 3-82 0,5-3 9 0,4 4-101 15,8-4 6-15,3 4-76 0,5 0-30 0,4-1-79 16,15-5-82-16,-21 4-341 0,21-4-278 0</inkml:trace>
  <inkml:trace contextRef="#ctx0" brushRef="#br0" timeOffset="139672.65">25679 9675 366 0,'4'-11'318'16,"-2"-2"-58"-16,3 1-26 0,-1 3 7 16,1-2-27-16,0 0-17 0,-1 3 30 0,0-2-48 15,-4 10 43-15,8-14-63 0,-8 14 35 0,5-10-69 16,-5 10 27-16,5-9-68 0,-5 9 36 0,0 0-45 15,0 0 79-15,0 0-19 0,0 0 8 0,0 0-54 16,6 10 17-16,-6-10-54 0,-4 22 31 0,3-10-53 16,-4 4 30-16,4 1-50 0,-2 0 36 0,-2 0-46 15,3 5 35-15,-2-2-71 0,0 1-3 16,1-6-121-16,-1 1 10 0,2-1-77 0,-2-1-16 16,4-2-22-16,-1-1-64 0,1-11-18 0,0 14-401 15,0-14-272-15</inkml:trace>
  <inkml:trace contextRef="#ctx0" brushRef="#br0" timeOffset="140194.65">25741 9676 179 0,'4'-20'555'0,"-1"3"-143"0,-2 0-105 0,2 3-27 15,-3 0-64-15,2 3 23 0,-2 11-70 0,0-19 31 16,0 19-81-16,2-15 27 0,-2 15-78 0,3-10 34 16,-3 10-67-16,5-7 43 0,-5 7-61 0,0 0 43 15,0 0-60-15,17-5 46 0,-17 5-57 16,14 6 49-16,-14-6-56 0,17 11 51 15,-7-6-59-15,0 3 54 0,0-1-62 0,3 3 33 16,-3-3-66-16,2 1 35 0,1-3-47 0,-3 2 36 16,1-1-36-16,-11-6 9 0,22 3 12 0,-22-3 12 15,21 4 7-15,-21-4-31 0,21-4 48 0,-21 4 34 16,19-9-17-16,-8 2 25 0,-4 2-21 0,1-3 38 16,-3 0-29-16,3-1 47 0,-3 0-37 0,-5 9 40 15,6-15-48-15,-6 15 43 0,3-14-48 0,-3 14 52 16,1-11-46-16,-1 11 48 0,0 0-59 0,-5-7 42 15,5 7-50-15,0 0 48 0,-22 4-54 16,22-4 42-16,-24 9-67 0,11-3 68 16,0 0-67-16,-2 2 24 0,5 0-60 0,0-2-3 15,3 0-38-15,7-6 0 0,-10 12-5 0,10-12-16 16,0 0-7-16,-1 9 24 0,1-9-18 0,0 0 44 16,13 3 5-16,-13-3 35 0,21-4 0 0,-8-1 32 15,2-2 27-15,1-1 21 0,2-2 18 0,-1 1 40 16,0-1 31-16,1-1-12 0,-3 0 65 0,1 1-70 15,-5 1 59-15,1 2-59 0,-2-1 39 0,-10 8-63 16,14-9 31-16,-14 9-63 0,11-5 51 16,-11 5-50-16,0 0 47 0,0 0-13 0,9 7-52 15,-9-7 31-15,-2 17-123 0,-3-3 23 16,-2 0-29-16,2-1 14 0,-1 4 10 0,-2 3-9 16,2-2 17-16,-3 2-23 0,1 0-42 0,-1 0-49 15,0-1-64-15,4 0-60 0,0-7-353 0,1 1-161 16</inkml:trace>
  <inkml:trace contextRef="#ctx0" brushRef="#br0" timeOffset="140378.65">26271 9631 603 0,'10'-12'440'0,"-1"3"-45"0,-3 2-131 16,-6 7 2-16,11-10-93 0,-11 10 16 0,7-11-85 15,-7 11 19-15,0 0-68 0,9-4 28 16,-9 4-54-16,0 0-5 0,2 8-16 0,-2-8 8 15,-1 14-4-15,0-4 7 0,0 4-11 0,-2-2-4 16,-1 3 0-16,0 2-12 0,0 0-30 0,-1 4-72 16,2-3-101-16,-1-3-184 0,1 1-198 0,-1 3-125 15</inkml:trace>
  <inkml:trace contextRef="#ctx0" brushRef="#br0" timeOffset="141141.66">26512 9626 527 0,'0'0'506'0,"-13"-11"-110"0,13 11-89 16,-9-10-39-16,9 10 61 0,-10-11-84 15,10 11 8-15,-6-5-86 0,6 5 10 0,0 0-78 16,-4-11 21-16,4 11-72 0,9-9 38 0,-9 9-58 16,25-5 36-16,-3 1-61 0,5 1 5 0,2 1-2 15,11 0 0-15,2 1-2 0,3 0-4 0,1 1 4 16,2 1 41-16,-3 0-51 0,4 2 53 0,-6-2-61 16,4 2 46-16,-6-2-51 0,0 2 49 0,-4-3-52 15,-9 3 1-15,0-3 7 0,-3 2 1 16,-7-2-4-16,-18 0 3 0,28 4 6 0,-28-4 3 15,21 1-1-15,-21-1-3 0,0 0-23 0,18 0-19 16,-18 0-39-16,0 0-9 0,0 0-18 16,0 0-10-16,0 0-17 0,0 0-14 0,0-12-27 15,0 12-34-15,-6-6 3 0,6 6-2 0,-8-9 52 16,8 9 0-16,-8-12 61 0,8 12 14 0,-5-13 73 16,5 13 36-16,-7-14 40 0,7 14 47 0,-7-15 23 15,7 15 13-15,-7-13 38 0,0 2-37 0,7 11 49 16,-11-12-47-16,11 12 45 0,-9-14-60 0,9 14 57 15,-9-12-46-15,9 12 45 0,-9-10-62 0,9 10 26 16,-6-7-71-16,6 7 26 0,0 0-64 16,-7-8 25-16,7 8-48 0,0 0 39 15,0 0-54-15,0 0 40 0,0 0-48 0,0 0 43 16,19 8-48-16,-6-3 44 0,5 7-22 0,-1-3-33 16,2 2 53-16,-1 2-50 0,0-1 43 0,-2 1-47 15,0-1 7-15,-5 2 2 0,-1-3 2 0,-1 2 5 16,-4-3-3-16,-1 1 6 0,-4 0 0 0,0 0 3 15,-2 0-1-15,-5 3 2 0,1-2 0 0,-6 1-1 16,1 1 1-16,-1-2-5 0,-3 2 2 16,1-3-5-16,-1 3-30 0,0-4-55 0,0 1-51 0,6-3-43 15,-1 2-41-15,-1-2-67 0,3-1-95 16,8-7-396-16,-10 7-321 0</inkml:trace>
  <inkml:trace contextRef="#ctx0" brushRef="#br0" timeOffset="141453.65">27505 9544 90 0,'6'-18'611'16,"2"0"-214"-16,-2 1-49 0,1 2-75 0,-2-1-34 16,1 3-9-16,-2 1 7 0,1 2 5 0,-1-1-20 15,0 2-8-15,-4 9-16 0,6-14-24 16,-6 14-31-16,3-11-26 0,-3 11-24 0,4-11-20 15,-4 11-16-15,0 0-16 0,0 0-7 0,0 0-8 16,0 0 35-16,0 0-51 0,6 9 41 0,-10 3-51 16,4 1 42-16,-4 7-48 0,0 0 41 0,1 4-47 15,-1 2 3-15,-1 7 25 0,-3 0-27 0,4 1 0 16,-1-1 3-16,1 1 1 0,-1-2-1 0,1 1-8 16,0-7-35-16,2-1-31 0,-2 0-38 0,3-3-24 15,0-4-29-15,1-3-2 0,0-3-30 16,0 2-33-16,0-14-70 0,2 16-72 0,-2-16-299 15,9 9-206-15</inkml:trace>
  <inkml:trace contextRef="#ctx0" brushRef="#br0" timeOffset="142119.65">27628 9322 427 0,'-6'-19'470'0,"1"3"-142"0,1 2-17 0,-2-2-89 16,4 1 3-16,-1 0-62 0,-1 3 41 0,2 0-39 16,0 1 16-16,2 11-22 0,-2-18 6 0,2 18-35 15,-3-17-16-15,3 17-31 0,4-17-6 16,-4 17-28-16,9-15 2 0,0 4-3 0,2 4-17 16,7-1-16-16,3 0 7 0,4 2-17 0,6-1 10 15,2 2-2-15,4 1-2 0,5 3 0 0,-1-2-8 16,4 3 3-16,0 0-14 0,3 0 14 15,0 0-14-15,1 3 14 0,2-3-14 0,-1 0 15 16,0 1-16-16,0 1 16 0,1-2-17 0,0 1 20 16,-3-1-16-16,-3 1 11 0,-5-1-10 0,-8 0 16 15,-2 0-18-15,-5-1 18 0,-5 1-8 0,-20 0 13 16,31 0-6-16,-31 0 13 0,23 0-10 0,-23 0-1 16,19 0-11-16,-19 0 7 0,0 0-9 0,23 3 10 15,-23-3-15-15,19 7 13 0,-19-7-10 16,18 10 10-16,-7-3-4 0,1 1 2 0,-1 2-1 15,1 4 0-15,1-2-1 0,-3 3-7 0,4 1 9 16,-2 1-3-16,2 0-1 0,1 5-1 16,1-1 1-16,0 1 0 0,-2-5 0 0,-2 3 43 15,-2-2-52-15,3 3 43 0,-2-2-48 0,1 0 47 16,-3 1-52-16,-2-1-2 0,1 1 8 0,-2 0 2 16,-2-2 2-16,-2-2 3 0,-1 2-4 0,-2-1 5 15,-2 3 2-15,-2 0-1 0,-3-2-1 0,1 3 3 16,-1-1-1-16,-3-3 2 0,0 0-2 0,-2 2 1 15,-2-1 0-15,1-2 4 0,-3 1-13 0,1-3 7 16,-5 3-5-16,1-5 10 0,-7 0-10 16,3 1 10-16,-6-4-11 0,-2 1 8 0,-2-3-7 15,-3-2 14-15,-3 0-13 0,-4 0 9 16,-1-1-10-16,-5-3 13 0,-1 3-12 0,-3-3 12 16,-10 2-6-16,-2-1 6 0,-2 0-2 0,3 1-4 15,0-1-12-15,11 3 10 0,2-3-13 0,1 0 3 16,5 2-27-16,3-1-2 0,6 1-37 0,9 0-12 15,1-4-49-15,5 3 15 0,5-1-46 0,17-2-21 16,-24 2-66-16,24-2-146 0,0 0-236 0,-17-6-170 16</inkml:trace>
  <inkml:trace contextRef="#ctx0" brushRef="#br0" timeOffset="142431.65">28081 9506 295 0,'5'-12'596'0,"-5"12"-121"15,4-14-157-15,-4 14 10 0,3-15-80 16,-3 15 32-16,3-10-106 0,-3 10 9 0,3-11-81 15,-3 11 26-15,0 0-71 0,0 0 28 0,0 0-55 16,0 0 36-16,0 0-55 0,-13 6 42 0,7 1-55 16,-2 3 45-16,-1 3-53 0,2-1 51 0,-1 4-56 15,-1 2-4-15,-1-2 3 0,3 3-2 0,-2 1 6 16,3-4-24-16,-3 3-35 0,5-4-37 0,0-2-28 16,1 3-50-16,1-5-86 0,0 0-95 0,2-11-290 15,0 12-185-15</inkml:trace>
  <inkml:trace contextRef="#ctx0" brushRef="#br0" timeOffset="142924.65">28068 9518 513 0,'-2'-12'486'0,"-1"-2"-78"16,-2 4-135-16,3 0-4 0,-2 2-77 0,4 8 27 16,-7-16-88-16,7 16 19 0,-5-11-83 0,5 11 22 15,0 0-55-15,-4-9 41 0,4 9-62 0,0 0 40 16,0 0-53-16,0 0 44 0,0 0-54 0,11 12 48 15,0-9-54-15,-1 4 41 0,2 0-43 16,4 0 37-16,-3-2-50 0,6 0-3 0,-3-1 0 16,0 0 1-16,1-2 3 0,-17-2 5 0,29 1-5 15,-29-1 50-15,27-3-39 0,-10-2 40 16,-4 0-34-16,-1 0 42 0,1-2-37 0,-4 0 12 16,0 1 15-16,0-1 7 0,-3 2 3 0,-6 5 4 15,9-10 3-15,-9 10-3 0,6-9-7 0,-6 9-6 16,0 0-2-16,-4-9-7 0,4 9 0 0,0 0-7 15,-16-1 10-15,16 1-17 0,-23 4 8 0,23-4 42 16,-29 7-55-16,15 0 48 0,-3 0-56 0,4-2 47 16,1 2-64-16,0 0 33 0,3 0-70 15,0 1 44-15,9-8-45 0,-9 9 4 0,9-9 32 16,-4 10-34-16,4-10-3 0,0 0 21 0,8 8 3 16,-8-8 9-16,0 0 10 0,20-1 4 0,-20 1 3 15,25-7 8-15,-11 3-2 0,2-2 18 16,1-2 12-16,2 0 1 0,-3 0 6 0,0 1 8 15,-2 3 5-15,-2-2 5 0,-1 4-8 0,-11 2-4 16,14-7-6-16,-14 7-13 0,14-5 14 0,-14 5-5 16,0 0 4-16,11 12 43 0,-11-12-56 0,2 12-2 15,-6-3-2-15,1 4 1 0,-3 0-11 16,0 3 12-16,-3 2-10 0,0 2-7 0,0-3-31 16,1 1-44-16,0 3-65 0,1-4-101 0,1-3-79 15,1 1-266-15,3-5-131 0</inkml:trace>
  <inkml:trace contextRef="#ctx0" brushRef="#br0" timeOffset="143188.65">28468 9598 504 0,'9'-12'395'16,"0"2"-87"-16,-1-2-55 0,-2 4-65 0,2 1-31 16,-2-1-33-16,-6 8-22 0,13-9-21 0,-13 9-23 15,12-9 7-15,-12 9-22 0,0 0-13 0,0 0 5 16,21 3-9-16,-21-3-3 0,7 9-2 0,-7-9-35 15,4 14 39-15,-4-14-28 0,0 18 28 0,0-18-25 16,-2 19 27-16,0-8-28 0,-1 0 30 16,1 0-35-16,0-3 55 0,2-8-52 0,-4 17 42 0,4-17-39 15,-2 16 30-15,2-16-33 0,-1 13 36 16,1-13-35-16,2 10 20 0,-2-10-30 16,9 11 39-16,-9-11-51 0,17 5-6 0,-17-5-72 15,24 3-122-15,-7-4-103 0,6-1-239 0,2 0-86 16</inkml:trace>
  <inkml:trace contextRef="#ctx0" brushRef="#br0" timeOffset="143552.65">28992 9486 363 0,'0'0'525'0,"-18"-6"-108"0,18 6-120 0,-14-6-5 16,14 6-76-16,-10-5 28 0,10 5-84 0,0 0 18 15,-14-4-88-15,14 4 32 0,0 0-67 0,0 0 32 16,0 0-62-16,14-7 39 0,-14 7-57 0,33 0 43 16,-5 0-58-16,4 0 48 0,7 2-57 0,2-2 9 15,5 2 2-15,-2 1 1 0,4-2 2 0,-1 0 0 16,-1 1-5-16,1 1 2 0,-5-1 52 15,1-2-61-15,-3 0 55 0,-8 0-49 0,0 2 44 16,-4-2-50-16,0 0 46 0,-8 0-51 16,1 0 51-16,-21 0-54 0,30-2 55 0,-30 2-58 15,21 0 56-15,-21 0-52 0,16 0 45 0,-16 0-62 16,0 0 28-16,11-7-78 0,-11 7-5 0,0 0-73 16,-3-9-74-16,3 9-102 0,-11-8-340 0,11 8-210 15</inkml:trace>
  <inkml:trace contextRef="#ctx0" brushRef="#br0" timeOffset="143812.65">29719 9261 158 0,'0'0'627'0,"0"-14"-160"0,0 14-109 16,0-14-27-16,0 14-67 0,2-10 9 0,-2 10-49 15,0 0-23-15,0-13-47 0,0 13-17 0,0 0-44 16,2-10-3-16,-2 10-31 0,0 0-2 0,10-6-23 15,-10 6 5-15,0 0-8 0,20 7-7 0,-13 0-5 16,1 3-9-16,-2 0 4 0,3 9-1 16,-4-2-5-16,-3 5-3 0,-1 2 49 0,-2 2-54 15,-3 2 46-15,-1 5-53 0,-3 1 0 16,0 0-5-16,-4 0 6 0,3-1-1 0,-3 1-26 0,3-6-23 16,0 0-20-16,1-6 1 0,2 2-44 15,1-7 18-15,1 1-48 0,3-3-7 0,-2-1-68 16,3-14-114-16,0 16-380 0,0-16-242 0</inkml:trace>
  <inkml:trace contextRef="#ctx0" brushRef="#br0" timeOffset="144492.67">29935 9253 365 0,'-6'-18'539'0,"-1"1"-191"0,2 2-13 0,0 1-112 16,1 2 21-16,3 2-76 0,-1 1 36 16,0-1-66-16,2 10-5 0,0-16-56 0,0 16 8 15,4-18-41-15,6 10 5 0,-1-1-25 16,3 1 17-16,8 1-31 0,1-2 25 0,3 4-35 16,9-3 29-16,4 4-36 0,0-2 32 0,4 0-32 15,1 4 27-15,2-1-39 0,3-2 38 0,-3 1-32 16,5 0 29-16,-1-3-31 0,12 0 23 0,-1 2-26 15,2-4 29-15,-9 4-29 0,8-2 36 0,-12 3-34 16,-1 0 33-16,-4 1-31 0,-3-3 34 0,-4 4-34 16,-8-1 37-16,-3 0-25 0,-5 2 28 0,-3 0-41 15,-17 1 37-15,27-2-33 0,-27 2 30 16,23 0-31-16,-23 0 30 0,18 3-33 16,-18-3 27-16,21 8-25 0,-14-1 21 0,0 0-21 15,0 1 32-15,0 4-29 0,-2 2 32 0,-1 1-24 16,-2 2 28-16,1 0-24 0,-2 1 22 0,-2 4-30 15,-2 4 32-15,1-2-24 0,-5 5 25 0,1 2-27 16,-3 1 21-16,-1 2 1 0,-1 0-3 0,-4 1-1 16,2 4-11-16,-1 0-17 0,1 0 21 0,1 0-40 15,3 2 26-15,2 1-22 0,2-1 25 0,1-2-18 16,4 1 25-16,2-2-34 0,0-1 34 0,-1-3-35 16,3-1 27-16,0-3-28 0,-2-4 29 0,1-3-38 15,-1-2 35-15,-2-3-34 16,0-2 34-16,-2-2-24 0,0-2 37 0,-1 0-30 15,-3-3 35-15,-1-1-35 0,-3-1 35 0,1-3-28 16,-4 1 28-16,-2-3-35 0,-4 0 42 0,-2-2-30 16,-3-2 30-16,-6 0-29 0,-6-3 32 0,-4 0-34 15,-2-1 36-15,-3-1-31 0,-5 0 23 0,-8-1-29 16,-2 1 33-16,-2 2-30 0,1-2 31 0,9 5-32 16,2-1 24-16,-1 1-27 0,0 2 26 0,3 0-35 15,1 0 27-15,2 2-17 0,6-2 28 0,2 3-4 16,9-1-5-16,1 0-11 0,7-2-22 15,1 1-38-15,4 2-21 0,15-3-36 0,-26 1-59 16,26-1-118-16,-19-4-440 0,19 4-262 16</inkml:trace>
  <inkml:trace contextRef="#ctx0" brushRef="#br0" timeOffset="144768.68">30271 9508 628 0,'4'-9'462'0,"0"-1"-93"0,0 2-89 16,-4 8-25-16,6-15-21 0,-6 15-27 0,4-11-30 16,-4 11-51-16,1-11-20 0,-1 11-24 0,0 0-15 15,0 0-11-15,0 0-14 0,0 0-9 0,0 0-5 16,3 13-5-16,-6-3-1 0,1 3-13 0,-2 0 5 15,-1 4-30-15,-1 3 29 0,0 1-29 0,1-1 27 16,-1 2-29-16,2-5 25 0,-1 4-64 16,-1-4 5-16,3-1-60 0,0-2-19 0,1-1-69 15,-1-2-99-15,3-11-393 0,-1 15-220 0</inkml:trace>
  <inkml:trace contextRef="#ctx0" brushRef="#br0" timeOffset="145282.65">30302 9514 465 0,'1'-20'496'0,"-1"7"-147"16,0-1-49-16,0 2-63 0,0 0-20 16,0 12 4-16,-1-18-82 0,1 18 20 0,0-14-79 15,0 14 14-15,0-12-48 0,0 12 18 0,0 0-45 16,0 0 22-16,1-8-6 0,-1 8-9 0,0 0 2 16,0 0-3-16,19 8-10 0,-19-8-2 0,21 8-10 15,-7-4-6-15,1 2-5 0,2 0-15 0,3-1 47 16,-4-2-58-16,1-1 8 0,-17-2 3 0,31 0 5 15,-31 0 3-15,33-1 3 0,-15 0 3 0,-2-5-5 16,-1 0 15-16,-1 1-2 0,-1-2 15 16,0-1 11-16,-4 1 5 0,-2 0 4 0,1 0-34 15,-8 7 34-15,8-10-32 0,-8 10 26 16,3-11-6-16,-3 11 2 0,0 0-2 0,-11-7-5 16,11 7-3-16,-19 0-3 0,19 0-5 0,-30 7 1 15,11 0-5-15,0-2 3 0,-3 8-9 0,1-4 8 16,-4 5-1-16,2-1-2 0,4 1-5 0,4-2-17 15,-2 2-17-15,4-3-25 0,2 2 3 0,3-3-4 16,2-1-6-16,6-9-28 0,-5 17 12 0,5-17-11 16,2 9-12-16,-2-9 2 0,8 6 2 0,-8-6 23 15,0 0 8-15,23 2 26 0,-23-2 3 16,24-5 33-16,-10-2 1 0,4-1 24 16,-1-1 26-16,1-4 7 0,-2 2 26 0,1 1 18 15,-2-2 4-15,2 2-5 0,-6 3-1 0,-2 0-9 16,0 2-25-16,-9 5-1 0,14-8-9 0,-14 8-9 15,12-7-4-15,-12 7-6 0,0 0-5 0,0 0-2 16,0 0-4-16,13 7-3 0,-13-7-8 0,2 10 8 16,-2-10-8-16,-4 19 4 0,2-6-3 0,-3 2 0 15,-1-2-4-15,1 2-13 0,-2 4-67 0,0-2 1 16,1 3-70-16,-3-3-93 0,1-2-120 0,1-3-225 16,2 2-120-16</inkml:trace>
  <inkml:trace contextRef="#ctx0" brushRef="#br0" timeOffset="145629.66">30664 9607 534 0,'12'-10'359'15,"-3"2"-87"-15,0 1-30 0,0 1-72 0,0-2 6 16,-9 8-54-16,14-8 2 0,-14 8-45 0,0 0 12 16,15-3-36-16,-15 3 13 0,0 0-30 0,8 7 6 15,-8-7-30-15,0 12 35 0,0-12-36 16,-4 13 36-16,-1-5-37 0,1 2 37 0,-6-1-41 15,1 1 32-15,0-1-36 0,-1-1 36 0,-1 2-43 16,0-3 51-16,1 1-48 0,1-3 40 16,1 2-46-16,8-7 39 0,-12 10-44 0,12-10 37 15,-10 9-39-15,10-9 38 0,-8 10-40 0,8-10 39 16,-4 10-43-16,4-10 42 0,1 16-41 0,-1-16 41 16,3 17-47-16,-1-5 48 0,1-2-51 0,0 2 51 15,0 0-42-15,0-2 50 0,0 3-32 0,-2-1 47 16,1-1-39-16,1 2 31 0,-2-3-34 15,-1-1 30-15,0 3-32 0,-1-3 36 0,-3 2-38 16,-2 0 34-16,-1 1-44 0,-5-2 36 0,-4 0-38 16,-3 0-9-16,-3-2-95 0,-9 3-110 0,-4-6-234 15,-2 2-189-15,-2-2-178 0</inkml:trace>
  <inkml:trace contextRef="#ctx0" brushRef="#br0" timeOffset="148819.87">28142 8918 447 0,'3'-11'423'15,"-3"11"-125"-15,0 0-46 0,0 0-73 16,5-8-15-16,-5 8-28 0,0 0 15 0,0 0-46 0,14 7 32 16,-7-1-60-16,0 7 86 0,3 4-48 15,-1 5 3-15,4 7-13 0,1 2 21 0,-4 3-20 16,4 5 0-16,-1 3-4 0,0 5-12 0,4 6-9 15,-4-2 47-15,3 1-61 0,-2 0-13 0,3 1-3 16,-2-1-9-16,0-4-13 0,-2-6 3 16,1-4-8-16,0 3 6 0,3-7-10 0,-3 0 5 15,0-3-15-15,-1 0 8 0,1-7-6 0,-5-4-10 16,1-2-18-16,-1-2-15 0,-3-3-22 16,-2-4-35-16,1 0-5 0,-5-9-89 0,7 10 3 15,-7-10-49-15,0 0-68 0,0 0-55 0,0 0-396 16,10-10-268-16</inkml:trace>
  <inkml:trace contextRef="#ctx0" brushRef="#br0" timeOffset="149179.87">28838 9008 199 0,'5'-18'651'0,"-1"2"-209"16,-2 1-91-16,1 0-78 0,-3 15-51 0,3-17-44 16,-3 17-35-16,-3-12-22 0,3 12-11 15,0 0 23-15,-23 4 3 0,3 9-18 0,-5 6 4 16,-6 5-21-16,-8 11 7 0,-6 5-9 0,-4 2 20 16,-2 6-3-16,-1 1-3 0,-1 4 12 0,0-1-44 15,-12 16 28-15,14-13-54 0,0 0-7 0,0 0-5 16,3 0-4-16,1-3-6 0,2-3-8 0,3-1 3 15,1-5-8-15,3-2-5 0,3-5 0 0,1-4-4 16,9-7-3-16,1-1 2 0,2-5-4 0,6-2-5 16,3-3 2-16,1-4-2 0,3 0-7 0,2-2-30 15,7-8-11-15,-13 13-31 0,13-13-50 16,0 0-81-16,0 0-28 0,0 0-24 16,0 0-42-16,7-9-132 0,1 2-390 0,3-3-395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64" name="Google Shape;64;p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2990467e5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g12990467e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990467e5a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12990467e5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46"/>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46"/>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6"/>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34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image" Target="../media/image19.png"/><Relationship Id="rId18" Type="http://schemas.openxmlformats.org/officeDocument/2006/relationships/customXml" Target="../ink/ink23.xml"/><Relationship Id="rId3" Type="http://schemas.openxmlformats.org/officeDocument/2006/relationships/image" Target="../media/image20.png"/><Relationship Id="rId21" Type="http://schemas.openxmlformats.org/officeDocument/2006/relationships/image" Target="../media/image24.png"/><Relationship Id="rId7" Type="http://schemas.openxmlformats.org/officeDocument/2006/relationships/image" Target="../media/image16.png"/><Relationship Id="rId12" Type="http://schemas.openxmlformats.org/officeDocument/2006/relationships/customXml" Target="../ink/ink20.xml"/><Relationship Id="rId17" Type="http://schemas.openxmlformats.org/officeDocument/2006/relationships/image" Target="../media/image22.png"/><Relationship Id="rId2" Type="http://schemas.openxmlformats.org/officeDocument/2006/relationships/customXml" Target="../ink/ink15.xml"/><Relationship Id="rId16" Type="http://schemas.openxmlformats.org/officeDocument/2006/relationships/customXml" Target="../ink/ink22.xml"/><Relationship Id="rId20"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18.png"/><Relationship Id="rId5" Type="http://schemas.openxmlformats.org/officeDocument/2006/relationships/image" Target="../media/image120.png"/><Relationship Id="rId15" Type="http://schemas.openxmlformats.org/officeDocument/2006/relationships/image" Target="../media/image21.png"/><Relationship Id="rId23" Type="http://schemas.openxmlformats.org/officeDocument/2006/relationships/image" Target="../media/image25.png"/><Relationship Id="rId10" Type="http://schemas.openxmlformats.org/officeDocument/2006/relationships/customXml" Target="../ink/ink19.xml"/><Relationship Id="rId19" Type="http://schemas.openxmlformats.org/officeDocument/2006/relationships/image" Target="../media/image23.png"/><Relationship Id="rId4" Type="http://schemas.openxmlformats.org/officeDocument/2006/relationships/customXml" Target="../ink/ink16.xml"/><Relationship Id="rId9" Type="http://schemas.openxmlformats.org/officeDocument/2006/relationships/image" Target="../media/image17.png"/><Relationship Id="rId14" Type="http://schemas.openxmlformats.org/officeDocument/2006/relationships/customXml" Target="../ink/ink21.xml"/><Relationship Id="rId22" Type="http://schemas.openxmlformats.org/officeDocument/2006/relationships/customXml" Target="../ink/ink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26.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8.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29.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2096137" y="1885870"/>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dirty="0">
                <a:solidFill>
                  <a:schemeClr val="dk1"/>
                </a:solidFill>
                <a:latin typeface="Calibri"/>
                <a:ea typeface="Calibri"/>
                <a:cs typeface="Calibri"/>
                <a:sym typeface="Calibri"/>
              </a:rPr>
              <a:t>Live Virtual </a:t>
            </a:r>
            <a:r>
              <a:rPr lang="en-IN" sz="4400" b="1" i="0" u="none" strike="noStrike" cap="none">
                <a:solidFill>
                  <a:schemeClr val="dk1"/>
                </a:solidFill>
                <a:latin typeface="Calibri"/>
                <a:ea typeface="Calibri"/>
                <a:cs typeface="Calibri"/>
                <a:sym typeface="Calibri"/>
              </a:rPr>
              <a:t>Class 5</a:t>
            </a:r>
            <a:endParaRPr sz="1400" b="1" i="0" u="none" strike="noStrike" cap="none" dirty="0">
              <a:solidFill>
                <a:schemeClr val="dk1"/>
              </a:solidFill>
              <a:latin typeface="Calibri"/>
              <a:ea typeface="Calibri"/>
              <a:cs typeface="Calibri"/>
              <a:sym typeface="Calibri"/>
            </a:endParaRPr>
          </a:p>
        </p:txBody>
      </p:sp>
      <p:sp>
        <p:nvSpPr>
          <p:cNvPr id="48" name="Google Shape;48;p1"/>
          <p:cNvSpPr txBox="1"/>
          <p:nvPr/>
        </p:nvSpPr>
        <p:spPr>
          <a:xfrm>
            <a:off x="2096062" y="3101515"/>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800" dirty="0"/>
              <a:t>Spring Boot with Microservices</a:t>
            </a:r>
            <a:br>
              <a:rPr lang="en-US" sz="2000" b="1" i="0" dirty="0">
                <a:solidFill>
                  <a:srgbClr val="222222"/>
                </a:solidFill>
                <a:effectLst/>
                <a:latin typeface="Arial" panose="020B0604020202020204" pitchFamily="34" charset="0"/>
              </a:rPr>
            </a:br>
            <a:r>
              <a:rPr lang="en-US" sz="4000" b="1" i="0" dirty="0">
                <a:solidFill>
                  <a:srgbClr val="222222"/>
                </a:solidFill>
                <a:effectLst/>
                <a:latin typeface="Arial" panose="020B0604020202020204" pitchFamily="34" charset="0"/>
              </a:rPr>
              <a:t>Rahul Dixit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175124-5046-04E2-D57C-AFFF072111BA}"/>
              </a:ext>
            </a:extLst>
          </p:cNvPr>
          <p:cNvSpPr>
            <a:spLocks noGrp="1"/>
          </p:cNvSpPr>
          <p:nvPr>
            <p:ph type="body" idx="1"/>
          </p:nvPr>
        </p:nvSpPr>
        <p:spPr>
          <a:xfrm>
            <a:off x="622300" y="1160003"/>
            <a:ext cx="10947400" cy="3727499"/>
          </a:xfrm>
        </p:spPr>
        <p:txBody>
          <a:bodyPr/>
          <a:lstStyle/>
          <a:p>
            <a:r>
              <a:rPr lang="en-US" dirty="0"/>
              <a:t>REST : Your Micro Services should be built on top of light weight protocol like REST.</a:t>
            </a:r>
          </a:p>
          <a:p>
            <a:pPr lvl="1"/>
            <a:r>
              <a:rPr lang="en-US" dirty="0"/>
              <a:t>Built following rest </a:t>
            </a:r>
            <a:r>
              <a:rPr lang="en-US" dirty="0" err="1"/>
              <a:t>api</a:t>
            </a:r>
            <a:r>
              <a:rPr lang="en-US" dirty="0"/>
              <a:t> standard &amp; Best Practices.</a:t>
            </a:r>
          </a:p>
          <a:p>
            <a:r>
              <a:rPr lang="en-US" dirty="0"/>
              <a:t>Small well chosen deployable units: Independently deployable units of small services.</a:t>
            </a:r>
          </a:p>
          <a:p>
            <a:r>
              <a:rPr lang="en-US" dirty="0"/>
              <a:t>Cloud Enabled: Possible t scaleup and down independent of each other.</a:t>
            </a:r>
          </a:p>
        </p:txBody>
      </p:sp>
      <p:sp>
        <p:nvSpPr>
          <p:cNvPr id="3" name="Title 2">
            <a:extLst>
              <a:ext uri="{FF2B5EF4-FFF2-40B4-BE49-F238E27FC236}">
                <a16:creationId xmlns:a16="http://schemas.microsoft.com/office/drawing/2014/main" id="{70DC97D0-78B4-A3F4-35BC-DE6D5F590582}"/>
              </a:ext>
            </a:extLst>
          </p:cNvPr>
          <p:cNvSpPr>
            <a:spLocks noGrp="1"/>
          </p:cNvSpPr>
          <p:nvPr>
            <p:ph type="title"/>
          </p:nvPr>
        </p:nvSpPr>
        <p:spPr/>
        <p:txBody>
          <a:bodyPr/>
          <a:lstStyle/>
          <a:p>
            <a:r>
              <a:rPr lang="en-US" dirty="0"/>
              <a:t>Understanding of microservices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0F06B84-EC7B-3E8F-BEA5-16ACB6E38F0A}"/>
                  </a:ext>
                </a:extLst>
              </p14:cNvPr>
              <p14:cNvContentPartPr/>
              <p14:nvPr/>
            </p14:nvContentPartPr>
            <p14:xfrm>
              <a:off x="5509440" y="3903120"/>
              <a:ext cx="4006800" cy="2328120"/>
            </p14:xfrm>
          </p:contentPart>
        </mc:Choice>
        <mc:Fallback>
          <p:pic>
            <p:nvPicPr>
              <p:cNvPr id="4" name="Ink 3">
                <a:extLst>
                  <a:ext uri="{FF2B5EF4-FFF2-40B4-BE49-F238E27FC236}">
                    <a16:creationId xmlns:a16="http://schemas.microsoft.com/office/drawing/2014/main" id="{60F06B84-EC7B-3E8F-BEA5-16ACB6E38F0A}"/>
                  </a:ext>
                </a:extLst>
              </p:cNvPr>
              <p:cNvPicPr/>
              <p:nvPr/>
            </p:nvPicPr>
            <p:blipFill>
              <a:blip r:embed="rId3"/>
              <a:stretch>
                <a:fillRect/>
              </a:stretch>
            </p:blipFill>
            <p:spPr>
              <a:xfrm>
                <a:off x="5500080" y="3893760"/>
                <a:ext cx="4025520" cy="2346840"/>
              </a:xfrm>
              <a:prstGeom prst="rect">
                <a:avLst/>
              </a:prstGeom>
            </p:spPr>
          </p:pic>
        </mc:Fallback>
      </mc:AlternateContent>
    </p:spTree>
    <p:extLst>
      <p:ext uri="{BB962C8B-B14F-4D97-AF65-F5344CB8AC3E}">
        <p14:creationId xmlns:p14="http://schemas.microsoft.com/office/powerpoint/2010/main" val="255743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BD79B0-6B71-558C-EB50-CC79EAD60E6B}"/>
              </a:ext>
            </a:extLst>
          </p:cNvPr>
          <p:cNvSpPr>
            <a:spLocks noGrp="1"/>
          </p:cNvSpPr>
          <p:nvPr>
            <p:ph type="body" idx="1"/>
          </p:nvPr>
        </p:nvSpPr>
        <p:spPr>
          <a:xfrm>
            <a:off x="622300" y="1160003"/>
            <a:ext cx="10947400" cy="4296886"/>
          </a:xfrm>
        </p:spPr>
        <p:txBody>
          <a:bodyPr/>
          <a:lstStyle/>
          <a:p>
            <a:r>
              <a:rPr lang="en-US" sz="2800" b="1" dirty="0"/>
              <a:t>Movie Service :</a:t>
            </a:r>
            <a:r>
              <a:rPr lang="en-US" sz="2800" dirty="0"/>
              <a:t> Central service managing movie details, showtimes and availability.</a:t>
            </a:r>
          </a:p>
          <a:p>
            <a:r>
              <a:rPr lang="en-US" sz="2800" b="1" dirty="0"/>
              <a:t>Booking Service :</a:t>
            </a:r>
            <a:r>
              <a:rPr lang="en-US" sz="2800" dirty="0"/>
              <a:t> Handle ticket booking , seat allocation and booking management.</a:t>
            </a:r>
          </a:p>
          <a:p>
            <a:r>
              <a:rPr lang="en-US" sz="2800" b="1" dirty="0"/>
              <a:t>Pricing Service :</a:t>
            </a:r>
            <a:r>
              <a:rPr lang="en-US" sz="2800" dirty="0"/>
              <a:t> Manage ticket pricing discounts and special offers.</a:t>
            </a:r>
          </a:p>
          <a:p>
            <a:r>
              <a:rPr lang="en-US" sz="2800" b="1" dirty="0"/>
              <a:t>Customer Service :</a:t>
            </a:r>
            <a:r>
              <a:rPr lang="en-US" sz="2800" dirty="0"/>
              <a:t> Manages customer profile , authentication and customer support.</a:t>
            </a:r>
          </a:p>
          <a:p>
            <a:r>
              <a:rPr lang="en-US" sz="2800" b="1" dirty="0"/>
              <a:t>Review Service :</a:t>
            </a:r>
            <a:r>
              <a:rPr lang="en-US" sz="2800" dirty="0"/>
              <a:t> Allow user to submit and view reviews , ratings and comments</a:t>
            </a:r>
          </a:p>
        </p:txBody>
      </p:sp>
      <p:sp>
        <p:nvSpPr>
          <p:cNvPr id="3" name="Title 2">
            <a:extLst>
              <a:ext uri="{FF2B5EF4-FFF2-40B4-BE49-F238E27FC236}">
                <a16:creationId xmlns:a16="http://schemas.microsoft.com/office/drawing/2014/main" id="{143778D1-7266-9C9D-E263-306BF6EAC53F}"/>
              </a:ext>
            </a:extLst>
          </p:cNvPr>
          <p:cNvSpPr>
            <a:spLocks noGrp="1"/>
          </p:cNvSpPr>
          <p:nvPr>
            <p:ph type="title"/>
          </p:nvPr>
        </p:nvSpPr>
        <p:spPr/>
        <p:txBody>
          <a:bodyPr/>
          <a:lstStyle/>
          <a:p>
            <a:r>
              <a:rPr lang="en-US" dirty="0"/>
              <a:t>Example : Movie Application </a:t>
            </a:r>
          </a:p>
        </p:txBody>
      </p:sp>
      <p:sp>
        <p:nvSpPr>
          <p:cNvPr id="4" name="Text Placeholder 1">
            <a:extLst>
              <a:ext uri="{FF2B5EF4-FFF2-40B4-BE49-F238E27FC236}">
                <a16:creationId xmlns:a16="http://schemas.microsoft.com/office/drawing/2014/main" id="{78D0A389-A599-0553-3E1D-CEDB5367BCBB}"/>
              </a:ext>
            </a:extLst>
          </p:cNvPr>
          <p:cNvSpPr txBox="1">
            <a:spLocks/>
          </p:cNvSpPr>
          <p:nvPr/>
        </p:nvSpPr>
        <p:spPr>
          <a:xfrm>
            <a:off x="971647" y="5456889"/>
            <a:ext cx="10947400" cy="726678"/>
          </a:xfrm>
          <a:prstGeom prst="rect">
            <a:avLst/>
          </a:prstGeom>
          <a:noFill/>
          <a:ln>
            <a:noFill/>
          </a:ln>
        </p:spPr>
        <p:txBody>
          <a:bodyPr spcFirstLastPara="1" wrap="square" lIns="16925" tIns="16925" rIns="16925" bIns="16925" anchor="t" anchorCtr="0">
            <a:sp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rgbClr val="A5A5A5"/>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rgbClr val="A5A5A5"/>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rgbClr val="A5A5A5"/>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25400" indent="0">
              <a:buNone/>
            </a:pPr>
            <a:r>
              <a:rPr lang="en-US" sz="2000" b="1" dirty="0">
                <a:solidFill>
                  <a:srgbClr val="FF0000"/>
                </a:solidFill>
              </a:rPr>
              <a:t>Microservice is target to provide small independent services which has a well defined boundaries and communicating with each other in lace of monolith application.</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8D8F049-24B8-C8FA-EEB3-50C7425D95BD}"/>
                  </a:ext>
                </a:extLst>
              </p14:cNvPr>
              <p14:cNvContentPartPr/>
              <p14:nvPr/>
            </p14:nvContentPartPr>
            <p14:xfrm>
              <a:off x="6237360" y="133920"/>
              <a:ext cx="5609520" cy="3659760"/>
            </p14:xfrm>
          </p:contentPart>
        </mc:Choice>
        <mc:Fallback>
          <p:pic>
            <p:nvPicPr>
              <p:cNvPr id="5" name="Ink 4">
                <a:extLst>
                  <a:ext uri="{FF2B5EF4-FFF2-40B4-BE49-F238E27FC236}">
                    <a16:creationId xmlns:a16="http://schemas.microsoft.com/office/drawing/2014/main" id="{A8D8F049-24B8-C8FA-EEB3-50C7425D95BD}"/>
                  </a:ext>
                </a:extLst>
              </p:cNvPr>
              <p:cNvPicPr/>
              <p:nvPr/>
            </p:nvPicPr>
            <p:blipFill>
              <a:blip r:embed="rId3"/>
              <a:stretch>
                <a:fillRect/>
              </a:stretch>
            </p:blipFill>
            <p:spPr>
              <a:xfrm>
                <a:off x="6228000" y="124560"/>
                <a:ext cx="5628240" cy="3678480"/>
              </a:xfrm>
              <a:prstGeom prst="rect">
                <a:avLst/>
              </a:prstGeom>
            </p:spPr>
          </p:pic>
        </mc:Fallback>
      </mc:AlternateContent>
    </p:spTree>
    <p:extLst>
      <p:ext uri="{BB962C8B-B14F-4D97-AF65-F5344CB8AC3E}">
        <p14:creationId xmlns:p14="http://schemas.microsoft.com/office/powerpoint/2010/main" val="386005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201DB-D21B-6DBC-C21B-2C253AA75ED5}"/>
              </a:ext>
            </a:extLst>
          </p:cNvPr>
          <p:cNvSpPr>
            <a:spLocks noGrp="1"/>
          </p:cNvSpPr>
          <p:nvPr>
            <p:ph type="body" idx="1"/>
          </p:nvPr>
        </p:nvSpPr>
        <p:spPr>
          <a:xfrm>
            <a:off x="622300" y="1160003"/>
            <a:ext cx="10947400" cy="5004772"/>
          </a:xfrm>
        </p:spPr>
        <p:txBody>
          <a:bodyPr/>
          <a:lstStyle/>
          <a:p>
            <a:pPr marL="539750" indent="-514350">
              <a:buFont typeface="+mj-lt"/>
              <a:buAutoNum type="arabicPeriod"/>
            </a:pPr>
            <a:r>
              <a:rPr lang="en-US" sz="2800" b="1" dirty="0"/>
              <a:t>New Technology &amp; Process adoption :</a:t>
            </a:r>
            <a:r>
              <a:rPr lang="en-US" sz="2800" dirty="0"/>
              <a:t> Team can adopt new technologies and process for individual services.</a:t>
            </a:r>
          </a:p>
          <a:p>
            <a:pPr marL="996950" lvl="1" indent="-514350"/>
            <a:r>
              <a:rPr lang="en-US" sz="2400" b="1" dirty="0"/>
              <a:t>Flexibility :</a:t>
            </a:r>
            <a:r>
              <a:rPr lang="en-US" sz="2400" dirty="0"/>
              <a:t>  Choose best frameworks and languages for each services </a:t>
            </a:r>
          </a:p>
          <a:p>
            <a:pPr marL="996950" lvl="1" indent="-514350"/>
            <a:r>
              <a:rPr lang="en-US" sz="2400" b="1" dirty="0"/>
              <a:t>Innovation :</a:t>
            </a:r>
            <a:r>
              <a:rPr lang="en-US" sz="2400" dirty="0"/>
              <a:t> Easier to experiment and use emerging technologies.</a:t>
            </a:r>
          </a:p>
          <a:p>
            <a:pPr marL="539750" indent="-514350">
              <a:buFont typeface="+mj-lt"/>
              <a:buAutoNum type="arabicPeriod"/>
            </a:pPr>
            <a:r>
              <a:rPr lang="en-US" sz="2800" b="1" dirty="0"/>
              <a:t>Dynamic Scaling :</a:t>
            </a:r>
            <a:r>
              <a:rPr lang="en-US" sz="2800" dirty="0"/>
              <a:t> Enable scaling and individual component based on demand.</a:t>
            </a:r>
          </a:p>
          <a:p>
            <a:pPr marL="996950" lvl="1" indent="-514350"/>
            <a:r>
              <a:rPr lang="en-US" sz="2400" b="1" dirty="0"/>
              <a:t>Efficiency :</a:t>
            </a:r>
            <a:r>
              <a:rPr lang="en-US" sz="2400" dirty="0"/>
              <a:t> scale only the services that need it reducing cost.</a:t>
            </a:r>
          </a:p>
          <a:p>
            <a:pPr marL="539750" indent="-514350">
              <a:buFont typeface="+mj-lt"/>
              <a:buAutoNum type="arabicPeriod"/>
            </a:pPr>
            <a:r>
              <a:rPr lang="en-US" sz="2800" b="1" dirty="0"/>
              <a:t>Faster release cycle :</a:t>
            </a:r>
            <a:r>
              <a:rPr lang="en-US" sz="2800" dirty="0"/>
              <a:t> smaller independent services can be developed tested and deployed more quickly.</a:t>
            </a:r>
          </a:p>
          <a:p>
            <a:pPr marL="996950" lvl="1" indent="-514350"/>
            <a:r>
              <a:rPr lang="en-US" sz="2400" b="1" dirty="0"/>
              <a:t>Agility :</a:t>
            </a:r>
            <a:r>
              <a:rPr lang="en-US" sz="2400" dirty="0"/>
              <a:t> Allows more frequently updates and quicker response to market demands </a:t>
            </a:r>
          </a:p>
        </p:txBody>
      </p:sp>
      <p:sp>
        <p:nvSpPr>
          <p:cNvPr id="3" name="Title 2">
            <a:extLst>
              <a:ext uri="{FF2B5EF4-FFF2-40B4-BE49-F238E27FC236}">
                <a16:creationId xmlns:a16="http://schemas.microsoft.com/office/drawing/2014/main" id="{32605966-206F-3A86-5AC2-3D539A8A62FA}"/>
              </a:ext>
            </a:extLst>
          </p:cNvPr>
          <p:cNvSpPr>
            <a:spLocks noGrp="1"/>
          </p:cNvSpPr>
          <p:nvPr>
            <p:ph type="title"/>
          </p:nvPr>
        </p:nvSpPr>
        <p:spPr/>
        <p:txBody>
          <a:bodyPr/>
          <a:lstStyle/>
          <a:p>
            <a:r>
              <a:rPr lang="en-US" dirty="0"/>
              <a:t>Advantages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640054A-73EA-5073-9674-25CDD8ACAE06}"/>
                  </a:ext>
                </a:extLst>
              </p14:cNvPr>
              <p14:cNvContentPartPr/>
              <p14:nvPr/>
            </p14:nvContentPartPr>
            <p14:xfrm>
              <a:off x="5992920" y="131760"/>
              <a:ext cx="4244400" cy="1159200"/>
            </p14:xfrm>
          </p:contentPart>
        </mc:Choice>
        <mc:Fallback>
          <p:pic>
            <p:nvPicPr>
              <p:cNvPr id="4" name="Ink 3">
                <a:extLst>
                  <a:ext uri="{FF2B5EF4-FFF2-40B4-BE49-F238E27FC236}">
                    <a16:creationId xmlns:a16="http://schemas.microsoft.com/office/drawing/2014/main" id="{B640054A-73EA-5073-9674-25CDD8ACAE06}"/>
                  </a:ext>
                </a:extLst>
              </p:cNvPr>
              <p:cNvPicPr/>
              <p:nvPr/>
            </p:nvPicPr>
            <p:blipFill>
              <a:blip r:embed="rId3"/>
              <a:stretch>
                <a:fillRect/>
              </a:stretch>
            </p:blipFill>
            <p:spPr>
              <a:xfrm>
                <a:off x="5983560" y="122400"/>
                <a:ext cx="4263120" cy="1177920"/>
              </a:xfrm>
              <a:prstGeom prst="rect">
                <a:avLst/>
              </a:prstGeom>
            </p:spPr>
          </p:pic>
        </mc:Fallback>
      </mc:AlternateContent>
    </p:spTree>
    <p:extLst>
      <p:ext uri="{BB962C8B-B14F-4D97-AF65-F5344CB8AC3E}">
        <p14:creationId xmlns:p14="http://schemas.microsoft.com/office/powerpoint/2010/main" val="162761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94FD69-E0EA-4067-B2C0-3049AFFF88EF}"/>
              </a:ext>
            </a:extLst>
          </p:cNvPr>
          <p:cNvSpPr>
            <a:spLocks noGrp="1"/>
          </p:cNvSpPr>
          <p:nvPr>
            <p:ph type="body" idx="1"/>
          </p:nvPr>
        </p:nvSpPr>
        <p:spPr>
          <a:xfrm>
            <a:off x="622300" y="1160003"/>
            <a:ext cx="10947400" cy="5066327"/>
          </a:xfrm>
        </p:spPr>
        <p:txBody>
          <a:bodyPr/>
          <a:lstStyle/>
          <a:p>
            <a:r>
              <a:rPr lang="en-US" sz="2400" dirty="0"/>
              <a:t>Bounded Context : Defining clear boundaries for each service is crucial but challenging.</a:t>
            </a:r>
          </a:p>
          <a:p>
            <a:pPr lvl="1"/>
            <a:r>
              <a:rPr lang="en-US" sz="2000" dirty="0"/>
              <a:t>What should do : what should not do : @The Initial phase of development we don’t know the exact boundaries.</a:t>
            </a:r>
          </a:p>
          <a:p>
            <a:r>
              <a:rPr lang="en-US" sz="2400" dirty="0"/>
              <a:t>Configuration Management : Managing configuration for multiple services across environment can be complex.</a:t>
            </a:r>
          </a:p>
          <a:p>
            <a:pPr lvl="1"/>
            <a:r>
              <a:rPr lang="en-US" sz="2000" dirty="0"/>
              <a:t>100’s of microservices X multiple instances Y multiple environment Z.</a:t>
            </a:r>
          </a:p>
          <a:p>
            <a:r>
              <a:rPr lang="en-US" sz="2400" dirty="0"/>
              <a:t>Dynamic Scaling : Scaling services up or down in response to demand require robust infrastructure.</a:t>
            </a:r>
          </a:p>
          <a:p>
            <a:r>
              <a:rPr lang="en-US" sz="2400" dirty="0"/>
              <a:t>Visibility : Ensuring you have insights into services performance and health across the system is essential.</a:t>
            </a:r>
          </a:p>
          <a:p>
            <a:pPr lvl="1"/>
            <a:r>
              <a:rPr lang="en-US" sz="2000" dirty="0"/>
              <a:t>Need to Monitoring the system : Which microservices has an error : which is down : find bug: should be automated  </a:t>
            </a:r>
          </a:p>
        </p:txBody>
      </p:sp>
      <p:sp>
        <p:nvSpPr>
          <p:cNvPr id="3" name="Title 2">
            <a:extLst>
              <a:ext uri="{FF2B5EF4-FFF2-40B4-BE49-F238E27FC236}">
                <a16:creationId xmlns:a16="http://schemas.microsoft.com/office/drawing/2014/main" id="{8CBE7C3D-9C49-6CE8-F7E1-B206051517D5}"/>
              </a:ext>
            </a:extLst>
          </p:cNvPr>
          <p:cNvSpPr>
            <a:spLocks noGrp="1"/>
          </p:cNvSpPr>
          <p:nvPr>
            <p:ph type="title"/>
          </p:nvPr>
        </p:nvSpPr>
        <p:spPr/>
        <p:txBody>
          <a:bodyPr/>
          <a:lstStyle/>
          <a:p>
            <a:r>
              <a:rPr lang="en-US" dirty="0"/>
              <a:t>Challenges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9EB41E3-4B7E-3C78-D0F2-043F4BAAA4D4}"/>
                  </a:ext>
                </a:extLst>
              </p14:cNvPr>
              <p14:cNvContentPartPr/>
              <p14:nvPr/>
            </p14:nvContentPartPr>
            <p14:xfrm>
              <a:off x="4129560" y="60840"/>
              <a:ext cx="7646040" cy="3561120"/>
            </p14:xfrm>
          </p:contentPart>
        </mc:Choice>
        <mc:Fallback>
          <p:pic>
            <p:nvPicPr>
              <p:cNvPr id="4" name="Ink 3">
                <a:extLst>
                  <a:ext uri="{FF2B5EF4-FFF2-40B4-BE49-F238E27FC236}">
                    <a16:creationId xmlns:a16="http://schemas.microsoft.com/office/drawing/2014/main" id="{C9EB41E3-4B7E-3C78-D0F2-043F4BAAA4D4}"/>
                  </a:ext>
                </a:extLst>
              </p:cNvPr>
              <p:cNvPicPr/>
              <p:nvPr/>
            </p:nvPicPr>
            <p:blipFill>
              <a:blip r:embed="rId3"/>
              <a:stretch>
                <a:fillRect/>
              </a:stretch>
            </p:blipFill>
            <p:spPr>
              <a:xfrm>
                <a:off x="4120200" y="51480"/>
                <a:ext cx="7664760" cy="3579840"/>
              </a:xfrm>
              <a:prstGeom prst="rect">
                <a:avLst/>
              </a:prstGeom>
            </p:spPr>
          </p:pic>
        </mc:Fallback>
      </mc:AlternateContent>
    </p:spTree>
    <p:extLst>
      <p:ext uri="{BB962C8B-B14F-4D97-AF65-F5344CB8AC3E}">
        <p14:creationId xmlns:p14="http://schemas.microsoft.com/office/powerpoint/2010/main" val="232616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70D4C0-FB25-1B58-3B3F-F08DD0435AF8}"/>
              </a:ext>
            </a:extLst>
          </p:cNvPr>
          <p:cNvSpPr>
            <a:spLocks noGrp="1"/>
          </p:cNvSpPr>
          <p:nvPr>
            <p:ph type="body" idx="1"/>
          </p:nvPr>
        </p:nvSpPr>
        <p:spPr>
          <a:xfrm>
            <a:off x="622300" y="1160003"/>
            <a:ext cx="10947400" cy="2157839"/>
          </a:xfrm>
        </p:spPr>
        <p:txBody>
          <a:bodyPr/>
          <a:lstStyle/>
          <a:p>
            <a:r>
              <a:rPr lang="en-US" dirty="0"/>
              <a:t>Interdependencies : Services can a “Pack of cards” where failure in one can affect.</a:t>
            </a:r>
          </a:p>
          <a:p>
            <a:r>
              <a:rPr lang="en-US" dirty="0"/>
              <a:t>Orchestration : Coordinating multiple services to work together seamlessly is critical </a:t>
            </a:r>
            <a:r>
              <a:rPr lang="en-US"/>
              <a:t>and challenging.</a:t>
            </a:r>
            <a:endParaRPr lang="en-US" dirty="0"/>
          </a:p>
        </p:txBody>
      </p:sp>
      <p:sp>
        <p:nvSpPr>
          <p:cNvPr id="3" name="Title 2">
            <a:extLst>
              <a:ext uri="{FF2B5EF4-FFF2-40B4-BE49-F238E27FC236}">
                <a16:creationId xmlns:a16="http://schemas.microsoft.com/office/drawing/2014/main" id="{17B1C77E-0853-035F-8801-5B7A7684E249}"/>
              </a:ext>
            </a:extLst>
          </p:cNvPr>
          <p:cNvSpPr>
            <a:spLocks noGrp="1"/>
          </p:cNvSpPr>
          <p:nvPr>
            <p:ph type="title"/>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B9CD5DF-BA7C-A73A-69C4-847AF4171FED}"/>
                  </a:ext>
                </a:extLst>
              </p14:cNvPr>
              <p14:cNvContentPartPr/>
              <p14:nvPr/>
            </p14:nvContentPartPr>
            <p14:xfrm>
              <a:off x="1189080" y="183240"/>
              <a:ext cx="6778080" cy="1595520"/>
            </p14:xfrm>
          </p:contentPart>
        </mc:Choice>
        <mc:Fallback>
          <p:pic>
            <p:nvPicPr>
              <p:cNvPr id="4" name="Ink 3">
                <a:extLst>
                  <a:ext uri="{FF2B5EF4-FFF2-40B4-BE49-F238E27FC236}">
                    <a16:creationId xmlns:a16="http://schemas.microsoft.com/office/drawing/2014/main" id="{FB9CD5DF-BA7C-A73A-69C4-847AF4171FED}"/>
                  </a:ext>
                </a:extLst>
              </p:cNvPr>
              <p:cNvPicPr/>
              <p:nvPr/>
            </p:nvPicPr>
            <p:blipFill>
              <a:blip r:embed="rId3"/>
              <a:stretch>
                <a:fillRect/>
              </a:stretch>
            </p:blipFill>
            <p:spPr>
              <a:xfrm>
                <a:off x="1179720" y="173880"/>
                <a:ext cx="6796800" cy="1614240"/>
              </a:xfrm>
              <a:prstGeom prst="rect">
                <a:avLst/>
              </a:prstGeom>
            </p:spPr>
          </p:pic>
        </mc:Fallback>
      </mc:AlternateContent>
    </p:spTree>
    <p:extLst>
      <p:ext uri="{BB962C8B-B14F-4D97-AF65-F5344CB8AC3E}">
        <p14:creationId xmlns:p14="http://schemas.microsoft.com/office/powerpoint/2010/main" val="556906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endParaRPr sz="3200" b="1" dirty="0">
              <a:latin typeface="Calibri"/>
              <a:ea typeface="Calibri"/>
              <a:cs typeface="Calibri"/>
              <a:sym typeface="Calibri"/>
            </a:endParaRPr>
          </a:p>
        </p:txBody>
      </p:sp>
      <p:sp>
        <p:nvSpPr>
          <p:cNvPr id="5" name="TextBox 4">
            <a:extLst>
              <a:ext uri="{FF2B5EF4-FFF2-40B4-BE49-F238E27FC236}">
                <a16:creationId xmlns:a16="http://schemas.microsoft.com/office/drawing/2014/main" id="{60F2497B-4826-8D50-99D7-09B8247784A7}"/>
              </a:ext>
            </a:extLst>
          </p:cNvPr>
          <p:cNvSpPr txBox="1"/>
          <p:nvPr/>
        </p:nvSpPr>
        <p:spPr>
          <a:xfrm>
            <a:off x="622300" y="1297690"/>
            <a:ext cx="10947400" cy="1384995"/>
          </a:xfrm>
          <a:prstGeom prst="rect">
            <a:avLst/>
          </a:prstGeom>
          <a:noFill/>
        </p:spPr>
        <p:txBody>
          <a:bodyPr wrap="square">
            <a:spAutoFit/>
          </a:bodyPr>
          <a:lstStyle/>
          <a:p>
            <a:r>
              <a:rPr lang="en-US" sz="2800" dirty="0"/>
              <a:t>Microservices architecture is an architectural style where an application is composed of multiple small, independent services that work together to fulfill business functionalities. </a:t>
            </a:r>
          </a:p>
        </p:txBody>
      </p:sp>
      <p:sp>
        <p:nvSpPr>
          <p:cNvPr id="7" name="TextBox 6">
            <a:extLst>
              <a:ext uri="{FF2B5EF4-FFF2-40B4-BE49-F238E27FC236}">
                <a16:creationId xmlns:a16="http://schemas.microsoft.com/office/drawing/2014/main" id="{EECBF5C1-393C-95DE-6BC2-6682F85F4CCB}"/>
              </a:ext>
            </a:extLst>
          </p:cNvPr>
          <p:cNvSpPr txBox="1"/>
          <p:nvPr/>
        </p:nvSpPr>
        <p:spPr>
          <a:xfrm>
            <a:off x="622300" y="2682685"/>
            <a:ext cx="11278969" cy="3539430"/>
          </a:xfrm>
          <a:prstGeom prst="rect">
            <a:avLst/>
          </a:prstGeom>
          <a:noFill/>
        </p:spPr>
        <p:txBody>
          <a:bodyPr wrap="square">
            <a:spAutoFit/>
          </a:bodyPr>
          <a:lstStyle/>
          <a:p>
            <a:r>
              <a:rPr lang="en-US" sz="3200" dirty="0"/>
              <a:t>Here are some key aspects of microservices architecture:</a:t>
            </a:r>
          </a:p>
          <a:p>
            <a:pPr marL="457200" indent="-457200">
              <a:buFont typeface="+mj-lt"/>
              <a:buAutoNum type="arabicPeriod"/>
            </a:pPr>
            <a:r>
              <a:rPr lang="en-US" sz="2400" b="1" dirty="0"/>
              <a:t>Decentralized Data Management : </a:t>
            </a:r>
            <a:r>
              <a:rPr lang="en-US" sz="2400" dirty="0"/>
              <a:t>each service has its own dedicated database or data store.</a:t>
            </a:r>
          </a:p>
          <a:p>
            <a:pPr marL="457200" indent="-457200">
              <a:buFont typeface="+mj-lt"/>
              <a:buAutoNum type="arabicPeriod"/>
            </a:pPr>
            <a:r>
              <a:rPr lang="en-US" sz="2400" b="1" dirty="0"/>
              <a:t>Service Independence and Autonomy : </a:t>
            </a:r>
            <a:r>
              <a:rPr lang="en-US" sz="2400" dirty="0"/>
              <a:t>Each service is responsible for a specific business capability and operates independently of other services.</a:t>
            </a:r>
          </a:p>
          <a:p>
            <a:pPr marL="457200" indent="-457200">
              <a:buFont typeface="+mj-lt"/>
              <a:buAutoNum type="arabicPeriod"/>
            </a:pPr>
            <a:r>
              <a:rPr lang="en-US" sz="2400" b="1" dirty="0"/>
              <a:t>Scalability and Fault Tolerance : </a:t>
            </a:r>
            <a:r>
              <a:rPr lang="en-US" sz="2400" dirty="0"/>
              <a:t>Microservices architecture enables horizontal scalability, where individual services can be scaled independently based on their specific demands. This allows efficient resource utilization and better handling of varying traffic patterns.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A30E29-80C3-FAB8-C2A4-199C6D0010D1}"/>
              </a:ext>
            </a:extLst>
          </p:cNvPr>
          <p:cNvSpPr>
            <a:spLocks noGrp="1"/>
          </p:cNvSpPr>
          <p:nvPr>
            <p:ph type="body" idx="1"/>
          </p:nvPr>
        </p:nvSpPr>
        <p:spPr>
          <a:xfrm>
            <a:off x="622300" y="1160003"/>
            <a:ext cx="10947400" cy="2573337"/>
          </a:xfrm>
        </p:spPr>
        <p:txBody>
          <a:bodyPr/>
          <a:lstStyle/>
          <a:p>
            <a:pPr marL="25400" indent="0">
              <a:buNone/>
            </a:pPr>
            <a:r>
              <a:rPr lang="en-US" dirty="0"/>
              <a:t>4</a:t>
            </a:r>
            <a:r>
              <a:rPr lang="en-US" b="1" dirty="0"/>
              <a:t>. API Gateways and Service Discovery : </a:t>
            </a:r>
            <a:r>
              <a:rPr lang="en-US" dirty="0"/>
              <a:t>an API gateway acts as a single entry point for clients to interact with the system. The API gateway handles requests from clients, performs necessary authentication, routing, and load balancing, and forwards the requests to the appropriate microservices.</a:t>
            </a:r>
          </a:p>
        </p:txBody>
      </p:sp>
      <p:sp>
        <p:nvSpPr>
          <p:cNvPr id="3" name="Title 2">
            <a:extLst>
              <a:ext uri="{FF2B5EF4-FFF2-40B4-BE49-F238E27FC236}">
                <a16:creationId xmlns:a16="http://schemas.microsoft.com/office/drawing/2014/main" id="{968BB065-0DD3-6AD9-F5DB-1EC612AC78B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70875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5FF0996A-DFD9-61AA-3A4C-53386BDA8AB0}"/>
              </a:ext>
            </a:extLst>
          </p:cNvPr>
          <p:cNvPicPr/>
          <p:nvPr/>
        </p:nvPicPr>
        <p:blipFill>
          <a:blip r:embed="rId2" cstate="print"/>
          <a:stretch>
            <a:fillRect/>
          </a:stretch>
        </p:blipFill>
        <p:spPr>
          <a:xfrm>
            <a:off x="2016369" y="1998095"/>
            <a:ext cx="8159261" cy="3178816"/>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5D4AA2C-907D-CFD6-19D9-F8214765C129}"/>
                  </a:ext>
                </a:extLst>
              </p14:cNvPr>
              <p14:cNvContentPartPr/>
              <p14:nvPr/>
            </p14:nvContentPartPr>
            <p14:xfrm>
              <a:off x="172440" y="1797480"/>
              <a:ext cx="1859760" cy="4154400"/>
            </p14:xfrm>
          </p:contentPart>
        </mc:Choice>
        <mc:Fallback>
          <p:pic>
            <p:nvPicPr>
              <p:cNvPr id="2" name="Ink 1">
                <a:extLst>
                  <a:ext uri="{FF2B5EF4-FFF2-40B4-BE49-F238E27FC236}">
                    <a16:creationId xmlns:a16="http://schemas.microsoft.com/office/drawing/2014/main" id="{D5D4AA2C-907D-CFD6-19D9-F8214765C129}"/>
                  </a:ext>
                </a:extLst>
              </p:cNvPr>
              <p:cNvPicPr/>
              <p:nvPr/>
            </p:nvPicPr>
            <p:blipFill>
              <a:blip r:embed="rId4"/>
              <a:stretch>
                <a:fillRect/>
              </a:stretch>
            </p:blipFill>
            <p:spPr>
              <a:xfrm>
                <a:off x="163080" y="1788120"/>
                <a:ext cx="1878480" cy="4173120"/>
              </a:xfrm>
              <a:prstGeom prst="rect">
                <a:avLst/>
              </a:prstGeom>
            </p:spPr>
          </p:pic>
        </mc:Fallback>
      </mc:AlternateContent>
    </p:spTree>
    <p:extLst>
      <p:ext uri="{BB962C8B-B14F-4D97-AF65-F5344CB8AC3E}">
        <p14:creationId xmlns:p14="http://schemas.microsoft.com/office/powerpoint/2010/main" val="137124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C2D433-E203-200D-D785-D36CFBA2C302}"/>
              </a:ext>
            </a:extLst>
          </p:cNvPr>
          <p:cNvSpPr>
            <a:spLocks noGrp="1"/>
          </p:cNvSpPr>
          <p:nvPr>
            <p:ph type="body" idx="1"/>
          </p:nvPr>
        </p:nvSpPr>
        <p:spPr>
          <a:xfrm>
            <a:off x="622300" y="1160002"/>
            <a:ext cx="10842870" cy="3777834"/>
          </a:xfrm>
        </p:spPr>
        <p:txBody>
          <a:bodyPr/>
          <a:lstStyle/>
          <a:p>
            <a:pPr marL="12560" marR="1004196" algn="just">
              <a:lnSpc>
                <a:spcPct val="101899"/>
              </a:lnSpc>
              <a:spcBef>
                <a:spcPts val="35"/>
              </a:spcBef>
            </a:pPr>
            <a:r>
              <a:rPr lang="en-US" sz="2400" spc="-15" dirty="0">
                <a:solidFill>
                  <a:srgbClr val="212121"/>
                </a:solidFill>
                <a:latin typeface="Trebuchet MS"/>
                <a:cs typeface="Trebuchet MS"/>
              </a:rPr>
              <a:t>Bounded</a:t>
            </a:r>
            <a:r>
              <a:rPr lang="en-US" sz="2400" spc="-267" dirty="0">
                <a:solidFill>
                  <a:srgbClr val="212121"/>
                </a:solidFill>
                <a:latin typeface="Trebuchet MS"/>
                <a:cs typeface="Trebuchet MS"/>
              </a:rPr>
              <a:t> </a:t>
            </a:r>
            <a:r>
              <a:rPr lang="en-US" sz="2400" spc="-59" dirty="0">
                <a:solidFill>
                  <a:srgbClr val="212121"/>
                </a:solidFill>
                <a:latin typeface="Trebuchet MS"/>
                <a:cs typeface="Trebuchet MS"/>
              </a:rPr>
              <a:t>Con</a:t>
            </a:r>
            <a:r>
              <a:rPr lang="en-US" sz="2400" spc="-74" dirty="0">
                <a:solidFill>
                  <a:srgbClr val="212121"/>
                </a:solidFill>
                <a:latin typeface="Trebuchet MS"/>
                <a:cs typeface="Trebuchet MS"/>
              </a:rPr>
              <a:t>t</a:t>
            </a:r>
            <a:r>
              <a:rPr lang="en-US" sz="2400" spc="-153" dirty="0">
                <a:solidFill>
                  <a:srgbClr val="212121"/>
                </a:solidFill>
                <a:latin typeface="Trebuchet MS"/>
                <a:cs typeface="Trebuchet MS"/>
              </a:rPr>
              <a:t>e</a:t>
            </a:r>
            <a:r>
              <a:rPr lang="en-US" sz="2400" spc="-129" dirty="0">
                <a:solidFill>
                  <a:srgbClr val="212121"/>
                </a:solidFill>
                <a:latin typeface="Trebuchet MS"/>
                <a:cs typeface="Trebuchet MS"/>
              </a:rPr>
              <a:t>xt  : Deciding the boundary is an Evolutionary process.</a:t>
            </a:r>
          </a:p>
          <a:p>
            <a:pPr marL="12560" marR="1004196">
              <a:lnSpc>
                <a:spcPct val="101899"/>
              </a:lnSpc>
              <a:spcBef>
                <a:spcPts val="35"/>
              </a:spcBef>
            </a:pPr>
            <a:r>
              <a:rPr lang="en-US" sz="2400" spc="-64" dirty="0">
                <a:solidFill>
                  <a:srgbClr val="212121"/>
                </a:solidFill>
                <a:latin typeface="Trebuchet MS"/>
                <a:cs typeface="Trebuchet MS"/>
              </a:rPr>
              <a:t>Configu</a:t>
            </a:r>
            <a:r>
              <a:rPr lang="en-US" sz="2400" spc="-124" dirty="0">
                <a:solidFill>
                  <a:srgbClr val="212121"/>
                </a:solidFill>
                <a:latin typeface="Trebuchet MS"/>
                <a:cs typeface="Trebuchet MS"/>
              </a:rPr>
              <a:t>r</a:t>
            </a:r>
            <a:r>
              <a:rPr lang="en-US" sz="2400" spc="-59" dirty="0">
                <a:solidFill>
                  <a:srgbClr val="212121"/>
                </a:solidFill>
                <a:latin typeface="Trebuchet MS"/>
                <a:cs typeface="Trebuchet MS"/>
              </a:rPr>
              <a:t>ation</a:t>
            </a:r>
            <a:r>
              <a:rPr lang="en-US" sz="2400" spc="-267" dirty="0">
                <a:solidFill>
                  <a:srgbClr val="212121"/>
                </a:solidFill>
                <a:latin typeface="Trebuchet MS"/>
                <a:cs typeface="Trebuchet MS"/>
              </a:rPr>
              <a:t> </a:t>
            </a:r>
            <a:r>
              <a:rPr lang="en-US" sz="2400" spc="-5" dirty="0">
                <a:solidFill>
                  <a:srgbClr val="212121"/>
                </a:solidFill>
                <a:latin typeface="Trebuchet MS"/>
                <a:cs typeface="Trebuchet MS"/>
              </a:rPr>
              <a:t>Mana</a:t>
            </a:r>
            <a:r>
              <a:rPr lang="en-US" sz="2400" spc="-45" dirty="0">
                <a:solidFill>
                  <a:srgbClr val="212121"/>
                </a:solidFill>
                <a:latin typeface="Trebuchet MS"/>
                <a:cs typeface="Trebuchet MS"/>
              </a:rPr>
              <a:t>g</a:t>
            </a:r>
            <a:r>
              <a:rPr lang="en-US" sz="2400" spc="-89" dirty="0">
                <a:solidFill>
                  <a:srgbClr val="212121"/>
                </a:solidFill>
                <a:latin typeface="Trebuchet MS"/>
                <a:cs typeface="Trebuchet MS"/>
              </a:rPr>
              <a:t>ement : There are many microservices with multiple instances . How is the Configuration Done?</a:t>
            </a:r>
            <a:endParaRPr lang="en-US" sz="2400" dirty="0">
              <a:latin typeface="Trebuchet MS"/>
              <a:cs typeface="Trebuchet MS"/>
            </a:endParaRPr>
          </a:p>
          <a:p>
            <a:pPr marL="12560" marR="5024">
              <a:lnSpc>
                <a:spcPts val="3264"/>
              </a:lnSpc>
              <a:spcBef>
                <a:spcPts val="119"/>
              </a:spcBef>
            </a:pPr>
            <a:r>
              <a:rPr lang="en-US" sz="2400" spc="-49" dirty="0">
                <a:solidFill>
                  <a:srgbClr val="212121"/>
                </a:solidFill>
                <a:latin typeface="Trebuchet MS"/>
                <a:cs typeface="Trebuchet MS"/>
              </a:rPr>
              <a:t>Dynamic</a:t>
            </a:r>
            <a:r>
              <a:rPr lang="en-US" sz="2400" spc="-267" dirty="0">
                <a:solidFill>
                  <a:srgbClr val="212121"/>
                </a:solidFill>
                <a:latin typeface="Trebuchet MS"/>
                <a:cs typeface="Trebuchet MS"/>
              </a:rPr>
              <a:t> </a:t>
            </a:r>
            <a:r>
              <a:rPr lang="en-US" sz="2400" spc="15" dirty="0">
                <a:solidFill>
                  <a:srgbClr val="212121"/>
                </a:solidFill>
                <a:latin typeface="Trebuchet MS"/>
                <a:cs typeface="Trebuchet MS"/>
              </a:rPr>
              <a:t>S</a:t>
            </a:r>
            <a:r>
              <a:rPr lang="en-US" sz="2400" spc="-15" dirty="0">
                <a:solidFill>
                  <a:srgbClr val="212121"/>
                </a:solidFill>
                <a:latin typeface="Trebuchet MS"/>
                <a:cs typeface="Trebuchet MS"/>
              </a:rPr>
              <a:t>c</a:t>
            </a:r>
            <a:r>
              <a:rPr lang="en-US" sz="2400" spc="-94" dirty="0">
                <a:solidFill>
                  <a:srgbClr val="212121"/>
                </a:solidFill>
                <a:latin typeface="Trebuchet MS"/>
                <a:cs typeface="Trebuchet MS"/>
              </a:rPr>
              <a:t>ale</a:t>
            </a:r>
            <a:r>
              <a:rPr lang="en-US" sz="2400" spc="-267" dirty="0">
                <a:solidFill>
                  <a:srgbClr val="212121"/>
                </a:solidFill>
                <a:latin typeface="Trebuchet MS"/>
                <a:cs typeface="Trebuchet MS"/>
              </a:rPr>
              <a:t> </a:t>
            </a:r>
            <a:r>
              <a:rPr lang="en-US" sz="2400" spc="-10" dirty="0">
                <a:solidFill>
                  <a:srgbClr val="212121"/>
                </a:solidFill>
                <a:latin typeface="Trebuchet MS"/>
                <a:cs typeface="Trebuchet MS"/>
              </a:rPr>
              <a:t>Up</a:t>
            </a:r>
            <a:r>
              <a:rPr lang="en-US" sz="2400" spc="-267" dirty="0">
                <a:solidFill>
                  <a:srgbClr val="212121"/>
                </a:solidFill>
                <a:latin typeface="Trebuchet MS"/>
                <a:cs typeface="Trebuchet MS"/>
              </a:rPr>
              <a:t> </a:t>
            </a:r>
            <a:r>
              <a:rPr lang="en-US" sz="2400" spc="-15" dirty="0">
                <a:solidFill>
                  <a:srgbClr val="212121"/>
                </a:solidFill>
                <a:latin typeface="Trebuchet MS"/>
                <a:cs typeface="Trebuchet MS"/>
              </a:rPr>
              <a:t>and</a:t>
            </a:r>
            <a:r>
              <a:rPr lang="en-US" sz="2400" spc="-267" dirty="0">
                <a:solidFill>
                  <a:srgbClr val="212121"/>
                </a:solidFill>
                <a:latin typeface="Trebuchet MS"/>
                <a:cs typeface="Trebuchet MS"/>
              </a:rPr>
              <a:t> </a:t>
            </a:r>
            <a:r>
              <a:rPr lang="en-US" sz="2400" spc="15" dirty="0">
                <a:solidFill>
                  <a:srgbClr val="212121"/>
                </a:solidFill>
                <a:latin typeface="Trebuchet MS"/>
                <a:cs typeface="Trebuchet MS"/>
              </a:rPr>
              <a:t>S</a:t>
            </a:r>
            <a:r>
              <a:rPr lang="en-US" sz="2400" spc="-15" dirty="0">
                <a:solidFill>
                  <a:srgbClr val="212121"/>
                </a:solidFill>
                <a:latin typeface="Trebuchet MS"/>
                <a:cs typeface="Trebuchet MS"/>
              </a:rPr>
              <a:t>c</a:t>
            </a:r>
            <a:r>
              <a:rPr lang="en-US" sz="2400" spc="-94" dirty="0">
                <a:solidFill>
                  <a:srgbClr val="212121"/>
                </a:solidFill>
                <a:latin typeface="Trebuchet MS"/>
                <a:cs typeface="Trebuchet MS"/>
              </a:rPr>
              <a:t>ale</a:t>
            </a:r>
            <a:r>
              <a:rPr lang="en-US" sz="2400" spc="-267" dirty="0">
                <a:solidFill>
                  <a:srgbClr val="212121"/>
                </a:solidFill>
                <a:latin typeface="Trebuchet MS"/>
                <a:cs typeface="Trebuchet MS"/>
              </a:rPr>
              <a:t> </a:t>
            </a:r>
            <a:r>
              <a:rPr lang="en-US" sz="2400" spc="5" dirty="0">
                <a:solidFill>
                  <a:srgbClr val="212121"/>
                </a:solidFill>
                <a:latin typeface="Trebuchet MS"/>
                <a:cs typeface="Trebuchet MS"/>
              </a:rPr>
              <a:t>D</a:t>
            </a:r>
            <a:r>
              <a:rPr lang="en-US" sz="2400" spc="-10" dirty="0">
                <a:solidFill>
                  <a:srgbClr val="212121"/>
                </a:solidFill>
                <a:latin typeface="Trebuchet MS"/>
                <a:cs typeface="Trebuchet MS"/>
              </a:rPr>
              <a:t>o</a:t>
            </a:r>
            <a:r>
              <a:rPr lang="en-US" sz="2400" spc="-30" dirty="0">
                <a:solidFill>
                  <a:srgbClr val="212121"/>
                </a:solidFill>
                <a:latin typeface="Trebuchet MS"/>
                <a:cs typeface="Trebuchet MS"/>
              </a:rPr>
              <a:t>wn : Load Balancing</a:t>
            </a:r>
          </a:p>
          <a:p>
            <a:pPr marL="12560" marR="5024">
              <a:lnSpc>
                <a:spcPts val="3264"/>
              </a:lnSpc>
              <a:spcBef>
                <a:spcPts val="119"/>
              </a:spcBef>
            </a:pPr>
            <a:r>
              <a:rPr lang="en-US" sz="2400" spc="-94" dirty="0">
                <a:solidFill>
                  <a:srgbClr val="212121"/>
                </a:solidFill>
                <a:latin typeface="Trebuchet MS"/>
                <a:cs typeface="Trebuchet MS"/>
              </a:rPr>
              <a:t>Visibility : Need Monitoring | When service has an error | Which service is down | find bug | is Automated.</a:t>
            </a:r>
            <a:endParaRPr lang="en-US" sz="2400" dirty="0">
              <a:latin typeface="Trebuchet MS"/>
              <a:cs typeface="Trebuchet MS"/>
            </a:endParaRPr>
          </a:p>
          <a:p>
            <a:pPr marL="12560">
              <a:lnSpc>
                <a:spcPts val="3145"/>
              </a:lnSpc>
            </a:pPr>
            <a:r>
              <a:rPr lang="en-US" sz="2400" spc="-74" dirty="0">
                <a:solidFill>
                  <a:srgbClr val="212121"/>
                </a:solidFill>
                <a:latin typeface="Trebuchet MS"/>
                <a:cs typeface="Trebuchet MS"/>
              </a:rPr>
              <a:t>P</a:t>
            </a:r>
            <a:r>
              <a:rPr lang="en-US" sz="2400" spc="-59" dirty="0">
                <a:solidFill>
                  <a:srgbClr val="212121"/>
                </a:solidFill>
                <a:latin typeface="Trebuchet MS"/>
                <a:cs typeface="Trebuchet MS"/>
              </a:rPr>
              <a:t>ack</a:t>
            </a:r>
            <a:r>
              <a:rPr lang="en-US" sz="2400" spc="-267" dirty="0">
                <a:solidFill>
                  <a:srgbClr val="212121"/>
                </a:solidFill>
                <a:latin typeface="Trebuchet MS"/>
                <a:cs typeface="Trebuchet MS"/>
              </a:rPr>
              <a:t> </a:t>
            </a:r>
            <a:r>
              <a:rPr lang="en-US" sz="2400" spc="-99" dirty="0">
                <a:solidFill>
                  <a:srgbClr val="212121"/>
                </a:solidFill>
                <a:latin typeface="Trebuchet MS"/>
                <a:cs typeface="Trebuchet MS"/>
              </a:rPr>
              <a:t>of</a:t>
            </a:r>
            <a:r>
              <a:rPr lang="en-US" sz="2400" spc="-267" dirty="0">
                <a:solidFill>
                  <a:srgbClr val="212121"/>
                </a:solidFill>
                <a:latin typeface="Trebuchet MS"/>
                <a:cs typeface="Trebuchet MS"/>
              </a:rPr>
              <a:t> </a:t>
            </a:r>
            <a:r>
              <a:rPr lang="en-US" sz="2400" spc="-84" dirty="0">
                <a:solidFill>
                  <a:srgbClr val="212121"/>
                </a:solidFill>
                <a:latin typeface="Trebuchet MS"/>
                <a:cs typeface="Trebuchet MS"/>
              </a:rPr>
              <a:t>Ca</a:t>
            </a:r>
            <a:r>
              <a:rPr lang="en-US" sz="2400" spc="-89" dirty="0">
                <a:solidFill>
                  <a:srgbClr val="212121"/>
                </a:solidFill>
                <a:latin typeface="Trebuchet MS"/>
                <a:cs typeface="Trebuchet MS"/>
              </a:rPr>
              <a:t>r</a:t>
            </a:r>
            <a:r>
              <a:rPr lang="en-US" sz="2400" spc="15" dirty="0">
                <a:solidFill>
                  <a:srgbClr val="212121"/>
                </a:solidFill>
                <a:latin typeface="Trebuchet MS"/>
                <a:cs typeface="Trebuchet MS"/>
              </a:rPr>
              <a:t>ds : How we prevent if one service is down &amp; rest services must be functional.</a:t>
            </a:r>
            <a:endParaRPr lang="en-US" sz="2400" dirty="0">
              <a:latin typeface="Trebuchet MS"/>
              <a:cs typeface="Trebuchet MS"/>
            </a:endParaRPr>
          </a:p>
          <a:p>
            <a:endParaRPr lang="en-US" sz="2400" dirty="0"/>
          </a:p>
        </p:txBody>
      </p:sp>
      <p:sp>
        <p:nvSpPr>
          <p:cNvPr id="3" name="Title 2">
            <a:extLst>
              <a:ext uri="{FF2B5EF4-FFF2-40B4-BE49-F238E27FC236}">
                <a16:creationId xmlns:a16="http://schemas.microsoft.com/office/drawing/2014/main" id="{4193B311-B27B-22C4-7787-45C3209F9367}"/>
              </a:ext>
            </a:extLst>
          </p:cNvPr>
          <p:cNvSpPr>
            <a:spLocks noGrp="1"/>
          </p:cNvSpPr>
          <p:nvPr>
            <p:ph type="title"/>
          </p:nvPr>
        </p:nvSpPr>
        <p:spPr/>
        <p:txBody>
          <a:bodyPr/>
          <a:lstStyle/>
          <a:p>
            <a:r>
              <a:rPr lang="en-US" dirty="0"/>
              <a:t>Challenges :</a:t>
            </a:r>
          </a:p>
        </p:txBody>
      </p:sp>
    </p:spTree>
    <p:extLst>
      <p:ext uri="{BB962C8B-B14F-4D97-AF65-F5344CB8AC3E}">
        <p14:creationId xmlns:p14="http://schemas.microsoft.com/office/powerpoint/2010/main" val="3037181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5F72BA-0AA1-A276-D059-6E1D01A5BC4A}"/>
              </a:ext>
            </a:extLst>
          </p:cNvPr>
          <p:cNvSpPr>
            <a:spLocks noGrp="1"/>
          </p:cNvSpPr>
          <p:nvPr>
            <p:ph type="body" idx="1"/>
          </p:nvPr>
        </p:nvSpPr>
        <p:spPr>
          <a:xfrm>
            <a:off x="622300" y="1160003"/>
            <a:ext cx="10947400" cy="5843463"/>
          </a:xfrm>
        </p:spPr>
        <p:txBody>
          <a:bodyPr/>
          <a:lstStyle/>
          <a:p>
            <a:r>
              <a:rPr lang="en-US" dirty="0"/>
              <a:t>Spring Boot : Enables rapid development of rest API easy to setup and quickly deployable </a:t>
            </a:r>
          </a:p>
          <a:p>
            <a:r>
              <a:rPr lang="en-US" dirty="0"/>
              <a:t>Spring Cloud : Umbrella project that provides essential microservices needs.</a:t>
            </a:r>
          </a:p>
          <a:p>
            <a:pPr lvl="1"/>
            <a:r>
              <a:rPr lang="en-US" dirty="0"/>
              <a:t>Configuration Management : Centralized Configuration Manage Configuration for multiple Microservices in central git repository</a:t>
            </a:r>
          </a:p>
          <a:p>
            <a:pPr lvl="1"/>
            <a:r>
              <a:rPr lang="en-US" dirty="0"/>
              <a:t>Load Balancing : Distribute </a:t>
            </a:r>
            <a:r>
              <a:rPr lang="en-US" dirty="0" err="1"/>
              <a:t>rquests</a:t>
            </a:r>
            <a:r>
              <a:rPr lang="en-US" dirty="0"/>
              <a:t> across active instances of microservices dynamically.</a:t>
            </a:r>
          </a:p>
          <a:p>
            <a:pPr lvl="1"/>
            <a:r>
              <a:rPr lang="en-US" dirty="0"/>
              <a:t>Service discovery : Enables automatic discovery of microservices.</a:t>
            </a:r>
          </a:p>
          <a:p>
            <a:pPr lvl="2"/>
            <a:r>
              <a:rPr lang="en-US" dirty="0"/>
              <a:t>Not hard coded </a:t>
            </a:r>
            <a:r>
              <a:rPr lang="en-US" dirty="0" err="1"/>
              <a:t>urls</a:t>
            </a:r>
            <a:r>
              <a:rPr lang="en-US" dirty="0"/>
              <a:t> </a:t>
            </a:r>
          </a:p>
          <a:p>
            <a:pPr lvl="2"/>
            <a:r>
              <a:rPr lang="en-US" dirty="0"/>
              <a:t>Naming Server : Eureka server</a:t>
            </a:r>
          </a:p>
          <a:p>
            <a:pPr lvl="2"/>
            <a:endParaRPr lang="en-US" dirty="0"/>
          </a:p>
        </p:txBody>
      </p:sp>
      <p:sp>
        <p:nvSpPr>
          <p:cNvPr id="3" name="Title 2">
            <a:extLst>
              <a:ext uri="{FF2B5EF4-FFF2-40B4-BE49-F238E27FC236}">
                <a16:creationId xmlns:a16="http://schemas.microsoft.com/office/drawing/2014/main" id="{341A616D-70F5-00CF-EC40-8B6CAE6A45D9}"/>
              </a:ext>
            </a:extLst>
          </p:cNvPr>
          <p:cNvSpPr>
            <a:spLocks noGrp="1"/>
          </p:cNvSpPr>
          <p:nvPr>
            <p:ph type="title"/>
          </p:nvPr>
        </p:nvSpPr>
        <p:spPr/>
        <p:txBody>
          <a:bodyPr/>
          <a:lstStyle/>
          <a:p>
            <a:r>
              <a:rPr lang="en-US" dirty="0"/>
              <a:t>Key Solution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0CC385A-B12B-98B3-6E95-1EF464724442}"/>
                  </a:ext>
                </a:extLst>
              </p14:cNvPr>
              <p14:cNvContentPartPr/>
              <p14:nvPr/>
            </p14:nvContentPartPr>
            <p14:xfrm>
              <a:off x="2944080" y="145080"/>
              <a:ext cx="6887520" cy="4451400"/>
            </p14:xfrm>
          </p:contentPart>
        </mc:Choice>
        <mc:Fallback>
          <p:pic>
            <p:nvPicPr>
              <p:cNvPr id="4" name="Ink 3">
                <a:extLst>
                  <a:ext uri="{FF2B5EF4-FFF2-40B4-BE49-F238E27FC236}">
                    <a16:creationId xmlns:a16="http://schemas.microsoft.com/office/drawing/2014/main" id="{70CC385A-B12B-98B3-6E95-1EF464724442}"/>
                  </a:ext>
                </a:extLst>
              </p:cNvPr>
              <p:cNvPicPr/>
              <p:nvPr/>
            </p:nvPicPr>
            <p:blipFill>
              <a:blip r:embed="rId3"/>
              <a:stretch>
                <a:fillRect/>
              </a:stretch>
            </p:blipFill>
            <p:spPr>
              <a:xfrm>
                <a:off x="2934720" y="135720"/>
                <a:ext cx="6906240" cy="4470120"/>
              </a:xfrm>
              <a:prstGeom prst="rect">
                <a:avLst/>
              </a:prstGeom>
            </p:spPr>
          </p:pic>
        </mc:Fallback>
      </mc:AlternateContent>
    </p:spTree>
    <p:extLst>
      <p:ext uri="{BB962C8B-B14F-4D97-AF65-F5344CB8AC3E}">
        <p14:creationId xmlns:p14="http://schemas.microsoft.com/office/powerpoint/2010/main" val="343325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body" idx="1"/>
          </p:nvPr>
        </p:nvSpPr>
        <p:spPr>
          <a:xfrm>
            <a:off x="622300" y="1248493"/>
            <a:ext cx="10947400" cy="5389493"/>
          </a:xfrm>
          <a:prstGeom prst="rect">
            <a:avLst/>
          </a:prstGeom>
          <a:noFill/>
          <a:ln>
            <a:noFill/>
          </a:ln>
        </p:spPr>
        <p:txBody>
          <a:bodyPr spcFirstLastPara="1" wrap="square" lIns="16925" tIns="16925" rIns="16925" bIns="16925" anchor="t" anchorCtr="0">
            <a:spAutoFit/>
          </a:bodyPr>
          <a:lstStyle/>
          <a:p>
            <a:pPr marL="0" lvl="0" indent="0" algn="l" rtl="0">
              <a:lnSpc>
                <a:spcPct val="100000"/>
              </a:lnSpc>
              <a:spcBef>
                <a:spcPts val="0"/>
              </a:spcBef>
              <a:spcAft>
                <a:spcPts val="0"/>
              </a:spcAft>
              <a:buSzPts val="2400"/>
              <a:buChar char="•"/>
            </a:pPr>
            <a:r>
              <a:rPr lang="en-US" sz="2800" dirty="0"/>
              <a:t>In this Unit you will learn : -</a:t>
            </a:r>
          </a:p>
          <a:p>
            <a:pPr marL="514350" lvl="0" indent="-514350" algn="l" rtl="0">
              <a:lnSpc>
                <a:spcPct val="100000"/>
              </a:lnSpc>
              <a:spcBef>
                <a:spcPts val="0"/>
              </a:spcBef>
              <a:spcAft>
                <a:spcPts val="0"/>
              </a:spcAft>
              <a:buSzPts val="2400"/>
              <a:buFont typeface="+mj-lt"/>
              <a:buAutoNum type="arabicPeriod"/>
            </a:pPr>
            <a:r>
              <a:rPr lang="en-US" sz="2800" dirty="0"/>
              <a:t>Understand the fundamentals of microservices, including their architecture and the benefits they offer in developing scalable and modular applications.</a:t>
            </a:r>
          </a:p>
          <a:p>
            <a:pPr marL="514350" lvl="0" indent="-514350" algn="l" rtl="0">
              <a:lnSpc>
                <a:spcPct val="100000"/>
              </a:lnSpc>
              <a:spcBef>
                <a:spcPts val="0"/>
              </a:spcBef>
              <a:spcAft>
                <a:spcPts val="0"/>
              </a:spcAft>
              <a:buSzPts val="2400"/>
              <a:buFont typeface="+mj-lt"/>
              <a:buAutoNum type="arabicPeriod"/>
            </a:pPr>
            <a:r>
              <a:rPr lang="en-US" sz="2800" dirty="0"/>
              <a:t>Gain proficiency in creating a project structure suitable for microservices using Spring Boot.</a:t>
            </a:r>
          </a:p>
          <a:p>
            <a:pPr marL="514350" lvl="0" indent="-514350" algn="l" rtl="0">
              <a:lnSpc>
                <a:spcPct val="100000"/>
              </a:lnSpc>
              <a:spcBef>
                <a:spcPts val="0"/>
              </a:spcBef>
              <a:spcAft>
                <a:spcPts val="0"/>
              </a:spcAft>
              <a:buSzPts val="2400"/>
              <a:buFont typeface="+mj-lt"/>
              <a:buAutoNum type="arabicPeriod"/>
            </a:pPr>
            <a:r>
              <a:rPr lang="en-US" sz="2800" dirty="0"/>
              <a:t>Acquire practical knowledge of implementing microservices using Spring Boot, including building and deploying individual services, as well as managing their interactions and dependencies.</a:t>
            </a:r>
          </a:p>
          <a:p>
            <a:pPr marL="514350" indent="-514350">
              <a:spcBef>
                <a:spcPts val="0"/>
              </a:spcBef>
              <a:buSzPts val="2400"/>
              <a:buFont typeface="+mj-lt"/>
              <a:buAutoNum type="arabicPeriod"/>
            </a:pPr>
            <a:r>
              <a:rPr lang="en-US" sz="2800" dirty="0"/>
              <a:t>Develop an understanding of coding standards specific to microservices development.</a:t>
            </a:r>
          </a:p>
          <a:p>
            <a:pPr marL="514350" lvl="0" indent="-514350" algn="l" rtl="0">
              <a:lnSpc>
                <a:spcPct val="100000"/>
              </a:lnSpc>
              <a:spcBef>
                <a:spcPts val="0"/>
              </a:spcBef>
              <a:spcAft>
                <a:spcPts val="0"/>
              </a:spcAft>
              <a:buSzPts val="2400"/>
              <a:buFont typeface="+mj-lt"/>
              <a:buAutoNum type="arabicPeriod"/>
            </a:pPr>
            <a:endParaRPr sz="2800" dirty="0"/>
          </a:p>
        </p:txBody>
      </p:sp>
      <p:sp>
        <p:nvSpPr>
          <p:cNvPr id="54" name="Google Shape;54;p2"/>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Agenda</a:t>
            </a: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FD01D4D-74CE-8FDE-89F0-519134E8A544}"/>
                  </a:ext>
                </a:extLst>
              </p14:cNvPr>
              <p14:cNvContentPartPr/>
              <p14:nvPr/>
            </p14:nvContentPartPr>
            <p14:xfrm>
              <a:off x="2418480" y="56160"/>
              <a:ext cx="8232840" cy="3808800"/>
            </p14:xfrm>
          </p:contentPart>
        </mc:Choice>
        <mc:Fallback xmlns="">
          <p:pic>
            <p:nvPicPr>
              <p:cNvPr id="2" name="Ink 1">
                <a:extLst>
                  <a:ext uri="{FF2B5EF4-FFF2-40B4-BE49-F238E27FC236}">
                    <a16:creationId xmlns:a16="http://schemas.microsoft.com/office/drawing/2014/main" id="{BFD01D4D-74CE-8FDE-89F0-519134E8A544}"/>
                  </a:ext>
                </a:extLst>
              </p:cNvPr>
              <p:cNvPicPr/>
              <p:nvPr/>
            </p:nvPicPr>
            <p:blipFill>
              <a:blip r:embed="rId4"/>
              <a:stretch>
                <a:fillRect/>
              </a:stretch>
            </p:blipFill>
            <p:spPr>
              <a:xfrm>
                <a:off x="2409120" y="46800"/>
                <a:ext cx="8251560" cy="38275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5F72BA-0AA1-A276-D059-6E1D01A5BC4A}"/>
              </a:ext>
            </a:extLst>
          </p:cNvPr>
          <p:cNvSpPr>
            <a:spLocks noGrp="1"/>
          </p:cNvSpPr>
          <p:nvPr>
            <p:ph type="body" idx="1"/>
          </p:nvPr>
        </p:nvSpPr>
        <p:spPr>
          <a:xfrm>
            <a:off x="622300" y="1160003"/>
            <a:ext cx="10947400" cy="2850336"/>
          </a:xfrm>
        </p:spPr>
        <p:txBody>
          <a:bodyPr/>
          <a:lstStyle/>
          <a:p>
            <a:pPr lvl="1"/>
            <a:r>
              <a:rPr lang="en-US" dirty="0"/>
              <a:t>Distributed Tracing : Single request might go through multiple microservice. Trace request across multiple microservices (</a:t>
            </a:r>
            <a:r>
              <a:rPr lang="en-US" dirty="0" err="1"/>
              <a:t>Zipkin</a:t>
            </a:r>
            <a:r>
              <a:rPr lang="en-US" dirty="0"/>
              <a:t>)</a:t>
            </a:r>
          </a:p>
          <a:p>
            <a:pPr lvl="1"/>
            <a:r>
              <a:rPr lang="en-US" dirty="0"/>
              <a:t>Edge Server : Single Entry Point : Implement common feature like authentication</a:t>
            </a:r>
          </a:p>
          <a:p>
            <a:pPr lvl="1"/>
            <a:r>
              <a:rPr lang="en-US" dirty="0"/>
              <a:t>Fault tolerance : Ensure that failure in one microservice does not cascade and make other microservice to fail. (Resiliance4j)</a:t>
            </a:r>
          </a:p>
        </p:txBody>
      </p:sp>
      <p:sp>
        <p:nvSpPr>
          <p:cNvPr id="3" name="Title 2">
            <a:extLst>
              <a:ext uri="{FF2B5EF4-FFF2-40B4-BE49-F238E27FC236}">
                <a16:creationId xmlns:a16="http://schemas.microsoft.com/office/drawing/2014/main" id="{341A616D-70F5-00CF-EC40-8B6CAE6A45D9}"/>
              </a:ext>
            </a:extLst>
          </p:cNvPr>
          <p:cNvSpPr>
            <a:spLocks noGrp="1"/>
          </p:cNvSpPr>
          <p:nvPr>
            <p:ph type="title"/>
          </p:nvPr>
        </p:nvSpPr>
        <p:spPr/>
        <p:txBody>
          <a:bodyPr/>
          <a:lstStyle/>
          <a:p>
            <a:r>
              <a:rPr lang="en-US" dirty="0"/>
              <a:t>Key Solution</a:t>
            </a:r>
          </a:p>
        </p:txBody>
      </p:sp>
      <p:sp>
        <p:nvSpPr>
          <p:cNvPr id="4" name="Text Placeholder 1">
            <a:extLst>
              <a:ext uri="{FF2B5EF4-FFF2-40B4-BE49-F238E27FC236}">
                <a16:creationId xmlns:a16="http://schemas.microsoft.com/office/drawing/2014/main" id="{E6D6C163-4946-0C19-912B-BBE64C6B7A14}"/>
              </a:ext>
            </a:extLst>
          </p:cNvPr>
          <p:cNvSpPr txBox="1">
            <a:spLocks/>
          </p:cNvSpPr>
          <p:nvPr/>
        </p:nvSpPr>
        <p:spPr>
          <a:xfrm>
            <a:off x="971647" y="5456889"/>
            <a:ext cx="10947400" cy="418901"/>
          </a:xfrm>
          <a:prstGeom prst="rect">
            <a:avLst/>
          </a:prstGeom>
          <a:noFill/>
          <a:ln>
            <a:noFill/>
          </a:ln>
        </p:spPr>
        <p:txBody>
          <a:bodyPr spcFirstLastPara="1" wrap="square" lIns="16925" tIns="16925" rIns="16925" bIns="16925" anchor="t" anchorCtr="0">
            <a:sp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rgbClr val="A5A5A5"/>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rgbClr val="A5A5A5"/>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rgbClr val="A5A5A5"/>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25400" indent="0">
              <a:buNone/>
            </a:pPr>
            <a:r>
              <a:rPr lang="en-US" sz="2000" b="1" dirty="0">
                <a:solidFill>
                  <a:srgbClr val="FF0000"/>
                </a:solidFill>
              </a:rPr>
              <a:t>Spring Cloud provides you a number of solution </a:t>
            </a:r>
            <a:r>
              <a:rPr lang="en-US" sz="2000" b="1" dirty="0" err="1">
                <a:solidFill>
                  <a:srgbClr val="FF0000"/>
                </a:solidFill>
              </a:rPr>
              <a:t>wrt</a:t>
            </a:r>
            <a:r>
              <a:rPr lang="en-US" sz="2000" b="1" dirty="0">
                <a:solidFill>
                  <a:srgbClr val="FF0000"/>
                </a:solidFill>
              </a:rPr>
              <a:t> implement to microservices.</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0A11129-24A8-FE8B-D1C0-7232AB79FDBD}"/>
                  </a:ext>
                </a:extLst>
              </p14:cNvPr>
              <p14:cNvContentPartPr/>
              <p14:nvPr/>
            </p14:nvContentPartPr>
            <p14:xfrm>
              <a:off x="5136840" y="88200"/>
              <a:ext cx="3424680" cy="1415160"/>
            </p14:xfrm>
          </p:contentPart>
        </mc:Choice>
        <mc:Fallback>
          <p:pic>
            <p:nvPicPr>
              <p:cNvPr id="5" name="Ink 4">
                <a:extLst>
                  <a:ext uri="{FF2B5EF4-FFF2-40B4-BE49-F238E27FC236}">
                    <a16:creationId xmlns:a16="http://schemas.microsoft.com/office/drawing/2014/main" id="{C0A11129-24A8-FE8B-D1C0-7232AB79FDBD}"/>
                  </a:ext>
                </a:extLst>
              </p:cNvPr>
              <p:cNvPicPr/>
              <p:nvPr/>
            </p:nvPicPr>
            <p:blipFill>
              <a:blip r:embed="rId3"/>
              <a:stretch>
                <a:fillRect/>
              </a:stretch>
            </p:blipFill>
            <p:spPr>
              <a:xfrm>
                <a:off x="5127480" y="78840"/>
                <a:ext cx="3443400" cy="1433880"/>
              </a:xfrm>
              <a:prstGeom prst="rect">
                <a:avLst/>
              </a:prstGeom>
            </p:spPr>
          </p:pic>
        </mc:Fallback>
      </mc:AlternateContent>
    </p:spTree>
    <p:extLst>
      <p:ext uri="{BB962C8B-B14F-4D97-AF65-F5344CB8AC3E}">
        <p14:creationId xmlns:p14="http://schemas.microsoft.com/office/powerpoint/2010/main" val="952252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5F72BA-0AA1-A276-D059-6E1D01A5BC4A}"/>
              </a:ext>
            </a:extLst>
          </p:cNvPr>
          <p:cNvSpPr>
            <a:spLocks noGrp="1"/>
          </p:cNvSpPr>
          <p:nvPr>
            <p:ph type="body" idx="1"/>
          </p:nvPr>
        </p:nvSpPr>
        <p:spPr>
          <a:xfrm>
            <a:off x="622300" y="1160003"/>
            <a:ext cx="10947400" cy="3619778"/>
          </a:xfrm>
        </p:spPr>
        <p:txBody>
          <a:bodyPr/>
          <a:lstStyle/>
          <a:p>
            <a:r>
              <a:rPr lang="en-US" dirty="0"/>
              <a:t>How do you ensure </a:t>
            </a:r>
            <a:r>
              <a:rPr lang="en-US" dirty="0" err="1"/>
              <a:t>consistant</a:t>
            </a:r>
            <a:r>
              <a:rPr lang="en-US" dirty="0"/>
              <a:t> deployment approach for all microservices </a:t>
            </a:r>
          </a:p>
          <a:p>
            <a:pPr lvl="1"/>
            <a:r>
              <a:rPr lang="en-US" dirty="0"/>
              <a:t>May implemented different languages .</a:t>
            </a:r>
          </a:p>
          <a:p>
            <a:pPr lvl="1"/>
            <a:r>
              <a:rPr lang="en-US" dirty="0"/>
              <a:t>May using different platforms.</a:t>
            </a:r>
          </a:p>
          <a:p>
            <a:r>
              <a:rPr lang="en-US" dirty="0"/>
              <a:t>Hence Docker Comes into the picture.</a:t>
            </a:r>
          </a:p>
          <a:p>
            <a:pPr lvl="1"/>
            <a:r>
              <a:rPr lang="en-US" dirty="0"/>
              <a:t>Consistent deployment approach for microservices programming languages and environment independent.</a:t>
            </a:r>
          </a:p>
        </p:txBody>
      </p:sp>
      <p:sp>
        <p:nvSpPr>
          <p:cNvPr id="3" name="Title 2">
            <a:extLst>
              <a:ext uri="{FF2B5EF4-FFF2-40B4-BE49-F238E27FC236}">
                <a16:creationId xmlns:a16="http://schemas.microsoft.com/office/drawing/2014/main" id="{341A616D-70F5-00CF-EC40-8B6CAE6A45D9}"/>
              </a:ext>
            </a:extLst>
          </p:cNvPr>
          <p:cNvSpPr>
            <a:spLocks noGrp="1"/>
          </p:cNvSpPr>
          <p:nvPr>
            <p:ph type="title"/>
          </p:nvPr>
        </p:nvSpPr>
        <p:spPr/>
        <p:txBody>
          <a:bodyPr/>
          <a:lstStyle/>
          <a:p>
            <a:r>
              <a:rPr lang="en-US" dirty="0"/>
              <a:t>Key Solution</a:t>
            </a:r>
          </a:p>
        </p:txBody>
      </p:sp>
    </p:spTree>
    <p:extLst>
      <p:ext uri="{BB962C8B-B14F-4D97-AF65-F5344CB8AC3E}">
        <p14:creationId xmlns:p14="http://schemas.microsoft.com/office/powerpoint/2010/main" val="236716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5F72BA-0AA1-A276-D059-6E1D01A5BC4A}"/>
              </a:ext>
            </a:extLst>
          </p:cNvPr>
          <p:cNvSpPr>
            <a:spLocks noGrp="1"/>
          </p:cNvSpPr>
          <p:nvPr>
            <p:ph type="body" idx="1"/>
          </p:nvPr>
        </p:nvSpPr>
        <p:spPr>
          <a:xfrm>
            <a:off x="622300" y="1160003"/>
            <a:ext cx="10947400" cy="1588452"/>
          </a:xfrm>
        </p:spPr>
        <p:txBody>
          <a:bodyPr/>
          <a:lstStyle/>
          <a:p>
            <a:r>
              <a:rPr lang="en-US" dirty="0"/>
              <a:t>Kubernetes : orchestrate thousand of </a:t>
            </a:r>
            <a:r>
              <a:rPr lang="en-US" dirty="0" err="1"/>
              <a:t>microservies</a:t>
            </a:r>
            <a:r>
              <a:rPr lang="en-US" dirty="0"/>
              <a:t> with advanced features (service discovery , Load balancing ,Release management …… )</a:t>
            </a:r>
          </a:p>
        </p:txBody>
      </p:sp>
      <p:sp>
        <p:nvSpPr>
          <p:cNvPr id="3" name="Title 2">
            <a:extLst>
              <a:ext uri="{FF2B5EF4-FFF2-40B4-BE49-F238E27FC236}">
                <a16:creationId xmlns:a16="http://schemas.microsoft.com/office/drawing/2014/main" id="{341A616D-70F5-00CF-EC40-8B6CAE6A45D9}"/>
              </a:ext>
            </a:extLst>
          </p:cNvPr>
          <p:cNvSpPr>
            <a:spLocks noGrp="1"/>
          </p:cNvSpPr>
          <p:nvPr>
            <p:ph type="title"/>
          </p:nvPr>
        </p:nvSpPr>
        <p:spPr/>
        <p:txBody>
          <a:bodyPr/>
          <a:lstStyle/>
          <a:p>
            <a:r>
              <a:rPr lang="en-US" dirty="0"/>
              <a:t>Key Solution</a:t>
            </a:r>
          </a:p>
        </p:txBody>
      </p:sp>
    </p:spTree>
    <p:extLst>
      <p:ext uri="{BB962C8B-B14F-4D97-AF65-F5344CB8AC3E}">
        <p14:creationId xmlns:p14="http://schemas.microsoft.com/office/powerpoint/2010/main" val="2647518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0DAE45-E831-E0CC-3EF6-D0E2F19D2812}"/>
              </a:ext>
            </a:extLst>
          </p:cNvPr>
          <p:cNvSpPr>
            <a:spLocks noGrp="1"/>
          </p:cNvSpPr>
          <p:nvPr>
            <p:ph type="body" idx="1"/>
          </p:nvPr>
        </p:nvSpPr>
        <p:spPr>
          <a:xfrm>
            <a:off x="622300" y="1603722"/>
            <a:ext cx="10947400" cy="4035276"/>
          </a:xfrm>
        </p:spPr>
        <p:txBody>
          <a:bodyPr/>
          <a:lstStyle/>
          <a:p>
            <a:pPr marL="12560">
              <a:lnSpc>
                <a:spcPts val="2947"/>
              </a:lnSpc>
              <a:spcBef>
                <a:spcPts val="99"/>
              </a:spcBef>
            </a:pPr>
            <a:r>
              <a:rPr lang="en-US" sz="3600" b="1" spc="-45" dirty="0">
                <a:solidFill>
                  <a:srgbClr val="212121"/>
                </a:solidFill>
                <a:latin typeface="Trebuchet MS"/>
                <a:cs typeface="Trebuchet MS"/>
              </a:rPr>
              <a:t>Spring</a:t>
            </a:r>
            <a:r>
              <a:rPr lang="en-US" sz="3600" b="1" spc="-262" dirty="0">
                <a:solidFill>
                  <a:srgbClr val="212121"/>
                </a:solidFill>
                <a:latin typeface="Trebuchet MS"/>
                <a:cs typeface="Trebuchet MS"/>
              </a:rPr>
              <a:t> </a:t>
            </a:r>
            <a:r>
              <a:rPr lang="en-US" sz="3600" b="1" spc="-69" dirty="0">
                <a:solidFill>
                  <a:srgbClr val="212121"/>
                </a:solidFill>
                <a:latin typeface="Trebuchet MS"/>
                <a:cs typeface="Trebuchet MS"/>
              </a:rPr>
              <a:t>Cloud</a:t>
            </a:r>
            <a:r>
              <a:rPr lang="en-US" sz="3600" b="1" spc="-267" dirty="0">
                <a:solidFill>
                  <a:srgbClr val="212121"/>
                </a:solidFill>
                <a:latin typeface="Trebuchet MS"/>
                <a:cs typeface="Trebuchet MS"/>
              </a:rPr>
              <a:t> </a:t>
            </a:r>
            <a:r>
              <a:rPr lang="en-US" sz="3600" spc="-40" dirty="0">
                <a:solidFill>
                  <a:srgbClr val="212121"/>
                </a:solidFill>
                <a:latin typeface="Trebuchet MS"/>
                <a:cs typeface="Trebuchet MS"/>
              </a:rPr>
              <a:t>Umb</a:t>
            </a:r>
            <a:r>
              <a:rPr lang="en-US" sz="3600" spc="-54" dirty="0">
                <a:solidFill>
                  <a:srgbClr val="212121"/>
                </a:solidFill>
                <a:latin typeface="Trebuchet MS"/>
                <a:cs typeface="Trebuchet MS"/>
              </a:rPr>
              <a:t>r</a:t>
            </a:r>
            <a:r>
              <a:rPr lang="en-US" sz="3600" spc="-99" dirty="0">
                <a:solidFill>
                  <a:srgbClr val="212121"/>
                </a:solidFill>
                <a:latin typeface="Trebuchet MS"/>
                <a:cs typeface="Trebuchet MS"/>
              </a:rPr>
              <a:t>ella</a:t>
            </a:r>
            <a:r>
              <a:rPr lang="en-US" sz="3600" spc="-267" dirty="0">
                <a:solidFill>
                  <a:srgbClr val="212121"/>
                </a:solidFill>
                <a:latin typeface="Trebuchet MS"/>
                <a:cs typeface="Trebuchet MS"/>
              </a:rPr>
              <a:t> </a:t>
            </a:r>
            <a:r>
              <a:rPr lang="en-US" sz="3600" spc="-40" dirty="0">
                <a:solidFill>
                  <a:srgbClr val="212121"/>
                </a:solidFill>
                <a:latin typeface="Trebuchet MS"/>
                <a:cs typeface="Trebuchet MS"/>
              </a:rPr>
              <a:t>P</a:t>
            </a:r>
            <a:r>
              <a:rPr lang="en-US" sz="3600" spc="-59" dirty="0">
                <a:solidFill>
                  <a:srgbClr val="212121"/>
                </a:solidFill>
                <a:latin typeface="Trebuchet MS"/>
                <a:cs typeface="Trebuchet MS"/>
              </a:rPr>
              <a:t>r</a:t>
            </a:r>
            <a:r>
              <a:rPr lang="en-US" sz="3600" spc="-113" dirty="0">
                <a:solidFill>
                  <a:srgbClr val="212121"/>
                </a:solidFill>
                <a:latin typeface="Trebuchet MS"/>
                <a:cs typeface="Trebuchet MS"/>
              </a:rPr>
              <a:t>ojects</a:t>
            </a:r>
          </a:p>
          <a:p>
            <a:pPr marL="12560">
              <a:lnSpc>
                <a:spcPts val="2947"/>
              </a:lnSpc>
              <a:spcBef>
                <a:spcPts val="99"/>
              </a:spcBef>
            </a:pPr>
            <a:endParaRPr lang="en-US" sz="3600" dirty="0">
              <a:latin typeface="Trebuchet MS"/>
              <a:cs typeface="Trebuchet MS"/>
            </a:endParaRPr>
          </a:p>
          <a:p>
            <a:pPr marL="845941" lvl="1">
              <a:lnSpc>
                <a:spcPts val="2299"/>
              </a:lnSpc>
            </a:pPr>
            <a:r>
              <a:rPr lang="en-US" spc="-79" dirty="0">
                <a:solidFill>
                  <a:srgbClr val="212121"/>
                </a:solidFill>
                <a:latin typeface="Trebuchet MS"/>
                <a:cs typeface="Trebuchet MS"/>
              </a:rPr>
              <a:t>Centralized</a:t>
            </a:r>
            <a:r>
              <a:rPr lang="en-US" spc="-213" dirty="0">
                <a:solidFill>
                  <a:srgbClr val="212121"/>
                </a:solidFill>
                <a:latin typeface="Trebuchet MS"/>
                <a:cs typeface="Trebuchet MS"/>
              </a:rPr>
              <a:t> </a:t>
            </a:r>
            <a:r>
              <a:rPr lang="en-US" spc="-49" dirty="0">
                <a:solidFill>
                  <a:srgbClr val="212121"/>
                </a:solidFill>
                <a:latin typeface="Trebuchet MS"/>
                <a:cs typeface="Trebuchet MS"/>
              </a:rPr>
              <a:t>Configuration</a:t>
            </a:r>
            <a:r>
              <a:rPr lang="en-US" spc="-213" dirty="0">
                <a:solidFill>
                  <a:srgbClr val="212121"/>
                </a:solidFill>
                <a:latin typeface="Trebuchet MS"/>
                <a:cs typeface="Trebuchet MS"/>
              </a:rPr>
              <a:t> </a:t>
            </a:r>
            <a:r>
              <a:rPr lang="en-US" spc="-35" dirty="0">
                <a:solidFill>
                  <a:srgbClr val="212121"/>
                </a:solidFill>
                <a:latin typeface="Trebuchet MS"/>
                <a:cs typeface="Trebuchet MS"/>
              </a:rPr>
              <a:t>Management</a:t>
            </a:r>
            <a:r>
              <a:rPr lang="en-US" spc="-208" dirty="0">
                <a:solidFill>
                  <a:srgbClr val="212121"/>
                </a:solidFill>
                <a:latin typeface="Trebuchet MS"/>
                <a:cs typeface="Trebuchet MS"/>
              </a:rPr>
              <a:t> </a:t>
            </a:r>
            <a:r>
              <a:rPr lang="en-US" spc="-25" dirty="0">
                <a:solidFill>
                  <a:srgbClr val="212121"/>
                </a:solidFill>
                <a:latin typeface="Trebuchet MS"/>
                <a:cs typeface="Trebuchet MS"/>
              </a:rPr>
              <a:t>(Spring</a:t>
            </a:r>
            <a:r>
              <a:rPr lang="en-US" spc="-213" dirty="0">
                <a:solidFill>
                  <a:srgbClr val="212121"/>
                </a:solidFill>
                <a:latin typeface="Trebuchet MS"/>
                <a:cs typeface="Trebuchet MS"/>
              </a:rPr>
              <a:t> </a:t>
            </a:r>
            <a:r>
              <a:rPr lang="en-US" spc="-25" dirty="0">
                <a:solidFill>
                  <a:srgbClr val="212121"/>
                </a:solidFill>
                <a:latin typeface="Trebuchet MS"/>
                <a:cs typeface="Trebuchet MS"/>
              </a:rPr>
              <a:t>Cloud</a:t>
            </a:r>
            <a:r>
              <a:rPr lang="en-US" spc="-208" dirty="0">
                <a:solidFill>
                  <a:srgbClr val="212121"/>
                </a:solidFill>
                <a:latin typeface="Trebuchet MS"/>
                <a:cs typeface="Trebuchet MS"/>
              </a:rPr>
              <a:t> </a:t>
            </a:r>
            <a:r>
              <a:rPr lang="en-US" spc="-45" dirty="0">
                <a:solidFill>
                  <a:srgbClr val="212121"/>
                </a:solidFill>
                <a:latin typeface="Trebuchet MS"/>
                <a:cs typeface="Trebuchet MS"/>
              </a:rPr>
              <a:t>Config</a:t>
            </a:r>
            <a:r>
              <a:rPr lang="en-US" spc="-213" dirty="0">
                <a:solidFill>
                  <a:srgbClr val="212121"/>
                </a:solidFill>
                <a:latin typeface="Trebuchet MS"/>
                <a:cs typeface="Trebuchet MS"/>
              </a:rPr>
              <a:t> </a:t>
            </a:r>
            <a:r>
              <a:rPr lang="en-US" spc="-59" dirty="0">
                <a:solidFill>
                  <a:srgbClr val="212121"/>
                </a:solidFill>
                <a:latin typeface="Trebuchet MS"/>
                <a:cs typeface="Trebuchet MS"/>
              </a:rPr>
              <a:t>Server)</a:t>
            </a:r>
            <a:endParaRPr lang="en-US" dirty="0">
              <a:latin typeface="Trebuchet MS"/>
              <a:cs typeface="Trebuchet MS"/>
            </a:endParaRPr>
          </a:p>
          <a:p>
            <a:pPr marL="845941" lvl="1">
              <a:spcBef>
                <a:spcPts val="119"/>
              </a:spcBef>
            </a:pPr>
            <a:r>
              <a:rPr lang="en-US" spc="-49" dirty="0">
                <a:solidFill>
                  <a:srgbClr val="212121"/>
                </a:solidFill>
                <a:latin typeface="Trebuchet MS"/>
                <a:cs typeface="Trebuchet MS"/>
              </a:rPr>
              <a:t>Location</a:t>
            </a:r>
            <a:r>
              <a:rPr lang="en-US" spc="-208" dirty="0">
                <a:solidFill>
                  <a:srgbClr val="212121"/>
                </a:solidFill>
                <a:latin typeface="Trebuchet MS"/>
                <a:cs typeface="Trebuchet MS"/>
              </a:rPr>
              <a:t> </a:t>
            </a:r>
            <a:r>
              <a:rPr lang="en-US" spc="-59" dirty="0">
                <a:solidFill>
                  <a:srgbClr val="212121"/>
                </a:solidFill>
                <a:latin typeface="Trebuchet MS"/>
                <a:cs typeface="Trebuchet MS"/>
              </a:rPr>
              <a:t>Transparency</a:t>
            </a:r>
            <a:r>
              <a:rPr lang="en-US" spc="-208" dirty="0">
                <a:solidFill>
                  <a:srgbClr val="212121"/>
                </a:solidFill>
                <a:latin typeface="Trebuchet MS"/>
                <a:cs typeface="Trebuchet MS"/>
              </a:rPr>
              <a:t> </a:t>
            </a:r>
            <a:r>
              <a:rPr lang="en-US" spc="-119" dirty="0">
                <a:solidFill>
                  <a:srgbClr val="212121"/>
                </a:solidFill>
                <a:latin typeface="Trebuchet MS"/>
                <a:cs typeface="Trebuchet MS"/>
              </a:rPr>
              <a:t>-</a:t>
            </a:r>
            <a:r>
              <a:rPr lang="en-US" spc="-202" dirty="0">
                <a:solidFill>
                  <a:srgbClr val="212121"/>
                </a:solidFill>
                <a:latin typeface="Trebuchet MS"/>
                <a:cs typeface="Trebuchet MS"/>
              </a:rPr>
              <a:t> </a:t>
            </a:r>
            <a:r>
              <a:rPr lang="en-US" spc="-15" dirty="0">
                <a:solidFill>
                  <a:srgbClr val="212121"/>
                </a:solidFill>
                <a:latin typeface="Trebuchet MS"/>
                <a:cs typeface="Trebuchet MS"/>
              </a:rPr>
              <a:t>Naming</a:t>
            </a:r>
            <a:r>
              <a:rPr lang="en-US" spc="-208" dirty="0">
                <a:solidFill>
                  <a:srgbClr val="212121"/>
                </a:solidFill>
                <a:latin typeface="Trebuchet MS"/>
                <a:cs typeface="Trebuchet MS"/>
              </a:rPr>
              <a:t> </a:t>
            </a:r>
            <a:r>
              <a:rPr lang="en-US" spc="-49" dirty="0">
                <a:solidFill>
                  <a:srgbClr val="212121"/>
                </a:solidFill>
                <a:latin typeface="Trebuchet MS"/>
                <a:cs typeface="Trebuchet MS"/>
              </a:rPr>
              <a:t>Server</a:t>
            </a:r>
            <a:r>
              <a:rPr lang="en-US" spc="-208" dirty="0">
                <a:solidFill>
                  <a:srgbClr val="212121"/>
                </a:solidFill>
                <a:latin typeface="Trebuchet MS"/>
                <a:cs typeface="Trebuchet MS"/>
              </a:rPr>
              <a:t> </a:t>
            </a:r>
            <a:r>
              <a:rPr lang="en-US" spc="-74" dirty="0">
                <a:solidFill>
                  <a:srgbClr val="212121"/>
                </a:solidFill>
                <a:latin typeface="Trebuchet MS"/>
                <a:cs typeface="Trebuchet MS"/>
              </a:rPr>
              <a:t>(Eureka)</a:t>
            </a:r>
            <a:endParaRPr lang="en-US" dirty="0">
              <a:latin typeface="Trebuchet MS"/>
              <a:cs typeface="Trebuchet MS"/>
            </a:endParaRPr>
          </a:p>
          <a:p>
            <a:pPr marL="845941" marR="1588878" lvl="1">
              <a:lnSpc>
                <a:spcPts val="2670"/>
              </a:lnSpc>
              <a:spcBef>
                <a:spcPts val="109"/>
              </a:spcBef>
            </a:pPr>
            <a:r>
              <a:rPr lang="en-US" spc="-30" dirty="0">
                <a:solidFill>
                  <a:srgbClr val="212121"/>
                </a:solidFill>
                <a:latin typeface="Trebuchet MS"/>
                <a:cs typeface="Trebuchet MS"/>
              </a:rPr>
              <a:t>Load</a:t>
            </a:r>
            <a:r>
              <a:rPr lang="en-US" spc="-213" dirty="0">
                <a:solidFill>
                  <a:srgbClr val="212121"/>
                </a:solidFill>
                <a:latin typeface="Trebuchet MS"/>
                <a:cs typeface="Trebuchet MS"/>
              </a:rPr>
              <a:t> </a:t>
            </a:r>
            <a:r>
              <a:rPr lang="en-US" spc="-45" dirty="0">
                <a:solidFill>
                  <a:srgbClr val="212121"/>
                </a:solidFill>
                <a:latin typeface="Trebuchet MS"/>
                <a:cs typeface="Trebuchet MS"/>
              </a:rPr>
              <a:t>Distribution</a:t>
            </a:r>
            <a:r>
              <a:rPr lang="en-US" spc="-208" dirty="0">
                <a:solidFill>
                  <a:srgbClr val="212121"/>
                </a:solidFill>
                <a:latin typeface="Trebuchet MS"/>
                <a:cs typeface="Trebuchet MS"/>
              </a:rPr>
              <a:t> </a:t>
            </a:r>
            <a:r>
              <a:rPr lang="en-US" spc="-59" dirty="0">
                <a:solidFill>
                  <a:srgbClr val="212121"/>
                </a:solidFill>
                <a:latin typeface="Trebuchet MS"/>
                <a:cs typeface="Trebuchet MS"/>
              </a:rPr>
              <a:t>(Ribbon,</a:t>
            </a:r>
            <a:r>
              <a:rPr lang="en-US" spc="-208" dirty="0">
                <a:solidFill>
                  <a:srgbClr val="212121"/>
                </a:solidFill>
                <a:latin typeface="Trebuchet MS"/>
                <a:cs typeface="Trebuchet MS"/>
              </a:rPr>
              <a:t> </a:t>
            </a:r>
            <a:r>
              <a:rPr lang="en-US" spc="-10" dirty="0">
                <a:solidFill>
                  <a:srgbClr val="212121"/>
                </a:solidFill>
                <a:latin typeface="Trebuchet MS"/>
                <a:cs typeface="Trebuchet MS"/>
              </a:rPr>
              <a:t>Spring</a:t>
            </a:r>
            <a:r>
              <a:rPr lang="en-US" spc="-208" dirty="0">
                <a:solidFill>
                  <a:srgbClr val="212121"/>
                </a:solidFill>
                <a:latin typeface="Trebuchet MS"/>
                <a:cs typeface="Trebuchet MS"/>
              </a:rPr>
              <a:t> </a:t>
            </a:r>
            <a:r>
              <a:rPr lang="en-US" spc="-25" dirty="0">
                <a:solidFill>
                  <a:srgbClr val="212121"/>
                </a:solidFill>
                <a:latin typeface="Trebuchet MS"/>
                <a:cs typeface="Trebuchet MS"/>
              </a:rPr>
              <a:t>Cloud</a:t>
            </a:r>
            <a:r>
              <a:rPr lang="en-US" spc="-208" dirty="0">
                <a:solidFill>
                  <a:srgbClr val="212121"/>
                </a:solidFill>
                <a:latin typeface="Trebuchet MS"/>
                <a:cs typeface="Trebuchet MS"/>
              </a:rPr>
              <a:t> </a:t>
            </a:r>
            <a:r>
              <a:rPr lang="en-US" spc="-30" dirty="0">
                <a:solidFill>
                  <a:srgbClr val="212121"/>
                </a:solidFill>
                <a:latin typeface="Trebuchet MS"/>
                <a:cs typeface="Trebuchet MS"/>
              </a:rPr>
              <a:t>Load</a:t>
            </a:r>
            <a:r>
              <a:rPr lang="en-US" spc="-208" dirty="0">
                <a:solidFill>
                  <a:srgbClr val="212121"/>
                </a:solidFill>
                <a:latin typeface="Trebuchet MS"/>
                <a:cs typeface="Trebuchet MS"/>
              </a:rPr>
              <a:t> </a:t>
            </a:r>
            <a:r>
              <a:rPr lang="en-US" spc="-59" dirty="0">
                <a:solidFill>
                  <a:srgbClr val="212121"/>
                </a:solidFill>
                <a:latin typeface="Trebuchet MS"/>
                <a:cs typeface="Trebuchet MS"/>
              </a:rPr>
              <a:t>Balancer) </a:t>
            </a:r>
            <a:r>
              <a:rPr lang="en-US" spc="-628" dirty="0">
                <a:solidFill>
                  <a:srgbClr val="212121"/>
                </a:solidFill>
                <a:latin typeface="Trebuchet MS"/>
                <a:cs typeface="Trebuchet MS"/>
              </a:rPr>
              <a:t> </a:t>
            </a:r>
            <a:r>
              <a:rPr lang="en-US" spc="-163" dirty="0">
                <a:solidFill>
                  <a:srgbClr val="212121"/>
                </a:solidFill>
                <a:latin typeface="Trebuchet MS"/>
                <a:cs typeface="Trebuchet MS"/>
              </a:rPr>
              <a:t>V</a:t>
            </a:r>
            <a:r>
              <a:rPr lang="en-US" spc="-84" dirty="0">
                <a:solidFill>
                  <a:srgbClr val="212121"/>
                </a:solidFill>
                <a:latin typeface="Trebuchet MS"/>
                <a:cs typeface="Trebuchet MS"/>
              </a:rPr>
              <a:t>i</a:t>
            </a:r>
            <a:r>
              <a:rPr lang="en-US" spc="30" dirty="0">
                <a:solidFill>
                  <a:srgbClr val="212121"/>
                </a:solidFill>
                <a:latin typeface="Trebuchet MS"/>
                <a:cs typeface="Trebuchet MS"/>
              </a:rPr>
              <a:t>s</a:t>
            </a:r>
            <a:r>
              <a:rPr lang="en-US" spc="-84" dirty="0">
                <a:solidFill>
                  <a:srgbClr val="212121"/>
                </a:solidFill>
                <a:latin typeface="Trebuchet MS"/>
                <a:cs typeface="Trebuchet MS"/>
              </a:rPr>
              <a:t>i</a:t>
            </a:r>
            <a:r>
              <a:rPr lang="en-US" dirty="0">
                <a:solidFill>
                  <a:srgbClr val="212121"/>
                </a:solidFill>
                <a:latin typeface="Trebuchet MS"/>
                <a:cs typeface="Trebuchet MS"/>
              </a:rPr>
              <a:t>b</a:t>
            </a:r>
            <a:r>
              <a:rPr lang="en-US" spc="-84" dirty="0">
                <a:solidFill>
                  <a:srgbClr val="212121"/>
                </a:solidFill>
                <a:latin typeface="Trebuchet MS"/>
                <a:cs typeface="Trebuchet MS"/>
              </a:rPr>
              <a:t>ili</a:t>
            </a:r>
            <a:r>
              <a:rPr lang="en-US" spc="-124" dirty="0">
                <a:solidFill>
                  <a:srgbClr val="212121"/>
                </a:solidFill>
                <a:latin typeface="Trebuchet MS"/>
                <a:cs typeface="Trebuchet MS"/>
              </a:rPr>
              <a:t>t</a:t>
            </a:r>
            <a:r>
              <a:rPr lang="en-US" spc="-54" dirty="0">
                <a:solidFill>
                  <a:srgbClr val="212121"/>
                </a:solidFill>
                <a:latin typeface="Trebuchet MS"/>
                <a:cs typeface="Trebuchet MS"/>
              </a:rPr>
              <a:t>y</a:t>
            </a:r>
            <a:r>
              <a:rPr lang="en-US" spc="-213" dirty="0">
                <a:solidFill>
                  <a:srgbClr val="212121"/>
                </a:solidFill>
                <a:latin typeface="Trebuchet MS"/>
                <a:cs typeface="Trebuchet MS"/>
              </a:rPr>
              <a:t> </a:t>
            </a:r>
            <a:r>
              <a:rPr lang="en-US" spc="-25" dirty="0">
                <a:solidFill>
                  <a:srgbClr val="212121"/>
                </a:solidFill>
                <a:latin typeface="Trebuchet MS"/>
                <a:cs typeface="Trebuchet MS"/>
              </a:rPr>
              <a:t>a</a:t>
            </a:r>
            <a:r>
              <a:rPr lang="en-US" dirty="0">
                <a:solidFill>
                  <a:srgbClr val="212121"/>
                </a:solidFill>
                <a:latin typeface="Trebuchet MS"/>
                <a:cs typeface="Trebuchet MS"/>
              </a:rPr>
              <a:t>nd</a:t>
            </a:r>
            <a:r>
              <a:rPr lang="en-US" spc="-213" dirty="0">
                <a:solidFill>
                  <a:srgbClr val="212121"/>
                </a:solidFill>
                <a:latin typeface="Trebuchet MS"/>
                <a:cs typeface="Trebuchet MS"/>
              </a:rPr>
              <a:t> </a:t>
            </a:r>
            <a:r>
              <a:rPr lang="en-US" spc="40" dirty="0">
                <a:solidFill>
                  <a:srgbClr val="212121"/>
                </a:solidFill>
                <a:latin typeface="Trebuchet MS"/>
                <a:cs typeface="Trebuchet MS"/>
              </a:rPr>
              <a:t>M</a:t>
            </a:r>
            <a:r>
              <a:rPr lang="en-US" spc="-20" dirty="0">
                <a:solidFill>
                  <a:srgbClr val="212121"/>
                </a:solidFill>
                <a:latin typeface="Trebuchet MS"/>
                <a:cs typeface="Trebuchet MS"/>
              </a:rPr>
              <a:t>oni</a:t>
            </a:r>
            <a:r>
              <a:rPr lang="en-US" spc="-148" dirty="0">
                <a:solidFill>
                  <a:srgbClr val="212121"/>
                </a:solidFill>
                <a:latin typeface="Trebuchet MS"/>
                <a:cs typeface="Trebuchet MS"/>
              </a:rPr>
              <a:t>t</a:t>
            </a:r>
            <a:r>
              <a:rPr lang="en-US" spc="-54" dirty="0">
                <a:solidFill>
                  <a:srgbClr val="212121"/>
                </a:solidFill>
                <a:latin typeface="Trebuchet MS"/>
                <a:cs typeface="Trebuchet MS"/>
              </a:rPr>
              <a:t>ori</a:t>
            </a:r>
            <a:r>
              <a:rPr lang="en-US" spc="5" dirty="0">
                <a:solidFill>
                  <a:srgbClr val="212121"/>
                </a:solidFill>
                <a:latin typeface="Trebuchet MS"/>
                <a:cs typeface="Trebuchet MS"/>
              </a:rPr>
              <a:t>ng</a:t>
            </a:r>
            <a:r>
              <a:rPr lang="en-US" spc="-213" dirty="0">
                <a:solidFill>
                  <a:srgbClr val="212121"/>
                </a:solidFill>
                <a:latin typeface="Trebuchet MS"/>
                <a:cs typeface="Trebuchet MS"/>
              </a:rPr>
              <a:t> </a:t>
            </a:r>
            <a:r>
              <a:rPr lang="en-US" spc="-79" dirty="0">
                <a:solidFill>
                  <a:srgbClr val="212121"/>
                </a:solidFill>
                <a:latin typeface="Trebuchet MS"/>
                <a:cs typeface="Trebuchet MS"/>
              </a:rPr>
              <a:t>(</a:t>
            </a:r>
            <a:r>
              <a:rPr lang="en-US" spc="-79" dirty="0" err="1">
                <a:solidFill>
                  <a:srgbClr val="212121"/>
                </a:solidFill>
                <a:latin typeface="Trebuchet MS"/>
                <a:cs typeface="Trebuchet MS"/>
              </a:rPr>
              <a:t>Z</a:t>
            </a:r>
            <a:r>
              <a:rPr lang="en-US" spc="-84" dirty="0" err="1">
                <a:solidFill>
                  <a:srgbClr val="212121"/>
                </a:solidFill>
                <a:latin typeface="Trebuchet MS"/>
                <a:cs typeface="Trebuchet MS"/>
              </a:rPr>
              <a:t>i</a:t>
            </a:r>
            <a:r>
              <a:rPr lang="en-US" dirty="0" err="1">
                <a:solidFill>
                  <a:srgbClr val="212121"/>
                </a:solidFill>
                <a:latin typeface="Trebuchet MS"/>
                <a:cs typeface="Trebuchet MS"/>
              </a:rPr>
              <a:t>p</a:t>
            </a:r>
            <a:r>
              <a:rPr lang="en-US" spc="-20" dirty="0" err="1">
                <a:solidFill>
                  <a:srgbClr val="212121"/>
                </a:solidFill>
                <a:latin typeface="Trebuchet MS"/>
                <a:cs typeface="Trebuchet MS"/>
              </a:rPr>
              <a:t>k</a:t>
            </a:r>
            <a:r>
              <a:rPr lang="en-US" spc="-84" dirty="0" err="1">
                <a:solidFill>
                  <a:srgbClr val="212121"/>
                </a:solidFill>
                <a:latin typeface="Trebuchet MS"/>
                <a:cs typeface="Trebuchet MS"/>
              </a:rPr>
              <a:t>i</a:t>
            </a:r>
            <a:r>
              <a:rPr lang="en-US" spc="-64" dirty="0" err="1">
                <a:solidFill>
                  <a:srgbClr val="212121"/>
                </a:solidFill>
                <a:latin typeface="Trebuchet MS"/>
                <a:cs typeface="Trebuchet MS"/>
              </a:rPr>
              <a:t>n</a:t>
            </a:r>
            <a:r>
              <a:rPr lang="en-US" spc="-64" dirty="0">
                <a:solidFill>
                  <a:srgbClr val="212121"/>
                </a:solidFill>
                <a:latin typeface="Trebuchet MS"/>
                <a:cs typeface="Trebuchet MS"/>
              </a:rPr>
              <a:t>)</a:t>
            </a:r>
            <a:endParaRPr lang="en-US" dirty="0">
              <a:latin typeface="Trebuchet MS"/>
              <a:cs typeface="Trebuchet MS"/>
            </a:endParaRPr>
          </a:p>
          <a:p>
            <a:pPr marL="845941" marR="3082298" lvl="1">
              <a:lnSpc>
                <a:spcPts val="2670"/>
              </a:lnSpc>
            </a:pPr>
            <a:r>
              <a:rPr lang="en-US" spc="-30" dirty="0">
                <a:solidFill>
                  <a:srgbClr val="212121"/>
                </a:solidFill>
                <a:latin typeface="Trebuchet MS"/>
                <a:cs typeface="Trebuchet MS"/>
              </a:rPr>
              <a:t>API</a:t>
            </a:r>
            <a:r>
              <a:rPr lang="en-US" spc="-213" dirty="0">
                <a:solidFill>
                  <a:srgbClr val="212121"/>
                </a:solidFill>
                <a:latin typeface="Trebuchet MS"/>
                <a:cs typeface="Trebuchet MS"/>
              </a:rPr>
              <a:t> </a:t>
            </a:r>
            <a:r>
              <a:rPr lang="en-US" spc="-79" dirty="0">
                <a:solidFill>
                  <a:srgbClr val="212121"/>
                </a:solidFill>
                <a:latin typeface="Trebuchet MS"/>
                <a:cs typeface="Trebuchet MS"/>
              </a:rPr>
              <a:t>Gateway</a:t>
            </a:r>
            <a:r>
              <a:rPr lang="en-US" spc="-213" dirty="0">
                <a:solidFill>
                  <a:srgbClr val="212121"/>
                </a:solidFill>
                <a:latin typeface="Trebuchet MS"/>
                <a:cs typeface="Trebuchet MS"/>
              </a:rPr>
              <a:t> </a:t>
            </a:r>
            <a:r>
              <a:rPr lang="en-US" spc="-94" dirty="0">
                <a:solidFill>
                  <a:srgbClr val="212121"/>
                </a:solidFill>
                <a:latin typeface="Trebuchet MS"/>
                <a:cs typeface="Trebuchet MS"/>
              </a:rPr>
              <a:t>(</a:t>
            </a:r>
            <a:r>
              <a:rPr lang="en-US" spc="-94" dirty="0" err="1">
                <a:solidFill>
                  <a:srgbClr val="212121"/>
                </a:solidFill>
                <a:latin typeface="Trebuchet MS"/>
                <a:cs typeface="Trebuchet MS"/>
              </a:rPr>
              <a:t>Zuul</a:t>
            </a:r>
            <a:r>
              <a:rPr lang="en-US" spc="-94" dirty="0">
                <a:solidFill>
                  <a:srgbClr val="212121"/>
                </a:solidFill>
                <a:latin typeface="Trebuchet MS"/>
                <a:cs typeface="Trebuchet MS"/>
              </a:rPr>
              <a:t>,</a:t>
            </a:r>
            <a:r>
              <a:rPr lang="en-US" spc="-213" dirty="0">
                <a:solidFill>
                  <a:srgbClr val="212121"/>
                </a:solidFill>
                <a:latin typeface="Trebuchet MS"/>
                <a:cs typeface="Trebuchet MS"/>
              </a:rPr>
              <a:t> </a:t>
            </a:r>
            <a:r>
              <a:rPr lang="en-US" spc="-10" dirty="0">
                <a:solidFill>
                  <a:srgbClr val="212121"/>
                </a:solidFill>
                <a:latin typeface="Trebuchet MS"/>
                <a:cs typeface="Trebuchet MS"/>
              </a:rPr>
              <a:t>Spring</a:t>
            </a:r>
            <a:r>
              <a:rPr lang="en-US" spc="-213" dirty="0">
                <a:solidFill>
                  <a:srgbClr val="212121"/>
                </a:solidFill>
                <a:latin typeface="Trebuchet MS"/>
                <a:cs typeface="Trebuchet MS"/>
              </a:rPr>
              <a:t> </a:t>
            </a:r>
            <a:r>
              <a:rPr lang="en-US" spc="-25" dirty="0">
                <a:solidFill>
                  <a:srgbClr val="212121"/>
                </a:solidFill>
                <a:latin typeface="Trebuchet MS"/>
                <a:cs typeface="Trebuchet MS"/>
              </a:rPr>
              <a:t>Cloud</a:t>
            </a:r>
            <a:r>
              <a:rPr lang="en-US" spc="-213" dirty="0">
                <a:solidFill>
                  <a:srgbClr val="212121"/>
                </a:solidFill>
                <a:latin typeface="Trebuchet MS"/>
                <a:cs typeface="Trebuchet MS"/>
              </a:rPr>
              <a:t> </a:t>
            </a:r>
            <a:r>
              <a:rPr lang="en-US" spc="-84" dirty="0">
                <a:solidFill>
                  <a:srgbClr val="212121"/>
                </a:solidFill>
                <a:latin typeface="Trebuchet MS"/>
                <a:cs typeface="Trebuchet MS"/>
              </a:rPr>
              <a:t>Gateway)</a:t>
            </a:r>
          </a:p>
          <a:p>
            <a:pPr marL="845941" marR="3082298" lvl="1">
              <a:lnSpc>
                <a:spcPts val="2670"/>
              </a:lnSpc>
            </a:pPr>
            <a:r>
              <a:rPr lang="en-US" spc="-74" dirty="0">
                <a:solidFill>
                  <a:srgbClr val="212121"/>
                </a:solidFill>
                <a:latin typeface="Trebuchet MS"/>
                <a:cs typeface="Trebuchet MS"/>
              </a:rPr>
              <a:t>Fault</a:t>
            </a:r>
            <a:r>
              <a:rPr lang="en-US" spc="-213" dirty="0">
                <a:solidFill>
                  <a:srgbClr val="212121"/>
                </a:solidFill>
                <a:latin typeface="Trebuchet MS"/>
                <a:cs typeface="Trebuchet MS"/>
              </a:rPr>
              <a:t> </a:t>
            </a:r>
            <a:r>
              <a:rPr lang="en-US" spc="-89" dirty="0">
                <a:solidFill>
                  <a:srgbClr val="212121"/>
                </a:solidFill>
                <a:latin typeface="Trebuchet MS"/>
                <a:cs typeface="Trebuchet MS"/>
              </a:rPr>
              <a:t>Tolerance</a:t>
            </a:r>
            <a:r>
              <a:rPr lang="en-US" spc="-213" dirty="0">
                <a:solidFill>
                  <a:srgbClr val="212121"/>
                </a:solidFill>
                <a:latin typeface="Trebuchet MS"/>
                <a:cs typeface="Trebuchet MS"/>
              </a:rPr>
              <a:t> </a:t>
            </a:r>
            <a:r>
              <a:rPr lang="en-US" spc="-94" dirty="0">
                <a:solidFill>
                  <a:srgbClr val="212121"/>
                </a:solidFill>
                <a:latin typeface="Trebuchet MS"/>
                <a:cs typeface="Trebuchet MS"/>
              </a:rPr>
              <a:t>(</a:t>
            </a:r>
            <a:r>
              <a:rPr lang="en-US" spc="-94" dirty="0" err="1">
                <a:solidFill>
                  <a:srgbClr val="212121"/>
                </a:solidFill>
                <a:latin typeface="Trebuchet MS"/>
                <a:cs typeface="Trebuchet MS"/>
              </a:rPr>
              <a:t>Hystrix</a:t>
            </a:r>
            <a:r>
              <a:rPr lang="en-US" spc="-94" dirty="0">
                <a:solidFill>
                  <a:srgbClr val="212121"/>
                </a:solidFill>
                <a:latin typeface="Trebuchet MS"/>
                <a:cs typeface="Trebuchet MS"/>
              </a:rPr>
              <a:t>,</a:t>
            </a:r>
            <a:r>
              <a:rPr lang="en-US" spc="-213" dirty="0">
                <a:solidFill>
                  <a:srgbClr val="212121"/>
                </a:solidFill>
                <a:latin typeface="Trebuchet MS"/>
                <a:cs typeface="Trebuchet MS"/>
              </a:rPr>
              <a:t> </a:t>
            </a:r>
            <a:r>
              <a:rPr lang="en-US" spc="-89" dirty="0">
                <a:solidFill>
                  <a:srgbClr val="212121"/>
                </a:solidFill>
                <a:latin typeface="Trebuchet MS"/>
                <a:cs typeface="Trebuchet MS"/>
              </a:rPr>
              <a:t>Resilience4j)</a:t>
            </a:r>
            <a:endParaRPr lang="en-US" dirty="0">
              <a:latin typeface="Trebuchet MS"/>
              <a:cs typeface="Trebuchet MS"/>
            </a:endParaRPr>
          </a:p>
          <a:p>
            <a:endParaRPr lang="en-US" dirty="0"/>
          </a:p>
        </p:txBody>
      </p:sp>
      <p:sp>
        <p:nvSpPr>
          <p:cNvPr id="3" name="Title 2">
            <a:extLst>
              <a:ext uri="{FF2B5EF4-FFF2-40B4-BE49-F238E27FC236}">
                <a16:creationId xmlns:a16="http://schemas.microsoft.com/office/drawing/2014/main" id="{0FB2A507-2BDD-26D9-1853-AA3B99DBB3A7}"/>
              </a:ext>
            </a:extLst>
          </p:cNvPr>
          <p:cNvSpPr>
            <a:spLocks noGrp="1"/>
          </p:cNvSpPr>
          <p:nvPr>
            <p:ph type="title"/>
          </p:nvPr>
        </p:nvSpPr>
        <p:spPr/>
        <p:txBody>
          <a:bodyPr/>
          <a:lstStyle/>
          <a:p>
            <a:r>
              <a:rPr lang="en-US" dirty="0"/>
              <a:t>Spring Cloud </a:t>
            </a:r>
          </a:p>
        </p:txBody>
      </p:sp>
    </p:spTree>
    <p:extLst>
      <p:ext uri="{BB962C8B-B14F-4D97-AF65-F5344CB8AC3E}">
        <p14:creationId xmlns:p14="http://schemas.microsoft.com/office/powerpoint/2010/main" val="289149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2499B3-0F0C-094B-9DE9-1B816ACDE984}"/>
              </a:ext>
            </a:extLst>
          </p:cNvPr>
          <p:cNvSpPr>
            <a:spLocks noGrp="1"/>
          </p:cNvSpPr>
          <p:nvPr>
            <p:ph type="body" idx="1"/>
          </p:nvPr>
        </p:nvSpPr>
        <p:spPr>
          <a:xfrm>
            <a:off x="622300" y="1160003"/>
            <a:ext cx="10947400" cy="2113468"/>
          </a:xfrm>
        </p:spPr>
        <p:txBody>
          <a:bodyPr/>
          <a:lstStyle/>
          <a:p>
            <a:pPr marL="12560" marR="5024">
              <a:lnSpc>
                <a:spcPct val="101899"/>
              </a:lnSpc>
              <a:spcBef>
                <a:spcPts val="35"/>
              </a:spcBef>
            </a:pPr>
            <a:r>
              <a:rPr lang="en-US" sz="3200" spc="-59" dirty="0">
                <a:solidFill>
                  <a:srgbClr val="212121"/>
                </a:solidFill>
                <a:latin typeface="Trebuchet MS"/>
                <a:cs typeface="Trebuchet MS"/>
              </a:rPr>
              <a:t>N</a:t>
            </a:r>
            <a:r>
              <a:rPr lang="en-US" sz="3200" spc="-45" dirty="0">
                <a:solidFill>
                  <a:srgbClr val="212121"/>
                </a:solidFill>
                <a:latin typeface="Trebuchet MS"/>
                <a:cs typeface="Trebuchet MS"/>
              </a:rPr>
              <a:t>e</a:t>
            </a:r>
            <a:r>
              <a:rPr lang="en-US" sz="3200" spc="-74" dirty="0">
                <a:solidFill>
                  <a:srgbClr val="212121"/>
                </a:solidFill>
                <a:latin typeface="Trebuchet MS"/>
                <a:cs typeface="Trebuchet MS"/>
              </a:rPr>
              <a:t>w</a:t>
            </a:r>
            <a:r>
              <a:rPr lang="en-US" sz="3200" spc="-267" dirty="0">
                <a:solidFill>
                  <a:srgbClr val="212121"/>
                </a:solidFill>
                <a:latin typeface="Trebuchet MS"/>
                <a:cs typeface="Trebuchet MS"/>
              </a:rPr>
              <a:t> </a:t>
            </a:r>
            <a:r>
              <a:rPr lang="en-US" sz="3200" spc="-302" dirty="0">
                <a:solidFill>
                  <a:srgbClr val="212121"/>
                </a:solidFill>
                <a:latin typeface="Trebuchet MS"/>
                <a:cs typeface="Trebuchet MS"/>
              </a:rPr>
              <a:t>T</a:t>
            </a:r>
            <a:r>
              <a:rPr lang="en-US" sz="3200" spc="-40" dirty="0">
                <a:solidFill>
                  <a:srgbClr val="212121"/>
                </a:solidFill>
                <a:latin typeface="Trebuchet MS"/>
                <a:cs typeface="Trebuchet MS"/>
              </a:rPr>
              <a:t>echnolo</a:t>
            </a:r>
            <a:r>
              <a:rPr lang="en-US" sz="3200" spc="-59" dirty="0">
                <a:solidFill>
                  <a:srgbClr val="212121"/>
                </a:solidFill>
                <a:latin typeface="Trebuchet MS"/>
                <a:cs typeface="Trebuchet MS"/>
              </a:rPr>
              <a:t>g</a:t>
            </a:r>
            <a:r>
              <a:rPr lang="en-US" sz="3200" spc="-74" dirty="0">
                <a:solidFill>
                  <a:srgbClr val="212121"/>
                </a:solidFill>
                <a:latin typeface="Trebuchet MS"/>
                <a:cs typeface="Trebuchet MS"/>
              </a:rPr>
              <a:t>y</a:t>
            </a:r>
            <a:r>
              <a:rPr lang="en-US" sz="3200" spc="-267" dirty="0">
                <a:solidFill>
                  <a:srgbClr val="212121"/>
                </a:solidFill>
                <a:latin typeface="Trebuchet MS"/>
                <a:cs typeface="Trebuchet MS"/>
              </a:rPr>
              <a:t> </a:t>
            </a:r>
            <a:r>
              <a:rPr lang="en-US" sz="3200" spc="-262" dirty="0">
                <a:solidFill>
                  <a:srgbClr val="212121"/>
                </a:solidFill>
                <a:latin typeface="Trebuchet MS"/>
                <a:cs typeface="Trebuchet MS"/>
              </a:rPr>
              <a:t>&amp;</a:t>
            </a:r>
            <a:r>
              <a:rPr lang="en-US" sz="3200" spc="-267" dirty="0">
                <a:solidFill>
                  <a:srgbClr val="212121"/>
                </a:solidFill>
                <a:latin typeface="Trebuchet MS"/>
                <a:cs typeface="Trebuchet MS"/>
              </a:rPr>
              <a:t> </a:t>
            </a:r>
            <a:r>
              <a:rPr lang="en-US" sz="3200" spc="-40" dirty="0">
                <a:solidFill>
                  <a:srgbClr val="212121"/>
                </a:solidFill>
                <a:latin typeface="Trebuchet MS"/>
                <a:cs typeface="Trebuchet MS"/>
              </a:rPr>
              <a:t>P</a:t>
            </a:r>
            <a:r>
              <a:rPr lang="en-US" sz="3200" spc="-59" dirty="0">
                <a:solidFill>
                  <a:srgbClr val="212121"/>
                </a:solidFill>
                <a:latin typeface="Trebuchet MS"/>
                <a:cs typeface="Trebuchet MS"/>
              </a:rPr>
              <a:t>r</a:t>
            </a:r>
            <a:r>
              <a:rPr lang="en-US" sz="3200" spc="-49" dirty="0">
                <a:solidFill>
                  <a:srgbClr val="212121"/>
                </a:solidFill>
                <a:latin typeface="Trebuchet MS"/>
                <a:cs typeface="Trebuchet MS"/>
              </a:rPr>
              <a:t>o</a:t>
            </a:r>
            <a:r>
              <a:rPr lang="en-US" sz="3200" spc="-104" dirty="0">
                <a:solidFill>
                  <a:srgbClr val="212121"/>
                </a:solidFill>
                <a:latin typeface="Trebuchet MS"/>
                <a:cs typeface="Trebuchet MS"/>
              </a:rPr>
              <a:t>c</a:t>
            </a:r>
            <a:r>
              <a:rPr lang="en-US" sz="3200" spc="-20" dirty="0">
                <a:solidFill>
                  <a:srgbClr val="212121"/>
                </a:solidFill>
                <a:latin typeface="Trebuchet MS"/>
                <a:cs typeface="Trebuchet MS"/>
              </a:rPr>
              <a:t>ess</a:t>
            </a:r>
            <a:r>
              <a:rPr lang="en-US" sz="3200" spc="-267" dirty="0">
                <a:solidFill>
                  <a:srgbClr val="212121"/>
                </a:solidFill>
                <a:latin typeface="Trebuchet MS"/>
                <a:cs typeface="Trebuchet MS"/>
              </a:rPr>
              <a:t> </a:t>
            </a:r>
            <a:r>
              <a:rPr lang="en-US" sz="3200" spc="-45" dirty="0">
                <a:solidFill>
                  <a:srgbClr val="212121"/>
                </a:solidFill>
                <a:latin typeface="Trebuchet MS"/>
                <a:cs typeface="Trebuchet MS"/>
              </a:rPr>
              <a:t>Adoption  </a:t>
            </a:r>
          </a:p>
          <a:p>
            <a:pPr marL="12560" marR="5024">
              <a:lnSpc>
                <a:spcPct val="101899"/>
              </a:lnSpc>
              <a:spcBef>
                <a:spcPts val="35"/>
              </a:spcBef>
            </a:pPr>
            <a:r>
              <a:rPr lang="en-US" sz="3200" spc="-49" dirty="0">
                <a:solidFill>
                  <a:srgbClr val="212121"/>
                </a:solidFill>
                <a:latin typeface="Trebuchet MS"/>
                <a:cs typeface="Trebuchet MS"/>
              </a:rPr>
              <a:t>Dynamic</a:t>
            </a:r>
            <a:r>
              <a:rPr lang="en-US" sz="3200" spc="-267" dirty="0">
                <a:solidFill>
                  <a:srgbClr val="212121"/>
                </a:solidFill>
                <a:latin typeface="Trebuchet MS"/>
                <a:cs typeface="Trebuchet MS"/>
              </a:rPr>
              <a:t> </a:t>
            </a:r>
            <a:r>
              <a:rPr lang="en-US" sz="3200" spc="15" dirty="0">
                <a:solidFill>
                  <a:srgbClr val="212121"/>
                </a:solidFill>
                <a:latin typeface="Trebuchet MS"/>
                <a:cs typeface="Trebuchet MS"/>
              </a:rPr>
              <a:t>S</a:t>
            </a:r>
            <a:r>
              <a:rPr lang="en-US" sz="3200" spc="-15" dirty="0">
                <a:solidFill>
                  <a:srgbClr val="212121"/>
                </a:solidFill>
                <a:latin typeface="Trebuchet MS"/>
                <a:cs typeface="Trebuchet MS"/>
              </a:rPr>
              <a:t>c</a:t>
            </a:r>
            <a:r>
              <a:rPr lang="en-US" sz="3200" spc="-49" dirty="0">
                <a:solidFill>
                  <a:srgbClr val="212121"/>
                </a:solidFill>
                <a:latin typeface="Trebuchet MS"/>
                <a:cs typeface="Trebuchet MS"/>
              </a:rPr>
              <a:t>aling</a:t>
            </a:r>
            <a:endParaRPr lang="en-US" sz="3200" dirty="0">
              <a:latin typeface="Trebuchet MS"/>
              <a:cs typeface="Trebuchet MS"/>
            </a:endParaRPr>
          </a:p>
          <a:p>
            <a:pPr marL="12560">
              <a:spcBef>
                <a:spcPts val="59"/>
              </a:spcBef>
            </a:pPr>
            <a:r>
              <a:rPr lang="en-US" sz="3200" spc="-178" dirty="0">
                <a:solidFill>
                  <a:srgbClr val="212121"/>
                </a:solidFill>
                <a:latin typeface="Trebuchet MS"/>
                <a:cs typeface="Trebuchet MS"/>
              </a:rPr>
              <a:t>F</a:t>
            </a:r>
            <a:r>
              <a:rPr lang="en-US" sz="3200" spc="-54" dirty="0">
                <a:solidFill>
                  <a:srgbClr val="212121"/>
                </a:solidFill>
                <a:latin typeface="Trebuchet MS"/>
                <a:cs typeface="Trebuchet MS"/>
              </a:rPr>
              <a:t>as</a:t>
            </a:r>
            <a:r>
              <a:rPr lang="en-US" sz="3200" spc="-79" dirty="0">
                <a:solidFill>
                  <a:srgbClr val="212121"/>
                </a:solidFill>
                <a:latin typeface="Trebuchet MS"/>
                <a:cs typeface="Trebuchet MS"/>
              </a:rPr>
              <a:t>t</a:t>
            </a:r>
            <a:r>
              <a:rPr lang="en-US" sz="3200" spc="-124" dirty="0">
                <a:solidFill>
                  <a:srgbClr val="212121"/>
                </a:solidFill>
                <a:latin typeface="Trebuchet MS"/>
                <a:cs typeface="Trebuchet MS"/>
              </a:rPr>
              <a:t>er</a:t>
            </a:r>
            <a:r>
              <a:rPr lang="en-US" sz="3200" spc="-267" dirty="0">
                <a:solidFill>
                  <a:srgbClr val="212121"/>
                </a:solidFill>
                <a:latin typeface="Trebuchet MS"/>
                <a:cs typeface="Trebuchet MS"/>
              </a:rPr>
              <a:t> </a:t>
            </a:r>
            <a:r>
              <a:rPr lang="en-US" sz="3200" spc="-35" dirty="0">
                <a:solidFill>
                  <a:srgbClr val="212121"/>
                </a:solidFill>
                <a:latin typeface="Trebuchet MS"/>
                <a:cs typeface="Trebuchet MS"/>
              </a:rPr>
              <a:t>R</a:t>
            </a:r>
            <a:r>
              <a:rPr lang="en-US" sz="3200" spc="-113" dirty="0">
                <a:solidFill>
                  <a:srgbClr val="212121"/>
                </a:solidFill>
                <a:latin typeface="Trebuchet MS"/>
                <a:cs typeface="Trebuchet MS"/>
              </a:rPr>
              <a:t>el</a:t>
            </a:r>
            <a:r>
              <a:rPr lang="en-US" sz="3200" spc="-188" dirty="0">
                <a:solidFill>
                  <a:srgbClr val="212121"/>
                </a:solidFill>
                <a:latin typeface="Trebuchet MS"/>
                <a:cs typeface="Trebuchet MS"/>
              </a:rPr>
              <a:t>e</a:t>
            </a:r>
            <a:r>
              <a:rPr lang="en-US" sz="3200" spc="-45" dirty="0">
                <a:solidFill>
                  <a:srgbClr val="212121"/>
                </a:solidFill>
                <a:latin typeface="Trebuchet MS"/>
                <a:cs typeface="Trebuchet MS"/>
              </a:rPr>
              <a:t>ase</a:t>
            </a:r>
            <a:r>
              <a:rPr lang="en-US" sz="3200" spc="-267" dirty="0">
                <a:solidFill>
                  <a:srgbClr val="212121"/>
                </a:solidFill>
                <a:latin typeface="Trebuchet MS"/>
                <a:cs typeface="Trebuchet MS"/>
              </a:rPr>
              <a:t> </a:t>
            </a:r>
            <a:r>
              <a:rPr lang="en-US" sz="3200" spc="-113" dirty="0">
                <a:solidFill>
                  <a:srgbClr val="212121"/>
                </a:solidFill>
                <a:latin typeface="Trebuchet MS"/>
                <a:cs typeface="Trebuchet MS"/>
              </a:rPr>
              <a:t>C</a:t>
            </a:r>
            <a:r>
              <a:rPr lang="en-US" sz="3200" spc="-89" dirty="0">
                <a:solidFill>
                  <a:srgbClr val="212121"/>
                </a:solidFill>
                <a:latin typeface="Trebuchet MS"/>
                <a:cs typeface="Trebuchet MS"/>
              </a:rPr>
              <a:t>y</a:t>
            </a:r>
            <a:r>
              <a:rPr lang="en-US" sz="3200" spc="-79" dirty="0">
                <a:solidFill>
                  <a:srgbClr val="212121"/>
                </a:solidFill>
                <a:latin typeface="Trebuchet MS"/>
                <a:cs typeface="Trebuchet MS"/>
              </a:rPr>
              <a:t>cles</a:t>
            </a:r>
            <a:endParaRPr lang="en-US" sz="3200" dirty="0">
              <a:latin typeface="Trebuchet MS"/>
              <a:cs typeface="Trebuchet MS"/>
            </a:endParaRPr>
          </a:p>
          <a:p>
            <a:endParaRPr lang="en-US" dirty="0"/>
          </a:p>
        </p:txBody>
      </p:sp>
      <p:sp>
        <p:nvSpPr>
          <p:cNvPr id="3" name="Title 2">
            <a:extLst>
              <a:ext uri="{FF2B5EF4-FFF2-40B4-BE49-F238E27FC236}">
                <a16:creationId xmlns:a16="http://schemas.microsoft.com/office/drawing/2014/main" id="{9D4C5CB9-9007-0FBD-7792-DB083417C671}"/>
              </a:ext>
            </a:extLst>
          </p:cNvPr>
          <p:cNvSpPr>
            <a:spLocks noGrp="1"/>
          </p:cNvSpPr>
          <p:nvPr>
            <p:ph type="title"/>
          </p:nvPr>
        </p:nvSpPr>
        <p:spPr/>
        <p:txBody>
          <a:bodyPr/>
          <a:lstStyle/>
          <a:p>
            <a:r>
              <a:rPr lang="en-US" dirty="0"/>
              <a:t>Microservices - Advantages</a:t>
            </a:r>
          </a:p>
        </p:txBody>
      </p:sp>
    </p:spTree>
    <p:extLst>
      <p:ext uri="{BB962C8B-B14F-4D97-AF65-F5344CB8AC3E}">
        <p14:creationId xmlns:p14="http://schemas.microsoft.com/office/powerpoint/2010/main" val="4171615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2499B3-0F0C-094B-9DE9-1B816ACDE984}"/>
              </a:ext>
            </a:extLst>
          </p:cNvPr>
          <p:cNvSpPr>
            <a:spLocks noGrp="1"/>
          </p:cNvSpPr>
          <p:nvPr>
            <p:ph type="body" idx="1"/>
          </p:nvPr>
        </p:nvSpPr>
        <p:spPr>
          <a:xfrm>
            <a:off x="622300" y="1160003"/>
            <a:ext cx="10947400" cy="2304033"/>
          </a:xfrm>
        </p:spPr>
        <p:txBody>
          <a:bodyPr/>
          <a:lstStyle/>
          <a:p>
            <a:pPr marL="12560">
              <a:lnSpc>
                <a:spcPts val="2947"/>
              </a:lnSpc>
              <a:spcBef>
                <a:spcPts val="99"/>
              </a:spcBef>
            </a:pPr>
            <a:r>
              <a:rPr lang="en-US" sz="3200" spc="-94" dirty="0">
                <a:solidFill>
                  <a:srgbClr val="212121"/>
                </a:solidFill>
                <a:latin typeface="Trebuchet MS"/>
                <a:cs typeface="Trebuchet MS"/>
              </a:rPr>
              <a:t>L</a:t>
            </a:r>
            <a:r>
              <a:rPr lang="en-US" sz="3200" spc="-74" dirty="0">
                <a:solidFill>
                  <a:srgbClr val="212121"/>
                </a:solidFill>
                <a:latin typeface="Trebuchet MS"/>
                <a:cs typeface="Trebuchet MS"/>
              </a:rPr>
              <a:t>ot</a:t>
            </a:r>
            <a:r>
              <a:rPr lang="en-US" sz="3200" spc="-267" dirty="0">
                <a:solidFill>
                  <a:srgbClr val="212121"/>
                </a:solidFill>
                <a:latin typeface="Trebuchet MS"/>
                <a:cs typeface="Trebuchet MS"/>
              </a:rPr>
              <a:t> </a:t>
            </a:r>
            <a:r>
              <a:rPr lang="en-US" sz="3200" spc="-99" dirty="0">
                <a:solidFill>
                  <a:srgbClr val="212121"/>
                </a:solidFill>
                <a:latin typeface="Trebuchet MS"/>
                <a:cs typeface="Trebuchet MS"/>
              </a:rPr>
              <a:t>of</a:t>
            </a:r>
            <a:r>
              <a:rPr lang="en-US" sz="3200" spc="-267" dirty="0">
                <a:solidFill>
                  <a:srgbClr val="212121"/>
                </a:solidFill>
                <a:latin typeface="Trebuchet MS"/>
                <a:cs typeface="Trebuchet MS"/>
              </a:rPr>
              <a:t> </a:t>
            </a:r>
            <a:r>
              <a:rPr lang="en-US" sz="3200" spc="-168" dirty="0">
                <a:solidFill>
                  <a:srgbClr val="212121"/>
                </a:solidFill>
                <a:latin typeface="Trebuchet MS"/>
                <a:cs typeface="Trebuchet MS"/>
              </a:rPr>
              <a:t>c</a:t>
            </a:r>
            <a:r>
              <a:rPr lang="en-US" sz="3200" spc="-64" dirty="0">
                <a:solidFill>
                  <a:srgbClr val="212121"/>
                </a:solidFill>
                <a:latin typeface="Trebuchet MS"/>
                <a:cs typeface="Trebuchet MS"/>
              </a:rPr>
              <a:t>onfigu</a:t>
            </a:r>
            <a:r>
              <a:rPr lang="en-US" sz="3200" spc="-124" dirty="0">
                <a:solidFill>
                  <a:srgbClr val="212121"/>
                </a:solidFill>
                <a:latin typeface="Trebuchet MS"/>
                <a:cs typeface="Trebuchet MS"/>
              </a:rPr>
              <a:t>r</a:t>
            </a:r>
            <a:r>
              <a:rPr lang="en-US" sz="3200" spc="-104" dirty="0">
                <a:solidFill>
                  <a:srgbClr val="212121"/>
                </a:solidFill>
                <a:latin typeface="Trebuchet MS"/>
                <a:cs typeface="Trebuchet MS"/>
              </a:rPr>
              <a:t>ation required handled by Spring Cloud Config Server : </a:t>
            </a:r>
          </a:p>
          <a:p>
            <a:pPr marL="469760" lvl="1">
              <a:lnSpc>
                <a:spcPts val="2947"/>
              </a:lnSpc>
              <a:spcBef>
                <a:spcPts val="99"/>
              </a:spcBef>
            </a:pPr>
            <a:r>
              <a:rPr lang="en-US" spc="-104" dirty="0">
                <a:solidFill>
                  <a:srgbClr val="212121"/>
                </a:solidFill>
                <a:latin typeface="Trebuchet MS"/>
                <a:cs typeface="Trebuchet MS"/>
              </a:rPr>
              <a:t>Provide an approach where you can store all the configuration different environment of all the different microservices in just one place.</a:t>
            </a:r>
          </a:p>
          <a:p>
            <a:pPr marL="469760" lvl="1">
              <a:lnSpc>
                <a:spcPts val="2947"/>
              </a:lnSpc>
              <a:spcBef>
                <a:spcPts val="99"/>
              </a:spcBef>
            </a:pPr>
            <a:r>
              <a:rPr lang="en-US" spc="-104" dirty="0">
                <a:solidFill>
                  <a:srgbClr val="212121"/>
                </a:solidFill>
                <a:latin typeface="Trebuchet MS"/>
                <a:cs typeface="Trebuchet MS"/>
              </a:rPr>
              <a:t>Hence it becomes easy to maintain.  </a:t>
            </a:r>
            <a:endParaRPr lang="en-US" dirty="0">
              <a:latin typeface="Trebuchet MS"/>
              <a:cs typeface="Trebuchet MS"/>
            </a:endParaRPr>
          </a:p>
        </p:txBody>
      </p:sp>
      <p:sp>
        <p:nvSpPr>
          <p:cNvPr id="3" name="Title 2">
            <a:extLst>
              <a:ext uri="{FF2B5EF4-FFF2-40B4-BE49-F238E27FC236}">
                <a16:creationId xmlns:a16="http://schemas.microsoft.com/office/drawing/2014/main" id="{9D4C5CB9-9007-0FBD-7792-DB083417C671}"/>
              </a:ext>
            </a:extLst>
          </p:cNvPr>
          <p:cNvSpPr>
            <a:spLocks noGrp="1"/>
          </p:cNvSpPr>
          <p:nvPr>
            <p:ph type="title"/>
          </p:nvPr>
        </p:nvSpPr>
        <p:spPr/>
        <p:txBody>
          <a:bodyPr/>
          <a:lstStyle/>
          <a:p>
            <a:r>
              <a:rPr lang="en-US" dirty="0"/>
              <a:t>Need for Centralized Configuration :</a:t>
            </a:r>
          </a:p>
        </p:txBody>
      </p:sp>
    </p:spTree>
    <p:extLst>
      <p:ext uri="{BB962C8B-B14F-4D97-AF65-F5344CB8AC3E}">
        <p14:creationId xmlns:p14="http://schemas.microsoft.com/office/powerpoint/2010/main" val="3604153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8D90B8-3D6B-5F93-437F-27F95A133EE1}"/>
              </a:ext>
            </a:extLst>
          </p:cNvPr>
          <p:cNvSpPr>
            <a:spLocks noGrp="1"/>
          </p:cNvSpPr>
          <p:nvPr>
            <p:ph type="title"/>
          </p:nvPr>
        </p:nvSpPr>
        <p:spPr/>
        <p:txBody>
          <a:bodyPr/>
          <a:lstStyle/>
          <a:p>
            <a:r>
              <a:rPr lang="en-US" dirty="0"/>
              <a:t>Standard Port</a:t>
            </a:r>
          </a:p>
        </p:txBody>
      </p:sp>
      <p:graphicFrame>
        <p:nvGraphicFramePr>
          <p:cNvPr id="6" name="object 2">
            <a:extLst>
              <a:ext uri="{FF2B5EF4-FFF2-40B4-BE49-F238E27FC236}">
                <a16:creationId xmlns:a16="http://schemas.microsoft.com/office/drawing/2014/main" id="{E01BBE6D-5CFC-26B5-A465-228A0B256414}"/>
              </a:ext>
            </a:extLst>
          </p:cNvPr>
          <p:cNvGraphicFramePr>
            <a:graphicFrameLocks noGrp="1"/>
          </p:cNvGraphicFramePr>
          <p:nvPr>
            <p:extLst>
              <p:ext uri="{D42A27DB-BD31-4B8C-83A1-F6EECF244321}">
                <p14:modId xmlns:p14="http://schemas.microsoft.com/office/powerpoint/2010/main" val="4195943516"/>
              </p:ext>
            </p:extLst>
          </p:nvPr>
        </p:nvGraphicFramePr>
        <p:xfrm>
          <a:off x="1056374" y="1450495"/>
          <a:ext cx="10014900" cy="4794533"/>
        </p:xfrm>
        <a:graphic>
          <a:graphicData uri="http://schemas.openxmlformats.org/drawingml/2006/table">
            <a:tbl>
              <a:tblPr firstRow="1" bandRow="1">
                <a:tableStyleId>{2D5ABB26-0587-4C30-8999-92F81FD0307C}</a:tableStyleId>
              </a:tblPr>
              <a:tblGrid>
                <a:gridCol w="6292512">
                  <a:extLst>
                    <a:ext uri="{9D8B030D-6E8A-4147-A177-3AD203B41FA5}">
                      <a16:colId xmlns:a16="http://schemas.microsoft.com/office/drawing/2014/main" val="20000"/>
                    </a:ext>
                  </a:extLst>
                </a:gridCol>
                <a:gridCol w="3722388">
                  <a:extLst>
                    <a:ext uri="{9D8B030D-6E8A-4147-A177-3AD203B41FA5}">
                      <a16:colId xmlns:a16="http://schemas.microsoft.com/office/drawing/2014/main" val="20001"/>
                    </a:ext>
                  </a:extLst>
                </a:gridCol>
              </a:tblGrid>
              <a:tr h="455273">
                <a:tc>
                  <a:txBody>
                    <a:bodyPr/>
                    <a:lstStyle/>
                    <a:p>
                      <a:pPr marL="139065">
                        <a:lnSpc>
                          <a:spcPts val="2190"/>
                        </a:lnSpc>
                      </a:pPr>
                      <a:r>
                        <a:rPr sz="1800" b="1" spc="-45" dirty="0">
                          <a:solidFill>
                            <a:srgbClr val="212121"/>
                          </a:solidFill>
                          <a:latin typeface="Trebuchet MS"/>
                          <a:cs typeface="Trebuchet MS"/>
                        </a:rPr>
                        <a:t>Application</a:t>
                      </a:r>
                      <a:endParaRPr sz="1800" dirty="0">
                        <a:latin typeface="Trebuchet MS"/>
                        <a:cs typeface="Trebuchet MS"/>
                      </a:endParaRPr>
                    </a:p>
                  </a:txBody>
                  <a:tcPr marL="0" marR="0" marT="0" marB="0">
                    <a:lnB w="9525">
                      <a:solidFill>
                        <a:srgbClr val="212121"/>
                      </a:solidFill>
                      <a:prstDash val="solid"/>
                    </a:lnB>
                  </a:tcPr>
                </a:tc>
                <a:tc>
                  <a:txBody>
                    <a:bodyPr/>
                    <a:lstStyle/>
                    <a:p>
                      <a:pPr algn="ctr">
                        <a:lnSpc>
                          <a:spcPts val="2190"/>
                        </a:lnSpc>
                      </a:pPr>
                      <a:r>
                        <a:rPr sz="1800" b="1" spc="-40" dirty="0">
                          <a:solidFill>
                            <a:srgbClr val="212121"/>
                          </a:solidFill>
                          <a:latin typeface="Trebuchet MS"/>
                          <a:cs typeface="Trebuchet MS"/>
                        </a:rPr>
                        <a:t>Port</a:t>
                      </a:r>
                      <a:endParaRPr sz="1800" dirty="0">
                        <a:latin typeface="Trebuchet MS"/>
                        <a:cs typeface="Trebuchet MS"/>
                      </a:endParaRPr>
                    </a:p>
                  </a:txBody>
                  <a:tcPr marL="0" marR="0" marT="0" marB="0">
                    <a:lnB w="9525">
                      <a:solidFill>
                        <a:srgbClr val="212121"/>
                      </a:solidFill>
                      <a:prstDash val="solid"/>
                    </a:lnB>
                  </a:tcPr>
                </a:tc>
                <a:extLst>
                  <a:ext uri="{0D108BD9-81ED-4DB2-BD59-A6C34878D82A}">
                    <a16:rowId xmlns:a16="http://schemas.microsoft.com/office/drawing/2014/main" val="10000"/>
                  </a:ext>
                </a:extLst>
              </a:tr>
              <a:tr h="526665">
                <a:tc>
                  <a:txBody>
                    <a:bodyPr/>
                    <a:lstStyle/>
                    <a:p>
                      <a:pPr marL="139065">
                        <a:lnSpc>
                          <a:spcPct val="100000"/>
                        </a:lnSpc>
                        <a:spcBef>
                          <a:spcPts val="434"/>
                        </a:spcBef>
                      </a:pPr>
                      <a:r>
                        <a:rPr lang="en-US" sz="1800" b="1" spc="-175" dirty="0">
                          <a:solidFill>
                            <a:srgbClr val="212121"/>
                          </a:solidFill>
                          <a:latin typeface="Trebuchet MS"/>
                          <a:cs typeface="Trebuchet MS"/>
                        </a:rPr>
                        <a:t>Course</a:t>
                      </a:r>
                      <a:r>
                        <a:rPr sz="1800" b="1" spc="-175" dirty="0">
                          <a:solidFill>
                            <a:srgbClr val="212121"/>
                          </a:solidFill>
                          <a:latin typeface="Trebuchet MS"/>
                          <a:cs typeface="Trebuchet MS"/>
                        </a:rPr>
                        <a:t> </a:t>
                      </a:r>
                      <a:r>
                        <a:rPr sz="1800" b="1" dirty="0">
                          <a:solidFill>
                            <a:srgbClr val="212121"/>
                          </a:solidFill>
                          <a:latin typeface="Trebuchet MS"/>
                          <a:cs typeface="Trebuchet MS"/>
                        </a:rPr>
                        <a:t>Mic</a:t>
                      </a:r>
                      <a:r>
                        <a:rPr sz="1800" b="1" spc="-20" dirty="0">
                          <a:solidFill>
                            <a:srgbClr val="212121"/>
                          </a:solidFill>
                          <a:latin typeface="Trebuchet MS"/>
                          <a:cs typeface="Trebuchet MS"/>
                        </a:rPr>
                        <a:t>r</a:t>
                      </a:r>
                      <a:r>
                        <a:rPr sz="1800" b="1" spc="-10" dirty="0">
                          <a:solidFill>
                            <a:srgbClr val="212121"/>
                          </a:solidFill>
                          <a:latin typeface="Trebuchet MS"/>
                          <a:cs typeface="Trebuchet MS"/>
                        </a:rPr>
                        <a:t>o</a:t>
                      </a:r>
                      <a:r>
                        <a:rPr sz="1800" b="1" dirty="0">
                          <a:solidFill>
                            <a:srgbClr val="212121"/>
                          </a:solidFill>
                          <a:latin typeface="Trebuchet MS"/>
                          <a:cs typeface="Trebuchet MS"/>
                        </a:rPr>
                        <a:t>se</a:t>
                      </a:r>
                      <a:r>
                        <a:rPr sz="1800" b="1" spc="20" dirty="0">
                          <a:solidFill>
                            <a:srgbClr val="212121"/>
                          </a:solidFill>
                          <a:latin typeface="Trebuchet MS"/>
                          <a:cs typeface="Trebuchet MS"/>
                        </a:rPr>
                        <a:t>r</a:t>
                      </a:r>
                      <a:r>
                        <a:rPr sz="1800" b="1" dirty="0">
                          <a:solidFill>
                            <a:srgbClr val="212121"/>
                          </a:solidFill>
                          <a:latin typeface="Trebuchet MS"/>
                          <a:cs typeface="Trebuchet MS"/>
                        </a:rPr>
                        <a:t>vi</a:t>
                      </a:r>
                      <a:r>
                        <a:rPr sz="1800" b="1" spc="-50" dirty="0">
                          <a:solidFill>
                            <a:srgbClr val="212121"/>
                          </a:solidFill>
                          <a:latin typeface="Trebuchet MS"/>
                          <a:cs typeface="Trebuchet MS"/>
                        </a:rPr>
                        <a:t>c</a:t>
                      </a:r>
                      <a:r>
                        <a:rPr sz="1800" b="1" dirty="0">
                          <a:solidFill>
                            <a:srgbClr val="212121"/>
                          </a:solidFill>
                          <a:latin typeface="Trebuchet MS"/>
                          <a:cs typeface="Trebuchet MS"/>
                        </a:rPr>
                        <a:t>e</a:t>
                      </a:r>
                      <a:endParaRPr sz="1800" dirty="0">
                        <a:latin typeface="Trebuchet MS"/>
                        <a:cs typeface="Trebuchet MS"/>
                      </a:endParaRPr>
                    </a:p>
                  </a:txBody>
                  <a:tcPr marL="0" marR="0" marT="54637" marB="0">
                    <a:lnT w="9525">
                      <a:solidFill>
                        <a:srgbClr val="212121"/>
                      </a:solidFill>
                      <a:prstDash val="solid"/>
                    </a:lnT>
                    <a:lnB w="9525">
                      <a:solidFill>
                        <a:srgbClr val="212121"/>
                      </a:solidFill>
                      <a:prstDash val="solid"/>
                    </a:lnB>
                  </a:tcPr>
                </a:tc>
                <a:tc>
                  <a:txBody>
                    <a:bodyPr/>
                    <a:lstStyle/>
                    <a:p>
                      <a:pPr algn="ctr">
                        <a:lnSpc>
                          <a:spcPct val="100000"/>
                        </a:lnSpc>
                        <a:spcBef>
                          <a:spcPts val="434"/>
                        </a:spcBef>
                      </a:pPr>
                      <a:r>
                        <a:rPr sz="1800" dirty="0">
                          <a:solidFill>
                            <a:srgbClr val="212121"/>
                          </a:solidFill>
                          <a:latin typeface="Trebuchet MS"/>
                          <a:cs typeface="Trebuchet MS"/>
                        </a:rPr>
                        <a:t>8080,</a:t>
                      </a:r>
                      <a:r>
                        <a:rPr sz="1800" spc="-180" dirty="0">
                          <a:solidFill>
                            <a:srgbClr val="212121"/>
                          </a:solidFill>
                          <a:latin typeface="Trebuchet MS"/>
                          <a:cs typeface="Trebuchet MS"/>
                        </a:rPr>
                        <a:t> </a:t>
                      </a:r>
                      <a:r>
                        <a:rPr sz="1800" dirty="0">
                          <a:solidFill>
                            <a:srgbClr val="212121"/>
                          </a:solidFill>
                          <a:latin typeface="Trebuchet MS"/>
                          <a:cs typeface="Trebuchet MS"/>
                        </a:rPr>
                        <a:t>8081,</a:t>
                      </a:r>
                      <a:r>
                        <a:rPr sz="1800" spc="-180" dirty="0">
                          <a:solidFill>
                            <a:srgbClr val="212121"/>
                          </a:solidFill>
                          <a:latin typeface="Trebuchet MS"/>
                          <a:cs typeface="Trebuchet MS"/>
                        </a:rPr>
                        <a:t> </a:t>
                      </a:r>
                      <a:r>
                        <a:rPr sz="1800" dirty="0">
                          <a:solidFill>
                            <a:srgbClr val="212121"/>
                          </a:solidFill>
                          <a:latin typeface="Trebuchet MS"/>
                          <a:cs typeface="Trebuchet MS"/>
                        </a:rPr>
                        <a:t>...</a:t>
                      </a:r>
                      <a:endParaRPr sz="1800" dirty="0">
                        <a:latin typeface="Trebuchet MS"/>
                        <a:cs typeface="Trebuchet MS"/>
                      </a:endParaRPr>
                    </a:p>
                  </a:txBody>
                  <a:tcPr marL="0" marR="0" marT="54637" marB="0">
                    <a:lnT w="9525">
                      <a:solidFill>
                        <a:srgbClr val="212121"/>
                      </a:solidFill>
                      <a:prstDash val="solid"/>
                    </a:lnT>
                    <a:lnB w="9525">
                      <a:solidFill>
                        <a:srgbClr val="212121"/>
                      </a:solidFill>
                      <a:prstDash val="solid"/>
                    </a:lnB>
                  </a:tcPr>
                </a:tc>
                <a:extLst>
                  <a:ext uri="{0D108BD9-81ED-4DB2-BD59-A6C34878D82A}">
                    <a16:rowId xmlns:a16="http://schemas.microsoft.com/office/drawing/2014/main" val="10001"/>
                  </a:ext>
                </a:extLst>
              </a:tr>
              <a:tr h="526665">
                <a:tc>
                  <a:txBody>
                    <a:bodyPr/>
                    <a:lstStyle/>
                    <a:p>
                      <a:pPr marL="139065">
                        <a:lnSpc>
                          <a:spcPct val="100000"/>
                        </a:lnSpc>
                        <a:spcBef>
                          <a:spcPts val="434"/>
                        </a:spcBef>
                      </a:pPr>
                      <a:r>
                        <a:rPr sz="1800" b="1" dirty="0">
                          <a:solidFill>
                            <a:srgbClr val="212121"/>
                          </a:solidFill>
                          <a:latin typeface="Trebuchet MS"/>
                          <a:cs typeface="Trebuchet MS"/>
                        </a:rPr>
                        <a:t>Spring</a:t>
                      </a:r>
                      <a:r>
                        <a:rPr sz="1800" b="1" spc="-175" dirty="0">
                          <a:solidFill>
                            <a:srgbClr val="212121"/>
                          </a:solidFill>
                          <a:latin typeface="Trebuchet MS"/>
                          <a:cs typeface="Trebuchet MS"/>
                        </a:rPr>
                        <a:t> </a:t>
                      </a:r>
                      <a:r>
                        <a:rPr sz="1800" b="1" dirty="0">
                          <a:solidFill>
                            <a:srgbClr val="212121"/>
                          </a:solidFill>
                          <a:latin typeface="Trebuchet MS"/>
                          <a:cs typeface="Trebuchet MS"/>
                        </a:rPr>
                        <a:t>Cloud</a:t>
                      </a:r>
                      <a:r>
                        <a:rPr sz="1800" b="1" spc="-175" dirty="0">
                          <a:solidFill>
                            <a:srgbClr val="212121"/>
                          </a:solidFill>
                          <a:latin typeface="Trebuchet MS"/>
                          <a:cs typeface="Trebuchet MS"/>
                        </a:rPr>
                        <a:t> </a:t>
                      </a:r>
                      <a:r>
                        <a:rPr sz="1800" b="1" dirty="0">
                          <a:solidFill>
                            <a:srgbClr val="212121"/>
                          </a:solidFill>
                          <a:latin typeface="Trebuchet MS"/>
                          <a:cs typeface="Trebuchet MS"/>
                        </a:rPr>
                        <a:t>Config</a:t>
                      </a:r>
                      <a:r>
                        <a:rPr sz="1800" b="1" spc="-175" dirty="0">
                          <a:solidFill>
                            <a:srgbClr val="212121"/>
                          </a:solidFill>
                          <a:latin typeface="Trebuchet MS"/>
                          <a:cs typeface="Trebuchet MS"/>
                        </a:rPr>
                        <a:t> </a:t>
                      </a:r>
                      <a:r>
                        <a:rPr sz="1800" b="1" dirty="0">
                          <a:solidFill>
                            <a:srgbClr val="212121"/>
                          </a:solidFill>
                          <a:latin typeface="Trebuchet MS"/>
                          <a:cs typeface="Trebuchet MS"/>
                        </a:rPr>
                        <a:t>Se</a:t>
                      </a:r>
                      <a:r>
                        <a:rPr sz="1800" b="1" spc="20" dirty="0">
                          <a:solidFill>
                            <a:srgbClr val="212121"/>
                          </a:solidFill>
                          <a:latin typeface="Trebuchet MS"/>
                          <a:cs typeface="Trebuchet MS"/>
                        </a:rPr>
                        <a:t>r</a:t>
                      </a:r>
                      <a:r>
                        <a:rPr sz="1800" b="1" spc="-15" dirty="0">
                          <a:solidFill>
                            <a:srgbClr val="212121"/>
                          </a:solidFill>
                          <a:latin typeface="Trebuchet MS"/>
                          <a:cs typeface="Trebuchet MS"/>
                        </a:rPr>
                        <a:t>v</a:t>
                      </a:r>
                      <a:r>
                        <a:rPr sz="1800" b="1" dirty="0">
                          <a:solidFill>
                            <a:srgbClr val="212121"/>
                          </a:solidFill>
                          <a:latin typeface="Trebuchet MS"/>
                          <a:cs typeface="Trebuchet MS"/>
                        </a:rPr>
                        <a:t>er</a:t>
                      </a:r>
                      <a:endParaRPr sz="1800" dirty="0">
                        <a:latin typeface="Trebuchet MS"/>
                        <a:cs typeface="Trebuchet MS"/>
                      </a:endParaRPr>
                    </a:p>
                  </a:txBody>
                  <a:tcPr marL="0" marR="0" marT="54637" marB="0">
                    <a:lnT w="9525">
                      <a:solidFill>
                        <a:srgbClr val="212121"/>
                      </a:solidFill>
                      <a:prstDash val="solid"/>
                    </a:lnT>
                    <a:lnB w="9525">
                      <a:solidFill>
                        <a:srgbClr val="212121"/>
                      </a:solidFill>
                      <a:prstDash val="solid"/>
                    </a:lnB>
                  </a:tcPr>
                </a:tc>
                <a:tc>
                  <a:txBody>
                    <a:bodyPr/>
                    <a:lstStyle/>
                    <a:p>
                      <a:pPr algn="ctr">
                        <a:lnSpc>
                          <a:spcPct val="100000"/>
                        </a:lnSpc>
                        <a:spcBef>
                          <a:spcPts val="434"/>
                        </a:spcBef>
                      </a:pPr>
                      <a:r>
                        <a:rPr sz="1800" spc="-35" dirty="0">
                          <a:solidFill>
                            <a:srgbClr val="212121"/>
                          </a:solidFill>
                          <a:latin typeface="Trebuchet MS"/>
                          <a:cs typeface="Trebuchet MS"/>
                        </a:rPr>
                        <a:t>8888</a:t>
                      </a:r>
                      <a:endParaRPr sz="1800" dirty="0">
                        <a:latin typeface="Trebuchet MS"/>
                        <a:cs typeface="Trebuchet MS"/>
                      </a:endParaRPr>
                    </a:p>
                  </a:txBody>
                  <a:tcPr marL="0" marR="0" marT="54637" marB="0">
                    <a:lnT w="9525">
                      <a:solidFill>
                        <a:srgbClr val="212121"/>
                      </a:solidFill>
                      <a:prstDash val="solid"/>
                    </a:lnT>
                    <a:lnB w="9525">
                      <a:solidFill>
                        <a:srgbClr val="212121"/>
                      </a:solidFill>
                      <a:prstDash val="solid"/>
                    </a:lnB>
                  </a:tcPr>
                </a:tc>
                <a:extLst>
                  <a:ext uri="{0D108BD9-81ED-4DB2-BD59-A6C34878D82A}">
                    <a16:rowId xmlns:a16="http://schemas.microsoft.com/office/drawing/2014/main" val="10002"/>
                  </a:ext>
                </a:extLst>
              </a:tr>
              <a:tr h="526665">
                <a:tc>
                  <a:txBody>
                    <a:bodyPr/>
                    <a:lstStyle/>
                    <a:p>
                      <a:pPr marL="139065">
                        <a:lnSpc>
                          <a:spcPct val="100000"/>
                        </a:lnSpc>
                        <a:spcBef>
                          <a:spcPts val="434"/>
                        </a:spcBef>
                      </a:pPr>
                      <a:r>
                        <a:rPr lang="en-US" sz="1800" b="1" spc="-20" dirty="0">
                          <a:solidFill>
                            <a:srgbClr val="212121"/>
                          </a:solidFill>
                          <a:latin typeface="Trebuchet MS"/>
                          <a:cs typeface="Trebuchet MS"/>
                        </a:rPr>
                        <a:t>Currency Exchange</a:t>
                      </a:r>
                      <a:r>
                        <a:rPr sz="1800" b="1" spc="-175" dirty="0">
                          <a:solidFill>
                            <a:srgbClr val="212121"/>
                          </a:solidFill>
                          <a:latin typeface="Trebuchet MS"/>
                          <a:cs typeface="Trebuchet MS"/>
                        </a:rPr>
                        <a:t> </a:t>
                      </a:r>
                      <a:r>
                        <a:rPr sz="1800" b="1" dirty="0">
                          <a:solidFill>
                            <a:srgbClr val="212121"/>
                          </a:solidFill>
                          <a:latin typeface="Trebuchet MS"/>
                          <a:cs typeface="Trebuchet MS"/>
                        </a:rPr>
                        <a:t>Mic</a:t>
                      </a:r>
                      <a:r>
                        <a:rPr sz="1800" b="1" spc="-20" dirty="0">
                          <a:solidFill>
                            <a:srgbClr val="212121"/>
                          </a:solidFill>
                          <a:latin typeface="Trebuchet MS"/>
                          <a:cs typeface="Trebuchet MS"/>
                        </a:rPr>
                        <a:t>r</a:t>
                      </a:r>
                      <a:r>
                        <a:rPr sz="1800" b="1" spc="-10" dirty="0">
                          <a:solidFill>
                            <a:srgbClr val="212121"/>
                          </a:solidFill>
                          <a:latin typeface="Trebuchet MS"/>
                          <a:cs typeface="Trebuchet MS"/>
                        </a:rPr>
                        <a:t>o</a:t>
                      </a:r>
                      <a:r>
                        <a:rPr sz="1800" b="1" dirty="0">
                          <a:solidFill>
                            <a:srgbClr val="212121"/>
                          </a:solidFill>
                          <a:latin typeface="Trebuchet MS"/>
                          <a:cs typeface="Trebuchet MS"/>
                        </a:rPr>
                        <a:t>se</a:t>
                      </a:r>
                      <a:r>
                        <a:rPr sz="1800" b="1" spc="20" dirty="0">
                          <a:solidFill>
                            <a:srgbClr val="212121"/>
                          </a:solidFill>
                          <a:latin typeface="Trebuchet MS"/>
                          <a:cs typeface="Trebuchet MS"/>
                        </a:rPr>
                        <a:t>r</a:t>
                      </a:r>
                      <a:r>
                        <a:rPr sz="1800" b="1" dirty="0">
                          <a:solidFill>
                            <a:srgbClr val="212121"/>
                          </a:solidFill>
                          <a:latin typeface="Trebuchet MS"/>
                          <a:cs typeface="Trebuchet MS"/>
                        </a:rPr>
                        <a:t>vi</a:t>
                      </a:r>
                      <a:r>
                        <a:rPr sz="1800" b="1" spc="-50" dirty="0">
                          <a:solidFill>
                            <a:srgbClr val="212121"/>
                          </a:solidFill>
                          <a:latin typeface="Trebuchet MS"/>
                          <a:cs typeface="Trebuchet MS"/>
                        </a:rPr>
                        <a:t>c</a:t>
                      </a:r>
                      <a:r>
                        <a:rPr sz="1800" b="1" dirty="0">
                          <a:solidFill>
                            <a:srgbClr val="212121"/>
                          </a:solidFill>
                          <a:latin typeface="Trebuchet MS"/>
                          <a:cs typeface="Trebuchet MS"/>
                        </a:rPr>
                        <a:t>e</a:t>
                      </a:r>
                      <a:endParaRPr sz="1800" dirty="0">
                        <a:latin typeface="Trebuchet MS"/>
                        <a:cs typeface="Trebuchet MS"/>
                      </a:endParaRPr>
                    </a:p>
                  </a:txBody>
                  <a:tcPr marL="0" marR="0" marT="54637" marB="0">
                    <a:lnT w="9525">
                      <a:solidFill>
                        <a:srgbClr val="212121"/>
                      </a:solidFill>
                      <a:prstDash val="solid"/>
                    </a:lnT>
                    <a:lnB w="9525" cap="flat" cmpd="sng" algn="ctr">
                      <a:solidFill>
                        <a:srgbClr val="212121"/>
                      </a:solidFill>
                      <a:prstDash val="solid"/>
                      <a:round/>
                      <a:headEnd type="none" w="med" len="med"/>
                      <a:tailEnd type="none" w="med" len="med"/>
                    </a:lnB>
                  </a:tcPr>
                </a:tc>
                <a:tc>
                  <a:txBody>
                    <a:bodyPr/>
                    <a:lstStyle/>
                    <a:p>
                      <a:pPr algn="ctr">
                        <a:lnSpc>
                          <a:spcPct val="100000"/>
                        </a:lnSpc>
                        <a:spcBef>
                          <a:spcPts val="434"/>
                        </a:spcBef>
                      </a:pPr>
                      <a:r>
                        <a:rPr sz="1800" dirty="0">
                          <a:solidFill>
                            <a:srgbClr val="212121"/>
                          </a:solidFill>
                          <a:latin typeface="Trebuchet MS"/>
                          <a:cs typeface="Trebuchet MS"/>
                        </a:rPr>
                        <a:t>8000,</a:t>
                      </a:r>
                      <a:r>
                        <a:rPr sz="1800" spc="-180" dirty="0">
                          <a:solidFill>
                            <a:srgbClr val="212121"/>
                          </a:solidFill>
                          <a:latin typeface="Trebuchet MS"/>
                          <a:cs typeface="Trebuchet MS"/>
                        </a:rPr>
                        <a:t> </a:t>
                      </a:r>
                      <a:r>
                        <a:rPr sz="1800" dirty="0">
                          <a:solidFill>
                            <a:srgbClr val="212121"/>
                          </a:solidFill>
                          <a:latin typeface="Trebuchet MS"/>
                          <a:cs typeface="Trebuchet MS"/>
                        </a:rPr>
                        <a:t>8001,</a:t>
                      </a:r>
                      <a:r>
                        <a:rPr sz="1800" spc="-180" dirty="0">
                          <a:solidFill>
                            <a:srgbClr val="212121"/>
                          </a:solidFill>
                          <a:latin typeface="Trebuchet MS"/>
                          <a:cs typeface="Trebuchet MS"/>
                        </a:rPr>
                        <a:t> </a:t>
                      </a:r>
                      <a:r>
                        <a:rPr sz="1800" dirty="0">
                          <a:solidFill>
                            <a:srgbClr val="212121"/>
                          </a:solidFill>
                          <a:latin typeface="Trebuchet MS"/>
                          <a:cs typeface="Trebuchet MS"/>
                        </a:rPr>
                        <a:t>8002,</a:t>
                      </a:r>
                      <a:r>
                        <a:rPr sz="1800" spc="-180" dirty="0">
                          <a:solidFill>
                            <a:srgbClr val="212121"/>
                          </a:solidFill>
                          <a:latin typeface="Trebuchet MS"/>
                          <a:cs typeface="Trebuchet MS"/>
                        </a:rPr>
                        <a:t> </a:t>
                      </a:r>
                      <a:r>
                        <a:rPr sz="1800" dirty="0">
                          <a:solidFill>
                            <a:srgbClr val="212121"/>
                          </a:solidFill>
                          <a:latin typeface="Trebuchet MS"/>
                          <a:cs typeface="Trebuchet MS"/>
                        </a:rPr>
                        <a:t>..</a:t>
                      </a:r>
                      <a:endParaRPr sz="1800" dirty="0">
                        <a:latin typeface="Trebuchet MS"/>
                        <a:cs typeface="Trebuchet MS"/>
                      </a:endParaRPr>
                    </a:p>
                  </a:txBody>
                  <a:tcPr marL="0" marR="0" marT="54637" marB="0">
                    <a:lnT w="9525">
                      <a:solidFill>
                        <a:srgbClr val="212121"/>
                      </a:solidFill>
                      <a:prstDash val="solid"/>
                    </a:lnT>
                    <a:lnB w="9525" cap="flat" cmpd="sng" algn="ctr">
                      <a:solidFill>
                        <a:srgbClr val="212121"/>
                      </a:solidFill>
                      <a:prstDash val="solid"/>
                      <a:round/>
                      <a:headEnd type="none" w="med" len="med"/>
                      <a:tailEnd type="none" w="med" len="med"/>
                    </a:lnB>
                  </a:tcPr>
                </a:tc>
                <a:extLst>
                  <a:ext uri="{0D108BD9-81ED-4DB2-BD59-A6C34878D82A}">
                    <a16:rowId xmlns:a16="http://schemas.microsoft.com/office/drawing/2014/main" val="10003"/>
                  </a:ext>
                </a:extLst>
              </a:tr>
              <a:tr h="526665">
                <a:tc>
                  <a:txBody>
                    <a:bodyPr/>
                    <a:lstStyle/>
                    <a:p>
                      <a:pPr marL="139065">
                        <a:lnSpc>
                          <a:spcPct val="100000"/>
                        </a:lnSpc>
                        <a:spcBef>
                          <a:spcPts val="434"/>
                        </a:spcBef>
                      </a:pPr>
                      <a:r>
                        <a:rPr lang="en-US" sz="1800" b="1" spc="-20" dirty="0">
                          <a:solidFill>
                            <a:srgbClr val="212121"/>
                          </a:solidFill>
                          <a:latin typeface="Trebuchet MS"/>
                          <a:cs typeface="Trebuchet MS"/>
                        </a:rPr>
                        <a:t>Currency Conversion </a:t>
                      </a:r>
                      <a:r>
                        <a:rPr sz="1800" b="1" dirty="0">
                          <a:solidFill>
                            <a:srgbClr val="212121"/>
                          </a:solidFill>
                          <a:latin typeface="Trebuchet MS"/>
                          <a:cs typeface="Trebuchet MS"/>
                        </a:rPr>
                        <a:t>Mic</a:t>
                      </a:r>
                      <a:r>
                        <a:rPr sz="1800" b="1" spc="-20" dirty="0">
                          <a:solidFill>
                            <a:srgbClr val="212121"/>
                          </a:solidFill>
                          <a:latin typeface="Trebuchet MS"/>
                          <a:cs typeface="Trebuchet MS"/>
                        </a:rPr>
                        <a:t>r</a:t>
                      </a:r>
                      <a:r>
                        <a:rPr sz="1800" b="1" spc="-10" dirty="0">
                          <a:solidFill>
                            <a:srgbClr val="212121"/>
                          </a:solidFill>
                          <a:latin typeface="Trebuchet MS"/>
                          <a:cs typeface="Trebuchet MS"/>
                        </a:rPr>
                        <a:t>o</a:t>
                      </a:r>
                      <a:r>
                        <a:rPr sz="1800" b="1" dirty="0">
                          <a:solidFill>
                            <a:srgbClr val="212121"/>
                          </a:solidFill>
                          <a:latin typeface="Trebuchet MS"/>
                          <a:cs typeface="Trebuchet MS"/>
                        </a:rPr>
                        <a:t>se</a:t>
                      </a:r>
                      <a:r>
                        <a:rPr sz="1800" b="1" spc="20" dirty="0">
                          <a:solidFill>
                            <a:srgbClr val="212121"/>
                          </a:solidFill>
                          <a:latin typeface="Trebuchet MS"/>
                          <a:cs typeface="Trebuchet MS"/>
                        </a:rPr>
                        <a:t>r</a:t>
                      </a:r>
                      <a:r>
                        <a:rPr sz="1800" b="1" dirty="0">
                          <a:solidFill>
                            <a:srgbClr val="212121"/>
                          </a:solidFill>
                          <a:latin typeface="Trebuchet MS"/>
                          <a:cs typeface="Trebuchet MS"/>
                        </a:rPr>
                        <a:t>vi</a:t>
                      </a:r>
                      <a:r>
                        <a:rPr sz="1800" b="1" spc="-50" dirty="0">
                          <a:solidFill>
                            <a:srgbClr val="212121"/>
                          </a:solidFill>
                          <a:latin typeface="Trebuchet MS"/>
                          <a:cs typeface="Trebuchet MS"/>
                        </a:rPr>
                        <a:t>c</a:t>
                      </a:r>
                      <a:r>
                        <a:rPr sz="1800" b="1" dirty="0">
                          <a:solidFill>
                            <a:srgbClr val="212121"/>
                          </a:solidFill>
                          <a:latin typeface="Trebuchet MS"/>
                          <a:cs typeface="Trebuchet MS"/>
                        </a:rPr>
                        <a:t>e</a:t>
                      </a:r>
                      <a:endParaRPr sz="1800" dirty="0">
                        <a:latin typeface="Trebuchet MS"/>
                        <a:cs typeface="Trebuchet MS"/>
                      </a:endParaRPr>
                    </a:p>
                  </a:txBody>
                  <a:tcPr marL="0" marR="0" marT="54637" marB="0">
                    <a:lnT w="9525" cap="flat" cmpd="sng" algn="ctr">
                      <a:solidFill>
                        <a:srgbClr val="212121"/>
                      </a:solidFill>
                      <a:prstDash val="solid"/>
                      <a:round/>
                      <a:headEnd type="none" w="med" len="med"/>
                      <a:tailEnd type="none" w="med" len="med"/>
                    </a:lnT>
                    <a:lnB w="9525" cap="flat" cmpd="sng" algn="ctr">
                      <a:solidFill>
                        <a:srgbClr val="212121"/>
                      </a:solidFill>
                      <a:prstDash val="solid"/>
                      <a:round/>
                      <a:headEnd type="none" w="med" len="med"/>
                      <a:tailEnd type="none" w="med" len="med"/>
                    </a:lnB>
                  </a:tcPr>
                </a:tc>
                <a:tc>
                  <a:txBody>
                    <a:bodyPr/>
                    <a:lstStyle/>
                    <a:p>
                      <a:pPr algn="ctr">
                        <a:lnSpc>
                          <a:spcPct val="100000"/>
                        </a:lnSpc>
                        <a:spcBef>
                          <a:spcPts val="434"/>
                        </a:spcBef>
                      </a:pPr>
                      <a:r>
                        <a:rPr lang="en-US" sz="1800">
                          <a:solidFill>
                            <a:srgbClr val="212121"/>
                          </a:solidFill>
                          <a:latin typeface="Trebuchet MS"/>
                          <a:cs typeface="Trebuchet MS"/>
                        </a:rPr>
                        <a:t>9000,9001,9002, …..</a:t>
                      </a:r>
                      <a:endParaRPr sz="1800" dirty="0">
                        <a:latin typeface="Trebuchet MS"/>
                        <a:cs typeface="Trebuchet MS"/>
                      </a:endParaRPr>
                    </a:p>
                  </a:txBody>
                  <a:tcPr marL="0" marR="0" marT="54637" marB="0">
                    <a:lnT w="9525" cap="flat" cmpd="sng" algn="ctr">
                      <a:solidFill>
                        <a:srgbClr val="212121"/>
                      </a:solidFill>
                      <a:prstDash val="solid"/>
                      <a:round/>
                      <a:headEnd type="none" w="med" len="med"/>
                      <a:tailEnd type="none" w="med" len="med"/>
                    </a:lnT>
                    <a:lnB w="9525" cap="flat" cmpd="sng" algn="ctr">
                      <a:solidFill>
                        <a:srgbClr val="212121"/>
                      </a:solidFill>
                      <a:prstDash val="solid"/>
                      <a:round/>
                      <a:headEnd type="none" w="med" len="med"/>
                      <a:tailEnd type="none" w="med" len="med"/>
                    </a:lnB>
                  </a:tcPr>
                </a:tc>
                <a:extLst>
                  <a:ext uri="{0D108BD9-81ED-4DB2-BD59-A6C34878D82A}">
                    <a16:rowId xmlns:a16="http://schemas.microsoft.com/office/drawing/2014/main" val="2104547886"/>
                  </a:ext>
                </a:extLst>
              </a:tr>
              <a:tr h="744200">
                <a:tc>
                  <a:txBody>
                    <a:bodyPr/>
                    <a:lstStyle/>
                    <a:p>
                      <a:pPr marL="139065">
                        <a:lnSpc>
                          <a:spcPct val="100000"/>
                        </a:lnSpc>
                        <a:spcBef>
                          <a:spcPts val="434"/>
                        </a:spcBef>
                      </a:pPr>
                      <a:r>
                        <a:rPr sz="1800" b="1" dirty="0">
                          <a:solidFill>
                            <a:srgbClr val="212121"/>
                          </a:solidFill>
                          <a:latin typeface="Trebuchet MS"/>
                          <a:cs typeface="Trebuchet MS"/>
                        </a:rPr>
                        <a:t>N</a:t>
                      </a:r>
                      <a:r>
                        <a:rPr sz="1800" b="1" spc="-35" dirty="0">
                          <a:solidFill>
                            <a:srgbClr val="212121"/>
                          </a:solidFill>
                          <a:latin typeface="Trebuchet MS"/>
                          <a:cs typeface="Trebuchet MS"/>
                        </a:rPr>
                        <a:t>e</a:t>
                      </a:r>
                      <a:r>
                        <a:rPr sz="1800" b="1" dirty="0">
                          <a:solidFill>
                            <a:srgbClr val="212121"/>
                          </a:solidFill>
                          <a:latin typeface="Trebuchet MS"/>
                          <a:cs typeface="Trebuchet MS"/>
                        </a:rPr>
                        <a:t>tflix</a:t>
                      </a:r>
                      <a:r>
                        <a:rPr sz="1800" b="1" spc="-175" dirty="0">
                          <a:solidFill>
                            <a:srgbClr val="212121"/>
                          </a:solidFill>
                          <a:latin typeface="Trebuchet MS"/>
                          <a:cs typeface="Trebuchet MS"/>
                        </a:rPr>
                        <a:t> </a:t>
                      </a:r>
                      <a:r>
                        <a:rPr sz="1800" b="1" dirty="0">
                          <a:solidFill>
                            <a:srgbClr val="212121"/>
                          </a:solidFill>
                          <a:latin typeface="Trebuchet MS"/>
                          <a:cs typeface="Trebuchet MS"/>
                        </a:rPr>
                        <a:t>Eu</a:t>
                      </a:r>
                      <a:r>
                        <a:rPr sz="1800" b="1" spc="-20" dirty="0">
                          <a:solidFill>
                            <a:srgbClr val="212121"/>
                          </a:solidFill>
                          <a:latin typeface="Trebuchet MS"/>
                          <a:cs typeface="Trebuchet MS"/>
                        </a:rPr>
                        <a:t>r</a:t>
                      </a:r>
                      <a:r>
                        <a:rPr sz="1800" b="1" dirty="0">
                          <a:solidFill>
                            <a:srgbClr val="212121"/>
                          </a:solidFill>
                          <a:latin typeface="Trebuchet MS"/>
                          <a:cs typeface="Trebuchet MS"/>
                        </a:rPr>
                        <a:t>e</a:t>
                      </a:r>
                      <a:r>
                        <a:rPr sz="1800" b="1" spc="-20" dirty="0">
                          <a:solidFill>
                            <a:srgbClr val="212121"/>
                          </a:solidFill>
                          <a:latin typeface="Trebuchet MS"/>
                          <a:cs typeface="Trebuchet MS"/>
                        </a:rPr>
                        <a:t>k</a:t>
                      </a:r>
                      <a:r>
                        <a:rPr sz="1800" b="1" dirty="0">
                          <a:solidFill>
                            <a:srgbClr val="212121"/>
                          </a:solidFill>
                          <a:latin typeface="Trebuchet MS"/>
                          <a:cs typeface="Trebuchet MS"/>
                        </a:rPr>
                        <a:t>a</a:t>
                      </a:r>
                      <a:r>
                        <a:rPr sz="1800" b="1" spc="-175" dirty="0">
                          <a:solidFill>
                            <a:srgbClr val="212121"/>
                          </a:solidFill>
                          <a:latin typeface="Trebuchet MS"/>
                          <a:cs typeface="Trebuchet MS"/>
                        </a:rPr>
                        <a:t> </a:t>
                      </a:r>
                      <a:r>
                        <a:rPr sz="1800" b="1" dirty="0">
                          <a:solidFill>
                            <a:srgbClr val="212121"/>
                          </a:solidFill>
                          <a:latin typeface="Trebuchet MS"/>
                          <a:cs typeface="Trebuchet MS"/>
                        </a:rPr>
                        <a:t>Naming</a:t>
                      </a:r>
                      <a:r>
                        <a:rPr sz="1800" b="1" spc="-175" dirty="0">
                          <a:solidFill>
                            <a:srgbClr val="212121"/>
                          </a:solidFill>
                          <a:latin typeface="Trebuchet MS"/>
                          <a:cs typeface="Trebuchet MS"/>
                        </a:rPr>
                        <a:t> </a:t>
                      </a:r>
                      <a:r>
                        <a:rPr sz="1800" b="1" dirty="0">
                          <a:solidFill>
                            <a:srgbClr val="212121"/>
                          </a:solidFill>
                          <a:latin typeface="Trebuchet MS"/>
                          <a:cs typeface="Trebuchet MS"/>
                        </a:rPr>
                        <a:t>Se</a:t>
                      </a:r>
                      <a:r>
                        <a:rPr sz="1800" b="1" spc="20" dirty="0">
                          <a:solidFill>
                            <a:srgbClr val="212121"/>
                          </a:solidFill>
                          <a:latin typeface="Trebuchet MS"/>
                          <a:cs typeface="Trebuchet MS"/>
                        </a:rPr>
                        <a:t>r</a:t>
                      </a:r>
                      <a:r>
                        <a:rPr sz="1800" b="1" spc="-15" dirty="0">
                          <a:solidFill>
                            <a:srgbClr val="212121"/>
                          </a:solidFill>
                          <a:latin typeface="Trebuchet MS"/>
                          <a:cs typeface="Trebuchet MS"/>
                        </a:rPr>
                        <a:t>v</a:t>
                      </a:r>
                      <a:r>
                        <a:rPr sz="1800" b="1" dirty="0">
                          <a:solidFill>
                            <a:srgbClr val="212121"/>
                          </a:solidFill>
                          <a:latin typeface="Trebuchet MS"/>
                          <a:cs typeface="Trebuchet MS"/>
                        </a:rPr>
                        <a:t>er</a:t>
                      </a:r>
                      <a:endParaRPr sz="1800" dirty="0">
                        <a:latin typeface="Trebuchet MS"/>
                        <a:cs typeface="Trebuchet MS"/>
                      </a:endParaRPr>
                    </a:p>
                  </a:txBody>
                  <a:tcPr marL="0" marR="0" marT="54637" marB="0">
                    <a:lnT w="9525" cap="flat" cmpd="sng" algn="ctr">
                      <a:solidFill>
                        <a:srgbClr val="212121"/>
                      </a:solidFill>
                      <a:prstDash val="solid"/>
                      <a:round/>
                      <a:headEnd type="none" w="med" len="med"/>
                      <a:tailEnd type="none" w="med" len="med"/>
                    </a:lnT>
                    <a:lnB w="9525" cap="flat" cmpd="sng" algn="ctr">
                      <a:solidFill>
                        <a:srgbClr val="212121"/>
                      </a:solidFill>
                      <a:prstDash val="solid"/>
                      <a:round/>
                      <a:headEnd type="none" w="med" len="med"/>
                      <a:tailEnd type="none" w="med" len="med"/>
                    </a:lnB>
                  </a:tcPr>
                </a:tc>
                <a:tc>
                  <a:txBody>
                    <a:bodyPr/>
                    <a:lstStyle/>
                    <a:p>
                      <a:pPr algn="ctr">
                        <a:lnSpc>
                          <a:spcPct val="100000"/>
                        </a:lnSpc>
                        <a:spcBef>
                          <a:spcPts val="434"/>
                        </a:spcBef>
                      </a:pPr>
                      <a:r>
                        <a:rPr sz="1800" spc="-35" dirty="0">
                          <a:solidFill>
                            <a:srgbClr val="212121"/>
                          </a:solidFill>
                          <a:latin typeface="Trebuchet MS"/>
                          <a:cs typeface="Trebuchet MS"/>
                        </a:rPr>
                        <a:t>8761</a:t>
                      </a:r>
                      <a:endParaRPr sz="1800">
                        <a:latin typeface="Trebuchet MS"/>
                        <a:cs typeface="Trebuchet MS"/>
                      </a:endParaRPr>
                    </a:p>
                  </a:txBody>
                  <a:tcPr marL="0" marR="0" marT="54637" marB="0">
                    <a:lnT w="9525" cap="flat" cmpd="sng" algn="ctr">
                      <a:solidFill>
                        <a:srgbClr val="212121"/>
                      </a:solidFill>
                      <a:prstDash val="solid"/>
                      <a:round/>
                      <a:headEnd type="none" w="med" len="med"/>
                      <a:tailEnd type="none" w="med" len="med"/>
                    </a:lnT>
                    <a:lnB w="9525" cap="flat" cmpd="sng" algn="ctr">
                      <a:solidFill>
                        <a:srgbClr val="212121"/>
                      </a:solidFill>
                      <a:prstDash val="solid"/>
                      <a:round/>
                      <a:headEnd type="none" w="med" len="med"/>
                      <a:tailEnd type="none" w="med" len="med"/>
                    </a:lnB>
                  </a:tcPr>
                </a:tc>
                <a:extLst>
                  <a:ext uri="{0D108BD9-81ED-4DB2-BD59-A6C34878D82A}">
                    <a16:rowId xmlns:a16="http://schemas.microsoft.com/office/drawing/2014/main" val="10004"/>
                  </a:ext>
                </a:extLst>
              </a:tr>
              <a:tr h="744200">
                <a:tc>
                  <a:txBody>
                    <a:bodyPr/>
                    <a:lstStyle/>
                    <a:p>
                      <a:pPr marL="139065">
                        <a:lnSpc>
                          <a:spcPct val="100000"/>
                        </a:lnSpc>
                        <a:spcBef>
                          <a:spcPts val="434"/>
                        </a:spcBef>
                      </a:pPr>
                      <a:r>
                        <a:rPr sz="1800" b="1" dirty="0">
                          <a:solidFill>
                            <a:srgbClr val="212121"/>
                          </a:solidFill>
                          <a:latin typeface="Trebuchet MS"/>
                          <a:cs typeface="Trebuchet MS"/>
                        </a:rPr>
                        <a:t>API</a:t>
                      </a:r>
                      <a:r>
                        <a:rPr sz="1800" b="1" spc="-175" dirty="0">
                          <a:solidFill>
                            <a:srgbClr val="212121"/>
                          </a:solidFill>
                          <a:latin typeface="Trebuchet MS"/>
                          <a:cs typeface="Trebuchet MS"/>
                        </a:rPr>
                        <a:t> </a:t>
                      </a:r>
                      <a:r>
                        <a:rPr sz="1800" b="1" dirty="0">
                          <a:solidFill>
                            <a:srgbClr val="212121"/>
                          </a:solidFill>
                          <a:latin typeface="Trebuchet MS"/>
                          <a:cs typeface="Trebuchet MS"/>
                        </a:rPr>
                        <a:t>Ga</a:t>
                      </a:r>
                      <a:r>
                        <a:rPr sz="1800" b="1" spc="-20" dirty="0">
                          <a:solidFill>
                            <a:srgbClr val="212121"/>
                          </a:solidFill>
                          <a:latin typeface="Trebuchet MS"/>
                          <a:cs typeface="Trebuchet MS"/>
                        </a:rPr>
                        <a:t>t</a:t>
                      </a:r>
                      <a:r>
                        <a:rPr sz="1800" b="1" dirty="0">
                          <a:solidFill>
                            <a:srgbClr val="212121"/>
                          </a:solidFill>
                          <a:latin typeface="Trebuchet MS"/>
                          <a:cs typeface="Trebuchet MS"/>
                        </a:rPr>
                        <a:t>e</a:t>
                      </a:r>
                      <a:r>
                        <a:rPr sz="1800" b="1" spc="-20" dirty="0">
                          <a:solidFill>
                            <a:srgbClr val="212121"/>
                          </a:solidFill>
                          <a:latin typeface="Trebuchet MS"/>
                          <a:cs typeface="Trebuchet MS"/>
                        </a:rPr>
                        <a:t>w</a:t>
                      </a:r>
                      <a:r>
                        <a:rPr sz="1800" b="1" dirty="0">
                          <a:solidFill>
                            <a:srgbClr val="212121"/>
                          </a:solidFill>
                          <a:latin typeface="Trebuchet MS"/>
                          <a:cs typeface="Trebuchet MS"/>
                        </a:rPr>
                        <a:t>ay</a:t>
                      </a:r>
                      <a:endParaRPr sz="1800" dirty="0">
                        <a:latin typeface="Trebuchet MS"/>
                        <a:cs typeface="Trebuchet MS"/>
                      </a:endParaRPr>
                    </a:p>
                  </a:txBody>
                  <a:tcPr marL="0" marR="0" marT="54637" marB="0">
                    <a:lnT w="9525">
                      <a:solidFill>
                        <a:srgbClr val="212121"/>
                      </a:solidFill>
                      <a:prstDash val="solid"/>
                    </a:lnT>
                    <a:lnB w="9525" cap="flat" cmpd="sng" algn="ctr">
                      <a:solidFill>
                        <a:srgbClr val="212121"/>
                      </a:solidFill>
                      <a:prstDash val="solid"/>
                      <a:round/>
                      <a:headEnd type="none" w="med" len="med"/>
                      <a:tailEnd type="none" w="med" len="med"/>
                    </a:lnB>
                  </a:tcPr>
                </a:tc>
                <a:tc>
                  <a:txBody>
                    <a:bodyPr/>
                    <a:lstStyle/>
                    <a:p>
                      <a:pPr algn="ctr">
                        <a:lnSpc>
                          <a:spcPct val="100000"/>
                        </a:lnSpc>
                        <a:spcBef>
                          <a:spcPts val="434"/>
                        </a:spcBef>
                      </a:pPr>
                      <a:r>
                        <a:rPr sz="1800" spc="-35" dirty="0">
                          <a:solidFill>
                            <a:srgbClr val="212121"/>
                          </a:solidFill>
                          <a:latin typeface="Trebuchet MS"/>
                          <a:cs typeface="Trebuchet MS"/>
                        </a:rPr>
                        <a:t>8765</a:t>
                      </a:r>
                      <a:endParaRPr sz="1800">
                        <a:latin typeface="Trebuchet MS"/>
                        <a:cs typeface="Trebuchet MS"/>
                      </a:endParaRPr>
                    </a:p>
                  </a:txBody>
                  <a:tcPr marL="0" marR="0" marT="54637" marB="0">
                    <a:lnT w="9525">
                      <a:solidFill>
                        <a:srgbClr val="212121"/>
                      </a:solidFill>
                      <a:prstDash val="solid"/>
                    </a:lnT>
                    <a:lnB w="9525" cap="flat" cmpd="sng" algn="ctr">
                      <a:solidFill>
                        <a:srgbClr val="212121"/>
                      </a:solidFill>
                      <a:prstDash val="solid"/>
                      <a:round/>
                      <a:headEnd type="none" w="med" len="med"/>
                      <a:tailEnd type="none" w="med" len="med"/>
                    </a:lnB>
                  </a:tcPr>
                </a:tc>
                <a:extLst>
                  <a:ext uri="{0D108BD9-81ED-4DB2-BD59-A6C34878D82A}">
                    <a16:rowId xmlns:a16="http://schemas.microsoft.com/office/drawing/2014/main" val="3637991053"/>
                  </a:ext>
                </a:extLst>
              </a:tr>
              <a:tr h="744200">
                <a:tc>
                  <a:txBody>
                    <a:bodyPr/>
                    <a:lstStyle/>
                    <a:p>
                      <a:pPr marL="139065">
                        <a:lnSpc>
                          <a:spcPct val="100000"/>
                        </a:lnSpc>
                        <a:spcBef>
                          <a:spcPts val="434"/>
                        </a:spcBef>
                      </a:pPr>
                      <a:r>
                        <a:rPr sz="1800" b="1" dirty="0">
                          <a:solidFill>
                            <a:srgbClr val="212121"/>
                          </a:solidFill>
                          <a:latin typeface="Trebuchet MS"/>
                          <a:cs typeface="Trebuchet MS"/>
                        </a:rPr>
                        <a:t>Zipkin</a:t>
                      </a:r>
                      <a:r>
                        <a:rPr sz="1800" b="1" spc="-175" dirty="0">
                          <a:solidFill>
                            <a:srgbClr val="212121"/>
                          </a:solidFill>
                          <a:latin typeface="Trebuchet MS"/>
                          <a:cs typeface="Trebuchet MS"/>
                        </a:rPr>
                        <a:t> </a:t>
                      </a:r>
                      <a:r>
                        <a:rPr sz="1800" b="1" dirty="0">
                          <a:solidFill>
                            <a:srgbClr val="212121"/>
                          </a:solidFill>
                          <a:latin typeface="Trebuchet MS"/>
                          <a:cs typeface="Trebuchet MS"/>
                        </a:rPr>
                        <a:t>Distribu</a:t>
                      </a:r>
                      <a:r>
                        <a:rPr sz="1800" b="1" spc="-20" dirty="0">
                          <a:solidFill>
                            <a:srgbClr val="212121"/>
                          </a:solidFill>
                          <a:latin typeface="Trebuchet MS"/>
                          <a:cs typeface="Trebuchet MS"/>
                        </a:rPr>
                        <a:t>t</a:t>
                      </a:r>
                      <a:r>
                        <a:rPr sz="1800" b="1" dirty="0">
                          <a:solidFill>
                            <a:srgbClr val="212121"/>
                          </a:solidFill>
                          <a:latin typeface="Trebuchet MS"/>
                          <a:cs typeface="Trebuchet MS"/>
                        </a:rPr>
                        <a:t>ed</a:t>
                      </a:r>
                      <a:r>
                        <a:rPr sz="1800" b="1" spc="-175" dirty="0">
                          <a:solidFill>
                            <a:srgbClr val="212121"/>
                          </a:solidFill>
                          <a:latin typeface="Trebuchet MS"/>
                          <a:cs typeface="Trebuchet MS"/>
                        </a:rPr>
                        <a:t> </a:t>
                      </a:r>
                      <a:r>
                        <a:rPr sz="1800" b="1" spc="-85" dirty="0">
                          <a:solidFill>
                            <a:srgbClr val="212121"/>
                          </a:solidFill>
                          <a:latin typeface="Trebuchet MS"/>
                          <a:cs typeface="Trebuchet MS"/>
                        </a:rPr>
                        <a:t>T</a:t>
                      </a:r>
                      <a:r>
                        <a:rPr sz="1800" b="1" spc="-55" dirty="0">
                          <a:solidFill>
                            <a:srgbClr val="212121"/>
                          </a:solidFill>
                          <a:latin typeface="Trebuchet MS"/>
                          <a:cs typeface="Trebuchet MS"/>
                        </a:rPr>
                        <a:t>r</a:t>
                      </a:r>
                      <a:r>
                        <a:rPr sz="1800" b="1" dirty="0">
                          <a:solidFill>
                            <a:srgbClr val="212121"/>
                          </a:solidFill>
                          <a:latin typeface="Trebuchet MS"/>
                          <a:cs typeface="Trebuchet MS"/>
                        </a:rPr>
                        <a:t>acing</a:t>
                      </a:r>
                      <a:r>
                        <a:rPr sz="1800" b="1" spc="-175" dirty="0">
                          <a:solidFill>
                            <a:srgbClr val="212121"/>
                          </a:solidFill>
                          <a:latin typeface="Trebuchet MS"/>
                          <a:cs typeface="Trebuchet MS"/>
                        </a:rPr>
                        <a:t> </a:t>
                      </a:r>
                      <a:r>
                        <a:rPr sz="1800" b="1" dirty="0">
                          <a:solidFill>
                            <a:srgbClr val="212121"/>
                          </a:solidFill>
                          <a:latin typeface="Trebuchet MS"/>
                          <a:cs typeface="Trebuchet MS"/>
                        </a:rPr>
                        <a:t>Se</a:t>
                      </a:r>
                      <a:r>
                        <a:rPr sz="1800" b="1" spc="20" dirty="0">
                          <a:solidFill>
                            <a:srgbClr val="212121"/>
                          </a:solidFill>
                          <a:latin typeface="Trebuchet MS"/>
                          <a:cs typeface="Trebuchet MS"/>
                        </a:rPr>
                        <a:t>r</a:t>
                      </a:r>
                      <a:r>
                        <a:rPr sz="1800" b="1" spc="-15" dirty="0">
                          <a:solidFill>
                            <a:srgbClr val="212121"/>
                          </a:solidFill>
                          <a:latin typeface="Trebuchet MS"/>
                          <a:cs typeface="Trebuchet MS"/>
                        </a:rPr>
                        <a:t>v</a:t>
                      </a:r>
                      <a:r>
                        <a:rPr sz="1800" b="1" dirty="0">
                          <a:solidFill>
                            <a:srgbClr val="212121"/>
                          </a:solidFill>
                          <a:latin typeface="Trebuchet MS"/>
                          <a:cs typeface="Trebuchet MS"/>
                        </a:rPr>
                        <a:t>er</a:t>
                      </a:r>
                      <a:endParaRPr sz="1800" dirty="0">
                        <a:latin typeface="Trebuchet MS"/>
                        <a:cs typeface="Trebuchet MS"/>
                      </a:endParaRPr>
                    </a:p>
                  </a:txBody>
                  <a:tcPr marL="0" marR="0" marT="54637" marB="0">
                    <a:lnT w="9525">
                      <a:solidFill>
                        <a:srgbClr val="212121"/>
                      </a:solidFill>
                      <a:prstDash val="solid"/>
                    </a:lnT>
                    <a:lnB w="9525">
                      <a:solidFill>
                        <a:srgbClr val="212121"/>
                      </a:solidFill>
                      <a:prstDash val="solid"/>
                    </a:lnB>
                  </a:tcPr>
                </a:tc>
                <a:tc>
                  <a:txBody>
                    <a:bodyPr/>
                    <a:lstStyle/>
                    <a:p>
                      <a:pPr algn="ctr">
                        <a:lnSpc>
                          <a:spcPct val="100000"/>
                        </a:lnSpc>
                        <a:spcBef>
                          <a:spcPts val="434"/>
                        </a:spcBef>
                      </a:pPr>
                      <a:r>
                        <a:rPr sz="1800" spc="-35" dirty="0">
                          <a:solidFill>
                            <a:srgbClr val="212121"/>
                          </a:solidFill>
                          <a:latin typeface="Trebuchet MS"/>
                          <a:cs typeface="Trebuchet MS"/>
                        </a:rPr>
                        <a:t>9411</a:t>
                      </a:r>
                      <a:endParaRPr sz="1800" dirty="0">
                        <a:latin typeface="Trebuchet MS"/>
                        <a:cs typeface="Trebuchet MS"/>
                      </a:endParaRPr>
                    </a:p>
                  </a:txBody>
                  <a:tcPr marL="0" marR="0" marT="54637" marB="0">
                    <a:lnT w="9525">
                      <a:solidFill>
                        <a:srgbClr val="212121"/>
                      </a:solidFill>
                      <a:prstDash val="solid"/>
                    </a:lnT>
                    <a:lnB w="9525">
                      <a:solidFill>
                        <a:srgbClr val="212121"/>
                      </a:solidFill>
                      <a:prstDash val="solid"/>
                    </a:lnB>
                  </a:tcPr>
                </a:tc>
                <a:extLst>
                  <a:ext uri="{0D108BD9-81ED-4DB2-BD59-A6C34878D82A}">
                    <a16:rowId xmlns:a16="http://schemas.microsoft.com/office/drawing/2014/main" val="3918950155"/>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F21E95A-9527-EE66-2C5F-CFED6F1FFE1F}"/>
                  </a:ext>
                </a:extLst>
              </p14:cNvPr>
              <p14:cNvContentPartPr/>
              <p14:nvPr/>
            </p14:nvContentPartPr>
            <p14:xfrm>
              <a:off x="4706640" y="3123000"/>
              <a:ext cx="400320" cy="532080"/>
            </p14:xfrm>
          </p:contentPart>
        </mc:Choice>
        <mc:Fallback>
          <p:pic>
            <p:nvPicPr>
              <p:cNvPr id="2" name="Ink 1">
                <a:extLst>
                  <a:ext uri="{FF2B5EF4-FFF2-40B4-BE49-F238E27FC236}">
                    <a16:creationId xmlns:a16="http://schemas.microsoft.com/office/drawing/2014/main" id="{4F21E95A-9527-EE66-2C5F-CFED6F1FFE1F}"/>
                  </a:ext>
                </a:extLst>
              </p:cNvPr>
              <p:cNvPicPr/>
              <p:nvPr/>
            </p:nvPicPr>
            <p:blipFill>
              <a:blip r:embed="rId3"/>
              <a:stretch>
                <a:fillRect/>
              </a:stretch>
            </p:blipFill>
            <p:spPr>
              <a:xfrm>
                <a:off x="4697280" y="3113640"/>
                <a:ext cx="419040" cy="550800"/>
              </a:xfrm>
              <a:prstGeom prst="rect">
                <a:avLst/>
              </a:prstGeom>
            </p:spPr>
          </p:pic>
        </mc:Fallback>
      </mc:AlternateContent>
    </p:spTree>
    <p:extLst>
      <p:ext uri="{BB962C8B-B14F-4D97-AF65-F5344CB8AC3E}">
        <p14:creationId xmlns:p14="http://schemas.microsoft.com/office/powerpoint/2010/main" val="752576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3E5757-DB16-CABC-90D8-6D72A3C61E60}"/>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D835BF15-75F4-3828-5F74-7B1A6F42956D}"/>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2049C00-0CDE-CCF2-1F27-73A3843989EE}"/>
                  </a:ext>
                </a:extLst>
              </p14:cNvPr>
              <p14:cNvContentPartPr/>
              <p14:nvPr/>
            </p14:nvContentPartPr>
            <p14:xfrm>
              <a:off x="1745280" y="1630440"/>
              <a:ext cx="8487720" cy="4691880"/>
            </p14:xfrm>
          </p:contentPart>
        </mc:Choice>
        <mc:Fallback xmlns="">
          <p:pic>
            <p:nvPicPr>
              <p:cNvPr id="6" name="Ink 5">
                <a:extLst>
                  <a:ext uri="{FF2B5EF4-FFF2-40B4-BE49-F238E27FC236}">
                    <a16:creationId xmlns:a16="http://schemas.microsoft.com/office/drawing/2014/main" id="{D2049C00-0CDE-CCF2-1F27-73A3843989EE}"/>
                  </a:ext>
                </a:extLst>
              </p:cNvPr>
              <p:cNvPicPr/>
              <p:nvPr/>
            </p:nvPicPr>
            <p:blipFill>
              <a:blip r:embed="rId3"/>
              <a:stretch>
                <a:fillRect/>
              </a:stretch>
            </p:blipFill>
            <p:spPr>
              <a:xfrm>
                <a:off x="1735920" y="1621080"/>
                <a:ext cx="8506440" cy="4710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72B2BE4-5AEA-33BD-427C-562B7BCC8164}"/>
                  </a:ext>
                </a:extLst>
              </p14:cNvPr>
              <p14:cNvContentPartPr/>
              <p14:nvPr/>
            </p14:nvContentPartPr>
            <p14:xfrm>
              <a:off x="2393640" y="1356120"/>
              <a:ext cx="9236880" cy="4601880"/>
            </p14:xfrm>
          </p:contentPart>
        </mc:Choice>
        <mc:Fallback xmlns="">
          <p:pic>
            <p:nvPicPr>
              <p:cNvPr id="4" name="Ink 3">
                <a:extLst>
                  <a:ext uri="{FF2B5EF4-FFF2-40B4-BE49-F238E27FC236}">
                    <a16:creationId xmlns:a16="http://schemas.microsoft.com/office/drawing/2014/main" id="{E72B2BE4-5AEA-33BD-427C-562B7BCC8164}"/>
                  </a:ext>
                </a:extLst>
              </p:cNvPr>
              <p:cNvPicPr/>
              <p:nvPr/>
            </p:nvPicPr>
            <p:blipFill>
              <a:blip r:embed="rId5"/>
              <a:stretch>
                <a:fillRect/>
              </a:stretch>
            </p:blipFill>
            <p:spPr>
              <a:xfrm>
                <a:off x="2384280" y="1346760"/>
                <a:ext cx="9255600" cy="4620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4ACAB16-56FB-955C-3E93-277013E356E2}"/>
                  </a:ext>
                </a:extLst>
              </p14:cNvPr>
              <p14:cNvContentPartPr/>
              <p14:nvPr/>
            </p14:nvContentPartPr>
            <p14:xfrm>
              <a:off x="3446280" y="1498680"/>
              <a:ext cx="7829280" cy="4677840"/>
            </p14:xfrm>
          </p:contentPart>
        </mc:Choice>
        <mc:Fallback>
          <p:pic>
            <p:nvPicPr>
              <p:cNvPr id="5" name="Ink 4">
                <a:extLst>
                  <a:ext uri="{FF2B5EF4-FFF2-40B4-BE49-F238E27FC236}">
                    <a16:creationId xmlns:a16="http://schemas.microsoft.com/office/drawing/2014/main" id="{64ACAB16-56FB-955C-3E93-277013E356E2}"/>
                  </a:ext>
                </a:extLst>
              </p:cNvPr>
              <p:cNvPicPr/>
              <p:nvPr/>
            </p:nvPicPr>
            <p:blipFill>
              <a:blip r:embed="rId7"/>
              <a:stretch>
                <a:fillRect/>
              </a:stretch>
            </p:blipFill>
            <p:spPr>
              <a:xfrm>
                <a:off x="3436920" y="1489320"/>
                <a:ext cx="7848000" cy="4696560"/>
              </a:xfrm>
              <a:prstGeom prst="rect">
                <a:avLst/>
              </a:prstGeom>
            </p:spPr>
          </p:pic>
        </mc:Fallback>
      </mc:AlternateContent>
      <p:grpSp>
        <p:nvGrpSpPr>
          <p:cNvPr id="9" name="Group 8">
            <a:extLst>
              <a:ext uri="{FF2B5EF4-FFF2-40B4-BE49-F238E27FC236}">
                <a16:creationId xmlns:a16="http://schemas.microsoft.com/office/drawing/2014/main" id="{F2113EEA-B6E3-CE0D-BC7F-855D729E95E1}"/>
              </a:ext>
            </a:extLst>
          </p:cNvPr>
          <p:cNvGrpSpPr/>
          <p:nvPr/>
        </p:nvGrpSpPr>
        <p:grpSpPr>
          <a:xfrm>
            <a:off x="1201625" y="2305468"/>
            <a:ext cx="762120" cy="374040"/>
            <a:chOff x="1201625" y="2305468"/>
            <a:chExt cx="762120" cy="37404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DA4C48B-E51F-E98E-F036-0D94D9216508}"/>
                    </a:ext>
                  </a:extLst>
                </p14:cNvPr>
                <p14:cNvContentPartPr/>
                <p14:nvPr/>
              </p14:nvContentPartPr>
              <p14:xfrm>
                <a:off x="1233305" y="2305468"/>
                <a:ext cx="578520" cy="186480"/>
              </p14:xfrm>
            </p:contentPart>
          </mc:Choice>
          <mc:Fallback>
            <p:pic>
              <p:nvPicPr>
                <p:cNvPr id="7" name="Ink 6">
                  <a:extLst>
                    <a:ext uri="{FF2B5EF4-FFF2-40B4-BE49-F238E27FC236}">
                      <a16:creationId xmlns:a16="http://schemas.microsoft.com/office/drawing/2014/main" id="{FDA4C48B-E51F-E98E-F036-0D94D9216508}"/>
                    </a:ext>
                  </a:extLst>
                </p:cNvPr>
                <p:cNvPicPr/>
                <p:nvPr/>
              </p:nvPicPr>
              <p:blipFill>
                <a:blip r:embed="rId9"/>
                <a:stretch>
                  <a:fillRect/>
                </a:stretch>
              </p:blipFill>
              <p:spPr>
                <a:xfrm>
                  <a:off x="1224665" y="2296828"/>
                  <a:ext cx="59616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71282EB3-C2DA-A132-A38E-64ACC3396B99}"/>
                    </a:ext>
                  </a:extLst>
                </p14:cNvPr>
                <p14:cNvContentPartPr/>
                <p14:nvPr/>
              </p14:nvContentPartPr>
              <p14:xfrm>
                <a:off x="1201625" y="2481148"/>
                <a:ext cx="762120" cy="198360"/>
              </p14:xfrm>
            </p:contentPart>
          </mc:Choice>
          <mc:Fallback>
            <p:pic>
              <p:nvPicPr>
                <p:cNvPr id="8" name="Ink 7">
                  <a:extLst>
                    <a:ext uri="{FF2B5EF4-FFF2-40B4-BE49-F238E27FC236}">
                      <a16:creationId xmlns:a16="http://schemas.microsoft.com/office/drawing/2014/main" id="{71282EB3-C2DA-A132-A38E-64ACC3396B99}"/>
                    </a:ext>
                  </a:extLst>
                </p:cNvPr>
                <p:cNvPicPr/>
                <p:nvPr/>
              </p:nvPicPr>
              <p:blipFill>
                <a:blip r:embed="rId11"/>
                <a:stretch>
                  <a:fillRect/>
                </a:stretch>
              </p:blipFill>
              <p:spPr>
                <a:xfrm>
                  <a:off x="1192985" y="2472148"/>
                  <a:ext cx="779760" cy="216000"/>
                </a:xfrm>
                <a:prstGeom prst="rect">
                  <a:avLst/>
                </a:prstGeom>
              </p:spPr>
            </p:pic>
          </mc:Fallback>
        </mc:AlternateContent>
      </p:grpSp>
      <p:grpSp>
        <p:nvGrpSpPr>
          <p:cNvPr id="12" name="Group 11">
            <a:extLst>
              <a:ext uri="{FF2B5EF4-FFF2-40B4-BE49-F238E27FC236}">
                <a16:creationId xmlns:a16="http://schemas.microsoft.com/office/drawing/2014/main" id="{0D0C431D-A57E-6121-1CE7-BB0BF4DA6083}"/>
              </a:ext>
            </a:extLst>
          </p:cNvPr>
          <p:cNvGrpSpPr/>
          <p:nvPr/>
        </p:nvGrpSpPr>
        <p:grpSpPr>
          <a:xfrm>
            <a:off x="3673025" y="4441348"/>
            <a:ext cx="769320" cy="315360"/>
            <a:chOff x="3673025" y="4441348"/>
            <a:chExt cx="769320" cy="315360"/>
          </a:xfrm>
        </p:grpSpPr>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866406C4-DD12-6577-7732-FA75CA536D1E}"/>
                    </a:ext>
                  </a:extLst>
                </p14:cNvPr>
                <p14:cNvContentPartPr/>
                <p14:nvPr/>
              </p14:nvContentPartPr>
              <p14:xfrm>
                <a:off x="3704705" y="4441348"/>
                <a:ext cx="706680" cy="173520"/>
              </p14:xfrm>
            </p:contentPart>
          </mc:Choice>
          <mc:Fallback>
            <p:pic>
              <p:nvPicPr>
                <p:cNvPr id="10" name="Ink 9">
                  <a:extLst>
                    <a:ext uri="{FF2B5EF4-FFF2-40B4-BE49-F238E27FC236}">
                      <a16:creationId xmlns:a16="http://schemas.microsoft.com/office/drawing/2014/main" id="{866406C4-DD12-6577-7732-FA75CA536D1E}"/>
                    </a:ext>
                  </a:extLst>
                </p:cNvPr>
                <p:cNvPicPr/>
                <p:nvPr/>
              </p:nvPicPr>
              <p:blipFill>
                <a:blip r:embed="rId13"/>
                <a:stretch>
                  <a:fillRect/>
                </a:stretch>
              </p:blipFill>
              <p:spPr>
                <a:xfrm>
                  <a:off x="3695705" y="4432708"/>
                  <a:ext cx="7243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19CAB1AE-ED17-B3B9-C59F-65704289788A}"/>
                    </a:ext>
                  </a:extLst>
                </p14:cNvPr>
                <p14:cNvContentPartPr/>
                <p14:nvPr/>
              </p14:nvContentPartPr>
              <p14:xfrm>
                <a:off x="3673025" y="4535668"/>
                <a:ext cx="769320" cy="221040"/>
              </p14:xfrm>
            </p:contentPart>
          </mc:Choice>
          <mc:Fallback>
            <p:pic>
              <p:nvPicPr>
                <p:cNvPr id="11" name="Ink 10">
                  <a:extLst>
                    <a:ext uri="{FF2B5EF4-FFF2-40B4-BE49-F238E27FC236}">
                      <a16:creationId xmlns:a16="http://schemas.microsoft.com/office/drawing/2014/main" id="{19CAB1AE-ED17-B3B9-C59F-65704289788A}"/>
                    </a:ext>
                  </a:extLst>
                </p:cNvPr>
                <p:cNvPicPr/>
                <p:nvPr/>
              </p:nvPicPr>
              <p:blipFill>
                <a:blip r:embed="rId15"/>
                <a:stretch>
                  <a:fillRect/>
                </a:stretch>
              </p:blipFill>
              <p:spPr>
                <a:xfrm>
                  <a:off x="3664025" y="4527028"/>
                  <a:ext cx="786960" cy="238680"/>
                </a:xfrm>
                <a:prstGeom prst="rect">
                  <a:avLst/>
                </a:prstGeom>
              </p:spPr>
            </p:pic>
          </mc:Fallback>
        </mc:AlternateContent>
      </p:grpSp>
      <p:grpSp>
        <p:nvGrpSpPr>
          <p:cNvPr id="17" name="Group 16">
            <a:extLst>
              <a:ext uri="{FF2B5EF4-FFF2-40B4-BE49-F238E27FC236}">
                <a16:creationId xmlns:a16="http://schemas.microsoft.com/office/drawing/2014/main" id="{30DCA4F7-C24F-2098-A1E5-C144E8032B0D}"/>
              </a:ext>
            </a:extLst>
          </p:cNvPr>
          <p:cNvGrpSpPr/>
          <p:nvPr/>
        </p:nvGrpSpPr>
        <p:grpSpPr>
          <a:xfrm>
            <a:off x="5695505" y="4620268"/>
            <a:ext cx="419400" cy="578520"/>
            <a:chOff x="5695505" y="4620268"/>
            <a:chExt cx="419400" cy="578520"/>
          </a:xfrm>
        </p:grpSpPr>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B416EE8F-2BBC-9CD4-ED1F-B542D539C4CF}"/>
                    </a:ext>
                  </a:extLst>
                </p14:cNvPr>
                <p14:cNvContentPartPr/>
                <p14:nvPr/>
              </p14:nvContentPartPr>
              <p14:xfrm>
                <a:off x="5935625" y="4620268"/>
                <a:ext cx="133920" cy="470880"/>
              </p14:xfrm>
            </p:contentPart>
          </mc:Choice>
          <mc:Fallback>
            <p:pic>
              <p:nvPicPr>
                <p:cNvPr id="13" name="Ink 12">
                  <a:extLst>
                    <a:ext uri="{FF2B5EF4-FFF2-40B4-BE49-F238E27FC236}">
                      <a16:creationId xmlns:a16="http://schemas.microsoft.com/office/drawing/2014/main" id="{B416EE8F-2BBC-9CD4-ED1F-B542D539C4CF}"/>
                    </a:ext>
                  </a:extLst>
                </p:cNvPr>
                <p:cNvPicPr/>
                <p:nvPr/>
              </p:nvPicPr>
              <p:blipFill>
                <a:blip r:embed="rId17"/>
                <a:stretch>
                  <a:fillRect/>
                </a:stretch>
              </p:blipFill>
              <p:spPr>
                <a:xfrm>
                  <a:off x="5926625" y="4611628"/>
                  <a:ext cx="151560" cy="488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557807D4-6867-9E3C-D2E6-E57A1E458F94}"/>
                    </a:ext>
                  </a:extLst>
                </p14:cNvPr>
                <p14:cNvContentPartPr/>
                <p14:nvPr/>
              </p14:nvContentPartPr>
              <p14:xfrm>
                <a:off x="5847425" y="4960108"/>
                <a:ext cx="267480" cy="140400"/>
              </p14:xfrm>
            </p:contentPart>
          </mc:Choice>
          <mc:Fallback>
            <p:pic>
              <p:nvPicPr>
                <p:cNvPr id="14" name="Ink 13">
                  <a:extLst>
                    <a:ext uri="{FF2B5EF4-FFF2-40B4-BE49-F238E27FC236}">
                      <a16:creationId xmlns:a16="http://schemas.microsoft.com/office/drawing/2014/main" id="{557807D4-6867-9E3C-D2E6-E57A1E458F94}"/>
                    </a:ext>
                  </a:extLst>
                </p:cNvPr>
                <p:cNvPicPr/>
                <p:nvPr/>
              </p:nvPicPr>
              <p:blipFill>
                <a:blip r:embed="rId19"/>
                <a:stretch>
                  <a:fillRect/>
                </a:stretch>
              </p:blipFill>
              <p:spPr>
                <a:xfrm>
                  <a:off x="5838785" y="4951468"/>
                  <a:ext cx="2851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DC315977-D8D0-23CC-2C1D-EDE15C022D80}"/>
                    </a:ext>
                  </a:extLst>
                </p14:cNvPr>
                <p14:cNvContentPartPr/>
                <p14:nvPr/>
              </p14:nvContentPartPr>
              <p14:xfrm>
                <a:off x="5695505" y="4762828"/>
                <a:ext cx="54000" cy="435960"/>
              </p14:xfrm>
            </p:contentPart>
          </mc:Choice>
          <mc:Fallback>
            <p:pic>
              <p:nvPicPr>
                <p:cNvPr id="16" name="Ink 15">
                  <a:extLst>
                    <a:ext uri="{FF2B5EF4-FFF2-40B4-BE49-F238E27FC236}">
                      <a16:creationId xmlns:a16="http://schemas.microsoft.com/office/drawing/2014/main" id="{DC315977-D8D0-23CC-2C1D-EDE15C022D80}"/>
                    </a:ext>
                  </a:extLst>
                </p:cNvPr>
                <p:cNvPicPr/>
                <p:nvPr/>
              </p:nvPicPr>
              <p:blipFill>
                <a:blip r:embed="rId21"/>
                <a:stretch>
                  <a:fillRect/>
                </a:stretch>
              </p:blipFill>
              <p:spPr>
                <a:xfrm>
                  <a:off x="5686505" y="4754188"/>
                  <a:ext cx="71640" cy="453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9905DC28-DA19-9030-E9B3-1638BFC1DE52}"/>
                  </a:ext>
                </a:extLst>
              </p14:cNvPr>
              <p14:cNvContentPartPr/>
              <p14:nvPr/>
            </p14:nvContentPartPr>
            <p14:xfrm>
              <a:off x="2789585" y="2627668"/>
              <a:ext cx="1580760" cy="1243800"/>
            </p14:xfrm>
          </p:contentPart>
        </mc:Choice>
        <mc:Fallback>
          <p:pic>
            <p:nvPicPr>
              <p:cNvPr id="18" name="Ink 17">
                <a:extLst>
                  <a:ext uri="{FF2B5EF4-FFF2-40B4-BE49-F238E27FC236}">
                    <a16:creationId xmlns:a16="http://schemas.microsoft.com/office/drawing/2014/main" id="{9905DC28-DA19-9030-E9B3-1638BFC1DE52}"/>
                  </a:ext>
                </a:extLst>
              </p:cNvPr>
              <p:cNvPicPr/>
              <p:nvPr/>
            </p:nvPicPr>
            <p:blipFill>
              <a:blip r:embed="rId23"/>
              <a:stretch>
                <a:fillRect/>
              </a:stretch>
            </p:blipFill>
            <p:spPr>
              <a:xfrm>
                <a:off x="2780945" y="2618668"/>
                <a:ext cx="1598400" cy="1261440"/>
              </a:xfrm>
              <a:prstGeom prst="rect">
                <a:avLst/>
              </a:prstGeom>
            </p:spPr>
          </p:pic>
        </mc:Fallback>
      </mc:AlternateContent>
    </p:spTree>
    <p:extLst>
      <p:ext uri="{BB962C8B-B14F-4D97-AF65-F5344CB8AC3E}">
        <p14:creationId xmlns:p14="http://schemas.microsoft.com/office/powerpoint/2010/main" val="1418852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8D90B8-3D6B-5F93-437F-27F95A133EE1}"/>
              </a:ext>
            </a:extLst>
          </p:cNvPr>
          <p:cNvSpPr>
            <a:spLocks noGrp="1"/>
          </p:cNvSpPr>
          <p:nvPr>
            <p:ph type="title"/>
          </p:nvPr>
        </p:nvSpPr>
        <p:spPr/>
        <p:txBody>
          <a:bodyPr/>
          <a:lstStyle/>
          <a:p>
            <a:r>
              <a:rPr lang="en-US" dirty="0"/>
              <a:t>URL</a:t>
            </a:r>
          </a:p>
        </p:txBody>
      </p:sp>
      <p:graphicFrame>
        <p:nvGraphicFramePr>
          <p:cNvPr id="6" name="object 2">
            <a:extLst>
              <a:ext uri="{FF2B5EF4-FFF2-40B4-BE49-F238E27FC236}">
                <a16:creationId xmlns:a16="http://schemas.microsoft.com/office/drawing/2014/main" id="{E01BBE6D-5CFC-26B5-A465-228A0B256414}"/>
              </a:ext>
            </a:extLst>
          </p:cNvPr>
          <p:cNvGraphicFramePr>
            <a:graphicFrameLocks noGrp="1"/>
          </p:cNvGraphicFramePr>
          <p:nvPr>
            <p:extLst>
              <p:ext uri="{D42A27DB-BD31-4B8C-83A1-F6EECF244321}">
                <p14:modId xmlns:p14="http://schemas.microsoft.com/office/powerpoint/2010/main" val="2540565931"/>
              </p:ext>
            </p:extLst>
          </p:nvPr>
        </p:nvGraphicFramePr>
        <p:xfrm>
          <a:off x="1056374" y="1450495"/>
          <a:ext cx="10014900" cy="4746212"/>
        </p:xfrm>
        <a:graphic>
          <a:graphicData uri="http://schemas.openxmlformats.org/drawingml/2006/table">
            <a:tbl>
              <a:tblPr firstRow="1" bandRow="1">
                <a:tableStyleId>{2D5ABB26-0587-4C30-8999-92F81FD0307C}</a:tableStyleId>
              </a:tblPr>
              <a:tblGrid>
                <a:gridCol w="3290543">
                  <a:extLst>
                    <a:ext uri="{9D8B030D-6E8A-4147-A177-3AD203B41FA5}">
                      <a16:colId xmlns:a16="http://schemas.microsoft.com/office/drawing/2014/main" val="20000"/>
                    </a:ext>
                  </a:extLst>
                </a:gridCol>
                <a:gridCol w="6724357">
                  <a:extLst>
                    <a:ext uri="{9D8B030D-6E8A-4147-A177-3AD203B41FA5}">
                      <a16:colId xmlns:a16="http://schemas.microsoft.com/office/drawing/2014/main" val="20001"/>
                    </a:ext>
                  </a:extLst>
                </a:gridCol>
              </a:tblGrid>
              <a:tr h="455273">
                <a:tc>
                  <a:txBody>
                    <a:bodyPr/>
                    <a:lstStyle/>
                    <a:p>
                      <a:pPr marL="139065">
                        <a:lnSpc>
                          <a:spcPts val="2190"/>
                        </a:lnSpc>
                      </a:pPr>
                      <a:r>
                        <a:rPr sz="1800" b="1" spc="-45" dirty="0">
                          <a:solidFill>
                            <a:srgbClr val="212121"/>
                          </a:solidFill>
                          <a:latin typeface="Trebuchet MS"/>
                          <a:cs typeface="Trebuchet MS"/>
                        </a:rPr>
                        <a:t>Application</a:t>
                      </a:r>
                      <a:endParaRPr sz="1800" dirty="0">
                        <a:latin typeface="Trebuchet MS"/>
                        <a:cs typeface="Trebuchet MS"/>
                      </a:endParaRPr>
                    </a:p>
                  </a:txBody>
                  <a:tcPr marL="0" marR="0" marT="0" marB="0">
                    <a:lnB w="9525">
                      <a:solidFill>
                        <a:srgbClr val="212121"/>
                      </a:solidFill>
                      <a:prstDash val="solid"/>
                    </a:lnB>
                  </a:tcPr>
                </a:tc>
                <a:tc>
                  <a:txBody>
                    <a:bodyPr/>
                    <a:lstStyle/>
                    <a:p>
                      <a:pPr algn="ctr">
                        <a:lnSpc>
                          <a:spcPts val="2190"/>
                        </a:lnSpc>
                      </a:pPr>
                      <a:r>
                        <a:rPr lang="en-US" sz="1800" b="1" spc="-40" dirty="0" err="1">
                          <a:solidFill>
                            <a:srgbClr val="212121"/>
                          </a:solidFill>
                          <a:latin typeface="Trebuchet MS"/>
                          <a:cs typeface="Trebuchet MS"/>
                        </a:rPr>
                        <a:t>Url</a:t>
                      </a:r>
                      <a:endParaRPr sz="1800" dirty="0">
                        <a:latin typeface="Trebuchet MS"/>
                        <a:cs typeface="Trebuchet MS"/>
                      </a:endParaRPr>
                    </a:p>
                  </a:txBody>
                  <a:tcPr marL="0" marR="0" marT="0" marB="0">
                    <a:lnB w="9525">
                      <a:solidFill>
                        <a:srgbClr val="212121"/>
                      </a:solidFill>
                      <a:prstDash val="solid"/>
                    </a:lnB>
                  </a:tcPr>
                </a:tc>
                <a:extLst>
                  <a:ext uri="{0D108BD9-81ED-4DB2-BD59-A6C34878D82A}">
                    <a16:rowId xmlns:a16="http://schemas.microsoft.com/office/drawing/2014/main" val="10000"/>
                  </a:ext>
                </a:extLst>
              </a:tr>
              <a:tr h="316927">
                <a:tc>
                  <a:txBody>
                    <a:bodyPr/>
                    <a:lstStyle/>
                    <a:p>
                      <a:pPr marL="139065">
                        <a:lnSpc>
                          <a:spcPct val="100000"/>
                        </a:lnSpc>
                        <a:spcBef>
                          <a:spcPts val="434"/>
                        </a:spcBef>
                      </a:pPr>
                      <a:r>
                        <a:rPr lang="en-US" sz="1800" b="1" spc="-175" dirty="0">
                          <a:solidFill>
                            <a:srgbClr val="212121"/>
                          </a:solidFill>
                          <a:latin typeface="Trebuchet MS"/>
                          <a:cs typeface="Trebuchet MS"/>
                        </a:rPr>
                        <a:t>Course</a:t>
                      </a:r>
                      <a:r>
                        <a:rPr sz="1800" b="1" spc="-175" dirty="0">
                          <a:solidFill>
                            <a:srgbClr val="212121"/>
                          </a:solidFill>
                          <a:latin typeface="Trebuchet MS"/>
                          <a:cs typeface="Trebuchet MS"/>
                        </a:rPr>
                        <a:t> </a:t>
                      </a:r>
                      <a:r>
                        <a:rPr sz="1800" b="1" dirty="0">
                          <a:solidFill>
                            <a:srgbClr val="212121"/>
                          </a:solidFill>
                          <a:latin typeface="Trebuchet MS"/>
                          <a:cs typeface="Trebuchet MS"/>
                        </a:rPr>
                        <a:t>Mic</a:t>
                      </a:r>
                      <a:r>
                        <a:rPr sz="1800" b="1" spc="-20" dirty="0">
                          <a:solidFill>
                            <a:srgbClr val="212121"/>
                          </a:solidFill>
                          <a:latin typeface="Trebuchet MS"/>
                          <a:cs typeface="Trebuchet MS"/>
                        </a:rPr>
                        <a:t>r</a:t>
                      </a:r>
                      <a:r>
                        <a:rPr sz="1800" b="1" spc="-10" dirty="0">
                          <a:solidFill>
                            <a:srgbClr val="212121"/>
                          </a:solidFill>
                          <a:latin typeface="Trebuchet MS"/>
                          <a:cs typeface="Trebuchet MS"/>
                        </a:rPr>
                        <a:t>o</a:t>
                      </a:r>
                      <a:r>
                        <a:rPr sz="1800" b="1" dirty="0">
                          <a:solidFill>
                            <a:srgbClr val="212121"/>
                          </a:solidFill>
                          <a:latin typeface="Trebuchet MS"/>
                          <a:cs typeface="Trebuchet MS"/>
                        </a:rPr>
                        <a:t>se</a:t>
                      </a:r>
                      <a:r>
                        <a:rPr sz="1800" b="1" spc="20" dirty="0">
                          <a:solidFill>
                            <a:srgbClr val="212121"/>
                          </a:solidFill>
                          <a:latin typeface="Trebuchet MS"/>
                          <a:cs typeface="Trebuchet MS"/>
                        </a:rPr>
                        <a:t>r</a:t>
                      </a:r>
                      <a:r>
                        <a:rPr sz="1800" b="1" dirty="0">
                          <a:solidFill>
                            <a:srgbClr val="212121"/>
                          </a:solidFill>
                          <a:latin typeface="Trebuchet MS"/>
                          <a:cs typeface="Trebuchet MS"/>
                        </a:rPr>
                        <a:t>vi</a:t>
                      </a:r>
                      <a:r>
                        <a:rPr sz="1800" b="1" spc="-50" dirty="0">
                          <a:solidFill>
                            <a:srgbClr val="212121"/>
                          </a:solidFill>
                          <a:latin typeface="Trebuchet MS"/>
                          <a:cs typeface="Trebuchet MS"/>
                        </a:rPr>
                        <a:t>c</a:t>
                      </a:r>
                      <a:r>
                        <a:rPr sz="1800" b="1" dirty="0">
                          <a:solidFill>
                            <a:srgbClr val="212121"/>
                          </a:solidFill>
                          <a:latin typeface="Trebuchet MS"/>
                          <a:cs typeface="Trebuchet MS"/>
                        </a:rPr>
                        <a:t>e</a:t>
                      </a:r>
                      <a:endParaRPr sz="1800" dirty="0">
                        <a:latin typeface="Trebuchet MS"/>
                        <a:cs typeface="Trebuchet MS"/>
                      </a:endParaRPr>
                    </a:p>
                  </a:txBody>
                  <a:tcPr marL="0" marR="0" marT="54637" marB="0">
                    <a:lnT w="9525">
                      <a:solidFill>
                        <a:srgbClr val="212121"/>
                      </a:solidFill>
                      <a:prstDash val="solid"/>
                    </a:lnT>
                    <a:lnB w="9525">
                      <a:solidFill>
                        <a:srgbClr val="212121"/>
                      </a:solidFill>
                      <a:prstDash val="solid"/>
                    </a:lnB>
                  </a:tcPr>
                </a:tc>
                <a:tc>
                  <a:txBody>
                    <a:bodyPr/>
                    <a:lstStyle/>
                    <a:p>
                      <a:r>
                        <a:rPr lang="fr-FR" sz="1400" b="0" i="0" u="sng" strike="noStrike" cap="none" dirty="0">
                          <a:solidFill>
                            <a:schemeClr val="tx1"/>
                          </a:solidFill>
                          <a:effectLst/>
                          <a:latin typeface="+mn-lt"/>
                          <a:ea typeface="+mn-ea"/>
                          <a:cs typeface="+mn-cs"/>
                          <a:sym typeface="Arial"/>
                        </a:rPr>
                        <a:t>http://localhost:8080/courses</a:t>
                      </a:r>
                      <a:endParaRPr lang="fr-FR" sz="1400" b="0" i="0" u="none" strike="noStrike" cap="none" dirty="0">
                        <a:solidFill>
                          <a:schemeClr val="tx1"/>
                        </a:solidFill>
                        <a:effectLst/>
                        <a:latin typeface="+mn-lt"/>
                        <a:ea typeface="+mn-ea"/>
                        <a:cs typeface="+mn-cs"/>
                        <a:sym typeface="Arial"/>
                      </a:endParaRPr>
                    </a:p>
                  </a:txBody>
                  <a:tcPr marL="0" marR="0" marT="54637" marB="0">
                    <a:lnT w="9525">
                      <a:solidFill>
                        <a:srgbClr val="212121"/>
                      </a:solidFill>
                      <a:prstDash val="solid"/>
                    </a:lnT>
                    <a:lnB w="9525">
                      <a:solidFill>
                        <a:srgbClr val="212121"/>
                      </a:solidFill>
                      <a:prstDash val="solid"/>
                    </a:lnB>
                  </a:tcPr>
                </a:tc>
                <a:extLst>
                  <a:ext uri="{0D108BD9-81ED-4DB2-BD59-A6C34878D82A}">
                    <a16:rowId xmlns:a16="http://schemas.microsoft.com/office/drawing/2014/main" val="10001"/>
                  </a:ext>
                </a:extLst>
              </a:tr>
              <a:tr h="526665">
                <a:tc>
                  <a:txBody>
                    <a:bodyPr/>
                    <a:lstStyle/>
                    <a:p>
                      <a:pPr marL="139065">
                        <a:lnSpc>
                          <a:spcPct val="100000"/>
                        </a:lnSpc>
                        <a:spcBef>
                          <a:spcPts val="434"/>
                        </a:spcBef>
                      </a:pPr>
                      <a:r>
                        <a:rPr sz="1800" b="1" dirty="0">
                          <a:solidFill>
                            <a:srgbClr val="212121"/>
                          </a:solidFill>
                          <a:latin typeface="Trebuchet MS"/>
                          <a:cs typeface="Trebuchet MS"/>
                        </a:rPr>
                        <a:t>Spring</a:t>
                      </a:r>
                      <a:r>
                        <a:rPr sz="1800" b="1" spc="-175" dirty="0">
                          <a:solidFill>
                            <a:srgbClr val="212121"/>
                          </a:solidFill>
                          <a:latin typeface="Trebuchet MS"/>
                          <a:cs typeface="Trebuchet MS"/>
                        </a:rPr>
                        <a:t> </a:t>
                      </a:r>
                      <a:r>
                        <a:rPr sz="1800" b="1" dirty="0">
                          <a:solidFill>
                            <a:srgbClr val="212121"/>
                          </a:solidFill>
                          <a:latin typeface="Trebuchet MS"/>
                          <a:cs typeface="Trebuchet MS"/>
                        </a:rPr>
                        <a:t>Cloud</a:t>
                      </a:r>
                      <a:r>
                        <a:rPr sz="1800" b="1" spc="-175" dirty="0">
                          <a:solidFill>
                            <a:srgbClr val="212121"/>
                          </a:solidFill>
                          <a:latin typeface="Trebuchet MS"/>
                          <a:cs typeface="Trebuchet MS"/>
                        </a:rPr>
                        <a:t> </a:t>
                      </a:r>
                      <a:r>
                        <a:rPr sz="1800" b="1" dirty="0">
                          <a:solidFill>
                            <a:srgbClr val="212121"/>
                          </a:solidFill>
                          <a:latin typeface="Trebuchet MS"/>
                          <a:cs typeface="Trebuchet MS"/>
                        </a:rPr>
                        <a:t>Config</a:t>
                      </a:r>
                      <a:r>
                        <a:rPr sz="1800" b="1" spc="-175" dirty="0">
                          <a:solidFill>
                            <a:srgbClr val="212121"/>
                          </a:solidFill>
                          <a:latin typeface="Trebuchet MS"/>
                          <a:cs typeface="Trebuchet MS"/>
                        </a:rPr>
                        <a:t> </a:t>
                      </a:r>
                      <a:r>
                        <a:rPr sz="1800" b="1" dirty="0">
                          <a:solidFill>
                            <a:srgbClr val="212121"/>
                          </a:solidFill>
                          <a:latin typeface="Trebuchet MS"/>
                          <a:cs typeface="Trebuchet MS"/>
                        </a:rPr>
                        <a:t>Se</a:t>
                      </a:r>
                      <a:r>
                        <a:rPr sz="1800" b="1" spc="20" dirty="0">
                          <a:solidFill>
                            <a:srgbClr val="212121"/>
                          </a:solidFill>
                          <a:latin typeface="Trebuchet MS"/>
                          <a:cs typeface="Trebuchet MS"/>
                        </a:rPr>
                        <a:t>r</a:t>
                      </a:r>
                      <a:r>
                        <a:rPr sz="1800" b="1" spc="-15" dirty="0">
                          <a:solidFill>
                            <a:srgbClr val="212121"/>
                          </a:solidFill>
                          <a:latin typeface="Trebuchet MS"/>
                          <a:cs typeface="Trebuchet MS"/>
                        </a:rPr>
                        <a:t>v</a:t>
                      </a:r>
                      <a:r>
                        <a:rPr sz="1800" b="1" dirty="0">
                          <a:solidFill>
                            <a:srgbClr val="212121"/>
                          </a:solidFill>
                          <a:latin typeface="Trebuchet MS"/>
                          <a:cs typeface="Trebuchet MS"/>
                        </a:rPr>
                        <a:t>er</a:t>
                      </a:r>
                      <a:endParaRPr sz="1800" dirty="0">
                        <a:latin typeface="Trebuchet MS"/>
                        <a:cs typeface="Trebuchet MS"/>
                      </a:endParaRPr>
                    </a:p>
                  </a:txBody>
                  <a:tcPr marL="0" marR="0" marT="54637" marB="0">
                    <a:lnT w="9525">
                      <a:solidFill>
                        <a:srgbClr val="212121"/>
                      </a:solidFill>
                      <a:prstDash val="solid"/>
                    </a:lnT>
                    <a:lnB w="9525">
                      <a:solidFill>
                        <a:srgbClr val="212121"/>
                      </a:solidFill>
                      <a:prstDash val="solid"/>
                    </a:lnB>
                  </a:tcPr>
                </a:tc>
                <a:tc>
                  <a:txBody>
                    <a:bodyPr/>
                    <a:lstStyle/>
                    <a:p>
                      <a:r>
                        <a:rPr lang="fr-FR" sz="1800" b="0" i="0" u="sng" strike="noStrike" cap="none" dirty="0">
                          <a:solidFill>
                            <a:schemeClr val="tx1"/>
                          </a:solidFill>
                          <a:effectLst/>
                          <a:latin typeface="+mn-lt"/>
                          <a:ea typeface="+mn-ea"/>
                          <a:cs typeface="+mn-cs"/>
                          <a:sym typeface="Arial"/>
                        </a:rPr>
                        <a:t>http://localhost:8888/courses-service/default</a:t>
                      </a:r>
                      <a:endParaRPr lang="fr-FR" sz="1800" b="0" i="0" u="none" strike="noStrike" cap="none" dirty="0">
                        <a:solidFill>
                          <a:schemeClr val="tx1"/>
                        </a:solidFill>
                        <a:effectLst/>
                        <a:latin typeface="+mn-lt"/>
                        <a:ea typeface="+mn-ea"/>
                        <a:cs typeface="+mn-cs"/>
                        <a:sym typeface="Arial"/>
                      </a:endParaRPr>
                    </a:p>
                    <a:p>
                      <a:r>
                        <a:rPr lang="fr-FR" sz="1800" b="0" i="0" u="sng" strike="noStrike" cap="none" dirty="0">
                          <a:solidFill>
                            <a:schemeClr val="tx1"/>
                          </a:solidFill>
                          <a:effectLst/>
                          <a:latin typeface="+mn-lt"/>
                          <a:ea typeface="+mn-ea"/>
                          <a:cs typeface="+mn-cs"/>
                          <a:sym typeface="Arial"/>
                        </a:rPr>
                        <a:t>http://localhost:8888/courses-service/qa</a:t>
                      </a:r>
                      <a:endParaRPr lang="fr-FR" sz="1800" b="0" i="0" u="none" strike="noStrike" cap="none" dirty="0">
                        <a:solidFill>
                          <a:schemeClr val="tx1"/>
                        </a:solidFill>
                        <a:effectLst/>
                        <a:latin typeface="+mn-lt"/>
                        <a:ea typeface="+mn-ea"/>
                        <a:cs typeface="+mn-cs"/>
                        <a:sym typeface="Arial"/>
                      </a:endParaRPr>
                    </a:p>
                    <a:p>
                      <a:r>
                        <a:rPr lang="fr-FR" sz="1800" b="0" i="0" u="sng" strike="noStrike" cap="none" dirty="0">
                          <a:solidFill>
                            <a:schemeClr val="tx1"/>
                          </a:solidFill>
                          <a:effectLst/>
                          <a:latin typeface="+mn-lt"/>
                          <a:ea typeface="+mn-ea"/>
                          <a:cs typeface="+mn-cs"/>
                          <a:sym typeface="Arial"/>
                        </a:rPr>
                        <a:t>http://localhost:8888/courses-service/dev</a:t>
                      </a:r>
                      <a:endParaRPr lang="fr-FR" sz="1800" b="0" i="0" u="none" strike="noStrike" cap="none" dirty="0">
                        <a:solidFill>
                          <a:schemeClr val="tx1"/>
                        </a:solidFill>
                        <a:effectLst/>
                        <a:latin typeface="+mn-lt"/>
                        <a:ea typeface="+mn-ea"/>
                        <a:cs typeface="+mn-cs"/>
                        <a:sym typeface="Arial"/>
                      </a:endParaRPr>
                    </a:p>
                    <a:p>
                      <a:pPr algn="ctr">
                        <a:lnSpc>
                          <a:spcPct val="100000"/>
                        </a:lnSpc>
                        <a:spcBef>
                          <a:spcPts val="434"/>
                        </a:spcBef>
                      </a:pPr>
                      <a:endParaRPr sz="1800" dirty="0">
                        <a:latin typeface="Trebuchet MS"/>
                        <a:cs typeface="Trebuchet MS"/>
                      </a:endParaRPr>
                    </a:p>
                  </a:txBody>
                  <a:tcPr marL="0" marR="0" marT="54637" marB="0">
                    <a:lnT w="9525">
                      <a:solidFill>
                        <a:srgbClr val="212121"/>
                      </a:solidFill>
                      <a:prstDash val="solid"/>
                    </a:lnT>
                    <a:lnB w="9525">
                      <a:solidFill>
                        <a:srgbClr val="212121"/>
                      </a:solidFill>
                      <a:prstDash val="solid"/>
                    </a:lnB>
                  </a:tcPr>
                </a:tc>
                <a:extLst>
                  <a:ext uri="{0D108BD9-81ED-4DB2-BD59-A6C34878D82A}">
                    <a16:rowId xmlns:a16="http://schemas.microsoft.com/office/drawing/2014/main" val="10002"/>
                  </a:ext>
                </a:extLst>
              </a:tr>
              <a:tr h="526665">
                <a:tc>
                  <a:txBody>
                    <a:bodyPr/>
                    <a:lstStyle/>
                    <a:p>
                      <a:pPr marL="139065">
                        <a:lnSpc>
                          <a:spcPct val="100000"/>
                        </a:lnSpc>
                        <a:spcBef>
                          <a:spcPts val="434"/>
                        </a:spcBef>
                      </a:pPr>
                      <a:r>
                        <a:rPr lang="en-US" sz="1800" b="1" spc="-20" dirty="0">
                          <a:solidFill>
                            <a:srgbClr val="212121"/>
                          </a:solidFill>
                          <a:latin typeface="Trebuchet MS"/>
                          <a:cs typeface="Trebuchet MS"/>
                        </a:rPr>
                        <a:t>Mentor</a:t>
                      </a:r>
                      <a:r>
                        <a:rPr sz="1800" b="1" spc="-175" dirty="0">
                          <a:solidFill>
                            <a:srgbClr val="212121"/>
                          </a:solidFill>
                          <a:latin typeface="Trebuchet MS"/>
                          <a:cs typeface="Trebuchet MS"/>
                        </a:rPr>
                        <a:t> </a:t>
                      </a:r>
                      <a:r>
                        <a:rPr sz="1800" b="1" dirty="0">
                          <a:solidFill>
                            <a:srgbClr val="212121"/>
                          </a:solidFill>
                          <a:latin typeface="Trebuchet MS"/>
                          <a:cs typeface="Trebuchet MS"/>
                        </a:rPr>
                        <a:t>Mic</a:t>
                      </a:r>
                      <a:r>
                        <a:rPr sz="1800" b="1" spc="-20" dirty="0">
                          <a:solidFill>
                            <a:srgbClr val="212121"/>
                          </a:solidFill>
                          <a:latin typeface="Trebuchet MS"/>
                          <a:cs typeface="Trebuchet MS"/>
                        </a:rPr>
                        <a:t>r</a:t>
                      </a:r>
                      <a:r>
                        <a:rPr sz="1800" b="1" spc="-10" dirty="0">
                          <a:solidFill>
                            <a:srgbClr val="212121"/>
                          </a:solidFill>
                          <a:latin typeface="Trebuchet MS"/>
                          <a:cs typeface="Trebuchet MS"/>
                        </a:rPr>
                        <a:t>o</a:t>
                      </a:r>
                      <a:r>
                        <a:rPr sz="1800" b="1" dirty="0">
                          <a:solidFill>
                            <a:srgbClr val="212121"/>
                          </a:solidFill>
                          <a:latin typeface="Trebuchet MS"/>
                          <a:cs typeface="Trebuchet MS"/>
                        </a:rPr>
                        <a:t>se</a:t>
                      </a:r>
                      <a:r>
                        <a:rPr sz="1800" b="1" spc="20" dirty="0">
                          <a:solidFill>
                            <a:srgbClr val="212121"/>
                          </a:solidFill>
                          <a:latin typeface="Trebuchet MS"/>
                          <a:cs typeface="Trebuchet MS"/>
                        </a:rPr>
                        <a:t>r</a:t>
                      </a:r>
                      <a:r>
                        <a:rPr sz="1800" b="1" dirty="0">
                          <a:solidFill>
                            <a:srgbClr val="212121"/>
                          </a:solidFill>
                          <a:latin typeface="Trebuchet MS"/>
                          <a:cs typeface="Trebuchet MS"/>
                        </a:rPr>
                        <a:t>vi</a:t>
                      </a:r>
                      <a:r>
                        <a:rPr sz="1800" b="1" spc="-50" dirty="0">
                          <a:solidFill>
                            <a:srgbClr val="212121"/>
                          </a:solidFill>
                          <a:latin typeface="Trebuchet MS"/>
                          <a:cs typeface="Trebuchet MS"/>
                        </a:rPr>
                        <a:t>c</a:t>
                      </a:r>
                      <a:r>
                        <a:rPr sz="1800" b="1" dirty="0">
                          <a:solidFill>
                            <a:srgbClr val="212121"/>
                          </a:solidFill>
                          <a:latin typeface="Trebuchet MS"/>
                          <a:cs typeface="Trebuchet MS"/>
                        </a:rPr>
                        <a:t>e</a:t>
                      </a:r>
                      <a:endParaRPr sz="1800" dirty="0">
                        <a:latin typeface="Trebuchet MS"/>
                        <a:cs typeface="Trebuchet MS"/>
                      </a:endParaRPr>
                    </a:p>
                  </a:txBody>
                  <a:tcPr marL="0" marR="0" marT="54637" marB="0">
                    <a:lnT w="9525">
                      <a:solidFill>
                        <a:srgbClr val="212121"/>
                      </a:solidFill>
                      <a:prstDash val="solid"/>
                    </a:lnT>
                    <a:lnB w="9525" cap="flat" cmpd="sng" algn="ctr">
                      <a:solidFill>
                        <a:srgbClr val="21212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434"/>
                        </a:spcBef>
                        <a:spcAft>
                          <a:spcPts val="0"/>
                        </a:spcAft>
                        <a:buClr>
                          <a:srgbClr val="000000"/>
                        </a:buClr>
                        <a:buSzTx/>
                        <a:buFont typeface="Arial"/>
                        <a:buNone/>
                        <a:tabLst/>
                        <a:defRPr/>
                      </a:pPr>
                      <a:r>
                        <a:rPr lang="en-US" sz="1400" b="0" i="0" u="sng" strike="noStrike" cap="none" dirty="0">
                          <a:solidFill>
                            <a:schemeClr val="tx1"/>
                          </a:solidFill>
                          <a:effectLst/>
                          <a:latin typeface="+mn-lt"/>
                          <a:ea typeface="+mn-ea"/>
                          <a:cs typeface="+mn-cs"/>
                          <a:sym typeface="Arial"/>
                        </a:rPr>
                        <a:t>http://localhost:8000/mentor-service/{mname}/</a:t>
                      </a:r>
                      <a:endParaRPr lang="en-US" sz="1400" b="0" i="0" u="none" strike="noStrike" cap="none" dirty="0">
                        <a:solidFill>
                          <a:schemeClr val="tx1"/>
                        </a:solidFill>
                        <a:effectLst/>
                        <a:latin typeface="+mn-lt"/>
                        <a:ea typeface="+mn-ea"/>
                        <a:cs typeface="+mn-cs"/>
                        <a:sym typeface="Arial"/>
                      </a:endParaRPr>
                    </a:p>
                  </a:txBody>
                  <a:tcPr marL="0" marR="0" marT="54637" marB="0">
                    <a:lnT w="9525">
                      <a:solidFill>
                        <a:srgbClr val="212121"/>
                      </a:solidFill>
                      <a:prstDash val="solid"/>
                    </a:lnT>
                    <a:lnB w="9525" cap="flat" cmpd="sng" algn="ctr">
                      <a:solidFill>
                        <a:srgbClr val="212121"/>
                      </a:solidFill>
                      <a:prstDash val="solid"/>
                      <a:round/>
                      <a:headEnd type="none" w="med" len="med"/>
                      <a:tailEnd type="none" w="med" len="med"/>
                    </a:lnB>
                  </a:tcPr>
                </a:tc>
                <a:extLst>
                  <a:ext uri="{0D108BD9-81ED-4DB2-BD59-A6C34878D82A}">
                    <a16:rowId xmlns:a16="http://schemas.microsoft.com/office/drawing/2014/main" val="10003"/>
                  </a:ext>
                </a:extLst>
              </a:tr>
              <a:tr h="744200">
                <a:tc>
                  <a:txBody>
                    <a:bodyPr/>
                    <a:lstStyle/>
                    <a:p>
                      <a:pPr marL="139065">
                        <a:lnSpc>
                          <a:spcPct val="100000"/>
                        </a:lnSpc>
                        <a:spcBef>
                          <a:spcPts val="434"/>
                        </a:spcBef>
                      </a:pPr>
                      <a:r>
                        <a:rPr sz="1800" b="1" dirty="0">
                          <a:solidFill>
                            <a:srgbClr val="212121"/>
                          </a:solidFill>
                          <a:latin typeface="Trebuchet MS"/>
                          <a:cs typeface="Trebuchet MS"/>
                        </a:rPr>
                        <a:t>N</a:t>
                      </a:r>
                      <a:r>
                        <a:rPr sz="1800" b="1" spc="-35" dirty="0">
                          <a:solidFill>
                            <a:srgbClr val="212121"/>
                          </a:solidFill>
                          <a:latin typeface="Trebuchet MS"/>
                          <a:cs typeface="Trebuchet MS"/>
                        </a:rPr>
                        <a:t>e</a:t>
                      </a:r>
                      <a:r>
                        <a:rPr sz="1800" b="1" dirty="0">
                          <a:solidFill>
                            <a:srgbClr val="212121"/>
                          </a:solidFill>
                          <a:latin typeface="Trebuchet MS"/>
                          <a:cs typeface="Trebuchet MS"/>
                        </a:rPr>
                        <a:t>tflix</a:t>
                      </a:r>
                      <a:r>
                        <a:rPr sz="1800" b="1" spc="-175" dirty="0">
                          <a:solidFill>
                            <a:srgbClr val="212121"/>
                          </a:solidFill>
                          <a:latin typeface="Trebuchet MS"/>
                          <a:cs typeface="Trebuchet MS"/>
                        </a:rPr>
                        <a:t> </a:t>
                      </a:r>
                      <a:r>
                        <a:rPr sz="1800" b="1" dirty="0">
                          <a:solidFill>
                            <a:srgbClr val="212121"/>
                          </a:solidFill>
                          <a:latin typeface="Trebuchet MS"/>
                          <a:cs typeface="Trebuchet MS"/>
                        </a:rPr>
                        <a:t>Eu</a:t>
                      </a:r>
                      <a:r>
                        <a:rPr sz="1800" b="1" spc="-20" dirty="0">
                          <a:solidFill>
                            <a:srgbClr val="212121"/>
                          </a:solidFill>
                          <a:latin typeface="Trebuchet MS"/>
                          <a:cs typeface="Trebuchet MS"/>
                        </a:rPr>
                        <a:t>r</a:t>
                      </a:r>
                      <a:r>
                        <a:rPr sz="1800" b="1" dirty="0">
                          <a:solidFill>
                            <a:srgbClr val="212121"/>
                          </a:solidFill>
                          <a:latin typeface="Trebuchet MS"/>
                          <a:cs typeface="Trebuchet MS"/>
                        </a:rPr>
                        <a:t>e</a:t>
                      </a:r>
                      <a:r>
                        <a:rPr sz="1800" b="1" spc="-20" dirty="0">
                          <a:solidFill>
                            <a:srgbClr val="212121"/>
                          </a:solidFill>
                          <a:latin typeface="Trebuchet MS"/>
                          <a:cs typeface="Trebuchet MS"/>
                        </a:rPr>
                        <a:t>k</a:t>
                      </a:r>
                      <a:r>
                        <a:rPr sz="1800" b="1" dirty="0">
                          <a:solidFill>
                            <a:srgbClr val="212121"/>
                          </a:solidFill>
                          <a:latin typeface="Trebuchet MS"/>
                          <a:cs typeface="Trebuchet MS"/>
                        </a:rPr>
                        <a:t>a</a:t>
                      </a:r>
                      <a:r>
                        <a:rPr sz="1800" b="1" spc="-175" dirty="0">
                          <a:solidFill>
                            <a:srgbClr val="212121"/>
                          </a:solidFill>
                          <a:latin typeface="Trebuchet MS"/>
                          <a:cs typeface="Trebuchet MS"/>
                        </a:rPr>
                        <a:t> </a:t>
                      </a:r>
                      <a:r>
                        <a:rPr sz="1800" b="1" dirty="0">
                          <a:solidFill>
                            <a:srgbClr val="212121"/>
                          </a:solidFill>
                          <a:latin typeface="Trebuchet MS"/>
                          <a:cs typeface="Trebuchet MS"/>
                        </a:rPr>
                        <a:t>Naming</a:t>
                      </a:r>
                      <a:r>
                        <a:rPr sz="1800" b="1" spc="-175" dirty="0">
                          <a:solidFill>
                            <a:srgbClr val="212121"/>
                          </a:solidFill>
                          <a:latin typeface="Trebuchet MS"/>
                          <a:cs typeface="Trebuchet MS"/>
                        </a:rPr>
                        <a:t> </a:t>
                      </a:r>
                      <a:r>
                        <a:rPr sz="1800" b="1" dirty="0">
                          <a:solidFill>
                            <a:srgbClr val="212121"/>
                          </a:solidFill>
                          <a:latin typeface="Trebuchet MS"/>
                          <a:cs typeface="Trebuchet MS"/>
                        </a:rPr>
                        <a:t>Se</a:t>
                      </a:r>
                      <a:r>
                        <a:rPr sz="1800" b="1" spc="20" dirty="0">
                          <a:solidFill>
                            <a:srgbClr val="212121"/>
                          </a:solidFill>
                          <a:latin typeface="Trebuchet MS"/>
                          <a:cs typeface="Trebuchet MS"/>
                        </a:rPr>
                        <a:t>r</a:t>
                      </a:r>
                      <a:r>
                        <a:rPr sz="1800" b="1" spc="-15" dirty="0">
                          <a:solidFill>
                            <a:srgbClr val="212121"/>
                          </a:solidFill>
                          <a:latin typeface="Trebuchet MS"/>
                          <a:cs typeface="Trebuchet MS"/>
                        </a:rPr>
                        <a:t>v</a:t>
                      </a:r>
                      <a:r>
                        <a:rPr sz="1800" b="1" dirty="0">
                          <a:solidFill>
                            <a:srgbClr val="212121"/>
                          </a:solidFill>
                          <a:latin typeface="Trebuchet MS"/>
                          <a:cs typeface="Trebuchet MS"/>
                        </a:rPr>
                        <a:t>er</a:t>
                      </a:r>
                      <a:endParaRPr sz="1800" dirty="0">
                        <a:latin typeface="Trebuchet MS"/>
                        <a:cs typeface="Trebuchet MS"/>
                      </a:endParaRPr>
                    </a:p>
                  </a:txBody>
                  <a:tcPr marL="0" marR="0" marT="54637" marB="0">
                    <a:lnT w="9525">
                      <a:solidFill>
                        <a:srgbClr val="212121"/>
                      </a:solidFill>
                      <a:prstDash val="solid"/>
                    </a:lnT>
                    <a:lnB w="9525" cap="flat" cmpd="sng" algn="ctr">
                      <a:solidFill>
                        <a:srgbClr val="212121"/>
                      </a:solidFill>
                      <a:prstDash val="solid"/>
                      <a:round/>
                      <a:headEnd type="none" w="med" len="med"/>
                      <a:tailEnd type="none" w="med" len="med"/>
                    </a:lnB>
                  </a:tcPr>
                </a:tc>
                <a:tc>
                  <a:txBody>
                    <a:bodyPr/>
                    <a:lstStyle/>
                    <a:p>
                      <a:pPr algn="ctr">
                        <a:lnSpc>
                          <a:spcPct val="100000"/>
                        </a:lnSpc>
                        <a:spcBef>
                          <a:spcPts val="434"/>
                        </a:spcBef>
                      </a:pPr>
                      <a:r>
                        <a:rPr sz="1800" spc="-35" dirty="0">
                          <a:solidFill>
                            <a:srgbClr val="212121"/>
                          </a:solidFill>
                          <a:latin typeface="Trebuchet MS"/>
                          <a:cs typeface="Trebuchet MS"/>
                        </a:rPr>
                        <a:t>8761</a:t>
                      </a:r>
                      <a:endParaRPr sz="1800">
                        <a:latin typeface="Trebuchet MS"/>
                        <a:cs typeface="Trebuchet MS"/>
                      </a:endParaRPr>
                    </a:p>
                  </a:txBody>
                  <a:tcPr marL="0" marR="0" marT="54637" marB="0">
                    <a:lnT w="9525">
                      <a:solidFill>
                        <a:srgbClr val="212121"/>
                      </a:solidFill>
                      <a:prstDash val="solid"/>
                    </a:lnT>
                    <a:lnB w="9525" cap="flat" cmpd="sng" algn="ctr">
                      <a:solidFill>
                        <a:srgbClr val="212121"/>
                      </a:solidFill>
                      <a:prstDash val="solid"/>
                      <a:round/>
                      <a:headEnd type="none" w="med" len="med"/>
                      <a:tailEnd type="none" w="med" len="med"/>
                    </a:lnB>
                  </a:tcPr>
                </a:tc>
                <a:extLst>
                  <a:ext uri="{0D108BD9-81ED-4DB2-BD59-A6C34878D82A}">
                    <a16:rowId xmlns:a16="http://schemas.microsoft.com/office/drawing/2014/main" val="10004"/>
                  </a:ext>
                </a:extLst>
              </a:tr>
              <a:tr h="744200">
                <a:tc>
                  <a:txBody>
                    <a:bodyPr/>
                    <a:lstStyle/>
                    <a:p>
                      <a:pPr marL="139065">
                        <a:lnSpc>
                          <a:spcPct val="100000"/>
                        </a:lnSpc>
                        <a:spcBef>
                          <a:spcPts val="434"/>
                        </a:spcBef>
                      </a:pPr>
                      <a:r>
                        <a:rPr sz="1800" b="1" dirty="0">
                          <a:solidFill>
                            <a:srgbClr val="212121"/>
                          </a:solidFill>
                          <a:latin typeface="Trebuchet MS"/>
                          <a:cs typeface="Trebuchet MS"/>
                        </a:rPr>
                        <a:t>API</a:t>
                      </a:r>
                      <a:r>
                        <a:rPr sz="1800" b="1" spc="-175" dirty="0">
                          <a:solidFill>
                            <a:srgbClr val="212121"/>
                          </a:solidFill>
                          <a:latin typeface="Trebuchet MS"/>
                          <a:cs typeface="Trebuchet MS"/>
                        </a:rPr>
                        <a:t> </a:t>
                      </a:r>
                      <a:r>
                        <a:rPr sz="1800" b="1" dirty="0">
                          <a:solidFill>
                            <a:srgbClr val="212121"/>
                          </a:solidFill>
                          <a:latin typeface="Trebuchet MS"/>
                          <a:cs typeface="Trebuchet MS"/>
                        </a:rPr>
                        <a:t>Ga</a:t>
                      </a:r>
                      <a:r>
                        <a:rPr sz="1800" b="1" spc="-20" dirty="0">
                          <a:solidFill>
                            <a:srgbClr val="212121"/>
                          </a:solidFill>
                          <a:latin typeface="Trebuchet MS"/>
                          <a:cs typeface="Trebuchet MS"/>
                        </a:rPr>
                        <a:t>t</a:t>
                      </a:r>
                      <a:r>
                        <a:rPr sz="1800" b="1" dirty="0">
                          <a:solidFill>
                            <a:srgbClr val="212121"/>
                          </a:solidFill>
                          <a:latin typeface="Trebuchet MS"/>
                          <a:cs typeface="Trebuchet MS"/>
                        </a:rPr>
                        <a:t>e</a:t>
                      </a:r>
                      <a:r>
                        <a:rPr sz="1800" b="1" spc="-20" dirty="0">
                          <a:solidFill>
                            <a:srgbClr val="212121"/>
                          </a:solidFill>
                          <a:latin typeface="Trebuchet MS"/>
                          <a:cs typeface="Trebuchet MS"/>
                        </a:rPr>
                        <a:t>w</a:t>
                      </a:r>
                      <a:r>
                        <a:rPr sz="1800" b="1" dirty="0">
                          <a:solidFill>
                            <a:srgbClr val="212121"/>
                          </a:solidFill>
                          <a:latin typeface="Trebuchet MS"/>
                          <a:cs typeface="Trebuchet MS"/>
                        </a:rPr>
                        <a:t>ay</a:t>
                      </a:r>
                      <a:endParaRPr sz="1800" dirty="0">
                        <a:latin typeface="Trebuchet MS"/>
                        <a:cs typeface="Trebuchet MS"/>
                      </a:endParaRPr>
                    </a:p>
                  </a:txBody>
                  <a:tcPr marL="0" marR="0" marT="54637" marB="0">
                    <a:lnT w="9525">
                      <a:solidFill>
                        <a:srgbClr val="212121"/>
                      </a:solidFill>
                      <a:prstDash val="solid"/>
                    </a:lnT>
                    <a:lnB w="9525" cap="flat" cmpd="sng" algn="ctr">
                      <a:solidFill>
                        <a:srgbClr val="212121"/>
                      </a:solidFill>
                      <a:prstDash val="solid"/>
                      <a:round/>
                      <a:headEnd type="none" w="med" len="med"/>
                      <a:tailEnd type="none" w="med" len="med"/>
                    </a:lnB>
                  </a:tcPr>
                </a:tc>
                <a:tc>
                  <a:txBody>
                    <a:bodyPr/>
                    <a:lstStyle/>
                    <a:p>
                      <a:pPr algn="ctr">
                        <a:lnSpc>
                          <a:spcPct val="100000"/>
                        </a:lnSpc>
                        <a:spcBef>
                          <a:spcPts val="434"/>
                        </a:spcBef>
                      </a:pPr>
                      <a:r>
                        <a:rPr sz="1800" spc="-35" dirty="0">
                          <a:solidFill>
                            <a:srgbClr val="212121"/>
                          </a:solidFill>
                          <a:latin typeface="Trebuchet MS"/>
                          <a:cs typeface="Trebuchet MS"/>
                        </a:rPr>
                        <a:t>8765</a:t>
                      </a:r>
                      <a:endParaRPr sz="1800">
                        <a:latin typeface="Trebuchet MS"/>
                        <a:cs typeface="Trebuchet MS"/>
                      </a:endParaRPr>
                    </a:p>
                  </a:txBody>
                  <a:tcPr marL="0" marR="0" marT="54637" marB="0">
                    <a:lnT w="9525">
                      <a:solidFill>
                        <a:srgbClr val="212121"/>
                      </a:solidFill>
                      <a:prstDash val="solid"/>
                    </a:lnT>
                    <a:lnB w="9525" cap="flat" cmpd="sng" algn="ctr">
                      <a:solidFill>
                        <a:srgbClr val="212121"/>
                      </a:solidFill>
                      <a:prstDash val="solid"/>
                      <a:round/>
                      <a:headEnd type="none" w="med" len="med"/>
                      <a:tailEnd type="none" w="med" len="med"/>
                    </a:lnB>
                  </a:tcPr>
                </a:tc>
                <a:extLst>
                  <a:ext uri="{0D108BD9-81ED-4DB2-BD59-A6C34878D82A}">
                    <a16:rowId xmlns:a16="http://schemas.microsoft.com/office/drawing/2014/main" val="506280199"/>
                  </a:ext>
                </a:extLst>
              </a:tr>
              <a:tr h="744200">
                <a:tc>
                  <a:txBody>
                    <a:bodyPr/>
                    <a:lstStyle/>
                    <a:p>
                      <a:pPr marL="139065">
                        <a:lnSpc>
                          <a:spcPct val="100000"/>
                        </a:lnSpc>
                        <a:spcBef>
                          <a:spcPts val="434"/>
                        </a:spcBef>
                      </a:pPr>
                      <a:r>
                        <a:rPr sz="1800" b="1" dirty="0">
                          <a:solidFill>
                            <a:srgbClr val="212121"/>
                          </a:solidFill>
                          <a:latin typeface="Trebuchet MS"/>
                          <a:cs typeface="Trebuchet MS"/>
                        </a:rPr>
                        <a:t>Zipkin</a:t>
                      </a:r>
                      <a:r>
                        <a:rPr sz="1800" b="1" spc="-175" dirty="0">
                          <a:solidFill>
                            <a:srgbClr val="212121"/>
                          </a:solidFill>
                          <a:latin typeface="Trebuchet MS"/>
                          <a:cs typeface="Trebuchet MS"/>
                        </a:rPr>
                        <a:t> </a:t>
                      </a:r>
                      <a:r>
                        <a:rPr sz="1800" b="1" dirty="0">
                          <a:solidFill>
                            <a:srgbClr val="212121"/>
                          </a:solidFill>
                          <a:latin typeface="Trebuchet MS"/>
                          <a:cs typeface="Trebuchet MS"/>
                        </a:rPr>
                        <a:t>Distribu</a:t>
                      </a:r>
                      <a:r>
                        <a:rPr sz="1800" b="1" spc="-20" dirty="0">
                          <a:solidFill>
                            <a:srgbClr val="212121"/>
                          </a:solidFill>
                          <a:latin typeface="Trebuchet MS"/>
                          <a:cs typeface="Trebuchet MS"/>
                        </a:rPr>
                        <a:t>t</a:t>
                      </a:r>
                      <a:r>
                        <a:rPr sz="1800" b="1" dirty="0">
                          <a:solidFill>
                            <a:srgbClr val="212121"/>
                          </a:solidFill>
                          <a:latin typeface="Trebuchet MS"/>
                          <a:cs typeface="Trebuchet MS"/>
                        </a:rPr>
                        <a:t>ed</a:t>
                      </a:r>
                      <a:r>
                        <a:rPr sz="1800" b="1" spc="-175" dirty="0">
                          <a:solidFill>
                            <a:srgbClr val="212121"/>
                          </a:solidFill>
                          <a:latin typeface="Trebuchet MS"/>
                          <a:cs typeface="Trebuchet MS"/>
                        </a:rPr>
                        <a:t> </a:t>
                      </a:r>
                      <a:r>
                        <a:rPr sz="1800" b="1" spc="-85" dirty="0">
                          <a:solidFill>
                            <a:srgbClr val="212121"/>
                          </a:solidFill>
                          <a:latin typeface="Trebuchet MS"/>
                          <a:cs typeface="Trebuchet MS"/>
                        </a:rPr>
                        <a:t>T</a:t>
                      </a:r>
                      <a:r>
                        <a:rPr sz="1800" b="1" spc="-55" dirty="0">
                          <a:solidFill>
                            <a:srgbClr val="212121"/>
                          </a:solidFill>
                          <a:latin typeface="Trebuchet MS"/>
                          <a:cs typeface="Trebuchet MS"/>
                        </a:rPr>
                        <a:t>r</a:t>
                      </a:r>
                      <a:r>
                        <a:rPr sz="1800" b="1" dirty="0">
                          <a:solidFill>
                            <a:srgbClr val="212121"/>
                          </a:solidFill>
                          <a:latin typeface="Trebuchet MS"/>
                          <a:cs typeface="Trebuchet MS"/>
                        </a:rPr>
                        <a:t>acing</a:t>
                      </a:r>
                      <a:r>
                        <a:rPr sz="1800" b="1" spc="-175" dirty="0">
                          <a:solidFill>
                            <a:srgbClr val="212121"/>
                          </a:solidFill>
                          <a:latin typeface="Trebuchet MS"/>
                          <a:cs typeface="Trebuchet MS"/>
                        </a:rPr>
                        <a:t> </a:t>
                      </a:r>
                      <a:r>
                        <a:rPr sz="1800" b="1" dirty="0">
                          <a:solidFill>
                            <a:srgbClr val="212121"/>
                          </a:solidFill>
                          <a:latin typeface="Trebuchet MS"/>
                          <a:cs typeface="Trebuchet MS"/>
                        </a:rPr>
                        <a:t>Se</a:t>
                      </a:r>
                      <a:r>
                        <a:rPr sz="1800" b="1" spc="20" dirty="0">
                          <a:solidFill>
                            <a:srgbClr val="212121"/>
                          </a:solidFill>
                          <a:latin typeface="Trebuchet MS"/>
                          <a:cs typeface="Trebuchet MS"/>
                        </a:rPr>
                        <a:t>r</a:t>
                      </a:r>
                      <a:r>
                        <a:rPr sz="1800" b="1" spc="-15" dirty="0">
                          <a:solidFill>
                            <a:srgbClr val="212121"/>
                          </a:solidFill>
                          <a:latin typeface="Trebuchet MS"/>
                          <a:cs typeface="Trebuchet MS"/>
                        </a:rPr>
                        <a:t>v</a:t>
                      </a:r>
                      <a:r>
                        <a:rPr sz="1800" b="1" dirty="0">
                          <a:solidFill>
                            <a:srgbClr val="212121"/>
                          </a:solidFill>
                          <a:latin typeface="Trebuchet MS"/>
                          <a:cs typeface="Trebuchet MS"/>
                        </a:rPr>
                        <a:t>er</a:t>
                      </a:r>
                      <a:endParaRPr sz="1800" dirty="0">
                        <a:latin typeface="Trebuchet MS"/>
                        <a:cs typeface="Trebuchet MS"/>
                      </a:endParaRPr>
                    </a:p>
                  </a:txBody>
                  <a:tcPr marL="0" marR="0" marT="54637" marB="0">
                    <a:lnT w="9525">
                      <a:solidFill>
                        <a:srgbClr val="212121"/>
                      </a:solidFill>
                      <a:prstDash val="solid"/>
                    </a:lnT>
                    <a:lnB w="9525">
                      <a:solidFill>
                        <a:srgbClr val="212121"/>
                      </a:solidFill>
                      <a:prstDash val="solid"/>
                    </a:lnB>
                  </a:tcPr>
                </a:tc>
                <a:tc>
                  <a:txBody>
                    <a:bodyPr/>
                    <a:lstStyle/>
                    <a:p>
                      <a:pPr algn="ctr">
                        <a:lnSpc>
                          <a:spcPct val="100000"/>
                        </a:lnSpc>
                        <a:spcBef>
                          <a:spcPts val="434"/>
                        </a:spcBef>
                      </a:pPr>
                      <a:r>
                        <a:rPr sz="1800" spc="-35" dirty="0">
                          <a:solidFill>
                            <a:srgbClr val="212121"/>
                          </a:solidFill>
                          <a:latin typeface="Trebuchet MS"/>
                          <a:cs typeface="Trebuchet MS"/>
                        </a:rPr>
                        <a:t>9411</a:t>
                      </a:r>
                      <a:endParaRPr sz="1800" dirty="0">
                        <a:latin typeface="Trebuchet MS"/>
                        <a:cs typeface="Trebuchet MS"/>
                      </a:endParaRPr>
                    </a:p>
                  </a:txBody>
                  <a:tcPr marL="0" marR="0" marT="54637" marB="0">
                    <a:lnT w="9525">
                      <a:solidFill>
                        <a:srgbClr val="212121"/>
                      </a:solidFill>
                      <a:prstDash val="solid"/>
                    </a:lnT>
                    <a:lnB w="9525">
                      <a:solidFill>
                        <a:srgbClr val="212121"/>
                      </a:solidFill>
                      <a:prstDash val="solid"/>
                    </a:lnB>
                  </a:tcPr>
                </a:tc>
                <a:extLst>
                  <a:ext uri="{0D108BD9-81ED-4DB2-BD59-A6C34878D82A}">
                    <a16:rowId xmlns:a16="http://schemas.microsoft.com/office/drawing/2014/main" val="2205284563"/>
                  </a:ext>
                </a:extLst>
              </a:tr>
            </a:tbl>
          </a:graphicData>
        </a:graphic>
      </p:graphicFrame>
    </p:spTree>
    <p:extLst>
      <p:ext uri="{BB962C8B-B14F-4D97-AF65-F5344CB8AC3E}">
        <p14:creationId xmlns:p14="http://schemas.microsoft.com/office/powerpoint/2010/main" val="2373560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9F9C88-F20B-5950-AB3D-C97E1CAB7DF4}"/>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67AC287F-BD52-A692-F0B0-DF57EA613EE6}"/>
              </a:ext>
            </a:extLst>
          </p:cNvPr>
          <p:cNvSpPr>
            <a:spLocks noGrp="1" noChangeArrowheads="1"/>
          </p:cNvSpPr>
          <p:nvPr>
            <p:ph type="body" idx="1"/>
          </p:nvPr>
        </p:nvSpPr>
        <p:spPr bwMode="auto">
          <a:xfrm>
            <a:off x="285751" y="1779689"/>
            <a:ext cx="116586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indent="-457200">
              <a:buClrTx/>
              <a:buSzTx/>
            </a:pPr>
            <a:r>
              <a:rPr kumimoji="0" lang="en-US" altLang="en-US" b="0" i="0" u="none" strike="noStrike" cap="none" normalizeH="0" baseline="0" dirty="0">
                <a:ln>
                  <a:noFill/>
                </a:ln>
                <a:solidFill>
                  <a:srgbClr val="1F2328"/>
                </a:solidFill>
                <a:effectLst/>
                <a:latin typeface="-apple-system"/>
              </a:rPr>
              <a:t> Check if you have the right repository </a:t>
            </a:r>
            <a:r>
              <a:rPr kumimoji="0" lang="en-US" altLang="en-US" b="0" i="0" u="none" strike="noStrike" cap="none" normalizeH="0" baseline="0" dirty="0" err="1">
                <a:ln>
                  <a:noFill/>
                </a:ln>
                <a:solidFill>
                  <a:srgbClr val="1F2328"/>
                </a:solidFill>
                <a:effectLst/>
                <a:latin typeface="-apple-system"/>
              </a:rPr>
              <a:t>url</a:t>
            </a:r>
            <a:r>
              <a:rPr kumimoji="0" lang="en-US" altLang="en-US" b="0" i="0" u="none" strike="noStrike" cap="none" normalizeH="0" baseline="0" dirty="0">
                <a:ln>
                  <a:noFill/>
                </a:ln>
                <a:solidFill>
                  <a:srgbClr val="1F2328"/>
                </a:solidFill>
                <a:effectLst/>
                <a:latin typeface="-apple-system"/>
              </a:rPr>
              <a:t> 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2328"/>
                </a:solidFill>
                <a:effectLst/>
                <a:latin typeface="-apple-system"/>
              </a:rPr>
              <a:t>/</a:t>
            </a:r>
            <a:r>
              <a:rPr kumimoji="0" lang="en-US" altLang="en-US" b="0" i="0" u="none" strike="noStrike" cap="none" normalizeH="0" baseline="0" dirty="0" err="1">
                <a:ln>
                  <a:noFill/>
                </a:ln>
                <a:solidFill>
                  <a:srgbClr val="1F2328"/>
                </a:solidFill>
                <a:effectLst/>
                <a:latin typeface="-apple-system"/>
              </a:rPr>
              <a:t>src</a:t>
            </a:r>
            <a:r>
              <a:rPr kumimoji="0" lang="en-US" altLang="en-US" b="0" i="0" u="none" strike="noStrike" cap="none" normalizeH="0" baseline="0" dirty="0">
                <a:ln>
                  <a:noFill/>
                </a:ln>
                <a:solidFill>
                  <a:srgbClr val="1F2328"/>
                </a:solidFill>
                <a:effectLst/>
                <a:latin typeface="-apple-system"/>
              </a:rPr>
              <a:t>/main/resources/</a:t>
            </a:r>
            <a:r>
              <a:rPr kumimoji="0" lang="en-US" altLang="en-US" b="0" i="0" u="none" strike="noStrike" cap="none" normalizeH="0" baseline="0" dirty="0" err="1">
                <a:ln>
                  <a:noFill/>
                </a:ln>
                <a:solidFill>
                  <a:srgbClr val="1F2328"/>
                </a:solidFill>
                <a:effectLst/>
                <a:latin typeface="-apple-system"/>
              </a:rPr>
              <a:t>application.properties</a:t>
            </a:r>
            <a:r>
              <a:rPr kumimoji="0" lang="en-US" altLang="en-US" b="0" i="0" u="none" strike="noStrike" cap="none" normalizeH="0" baseline="0" dirty="0">
                <a:ln>
                  <a:noFill/>
                </a:ln>
                <a:solidFill>
                  <a:srgbClr val="1F2328"/>
                </a:solidFill>
                <a:effectLst/>
                <a:latin typeface="-apple-system"/>
              </a:rPr>
              <a:t> </a:t>
            </a:r>
            <a:endParaRPr lang="en-US" altLang="en-US" dirty="0">
              <a:solidFill>
                <a:srgbClr val="1F2328"/>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2328"/>
                </a:solidFill>
                <a:effectLst/>
                <a:latin typeface="-apple-system"/>
              </a:rPr>
              <a:t>- </a:t>
            </a:r>
            <a:r>
              <a:rPr kumimoji="0" lang="en-US" altLang="en-US" b="0" i="0" u="none" strike="noStrike" cap="none" normalizeH="0" baseline="0" dirty="0" err="1">
                <a:ln>
                  <a:noFill/>
                </a:ln>
                <a:solidFill>
                  <a:srgbClr val="1F2328"/>
                </a:solidFill>
                <a:effectLst/>
                <a:latin typeface="-apple-system"/>
              </a:rPr>
              <a:t>spring.cloud.config.server.git.uri</a:t>
            </a:r>
            <a:r>
              <a:rPr kumimoji="0" lang="en-US" altLang="en-US" b="0" i="0" u="none" strike="noStrike" cap="none" normalizeH="0" baseline="0" dirty="0">
                <a:ln>
                  <a:noFill/>
                </a:ln>
                <a:solidFill>
                  <a:srgbClr val="1F2328"/>
                </a:solidFill>
                <a:effectLst/>
                <a:latin typeface="-apple-system"/>
              </a:rPr>
              <a:t>=</a:t>
            </a:r>
            <a:r>
              <a:rPr kumimoji="0" lang="en-US" altLang="en-US" b="0" i="0" u="none" strike="noStrike" cap="none" normalizeH="0" baseline="0">
                <a:ln>
                  <a:noFill/>
                </a:ln>
                <a:solidFill>
                  <a:srgbClr val="1F2328"/>
                </a:solidFill>
                <a:effectLst/>
                <a:latin typeface="-apple-system"/>
              </a:rPr>
              <a:t>file:///C:/path</a:t>
            </a:r>
            <a:r>
              <a:rPr kumimoji="0" lang="en-US" altLang="en-US" b="0" i="0" u="none" strike="noStrike" cap="none" normalizeH="0" baseline="0" dirty="0">
                <a:ln>
                  <a:noFill/>
                </a:ln>
                <a:solidFill>
                  <a:srgbClr val="1F2328"/>
                </a:solidFill>
                <a:effectLst/>
                <a:latin typeface="-apple-system"/>
              </a:rPr>
              <a:t>/microrepo</a:t>
            </a:r>
            <a:endParaRPr kumimoji="0" lang="en-US" altLang="en-US" sz="2800" b="0" i="0" u="none" strike="noStrike" cap="none" normalizeH="0" baseline="0" dirty="0">
              <a:ln>
                <a:noFill/>
              </a:ln>
              <a:solidFill>
                <a:schemeClr val="tx1"/>
              </a:solidFill>
              <a:effectLst/>
            </a:endParaRPr>
          </a:p>
          <a:p>
            <a:pPr indent="-457200">
              <a:buClrTx/>
              <a:buSzTx/>
            </a:pPr>
            <a:r>
              <a:rPr kumimoji="0" lang="en-US" altLang="en-US" b="0" i="0" u="none" strike="noStrike" cap="none" normalizeH="0" baseline="0" dirty="0">
                <a:ln>
                  <a:noFill/>
                </a:ln>
                <a:solidFill>
                  <a:srgbClr val="1F2328"/>
                </a:solidFill>
                <a:effectLst/>
                <a:latin typeface="-apple-system"/>
              </a:rPr>
              <a:t>Do not have any spaces in your git repository path.</a:t>
            </a:r>
            <a:endParaRPr kumimoji="0" lang="en-US" altLang="en-US" sz="2800" b="0" i="0" u="none" strike="noStrike" cap="none" normalizeH="0" baseline="0" dirty="0">
              <a:ln>
                <a:noFill/>
              </a:ln>
              <a:solidFill>
                <a:schemeClr val="tx1"/>
              </a:solidFill>
              <a:effectLst/>
            </a:endParaRPr>
          </a:p>
          <a:p>
            <a:pPr indent="-457200">
              <a:buClrTx/>
              <a:buSzTx/>
            </a:pPr>
            <a:r>
              <a:rPr kumimoji="0" lang="en-US" altLang="en-US" b="0" i="0" u="none" strike="noStrike" cap="none" normalizeH="0" baseline="0" dirty="0">
                <a:ln>
                  <a:noFill/>
                </a:ln>
                <a:solidFill>
                  <a:srgbClr val="1F2328"/>
                </a:solidFill>
                <a:effectLst/>
                <a:latin typeface="-apple-system"/>
              </a:rPr>
              <a:t>If you are on windows, make sure that you are using one of these formats for your git repository</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F2328"/>
                </a:solidFill>
                <a:effectLst/>
                <a:latin typeface="ui-monospace"/>
              </a:rPr>
              <a:t>file:///C:/microservices/git-localconfig-repo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F2328"/>
                </a:solidFill>
                <a:effectLst/>
                <a:latin typeface="ui-monospace"/>
              </a:rPr>
              <a:t>file:\\C:/WORKSPACE/GIT/git-localconfig-repo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F2328"/>
                </a:solidFill>
                <a:effectLst/>
                <a:latin typeface="ui-monospace"/>
              </a:rPr>
              <a:t>file:///C:/Users/Gautham/Documents/workspace-sts-3.9.4.RELEASE/git-localconfig-repo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F2328"/>
                </a:solidFill>
                <a:effectLst/>
                <a:latin typeface="ui-monospace"/>
              </a:rPr>
              <a:t>file:\\C:/Users/Gautham/Documents/workspace-sts-3.9.4.RELEASE/git-localconfig-repo </a:t>
            </a:r>
            <a:endParaRPr kumimoji="0" lang="en-US" altLang="en-US" b="0" i="0" u="none" strike="noStrike" cap="none" normalizeH="0" baseline="0" dirty="0">
              <a:ln>
                <a:noFill/>
              </a:ln>
              <a:solidFill>
                <a:srgbClr val="1F2328"/>
              </a:solidFill>
              <a:effectLst/>
              <a:latin typeface="-apple-system"/>
            </a:endParaRPr>
          </a:p>
          <a:p>
            <a:pPr indent="-457200">
              <a:buClrTx/>
              <a:buSzTx/>
            </a:pPr>
            <a:r>
              <a:rPr kumimoji="0" lang="en-US" altLang="en-US" b="0" i="0" u="none" strike="noStrike" cap="none" normalizeH="0" baseline="0" dirty="0">
                <a:ln>
                  <a:noFill/>
                </a:ln>
                <a:solidFill>
                  <a:srgbClr val="1F2328"/>
                </a:solidFill>
                <a:effectLst/>
                <a:latin typeface="-apple-system"/>
              </a:rPr>
              <a:t>Make sure that you have committed all the code to GIT Local Repo</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829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A15360-B311-4E3E-C6F7-9BE40438F4B5}"/>
              </a:ext>
            </a:extLst>
          </p:cNvPr>
          <p:cNvSpPr>
            <a:spLocks noGrp="1"/>
          </p:cNvSpPr>
          <p:nvPr>
            <p:ph type="body" idx="1"/>
          </p:nvPr>
        </p:nvSpPr>
        <p:spPr>
          <a:xfrm>
            <a:off x="622300" y="1160003"/>
            <a:ext cx="10947400" cy="603567"/>
          </a:xfrm>
        </p:spPr>
        <p:txBody>
          <a:bodyPr/>
          <a:lstStyle/>
          <a:p>
            <a:r>
              <a:rPr lang="en-US" dirty="0"/>
              <a:t>Learn about Spring Boot Microservices</a:t>
            </a:r>
          </a:p>
        </p:txBody>
      </p:sp>
      <p:sp>
        <p:nvSpPr>
          <p:cNvPr id="3" name="Title 2">
            <a:extLst>
              <a:ext uri="{FF2B5EF4-FFF2-40B4-BE49-F238E27FC236}">
                <a16:creationId xmlns:a16="http://schemas.microsoft.com/office/drawing/2014/main" id="{4CC918D9-B750-1682-149E-07F28DA00B45}"/>
              </a:ext>
            </a:extLst>
          </p:cNvPr>
          <p:cNvSpPr>
            <a:spLocks noGrp="1"/>
          </p:cNvSpPr>
          <p:nvPr>
            <p:ph type="title"/>
          </p:nvPr>
        </p:nvSpPr>
        <p:spPr/>
        <p:txBody>
          <a:bodyPr/>
          <a:lstStyle/>
          <a:p>
            <a:r>
              <a:rPr lang="en-US" dirty="0"/>
              <a:t>Learning Outcome: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CB2C1D8-9092-1E1B-4361-885212308142}"/>
                  </a:ext>
                </a:extLst>
              </p14:cNvPr>
              <p14:cNvContentPartPr/>
              <p14:nvPr/>
            </p14:nvContentPartPr>
            <p14:xfrm>
              <a:off x="1342440" y="2122560"/>
              <a:ext cx="9068040" cy="3348000"/>
            </p14:xfrm>
          </p:contentPart>
        </mc:Choice>
        <mc:Fallback xmlns="">
          <p:pic>
            <p:nvPicPr>
              <p:cNvPr id="4" name="Ink 3">
                <a:extLst>
                  <a:ext uri="{FF2B5EF4-FFF2-40B4-BE49-F238E27FC236}">
                    <a16:creationId xmlns:a16="http://schemas.microsoft.com/office/drawing/2014/main" id="{9CB2C1D8-9092-1E1B-4361-885212308142}"/>
                  </a:ext>
                </a:extLst>
              </p:cNvPr>
              <p:cNvPicPr/>
              <p:nvPr/>
            </p:nvPicPr>
            <p:blipFill>
              <a:blip r:embed="rId3"/>
              <a:stretch>
                <a:fillRect/>
              </a:stretch>
            </p:blipFill>
            <p:spPr>
              <a:xfrm>
                <a:off x="1333080" y="2113200"/>
                <a:ext cx="9086760" cy="3366720"/>
              </a:xfrm>
              <a:prstGeom prst="rect">
                <a:avLst/>
              </a:prstGeom>
            </p:spPr>
          </p:pic>
        </mc:Fallback>
      </mc:AlternateContent>
    </p:spTree>
    <p:extLst>
      <p:ext uri="{BB962C8B-B14F-4D97-AF65-F5344CB8AC3E}">
        <p14:creationId xmlns:p14="http://schemas.microsoft.com/office/powerpoint/2010/main" val="2113990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7F2F30-0FCB-0B12-7C72-D777115B888D}"/>
              </a:ext>
            </a:extLst>
          </p:cNvPr>
          <p:cNvPicPr>
            <a:picLocks noChangeAspect="1"/>
          </p:cNvPicPr>
          <p:nvPr/>
        </p:nvPicPr>
        <p:blipFill>
          <a:blip r:embed="rId2"/>
          <a:stretch>
            <a:fillRect/>
          </a:stretch>
        </p:blipFill>
        <p:spPr>
          <a:xfrm>
            <a:off x="211016" y="249702"/>
            <a:ext cx="10962322" cy="3179298"/>
          </a:xfrm>
          <a:prstGeom prst="rect">
            <a:avLst/>
          </a:prstGeom>
        </p:spPr>
      </p:pic>
      <p:pic>
        <p:nvPicPr>
          <p:cNvPr id="6" name="Picture 5">
            <a:extLst>
              <a:ext uri="{FF2B5EF4-FFF2-40B4-BE49-F238E27FC236}">
                <a16:creationId xmlns:a16="http://schemas.microsoft.com/office/drawing/2014/main" id="{DDA5908F-D35A-DCEE-8F78-7852F7B50B42}"/>
              </a:ext>
            </a:extLst>
          </p:cNvPr>
          <p:cNvPicPr>
            <a:picLocks noChangeAspect="1"/>
          </p:cNvPicPr>
          <p:nvPr/>
        </p:nvPicPr>
        <p:blipFill rotWithShape="1">
          <a:blip r:embed="rId3"/>
          <a:srcRect l="4224" t="12903"/>
          <a:stretch/>
        </p:blipFill>
        <p:spPr>
          <a:xfrm>
            <a:off x="211016" y="1547445"/>
            <a:ext cx="5729930" cy="2307103"/>
          </a:xfrm>
          <a:prstGeom prst="rect">
            <a:avLst/>
          </a:prstGeom>
        </p:spPr>
      </p:pic>
      <p:pic>
        <p:nvPicPr>
          <p:cNvPr id="8" name="Picture 7">
            <a:extLst>
              <a:ext uri="{FF2B5EF4-FFF2-40B4-BE49-F238E27FC236}">
                <a16:creationId xmlns:a16="http://schemas.microsoft.com/office/drawing/2014/main" id="{178113C2-BB81-1D07-3739-1A06F0CEA096}"/>
              </a:ext>
            </a:extLst>
          </p:cNvPr>
          <p:cNvPicPr>
            <a:picLocks noChangeAspect="1"/>
          </p:cNvPicPr>
          <p:nvPr/>
        </p:nvPicPr>
        <p:blipFill rotWithShape="1">
          <a:blip r:embed="rId4"/>
          <a:srcRect l="4489" t="14320" r="6923" b="10649"/>
          <a:stretch/>
        </p:blipFill>
        <p:spPr>
          <a:xfrm>
            <a:off x="211016" y="4157003"/>
            <a:ext cx="5729930" cy="2307103"/>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54F32869-43A1-7021-CC1A-4DC412548FDB}"/>
                  </a:ext>
                </a:extLst>
              </p14:cNvPr>
              <p14:cNvContentPartPr/>
              <p14:nvPr/>
            </p14:nvContentPartPr>
            <p14:xfrm>
              <a:off x="182520" y="403560"/>
              <a:ext cx="10544040" cy="5792400"/>
            </p14:xfrm>
          </p:contentPart>
        </mc:Choice>
        <mc:Fallback>
          <p:pic>
            <p:nvPicPr>
              <p:cNvPr id="2" name="Ink 1">
                <a:extLst>
                  <a:ext uri="{FF2B5EF4-FFF2-40B4-BE49-F238E27FC236}">
                    <a16:creationId xmlns:a16="http://schemas.microsoft.com/office/drawing/2014/main" id="{54F32869-43A1-7021-CC1A-4DC412548FDB}"/>
                  </a:ext>
                </a:extLst>
              </p:cNvPr>
              <p:cNvPicPr/>
              <p:nvPr/>
            </p:nvPicPr>
            <p:blipFill>
              <a:blip r:embed="rId6"/>
              <a:stretch>
                <a:fillRect/>
              </a:stretch>
            </p:blipFill>
            <p:spPr>
              <a:xfrm>
                <a:off x="173160" y="394200"/>
                <a:ext cx="10562760" cy="5811120"/>
              </a:xfrm>
              <a:prstGeom prst="rect">
                <a:avLst/>
              </a:prstGeom>
            </p:spPr>
          </p:pic>
        </mc:Fallback>
      </mc:AlternateContent>
    </p:spTree>
    <p:extLst>
      <p:ext uri="{BB962C8B-B14F-4D97-AF65-F5344CB8AC3E}">
        <p14:creationId xmlns:p14="http://schemas.microsoft.com/office/powerpoint/2010/main" val="2664894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458E7A-4F78-998E-9C04-579ED9C96884}"/>
              </a:ext>
            </a:extLst>
          </p:cNvPr>
          <p:cNvSpPr>
            <a:spLocks noGrp="1"/>
          </p:cNvSpPr>
          <p:nvPr>
            <p:ph type="body" idx="1"/>
          </p:nvPr>
        </p:nvSpPr>
        <p:spPr>
          <a:xfrm>
            <a:off x="622300" y="1160003"/>
            <a:ext cx="10947400" cy="3450500"/>
          </a:xfrm>
        </p:spPr>
        <p:txBody>
          <a:bodyPr/>
          <a:lstStyle/>
          <a:p>
            <a:r>
              <a:rPr lang="en-US" dirty="0"/>
              <a:t>Spring Web</a:t>
            </a:r>
          </a:p>
          <a:p>
            <a:r>
              <a:rPr lang="en-US" dirty="0"/>
              <a:t>Actuator</a:t>
            </a:r>
          </a:p>
          <a:p>
            <a:r>
              <a:rPr lang="en-US" dirty="0"/>
              <a:t>Data JPA</a:t>
            </a:r>
          </a:p>
          <a:p>
            <a:r>
              <a:rPr lang="en-US" dirty="0" err="1"/>
              <a:t>MySql</a:t>
            </a:r>
            <a:r>
              <a:rPr lang="en-US" dirty="0"/>
              <a:t> Connector</a:t>
            </a:r>
          </a:p>
          <a:p>
            <a:r>
              <a:rPr lang="en-US" dirty="0" err="1"/>
              <a:t>Devtools</a:t>
            </a:r>
            <a:endParaRPr lang="en-US" dirty="0"/>
          </a:p>
          <a:p>
            <a:r>
              <a:rPr lang="en-US" dirty="0" err="1"/>
              <a:t>ConfigClient</a:t>
            </a:r>
            <a:endParaRPr lang="en-US" dirty="0"/>
          </a:p>
        </p:txBody>
      </p:sp>
      <p:sp>
        <p:nvSpPr>
          <p:cNvPr id="3" name="Title 2">
            <a:extLst>
              <a:ext uri="{FF2B5EF4-FFF2-40B4-BE49-F238E27FC236}">
                <a16:creationId xmlns:a16="http://schemas.microsoft.com/office/drawing/2014/main" id="{6C33D0B4-7D61-9CD5-E44C-116B9F3C1BD3}"/>
              </a:ext>
            </a:extLst>
          </p:cNvPr>
          <p:cNvSpPr>
            <a:spLocks noGrp="1"/>
          </p:cNvSpPr>
          <p:nvPr>
            <p:ph type="title"/>
          </p:nvPr>
        </p:nvSpPr>
        <p:spPr/>
        <p:txBody>
          <a:bodyPr/>
          <a:lstStyle/>
          <a:p>
            <a:r>
              <a:rPr lang="en-US" sz="3600" dirty="0"/>
              <a:t>Currency-Exchange | Currency-Conversion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4B14F54-640A-73F8-2415-1E446BC28721}"/>
                  </a:ext>
                </a:extLst>
              </p14:cNvPr>
              <p14:cNvContentPartPr/>
              <p14:nvPr/>
            </p14:nvContentPartPr>
            <p14:xfrm>
              <a:off x="2931480" y="1357200"/>
              <a:ext cx="1735560" cy="2983320"/>
            </p14:xfrm>
          </p:contentPart>
        </mc:Choice>
        <mc:Fallback>
          <p:pic>
            <p:nvPicPr>
              <p:cNvPr id="4" name="Ink 3">
                <a:extLst>
                  <a:ext uri="{FF2B5EF4-FFF2-40B4-BE49-F238E27FC236}">
                    <a16:creationId xmlns:a16="http://schemas.microsoft.com/office/drawing/2014/main" id="{94B14F54-640A-73F8-2415-1E446BC28721}"/>
                  </a:ext>
                </a:extLst>
              </p:cNvPr>
              <p:cNvPicPr/>
              <p:nvPr/>
            </p:nvPicPr>
            <p:blipFill>
              <a:blip r:embed="rId3"/>
              <a:stretch>
                <a:fillRect/>
              </a:stretch>
            </p:blipFill>
            <p:spPr>
              <a:xfrm>
                <a:off x="2922120" y="1347840"/>
                <a:ext cx="1754280" cy="3002040"/>
              </a:xfrm>
              <a:prstGeom prst="rect">
                <a:avLst/>
              </a:prstGeom>
            </p:spPr>
          </p:pic>
        </mc:Fallback>
      </mc:AlternateContent>
    </p:spTree>
    <p:extLst>
      <p:ext uri="{BB962C8B-B14F-4D97-AF65-F5344CB8AC3E}">
        <p14:creationId xmlns:p14="http://schemas.microsoft.com/office/powerpoint/2010/main" val="130847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4E937E-A778-4D97-351C-B32F24E1DED8}"/>
              </a:ext>
            </a:extLst>
          </p:cNvPr>
          <p:cNvSpPr>
            <a:spLocks noGrp="1"/>
          </p:cNvSpPr>
          <p:nvPr>
            <p:ph type="title"/>
          </p:nvPr>
        </p:nvSpPr>
        <p:spPr/>
        <p:txBody>
          <a:bodyPr/>
          <a:lstStyle/>
          <a:p>
            <a:r>
              <a:rPr lang="en-US" dirty="0"/>
              <a:t>Currency-Exchange-Bean</a:t>
            </a:r>
          </a:p>
        </p:txBody>
      </p:sp>
      <p:pic>
        <p:nvPicPr>
          <p:cNvPr id="5" name="Picture 4">
            <a:extLst>
              <a:ext uri="{FF2B5EF4-FFF2-40B4-BE49-F238E27FC236}">
                <a16:creationId xmlns:a16="http://schemas.microsoft.com/office/drawing/2014/main" id="{AFE73A5A-0E21-9E1A-6815-049C7BD1DFC7}"/>
              </a:ext>
            </a:extLst>
          </p:cNvPr>
          <p:cNvPicPr>
            <a:picLocks noChangeAspect="1"/>
          </p:cNvPicPr>
          <p:nvPr/>
        </p:nvPicPr>
        <p:blipFill>
          <a:blip r:embed="rId2"/>
          <a:srcRect l="28615" t="23577" r="43000" b="46460"/>
          <a:stretch/>
        </p:blipFill>
        <p:spPr>
          <a:xfrm>
            <a:off x="0" y="1273126"/>
            <a:ext cx="4432480" cy="2630659"/>
          </a:xfrm>
          <a:prstGeom prst="rect">
            <a:avLst/>
          </a:prstGeom>
        </p:spPr>
      </p:pic>
      <p:pic>
        <p:nvPicPr>
          <p:cNvPr id="9" name="Picture 8">
            <a:extLst>
              <a:ext uri="{FF2B5EF4-FFF2-40B4-BE49-F238E27FC236}">
                <a16:creationId xmlns:a16="http://schemas.microsoft.com/office/drawing/2014/main" id="{37BCBB04-4DC4-0009-6F3E-237EDE87A25A}"/>
              </a:ext>
            </a:extLst>
          </p:cNvPr>
          <p:cNvPicPr>
            <a:picLocks noChangeAspect="1"/>
          </p:cNvPicPr>
          <p:nvPr/>
        </p:nvPicPr>
        <p:blipFill>
          <a:blip r:embed="rId3"/>
          <a:srcRect l="4269" t="22551" r="19693" b="22859"/>
          <a:stretch/>
        </p:blipFill>
        <p:spPr>
          <a:xfrm>
            <a:off x="4432480" y="1199271"/>
            <a:ext cx="7680961" cy="3742006"/>
          </a:xfrm>
          <a:prstGeom prst="rect">
            <a:avLst/>
          </a:prstGeom>
        </p:spPr>
      </p:pic>
      <p:pic>
        <p:nvPicPr>
          <p:cNvPr id="13" name="Picture 12">
            <a:extLst>
              <a:ext uri="{FF2B5EF4-FFF2-40B4-BE49-F238E27FC236}">
                <a16:creationId xmlns:a16="http://schemas.microsoft.com/office/drawing/2014/main" id="{8E737B92-34FE-7D27-D193-5C2E68A5E2CC}"/>
              </a:ext>
            </a:extLst>
          </p:cNvPr>
          <p:cNvPicPr>
            <a:picLocks noChangeAspect="1"/>
          </p:cNvPicPr>
          <p:nvPr/>
        </p:nvPicPr>
        <p:blipFill>
          <a:blip r:embed="rId4"/>
          <a:srcRect l="4038" t="9775" r="37000" b="56721"/>
          <a:stretch/>
        </p:blipFill>
        <p:spPr>
          <a:xfrm>
            <a:off x="267286" y="4222294"/>
            <a:ext cx="7188592" cy="2296552"/>
          </a:xfrm>
          <a:prstGeom prst="rect">
            <a:avLst/>
          </a:prstGeom>
        </p:spPr>
      </p:pic>
      <p:pic>
        <p:nvPicPr>
          <p:cNvPr id="11" name="Picture 10">
            <a:extLst>
              <a:ext uri="{FF2B5EF4-FFF2-40B4-BE49-F238E27FC236}">
                <a16:creationId xmlns:a16="http://schemas.microsoft.com/office/drawing/2014/main" id="{14777F4E-5AEA-85F1-39EF-FA9F7D8A7BBD}"/>
              </a:ext>
            </a:extLst>
          </p:cNvPr>
          <p:cNvPicPr>
            <a:picLocks noChangeAspect="1"/>
          </p:cNvPicPr>
          <p:nvPr/>
        </p:nvPicPr>
        <p:blipFill>
          <a:blip r:embed="rId5"/>
          <a:srcRect l="4269" t="22756" r="25461" b="66367"/>
          <a:stretch/>
        </p:blipFill>
        <p:spPr>
          <a:xfrm>
            <a:off x="4287113" y="5706436"/>
            <a:ext cx="7426585" cy="745588"/>
          </a:xfrm>
          <a:prstGeom prst="rect">
            <a:avLst/>
          </a:prstGeom>
        </p:spPr>
      </p:pic>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FCFB2768-F15D-A064-583E-9303F77F85AB}"/>
                  </a:ext>
                </a:extLst>
              </p14:cNvPr>
              <p14:cNvContentPartPr/>
              <p14:nvPr/>
            </p14:nvContentPartPr>
            <p14:xfrm>
              <a:off x="135720" y="1740960"/>
              <a:ext cx="11691000" cy="4674240"/>
            </p14:xfrm>
          </p:contentPart>
        </mc:Choice>
        <mc:Fallback>
          <p:pic>
            <p:nvPicPr>
              <p:cNvPr id="2" name="Ink 1">
                <a:extLst>
                  <a:ext uri="{FF2B5EF4-FFF2-40B4-BE49-F238E27FC236}">
                    <a16:creationId xmlns:a16="http://schemas.microsoft.com/office/drawing/2014/main" id="{FCFB2768-F15D-A064-583E-9303F77F85AB}"/>
                  </a:ext>
                </a:extLst>
              </p:cNvPr>
              <p:cNvPicPr/>
              <p:nvPr/>
            </p:nvPicPr>
            <p:blipFill>
              <a:blip r:embed="rId7"/>
              <a:stretch>
                <a:fillRect/>
              </a:stretch>
            </p:blipFill>
            <p:spPr>
              <a:xfrm>
                <a:off x="126360" y="1731600"/>
                <a:ext cx="11709720" cy="4692960"/>
              </a:xfrm>
              <a:prstGeom prst="rect">
                <a:avLst/>
              </a:prstGeom>
            </p:spPr>
          </p:pic>
        </mc:Fallback>
      </mc:AlternateContent>
    </p:spTree>
    <p:extLst>
      <p:ext uri="{BB962C8B-B14F-4D97-AF65-F5344CB8AC3E}">
        <p14:creationId xmlns:p14="http://schemas.microsoft.com/office/powerpoint/2010/main" val="363648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8A987F-B8D1-200C-42EC-BB31D6A317B6}"/>
              </a:ext>
            </a:extLst>
          </p:cNvPr>
          <p:cNvSpPr>
            <a:spLocks noGrp="1"/>
          </p:cNvSpPr>
          <p:nvPr>
            <p:ph type="title"/>
          </p:nvPr>
        </p:nvSpPr>
        <p:spPr/>
        <p:txBody>
          <a:bodyPr/>
          <a:lstStyle/>
          <a:p>
            <a:r>
              <a:rPr lang="en-US" dirty="0"/>
              <a:t>Currency-Conversion</a:t>
            </a:r>
          </a:p>
        </p:txBody>
      </p:sp>
      <p:pic>
        <p:nvPicPr>
          <p:cNvPr id="5" name="Picture 4">
            <a:extLst>
              <a:ext uri="{FF2B5EF4-FFF2-40B4-BE49-F238E27FC236}">
                <a16:creationId xmlns:a16="http://schemas.microsoft.com/office/drawing/2014/main" id="{1AF7C865-078D-59E6-F63E-B7F649963660}"/>
              </a:ext>
            </a:extLst>
          </p:cNvPr>
          <p:cNvPicPr>
            <a:picLocks noChangeAspect="1"/>
          </p:cNvPicPr>
          <p:nvPr/>
        </p:nvPicPr>
        <p:blipFill>
          <a:blip r:embed="rId2"/>
          <a:srcRect l="27692" t="16393" r="42192" b="61236"/>
          <a:stretch/>
        </p:blipFill>
        <p:spPr>
          <a:xfrm>
            <a:off x="281354" y="1195754"/>
            <a:ext cx="3671668" cy="2233246"/>
          </a:xfrm>
          <a:prstGeom prst="rect">
            <a:avLst/>
          </a:prstGeom>
        </p:spPr>
      </p:pic>
      <p:pic>
        <p:nvPicPr>
          <p:cNvPr id="7" name="Picture 6">
            <a:extLst>
              <a:ext uri="{FF2B5EF4-FFF2-40B4-BE49-F238E27FC236}">
                <a16:creationId xmlns:a16="http://schemas.microsoft.com/office/drawing/2014/main" id="{10F786DF-847C-25A1-BB81-295DB772A79A}"/>
              </a:ext>
            </a:extLst>
          </p:cNvPr>
          <p:cNvPicPr>
            <a:picLocks noChangeAspect="1"/>
          </p:cNvPicPr>
          <p:nvPr/>
        </p:nvPicPr>
        <p:blipFill>
          <a:blip r:embed="rId3"/>
          <a:srcRect l="4269" t="22756" r="27538" b="21422"/>
          <a:stretch/>
        </p:blipFill>
        <p:spPr>
          <a:xfrm>
            <a:off x="3596640" y="1195754"/>
            <a:ext cx="8314006" cy="3826412"/>
          </a:xfrm>
          <a:prstGeom prst="rect">
            <a:avLst/>
          </a:prstGeom>
        </p:spPr>
      </p:pic>
      <p:pic>
        <p:nvPicPr>
          <p:cNvPr id="9" name="Picture 8">
            <a:extLst>
              <a:ext uri="{FF2B5EF4-FFF2-40B4-BE49-F238E27FC236}">
                <a16:creationId xmlns:a16="http://schemas.microsoft.com/office/drawing/2014/main" id="{7C95ACF4-AD8C-E6DA-751C-4DDA09F07EBA}"/>
              </a:ext>
            </a:extLst>
          </p:cNvPr>
          <p:cNvPicPr>
            <a:picLocks noChangeAspect="1"/>
          </p:cNvPicPr>
          <p:nvPr/>
        </p:nvPicPr>
        <p:blipFill>
          <a:blip r:embed="rId4"/>
          <a:srcRect l="27462" t="12084" r="24192" b="75602"/>
          <a:stretch/>
        </p:blipFill>
        <p:spPr>
          <a:xfrm>
            <a:off x="622300" y="5268349"/>
            <a:ext cx="8988914" cy="1287196"/>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18550AEC-7E8B-1045-9767-AF56F37AEF47}"/>
                  </a:ext>
                </a:extLst>
              </p14:cNvPr>
              <p14:cNvContentPartPr/>
              <p14:nvPr/>
            </p14:nvContentPartPr>
            <p14:xfrm>
              <a:off x="2194560" y="1581480"/>
              <a:ext cx="8914680" cy="4249440"/>
            </p14:xfrm>
          </p:contentPart>
        </mc:Choice>
        <mc:Fallback>
          <p:pic>
            <p:nvPicPr>
              <p:cNvPr id="2" name="Ink 1">
                <a:extLst>
                  <a:ext uri="{FF2B5EF4-FFF2-40B4-BE49-F238E27FC236}">
                    <a16:creationId xmlns:a16="http://schemas.microsoft.com/office/drawing/2014/main" id="{18550AEC-7E8B-1045-9767-AF56F37AEF47}"/>
                  </a:ext>
                </a:extLst>
              </p:cNvPr>
              <p:cNvPicPr/>
              <p:nvPr/>
            </p:nvPicPr>
            <p:blipFill>
              <a:blip r:embed="rId6"/>
              <a:stretch>
                <a:fillRect/>
              </a:stretch>
            </p:blipFill>
            <p:spPr>
              <a:xfrm>
                <a:off x="2185200" y="1572120"/>
                <a:ext cx="8933400" cy="4268160"/>
              </a:xfrm>
              <a:prstGeom prst="rect">
                <a:avLst/>
              </a:prstGeom>
            </p:spPr>
          </p:pic>
        </mc:Fallback>
      </mc:AlternateContent>
    </p:spTree>
    <p:extLst>
      <p:ext uri="{BB962C8B-B14F-4D97-AF65-F5344CB8AC3E}">
        <p14:creationId xmlns:p14="http://schemas.microsoft.com/office/powerpoint/2010/main" val="2296731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8148FB-8C06-DDC8-1D59-08EBDB7FA6E9}"/>
              </a:ext>
            </a:extLst>
          </p:cNvPr>
          <p:cNvSpPr>
            <a:spLocks noGrp="1"/>
          </p:cNvSpPr>
          <p:nvPr>
            <p:ph type="body" idx="1"/>
          </p:nvPr>
        </p:nvSpPr>
        <p:spPr/>
        <p:txBody>
          <a:bodyPr/>
          <a:lstStyle/>
          <a:p>
            <a:endParaRPr lang="en-US" dirty="0"/>
          </a:p>
        </p:txBody>
      </p:sp>
      <p:sp>
        <p:nvSpPr>
          <p:cNvPr id="3" name="Title 2">
            <a:extLst>
              <a:ext uri="{FF2B5EF4-FFF2-40B4-BE49-F238E27FC236}">
                <a16:creationId xmlns:a16="http://schemas.microsoft.com/office/drawing/2014/main" id="{3BF900D4-9512-75AD-FF51-C981C6391CEE}"/>
              </a:ext>
            </a:extLst>
          </p:cNvPr>
          <p:cNvSpPr>
            <a:spLocks noGrp="1"/>
          </p:cNvSpPr>
          <p:nvPr>
            <p:ph type="title"/>
          </p:nvPr>
        </p:nvSpPr>
        <p:spPr/>
        <p:txBody>
          <a:bodyPr/>
          <a:lstStyle/>
          <a:p>
            <a:r>
              <a:rPr lang="en-US" dirty="0"/>
              <a:t>Currency-Conversion</a:t>
            </a:r>
          </a:p>
        </p:txBody>
      </p:sp>
    </p:spTree>
    <p:extLst>
      <p:ext uri="{BB962C8B-B14F-4D97-AF65-F5344CB8AC3E}">
        <p14:creationId xmlns:p14="http://schemas.microsoft.com/office/powerpoint/2010/main" val="4103065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12990467e5a_0_0"/>
          <p:cNvSpPr txBox="1">
            <a:spLocks noGrp="1"/>
          </p:cNvSpPr>
          <p:nvPr>
            <p:ph type="title"/>
          </p:nvPr>
        </p:nvSpPr>
        <p:spPr>
          <a:xfrm>
            <a:off x="622300" y="457202"/>
            <a:ext cx="10947300" cy="75660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5 min break</a:t>
            </a:r>
            <a:endParaRPr sz="3200">
              <a:solidFill>
                <a:schemeClr val="dk1"/>
              </a:solidFill>
              <a:latin typeface="Calibri"/>
              <a:ea typeface="Calibri"/>
              <a:cs typeface="Calibri"/>
              <a:sym typeface="Calibri"/>
            </a:endParaRPr>
          </a:p>
        </p:txBody>
      </p:sp>
      <p:sp>
        <p:nvSpPr>
          <p:cNvPr id="74" name="Google Shape;74;g12990467e5a_0_0"/>
          <p:cNvSpPr/>
          <p:nvPr/>
        </p:nvSpPr>
        <p:spPr>
          <a:xfrm>
            <a:off x="9581211" y="5635599"/>
            <a:ext cx="2363100" cy="73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0" i="0" u="none" strike="noStrike" cap="none">
              <a:solidFill>
                <a:srgbClr val="000000"/>
              </a:solidFill>
              <a:latin typeface="Arial"/>
              <a:ea typeface="Arial"/>
              <a:cs typeface="Arial"/>
              <a:sym typeface="Arial"/>
            </a:endParaRPr>
          </a:p>
        </p:txBody>
      </p:sp>
      <p:sp>
        <p:nvSpPr>
          <p:cNvPr id="75" name="Google Shape;75;g12990467e5a_0_0"/>
          <p:cNvSpPr txBox="1"/>
          <p:nvPr/>
        </p:nvSpPr>
        <p:spPr>
          <a:xfrm>
            <a:off x="622300" y="1707884"/>
            <a:ext cx="10947300" cy="4296900"/>
          </a:xfrm>
          <a:prstGeom prst="rect">
            <a:avLst/>
          </a:prstGeom>
          <a:noFill/>
          <a:ln>
            <a:noFill/>
          </a:ln>
        </p:spPr>
        <p:txBody>
          <a:bodyPr spcFirstLastPara="1" wrap="square" lIns="16925" tIns="16925" rIns="16925" bIns="16925" anchor="t" anchorCtr="0">
            <a:noAutofit/>
          </a:bodyPr>
          <a:lstStyle/>
          <a:p>
            <a:pPr marL="546100" marR="0" lvl="0" indent="-457200" algn="l" rtl="0">
              <a:lnSpc>
                <a:spcPct val="150000"/>
              </a:lnSpc>
              <a:spcBef>
                <a:spcPts val="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This a 5 min break for you</a:t>
            </a:r>
            <a:endParaRPr/>
          </a:p>
          <a:p>
            <a:pPr marL="546100" marR="0" lvl="0" indent="-457200" algn="l" rtl="0">
              <a:lnSpc>
                <a:spcPct val="150000"/>
              </a:lnSpc>
              <a:spcBef>
                <a:spcPts val="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Have a glass of water</a:t>
            </a:r>
            <a:endParaRPr/>
          </a:p>
          <a:p>
            <a:pPr marL="546100" marR="0" lvl="0" indent="-457200" algn="l" rtl="0">
              <a:lnSpc>
                <a:spcPct val="150000"/>
              </a:lnSpc>
              <a:spcBef>
                <a:spcPts val="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Take a deep breath</a:t>
            </a:r>
            <a:endParaRPr/>
          </a:p>
          <a:p>
            <a:pPr marL="546100" marR="0" lvl="0" indent="-457200" algn="l" rtl="0">
              <a:lnSpc>
                <a:spcPct val="150000"/>
              </a:lnSpc>
              <a:spcBef>
                <a:spcPts val="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Note down any doubt you have till now</a:t>
            </a:r>
            <a:endParaRPr/>
          </a:p>
          <a:p>
            <a:pPr marL="546100" marR="0" lvl="0" indent="-457200" algn="l" rtl="0">
              <a:lnSpc>
                <a:spcPct val="150000"/>
              </a:lnSpc>
              <a:spcBef>
                <a:spcPts val="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Join back</a:t>
            </a:r>
            <a:endParaRPr sz="2400" b="0" i="0" u="none" strike="noStrike" cap="none">
              <a:solidFill>
                <a:srgbClr val="000000"/>
              </a:solidFill>
              <a:latin typeface="Calibri"/>
              <a:ea typeface="Calibri"/>
              <a:cs typeface="Calibri"/>
              <a:sym typeface="Calibri"/>
            </a:endParaRPr>
          </a:p>
          <a:p>
            <a:pPr marL="431800" marR="0" lvl="0" indent="-19050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431800" marR="0" lvl="0" indent="-19050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431800" marR="0" lvl="0" indent="-19050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pic>
        <p:nvPicPr>
          <p:cNvPr id="76" name="Google Shape;76;g12990467e5a_0_0"/>
          <p:cNvPicPr preferRelativeResize="0"/>
          <p:nvPr/>
        </p:nvPicPr>
        <p:blipFill rotWithShape="1">
          <a:blip r:embed="rId3">
            <a:alphaModFix/>
          </a:blip>
          <a:srcRect/>
          <a:stretch/>
        </p:blipFill>
        <p:spPr>
          <a:xfrm>
            <a:off x="9095909" y="1707884"/>
            <a:ext cx="1666875" cy="2743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12990467e5a_0_35"/>
          <p:cNvSpPr txBox="1"/>
          <p:nvPr/>
        </p:nvSpPr>
        <p:spPr>
          <a:xfrm>
            <a:off x="2096062" y="2213395"/>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a:solidFill>
                  <a:schemeClr val="dk1"/>
                </a:solidFill>
                <a:latin typeface="Calibri"/>
                <a:ea typeface="Calibri"/>
                <a:cs typeface="Calibri"/>
                <a:sym typeface="Calibri"/>
              </a:rPr>
              <a:t>Any doubts?</a:t>
            </a:r>
            <a:endParaRPr sz="1400" b="1" i="0" u="none" strike="noStrike" cap="none">
              <a:solidFill>
                <a:schemeClr val="dk1"/>
              </a:solidFill>
              <a:latin typeface="Calibri"/>
              <a:ea typeface="Calibri"/>
              <a:cs typeface="Calibri"/>
              <a:sym typeface="Calibri"/>
            </a:endParaRPr>
          </a:p>
        </p:txBody>
      </p:sp>
      <p:sp>
        <p:nvSpPr>
          <p:cNvPr id="82" name="Google Shape;82;g12990467e5a_0_35"/>
          <p:cNvSpPr txBox="1"/>
          <p:nvPr/>
        </p:nvSpPr>
        <p:spPr>
          <a:xfrm>
            <a:off x="2096062" y="3101515"/>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3200" b="1" i="0" u="none" strike="noStrike" cap="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5"/>
          <p:cNvSpPr txBox="1">
            <a:spLocks noGrp="1"/>
          </p:cNvSpPr>
          <p:nvPr>
            <p:ph type="title"/>
          </p:nvPr>
        </p:nvSpPr>
        <p:spPr>
          <a:xfrm>
            <a:off x="700358" y="379144"/>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Summary</a:t>
            </a:r>
            <a:endParaRPr sz="3200"/>
          </a:p>
        </p:txBody>
      </p:sp>
      <p:sp>
        <p:nvSpPr>
          <p:cNvPr id="88" name="Google Shape;88;p45"/>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0" i="0" u="none" strike="noStrike" cap="none">
              <a:solidFill>
                <a:srgbClr val="000000"/>
              </a:solidFill>
              <a:latin typeface="Arial"/>
              <a:ea typeface="Arial"/>
              <a:cs typeface="Arial"/>
              <a:sym typeface="Arial"/>
            </a:endParaRPr>
          </a:p>
        </p:txBody>
      </p:sp>
      <p:sp>
        <p:nvSpPr>
          <p:cNvPr id="89" name="Google Shape;89;p45"/>
          <p:cNvSpPr txBox="1"/>
          <p:nvPr/>
        </p:nvSpPr>
        <p:spPr>
          <a:xfrm>
            <a:off x="700358" y="1323633"/>
            <a:ext cx="10817764" cy="2369880"/>
          </a:xfrm>
          <a:prstGeom prst="rect">
            <a:avLst/>
          </a:prstGeom>
          <a:noFill/>
          <a:ln>
            <a:noFill/>
          </a:ln>
        </p:spPr>
        <p:txBody>
          <a:bodyPr spcFirstLastPara="1" wrap="square" lIns="91425" tIns="45700" rIns="91425" bIns="45700" anchor="t" anchorCtr="0">
            <a:spAutoFit/>
          </a:bodyPr>
          <a:lstStyle/>
          <a:p>
            <a:pPr marL="360000" marR="0" lvl="0" indent="-360000" algn="l" rtl="0">
              <a:lnSpc>
                <a:spcPct val="150000"/>
              </a:lnSpc>
              <a:spcBef>
                <a:spcPts val="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Point 1</a:t>
            </a:r>
            <a:endParaRPr/>
          </a:p>
          <a:p>
            <a:pPr marL="360000" marR="0" lvl="0" indent="-360000" algn="l" rtl="0">
              <a:lnSpc>
                <a:spcPct val="150000"/>
              </a:lnSpc>
              <a:spcBef>
                <a:spcPts val="240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Point 2</a:t>
            </a:r>
            <a:endParaRPr/>
          </a:p>
          <a:p>
            <a:pPr marL="360000" marR="0" lvl="0" indent="-360000" algn="l" rtl="0">
              <a:lnSpc>
                <a:spcPct val="150000"/>
              </a:lnSpc>
              <a:spcBef>
                <a:spcPts val="2400"/>
              </a:spcBef>
              <a:spcAft>
                <a:spcPts val="0"/>
              </a:spcAft>
              <a:buClr>
                <a:srgbClr val="000000"/>
              </a:buClr>
              <a:buSzPts val="2400"/>
              <a:buFont typeface="Arial"/>
              <a:buChar char="•"/>
            </a:pPr>
            <a:r>
              <a:rPr lang="en-IN" sz="2400" b="0" i="0" u="none" strike="noStrike" cap="none">
                <a:solidFill>
                  <a:srgbClr val="000000"/>
                </a:solidFill>
                <a:latin typeface="Calibri"/>
                <a:ea typeface="Calibri"/>
                <a:cs typeface="Calibri"/>
                <a:sym typeface="Calibri"/>
              </a:rPr>
              <a:t>Point 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A15360-B311-4E3E-C6F7-9BE40438F4B5}"/>
              </a:ext>
            </a:extLst>
          </p:cNvPr>
          <p:cNvSpPr>
            <a:spLocks noGrp="1"/>
          </p:cNvSpPr>
          <p:nvPr>
            <p:ph type="body" idx="1"/>
          </p:nvPr>
        </p:nvSpPr>
        <p:spPr>
          <a:xfrm>
            <a:off x="622300" y="1160003"/>
            <a:ext cx="10947400" cy="4189164"/>
          </a:xfrm>
        </p:spPr>
        <p:txBody>
          <a:bodyPr/>
          <a:lstStyle/>
          <a:p>
            <a:r>
              <a:rPr lang="en-US" dirty="0"/>
              <a:t>Service which is delivered over the web</a:t>
            </a:r>
          </a:p>
          <a:p>
            <a:r>
              <a:rPr lang="en-US" dirty="0"/>
              <a:t>Output format which is consumed by other application.</a:t>
            </a:r>
          </a:p>
          <a:p>
            <a:r>
              <a:rPr lang="en-US" dirty="0"/>
              <a:t>Software system designed to support interoperable machine to machine interaction over the web.</a:t>
            </a:r>
          </a:p>
          <a:p>
            <a:pPr lvl="1"/>
            <a:r>
              <a:rPr lang="en-US" dirty="0"/>
              <a:t>Designed for machine to machine (application to application) interaction </a:t>
            </a:r>
          </a:p>
          <a:p>
            <a:pPr lvl="1"/>
            <a:r>
              <a:rPr lang="en-US" dirty="0"/>
              <a:t>Should be interoperable – Not platform dependent</a:t>
            </a:r>
          </a:p>
          <a:p>
            <a:pPr lvl="1"/>
            <a:r>
              <a:rPr lang="en-US" dirty="0"/>
              <a:t>Should allow communication over the network.</a:t>
            </a:r>
          </a:p>
        </p:txBody>
      </p:sp>
      <p:sp>
        <p:nvSpPr>
          <p:cNvPr id="3" name="Title 2">
            <a:extLst>
              <a:ext uri="{FF2B5EF4-FFF2-40B4-BE49-F238E27FC236}">
                <a16:creationId xmlns:a16="http://schemas.microsoft.com/office/drawing/2014/main" id="{4CC918D9-B750-1682-149E-07F28DA00B45}"/>
              </a:ext>
            </a:extLst>
          </p:cNvPr>
          <p:cNvSpPr>
            <a:spLocks noGrp="1"/>
          </p:cNvSpPr>
          <p:nvPr>
            <p:ph type="title"/>
          </p:nvPr>
        </p:nvSpPr>
        <p:spPr/>
        <p:txBody>
          <a:bodyPr/>
          <a:lstStyle/>
          <a:p>
            <a:r>
              <a:rPr lang="en-US" dirty="0"/>
              <a:t>Web Services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92C977A-A0EC-278B-2FB8-64B7695EB3D8}"/>
                  </a:ext>
                </a:extLst>
              </p14:cNvPr>
              <p14:cNvContentPartPr/>
              <p14:nvPr/>
            </p14:nvContentPartPr>
            <p14:xfrm>
              <a:off x="3886560" y="124920"/>
              <a:ext cx="4655160" cy="1046520"/>
            </p14:xfrm>
          </p:contentPart>
        </mc:Choice>
        <mc:Fallback>
          <p:pic>
            <p:nvPicPr>
              <p:cNvPr id="4" name="Ink 3">
                <a:extLst>
                  <a:ext uri="{FF2B5EF4-FFF2-40B4-BE49-F238E27FC236}">
                    <a16:creationId xmlns:a16="http://schemas.microsoft.com/office/drawing/2014/main" id="{F92C977A-A0EC-278B-2FB8-64B7695EB3D8}"/>
                  </a:ext>
                </a:extLst>
              </p:cNvPr>
              <p:cNvPicPr/>
              <p:nvPr/>
            </p:nvPicPr>
            <p:blipFill>
              <a:blip r:embed="rId3"/>
              <a:stretch>
                <a:fillRect/>
              </a:stretch>
            </p:blipFill>
            <p:spPr>
              <a:xfrm>
                <a:off x="3877200" y="115560"/>
                <a:ext cx="4673880" cy="1065240"/>
              </a:xfrm>
              <a:prstGeom prst="rect">
                <a:avLst/>
              </a:prstGeom>
            </p:spPr>
          </p:pic>
        </mc:Fallback>
      </mc:AlternateContent>
    </p:spTree>
    <p:extLst>
      <p:ext uri="{BB962C8B-B14F-4D97-AF65-F5344CB8AC3E}">
        <p14:creationId xmlns:p14="http://schemas.microsoft.com/office/powerpoint/2010/main" val="392297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A15360-B311-4E3E-C6F7-9BE40438F4B5}"/>
              </a:ext>
            </a:extLst>
          </p:cNvPr>
          <p:cNvSpPr>
            <a:spLocks noGrp="1"/>
          </p:cNvSpPr>
          <p:nvPr>
            <p:ph type="body" idx="1"/>
          </p:nvPr>
        </p:nvSpPr>
        <p:spPr>
          <a:xfrm>
            <a:off x="622300" y="1160003"/>
            <a:ext cx="10947400" cy="5476696"/>
          </a:xfrm>
        </p:spPr>
        <p:txBody>
          <a:bodyPr/>
          <a:lstStyle/>
          <a:p>
            <a:r>
              <a:rPr lang="en-US" dirty="0"/>
              <a:t>Q1 : How does data exchange between application takes place ?</a:t>
            </a:r>
          </a:p>
          <a:p>
            <a:r>
              <a:rPr lang="en-US" dirty="0"/>
              <a:t>Q2 : How can we make web service platform independent?</a:t>
            </a:r>
          </a:p>
          <a:p>
            <a:pPr lvl="1"/>
            <a:r>
              <a:rPr lang="en-US" dirty="0"/>
              <a:t>Request | Response object should be platform Independent.</a:t>
            </a:r>
          </a:p>
          <a:p>
            <a:r>
              <a:rPr lang="en-US" dirty="0"/>
              <a:t>Q3 : How does application know the format of Request and response ? </a:t>
            </a:r>
          </a:p>
          <a:p>
            <a:pPr lvl="1"/>
            <a:r>
              <a:rPr lang="en-US" dirty="0"/>
              <a:t>Service Definition : </a:t>
            </a:r>
          </a:p>
          <a:p>
            <a:pPr lvl="2"/>
            <a:r>
              <a:rPr lang="en-US" dirty="0"/>
              <a:t>Request | Response format (XML | Json)</a:t>
            </a:r>
          </a:p>
          <a:p>
            <a:pPr lvl="2"/>
            <a:r>
              <a:rPr lang="en-US" dirty="0"/>
              <a:t>Request Structure : </a:t>
            </a:r>
          </a:p>
          <a:p>
            <a:pPr lvl="2"/>
            <a:r>
              <a:rPr lang="en-US" dirty="0"/>
              <a:t>Response Structure :  </a:t>
            </a:r>
          </a:p>
          <a:p>
            <a:pPr lvl="2"/>
            <a:r>
              <a:rPr lang="en-US" dirty="0"/>
              <a:t>End Point : </a:t>
            </a:r>
            <a:r>
              <a:rPr lang="en-US" dirty="0" err="1"/>
              <a:t>url</a:t>
            </a:r>
            <a:r>
              <a:rPr lang="en-US" dirty="0"/>
              <a:t> Exposed. </a:t>
            </a:r>
          </a:p>
        </p:txBody>
      </p:sp>
      <p:sp>
        <p:nvSpPr>
          <p:cNvPr id="3" name="Title 2">
            <a:extLst>
              <a:ext uri="{FF2B5EF4-FFF2-40B4-BE49-F238E27FC236}">
                <a16:creationId xmlns:a16="http://schemas.microsoft.com/office/drawing/2014/main" id="{4CC918D9-B750-1682-149E-07F28DA00B45}"/>
              </a:ext>
            </a:extLst>
          </p:cNvPr>
          <p:cNvSpPr>
            <a:spLocks noGrp="1"/>
          </p:cNvSpPr>
          <p:nvPr>
            <p:ph type="title"/>
          </p:nvPr>
        </p:nvSpPr>
        <p:spPr>
          <a:xfrm>
            <a:off x="622300" y="203983"/>
            <a:ext cx="10947400" cy="497415"/>
          </a:xfrm>
        </p:spPr>
        <p:txBody>
          <a:bodyPr/>
          <a:lstStyle/>
          <a:p>
            <a:pPr algn="ctr"/>
            <a:r>
              <a:rPr lang="en-US" sz="6600" dirty="0"/>
              <a:t>?</a:t>
            </a:r>
          </a:p>
        </p:txBody>
      </p:sp>
    </p:spTree>
    <p:extLst>
      <p:ext uri="{BB962C8B-B14F-4D97-AF65-F5344CB8AC3E}">
        <p14:creationId xmlns:p14="http://schemas.microsoft.com/office/powerpoint/2010/main" val="428295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FD34D-EAF8-2597-1AA3-D3B295505BF6}"/>
              </a:ext>
            </a:extLst>
          </p:cNvPr>
          <p:cNvSpPr>
            <a:spLocks noGrp="1"/>
          </p:cNvSpPr>
          <p:nvPr>
            <p:ph type="body" idx="1"/>
          </p:nvPr>
        </p:nvSpPr>
        <p:spPr>
          <a:xfrm>
            <a:off x="734842" y="1399154"/>
            <a:ext cx="10947400" cy="3727499"/>
          </a:xfrm>
        </p:spPr>
        <p:txBody>
          <a:bodyPr/>
          <a:lstStyle/>
          <a:p>
            <a:pPr algn="just"/>
            <a:r>
              <a:rPr lang="en-US" sz="2800" dirty="0"/>
              <a:t>Microservices :-</a:t>
            </a:r>
          </a:p>
          <a:p>
            <a:pPr lvl="1" algn="just"/>
            <a:r>
              <a:rPr lang="en-US" sz="2400" dirty="0"/>
              <a:t>architectural style that structures an application as a collection of small, loosely coupled, and independently deployable services. </a:t>
            </a:r>
          </a:p>
          <a:p>
            <a:pPr lvl="1" algn="just"/>
            <a:r>
              <a:rPr lang="en-US" sz="2400" dirty="0"/>
              <a:t>Each microservice focuses on a specific business capability and operates as a separate entity that communicates with other services through well-defined APIs. </a:t>
            </a:r>
          </a:p>
          <a:p>
            <a:pPr lvl="1" algn="just"/>
            <a:r>
              <a:rPr lang="en-US" sz="2400" dirty="0"/>
              <a:t>Microservices promote modularity, scalability, and flexibility in software development, allowing teams to work on different services independently, using different technologies and deployment strategies.</a:t>
            </a:r>
            <a:endParaRPr lang="en-US" sz="4000" dirty="0"/>
          </a:p>
        </p:txBody>
      </p:sp>
      <p:sp>
        <p:nvSpPr>
          <p:cNvPr id="3" name="Title 2">
            <a:extLst>
              <a:ext uri="{FF2B5EF4-FFF2-40B4-BE49-F238E27FC236}">
                <a16:creationId xmlns:a16="http://schemas.microsoft.com/office/drawing/2014/main" id="{39031DE6-3699-C892-17AD-9E10C44D9172}"/>
              </a:ext>
            </a:extLst>
          </p:cNvPr>
          <p:cNvSpPr>
            <a:spLocks noGrp="1"/>
          </p:cNvSpPr>
          <p:nvPr>
            <p:ph type="title"/>
          </p:nvPr>
        </p:nvSpPr>
        <p:spPr/>
        <p:txBody>
          <a:bodyPr/>
          <a:lstStyle/>
          <a:p>
            <a:r>
              <a:rPr lang="en-US" dirty="0"/>
              <a:t>Introduction to Microservices</a:t>
            </a:r>
          </a:p>
        </p:txBody>
      </p:sp>
    </p:spTree>
    <p:extLst>
      <p:ext uri="{BB962C8B-B14F-4D97-AF65-F5344CB8AC3E}">
        <p14:creationId xmlns:p14="http://schemas.microsoft.com/office/powerpoint/2010/main" val="282621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3"/>
          <p:cNvSpPr txBox="1"/>
          <p:nvPr/>
        </p:nvSpPr>
        <p:spPr>
          <a:xfrm>
            <a:off x="2096137" y="1885870"/>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4800" b="1" i="0" u="none" strike="noStrike" cap="none" dirty="0">
                <a:solidFill>
                  <a:schemeClr val="dk1"/>
                </a:solidFill>
                <a:latin typeface="Calibri"/>
                <a:ea typeface="Calibri"/>
                <a:cs typeface="Calibri"/>
                <a:sym typeface="Calibri"/>
              </a:rPr>
              <a:t>Microservices Architecture</a:t>
            </a:r>
            <a:endParaRPr sz="4800" b="1" i="0" u="none" strike="noStrike" cap="none" dirty="0">
              <a:solidFill>
                <a:schemeClr val="dk1"/>
              </a:solidFill>
              <a:latin typeface="Calibri"/>
              <a:ea typeface="Calibri"/>
              <a:cs typeface="Calibri"/>
              <a:sym typeface="Calibri"/>
            </a:endParaRPr>
          </a:p>
        </p:txBody>
      </p:sp>
      <p:sp>
        <p:nvSpPr>
          <p:cNvPr id="60" name="Google Shape;60;p3"/>
          <p:cNvSpPr txBox="1"/>
          <p:nvPr/>
        </p:nvSpPr>
        <p:spPr>
          <a:xfrm>
            <a:off x="2096062" y="3101515"/>
            <a:ext cx="7999800" cy="121560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endParaRPr sz="3200" b="1" i="0" u="none" strike="noStrike" cap="none">
              <a:solidFill>
                <a:schemeClr val="dk1"/>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3DEFF39-3634-594C-6100-13239118B4C5}"/>
                  </a:ext>
                </a:extLst>
              </p14:cNvPr>
              <p14:cNvContentPartPr/>
              <p14:nvPr/>
            </p14:nvContentPartPr>
            <p14:xfrm>
              <a:off x="5229360" y="394560"/>
              <a:ext cx="4721400" cy="1760760"/>
            </p14:xfrm>
          </p:contentPart>
        </mc:Choice>
        <mc:Fallback>
          <p:pic>
            <p:nvPicPr>
              <p:cNvPr id="2" name="Ink 1">
                <a:extLst>
                  <a:ext uri="{FF2B5EF4-FFF2-40B4-BE49-F238E27FC236}">
                    <a16:creationId xmlns:a16="http://schemas.microsoft.com/office/drawing/2014/main" id="{03DEFF39-3634-594C-6100-13239118B4C5}"/>
                  </a:ext>
                </a:extLst>
              </p:cNvPr>
              <p:cNvPicPr/>
              <p:nvPr/>
            </p:nvPicPr>
            <p:blipFill>
              <a:blip r:embed="rId4"/>
              <a:stretch>
                <a:fillRect/>
              </a:stretch>
            </p:blipFill>
            <p:spPr>
              <a:xfrm>
                <a:off x="5220000" y="385200"/>
                <a:ext cx="4740120" cy="17794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BD59F2-F5E5-939D-1BAA-2125C09103FF}"/>
              </a:ext>
            </a:extLst>
          </p:cNvPr>
          <p:cNvSpPr>
            <a:spLocks noGrp="1"/>
          </p:cNvSpPr>
          <p:nvPr>
            <p:ph type="body" idx="1"/>
          </p:nvPr>
        </p:nvSpPr>
        <p:spPr>
          <a:xfrm>
            <a:off x="622300" y="1160003"/>
            <a:ext cx="10947400" cy="3819832"/>
          </a:xfrm>
        </p:spPr>
        <p:txBody>
          <a:bodyPr/>
          <a:lstStyle/>
          <a:p>
            <a:r>
              <a:rPr lang="en-US" sz="2400" dirty="0"/>
              <a:t>A Monolith is a large application.</a:t>
            </a:r>
          </a:p>
          <a:p>
            <a:pPr marL="25400" indent="0">
              <a:buNone/>
            </a:pPr>
            <a:r>
              <a:rPr lang="en-US" sz="2400" b="1" dirty="0"/>
              <a:t>Challenges : </a:t>
            </a:r>
          </a:p>
          <a:p>
            <a:pPr marL="539750" indent="-514350">
              <a:buAutoNum type="arabicPeriod"/>
            </a:pPr>
            <a:r>
              <a:rPr lang="en-US" sz="2400" dirty="0"/>
              <a:t>Deployment Complexity :- Minor Updates need complete redeployment.</a:t>
            </a:r>
          </a:p>
          <a:p>
            <a:pPr marL="539750" indent="-514350">
              <a:buAutoNum type="arabicPeriod"/>
            </a:pPr>
            <a:r>
              <a:rPr lang="en-US" sz="2400" dirty="0"/>
              <a:t>Tightly coupled Component : changes in one part of can affect others longer release cycle.</a:t>
            </a:r>
          </a:p>
          <a:p>
            <a:pPr marL="539750" indent="-514350">
              <a:buAutoNum type="arabicPeriod"/>
            </a:pPr>
            <a:r>
              <a:rPr lang="en-US" sz="2400" dirty="0"/>
              <a:t>Scalability limitation: Scaling can be resources intensive. Entire app to be scaled even if only one part of it needs more capacity.</a:t>
            </a:r>
          </a:p>
          <a:p>
            <a:pPr marL="539750" indent="-514350">
              <a:buAutoNum type="arabicPeriod"/>
            </a:pPr>
            <a:r>
              <a:rPr lang="en-US" sz="2400" dirty="0"/>
              <a:t>Technological Lock-In : Entire app built on single technology stack , adopting new technologies is challenging.</a:t>
            </a:r>
          </a:p>
        </p:txBody>
      </p:sp>
      <p:sp>
        <p:nvSpPr>
          <p:cNvPr id="3" name="Title 2">
            <a:extLst>
              <a:ext uri="{FF2B5EF4-FFF2-40B4-BE49-F238E27FC236}">
                <a16:creationId xmlns:a16="http://schemas.microsoft.com/office/drawing/2014/main" id="{C2D45C3A-39C5-39DA-31A5-3E610389DC31}"/>
              </a:ext>
            </a:extLst>
          </p:cNvPr>
          <p:cNvSpPr>
            <a:spLocks noGrp="1"/>
          </p:cNvSpPr>
          <p:nvPr>
            <p:ph type="title"/>
          </p:nvPr>
        </p:nvSpPr>
        <p:spPr/>
        <p:txBody>
          <a:bodyPr/>
          <a:lstStyle/>
          <a:p>
            <a:r>
              <a:rPr lang="en-US" dirty="0"/>
              <a:t>What is Monolith?</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F669E42-3364-4BDC-3CA0-5FC51E815CC8}"/>
                  </a:ext>
                </a:extLst>
              </p14:cNvPr>
              <p14:cNvContentPartPr/>
              <p14:nvPr/>
            </p14:nvContentPartPr>
            <p14:xfrm>
              <a:off x="1715760" y="102240"/>
              <a:ext cx="9674640" cy="5953320"/>
            </p14:xfrm>
          </p:contentPart>
        </mc:Choice>
        <mc:Fallback>
          <p:pic>
            <p:nvPicPr>
              <p:cNvPr id="4" name="Ink 3">
                <a:extLst>
                  <a:ext uri="{FF2B5EF4-FFF2-40B4-BE49-F238E27FC236}">
                    <a16:creationId xmlns:a16="http://schemas.microsoft.com/office/drawing/2014/main" id="{2F669E42-3364-4BDC-3CA0-5FC51E815CC8}"/>
                  </a:ext>
                </a:extLst>
              </p:cNvPr>
              <p:cNvPicPr/>
              <p:nvPr/>
            </p:nvPicPr>
            <p:blipFill>
              <a:blip r:embed="rId3"/>
              <a:stretch>
                <a:fillRect/>
              </a:stretch>
            </p:blipFill>
            <p:spPr>
              <a:xfrm>
                <a:off x="1706400" y="92880"/>
                <a:ext cx="9693360" cy="5972040"/>
              </a:xfrm>
              <a:prstGeom prst="rect">
                <a:avLst/>
              </a:prstGeom>
            </p:spPr>
          </p:pic>
        </mc:Fallback>
      </mc:AlternateContent>
    </p:spTree>
    <p:extLst>
      <p:ext uri="{BB962C8B-B14F-4D97-AF65-F5344CB8AC3E}">
        <p14:creationId xmlns:p14="http://schemas.microsoft.com/office/powerpoint/2010/main" val="19826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0C442E-9116-CFA4-56D6-05C1CDE5FD6B}"/>
              </a:ext>
            </a:extLst>
          </p:cNvPr>
          <p:cNvSpPr>
            <a:spLocks noGrp="1"/>
          </p:cNvSpPr>
          <p:nvPr>
            <p:ph type="body" idx="1"/>
          </p:nvPr>
        </p:nvSpPr>
        <p:spPr>
          <a:xfrm>
            <a:off x="622300" y="1160003"/>
            <a:ext cx="10947400" cy="1172954"/>
          </a:xfrm>
        </p:spPr>
        <p:txBody>
          <a:bodyPr/>
          <a:lstStyle/>
          <a:p>
            <a:r>
              <a:rPr lang="en-US" dirty="0"/>
              <a:t>Small autonomous Services that work together.</a:t>
            </a:r>
          </a:p>
          <a:p>
            <a:pPr marL="25400" indent="0" algn="r">
              <a:buNone/>
            </a:pPr>
            <a:r>
              <a:rPr lang="en-US" dirty="0"/>
              <a:t>Sem </a:t>
            </a:r>
            <a:r>
              <a:rPr lang="en-US" dirty="0" err="1"/>
              <a:t>NewMan</a:t>
            </a:r>
            <a:endParaRPr lang="en-US" dirty="0"/>
          </a:p>
        </p:txBody>
      </p:sp>
      <p:sp>
        <p:nvSpPr>
          <p:cNvPr id="3" name="Title 2">
            <a:extLst>
              <a:ext uri="{FF2B5EF4-FFF2-40B4-BE49-F238E27FC236}">
                <a16:creationId xmlns:a16="http://schemas.microsoft.com/office/drawing/2014/main" id="{5CEDC9B4-C63C-28B1-4DF5-D44CE0E743CC}"/>
              </a:ext>
            </a:extLst>
          </p:cNvPr>
          <p:cNvSpPr>
            <a:spLocks noGrp="1"/>
          </p:cNvSpPr>
          <p:nvPr>
            <p:ph type="title"/>
          </p:nvPr>
        </p:nvSpPr>
        <p:spPr/>
        <p:txBody>
          <a:bodyPr/>
          <a:lstStyle/>
          <a:p>
            <a:r>
              <a:rPr lang="en-US" dirty="0"/>
              <a:t>Definition</a:t>
            </a:r>
          </a:p>
        </p:txBody>
      </p:sp>
    </p:spTree>
    <p:extLst>
      <p:ext uri="{BB962C8B-B14F-4D97-AF65-F5344CB8AC3E}">
        <p14:creationId xmlns:p14="http://schemas.microsoft.com/office/powerpoint/2010/main" val="14368509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1696</TotalTime>
  <Words>1655</Words>
  <Application>Microsoft Office PowerPoint</Application>
  <PresentationFormat>Widescreen</PresentationFormat>
  <Paragraphs>195</Paragraphs>
  <Slides>37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ui-monospace</vt:lpstr>
      <vt:lpstr>Trebuchet MS</vt:lpstr>
      <vt:lpstr>Calibri</vt:lpstr>
      <vt:lpstr>Corbel</vt:lpstr>
      <vt:lpstr>-apple-system</vt:lpstr>
      <vt:lpstr>Candara</vt:lpstr>
      <vt:lpstr>Office Theme</vt:lpstr>
      <vt:lpstr>PowerPoint Presentation</vt:lpstr>
      <vt:lpstr>Agenda</vt:lpstr>
      <vt:lpstr>Learning Outcome:</vt:lpstr>
      <vt:lpstr>Web Services </vt:lpstr>
      <vt:lpstr>?</vt:lpstr>
      <vt:lpstr>Introduction to Microservices</vt:lpstr>
      <vt:lpstr>PowerPoint Presentation</vt:lpstr>
      <vt:lpstr>What is Monolith?</vt:lpstr>
      <vt:lpstr>Definition</vt:lpstr>
      <vt:lpstr>Understanding of microservices</vt:lpstr>
      <vt:lpstr>Example : Movie Application </vt:lpstr>
      <vt:lpstr>Advantages </vt:lpstr>
      <vt:lpstr>Challenges </vt:lpstr>
      <vt:lpstr>PowerPoint Presentation</vt:lpstr>
      <vt:lpstr>PowerPoint Presentation</vt:lpstr>
      <vt:lpstr>PowerPoint Presentation</vt:lpstr>
      <vt:lpstr>PowerPoint Presentation</vt:lpstr>
      <vt:lpstr>Challenges :</vt:lpstr>
      <vt:lpstr>Key Solution</vt:lpstr>
      <vt:lpstr>Key Solution</vt:lpstr>
      <vt:lpstr>Key Solution</vt:lpstr>
      <vt:lpstr>Key Solution</vt:lpstr>
      <vt:lpstr>Spring Cloud </vt:lpstr>
      <vt:lpstr>Microservices - Advantages</vt:lpstr>
      <vt:lpstr>Need for Centralized Configuration :</vt:lpstr>
      <vt:lpstr>Standard Port</vt:lpstr>
      <vt:lpstr>PowerPoint Presentation</vt:lpstr>
      <vt:lpstr>URL</vt:lpstr>
      <vt:lpstr>PowerPoint Presentation</vt:lpstr>
      <vt:lpstr>PowerPoint Presentation</vt:lpstr>
      <vt:lpstr>Currency-Exchange | Currency-Conversion </vt:lpstr>
      <vt:lpstr>Currency-Exchange-Bean</vt:lpstr>
      <vt:lpstr>Currency-Conversion</vt:lpstr>
      <vt:lpstr>Currency-Conversion</vt:lpstr>
      <vt:lpstr>5 min break</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 Akella</dc:creator>
  <cp:lastModifiedBy>rahul dixit</cp:lastModifiedBy>
  <cp:revision>60</cp:revision>
  <dcterms:modified xsi:type="dcterms:W3CDTF">2024-09-15T12:22:48Z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2023-10-04T08:17:56Z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1e98151f-8b85-4f7e-8f8d-43c09e5a1938</vt:lpwstr>
  </property>
  <property fmtid="{D5CDD505-2E9C-101B-9397-08002B2CF9AE}" pid="7" name="MSIP_Label_defa4170-0d19-0005-0004-bc88714345d2_ActionId">
    <vt:lpwstr>75261930-ec1b-4b04-a7e5-76c0266b5b92</vt:lpwstr>
  </property>
  <property fmtid="{D5CDD505-2E9C-101B-9397-08002B2CF9AE}" pid="8" name="MSIP_Label_defa4170-0d19-0005-0004-bc88714345d2_ContentBits">
    <vt:lpwstr>0</vt:lpwstr>
  </property>
</Properties>
</file>