
<file path=[Content_Types].xml><?xml version="1.0" encoding="utf-8"?>
<Types xmlns="http://schemas.openxmlformats.org/package/2006/content-types">
  <Default Extension="bin" ContentType="image/unknown"/>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8.xml" ContentType="application/inkml+xml"/>
  <Override PartName="/ppt/ink/ink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1.xml" ContentType="application/inkml+xml"/>
  <Override PartName="/ppt/notesSlides/notesSlide14.xml" ContentType="application/vnd.openxmlformats-officedocument.presentationml.notesSlide+xml"/>
  <Override PartName="/ppt/ink/ink42.xml" ContentType="application/inkml+xml"/>
  <Override PartName="/ppt/notesSlides/notesSlide15.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notesSlides/notesSlide16.xml" ContentType="application/vnd.openxmlformats-officedocument.presentationml.notesSlide+xml"/>
  <Override PartName="/ppt/ink/ink46.xml" ContentType="application/inkml+xml"/>
  <Override PartName="/ppt/ink/ink47.xml" ContentType="application/inkml+xml"/>
  <Override PartName="/ppt/notesSlides/notesSlide17.xml" ContentType="application/vnd.openxmlformats-officedocument.presentationml.notesSlide+xml"/>
  <Override PartName="/ppt/ink/ink48.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0"/>
  </p:notesMasterIdLst>
  <p:sldIdLst>
    <p:sldId id="256" r:id="rId2"/>
    <p:sldId id="257" r:id="rId3"/>
    <p:sldId id="395" r:id="rId4"/>
    <p:sldId id="259" r:id="rId5"/>
    <p:sldId id="269" r:id="rId6"/>
    <p:sldId id="396" r:id="rId7"/>
    <p:sldId id="265" r:id="rId8"/>
    <p:sldId id="258" r:id="rId9"/>
    <p:sldId id="264" r:id="rId10"/>
    <p:sldId id="263" r:id="rId11"/>
    <p:sldId id="267" r:id="rId12"/>
    <p:sldId id="372" r:id="rId13"/>
    <p:sldId id="392" r:id="rId14"/>
    <p:sldId id="397" r:id="rId15"/>
    <p:sldId id="393" r:id="rId16"/>
    <p:sldId id="394" r:id="rId17"/>
    <p:sldId id="373" r:id="rId18"/>
    <p:sldId id="377" r:id="rId19"/>
    <p:sldId id="379" r:id="rId20"/>
    <p:sldId id="378" r:id="rId21"/>
    <p:sldId id="380" r:id="rId22"/>
    <p:sldId id="381" r:id="rId23"/>
    <p:sldId id="382" r:id="rId24"/>
    <p:sldId id="374" r:id="rId25"/>
    <p:sldId id="371" r:id="rId26"/>
    <p:sldId id="375" r:id="rId27"/>
    <p:sldId id="376" r:id="rId28"/>
    <p:sldId id="260" r:id="rId29"/>
    <p:sldId id="270" r:id="rId30"/>
    <p:sldId id="271" r:id="rId31"/>
    <p:sldId id="272" r:id="rId32"/>
    <p:sldId id="273" r:id="rId33"/>
    <p:sldId id="274" r:id="rId34"/>
    <p:sldId id="383" r:id="rId35"/>
    <p:sldId id="384" r:id="rId36"/>
    <p:sldId id="275" r:id="rId37"/>
    <p:sldId id="385" r:id="rId38"/>
    <p:sldId id="276" r:id="rId39"/>
    <p:sldId id="386" r:id="rId40"/>
    <p:sldId id="387" r:id="rId41"/>
    <p:sldId id="389" r:id="rId42"/>
    <p:sldId id="390" r:id="rId43"/>
    <p:sldId id="388" r:id="rId44"/>
    <p:sldId id="391" r:id="rId45"/>
    <p:sldId id="277" r:id="rId46"/>
    <p:sldId id="261" r:id="rId47"/>
    <p:sldId id="281" r:id="rId48"/>
    <p:sldId id="370" r:id="rId49"/>
  </p:sldIdLst>
  <p:sldSz cx="12192000" cy="6858000"/>
  <p:notesSz cx="6858000" cy="9144000"/>
  <p:embeddedFontLst>
    <p:embeddedFont>
      <p:font typeface="Candara" panose="020E050203030302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Corbel" panose="020B0503020204020204" pitchFamily="34" charset="0"/>
      <p:regular r:id="rId59"/>
      <p:bold r:id="rId60"/>
      <p:italic r:id="rId61"/>
      <p:boldItalic r:id="rId62"/>
    </p:embeddedFont>
    <p:embeddedFont>
      <p:font typeface="Ubuntu" panose="020B0504030602030204" pitchFamily="34" charset="0"/>
      <p:regular r:id="rId63"/>
      <p:bold r:id="rId64"/>
      <p:italic r:id="rId65"/>
      <p:boldItalic r:id="rId66"/>
    </p:embeddedFont>
    <p:embeddedFont>
      <p:font typeface="Ubuntu Mono" panose="020B0509030602030204" pitchFamily="49"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1" roundtripDataSignature="AMtx7mjO4cZSmuOvsU0F1O8Z0nrhYMLQ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sorterViewPr>
    <p:cViewPr>
      <p:scale>
        <a:sx n="100" d="100"/>
        <a:sy n="100" d="100"/>
      </p:scale>
      <p:origin x="0" y="-5986"/>
    </p:cViewPr>
  </p:sorter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3.fntdata"/><Relationship Id="rId6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fntdata"/><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font" Target="fonts/font20.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71" Type="http://customschemas.google.com/relationships/presentationmetadata" Target="metadata"/></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5:59:52.609"/>
    </inkml:context>
    <inkml:brush xml:id="br0">
      <inkml:brushProperty name="width" value="0.05292" units="cm"/>
      <inkml:brushProperty name="height" value="0.05292" units="cm"/>
      <inkml:brushProperty name="color" value="#FF0000"/>
    </inkml:brush>
  </inkml:definitions>
  <inkml:trace contextRef="#ctx0" brushRef="#br0">10070 4877 40 0,'0'0'147'0,"0"0"-28"0,0 0-21 16,0 0-31-16,0 0-25 0,0 0-7 0,22-1-8 16,-22 1 1-16,0 0-12 0,22 0-4 0,-22 0 2 15,0 0-5-15,21 1-7 0,-21-1-11 0,0 0-28 16,16 3-142-16,-16-3 31 0</inkml:trace>
  <inkml:trace contextRef="#ctx0" brushRef="#br0" timeOffset="796">9987 4901 87 0,'-14'1'171'0,"-4"1"-70"0,0 3-6 0,-1-1-4 15,-1 0 71-15,-1-1-7 0,1 1-12 0,-1-3-2 16,2 2-2-16,0-1-16 0,0-1-8 0,-2 1-18 15,3-2-3-15,-1 2-17 0,3-1 1 0,16-1 5 16,-31 1-18-16,31-1 20 0,-30 0-13 0,30 0 28 16,-24 0-38-16,24 0 38 0,-19 0-47 0,19 0 41 15,0 0-20-15,-19 1-10 0,19-1-9 0,0 0-7 16,0 0-34-16,-20 0 27 0,20 0-30 16,0 0 26-16,0 0-33 0,0 0 27 0,0 0-4 15,-18 2-9-15,18-2 4 0,0 0-1 0,0 0 3 16,0 0-37-16,0 0 30 0,20-4-17 15,-20 4 24-15,23-4-23 0,-9 2 23 0,5 0-24 16,4-2 24-16,-1 0-28 0,1 0 26 0,3 1-7 16,-1-1 0-16,3-1 0 0,-1 2-3 0,0 1-4 15,0-3 3-15,0 2-2 0,1-1-5 0,1 1 1 16,-1 1 6-16,3 0 2 0,-2-1-1 16,7 1-1-16,-1-2-1 0,0 1 0 0,1 2-1 0,0-4 3 15,0 1 1-15,0 1-3 0,-1-2 1 0,2 1 1 16,-1 0 2-16,1 0-3 0,-1 0 0 15,-3-1-1-15,4 1-20 0,-4 0 17 0,-3 2 3 16,-1-1-1-16,-1-1-2 0,2 1 0 0,-3 1-1 16,1-1-1-16,0 0-1 0,1 1-1 0,-2-1-3 15,2 0 0-15,2 2 4 0,-3-3 0 0,4 3-1 16,-1-1-1-16,-1 0 0 0,1 1-6 0,8-1 1 16,-3 0 5-16,-4 2-1 0,0-3 1 0,2 3-1 15,-4 0 0-15,2 0 2 0,0 0 0 0,0 0-4 16,-1 0 1-16,-2 0 0 0,2 0-2 0,-3 3 4 15,0-3-1-15,-1 2-1 0,0-1 1 0,-3 1-1 16,3 0 0-16,-3-1-14 0,2 1 19 16,-1 2-1-16,1-4-1 0,-2 1 1 15,0 1-3-15,1-1 1 0,0 2 3 0,-2-2-5 16,-1-1-6-16,0 1 6 0,-1 0 0 0,-3-1 4 16,3 2-1-16,-1-1 2 0,-2-1-7 0,1 2-4 15,-2 0-6-15,-17-2 20 0,28 2-16 0,-28-2 17 16,28 1-18-16,-28-1 21 0,22 1-16 0,-22-1 17 15,20 2-13-15,-20-2 15 0,18 1-17 0,-18-1 14 16,0 0-12-16,22 1 15 0,-22-1-12 0,0 0 10 16,15 2-7-16,-15-2 0 0,0 0 3 0,0 0-2 15,0 0 0-15,19 1-1 0,-19-1-1 0,0 0-2 16,0 0-2-16,0 0-4 0,0 0-5 16,0 0-34-16,0 0-38 0,18 0-35 0,-18 0-26 15,0 0-37-15,0 0-53 0,0 0-87 0,0 0-78 16,-6 7-220-16,6-7-146 0</inkml:trace>
  <inkml:trace contextRef="#ctx0" brushRef="#br0" timeOffset="1975">13074 4916 128 0,'0'0'456'0,"0"0"-151"16,0 0-83-16,0 0-43 0,-12 4-34 0,12-4-41 15,0 0-6-15,0 0-7 0,0 0-3 0,0 0-14 16,0 0-7-16,0 0-4 0,0 0-6 0,0 0-8 16,-13 5-9-16,13-5-6 0,0 0-6 0,0 0-4 15,0 0-13-15,0 0 0 0,0 0 26 0,0 0-19 16,0 0 27-16,0 0-27 0,16-3 21 0,-16 3-24 15,0 0 15-15,23-5-20 0,-23 5 22 0,23-1-28 16,-10-2 31-16,5 0-37 0,-3 1 23 16,5-2-30-16,0 2 41 0,1 0-38 0,1-2 35 15,1 0-30-15,0 3 27 0,1-3-17 16,-3 1 13-16,2 3-32 0,3-2 33 0,-2-3-31 16,-1 3 29-16,3-1-30 0,-1 1 31 0,3-1-29 15,0-1 23-15,-1 2-22 0,1-1 29 0,0 1-35 16,-1-1 37-16,3 0-48 0,-1 0 50 0,8-1-34 15,-4 2 37-15,3-3-36 0,0 3 35 0,-7-3-33 16,7 2 35-16,0 1-38 0,-2-3 42 0,2 2-33 16,-7-1 34-16,1 1-33 0,-2 1 30 0,1-1-11 15,-3 0-4-15,1 1 7 0,1-1-13 0,-1 0-3 16,-2 2 2-16,2 1 2 0,-3-4-6 16,1 3 1-16,0 0 1 0,1 0-2 0,-1-1-2 15,1 2-25-15,-1-1 32 0,1 0-29 0,1 0 36 16,-2-1-34-16,2 2 29 0,-1 0-15 0,-1-3 26 15,1 3-41-15,-7 0 38 0,3 0 9 0,-2 0-35 16,-1 0 31-16,2 0-1 0,-3-1-3 0,-18 1 2 16,30 0-1-16,-30 0 3 0,29 0-2 0,-29 0 0 15,25-3 7-15,-25 3-3 0,22 0 1 0,-22 0-2 16,20-1-7-16,-20 1 0 0,16-2 4 0,-16 2 3 16,0 0 0-16,21-1-5 0,-21 1-3 15,0 0-3-15,16-4-2 0,-16 4-13 0,0 0 3 16,0 0-2-16,16-2 3 0,-16 2-5 15,0 0-12-15,0 0-39 0,0 0-51 0,0 0-30 16,16-2-35-16,-16 2-79 0,0 0-56 0,0 0-490 16,0 0-334-16</inkml:trace>
  <inkml:trace contextRef="#ctx0" brushRef="#br0" timeOffset="3043.01">15664 5060 397 0,'0'0'435'0,"0"0"-138"0,-21-1-60 0,21 1-56 16,0 0-45-16,0 0-27 0,-20-1-22 0,20 1-17 15,0 0-14-15,0 0-19 0,0 0 2 0,0 0-3 16,-17-4-6-16,17 4-5 0,0 0 0 16,0 0 0-16,0 0-2 0,0 0-4 0,16-3-5 15,-16 3 0-15,23-2-3 0,-5-1-1 0,5 1-11 16,4 0 19-16,0-2-13 0,1 2 26 0,9-2-21 16,0 1 20-16,0-1-21 0,3-1 25 15,1 2-25-15,1-1 22 0,1 1-28 0,-1 0 27 16,3-1-29-16,2 1 28 0,2 0-37 0,-2-1 44 15,3 2-49-15,0-1 51 0,1 0-32 0,1-1 30 16,1 1-39-16,-2 0 39 0,1-1-32 0,2 2 36 16,-2-1-33-16,2-1 31 0,10 1-33 0,-12-2 34 15,2 2-36-15,-2 2 34 0,1-4-37 0,-1 2 38 16,-1 1-37-16,-2-1 26 0,-1 1-27 16,0 0 17-16,0 1-18 0,-2 0 38 0,2 0-31 15,-3 1 34-15,2 0-24 0,1 0 23 0,-2 1-25 16,3 0 20-16,-1 0-36 0,2-1 27 0,1 3-20 15,0-2 23-15,2 4-24 0,-1-5 23 0,-1 1-28 16,-1 1 27-16,1 2-26 0,0-3 22 0,-1 0-26 16,0 0 22-16,-3 1-22 0,2 1 21 0,-1-1-25 15,0-2 21-15,0 2-25 0,-2 0 27 0,3 1-22 16,-4-2 16-16,0 1-19 0,0-1 24 0,-1 0-27 16,-2 2 28-16,0-2-26 0,-3 0 25 15,1-1-24-15,-8 0 25 0,0 1-28 0,-3-1 25 16,2-1-21-16,-3 1 23 0,-1 0-25 15,-5 0 22-15,-3-1-16 0,0 1 26 0,0-1-25 16,-19 1 24-16,31-3-24 0,-31 3 22 0,27-1-25 16,-27 1 22-16,20-3-19 0,-20 3 21 0,18-1-18 15,-18 1 16-15,0 0-26 0,20-1 19 0,-20 1-15 16,0 0 19-16,15-3-4 0,-15 3-8 0,0 0-22 16,0 0-28-16,0 0-22 0,16-1-41 0,-16 1-13 15,0 0-79-15,0 0-84 0,0 0-82 0,5-9-255 16,-5 9-155-16</inkml:trace>
  <inkml:trace contextRef="#ctx0" brushRef="#br0" timeOffset="9387.99">28231 6349 181 0,'0'-13'421'15,"0"1"-132"-15,0-3-48 0,-2 5-32 0,2-4-28 16,-2 3-26-16,-1-2-30 0,3 3 0 0,-4 0-44 16,4 10 35-16,-6-17-45 0,6 17 28 0,-2-16-43 15,2 16 21-15,-3-10-46 0,3 10 21 0,-3-10-50 16,3 10 42-16,0 0-48 0,0 0 36 0,0 0-36 16,0 0 27-16,0 0-5 0,-13 12-2 0,10 5-1 15,-5 4-11-15,2 8 8 0,-3 5-31 0,-2 1 35 16,-1 6-34-16,0 2 32 15,-2 7-31-15,1 0 33 0,1-9-39 0,0 5 33 16,3-5-22-16,-2-2 32 0,2 2-35 0,0-4 33 16,-1-2-2-16,3-1 0 0,1-5-15 0,1-5 11 15,1-2-3-15,1-4 4 0,1-3-9 0,0-3 1 16,0-1 1-16,2-11-1 0,-1 17 6 0,1-17 3 16,0 0 2-16,3 10-11 0,-3-10 11 0,0 0-7 15,9-5 3-15,-9 5-4 0,13-13 2 0,-6 4-38 16,3-2 39-16,-1 2-27 0,1-1 36 0,1 2-29 15,-3 0 34-15,0 0-41 0,-8 8 43 16,15-9-44-16,-15 9 42 0,14-7-44 16,-14 7 43-16,0 0-46 0,23 0 47 0,-23 0-52 15,19 8 53-15,-7-2-48 0,-1 2 48 0,3-1-45 16,2 3 43-16,0-1-4 0,3 2-18 0,-4 0-19 16,4-1 0-16,0-1 3 0,1-1-4 0,3-1-4 15,-2 0-8-15,2-2-10 0,2-3 8 0,0 0 6 16,0-6-6-16,0 3 7 0,1-3-20 0,-1-3 23 15,4-3-18-15,-2-3 22 0,0-1-7 0,-4-3 28 16,-3-1-27-16,1-2 28 0,-4-1-19 16,-5 2 31-16,-2 1-17 0,-2-3 27 0,-2 3-10 15,-3 0 36-15,-1 3-41 0,-2 0 39 0,-2 3-40 16,-2-3 40-16,-1 1-39 0,-3 3 33 16,0 0-46-16,1 4 37 0,-1-1-39 0,-3 3 36 15,11 5-44-15,-21-7 49 0,21 7-56 0,-20-2 46 16,20 2-48-16,-23 7 44 0,11 0-45 0,0 1 45 15,1 2-50-15,2-1 48 0,-1 5-44 0,2-3 45 16,3 3-43-16,1 1 36 0,-1-2-39 0,3 1 50 16,1 0-54-16,2-2 52 0,1 2-46 15,1-4 46-15,1 1-49 0,1 1 28 0,1-3-28 16,2-2 36-16,1-1-18 0,0-1 15 0,-9-5-37 16,19 3 41-16,-19-3-40 0,20 0 39 0,-20 0-28 15,23-9 29-15,-10 2-35 0,-1-1 40 0,-2-2-39 16,1 2 40-16,-4 1-38 0,-1 0 45 15,1 0-35-15,-7 7 48 0,10-12-38 0,-10 12 48 16,6-9-56-16,-6 9 49 0,8-8-49 0,-8 8 41 16,0 0-49-16,6-7 42 0,-6 7-48 0,0 0 39 15,0 0-33-15,0 0 35 0,0 0-39 16,7 7 43-16,-7-7-43 0,3 9 42 0,-3-9-46 16,4 13 46-16,-4-13-60 0,4 11 40 0,-4-11-50 15,8 13 39-15,-8-13-38 0,10 9 29 0,-10-9-29 16,17 3 21-16,-17-3-13 0,19 0 28 0,-19 0-22 15,23-7 36-15,-9 2-31 0,-3-3 31 0,3 1-22 16,-3-3 20-16,0 0-24 0,-1-1 17 16,-1 1 46-16,-2 3-29 0,-1-1 49 0,0 1-39 15,-6 7 49-15,9-12-46 0,-9 12 37 0,7-7-54 16,-7 7 40-16,0 0-62 0,6-10 52 16,-6 10-49-16,0 0 43 0,0 0-46 0,0 0 42 15,0 0-46-15,0 0 35 0,10 9-35 0,-10-9 39 16,4 11-38-16,-4-11 44 0,3 15-52 0,-3-15 44 15,6 13-48-15,-6-13 48 0,9 10-52 0,-9-10 45 16,13 11-47-16,-13-11 50 0,15 6-43 0,-15-6 46 16,0 0-43-16,27-2 32 0,-27 2-32 0,20-8 46 15,-9 1-45-15,-1 2 46 0,0-2-39 0,-2 2 44 16,0-4-42-16,-8 9 47 0,12-9-23 16,-12 9 41-16,11-8-34 0,-11 8 24 0,7-7-39 15,-7 7 38-15,0 0-43 0,0 0 33 16,0 0-40-16,10 9 41 0,-10-9-41 0,0 22 37 15,-2-3-48-15,-4 8 48 0,-1 7-42 0,1 5 47 16,-3 2-14-16,-3 10 3 0,-1 2-39 0,2 2 32 16,-2 2-30-16,2 1 20 0,-1-5-58 0,3-6 43 15,3-5-59-15,-1 0 27 0,1-5-54 0,2 0 0 16,-1-10-22-16,5-3-71 0,-1-5-37 0,0-5-37 16,1-4-272-16,0-10-33 0</inkml:trace>
  <inkml:trace contextRef="#ctx0" brushRef="#br0" timeOffset="10965">29285 6858 228 0,'0'0'423'16,"0"0"-137"-16,0 0-50 0,0 0-30 0,-8-9-47 15,8 9-26-15,0 0-20 0,0 0-15 16,0 0 8-16,0 0-59 0,0 0 1 0,-7-5-9 15,7 5-10-15,0 0-4 0,0 0-5 0,0 0-8 16,0 0 6-16,0 0-2 0,0 0-8 0,10 8 22 16,-10-8-31-16,0 0 13 0,11 6-12 0,-11-6 11 15,0 0-5-15,16 2-4 0,-16-2-6 0,0 0 20 16,19 1-16-16,-19-1 8 0,16-2-12 16,-16 2 0-16,14-10 2 0,-6 5-14 0,1-3 16 15,-3 0 0-15,-1-2-1 0,1 0 2 0,-2 1-1 16,-1-4 4-16,-1 1 6 0,-2 3-6 15,0-2 21-15,-2 0-3 0,2 11 5 0,-5-18-2 16,5 18 0-16,-6-14-10 0,6 14 0 0,-9-5-13 16,9 5 8-16,0 0-6 0,-22 3 6 0,14 4 34 15,-4 2-45-15,0 6 36 0,2 2-41 0,-3 0 24 16,4 2-27-16,-1 3 36 0,1-3-38 0,1 3 34 16,5-3-4-16,-1-1-6 0,4-2 3 0,0-1-18 15,4 2 10-15,1-5-10 0,1 0-10 0,5-1-7 16,2-3-9-16,3-2-15 15,-1-4-19-15,-15-2-42 0,37-2 27 0,-13-4 8 16,1-2-12-16,1-3 24 0,1-4 14 0,-5 1 7 16,2-3 8-16,-2-1-18 0,-2-1 33 0,-3-2 12 15,-2 6 11-15,-4-2 4 0,0 3 15 0,-2 2 5 16,-4 0 10-16,2 4-27 0,-2-1 38 0,-5 9-8 16,6-15 0-16,-6 15 19 0,8-9-41 0,-8 9-5 15,5-8-5-15,-5 8 0 0,0 0-16 0,0 0 40 16,0 0-35-16,0 0 24 0,15 8-28 15,-15-8 25-15,6 12-35 0,-6-12 29 16,8 19-42-16,-5-9 49 0,1-1-38 0,-2 2 31 16,1-2-32-16,-1 3 29 0,0-4-27 0,-2-8 26 15,2 16-40-15,-2-16 46 0,-1 12-36 0,1-12 36 16,-3 10-29-16,3-10 40 0,0 0-32 0,-6 9 40 16,6-9-53-16,0 0 55 0,0 0-49 0,-12-6 47 15,12 6-40-15,-7-11 43 0,7 11-52 0,-3-17 38 16,3 17-43-16,0-19 28 0,2 9-36 0,0-3 46 15,3 2-49-15,0-3 49 0,2 2-43 16,0 0 34-16,3 2-43 0,1 0 20 0,-1 1-28 16,1 1 20-16,2 3-35 0,-2 0 1 0,1 0-1 15,0 3-3-15,0-4 2 0,-12 6-6 0,24-5 16 16,-24 5 14-16,24-5-1 0,-24 5 8 16,19-3 4-16,-19 3 2 0,14-3 4 0,-14 3-8 15,0 0 15-15,17-2 15 0,-17 2-2 0,0 0 11 16,0 0 0-16,10 8 8 0,-10-8-6 0,0 0-12 15,0 14 16-15,0-14-6 0,-3 12-1 0,3-12 18 16,-2 17-27-16,2-17 21 0,-3 15-28 16,3-15 13-16,-1 16-18 0,1-16 27 0,1 13-31 15,-1-13 23-15,4 14-24 0,-4-14 22 0,5 13-23 16,-5-13 21-16,10 9-34 0,-10-9 45 0,0 0-34 16,13 5 24-16,-13-5-24 0,0 0 23 0,19-2-23 15,-19 2 3-15,10-8-16 0,-10 8 18 0,11-15 5 16,-7 6-7-16,1-3 6 0,-3 0 0 15,1 0 0-15,-1-1 1 0,-2 1-11 0,0 2 13 16,0-2 4-16,-2 4 7 0,2 8 5 16,-3-16-2-16,3 16 0 0,-7-14 32 0,7 14-54 15,-7-7 48-15,7 7-43 0,0 0 34 0,0 0-41 16,-23 2 34-16,23-2-36 0,-13 10 31 0,8-1-44 16,-1 2 46-16,0-2-36 0,2 2 35 0,1 2-42 15,1-3 39-15,0 2-36 0,4 2 35 0,0-3-50 16,2 0 37-16,2-1-28 0,3-1 13 0,2 1-27 15,1-3 13-15,4-4-16 0,1 2 1 0,1-5-11 16,9 0 12-16,-4-5 13 0,3 0-11 16,-1 0 11-16,5-5 5 0,-3 1 3 15,0-4 4-15,-6 4-7 0,2-3 6 0,-5 0 14 16,-1 0-5-16,-3 3 12 0,-3-2 8 0,-2 2 19 16,-4 1 0-16,4 2-9 0,-9 6 21 0,5-13-11 15,-5 13 3-15,0 0-3 0,0-12-1 0,0 12-4 16,0 0-5-16,0 0-14 0,-12-5 7 0,12 5-12 15,-11 7 6-15,11-7-2 0,-11 10-4 0,3-3 1 16,2 3 35-16,1-1-45 0,1 1 36 0,0 1-49 16,4-11 45-16,-3 18-47 0,3-18 43 15,3 17-41-15,-3-17 32 0,8 18-43 0,-8-18 20 16,11 9-29-16,-11-9 30 0,19 7-29 16,-19-7-1-16,23 0 2 0,-23 0 0 0,26-8 3 15,-11 0-12-15,2-3 27 0,-3-3 1 0,-3-2 2 16,3-3 4-16,-6-2 2 0,1-1 2 0,1-9 0 15,-5-1-10-15,1-1 16 0,-3-3 35 0,1 2-18 16,0 0 48-16,-3 7 12 0,2 3 10 0,-1 0-9 16,-2 7-9-16,0 2-1 0,0 1-19 0,0 3-3 15,0 11-19-15,2-16 0 0,-2 16-5 16,0 0-6-16,-2-10 1 0,2 10-6 0,0 0-42 16,-1 10 39-16,0 0-34 0,-2 4 33 0,3 6-35 15,0 7 50-15,-1 1-46 0,-1 10 44 0,2 2-46 16,0-1 50-16,-2 4-67 0,1-2 39 15,-2 3-69-15,1 3 13 0,-2-3-70 0,-1 3-57 16,-2-2-29-16,-3 1-37 0,-1-4-328 0,0-1-113 16</inkml:trace>
  <inkml:trace contextRef="#ctx0" brushRef="#br0" timeOffset="11294.99">28317 7614 390 0,'-21'2'509'0,"3"-1"-185"0,18-1-25 0,-26 3-112 15,26-3-10-15,-21 3-61 0,21-3 2 0,0 0-51 16,0 0 19-16,0 0-58 0,0 0 38 0,16-12-36 15,9 9 35-15,14-3-41 0,7-4 37 0,17 1-47 16,8 0 36-16,7-3-44 0,5 0 38 0,5 3-49 16,8-4 48-16,24 0-55 0,-1-1 52 0,-19 3-47 15,-3 2 45-15,3-2-50 0,-5 2 36 0,0 0-39 16,-4 1 42-16,-4 1-55 0,-7 2 39 16,-6 0-54-16,-10 3 11 0,-13-1-43 15,-7 1-60-15,-11 2-54 0,-6 0-48 0,-9 0-75 16,-18 0-197-16,14 4 22 0</inkml:trace>
  <inkml:trace contextRef="#ctx0" brushRef="#br0" timeOffset="11686">28767 7595 511 0,'-48'2'432'0,"-1"0"-123"0,1 2-55 15,2 1-77-15,2 2-8 0,3-2-57 0,3 0 14 16,9-2-40-16,4 2 15 0,4-2-54 15,5 1 16-15,16-4-25 0,-15 9 39 0,15-9-42 16,0 0 38-16,15 9-50 0,11-6 43 0,11 0-45 16,10-3 49-16,18-3-36 0,9-1 47 0,8-3-28 15,8-3 12-15,6 1-21 0,26-5 24 0,0 0-29 16,-24 3 19-16,23-3-27 0,-25 4 16 0,1 2-19 16,-3-2 22-16,-2 3-27 0,-4 0 9 0,-5 3-20 15,-6-1 15-15,-5 2-23 0,-7-1 16 16,-17 1-30-16,-2 2 23 0,-7-1-15 0,-7 0 6 15,-5 1-9-15,-1 0 20 0,-6-1-15 0,-20 2 21 16,28 0-13-16,-28 0 10 0,22-1-12 16,-22 1 26-16,0 0-1 0,24 0 3 0,-24 0-14 15,0 0-20-15,15-5 37 0,-15 5-17 0,0 0-17 16,0 0 11-16,11-3-13 0,-11 3-3 0,0 0 9 16,0 0-12-16,0 0 11 0,0 0-21 0,0 0 4 15,0 0-55-15,0 0-15 0,0 0-87 0,0 0 29 16,0 0-58-16,0 0-50 0,-23 1-62 15,23-1-448-15,-16 4-279 0</inkml:trace>
  <inkml:trace contextRef="#ctx0" brushRef="#br0" timeOffset="11894">30405 7706 711 0,'0'0'505'0,"0"0"-87"0,15-3-153 16,-15 3-10-16,0 0-116 0,0 0-1 0,0 0-102 15,10-4-1-15,-10 4-37 0,0 0 0 0,0 0-57 16,0 0-74-16,-12-6-50 0,12 6-120 0,-19 0-226 16,19 0-16-16</inkml:trace>
  <inkml:trace contextRef="#ctx0" brushRef="#br0" timeOffset="15121">10537 6454 203 0,'0'0'432'0,"0"0"-158"0,0 0-62 16,0 0-54-16,-11 5-19 0,11-5-50 16,0 0-9-16,0 0-30 0,0 0-4 0,0 0-11 15,0 0 2-15,0 0-14 0,0 0 6 0,-6 7-14 16,6-7 6-16,0 0-11 0,0 0 10 0,0 0-11 15,18 1 8-15,-18-1-10 0,18 3 8 0,-18-3-9 16,25 0 3-16,-25 0-7 0,35 1 13 16,-16-1-3-16,6 0 2 0,1 0-7 0,2 0 3 15,0 1-4-15,2 1 6 0,-1-2-7 0,4 0 4 16,-1 0-2-16,8 0 1 0,1 0-3 0,-2 0 1 16,2 0 0-16,4-2-1 0,-3 1 3 0,4-1 0 15,-1 0-4-15,1-2-1 0,0 0 1 0,1 2 4 16,-1-4 1-16,3 2-2 0,-2-1 3 0,3 0-2 15,-1 0 0-15,2-2 1 0,10 2 1 0,0-4-3 16,1 6 3-16,0-6 0 0,2 2 0 0,-3-1-11 16,2 3 10-16,-2-4-7 0,-1 4 7 0,2-2-4 15,-12 2 1-15,2 1-4 0,9-3 5 16,1 1-2-16,-10 3-9 0,-1-3 7 16,10 3 2-16,-8-2 5 0,0 2-4 0,1-2-5 15,1 3 2-15,-2 0 3 0,9-4-7 0,-10 5 2 16,2-2-1-16,1 1 0 0,-2 2 1 0,1-2 16 15,12 1-22-15,-13-1 2 0,11-1-1 0,-9 1 6 16,9-1 5-16,-9 0-2 0,-3-1-5 0,1 3 2 16,-1-3-2-16,0 1 4 0,-2 2-3 0,0-5 3 15,-1 4 6-15,-3-3 1 0,1 1-1 0,-2 1-4 16,-2 1 1-16,2-2 11 0,-2 0 5 0,-1 2-6 16,1 0 2-16,-1-3 1 0,-3 3-1 0,1-1-2 15,2 1 1-15,-2-1-4 0,-2 2-2 0,2-2 1 16,-3 1-3-16,1-1-10 0,-2 2 3 15,-5 0 8-15,1-2 0 0,-3 3 0 0,-1-3-4 16,0 3 0-16,-2-1 5 0,-6-2 0 0,-1 3 1 16,2-1-5-16,-21 1 6 0,30 0 4 15,-30 0-9-15,30-2-3 0,-30 2 19 0,28 0 4 16,-28 0-18-16,23 0 3 0,-23 0 7 0,22 0-1 16,-22 0-1-16,20 0 5 0,-20 0 1 0,19 0-3 15,-19 0-2-15,0 0 0 0,22 0 0 0,-22 0 0 16,0 0 46-16,22-1-56 0,-22 1 52 0,0 0-65 15,0 0 5-15,21 0 11 0,-21 0 46 0,0 0-56 16,0 0 47-16,0 0-68 0,17-1 70 16,-17 1-64-16,0 0 53 0,0 0-60 0,0 0 26 15,0 0-104-15,0 0-43 0,0 0-109 0,0 0-65 16,0 0-426-16,0 0-266 0</inkml:trace>
  <inkml:trace contextRef="#ctx0" brushRef="#br0" timeOffset="18454">24131 11543 517 0,'-5'-17'448'0,"1"0"-127"0,-2 0-35 15,2 1-80-15,-2 3 3 0,2-3-64 16,-1 4 27-16,2 2-50 0,-1 0 28 0,4 10-49 16,-6-15 10-16,6 15-35 0,-5-12 6 0,5 12-41 15,-4-12 14-15,4 12-39 0,0 0 21 0,0 0-30 16,0 0 21-16,-9 14-36 0,8 3 35 0,-2 5-34 16,-1 4 25-16,-1 6-31 0,2 2 22 0,0 3-14 15,0-3-35-15,2 1-16 0,-1 0-14 0,2-7-20 16,0-1-27-16,2 1-28 0,1-5-32 15,-1-1-49-15,2-6-24 0,-1-5-321 0,0-2-92 16</inkml:trace>
  <inkml:trace contextRef="#ctx0" brushRef="#br0" timeOffset="18794">23786 11292 563 0,'-20'-16'378'0,"-1"2"-105"0,2 3-41 16,-4 3-78-16,3-2-25 0,-2 3-24 0,4 3-7 15,-1-1-26-15,6 0 31 0,13 5-31 0,-20-5 10 16,20 5-35-16,-12-5 10 16,12 5-33-16,0 0 21 0,0 0-42 0,12-4 36 15,-12 4-36-15,36 0 27 0,-8 2-7 0,11-1-27 16,3 2 27-16,5 2-30 0,2 0 18 0,13 2-20 16,-4 3 30-16,1 2-32 0,-4 0 29 0,-1 5-32 15,-7 0 34-15,-8 0-26 0,-3 0 12 0,-2 2-19 16,-5 3 30-16,-3 3-29 0,-6 0 26 0,-1 0-27 15,-5 1 27-15,-1 2-28 0,-8-3 19 0,0 3-19 16,-5-2 31-16,-4 2-31 0,-3 5 29 0,-5-2-1 16,0 3 1-16,-6-1-4 0,-3 0 0 15,-6 4-37-15,-1 2 44 0,-4-3-34 0,2 1 28 16,-1-3-27-16,0 0 26 0,6-7-28 16,-1 1 25-16,3-1-52 0,4-3-16 0,1-1-62 15,5-4-62-15,1-2-58 0,4-5-81 0,4-4-158 16,4-8 75-16</inkml:trace>
  <inkml:trace contextRef="#ctx0" brushRef="#br0" timeOffset="19746.99">24678 11492 317 0,'0'0'285'16,"0"0"-77"-16,0 0-54 0,0 0-25 15,-5-9-10-15,5 9-15 0,0 0-5 0,0 0-17 16,-8-10-12-16,8 10-3 0,0 0-3 0,0 0-8 16,-8-8-20-16,8 8 5 0,0 0-6 0,0 0-5 15,-11-7-2-15,11 7-4 0,0 0-9 0,0 0 11 16,-19 2 0-16,19-2-9 0,-15 8 8 15,3-4-3-15,1 4-2 0,-1 4-3 0,-4 0-11 16,3 1 10-16,-2 1-2 0,2 1-3 0,-1-1-8 16,2 2 5-16,1 0-6 0,-1 0 2 15,6-2-18-15,-2-1 18 0,4 0 0 0,-1-1-2 16,3-1-4-16,2-11 2 0,1 18-2 0,-1-18-2 16,8 13-8-16,-8-13-12 0,11 10 1 0,-11-10-25 15,19 2 4-15,-19-2-15 0,25-4 25 0,-9-1-14 16,2-2 26-16,-1-1 4 0,-1-1 10 15,-2-1 2-15,2-2 8 0,-5 3 18 0,-2-1 12 0,1 0 6 16,-2-2 12-16,-3 2 2 0,0 0-6 16,-1 1 24-16,2-3-26 0,-2 2 8 0,-3 1 10 15,-1 9 22-15,3-18-42 0,-3 18 15 16,3-15-25-16,-3 15 28 0,2-15-39 0,-2 15 37 16,2-10-47-16,-2 10 32 0,0 0-46 0,1-11 33 15,-1 11-37-15,0 0 29 0,0 0-34 0,0 0 36 16,0 0-38-16,0 0 35 0,0 0-37 0,10 12 37 15,-10-12-38-15,6 17 37 0,-2-4-42 0,-1-1 41 16,1 3-44-16,-1-1 44 0,1 3-37 0,0-1 25 16,0 0-20-16,2 0-45 0,-2-1-32 0,0 1-72 15,0-1-43-15,-2 0-81 0,1-5-273 0,0 0-69 16</inkml:trace>
  <inkml:trace contextRef="#ctx0" brushRef="#br0" timeOffset="20012.99">24811 11243 39 0,'-2'-17'573'16,"0"1"-186"-16,1 3-84 0,0 1-66 0,-2 2-57 15,3 10-34-15,-1-17-25 0,1 17-33 0,-3-15-6 16,3 15-22-16,0 0-14 0,0-11-8 15,0 11-8-15,0 0-6 0,0 0-18 0,2 10 7 16,0-1-12-16,1 5 21 0,-2 4-26 0,4 5 18 16,-2 3-20-16,0 0 17 0,1 8-18 0,0 1 7 15,0 2-14-15,0-1-7 0,-2-1-49 0,2 1-45 16,0 0-37-16,-3 0-41 0,2-7-29 16,-1-3-255-16,0-1 83 0</inkml:trace>
  <inkml:trace contextRef="#ctx0" brushRef="#br0" timeOffset="20841.99">24572 11690 64 0,'0'0'552'0,"0"0"-192"0,0 0-89 0,-10 3-44 15,10-3-77-15,0 0-24 0,0 0-29 0,0 0-16 16,-13 5-20-16,13-5-10 0,0 0-14 15,0 0 5-15,0 0-20 0,0 0 7 0,0 0-15 0,0 0 3 16,0 0-9-16,0 0 2 0,0 0-4 16,12 4 10-16,-12-4-8 0,0 0 1 0,19-5-11 15,-19 5 8-15,13-7-6 0,-13 7 8 0,14-8-8 16,-7 2 12-16,-2-2-15 0,-5 8 8 0,8-13-11 16,-4 5 13-16,-4 8-10 0,4-22 11 15,-4 12-20-15,-3-4 26 0,1 2-8 0,-1-2 19 16,-2 1-12-16,0 1 25 0,-3 1-34 0,4-2 22 15,-3 7-37-15,-1-2 32 0,8 8-24 0,-13-11 26 16,13 11-30-16,-12-9 16 0,12 9-17 0,0 0 19 16,-18 0-30-16,18 0 33 0,-16 10-19 0,7 0 16 15,0 1-20-15,-1 5 19 0,1 0-21 0,0 2 19 16,3 1-30-16,0 2 33 0,2-1-24 16,0-3 23-16,3 0-21 0,-1 0 19 0,4 0 1 15,-1 0-2-15,3-1-8 0,1 0 5 16,1-2 6-16,4-2-7 0,1-3 0 0,1-1-3 15,4 0-6-15,2-5-18 0,2-3-36 0,3-3-45 16,10-5-25-16,-1-2-65 0,0-5 6 0,2-5-43 16,-1-2-217-16,6-8 129 0</inkml:trace>
  <inkml:trace contextRef="#ctx0" brushRef="#br0" timeOffset="21154">24888 11115 306 0,'-5'-10'472'0,"-2"-2"-145"16,4 4-51-16,-4-1-82 0,7 9-55 0,-9-12-6 16,9 12-12-16,-6-9-31 0,6 9-13 0,-8-8-24 15,8 8-3-15,0 0-6 0,0 0-14 0,0 0-1 16,-11 8-6-16,9 4-10 0,0-1-14 0,-1 7 13 16,2 5-12-16,1 5 23 0,0 2-20 0,0 7 11 15,1 4-17-15,0 2 22 0,2 1-19 16,0 4 29-16,-1-1-36 0,3 3 41 15,-1 9-37-15,1-10 28 0,0-1 3 0,-1 2-7 0,1-4-6 16,0 0-27-16,3-1 18 0,-2-3-24 16,3-5 37-16,-1 1-32 0,0-4 29 0,3-5-29 15,-2 0 23-15,-2-9-44 0,1 0-5 0,-1-7-23 16,1-1-22-16,-2-5-36 0,-6-7-32 0,11 5-10 16,-11-5-6-16,9-7 4 0,-5-2-39 0,0-6-19 15,-1-2-117-15,-1-8 253 0</inkml:trace>
  <inkml:trace contextRef="#ctx0" brushRef="#br0" timeOffset="21373.99">24977 11846 775 0,'-8'-34'226'0,"-2"1"-19"0,0 0-7 0,-3 2-29 16,3 0-3-16,-3 4-36 0,-1 0 0 0,5 5-33 16,0 3 17-16,1-2-51 0,0 4 30 0,3 1-51 15,1 2 27-15,1 2-50 0,2 0 29 0,1-2-45 16,3 3 28-16,0-1-37 0,5 0 38 16,2 3-44-16,4 0 31 0,-1 2-35 0,4 2 32 15,-17 5-39-15,32 4 40 0,-13 0-25 0,-1 4 23 16,0 3-34-16,-4 2 32 0,0 2-31 15,-5 2 32-15,-3 0-39 0,-1-1 40 0,-5 1-37 16,-1 1 45-16,-4 1-45 0,-3 2 38 0,-2-1-34 16,-3 1 22-16,-4-1-20 0,4-3-34 0,-2 0-28 15,0-5-30-15,4 0-36 0,-1-4-67 0,12-8 0 16,-17 6-326-16,17-6-29 0</inkml:trace>
  <inkml:trace contextRef="#ctx0" brushRef="#br0" timeOffset="23824.99">25069 11514 74 0,'8'-7'539'16,"0"0"-167"-16,-1 0-94 0,-7 7-50 0,12-10-69 16,-12 10-31-16,9-8-26 0,-9 8-32 0,9-7-2 15,-9 7-16-15,0 0-12 0,0 0-6 0,14-3-8 16,-14 3-2-16,11 7-8 0,-11-7-15 0,14 11 14 16,-5-3-4-16,-2 1-5 0,3 0 11 0,-3-1-14 15,1-2 8-15,2 1-10 0,-2 1-1 0,-8-8 3 16,14 9 13-16,-14-9-18 0,13 5 11 0,-13-5-10 15,0 0 11-15,0 0-12 0,18-1 12 16,-18 1-16-16,11-11 20 0,-6 2-21 16,-1-1 13-16,-1-4-11 0,1-1 11 0,-2-2-11 15,-2-1 7-15,0 0 0 0,0-2 13 0,-1 3-21 16,-2 3 37-16,1-1-23 0,-1 4 25 0,1 0-31 16,2 11 16-16,-7-14-17 0,7 14 22 0,-7-7-31 15,7 7 25-15,0 0-26 0,-14 10 26 0,7-2-27 16,-2 5 23-16,2 2-28 0,-1 6 28 0,1-2-24 15,2 0 22-15,0 2-23 0,4-4 22 16,0 1-28-16,2-2 15 0,2 0-48 0,3-1 3 16,0-3-30-16,2-2-25 0,1-2-16 0,1 0-6 15,-10-8-16-15,22 5 5 0,-22-5 6 0,23-5-10 16,-9 1 26-16,-1-6 13 0,1-1 35 16,-3-1 15-16,1-5 60 0,-2 1 23 0,-2-3 30 15,-2 0 20-15,-1-2 21 0,-1 3 5 0,2 1 2 16,-4 1-7-16,0 2 0 0,-2 0-2 0,3 3-20 15,-1 2 27-15,-2 9-38 0,2-18 12 0,-2 18-36 16,2-12 2-16,-2 12-28 0,0 0 14 16,1-11-37-16,-1 11 31 0,0 0-25 0,0 0 11 15,8 7-14-15,-8-7 21 0,3 15-20 0,0-4 15 16,1 0-36-16,-2 2 34 0,0-1-21 0,-1 5 20 16,3-3-21-16,-2-2 20 0,0 1-22 0,1-3 22 15,1 2-40-15,-1-2 43 0,-3-10-22 0,9 12 22 16,-9-12-23-16,11 7 22 0,-11-7-22 15,0 0 22-15,21-3-23 0,-12-1 15 0,3-4-19 16,3-5 29-16,-1 0-25 0,0-2 16 0,0 2-15 16,1-1 25-16,0 0-25 0,-3 1 20 15,0 4-22-15,-2 1 25 0,-2 0-27 0,-1 2 24 16,-7 6 0-16,13-5-5 0,-13 5-20 0,0 0 13 16,19 3-11-16,-19-3 26 0,12 10-27 0,-6-3 21 15,1 3-20-15,-2-1 20 0,1 3-21 0,3-2 19 16,-1 0-24-16,1 0 11 0,0-1-32 0,3-1-4 15,-3-1-5-15,2-4-7 0,-11-3-9 0,25 3-10 16,-25-3-8-16,27-2-1 0,-12-5-2 16,2 0 10-16,-2-3 13 0,1-2 13 15,-1-2 9-15,-1-3 16 0,-1-2 16 0,-2-1 17 16,0-2 10-16,-1 2 16 0,-3 1 3 0,-3-2 28 16,0 6 9-16,-3-2-20 0,1 5 36 0,-4-1-22 15,0 3 18-15,-1-1-17 0,-1 3-8 0,4 8-5 16,-10-11-7-16,10 11-14 0,-14-4 5 0,14 4 3 15,-15 3-16-15,3 2-30 0,3 3 24 0,-3 2-35 16,1 5 30-16,1 1-30 0,2-4 18 0,0 8-24 16,2 0 36-16,1-4-31 0,3 2 30 0,0-3-32 15,2 0 30-15,2-2-33 0,0 0 1 16,1-2-8-16,2-2 24 0,0-2-30 16,-5-7 15-16,13 10-32 0,-13-10-13 0,0 0-17 15,20 0-23-15,-20 0 7 0,17-14-4 0,-9 2 8 16,-1-7 9-16,2 0 8 0,-4-4 5 0,-1-3 8 15,1-7 10-15,-1-4-15 0,-3-2 35 0,1-5 16 16,-2-1 17-16,-2-4 1 0,1 0 4 0,2 1 26 16,1 3 27-16,-2 4 28 0,0 1 11 0,-2 12 0 15,1 2-3-15,1 2-7 0,0 6 16 16,0 3-41-16,0 1 6 0,0 3-34 0,0 11 21 16,-1-17-39-16,1 17 21 0,0 0-33 0,1-10 25 15,-1 10-30-15,0 0 19 0,0 18-21 0,0-3 29 16,0 5-34-16,0 6 30 0,0 3-35 15,0 1 33-15,0 9-8 0,3 0-13 0,-3 0 14 16,3 2-1-16,0 1-33 0,-2-1 28 0,4 0-28 16,-1-1 33-16,3-4-32 0,-2 1-19 0,4-5 4 15,-2-1 11-15,1-9-34 0,0-2-16 0,2-4-13 16,0 1-16-16,-1-9-6 0,2-4-2 16,-11-4-1-16,20 3 15 0,-20-3 18 0,25-10 16 15,-9 1 19-15,-4-4 24 0,2 1 22 0,-1-4 11 16,-4 0 30-16,3-1 32 0,-5 2 5 0,0 1 3 15,-1 1 13-15,0 2-1 0,-2 1-6 0,0 1-3 16,-4 9-29-16,5-17-1 0,-5 17-17 16,5-9-6-16,-5 9-12 0,4-10-3 0,-4 10-5 15,0 0-3-15,9-9-11 0,-9 9 6 0,0 0 3 16,0 0-5-16,0 0-1 0,17 7 4 0,-17-7-4 16,8 12-2-16,-8-12-49 0,8 13 61 15,-8-13-33-15,8 14 40 0,-8-14-34 0,5 14 34 16,-5-14-32-16,7 14 30 0,-7-14-32 0,3 9 22 15,-3-9-24-15,0 0 44 0,7 8-3 0,-7-8-8 16,0 0-4-16,0 0-5 0,0 0 6 0,9-9-15 16,-9 9-1-16,5-20-1 0,-4 8-2 15,2-3-4-15,-1-1 29 0,0-3-32 0,-1 1 3 0,0 2 1 16,-1 2-9-16,0 1 14 0,0 2 0 16,0 11-1-16,-2-18 2 0,2 18-3 0,-3-11 1 15,3 11 2-15,0 0-11 0,0 0 11 16,0 0 0-16,-17 8 2 0,11 2 1 0,-2 1 0 15,3 2-3-15,-1 3-1 0,1-2-26 0,1 2 3 16,1 0 25-16,3-3-35 0,0-1 14 0,1 2-25 16,3-3 3-16,0-2-13 0,1-1-14 0,-5-8-14 15,14 8-16-15,-14-8 9 0,20 1-24 0,-20-1 36 16,21-5-6-16,-8-2 48 0,2-1-14 0,-4-1 32 16,3-3-5-16,-3 1 36 0,1-3 1 0,-2 4 32 15,-1-1 4-15,-1-2 10 0,-2 4 13 16,0 1-13-16,-1-1 30 0,-5 9-6 15,9-9-22-15,-9 9-14 0,7-8-10 0,-7 8-8 16,0 0-6-16,0 0-12 0,0 0 12 0,0 0-3 16,0 0-9-16,16 5-2 0,-16-5-1 0,3 12-25 15,-3-12 26-15,4 17-21 0,-4-17 12 0,2 19-13 16,0-9 23-16,-2-10-22 0,2 17 23 0,-2-17-21 16,4 16 20-16,-4-16-20 0,3 13 14 0,-3-13-10 15,6 8 29-15,-6-8-31 0,0 0 26 0,0 0-26 16,0 0 23-16,19-3-25 0,-9-2 17 15,-3-3-17-15,2-1 32 0,1 0-7 0,1-2 5 16,-2 2 4-16,3-3 1 0,-3 3-3 16,0 1-13-16,-2 0 11 0,2 1-4 0,-9 7-4 15,12-10-3-15,-12 10-4 0,10-4 1 0,-10 4-2 16,0 0-1-16,0 0-8 0,19 0 10 0,-19 0-1 16,9 7-1-16,-9-7 0 0,10 9-1 0,-10-9-10 15,9 10 10-15,-9-10-12 0,9 10 0 0,-9-10-9 16,14 8-17-16,-14-8-29 0,16 6-21 0,-16-6-14 15,19 0-23-15,-8-4 9 0,5-1-7 16,0-2 40-16,2-2-6 0,-1-4 36 0,1 1-12 16,-2-2 40-16,1-6-13 0,-1-2 40 0,0-1 16 15,-6 4 20-15,3 0 11 0,-4-2 12 0,-1 5 8 16,0 0 20-16,-4 4-14 0,1 1 13 16,-3 1-24-16,-2 10 26 0,3-15-51 0,-3 15 28 15,2-10-52-15,-2 10 33 0,0 0-44 0,0 0 31 16,0 0-47-16,0 0 39 0,-14 7-37 0,14-7 32 15,-12 17-35-15,6-5 33 0,1-1-4 16,-2 3-4-16,5-2-9 0,0 0 7 0,0-1-5 16,2-11 3-16,0 20-5 0,1-10-1 0,2 0 29 15,0-1-44-15,3-1-8 0,1-1-15 0,-7-7 2 16,16 9-12-16,-16-9-9 0,18 2 0 0,-18-2 5 16,25-4 2-16,-10 1-1 0,-1-5-11 0,4 0 21 15,-2-2 8-15,0 0 5 0,-2-2 6 0,0 3 16 16,-3-1 10-16,-1 2 29 0,-3 0-20 15,-7 8 57-15,13-10-41 0,-13 10 40 0,11-8-11 16,-11 8-45-16,8-7 26 0,-8 7-40 16,0 0 30-16,0 0-37 0,0 0 12 0,0 0-16 15,0 0 34-15,0 0-4 0,0 0-4 0,11 5-5 16,-11-5-4-16,0 0 1 0,5 7-3 0,-5-7-12 16,0 0 12-16,11 7-5 0,-11-7-2 0,12 6-6 15,-12-6-9-15,0 0-4 0,25 0-10 0,-25 0-10 16,23-5 37-16,-11 2-30 0,-12 3 31 0,23-7-25 15,-23 7 29-15,19-5-25 0,-19 5 30 0,17-5-37 16,-17 5 46-16,0 0-34 0,15-2 36 16,-15 2-31-16,0 0 38 0,0 0-31 15,10 7 34-15,-10-7-11 0,0 0 12 0,3 9-16 16,-3-9 11-16,0 0 1 0,0 16-9 0,0-16-3 16,2 11 0-16,-2-11 0 0,3 10-2 0,-3-10-1 15,9 9-13-15,-9-9 11 0,14 6-6 0,-14-6 3 16,19 0-7-16,-19 0-4 0,31-7 3 0,-11-1-2 15,2-2-33-15,-2 1 38 0,5-6-25 0,-2-2 32 16,-2 0-34-16,-3-1 40 0,0 3-33 0,-4 0 56 16,0 3-32-16,-4 1 42 0,-1 0-12 0,0 4 18 15,-9 7-32-15,12-10 24 0,-12 10-35 16,0 0 31-16,0 0-23 0,14 7 29 16,-14-7-19-16,4 22 18 0,-4-3-11 0,0 6 0 15,0 1-3-15,-2 4-1 0,1 8-2 0,-2 4-10 16,1 3-10-16,0 6-9 0,0 10-52 0,0 2-12 15,2-2-86-15,-2-9-58 0,1 1-92 0,-1 8-486 16,0-10-319-16</inkml:trace>
  <inkml:trace contextRef="#ctx0" brushRef="#br0" timeOffset="25249.99">28282 10558 619 0,'0'0'428'0,"-13"-8"-51"16,13 8-137-16,-10-11-10 0,10 11-80 16,-7-10 26-16,7 10-69 0,-7-14 27 0,7 14-62 15,-3-14 25-15,3 14-60 0,3-18 32 0,2 8-54 16,2-3 30-16,5-3-48 0,6 2 46 0,-3-1-11 15,8-1-7-15,3-1-4 0,-1 0-10 16,3 2-8-16,-1-2-13 0,0 3-15 0,-6 4-15 16,0 0-22-16,-5 1-11 0,-2 2-17 0,-4 1-1 15,-10 6 0-15,16-6 26 0,-16 6 6 0,0 0 19 16,11-6 6-16,-11 6 10 0,0 0 4 0,0 0 10 16,-7 8 2-16,7-8 5 0,-14 12 6 0,8-3 4 15,-3 0-4-15,0 2 4 0,1 1-4 0,-1 5 2 16,2 0-4-16,0 3-12 0,2 0 16 15,0 2-1-15,3 3 1 0,-2 2-5 0,1 0 0 16,1 8-1-16,-2 1-1 0,1 1-16 16,-2 0-9-16,3 1-41 0,-2-3-34 0,-1 1-11 15,2-2-10-15,-1-8-7 0,3 1 24 0,-2-5 21 16,3-4 1-16,-1-1 20 0,0-2 21 0,1-3 23 16,0-12 12-16,-3 18 73 0,3-18 11 0,-1 16 31 15,1-16 1-15,-4 12-2 0,4-12-13 0,-8 5-4 16,8-5 5-16,0 0-20 0,-12 7 12 0,12-7-42 15,0 0 24-15,0 0-26 0,-17 1 7 0,17-1-29 16,0 0 16-16,0 0-29 16,0 0 16-16,-11-5-37 0,11 5 36 0,5-8-33 15,-5 8 10-15,16-15-22 0,-2 4-10 0,3-2-12 16,0-2-2-16,6-2-9 0,-2-2 14 0,2-2 9 16,2-1 2-16,-2 0 10 0,-2 2 2 0,-3-1 7 15,-3 1 5-15,-2 3-6 0,-2-1 20 0,-3 0 12 16,-1 4 0-16,-1-1 8 0,-2 1-5 0,-3 2 18 15,3 2 2-15,-1-2-10 0,-3 12 39 0,2-17-38 16,-2 17 33-16,0-15-41 0,0 15 24 0,1-12-42 16,-1 12 28-16,0 0-48 0,0 0 42 15,0 0-39-15,0 0 37 0,0 0-36 0,6 8 31 16,-5 1-30-16,0 3-2 0,2 2 31 16,-1 1-44-16,0 3 46 0,0 0-22 0,0-2 14 15,0 2-30-15,1-2 30 0,0 0-32 0,-1-2 34 16,0-2-43-16,-2 1 48 0,3-4-37 0,-3-9 31 15,2 17-32-15,-2-17 34 0,2 10-33 0,-2-10 35 16,0 0-45-16,0 0 45 0,0 0-40 0,0 0 40 16,14-2-35-16,-9-8 32 0,1-2-32 15,2-5 34-15,1 0-45 0,2-1 46 0,-2 0-42 16,2 2 41-16,1 1-33 0,-3-1 33 0,0 6-33 16,1-1 29-16,-2 3-41 0,0 1 46 0,-8 7-39 15,15-8 37-15,-15 8-33 0,0 0 35 0,18-1-36 16,-18 1 60-16,13 5-64 0,-13-5 19 15,11 11-23-15,-11-11 20 0,9 11-38 0,-1-2-6 16,-3-2-25-16,1 1-13 0,1-1-18 0,-7-7-9 16,14 10 2-16,-14-10 7 0,14 2 0 0,-14-2 19 15,18 0 9-15,-18 0 26 0,20-9 13 16,-7 1 26-16,-2-4 35 0,2-5 25 0,-4 2 16 16,0-4 21-16,-1-1 6 0,-1 1 2 0,-3 1 31 15,1 2-40-15,1 0 42 0,-3 3-46 0,-1 2 44 16,0 1-34-16,-2 10-7 0,5-15-62 0,-5 15 37 15,4-9-51-15,-4 9 37 0,0 0-46 0,0 0 28 16,10 11-43-16,-6 1 50 0,5 8-46 16,-3 5 49-16,2 5-56 0,1 4 43 0,-2 3-37 15,3 4 26-15,-3 2-34 0,0 3 44 0,-1-2-4 16,-1 4-40-16,2 9 46 0,-5-7-47 16,2-4 44-16,-3 3-42 0,3-2 39 0,-4-4-35 15,0-3 39-15,-2-2-28 0,0-5 35 0,-2-5-45 16,1-3 45-16,-4-4-41 0,2-3 42 0,-1-3-40 15,-1-2 41-15,1-7-53 0,-2 1 47 0,8-7-45 16,-19 3 32-16,19-3-55 0,-23-11 39 0,10-3-54 16,-4-8 23-16,1-5-50 0,1-3-25 0,1-8-57 15,-3-12-63-15,3-6-38 0,-1-6-302 0,4-2-90 16</inkml:trace>
  <inkml:trace contextRef="#ctx0" brushRef="#br0" timeOffset="25404.99">28999 10161 571 0,'0'0'373'0,"2"-17"-93"16,-2 17-58-16,3-11-56 0,-3 11-47 0,2-8-26 15,-2 8-22-15,0 0-18 0,0 0-21 0,0 0-34 16,0 0-27-16,0 0-44 0,0 0-4 0,0 0-29 16,12 10-37-16,-12-10-90 0,6 20-155 15,-1-8 205-15</inkml:trace>
  <inkml:trace contextRef="#ctx0" brushRef="#br0" timeOffset="26360.99">29190 10377 485 0,'8'9'342'0,"-2"-2"-81"0,-2 1-50 15,3 2-41-15,-2-3-39 0,-5-7-19 0,7 15-19 16,-7-15-19-16,5 14-9 0,-5-14-12 0,7 12-11 16,-7-12-10-16,6 8-5 0,-6-8-5 15,9 9-4-15,-9-9-12 0,13 5 26 0,-13-5-22 16,18 1-6-16,-18-1-1 0,20-2-2 0,-20 2 0 15,23-7-8-15,-9 1-15 0,-3-4 9 0,-2 2 0 16,1-4 1-16,-3 1-24 0,-3 0 22 16,0 1 7-16,-3-1 16 0,-1 11 16 0,2-18-17 15,-2 18 26-15,-4-16-14 0,4 16 8 0,-8-14-8 16,8 14 17-16,-14-10-17 0,14 10 17 0,-15-4-35 16,15 4 38-16,0 0-31 0,-26 3 17 0,16 2-22 15,-1 3 20-15,0 1-27 0,2 3 22 16,0 0-35-16,3 3 34 0,0-1-26 0,2 2 3 15,0 0 7-15,1 1-5 0,3-2 3 0,3 1-2 16,-1 1-12-16,2-2 14 0,1 0 4 0,3-1 0 16,2-1-8-16,3-2-4 0,-1-3-13 0,2-1-3 15,1-3-35-15,0-1-5 0,1-6-12 0,3 1-11 16,2-5 10-16,1 1 12 0,0-5 12 16,-2 1 10-16,3-6 9 0,-5 3 14 0,-1-1 15 15,-3-3 16-15,0 2 20 0,-4-1 12 0,-3 5 17 16,-1-3 11-16,0 4-19 0,-2 0 33 15,-4 10-30-15,5-16 17 0,-5 16-28 0,4-14 27 16,-4 14-1-16,1-10-24 0,-1 10-19 0,0 0-25 16,0 0 32-16,0 0-39 0,0 0 31 0,0 0-35 15,0 0 31-15,-5 10-35 0,3-1 35 0,-1 5-45 16,3-2 51-16,-2 5-37 0,0-1 33 0,2 0-34 16,0 1 33-16,0-3-35 0,2 3 39 0,0-2-53 15,1-3 43-15,1-2-41 0,1 0 37 0,1-2-34 16,-6-8 13-16,17 6-34 15,-17-6-5-15,21 0-39 0,-8-5-4 0,5-7-14 16,-4-3-7-16,5-4 3 0,-3-7 9 0,-1 0 23 16,-3-4-14-16,-3-4 39 0,1-2-2 0,-5-3 37 15,-1-3 1-15,-2-2 29 0,-1 1 23 0,-1 0 29 16,-1 2 21-16,0 3 0 0,-2 4 47 0,2 7-38 16,-2 5 28-16,1-2-53 0,-1 8 26 0,1 5-57 15,-1 1 27-15,3 10-41 0,-5-14 12 0,5 14-50 16,0 0 51-16,0 0-45 0,0 0 38 0,-9 9-37 15,7 5 31-15,0 4-36 0,2 4 21 16,0 5-25-16,0 0 36 0,0 11-4 16,3-2-2-16,-2 1-1 0,3 2-6 0,-1 1-33 15,-1-1 37-15,1-2-39 0,-1-1 42 0,-1 0-46 16,2-10 47-16,-2 1-43 0,2-2 44 0,-2-7-38 16,-1-1 48-16,0-3-48 0,0-4 28 0,0-10-41 15,0 16 56-15,0-16-43 0,0 0 45 0,0 0-39 16,0 0 37-16,12-8-41 0,-6-4 28 0,4-5-27 15,1-2 39-15,0 0-39 0,6-4 39 0,-1 2-4 16,1-1-5-16,-2 7 0 0,-1 1-2 16,0-3-11-16,-1 5 9 0,1 0-11 15,0-1 14-15,-2 5-5 0,-1 1 0 0,-1 1 0 0,-10 6-2 16,21-10-2-16,-21 10 2 0,15-4-2 16,-15 4-11-16,18 2 11 0,-18-2-41 0,13 9 50 15,-8-2-40-15,3 1 42 0,-6 0-38 0,3 1 28 16,-5 4-23-16,0-2 34 0,-1 1-41 0,-3 2 43 15,0 1-42-15,-2 0 13 0,1-3-41 0,-1 0-32 16,-1-1-42-16,1-3-31 0,6-8-63 0,-12 7-56 16,12-7-236-16,0 0 14 0</inkml:trace>
  <inkml:trace contextRef="#ctx0" brushRef="#br0" timeOffset="26499.99">30022 10110 236 0,'1'-18'536'0,"1"0"-167"0,-2 2-85 16,-2 1-70-16,1 3-48 0,0 0-28 15,0 3-30-15,1 9-23 0,-2-16-17 0,2 16-13 16,-2-11-24-16,2 11 4 0,0 0-10 0,0 0-9 16,0 0-20-16,0 0-36 0,1 11-44 15,0 0-44-15,2 0-30 0,2 4-39 0,0-3-65 16,3 5-183-16,-1-1 143 0</inkml:trace>
  <inkml:trace contextRef="#ctx0" brushRef="#br0" timeOffset="26800.99">30170 10210 488 0,'0'0'385'0,"0"0"-90"0,8 7-61 0,-8-7-57 16,0 0-58-16,0 0-2 0,0 0-31 16,8 7-11-16,-8-7-21 0,0 0-1 0,5 7-15 15,-5-7 0-15,2 10-28 0,-2-10 20 16,4 15-15-16,-4-15 3 0,5 20-8 0,-2-7 8 16,-2 0-12-16,4 2 2 0,-1 1-18 0,-1-2 16 15,4-1 2-15,-2 3-2 0,1-5 8 0,1 1-6 16,1-4 1-16,-1 0 0 0,2-2-11 0,-9-6 22 15,21 5-14-15,-21-5 10 0,24-1 12 0,-10-5-26 16,-1 1 20-16,2-6-21 0,1-1 22 16,-5-2-39-16,1-1 45 0,-1-3-5 0,-4 0-6 0,-2 3-25 15,-3 1 20-15,-2-2-26 16,-4 0 30-16,-1 2-42 0,-5-1 47 0,-1 3-34 16,-5-2 25-16,-2 5-27 0,-1 1 32 0,-1 3-37 15,2 0 3-15,2 3-48 0,1-3-50 0,15 5-38 16,-23-1-49-16,23 1-46 0,-13-6-249 0,13 6 44 15</inkml:trace>
  <inkml:trace contextRef="#ctx0" brushRef="#br0" timeOffset="27154.99">30441 10077 382 0,'0'0'505'16,"24"-3"-168"-16,-24 3-58 0,17-5-95 0,-17 5-8 16,0 0-60-16,22 0 9 0,-22 0-45 0,0 0 28 15,18 5-56-15,-18-5 19 0,11 11-59 0,-6-4 56 16,1 2-56-16,-3 3 42 0,1 0-41 15,1-2 25-15,-2 4-9 0,-1 1-6 0,1-1 4 16,-2 1-24-16,-1-3 9 0,0 0-3 0,0-1-36 16,0 0 40-16,0-11-40 0,0 17 38 0,0-17-4 15,0 12 0-15,0-12-2 0,0 0-6 0,0 0 2 16,0 0 0-16,0 0-1 0,0 0 4 16,-4-12 1-16,4 12-15 0,2-24-27 0,-2 2 51 15,2-2-36-15,-1-2 42 0,3-2-33 0,0 2 47 16,1 1-40-16,3 1 37 0,0 2-33 0,1 3 34 15,0 2-36-15,1 1 43 0,0 5-48 0,0 3 41 16,4 1-47-16,-2 3 44 0,-12 4-48 16,29 3 45-16,-14 4-51 0,2 3 51 0,0 4-48 15,-2 8 46-15,-2-5-46 0,-2 12 45 0,-3 0-46 16,-2 2 58-16,-3-2-46 0,-4 8-52 0,-6-2-27 16,-2 5-52-16,-5-4-91 0,-6 8-56 15,-4 0-292-15,-2-3-114 0</inkml:trace>
  <inkml:trace contextRef="#ctx0" brushRef="#br0" timeOffset="27983">23099 12106 265 0,'0'0'376'0,"-17"-5"-115"0,17 5-52 0,0 0-54 16,-18-4-9-16,18 4-40 0,0 0-7 16,-15-6-18-16,15 6-9 0,0 0-15 0,0 0-9 15,0 0-11-15,-13-4-4 0,13 4-10 0,0 0 3 16,0 0 5-16,0 0-4 0,5-7 5 0,-5 7 3 16,22-9 7-16,-3 2-13 0,4-2 11 0,8-4-29 15,2 0 27-15,4-3-25 0,9-4 9 0,4-1-16 16,-4 0 13-16,3 0-3 0,-3-1 0 15,0 1-11-15,-11 6 13 0,1-2-14 0,-4 2-5 16,-2 1-15-16,-4 2-26 0,-5 3-27 16,-6 1-31-16,-1 2-40 0,-14 6-32 0,14-8-65 15,-14 8-240-15,0 0 79 0</inkml:trace>
  <inkml:trace contextRef="#ctx0" brushRef="#br0" timeOffset="28186.99">23344 11758 185 0,'0'0'535'0,"-18"-2"-157"16,18 2-93-16,0 0-59 0,-15-5-67 16,15 5-41-16,0 0-16 0,0 0-2 15,-17-1-40-15,17 1 1 0,0 0-24 0,0 0 7 16,0 0-14-16,0 0 3 0,0 0-32 0,3 15 31 16,3-5-10-16,1 4 4 0,2 4-9 0,-2 4-3 15,5 7-21-15,-3 2 20 0,0 5-31 0,0 1 33 16,0 5-27-16,-2 0-10 0,2 2-60 15,-1-1-67-15,-2 0-83 0,1-1-336 0,-1-3-89 0</inkml:trace>
  <inkml:trace contextRef="#ctx0" brushRef="#br0" timeOffset="28999">18607 13391 436 0,'-9'-10'412'0,"-1"1"-120"15,1 0-45-15,3 4-73 0,6 5-39 0,-9-10-31 16,9 10-19-16,0 0-29 0,0 0 0 0,0 0-13 16,-5 14-9-16,6-1-6 0,4 4-4 0,-1 6-4 15,0 3-3-15,1 7-16 0,0 1 14 0,-2 3-1 16,-1-2-8-16,1 2 7 0,-2 1-9 16,-1-9-4-16,-1 0 1 0,-2-2-10 0,-1-3 11 15,-1 1 2-15,1-5-6 0,-3 1 6 0,-3-5-3 16,2-4 0-16,-4-2-1 0,0-3-31 15,-1-3 13-15,13-4 0 0,-36-8-5 0,10-5 7 16,1-6 2-16,-2-5 0 0,-2-14 2 0,1-6-6 16,-2-5 11-16,5-6 3 0,1-3 5 0,4-5-3 15,4 0 6-15,5 2 6 0,5 3 15 0,3 12-3 16,5 0 23-16,0 8-24 0,5-1 13 0,2 7-15 16,2 3 5-16,2 5-12 0,1 6 5 0,1 3-20 15,6 2 23-15,1 8-14 0,2 1 6 0,3 5-10 16,4 6 12-16,3 2-10 15,1 8 10-15,0 2-24 0,7 10 28 0,-2 2-22 16,-1 3 12-16,0 4-13 0,-2 2 10 0,-3 4-4 16,-2 1 4-16,-1 3-34 0,-4 1-31 0,-2 0-27 15,-2 1-32-15,-5-1-34 0,-3-9-24 0,-3-2-51 16,-3-3-220-16,-4-3 133 0</inkml:trace>
  <inkml:trace contextRef="#ctx0" brushRef="#br0" timeOffset="30064.02">18537 13659 529 0,'-9'-8'411'15,"9"8"-119"-15,-8-15-59 0,8 15-77 0,-1-18-31 16,2 7-41-16,3 1-3 0,3-4-13 0,3-3-19 16,1 2-5-16,5-2-10 0,3 0-6 0,1 0-8 15,3-1-19-15,0 0-19 0,4 2-23 0,-1 1-6 16,1 0-22-16,-1-1 16 0,1 3-20 0,-1-3 25 15,-3 2 9-15,-3 5 7 0,-1-2 9 16,-3 1 2-16,-1 2 7 0,-3 1 10 0,-3 2 10 16,-9 5 9-16,15-11 8 0,-15 11 15 0,10-6-17 15,-10 6 0-15,0 0 1 0,11-5 6 0,-11 5-14 16,0 0 5-16,0 0-8 0,0 0 8 16,7 13-17-16,-7-13 7 0,1 14-9 0,-1-14 5 15,4 19-7-15,-1-6 6 0,-1 0-6 0,5 3 11 16,0-2-12-16,0-1 6 0,3 3-6 0,1-4 8 15,-1 1-9-15,2-2 8 0,-1-3-5 16,1 0 8-16,-12-8-12 0,24 6 5 0,-24-6 1 16,24 0 2-16,-24 0-11 0,27-8 13 0,-14 2-6 15,-1-1 9-15,-1-1-11 0,-2-3 8 0,-1 3-5 16,-3 1 16-16,1-3 20 0,-6 10 15 0,8-14-4 16,-8 14-5-16,4-13 14 0,-4 13-14 0,4-11 18 15,-4 11-33-15,0 0 12 0,4-11-29 0,-4 11 8 16,0 0-18-16,0 0 19 0,0 0-22 15,0 0 19-15,16 4-5 0,-16-4-1 16,14 11-3-16,-4-4-9 0,-1 1 12 0,2 1-4 16,1-2-6-16,0 0 1 0,-2-1 0 0,3-2-1 15,-13-4 1-15,23 3 0 0,-23-3 2 0,22-3 1 16,-7-1-9-16,-2-3-4 0,2-5-6 0,-3-1-6 16,0-4-8-16,-3-1 6 0,0-5-1 0,-1-8 14 15,-3-1-11-15,-1-5 11 0,-4-4-6 0,-3-2 12 16,-2-3-7-16,-1-1 4 0,-2 2 3 0,0 1 23 15,-2 4 6-15,1 4 15 0,0 4 0 0,-1 8-2 16,4 6-3-16,-1 0-20 16,1 5 8-16,1 4-4 0,5 9-8 0,-10-8-36 15,10 8 39-15,0 0-1 0,-7 13-4 0,5-1-23 16,2 5 17-16,1 7-18 0,1 5 27 0,4 7-26 16,0 0 26-16,0 6-27 0,3-2 22 0,0 2-27 15,0-3-4-15,0 1-10 0,0-2-10 0,1-4-11 16,-2 2-11-16,0-5 4 0,-2-1 3 0,-1-7 3 15,-1-1 4-15,0-6-8 0,-2-3 25 0,0-1-5 16,-2-12 5-16,0 14-40 0,0-14 20 16,0 0-35-16,0 0 41 0,0 0 7 0,0 0 18 15,-6-7-10-15,6 7 38 0,-1-19-10 0,1 5 29 16,0 2-10-16,3-4 19 0,-1-1-18 16,2 1 20-16,3-3-11 0,-4 4-5 0,5-2 1 15,2 0-5-15,1 2-11 0,-2 1 5 0,3 2 0 16,-3-1 1-16,3 5-7 0,-5 0 2 0,2 0-3 15,-9 8 0-15,15-9 0 0,-15 9-2 0,13-3 12 16,-13 3-10-16,0 0-3 0,18 1 3 0,-18-1 5 16,10 11 7-16,-4 0 2 0,-1-2-3 15,0 5 7-15,0 1-16 0,-1 0 21 16,0 1-21-16,-2 1 12 0,3 0-14 0,-1 0 10 0,0-1-8 16,2 0 9-16,-2 0-17 0,3-1 11 0,0-2-9 15,-2 0 10-15,4-1-10 0,-2-2 9 0,0-3-5 16,1-1 10-16,-8-6-13 0,18 4 14 15,-18-4-5-15,20 0 10 0,-20 0-11 0,20-10 8 16,-9 2-15-16,-1-5 17 0,1-2-9 0,-1-2 7 16,-3 0 15-16,-3-4 3 0,0 1 6 15,-1 2-8-15,-5-2-15 0,0 0-10 0,-3-1 18 16,-3 3-8-16,-2 0 1 0,-2 3 6 0,1 2-12 16,-6 1 2-16,-1 3-22 0,3 5 28 0,-3 1-19 15,1 2 2-15,17 1-11 0,-33 1-17 0,15 3-21 16,4-1-39-16,0 4-7 0,4-2-29 0,1 0-33 15,0 2-40-15,9-7-251 0,-10 10 135 0</inkml:trace>
  <inkml:trace contextRef="#ctx0" brushRef="#br0" timeOffset="30573.99">19948 13072 228 0,'0'0'423'0,"14"-5"-142"15,-14 5-67-15,0 0-44 0,0 0-34 0,13 5-41 16,-13-5-23-16,0 0-4 0,9 8-18 0,-9-8-13 16,7 9-4-16,-7-9-8 0,9 15-5 15,-9-15-3-15,12 14-5 0,-6-5 2 0,2-2-6 16,-1 1-5-16,1 0 2 0,-1 1-3 16,1-4 0-16,1 1 3 0,-9-6-7 0,13 6 2 15,-13-6-15-15,14 5 8 0,-14-5 4 0,0 0-3 16,23-5 3-16,-23 5-5 0,14-9 8 0,-14 9 5 15,14-11-4-15,-14 11 6 0,9-13 5 0,-9 13 15 16,9-10 12-16,-9 10 10 0,5-8-3 0,-5 8 6 16,0 0-25-16,8-10 2 0,-8 10-11 0,0 0 4 15,0 0-14-15,0 0 3 0,0 0-7 16,8 7 11-16,-8-7-20 0,3 11 12 0,-3-11-9 16,8 17 6-16,-3-8-6 0,0-2 0 0,3 2 0 15,-2-2 12-15,2 0-14 0,2 0 8 16,-1-3-8-16,-9-4 8 0,20 5-9 0,-20-5 4 15,21 0-7-15,-21 0 18 0,26-9-12 0,-11 3 5 16,-1-5-4-16,1-1 6 0,-3-1-14 0,1-5 11 16,-2 0-2-16,-2-4 12 0,-1 1-15 0,-1-3 8 15,-3-1-8-15,-3 4 12 0,-2-1-4 16,0 2 0-16,-5-1 8 0,-1 4 16 0,-2 1-10 16,-2 8-4-16,-3 0-15 0,-2 5 13 0,16 3-18 15,-35 1 15-15,14 5-27 0,3 1 17 0,-1 1-38 16,1 2-36-16,4-1-24 0,3-1-31 0,3 0-30 15,1 1-18-15,7-9-43 0,-6 9-216 0,6-9 156 16</inkml:trace>
  <inkml:trace contextRef="#ctx0" brushRef="#br0" timeOffset="30737">20433 12864 457 0,'0'0'350'15,"22"-5"-95"-15,-22 5-57 0,17-2-27 0,-17 2-51 16,16 2-13-16,-16-2-9 0,13 5-12 0,-3 2-10 15,-5 1-16-15,2 1-10 0,-1 3-14 0,3 0-6 16,-4 1-8-16,4 5 3 0,-1-2-11 0,-1 4-25 16,1-4-35-16,-1-2-54 0,-2-1-55 0,0-2-68 15,0-1-255-15,-1-1 82 0</inkml:trace>
  <inkml:trace contextRef="#ctx0" brushRef="#br0" timeOffset="30899.99">20514 12691 493 0,'-7'-11'395'16,"1"4"-115"-16,0 0-90 0,6 7-70 0,-12-10-87 15,12 10-21-15,-9-5-48 0,9 5-1 0,0 0-56 16,0 0-26-16,0 0-242 0,0 0 230 16</inkml:trace>
  <inkml:trace contextRef="#ctx0" brushRef="#br0" timeOffset="31331.99">20708 12804 258 0,'0'0'376'0,"15"10"-113"0,-15-10-86 15,13 9-19-15,-6-2-28 0,0 0-23 0,1-1-29 16,-2 1-13-16,2 2-16 0,-2-2-2 16,3 1-12-16,0 1-11 0,0 1-1 0,1-2-6 15,-1 3-4-15,0-1-4 0,1-2-16 0,-2 1 6 16,0-3-8-16,-2 0-4 0,-6-6 0 0,12 13 3 15,-12-13 1-15,6 8-10 0,-6-8 17 0,0 0-2 16,0 0 5-16,0 0 11 0,0 0 10 16,0 0 11-16,0 0 6 0,0 0-2 0,0 0 4 15,-3-16 8-15,3 16-26 0,-2-17-7 0,1 7-1 16,1-2-6-16,2 0-5 0,-1-4-10 16,5-1-12-16,-1-1-9 0,3-3-34 0,3 2-11 15,-1-2-34-15,3 3 19 0,1 1-24 0,1-1 36 16,-2 2-37-16,1 1 43 0,0-1-14 0,-1 6 49 15,-2-1-23-15,0 3 50 0,-2 0-7 0,-1 2 57 16,-8 6-17-16,15-9 39 0,-15 9-18 0,11-7 29 16,-11 7-13-16,0 0 17 0,0 0-19 15,18 0-10-15,-18 0 9 0,0 0-4 0,12 7-12 16,-12-7-8-16,7 10-7 0,-7-10 9 0,8 17-23 16,-6-5 7-16,2-1-11 0,0 2 6 15,-1 0-15-15,2 3 4 0,-3-1-15 0,1 0-19 16,-2-3-44-16,0 2-7 0,1-2-29 0,-1 0-10 15,-1-12-37-15,1 13-45 0,-1-13-142 0,0 0 247 16</inkml:trace>
  <inkml:trace contextRef="#ctx0" brushRef="#br0" timeOffset="32122">21140 12789 415 0,'-4'-17'204'15,"-4"-7"-55"-15,1-4-7 0,-3-2-56 0,1-3 13 16,1 1-21-16,0 0 7 0,1 3-8 0,0 6 3 16,2 0-17-16,3 6-14 0,-2 3-9 15,1 2-9-15,2 0-16 0,1 12-4 0,-3-13-4 16,3 13-1-16,4-9-9 0,-4 9-7 15,0 0-19-15,0 0-19 0,18 0-14 0,-18 0 2 16,19 6 6-16,-6 1 8 0,1-1 16 0,0 1 3 16,3 2 7-16,-2 0 9 0,0 1 27 0,0 1-3 15,0-1 44-15,-4 1-23 0,2 0 28 0,-4 1-16 16,1 2 9-16,2-2-11 0,-3 5 13 0,-3-2-16 16,3 2 4-16,-1 0-19 0,-1-1 6 15,-3 1-15-15,3 0 6 0,-2 0-12 0,1-2 2 16,-1-1-12-16,0-1 10 0,-1-1-13 0,1-2 10 15,-1-1-7-15,4 0 1 0,-8-9 1 0,9 10-19 16,-9-10 15-16,0 0-3 0,15 3-11 16,-15-3 15-16,14-8-10 0,-8 1 12 0,2 0-1 15,0-2-1-15,-1-2-10 0,1 0 16 0,1 1-14 16,1-2 17-16,-1-1-11 0,2 1 10 0,1-2-10 16,-2 1 8-16,2 4-11 0,-2-1 12 0,2 1-14 15,-1 1 17-15,1 1-13 0,-1-2 10 16,3 4-12-16,-2-2 8 0,-1 2-10 0,1 2 14 15,-1-1-15-15,3 0 14 0,-1 0-23 0,4 1-3 16,-3 1-32-16,2-4 12 0,-2 3-32 16,2-1 21-16,-2-1 1 0,1-1-1 0,1 1 6 0,-1-4 4 15,0 2 4-15,3-3 3 0,-5 3 7 0,1-4 3 16,-1 0 8-16,1-1 6 0,-3 0 9 16,-2-1 5-16,1 4 13 0,-3-3 22 0,-1 4 26 15,-1-1 27-15,-5 9-3 0,10-13 0 16,-10 13-15-16,4-10 1 0,-4 10-15 0,0 0-4 15,0 0-4-15,0 0-7 0,0 0-5 0,0 0-9 16,0 0-7-16,9 8-4 0,-9-8-2 0,3 18-10 16,-2-4 4-16,4 0-7 0,3 5 4 0,-2 1-8 15,3-1 7-15,4 8-2 0,2 2 3 0,1 1-8 16,3-2 0-16,1 4 0 0,6 6 8 0,-1 1 19 16,4 1-18-16,1 0 26 0,-2-2-22 0,3 4 14 15,0-2-6-15,1-1-1 0,0 3-20 0,1-1 14 16,-3 0-28-16,-1 2 28 15,-1-1-22-15,-1-1 21 0,-8-6-5 0,0 0 1 16,-4-1 1-16,-2 0-17 0,-3-1 7 0,-4-1-10 16,-3-8 24-16,-2 0-22 0,-2-1 15 0,-3-4-15 15,-1-3 17-15,-3-1-8 0,-4-1 28 0,-3-2-9 16,-1-4 41-16,-4-1-38 0,-2-5 47 0,-4-2-31 16,-2 0 51-16,-6-6 10 0,-1-2 4 0,-2-2-5 15,0-2 0-15,1-2-8 0,2-2 34 0,-1-2-53 16,3 1 36-16,2-4-64 0,0 0-7 15,6-3-10-15,1 0-10 0,4-3-3 0,2-2-13 16,6-3 1-16,3 0-28 0,4-3-12 16,4 0-60-16,4-2-6 0,6-2-59 0,0 0-1 15,10-7-41-15,0 3-61 0,6-1-32 0,2 1-397 16,1 1-222-16</inkml:trace>
  <inkml:trace contextRef="#ctx0" brushRef="#br0" timeOffset="32272.99">22626 12406 457 0,'0'0'484'0,"11"-11"-93"0,-11 11-133 16,6-8-28-16,-6 8-80 0,0 0-11 0,2-11-53 15,-2 11 2-15,0 0-66 0,1-10-50 0,-1 10-85 16,0 0-83-16,0 0-121 0,3-15-168 16,-3 15 65-16</inkml:trace>
  <inkml:trace contextRef="#ctx0" brushRef="#br0" timeOffset="32780">18979 14415 482 0,'-15'1'484'15,"15"-1"-83"-15,-22 1-141 0,22-1-27 0,0 0-78 16,-23 0-3-16,23 0-61 0,0 0 3 0,7-12-40 15,9-2 20-15,11-1-43 0,14-11 28 0,11-1-8 16,11-5-11-16,7-4-34 16,30-12 32-16,7-3-38 0,13-4 30 0,8-4-34 15,7-2 34-15,6-3-39 0,11-2 39 0,5-3-40 16,4 2 34-16,4-1 4 0,-3 1-4 0,2 0-15 16,-3 2-30-16,-3 4 34 0,-11 0-33 0,-5 6 39 15,-13 1-39-15,-9 4 41 0,-10 5-36 0,-11 4 40 16,-27 11-35-16,-8 4 47 0,-9 3-42 0,-6 4 51 15,-16 4-19-15,-3 3 40 0,-9 3-3 0,-3 1 24 16,-4 1-17-16,-5 0 15 0,-9 7-17 0,14-9-7 16,-14 9-18-16,8-8 3 0,-8 8-22 0,0 0 6 15,6-7-22-15,-6 7 8 0,0 0-25 16,0 0-25-16,4-8-44 0,-4 8-1 16,0 0-63-16,0 0 16 0,0 0-50 0,10 8-56 15,-10-8-62-15,0 0-441 0,4 12-259 0</inkml:trace>
  <inkml:trace contextRef="#ctx0" brushRef="#br0" timeOffset="35890.99">24398 12433 58 0,'0'0'664'0,"-24"-1"-237"15,24 1-115-15,-20-3-60 0,20 3-79 0,-16-3-10 16,16 3-63-16,0 0-2 0,-15-6-42 15,15 6 16-15,0 0-41 0,9-11 22 0,2 6-36 16,11-6 25-16,9 1-32 0,7-5 22 0,18-2-29 16,10-3 31-16,9-3-43 0,34-9 39 15,7-1-34-15,9-3 33 0,8-3-34 0,14-3 35 16,10-1-37-16,9-3 34 0,9-3-7 0,2-1 41 16,10-1-65-16,4 0-25 0,-1 0 18 0,3 0-30 15,5-1 27-15,-3 0-23 0,0 2 24 0,-2-1-26 16,2 1 41-16,0 1-28 0,-2 1 27 0,-2 1-27 15,-5 4 29-15,0 1-22 0,-6 2 25 0,-3 2-6 16,-10 3 9-16,-8 3 7 0,-7 2-34 16,-7 3 31-16,-7 2-30 0,-14 2 32 0,-4 0-32 15,-30 6 23-15,-5 3-22 0,-4-1 35 16,-6-2-31-16,-4 4 26 0,-6-3-28 0,-5 3 12 16,-5-1-11-16,-13 5-6 0,-3-1 14 0,-3 1 2 15,-4-2 2-15,-9 4 5 0,0 0-3 0,-5 0 5 16,-1 2 4-16,-4-2 3 0,-2 3-3 0,-11 4 4 15,17-7 12-15,-17 7-4 0,14-8-2 0,-14 8 0 16,11-8 1-16,-11 8 0 0,0 0 4 16,12-8-3-16,-12 8-5 0,0 0-9 0,9-4 6 0,-9 4-1 15,0 0-4-15,0 0 0 0,9-7-3 16,-9 7-1-16,0 0-1 0,0 0-1 16,0 0-11-16,11-5 13 0,-11 5 3 0,0 0-4 15,0 0-4-15,0 0 2 0,0 0-2 0,0 0 0 16,17-2 1-16,-17 2-9 0,0 0 14 0,0 0-4 15,0 0 0-15,0 0 1 0,0 0 0 0,0 0 1 16,0 0-20-16,18-3 26 0,-18 3-12 0,0 0 13 16,0 0-3-16,16-1-1 0,-16 1 3 0,0 0-3 15,18-4 2-15,-18 4 1 0,0 0 2 0,15-4-10 16,-15 4 12-16,8-6-1 0,-8 6 0 0,0 0-1 16,10-9-2-16,-10 9 0 0,9-7 2 15,-9 7-5-15,5-10-11 0,-5 10 6 0,6-13-5 16,-3 3-2-16,3-1-5 0,0-1-5 15,3-5 1-15,0 1 3 0,2-3 3 0,3-7-17 16,0 0 60-16,4-3-44 0,-1 2 40 0,-2-4-46 16,4 0 44-16,-3-5-35 0,-1-1 26 0,-2-2-38 15,1-12 37-15,-5 7-36 0,0-11 1 0,-5 6 5 16,2-10 1-16,-4 9 0 0,-2-1 3 0,-1-1-1 16,-1 3 27-16,-3 0-31 0,0 1 47 0,-1 5-45 15,-1 2 45-15,0 4-42 0,-3 3 37 16,2 4-42-16,-1 3 34 0,1 5-35 0,-1 3 27 15,-2 0-29-15,-1 3 39 0,-3 0-41 0,0 3 42 16,-1 2-43-16,-2-2 41 0,-2 4-41 16,-1 1 44-16,-1-1-56 0,-1 6 56 0,-1-4-47 15,-2 4 49-15,2 0-50 0,-3 2 43 0,2 1-41 16,-1 0 35-16,0 4-33 0,0-1 33 0,-1 4-25 16,-5-2 28-16,0 2 1 0,-1 4-5 0,1-2-2 15,-4 3-2-15,0 2-8 0,-3-2 4 0,-5 2-44 16,-6 2 50-16,-7 1-34 0,1-1 36 0,-5 1-37 15,0-2 37-15,-1-2-34 0,-4 2 33 16,-3 0-33-16,-3-3 33 0,-1 2-33 0,-5-2 45 16,-2 1-47-16,-5-1 41 0,-1 0-42 0,-1-1 41 15,1 2-32-15,-3-3 31 0,-1 3-48 0,-1 0 52 16,-4-2-39-16,-21 6 37 0,20-3-38 16,-21 3 34-16,21-5-35 0,-22 6 31 0,2 0-27 15,-2-1 29-15,-1 1-31 0,1 0 38 0,-1 0-35 16,1 1 37-16,1 0-44 0,22-4 41 0,-20 5-41 15,21-5 34-15,-21 4-36 0,20-3 38 0,-16 4-35 16,21-6 41-16,0 3-4 0,1 2-3 16,3-1-2-16,-1-1 1 0,1 1-16 0,-1 0 10 15,-1 4-12-15,1-3-2 0,-23 8-19 0,2 2-3 16,3-2 0-16,-2 0 1 0,-1 3 1 0,0-1-34 16,-2 0 57-16,0-2-44 0,-1 2 47 0,3-1-32 15,1-1 37-15,2 2-28 0,-1-3 25 0,18-4-40 16,-18 7 55-16,-3-4-41 0,21-5 37 15,-18 6-35-15,19-5 32 0,-1-1-32 0,0 2 23 16,-21 3-19-16,22-5 29 0,-24 5-34 0,4-1 32 16,17-4-2-16,-20 3-1 0,21-3-1 15,-18 6-25-15,-2-2 29 0,1 1 3 0,0 0-8 16,0 0 2-16,0 0-1 0,-2 1-2 0,4 1 0 16,0-1 1-16,1 3-31 0,-2 0 35 0,3 0-24 15,-1-1 27-15,0 3-27 0,-1-2 29 0,5 3-60 16,16-7 66-16,-17 5-37 0,18-5 33 0,-19 3-28 15,19-3 34-15,-19 4-31 0,18-5 30 0,-18 6-32 16,20-7 30-16,-2 2-35 0,-18 4 37 16,21-5-2-16,-1 2-5 0,-20 3-6 0,-1 0 0 15,21-4 0-15,-18 8 0 0,0-2-4 16,19-4-8-16,-15 7 14 0,16-6-1 0,-18 5-29 16,21-4 29-16,-20 6-24 0,20-7 25 0,-3 1-17 15,-16 5 9-15,21-5-30 0,-1-2 44 0,2 1-29 16,0 1 34-16,0-2-31 0,1-1 28 0,0 1-30 15,2 2 19-15,-1-3-16 0,-1 1 28 0,0-2-30 16,0 4 26-16,2-2-3 0,2 0-1 16,-1 0-4-16,2 2 34 0,-1-2-38 0,3 2 2 0,-1-2-4 15,0 2-21-15,3 0 28 0,-3 0-25 0,2-1 27 16,2 0-25-16,2 4 12 16,0-5-14-16,2 2 34 0,3-2-30 0,2 1 30 15,1-2-27-15,2 0 28 0,3-1-27 0,1-1 17 16,0 1-20-16,5-1 30 0,7-7-28 0,0 4 28 15,2-4-28-15,1 3 27 0,1-3-26 0,2 0 24 16,2 3-28-16,0-4 31 0,5 1-25 0,-1 0 23 16,6-5-27-16,1 2 25 0,1-2-23 0,3 2 15 15,0-2-26-15,4-1 39 0,3 1-26 0,-1-2 50 16,5-2-33-16,-2 5 0 0,3-5-1 16,2 1-11-16,-1 3-14 0,5 2 31 0,0 0-29 15,0-1 28-15,4 4-27 0,0 0 27 0,0-2-25 16,3 2 18-16,0 2-16 0,1-1 31 15,4 3-32-15,-2 0 26 0,4 1-25 0,-1-2 0 16,3 2 3-16,-2 2-8 0,-1-2 13 0,2 2 2 16,-1-3-2-16,2 4 3 0,-1-1 18 0,-2 0-20 15,4 2-1-15,-2-1 19 0,2 1-19 0,-3 2 27 16,0-1-29-16,3 1 27 0,-3-1-31 0,0 1 29 16,-2 1-33-16,2 1 22 0,-1-2-51 15,-3 1 73-15,2 1-37 0,-3-1 29 0,1 0-29 16,-2 2 25-16,0-1-28 0,0 1-8 0,-2 0 11 15,2 0 2-15,-3 0 1 0,2 0 8 0,-1-1-2 16,1 2-9-16,-3-3 4 0,2 0-8 16,-2 2 7-16,0-2 4 0,1 0 3 0,-1 1-1 15,-1-2-2-15,1 1 3 0,-3 0 0 0,2-4-9 16,-2 0 6-16,-2 0 5 0,4 0 27 0,-3 0-35 16,0 0 31-16,0-2-35 0,0 3 30 15,-1-3-31-15,2 0 2 0,-2-1-1 0,0-1 2 16,1-1 0-16,0-3 20 0,1-2-23 0,0 2-5 15,-2-4 9-15,1 0-2 0,0-4 6 0,0 3-1 16,0-4 1-16,3 0 4 0,-3-1-5 0,-5-7-8 16,10 11 10-16,-10-11-5 0,13 8 5 0,-13-8 0 15,13 7 1-15,-13-7 0 0,13 2 1 0,-13-2-13 16,0 0 20-16,21 0-15 0,-21 0 5 16,23-2 2-16,-9-4 13 0,5 0-17 0,2-2-1 15,-2 0-7-15,9-5 43 0,0-1-38 16,3-1 26-16,1-2-37 0,2 0 38 0,5-2-28 15,5-3 26-15,4-3-38 0,0 4 35 0,2-4-49 16,1 3 29-16,0-3-1 0,3 1 2 0,0-1 2 16,0 1-2-16,0-1-7 0,2-1 5 0,2 2 6 15,-1-1 4-15,2-1-3 0,5-1 0 0,0-3-4 16,3 3 0-16,3-5-8 0,1 3 7 0,2-3 3 16,2 1 0-16,17-8 30 0,-17 6-37 0,1 1 28 15,20-6-1-15,-19 5-41 16,20-5 44-16,-1 1-27 0,-17 9 21 0,19-11-30 15,-20 12 29-15,21-7-30 0,-21 8 36 0,1-3-37 16,4 4 30-16,17-8-31 0,-17 7 2 0,19-7 4 16,0 0 0-16,-1 4 2 0,-19 0 3 0,21-5 20 15,-3 2-23-15,1-2 30 0,4 0-35 0,-2 1 32 16,3-1-34-16,-1 0 32 0,1 0-33 0,-1 2 31 16,-3-1-2-16,4 1-2 0,-2 1 1 0,2 0-2 15,0-1-33-15,1 1 34 0,-6 1-31 16,3 0 22-16,-21 5-21 0,20-7 37 0,1 3-35 15,0-2 34-15,1-1-35 0,-2-1 33 0,-1 3-33 16,-1-3 8-16,-3 1-5 0,-15 4 36 16,18-4-33-16,0-2 30 0,-3 2-33 0,2-2 30 15,1 1-32-15,-20 4 31 0,18-4-13 0,-20 7 9 16,3 0-1-16,-2-1 15 0,1-2-21 0,2 3-3 16,-2 1-1-16,-1-1 2 0,-2 0-39 0,0 1 45 15,-2 1-47-15,-5 0 53 0,1-1-32 0,-5 1 32 16,-3 0-32-16,0 2 32 0,-4-2-40 15,-2 2 44-15,-2-1-40 0,-3 2 42 0,-2-2-36 16,-2 3 34-16,-4-2-34 0,-8 5 33 0,0 0-34 16,-4-1 22-16,-1 3-25 0,-2 0 40 0,-2 1-34 15,-3-1 34-15,-7 5-34 0,0-1 33 0,-2 3-35 16,-4 0 25-16,-1 3-26 0,-4-1 42 16,-7 6-38-16,14-10 35 0,-14 10-36 0,8-8 42 15,-8 8-46-15,0 0 26 0,2-11-22 0,-2 11 34 16,0 0-37-16,-5-11 37 0,5 11-37 0,-7-8 37 15,7 8-34-15,-12-6 24 0,12 6-23 16,-15-7 34-16,15 7-34 0,-19-7 38 0,19 7-39 16,-22-5 37-16,22 5-37 0,-23-7 38 0,23 7-39 15,-26-6 17-15,10 2-15 0,-5-1 35 0,0 0-42 16,-5-2 5-16,-7-1-65 0,-2-1-122 0,-7 0-86 16,-5 1-319-16,-16-1-138 0</inkml:trace>
  <inkml:trace contextRef="#ctx0" brushRef="#br0" timeOffset="36851">17644 13895 33 0,'-14'5'685'0,"-3"1"-280"0,4 0-55 15,13-6-127-15,-21 5-14 0,21-5-65 0,-16 5 3 16,16-5-70-16,-14 4 15 0,14-4-53 16,0 0 25-16,0 0-41 0,0 0 26 0,0 0-43 15,7-10 31-15,4 3-38 0,7-2 27 0,1-3-36 16,8-1 36-16,1-4-41 0,0 4 13 0,4-3-47 15,-1 2-39-15,-2-1-49 0,1-1-43 16,-4 3-65-16,-2-1-74 0,-5 2-150 0,-4 0 95 16</inkml:trace>
  <inkml:trace contextRef="#ctx0" brushRef="#br0" timeOffset="37014.99">17748 13633 372 0,'0'0'581'0,"-20"-4"-147"16,20 4-116-16,-19-3-99 0,19 3-7 15,0 0-82-15,-18-2 9 0,18 2-64 16,0 0 19-16,0 0-61 0,-15 5 31 0,15-5-52 16,-3 12 36-16,5 1-45 0,0 3 35 0,4 5-44 15,-2 3 24-15,3 1-48 0,-1 7 27 0,0 1-54 16,2 3-15-16,-4 2-63 0,0 0-102 0,0 3-29 16,-4 1-306-16,0 0-94 0</inkml:trace>
  <inkml:trace contextRef="#ctx0" brushRef="#br0" timeOffset="37591">13726 15208 347 0,'-17'3'425'0,"-2"-2"-118"0,19-1-54 16,-28 3-46-16,28-3-34 0,-19 1-43 0,19-1-23 15,0 0-30-15,-22 0 1 0,22 0-30 16,0 0 0-16,0 0-16 0,-2-9 4 0,9 2-20 16,7-6 8-16,9-4-11 0,4-3 18 0,6-1-26 15,12-8 22-15,1 0-22 0,4 0 15 0,-1-1-21 16,2 0-8-16,-2 0 8 0,0 1-1 0,-2 3-7 15,-3 1-18-15,-2 1-31 0,-9 5-34 0,-4 2-40 16,-2 2-26-16,-4 1-34 0,-5 4-16 16,-6 2-243-16,-2 1 128 0</inkml:trace>
  <inkml:trace contextRef="#ctx0" brushRef="#br0" timeOffset="37771.99">14325 14757 374 0,'0'0'380'0,"-16"5"-95"0,16-5-40 0,-18 10-48 15,6-4-57-15,5-1-26 0,-2 3-23 0,0 1-21 16,-1 3-17-16,3-2-16 0,-2 8-1 0,5 0-7 15,-2 3-8-15,3 2-3 0,2 4-2 0,1 1 0 16,3 6-5-16,1 5-11 0,2-3 8 0,0 5-11 16,2-1-13-16,0 0-22 0,3 1-20 0,-2-2-25 15,3-1-17-15,0-2-18 0,1-2-19 16,0-3-27-16,-3-1 5 0,2-4-212 16,-4-6 223-16</inkml:trace>
  <inkml:trace contextRef="#ctx0" brushRef="#br0" timeOffset="37940.01">14237 15694 35 0,'-13'6'489'0,"-2"-1"-140"16,3-2-80-16,12-3-28 0,-20 5-46 0,20-5-35 15,-19 4-36-15,19-4-9 0,0 0-27 16,-17 2-12-16,17-2-17 0,0 0-17 0,-9-7-10 16,9 7-26-16,4-10 18 0,1 2-4 0,3-3-2 15,6-6-10-15,5-2 5 0,4-3-7 0,3 1-6 16,2-4-28-16,8-6-35 0,1-1-54 15,1-2-60-15,2 0-83 0,-1-2-245 0,1-1 32 16</inkml:trace>
  <inkml:trace contextRef="#ctx0" brushRef="#br0" timeOffset="38328.99">14844 14723 391 0,'0'0'479'0,"-14"-8"-147"0,14 8-67 0,-22-2-74 15,8 5-39-15,0 3-31 0,-5 3-24 0,4 2-32 16,-2 4-2-16,3 0-13 0,-3 8-8 16,7-3-8-16,0 6 11 0,1-2-27 0,5 2 13 15,4 1-31-15,0 3 30 0,7 4-28 16,0 1 22-16,5-1-26 0,1-2 1 0,3 0 2 16,1-3-2-16,3-3-10 0,2-4 11 0,2-2 3 15,1-3-4-15,0-5 2 0,-1-5 1 0,2-5-1 16,-2-2-1-16,2-5-10 0,1-6 34 0,-1-2-22 15,1-4 14-15,-4-5-24 0,-1-2 21 0,-3-5 3 16,0 0-15-16,-6-5 7 0,0 1-17 0,-7-2 41 16,-2-1-25-16,-4-1 37 0,-3-1-38 0,-3 1 2 15,-4 1 3-15,-4 2-3 0,-4 4-3 16,1 2 5-16,-7 6-3 0,0 1-1 16,-4 6-1-16,-3 7-3 0,5 2-4 0,-4 6 3 15,-9 6-5-15,2 4 5 0,2 1-1 16,-1 3-3-16,4 4-5 15,1 2-15-15,4 0-36 0,3 1-14 0,6 0-34 16,7-4-59-16,3 1-51 0,3-3-28 16,5-3-259-16,0-12 31 0</inkml:trace>
  <inkml:trace contextRef="#ctx0" brushRef="#br0" timeOffset="38612.99">15428 14466 510 0,'0'0'429'0,"0"-12"-100"0,0 12-84 0,-2-8-42 16,2 8-64-16,0 0-6 0,-7-7-29 0,7 7 2 15,0 0-42-15,0 0 7 0,-10 12-30 16,6-4 22-16,-1 6-43 0,4 4-4 0,-2 5-1 16,2 3-4-16,0 3-2 0,2 1-10 0,0 4 6 15,4 3 28-15,3-3-35 0,1-1 26 0,1-4-31 16,5 0 28-16,1-3-30 0,3-2 17 0,1-4-18 15,1-3 21-15,2-2-35 0,-2-5 11 16,3-2-34-16,0-5-32 0,0-1-44 0,2-6-29 16,-1 1-31-16,6-6-74 0,-3-1-242 0,-1-3 41 15</inkml:trace>
  <inkml:trace contextRef="#ctx0" brushRef="#br0" timeOffset="38982.99">14389 16107 342 0,'-6'9'518'0,"-1"-2"-159"0,7-7-77 0,-8 10-81 16,8-10-48-16,0 0-19 0,0 0-30 0,10-10-19 16,4-3-17-16,10-7-15 0,4-5-8 0,13-8-7 15,9-4-6-15,3-2 32 0,7-4-38 16,17-11 27-16,5 2-40 0,-1 0-5 16,2-1 6-16,2 1-15 0,2 1 7 0,-1 2-6 0,-2 0 3 15,-16 11 0-15,-2 4 0 0,-2 0-1 0,-1 5 28 16,-8 4-35-16,-4 3 26 0,-14 7-43 15,-5 1 6-15,-4 3-34 0,-9 7-3 0,-19 4 0 16,23 0-21-16,-23 0-17 0,7 11-8 0,-9-1-23 16,-7 7-21-16,-9 3-29 0,-2 4-26 0,-8 2-49 15,-11 3-140-15,-3 4 206 0</inkml:trace>
  <inkml:trace contextRef="#ctx0" brushRef="#br0" timeOffset="39187">14512 16186 495 0,'-8'8'430'16,"8"-8"-148"-16,-11 10-25 0,11-10-102 15,0 0-11-15,0 0-45 0,0 0 8 0,19-8-53 16,1-5 22-16,7-7-47 0,13-7 31 0,3-5-10 16,4-2-17-16,6-3-1 0,1-2 28 0,3-3-37 15,1 1 19-15,0 0-32 0,1 1 19 0,0 1-64 16,-4 3-45-16,-3 2-76 0,-6 3-77 0,-7-1-84 15,-11 11-167-15,-4 1 68 0</inkml:trace>
  <inkml:trace contextRef="#ctx0" brushRef="#br0" timeOffset="39581">12999 15250 345 0,'-8'-20'525'0,"-1"1"-135"0,3 4-123 16,1 1-44-16,1 4-73 0,4 10-6 15,-1-13-50-15,1 13 4 0,0 0-42 0,0 0 13 16,21 7-38-16,-5 6 11 0,4 8-28 0,4 7 3 16,7 10-6-16,2 7-4 0,6 5-1 0,0 9-5 15,14 18-11-15,2 5 35 0,1 2-26 16,3 8 29-16,1 1-32 0,2 4-2 0,0-2 2 16,0 1-2-16,1-2-11 0,-2-3 12 0,-2-1 28 15,-3-4-37-15,-1-3-5 0,-5-5-45 0,-9-15 32 16,-3-5-50-16,-2 0-12 0,-1-9-49 0,-2-6-35 15,-6-5-38-15,-7-13-274 0,-3-5 55 0</inkml:trace>
  <inkml:trace contextRef="#ctx0" brushRef="#br0" timeOffset="40451">13147 15177 71 0,'-6'-19'500'0,"1"-2"-168"0,1 5-79 0,0 0-61 16,4 2-41-16,5-2-38 0,0-1-24 16,4 0-15-16,4-2-25 0,4-2 2 0,4-1-12 15,6-1-8-15,1 0-5 0,12-6-3 0,2 0-5 16,8 0 1-16,3-2-12 0,6-1-16 15,8-2 29-15,3-4-30 0,22-7 28 0,5-5-3 16,0 3-5-16,3-3-28 0,2-3 31 0,9 0-4 16,4-1 9-16,3-5-8 0,0 0 2 0,2-2-2 15,1 1-2-15,2-4-7 0,3 0 10 0,-2 1 1 16,-3 2-6-16,-2 1-2 0,-5-1 0 0,-3 5 2 16,-7 4-5-16,-3-1 11 0,-7 6-5 0,-4-1 10 15,-24 14-14-15,-1 2-2 0,-7-1 2 16,-5 6-2-16,-7 2 2 0,-11 5-10 15,-6 2 13-15,-2 4 5 0,-8 2 6 0,-6 4 2 16,0-2-7-16,-5 3 2 0,-8 7 2 0,10-10-9 16,-10 10 13-16,6-7-4 0,-6 7-1 0,0 0-1 15,6-9 5-15,-6 9-11 0,0 0-3 0,0 0-14 16,7-9 14-16,-7 9-5 0,0 0 2 0,0 0 0 16,12-4 1-16,-12 4 0 0,0 0-1 0,19 0-10 15,-19 0 11-15,16 3-4 0,-16-3 2 0,21 5 23 16,-21-5-29-16,25 9 24 0,-12-4-29 0,0 3 19 15,-2 1-15-15,5 4 27 0,-2-1-31 16,0 4 23-16,0 1-19 0,2 3 16 16,1 5 3-16,1 0-12 0,-1 3-12 0,0 2 30 15,1 4-26-15,4 8 30 0,2 3-26 0,-1 3 34 16,0 1-32-16,-1 3 29 0,4 0-41 0,-3 5 42 16,2 0-31-16,1 1 35 0,-2-2-41 0,3 3 47 15,0-1-39-15,1 1 35 0,-1-1-32 0,2 0 27 16,-1-1-39-16,3-2 40 0,-2 3-39 0,2-3 42 15,1-4-42-15,-3 2 37 0,3-3-41 16,-1 0 41-16,-2-4-45 0,-1-2 46 0,2-1-53 16,-5-1 55-16,0 0-9 0,-6-8-42 0,0 1 43 15,-4-2-45-15,2-1 23 0,-3 1-23 0,-2-1 44 16,0-2-42-16,-3-2 41 0,2-1-43 16,-3-3 43-16,-3-3-42 0,2-1 40 0,0-3-21 15,-3-3 18-15,-1 0-46 0,1-3 47 0,-2-1-38 16,-2-10 40-16,5 17-39 0,-5-17 40 0,3 12-39 15,-3-12 31-15,1 11-36 0,-1-11 50 0,0 10-49 16,0-10 49-16,-4 8-42 0,4-8 40 16,-7 10-42-16,7-10 32 0,-12 9-33 0,2-2 37 15,0-4-34-15,-1 2 10 0,-4 0-2 0,0-1 2 16,-6 3 5-16,0 0 0 0,-5 0-1 0,-2 4-6 16,-4-1 9-16,-4 4-2 0,-10 5 0 0,-5 3-2 15,-5 6 36-15,-4 2-44 0,-7 5 22 16,-21 13-40-16,-4 2 18 0,-6 8-49 0,-7 3-11 15,-6 7-72-15,-7 3-96 0,-5 3-101 0,-2 3-232 16,-5 4-95-16</inkml:trace>
  <inkml:trace contextRef="#ctx0" brushRef="#br0" timeOffset="45092.99">15129 5279 51 0,'0'0'351'0,"-22"0"-111"0,22 0-50 16,-28-2-54-16,28 2-11 0,-29 0-16 0,29 0-15 16,-31-3-1-16,31 3-18 0,-32 0 8 0,13-3-17 15,4 2 7-15,15 1-16 0,-32-3 2 0,15 1-9 16,1-1-5-16,0 2-6 0,-3-1-5 16,2 0-8-16,-2-1-10 0,1 3 3 0,-1-2 1 15,-3 1 0-15,-2 1-9 0,0-1-4 0,-2 1 0 16,-2 1 0-16,0 0 0 0,-3 1-4 0,1-2-2 15,-9 5 4-15,1-5-1 0,0 3-5 0,-2 1-8 16,-2-1 27-16,1-1-9 0,-1 1 6 0,-1 0-7 16,-1 1 2-16,-2 0-1 0,0-1 9 0,-2 1-6 15,0-1 12-15,-2 1-14 0,1-3 14 0,-1 2-10 16,-3 0 4-16,2-1-2 0,-1 0 8 16,-2 0-22-16,-11 3 15 0,-1-4-20 0,0 5 13 15,1-3-14-15,-4 4 14 0,3-3-18 0,-2 2 10 16,2-1-8-16,-1 4 13 0,4-4-22 15,2-1 17-15,10 0 7 0,1 0 12 0,2-4-13 16,-1 3-5-16,2-3-1 0,0 0-2 0,-1 0 0 16,1 0-12-16,0 0 15 0,-2 0-12 0,-1 0 15 15,2 3-4-15,-2-1-1 0,1 1-7 0,-2 3 8 16,3-3-4-16,0 3 5 0,1 0-3 0,1-1 17 16,1 3-21-16,3-2 2 0,0 2 15 0,4-1-17 15,2-2 1-15,0 2 1 0,4 0 0 0,4-2 0 16,1 0-3-16,2 0-1 0,1-1 7 0,-2 1 7 15,4-3-4-15,-2 2-5 0,0 0 2 0,1-2-1 16,-1 1 2-16,0 1 0 0,0 1 5 16,0-3-7-16,-2 1 3 0,2 0-1 0,0-1-2 15,-2 0-6-15,1 2 7 0,-1-3-1 16,1-1 5-16,1 3-10 0,3-3-2 0,-1 1 23 16,4-1-28-16,-2 3 1 0,-1-3 0 0,3 1 1 15,0-1-1-15,18 0 2 0,-32 2-17 0,32-2 18 16,-30 0 0-16,30 0 4 0,-32 0-8 0,32 0-5 15,-31-2-1-15,12 2 3 0,19 0-1 0,-34 0-4 16,34 0 3-16,-36 0-2 0,18 0 5 0,0 2-1 16,-1-2 2-16,1 1 0 0,0 3 2 0,-1-2 0 15,2-2 6-15,-1 1-8 0,3 1 5 0,15-2-5 16,-29 4 6-16,29-4-4 0,-29 2 7 16,29-2-4-16,-26 3 6 0,26-3-5 0,-26 5 6 15,26-5 0-15,-23 4-10 0,23-4-1 0,-24 4 10 16,24-4-12-16,-23 4 4 0,23-4-11 0,-22 3 18 15,22-3-8-15,-20 4 11 0,20-4-11 0,-21 6 8 16,21-6-7-16,-16 2 7 0,16-2-4 16,-16 2 10-16,16-2-6 0,-15 3 6 0,15-3-16 15,0 0 11-15,-19 1-12 0,19-1 13 0,0 0-13 16,-19 1 13-16,19-1-14 0,0 0 15 16,-22 6-11-16,22-6 14 0,-14 1-9 0,14-1 6 0,-18 4 1 15,18-4 0-15,-15 7-15 0,15-7 11 0,-18 6-15 16,18-6 31-16,-17 5-24 0,17-5 13 15,-18 5-15-15,18-5 25 0,-16 7-27 0,16-7 14 16,-14 2 12-16,14-2-16 0,-13 5-12 0,13-5 19 16,0 0-19-16,-19 4 12 0,19-4-11 0,-14 4 18 15,14-4-13-15,-16 4 15 0,16-4-17 0,-16 10 17 16,7-6-13-16,0 3 13 0,1-2-17 0,-1 2 20 16,0 0-17-16,1 2 19 0,0 1-19 0,1-1 15 15,1 4-14-15,-2-2 8 0,3 2-3 0,-3-1 13 16,3 2-16-16,0-1 18 0,2-1-18 0,2 0 25 15,-1 0-21-15,-1 0 8 0,3 2-11 16,-1-1 17-16,1 0-16 0,1 1 11 16,-1-1-9-16,3 1 14 0,-1 2-11 0,1 1 17 15,-2-1-16-15,3-1 14 0,1 2-12 0,-1-3 2 16,2 1 4-16,1 2-4 0,0-2 13 0,0 1-8 16,2-1 3-16,-3-1-5 0,3 1 1 0,0 0 3 15,0-1-5-15,-1-1 1 0,1 0 3 0,2 0 2 16,-2-2 2-16,0 0-2 0,1 0 1 0,0 0 4 15,1-2-1-15,1 1 1 0,-3-2 3 0,2 0-5 16,1-1-3-16,-3 1 2 0,3-3-3 0,-2 0 2 16,0 2-1-16,-10-7 7 0,22 8 0 0,-22-8-2 15,24 5-5-15,-24-5 3 0,23 1-2 0,-23-1 5 16,28-1-6-16,-10 0-3 0,-1-2-2 16,3-4-2-16,3 2 13 0,-2 0-10 0,3-2 10 15,0 0-14-15,-1 0 17 0,4-1-21 0,2-1 4 16,-4 2-1-16,2 2 3 0,-2-2 5 15,2 1 5-15,1 2 14 0,0-2-25 0,0 0 24 16,2 3-24-16,-1 1 1 0,2-1-1 0,-2 1 7 16,8-1-2-16,-7 0-1 0,5 2 3 0,1-2-26 15,1 2 20-15,0-3 7 0,-1 2 5 0,1 0-2 16,-1 2-2-16,2-5-2 0,0 4-2 0,2-1 0 16,-4 0-2-16,5-1 0 0,-3 2-2 15,1 0-3-15,1-1 3 0,-3 2 29 0,2 0-38 0,-1 0-9 16,4 2 11-16,-5-2 3 0,3 1-1 15,-2 0-43-15,2-1 50 0,-2 1 7 0,1 3-8 16,0-3 7-16,1 0-6 0,-2 0 1 0,1-1 1 16,0 2 0-16,1 1-2 0,-2-3-1 0,3 0 0 15,-3 0-1-15,2 0-27 0,1 0 78 0,-2-5-61 16,4 5 40-16,-1-2-48 0,1 1 2 0,-2-3 4 16,2 2 1-16,1-1 2 0,-2 3-1 0,2-3 3 15,-2 1-2-15,-1 0 0 0,-2 1 1 0,0 1 1 16,-1-1 0-16,-6-1-10 0,-3 1 9 15,2 0 3-15,-2-1 0 0,1 2 1 0,-2 0-3 16,-3 0 4-16,4-2-3 0,-4-1 1 16,2 1 0-16,-2 0-2 0,2 1 1 0,1-5 1 15,-1 3-1-15,-1-2 1 0,2 1 0 0,0-2-12 16,5 2 11-16,2-1 0 0,-2 0 0 0,-4 2-2 16,3-3-25-16,-2 3 34 0,-2 0-31 0,1-1 32 15,-2 3-29-15,1-3 33 0,2 1-32 0,-2 3 25 16,0-5-21-16,-1 5 37 0,1-3-44 0,0 2 37 15,0-2-30-15,0 1 32 0,-1-1-37 0,1 1 38 16,0-2-33-16,0 1 32 0,-1-2-2 0,1 2-3 16,4-2-5-16,1 1 0 0,-5-1-2 0,2 2-29 15,-1-3 32-15,-1 3-35 0,2 0 40 0,-1 1-39 16,-1-1 43-16,2 2-35 0,-2-2 34 16,0 2-34-16,0 1 34 0,0-2-32 0,0 2 32 15,0 0-31-15,-1-2 23 0,1 2-23 16,-1-3 32-16,1 3-32 0,0 0 32 0,0-3-32 15,-1 2 33-15,1 0-35 0,-1-3 36 0,1 1-33 16,-3 3 32-16,1-5-35 0,1 1 36 0,-1 0-33 16,-1 0 23-16,1 3 0 0,-2-3 10 0,-1 0-3 15,-4-1-6-15,4 4-4 0,3-1 5 0,-4-2-35 16,1 2 37-16,-4-1-34 0,0 3 42 0,0-3-42 16,-1 1 34-16,2 0-32 0,0 0 35 0,-2-1-33 15,-1 2 31-15,1-1-34 0,0 2 40 0,-18 0-42 16,30-5 42-16,-30 5-36 0,28-3 36 15,-28 3-35-15,25-4 36 0,-25 4-37 0,26-5 36 16,-26 5-33-16,18-2 30 0,-18 2-28 0,16-4 29 16,-16 4-20-16,0 0 50 0,18-3-30 0,-18 3 31 15,0 0 8-15,0 0 0 0,17-4-21 0,-17 4 25 16,0 0-25-16,0 0 17 0,0 0-28 0,11-4 14 16,-11 4-23-16,0 0 17 0,0 0-19 15,5-9 14-15,-5 9-21 0,0 0 16 0,0-15-3 16,0 15 17-16,-6-17-19 0,2 5 14 0,-1-3-8 15,-4-4-5-15,-5-7-5 0,0 0-8 0,-8-1-37 16,-7-8-10-16,-7-1-125 0,-6 0-120 16,-13 0-136-16,-6 4-361 0,-13-2-316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11:22.316"/>
    </inkml:context>
    <inkml:brush xml:id="br0">
      <inkml:brushProperty name="width" value="0.05292" units="cm"/>
      <inkml:brushProperty name="height" value="0.05292" units="cm"/>
      <inkml:brushProperty name="color" value="#FF0000"/>
    </inkml:brush>
  </inkml:definitions>
  <inkml:trace contextRef="#ctx0" brushRef="#br0">15661 4535 114 0,'-6'-9'279'0,"1"0"-81"0,-1 1-39 0,1 1-26 16,5 7-395-16</inkml:trace>
  <inkml:trace contextRef="#ctx0" brushRef="#br0" timeOffset="978">15612 4475 971 0,'-6'-5'142'0,"-1"-2"2"0,-2 2-3 0,2-2-24 15,-1 1-18-15,0-1-12 0,8 7-3 0,-15-11-16 16,15 11-3-16,-13-9 8 0,13 9-12 16,-10-8-4-16,10 8-3 0,-9-7-7 0,9 7 14 15,0 0-28-15,-9-10 14 0,9 10-27 0,0 0-7 16,-4-9-3-16,4 9 2 0,9-8-12 15,-9 8 0-15,17-11 11 0,-3 3-7 0,6 1 1 16,0-1 5-16,4-1-8 0,7 0 4 0,-1-2-4 16,2 2 1-16,4 1-2 0,-2 0 22 0,1 2-28 15,-2 0 25-15,2 1-29 0,-5 2 24 0,0 2-20 16,-2 1 24-16,1 1-32 0,-2 2 25 0,-3 2-24 16,1 1 26-16,-2 2-24 0,-2 2 24 0,-3 0-26 15,0 2 25-15,-2 2-24 0,-1 1 21 16,-4 2-18-16,2 3 13 0,-4-1-14 0,-3 4 28 15,2-1-29-15,-4 4 25 0,-2-2-3 0,-2 3 1 16,0 2-1-16,-4 5 2 0,1 2-4 0,-5-1-2 16,-1 2-18-16,0 4 29 0,-2 0-33 0,-3 11 32 15,-3-2-17-15,2 2 31 0,-3 3-11 0,-2-1 10 16,0 1-4-16,1 2 4 0,0-1-4 0,-2 2 46 16,1 3-55-16,1 0 2 0,-2 3 0 0,0-1-3 15,3 1 1-15,0-3-36 0,1-2 36 16,2 2 0-16,1-3-11 0,1-4 6 0,4-11-1 15,4 3 1-15,0-8 46 0,0 3-60 0,2-2 52 16,3-2-56-16,0-1 48 0,4-1-54 16,1-2 50-16,0-2-54 0,4-2 4 0,0-2 2 15,3 2-1-15,-1-5 2 0,3 1 3 0,0-4-6 16,3 3 13-16,-2 0-9 0,4 0 1 0,-2-4 8 16,2 4 0-16,1-2-1 0,0 4 0 0,0-1-1 15,-2-1 0-15,3 5 0 0,-2 0-2 0,-1 0 2 16,1 3-6-16,-2 2 52 0,0-1-54 0,-2 3 51 15,0 3-58-15,-1 0 52 0,-3 4-51 0,-2-1 46 16,-1 1-50-16,-2 1 2 0,1 1 3 16,-5 1 4-16,-1 1 1 0,-2 1 1 0,1-2-3 0,-2 0 9 15,-2-2-18-15,0 2 16 0,-2-2 8 0,-1 1 44 16,2-2-56-16,0 0 45 0,2-1-47 16,-2 1 47-16,3-1-54 0,-2 0 50 15,4 0-52-15,1 2 43 0,2-1-50 0,-1 0 0 16,3 0 6-16,-1 1 11 0,5 0 1 0,-2 3 0 15,4 6 3-15,-1 1 49 0,-2-11-35 0,3 0 46 16,0 1-56-16,1 9 49 0,1-2-4 0,-3 1-59 16,1-7 58-16,-2 1-52 0,-2-1 56 0,0 2-53 15,0-1 47-15,-3 0-54 0,3 0 3 0,-4 0-7 16,1 2 58-16,0-4-55 0,-1 2 48 0,2-3-52 16,-3 1 49-16,2-3-52 0,1 0 49 15,-1-2-2-15,1 4-5 0,3-2-48 0,-2-2 48 0,3 5-53 16,0-6 59-16,1 1-56 0,-1 0 53 15,2 0-61-15,1 2 62 0,-2 0-51 0,1 0 54 16,0 1-55-16,-2-2 53 0,-1 2-54 0,-1-1 54 16,0-1-56-16,-3-3 56 0,0 4-52 15,-3-2 52-15,-1-3-3 0,-1 0-5 0,-2 1-3 16,-1-1-46-16,0 2 49 0,-3-2-49 0,2-1 52 16,-2-1-48-16,1 0 44 0,-1-1-45 0,-1 0 51 15,1 0-51-15,1 0 54 0,-1-1-52 0,1 2 51 16,-2-2-52-16,3-1 53 0,1-5-52 0,2 0 50 15,-1 0-46-15,0-3 45 0,2 3-54 0,2 0 58 16,2-3-53-16,0 2 54 0,-1-3-53 16,2-1 51-16,3 0-3 0,0-3-6 0,1-1-6 15,-2-5 0-15,1 5-5 0,-1-5 2 0,2 0-3 16,-2 1 1-16,-1-1-3 0,-1-3 0 16,1 0-1-16,-2 0 1 0,-1 2-4 0,-1 0-8 15,-2 2 10-15,-4 2-46 0,-5 6 54 0,-9 4-84 16,-6 2-5-16,-13 6-101 0,-7 3-106 0,-11 1-130 15,-8 2-367-15,-24 9-319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19:20.847"/>
    </inkml:context>
    <inkml:brush xml:id="br0">
      <inkml:brushProperty name="width" value="0.05292" units="cm"/>
      <inkml:brushProperty name="height" value="0.05292" units="cm"/>
      <inkml:brushProperty name="color" value="#FF0000"/>
    </inkml:brush>
  </inkml:definitions>
  <inkml:trace contextRef="#ctx0" brushRef="#br0">4177 13987 16 0,'0'0'297'0,"0"0"-79"0,-4-10-58 15,4 10-32-15,0 0-24 0,-1-10-26 0,1 10 14 16,0 0-28-16,-3-9 2 0,3 9 8 0,0 0-5 15,0 0 3-15,0-10-17 0,0 10 2 0,0 0-5 16,0 0-10-16,0 0-5 0,-2-9-12 0,2 9 7 16,0 0-2-16,0 0-4 0,0 0 10 0,0 0-6 15,0 0 2-15,-3-10 5 0,3 10 4 0,0 0 1 16,0 0 4-16,0 0-9 0,0 0 4 16,0 0 3-16,0 0-5 0,0 0-7 0,-5-7-3 15,5 7-1-15,0 0-2 0,0 0-4 0,0 0-2 16,-9-6-2-16,9 6-5 0,0 0-1 0,0 0-12 15,-14-4 9-15,14 4-3 0,0 0 2 16,-17-5 1-16,17 5-4 0,-15-2 1 0,15 2 0 16,-16-1 3-16,16 1-6 0,-17-4-1 0,17 4 2 15,-19 0-11-15,19 0 0 0,-18-2 13 0,18 2-5 16,-18 0 0-16,18 0 3 0,0 0 0 16,-23-1-2-16,23 1 0 0,0 0-2 0,-26 0 2 0,26 0 5 15,-18 1-7-15,18-1-2 0,-19 2-8 0,19-2 12 16,-19 4-5-16,19-4 1 0,-24 5 4 15,24-5-2-15,-23 5 1 0,10-2 0 0,0 1 9 16,13-4-10-16,-24 6 0 0,9-1 0 0,0-1 0 16,0 1-8-16,1 0 11 0,0-3-14 0,0 4 5 15,0-2 12-15,4-1 1 0,-2 1-1 0,12-4-3 16,-23 7 2-16,23-7 0 0,-22 8-4 0,22-8 0 16,-20 7 1-16,20-7-8 0,-15 5 8 0,15-5 0 15,-18 9-4-15,18-9 4 0,-17 7-2 16,17-7 1-16,-15 8-1 0,15-8 2 0,-16 12-2 15,9-7 0-15,-2 2-1 0,1-1 2 0,2 2-11 16,-2 0 3-16,-2 0 9 0,2 1-4 16,1 1 4-16,-2 1 28 0,0-2-35 0,1 2 22 15,-1 0-24-15,2 0 30 0,-1 1-30 0,0 0 28 16,0 1-29-16,1-2 30 0,-1-1-36 0,2 2 35 16,-2 0-28-16,2-3 26 0,1-1-30 0,1 2 27 15,-1 0-28-15,-1 1 28 0,3-2-28 0,-2 1 27 16,1-1-28-16,0-1 30 0,0 4-30 0,1-3 21 15,0 2-27-15,0-1 11 0,-1-1-1 0,2 3 3 16,-2-1 4-16,0 0-3 0,3 1 3 0,0 0 1 16,-2 1 1-16,2-1 1 0,-2 0 0 15,3 0-15-15,-1 2 9 0,0-2 2 0,-1 2 12 16,1-1-5-16,1 0 0 0,-1 0 5 16,1 0 1-16,0-1-2 0,0 0-2 0,1 1-1 15,-1-1-2-15,0-1 0 0,3 1 0 0,-2 0 1 16,0 1-2-16,2-2-15 0,-2 0 14 0,2 2 4 15,-1-2-2-15,2 1 0 0,0 0-25 0,-1 0 30 16,0-2-2-16,1 1-1 0,1 1 0 0,-1-2-1 16,0 2-6-16,0-2 7 0,1 2-1 0,-2-1-6 15,3 0 6-15,-3 3 2 0,3-5 34 0,-3 2-42 16,4 2 35-16,-2-1-37 0,-1-3 32 0,1 2-34 16,-1-1 30-16,1-1-34 0,0 2 25 0,1-2-25 15,-2 0 33-15,0 0-41 0,1 1 40 0,2-2-42 16,-1 2 42-16,-1-2-35 0,0 1 33 15,0-1-35-15,3 4 33 0,-3-3-33 0,3 2 35 16,-2-3-34-16,0 0 23 0,1 2-23 16,0-2 31-16,1 1-30 0,-3-2 33 0,3 2-33 15,1 0 36-15,-3-2-36 0,3 2 39 0,-1-2-37 16,1 0 3-16,-2 0 6 0,1 1 0 0,0-1 1 16,1-1 2-16,-3 1 0 0,3-1 2 0,-1 0 2 15,-8-6-10-15,18 11 11 0,-9-5-2 0,1 0-5 16,0-1 9-16,2-1 0 0,-1 2 4 0,1-1-1 15,-12-5-4-15,21 9 1 0,-9-6 1 0,-1 2 0 16,-11-5 2-16,22 7-7 0,-22-7 0 16,24 7-9-16,-24-7 3 0,24 6 8 0,-24-6 0 15,23 5-1-15,-23-5-4 0,21 4 2 0,-21-4 0 16,20 5 0-16,-20-5-1 0,18 2 1 0,-18-2 1 16,20 3 0-16,-20-3-1 0,19 2-9 0,-19-2 9 15,16 1 3-15,-16-1 0 0,18 0-1 0,-18 0 28 16,19 1-36-16,-19-1 30 0,0 0-31 0,26 0 29 15,-26 0-35-15,19 0 31 0,-19 0-30 16,0 0 27-16,26-1-33 0,-26 1 30 16,19-1-23-16,-19 1 2 0,16-2 2 0,-16 2 0 0,19-3-1 15,-19 3 0-15,17-3 4 0,-17 3 0 0,18-4 0 16,-18 4 2-16,18-4 2 0,-18 4 1 16,17-4-4-16,-17 4-11 0,17-4 6 0,-17 4 13 15,16-4-5-15,-16 4-2 0,16-5 1 0,-16 5-1 16,16-4 2-16,-16 4-3 0,15-4-1 0,-15 4 2 15,15-6 25-15,-15 6-30 0,16-4 23 0,-16 4-24 16,15-7 29-16,-15 7-41 0,18-5 38 0,-18 5-30 16,18-10 29-16,-8 6-31 0,0-1 29 0,1-1-27 15,0-1 28-15,-2 3-34 0,0-3 31 0,2 1-29 16,0-2 25-16,-2 4-22 0,1-3 26 0,-1 1-29 16,0 1 26-16,1-1-32 0,-3-2 38 0,3 2-26 15,-1-1 24-15,-1 2-27 0,0-2 24 0,1 1-27 16,1-2 29-16,-2 2-32 0,0-1 30 15,-2 0-26-15,4-1 24 0,-2 1-21 16,0-1 25-16,-2 0-35 0,4 1 35 0,-4-1-28 16,1-1 28-16,1 3-29 0,-1-1 29 0,0 0-28 15,-7 7 29-15,10-12-30 0,-10 12 27 0,10-11-25 16,-10 11 36-16,5-11-10 0,-5 11 25 0,7-8-20 16,-7 8 14-16,5-9-17 0,-5 9 16 0,2-8-23 15,-2 8 15-15,3-12-20 0,-3 12 17 0,1-9-22 16,-1 9 17-16,0-12-23 0,0 12 3 0,0-14 5 15,0 14 6-15,-1-13 2 0,1 13-1 0,-3-15 1 16,3 15 1-16,-1-17 1 0,1 17 4 16,-4-15-1-16,4 15 1 0,-1-15-1 0,1 15-2 15,-3-15 0-15,3 15-4 0,-1-11-5 0,1 11 8 16,-3-14 2-16,3 14-2 0,-1-12-4 0,1 12-1 16,-4-14 0-16,4 14-1 0,-1-12-2 0,1 12-1 15,-5-17-1-15,5 17-1 0,-4-20-1 0,4 20 2 16,-2-19-2-16,-1 8 2 0,2 3 0 15,-2-2 1-15,2-1-1 0,-2 3 2 0,3 8 2 16,-2-17 5-16,2 17 5 0,-4-18 4 0,4 18 2 16,-6-15 8-16,6 15 2 0,-4-16-4 0,4 16-3 15,-4-12-3-15,4 12-6 0,-5-14-2 0,5 14-2 16,-5-13-1-16,5 13-4 0,-7-13-1 16,7 13-2-16,-6-16-2 0,2 7 9 0,-1-1-10 15,1 1 9-15,0 0-12 0,2-4 5 0,-2 5-3 16,-1-1 7-16,1-1-8 0,0 1 7 0,-1-1-9 15,1 1 8-15,0-1-5 0,-1 0 7 0,5 10-9 16,-7-12 9-16,7 12-9 0,-9-17 11 0,3 10-9 16,6 7 7-16,-9-15-1 0,3 8-5 0,6 7 2 15,-10-17 1-15,10 17 0 0,-9-12-1 0,9 12 1 16,-8-12-1-16,8 12-4 0,-10-11 4 0,10 11-2 16,-8-11-7-16,8 11 9 0,-7-12-9 0,7 12 8 15,-10-11-8-15,10 11 7 0,-9-11-8 0,9 11 5 16,-12-12-6-16,12 12 9 15,-13-12-11-15,7 5 6 0,-1-1-7 0,1 2 7 16,-1-2-13-16,-1 1 10 0,0 1-12 0,2 0 12 16,-3-1-11-16,1 1 12 0,8 6-10 0,-13-12 5 15,13 12-7-15,-12-9 12 0,12 9-7 0,-12-10 8 16,12 10-9-16,-13-9 7 0,13 9-6 0,-10-10 9 16,10 10-14-16,-10-10 16 0,10 10-15 0,-12-10 15 15,12 10-15-15,-10-10 15 0,10 10-14 0,-9-9 9 16,9 9-8-16,-10-8 15 0,10 8-11 0,-9-8-2 15,9 8 10-15,-9-8-10 0,9 8 12 0,-8-5-14 16,8 5 16-16,-10-7-17 0,10 7 16 16,0 0-13-16,-11-10 13 0,11 10-11 0,0 0 7 15,-13-5-12-15,13 5 19 0,0 0-15 0,-12-7 13 16,12 7-17-16,0 0 14 0,-10-5-12 0,10 5 16 16,0 0-17-16,-10-6 18 0,10 6-19 0,0 0 15 15,0 0-18-15,-13-4 19 0,13 4-22 0,0 0 18 16,0 0-14-16,-14-5 16 0,14 5-18 15,0 0 18-15,0 0-25 0,-15-4 12 0,15 4-71 16,0 0-1-16,-13-5-48 0,13 5-24 0,0 0-54 16,-15-5-112-16,15 5-375 0,-12-8-227 0</inkml:trace>
  <inkml:trace contextRef="#ctx0" brushRef="#br0" timeOffset="13648.99">10188 15195 263 0,'0'0'285'15,"0"0"-89"-15,0 0-38 0,0 0-43 0,0 0-28 16,0 0-10-16,0 0-14 0,0 0-2 0,0 0-8 16,0 0-6-16,0 0-3 0,0 0-12 15,0 0-7-15,0 0-4 0,0 0-1 0,0 0-5 16,-5 9 3-16,5-9-6 0,0 0 13 0,0 0-4 15,0 0 7-15,0 0-1 0,0 0 13 0,0 0-14 16,0 0 14-16,0 0-27 0,0 0 28 0,0 0-21 16,0 0 23-16,0 0-21 0,0 0 21 0,0 0-26 15,0 0 25-15,0 0-44 0,0 0 46 0,0 0-42 16,11 3 38-16,-11-3-32 0,0 0 27 16,0 0-32-16,0 0 33 0,0 0-34 0,19 0 22 15,-19 0-23-15,0 0 29 0,0 0-32 16,22 0 31-16,-22 0-35 0,0 0 31 0,20 1-34 15,-20-1 25-15,0 0-21 0,23 0 28 0,-23 0-30 16,17 0 34-16,-17 0-34 0,22 0 33 0,-22 0-33 16,20-1 31-16,-20 1-31 0,21 0 10 0,-21 0-11 15,21 0 32-15,-21 0-32 0,23-3 32 0,-23 3-34 16,22 0 36-16,-22 0-37 0,26-2 26 16,-26 2-26-16,23-2 33 0,-23 2-37 0,25-1 39 0,-25 1-2 15,26-3-5-15,-26 3-4 0,26-4 2 0,-26 4-1 16,26-1-11-16,-26 1 2 0,27-4 5 15,-12 1 0-15,-15 3-2 0,31-3-2 16,-16 1 4-16,2-2-4 0,-3 1-5 0,4 1-3 16,-4-1 5-16,4 1 5 0,-4-2-5 0,-14 4 3 15,28-3 0-15,-11 0-2 0,-17 3-9 0,29-4 12 16,-29 4-8-16,28-4 3 0,-28 4 4 0,28-2-2 16,-12-2 0-16,-16 4-1 0,28 0 0 0,-28 0-5 15,29-3 7-15,-29 3-8 0,29-1 8 0,-29 1-1 16,31-1 1-16,-31 1-1 0,31-2 8 0,-31 2-9 15,32-1 0-15,-32 1-2 0,29 0 3 0,-29 0-6 16,32 0 6-16,-32 0 2 16,29 0-2-16,-29 0 1 0,31 0 1 0,-31 0-4 15,31 0 1-15,-31 0-4 0,30 0 7 0,-30 0 1 16,31 0-1-16,-31 0 2 0,32 0 2 0,-32 0-1 16,32 0 2-16,-32 0-3 0,32 0 0 0,-32 0-3 15,36-1 1-15,-36 1-7 0,32 0 12 0,-32 0-2 16,30-3-1-16,-30 3-1 0,32 0 2 0,-32 0-1 15,32 0-3-15,-32 0-15 0,31-2 25 0,-31 2-9 16,30-1 0-16,-30 1-3 0,31 0 8 0,-31 0-9 16,31-1 3-16,-31 1 0 0,29 0 4 0,-29 0-5 15,32 1 4-15,-32-1-7 0,32 0 4 16,-32 0 2-16,31 1 0 0,-31-1 2 16,32 0 2-16,-32 0-2 0,30 2-16 0,-30-2 18 15,31 0-4-15,-31 0 5 0,28 0-7 0,-28 0 2 16,27 3-5-16,-27-3 6 0,23 0 3 0,-23 0-12 15,21 0 4-15,-21 0-1 0,19 0 2 0,-19 0 1 16,0 0-4-16,20 1 2 0,-20-1-5 0,0 0 7 16,0 0-9-16,19 0 6 0,-19 0-2 0,0 0-4 15,0 0-15-15,0 0-39 0,0 0-33 0,21 1-31 16,-21-1-91-16,0 0-131 0,0 0-295 16,0 0-169-16</inkml:trace>
  <inkml:trace contextRef="#ctx0" brushRef="#br0" timeOffset="15855">12835 15248 90 0,'0'0'405'0,"0"0"-135"16,0 0-64-16,0 0-40 0,0 0-9 0,0 0-36 15,0 0-18-15,0 0-19 0,0 0 15 0,0 0-35 16,0 0 14-16,0 0-34 0,0 0 19 0,0 0-33 15,-9-4 10-15,9 4-22 0,0 0 21 0,0 0-35 16,0 0 27-16,0 0-30 0,0 0 29 16,0 0-28-16,0 0 23 0,0 0-17 0,0 0 33 15,0 0-30-15,11-6 33 0,-11 6-33 0,0 0 33 16,0 0-38-16,0 0 25 0,15-4-26 16,-15 4 35-16,0 0-36 0,0 0 25 0,18-1-34 15,-18 1 29-15,0 0-31 0,20-3 21 0,-20 3-26 16,0 0 34-16,22-2-31 0,-22 2 30 0,22-3-30 15,-22 3 28-15,25-2-28 0,-25 2 26 0,26-2-32 16,-26 2 36-16,28-1-29 0,-28 1 28 16,29-4-32-16,-29 4 30 0,27 0-28 0,-27 0 21 15,28 0-25-15,-28 0 34 0,31-1-29 0,-31 1 31 16,32 0-34-16,-32 0 30 0,32-2-10 16,-16 2 4-16,4-1-7 0,-1 1 3 0,1 0-3 0,-2 0 1 15,3-1-1-15,-1 1-1 0,2 0-4 0,-2 0 5 16,3 0-7-16,3 0 4 0,-1 0 0 15,-1 0 1-15,1-2-1 0,-3 2 0 0,3 2-7 16,-3-2 11-16,-3 0-10 0,4 0-17 16,-1 0 28-16,-3 1-25 0,3-1 25 0,-2 0-21 15,2 0 19-15,-3 0-18 0,0 0 19 0,3 0-17 16,-3 0 26-16,0 0-26 0,0 0 23 0,1-1-23 16,-20 1 17-16,33 0-2 0,-33 0 2 0,32 0-18 15,-32 0 23-15,33 0-26 0,-33 0 28 0,35 0-26 16,-35 0 20-16,30 0-24 0,-30 0 33 0,32 0-5 15,-32 0-2-15,32 0-1 0,-32 0 6 0,28 0-18 16,-28 0 2-16,27 0 0 0,-27 0 8 16,28 0-4-16,-28 0 1 0,26 0-2 15,-26 0-1-15,24 0 2 0,-24 0-7 0,23 0 2 16,-23 0 6-16,22 0-1 0,-22 0-1 0,23 1 0 16,-23-1 0-16,24 0 1 0,-24 0-1 0,23 0-6 15,-23 0 6-15,23 1 1 0,-23-1-1 0,23 0-1 16,-23 0 0-16,24 0 2 0,-24 0-8 0,23 0-20 15,-23 0 33-15,28 2-25 0,-28-2 24 0,26 0-19 16,-26 0 22-16,27-2-22 0,-27 2 18 0,24 0-21 16,-24 0 27-16,27 0-17 0,-27 0 19 15,24-1-25-15,-24 1 24 0,27-1-16 0,-27 1 15 16,25-3-30-16,-25 3 33 0,24-1-24 16,-24 1 21-16,25-3-22 0,-25 3 23 0,26 0-24 15,-26 0 22-15,23-3-26 0,-23 3 30 0,21-2-26 16,-21 2 24-16,22-3-23 0,-22 3 34 0,22-4-21 15,-22 4 5-15,20-2-6 0,-20 2 6 0,21-3 0 16,-21 3-2-16,21-4-4 0,-21 4 1 0,22-2-6 16,-22 2 5-16,18-4-4 0,-18 4 3 15,22-2 2-15,-22 2 0 0,20-5 0 0,-20 5-1 16,18-1-7-16,-18 1 7 0,19-3 1 0,-19 3-1 16,21-3 0-16,-21 3 0 0,18-2-1 0,-18 2 0 15,19-3-5-15,-19 3 6 0,18 0-5 0,-18 0 6 16,17-3-1-16,-17 3-1 0,20-1 0 15,-20 1 1-15,16-1-5 0,-16 1 6 0,18-2-12 16,-18 2 13-16,18-1 1 0,-18 1-2 0,19-2-1 16,-19 2 1-16,19-1-7 0,-19 1 7 0,18-2-2 15,-18 2 2-15,19-1-2 0,-19 1 2 16,21-3 9-16,-21 3-11 0,19-3-5 0,-19 3 6 16,20-1-6-16,-20 1 9 0,21-4-4 0,-21 4 3 15,20-1-3-15,-20 1 0 0,25-3-9 0,-25 3 11 16,25-3-6-16,-25 3 6 0,24-4 1 0,-24 4-3 15,24-3 0-15,-24 3 2 0,24-4-11 0,-24 4 11 16,21-3-6-16,-21 3-11 0,25-4 21 16,-25 4-2-16,20-4 0 0,-20 4-1 0,22-4-5 15,-22 4 4-15,22-3-4 0,-22 3 4 16,18-2 2-16,-18 2-1 0,19-4-1 0,-19 4-1 16,17-3-6-16,-17 3 7 0,17-4-7 0,-17 4 9 15,17-1-3-15,-17 1 1 0,15-3-2 0,-15 3 0 16,17-1-5-16,-17 1 5 0,0 0-4 0,19-3 7 15,-19 3-1-15,0 0-2 0,24-3 2 0,-24 3-1 16,0 0-7-16,21-1 9 0,-21 1 2 0,0 0-2 16,21-1-3-16,-21 1 0 0,0 0 2 0,21-1 1 15,-21 1-7-15,0 0 10 0,20 0-11 0,-20 0 8 16,0 0-1-16,18 0-1 16,-18 0-1-16,0 0 1 0,21 0-3 0,-21 0 3 15,0 0-4-15,20 1 3 0,-20-1 2 0,0 0-1 16,18 1-1-16,-18-1 1 0,0 0 2 0,22 0-2 15,-22 0-5-15,0 0-16 0,20 0 26 0,-20 0-1 16,0 0-2-16,19 0-1 0,-19 0 28 0,0 0-34 16,21 0 29-16,-21 0-32 0,0 0 32 0,18-1-36 15,-18 1 32-15,0 0-32 0,18-1 28 0,-18 1-50 16,0 0 24-16,16-4 32 0,-16 4-34 16,0 0 32-16,18 0-32 0,-18 0 31 0,0 0-33 15,19-3 30-15,-19 3-11 0,0 0-6 16,15-2-16-16,-15 2 33 0,0 0-32 0,0 0 30 15,20-3-28-15,-20 3 28 0,0 0-31 0,0 0 30 16,16-1-35-16,-16 1 37 0,0 0-36 0,0 0 37 16,16 0-31-16,-16 0 32 0,0 0-34 0,0 0 25 15,0 0-24-15,20 0 32 0,-20 0-35 0,0 0 35 16,0 0-30-16,0 0 30 0,0 0-33 0,19 0 25 16,-19 0-21-16,0 0 28 0,0 0-29 15,0 0 33-15,0 0-34 0,0 0 32 0,0 0-31 16,17-3 31-16,-17 3-33 0,0 0 33 0,0 0-39 15,0 0 37-15,0 0-36 0,0 0-10 0,0 0-57 16,0 0-71-16,8-5-120 0,-8 5-354 16,0 0-162-16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9T10:05:50.427"/>
    </inkml:context>
    <inkml:brush xml:id="br0">
      <inkml:brushProperty name="width" value="0.05292" units="cm"/>
      <inkml:brushProperty name="height" value="0.05292" units="cm"/>
      <inkml:brushProperty name="color" value="#FF0000"/>
    </inkml:brush>
  </inkml:definitions>
  <inkml:trace contextRef="#ctx0" brushRef="#br0">15708 7611 146 0,'0'0'555'0,"0"0"-184"0,0 0-98 0,0 0-53 16,19-9-70-16,-4 4-21 0,7-3-35 0,10-5-12 15,8-1-22-15,11-5 2 0,8 0-24 0,7-4 14 16,8 0-26-16,9-3 20 0,21-6-20 16,3 1 23-16,-3 0-4 0,-1 1-7 15,-15 8-13-15,18-6-7 0,-23 7 9 0,2 0-5 16,-2 2-3-16,-4 1-6 0,-6 0 27 0,-5 3-29 15,-7 1 16-15,-15 4-31 0,-4 2 23 0,-6 0-43 16,-11 2 8-16,-2 1-20 0,-6 4-1 0,-17 1-37 16,14-2-32-16,-14 2-33 0,0 0-25 0,-20 8-60 15,-4 0-11-15,-15 5-243 0,-14 2 78 0</inkml:trace>
  <inkml:trace contextRef="#ctx0" brushRef="#br0" timeOffset="233.99">16145 7575 374 0,'-28'15'351'0,"-2"-3"-92"0,6 1-41 0,3-3-43 0,4-2-37 16,2 2-34-16,4-4-17 0,1-2-25 16,10-4-7-16,-15 9-4 0,15-9 3 0,0 0 18 15,-4 12-13-15,4-12 26 0,14 3-3 0,-14-3 12 16,38-5 2-16,-6-1-32 0,9-3 9 0,14-5-17 16,6-4-46-16,7 0 41 0,5-3-40 0,1 0 33 15,5-3-6-15,3 0-7 0,1-1-5 0,18-7 15 16,-18 8-36-16,0-1-3 0,-2 0 7 0,-3 0-11 15,-4 1-12-15,-4 2-7 0,-5-1-28 0,-7 3-15 16,-6-2-17-16,-14 7-45 0,-3-3-48 0,-7 2-46 16,-4-2 1-16,-8 2-67 0,-5 1-191 15,-2-3 79-15</inkml:trace>
  <inkml:trace contextRef="#ctx0" brushRef="#br0" timeOffset="505.99">17296 6737 295 0,'-10'-6'470'0,"2"0"-156"0,1-1-51 0,7 7-70 16,-17-9-40-16,17 9-36 0,-15-7-16 0,15 7-38 16,-14-5 8-16,14 5-21 0,0 0 5 0,-14-3-25 15,14 3 4-15,0 0-15 0,0 0 9 0,-9 5-14 16,9-5 6-16,5 11-15 0,1-4-6 0,3 4 7 16,5 1 9-16,4 2-16 0,5 3 17 0,1 0-16 15,4 3 17-15,2-1-14 16,0 3 19-16,4-3 0 0,-2 3-7 0,1-1 0 15,-2 2 30-15,-1 0-24 0,-3-1 19 0,0 2-23 16,-4 1 22-16,-4 0-41 0,0 4 9 0,-6 0-1 16,-3 2-1-16,-3 2-9 0,-5 2 3 0,-7 4 7 15,-6-1 1-15,-10 10-16 0,-6 2-60 0,-7 0-75 16,-10 0-88-16,-4-2-395 0,-6 1-156 0</inkml:trace>
  <inkml:trace contextRef="#ctx0" brushRef="#br0" timeOffset="2850.24">14472 5291 318 0,'0'0'405'0,"3"-10"-116"0,-3 10-69 16,0 0-40-16,0 0-45 0,0 0-30 0,0 0-12 15,0 0-37-15,4-10-5 0,-4 10-14 0,0 0-4 16,0 0-10-16,0 0 2 0,0 0-9 0,0 0 3 16,0 0-5-16,11 6-7 0,-11-6 8 0,10 11 1 15,-3-4 5-15,-1 1-9 0,1 0-2 0,0 5 2 16,1-3 3-16,0 1 2 0,-1-2 0 15,-3 3 0-15,5-3 5 0,-3-1 10 16,2 1 10-16,-1-2 6 0,3-2 12 0,0 2 14 0,0-2 47 16,-10-5-65-16,30 3 33 0,-10-5-57 0,4-2-4 15,7-2-2-15,1-6-2 0,1 0 1 16,2-3-9-16,-1-2-4 0,1 0-38 0,7-9 37 16,-8 6-34-16,7-6 38 0,-10 6-37 0,-1-1 37 15,-1 3-39-15,-3 2 35 0,-5 4-34 0,-4 0 32 16,-4 5-59-16,-2 1 21 0,-11 6-30 0,14-3 0 15,-14 3-25-15,0 0-33 0,0 14-15 0,-8 0-62 16,-2 6 1-16,-8 3-57 0,-1 4-238 0,-4-1 61 16</inkml:trace>
  <inkml:trace contextRef="#ctx0" brushRef="#br0" timeOffset="3244.23">14756 6186 616 0,'0'0'421'0,"0"0"-85"0,0 0-91 0,20 0-66 0,-20 0-28 16,0 0-27-16,0 0-29 0,0 0-22 0,0 0-14 15,0 0-13-15,0 0-9 0,11 6-4 16,-11-6-4-16,0 0 21 0,5 14-32 0,-1-5 24 16,-1 1-26-16,2-1 17 0,1 4-33 0,-1 0 25 15,1 1-27-15,3-2-1 0,-3 2 0 0,2-3 2 16,1-1-3-16,2 2 5 0,0-4 2 16,0-1 0-16,3-5 5 0,-14-2 1 0,28 3 27 15,-5-6-32-15,-1-2 28 0,8-4-42 0,0-3 36 16,2-3-26-16,4-3 26 0,0 1-34 15,-2-3 32-15,3 2-38 0,-2-1 33 0,-1 2-37 0,0 2-2 16,-4 0-14-16,-3 4-38 0,-7 2-48 16,-1 1-61-16,-6 2-85 0,-13 6-13 0,17-4-241 0,-17 4 2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5-19T06:09:26.243"/>
    </inkml:context>
    <inkml:brush xml:id="br0">
      <inkml:brushProperty name="width" value="0.05292" units="cm"/>
      <inkml:brushProperty name="height" value="0.05292" units="cm"/>
      <inkml:brushProperty name="color" value="#FF0000"/>
    </inkml:brush>
  </inkml:definitions>
  <inkml:trace contextRef="#ctx0" brushRef="#br0">12667 3887 297 0,'0'0'344'0,"0"0"-76"0,0 0-83 0,0 0-18 15,6 8-45-15,-6-8-13 0,0 0-39 0,0 0 44 16,0 0-52-16,0 0 27 0,0 0-41 0,8 6 27 15,-8-6-9-15,0 0-10 0,0 0-12 0,0 0-4 16,0 0-7-16,0 0-6 0,0 0-5 0,0 0-13 16,0 0 13-16,0 0 1 0,0 0-9 0,0 0 4 15,0 0-2-15,0 0 4 0,0 0-9 0,0 0-4 16,0 0 1-16,6 8-2 0,-6-8 2 16,0 0 2-16,0 0-5 0,0 0 5 0,9-7 11 15,-9 7-10-15,10-6 8 0,-10 6 0 16,13-10-5-16,-5 2-2 0,1 1-1 0,-2-1-1 15,0 0-1-15,-1-2-30 0,2-1 35 0,-2-1-18 16,-1 0 13-16,-1 2-22 0,0-2 24 0,-1 1-16 16,-3 11 39-16,1-18-33 0,-1 18 19 0,-3-17-27 15,3 17 25-15,-8-14-25 0,8 14 23 0,-10-10-24 16,10 10 20-16,-18-5-19 0,18 5 18 0,-23 0-26 16,12 4 20-16,-4 3-14 0,-1 1 20 0,-2 2 1 15,4 0-4-15,2 1-1 0,0 2-4 0,3-1 2 16,2 0-1-16,0 0-2 0,3 2-2 15,3-2-2-15,0 2 6 0,3 0-6 0,0 2 3 16,3-1 2-16,2 4 0 0,1-1-1 0,2-2 0 16,-1 2-1-16,5-2-19 0,-2 2 21 0,2 0-16 15,0-2 18-15,0 2-15 0,0-2 18 0,-1-1-27 16,-2 3 22-16,1-3-15 0,-1 1 25 16,-1 0-27-16,-2-3 24 0,1-1-20 0,-4 1 22 15,0 0-23-15,-1-2 23 0,-4 2-19 0,0-3 17 16,-1 1-14-16,-2 1 15 0,-5 0-15 0,0 2 28 15,-4-3-10-15,-1 2 32 0,-2-4 12 0,0 2-2 16,-2-4-2-16,-2 0 12 0,3-2-1 16,0-2 4-16,-1-1-8 0,-2 0-1 0,1-4-17 15,0 0-2-15,-2-5-9 0,1 0-2 0,0-4-12 16,1 2 8-16,1-5-20 0,2-1 3 0,2-1-8 16,0-2 1-16,3-1-8 0,1-3-9 0,4 2-23 15,0-5-27-15,0 3-28 0,4-3 1 0,2 0-28 16,0 0-6-16,7 0-50 0,1-3-23 0,2-1-41 15,3 3-33-15,0 2-29 0,0 3-188 0,3 1 55 16</inkml:trace>
  <inkml:trace contextRef="#ctx0" brushRef="#br0" timeOffset="391.02">13059 3802 24 0,'0'0'448'0,"1"-11"-141"0,-1 11-75 0,2-10-31 16,-2 10 2-16,0 0-61 0,1-13 28 15,-1 13-50-15,0 0 21 0,1-9-50 0,-1 9 16 16,0 0-51-16,0 0 10 0,0 0-38 0,0 0 23 16,0-12-43-16,0 12 31 0,0 0-35 0,0 0 26 15,1 12-32-15,-1-12 28 0,4 17-4 0,-3-5-1 16,3 5-2-16,-4 5-6 0,3 3-7 0,-2 1-21 16,-1 1 30-16,0 9-36 0,0-7 45 0,0 1-40 15,0 0 32-15,0-1-32 0,-1 0 30 0,-1 0-28 16,1 0 27-16,1-1-36 0,0-2 19 0,-1-1-66 15,0-3 4-15,-1-2-54 0,1-3-48 0,1-2-43 16,-2-3-17-16,-1-2-265 0,3-10 49 16</inkml:trace>
  <inkml:trace contextRef="#ctx0" brushRef="#br0" timeOffset="864.99">12985 4188 510 0,'0'0'381'15,"-9"-13"-137"-15,9 13-13 0,-4-9-90 0,4 9-3 16,-5-10-67-16,5 10 28 0,0 0-54 0,-3-14 26 16,3 14-48-16,4-8 25 0,-4 8-42 0,10-9 34 15,-2 2-42-15,4 2 30 0,2 1-37 0,-2-2 42 16,5 3-54-16,-3-2 14 0,5 2-19 16,-3-1 28-16,0 0-36 0,1-1 30 0,-1 3-27 15,1 0 29-15,-17 2-17 0,26-5 25 0,-26 5-25 16,23-3 26-16,-23 3-18 0,16-4 24 0,-16 4-34 15,0 0 47-15,18-1-35 0,-18 1 42 0,0 0-34 16,0 0 33-16,0 0-29 0,19 1 39 16,-19-1-39-16,0 0 35 0,5 12-40 0,-5-12 37 15,0 10-50-15,0-10 42 0,-1 18-35 0,0-8 39 16,-1 2-43-16,1 0 35 0,1 1-39 0,0 0 42 16,0-1-47-16,0 0 43 0,1 1-38 15,1-1 39-15,-1 0-41 0,2-1 29 0,1 0-35 0,-2-2 50 16,2 3-44-16,1-5 46 0,3 0-38 15,-8-7 42-15,11 10-36 0,-11-10 38 0,14 5-47 16,-14-5 48-16,0 0-47 0,22 0 44 0,-22 0-46 16,24-12 34-16,-13 5-30 0,1-3 36 0,1-4-34 15,1-1 44-15,-1-2-46 0,-2 0 37 0,0-2-42 16,-2 0 40-16,0-1-40 0,-2 0 38 0,-2 3-4 16,-1 0-23-16,1 2 9 0,-5 4 7 0,2 0-5 15,-2 11-1-15,-2-18-3 0,2 18-9 16,-5-12-11-16,5 12-13 0,-10-4-51 0,10 4-6 15,-15 3-36-15,15-3-45 0,-17 8-33 0,5-3-18 16,5 1-225-16,-1 2 139 0</inkml:trace>
  <inkml:trace contextRef="#ctx0" brushRef="#br0" timeOffset="2179">13697 4057 329 0,'0'0'400'0,"5"-11"-149"0,-5 11-24 15,0 0-68-15,1-12 2 0,-1 12-55 0,0 0 19 0,0 0-59 16,-1-9 28-16,1 9-52 0,0 0 29 16,0 0-51-16,0 0 35 0,-14 10-52 0,7-2 41 15,0 4-44-15,0 0 35 0,-2 5-39 0,1-1 35 16,1 2-46-16,-1 1 45 0,3-2-44 0,1 0 38 15,-1-2-42-15,3 0 32 0,0-1-30 0,1-2 42 16,1-1-48-16,1 1 47 0,-1-12-44 0,4 17 42 16,-4-17-40-16,9 13 40 0,-9-13-36 0,12 4 28 15,-12-4-44-15,16 0 29 0,-7-5-54 0,5-2 24 16,0-5-26-16,2-2 20 0,-4-4-22 16,5-3 23-16,-4-3-7 0,1-1 23 0,-4-6-9 0,-1 1 15 15,-2-1-12-15,-1-3 19 0,-2-2-43 16,-2 1 70-16,-2-1-2 0,0 0 35 0,-1 7-25 15,0 0 21-15,-1 1 13 0,2 2 16 16,-2 1 11-16,2 7 40 0,-4 1 0 0,4 2-6 16,0 4-32-16,-1 0-14 0,1 11-22 0,-1-17-17 15,1 17-4-15,-2-13-3 0,2 13-13 0,0 0-8 16,-1-9-4-16,1 9 2 0,0 0 4 0,0 0-7 16,-1 16 5-16,1-6-6 0,0 5 3 0,0 3-5 15,0 2 6-15,0 3 2 0,0 4-6 0,1-1 3 16,-2 3-3-16,2-1 1 0,0 3-4 0,1 2 2 15,0-3-12-15,-1-2-21 0,4 0-35 0,-3-1 2 16,0-2-44-16,2-2 25 0,1-1-45 16,-1-4-8-16,1-2-29 0,0-4 8 0,0 0 12 15,3-4 7-15,-8-8 12 0,13 6 14 0,-13-6 18 16,14 3 20-16,-14-3 12 0,13-3 18 0,-13 3 24 16,15-9 13-16,-7 2 18 0,-2-3 11 0,3 2 22 15,-3-3 9-15,1 1 18 0,-2 2-13 16,0-1 32-16,0 0-24 0,-5 9 31 0,8-14-44 15,-8 14 29-15,6-11-49 0,-6 11 33 0,5-9-50 16,-5 9 19-16,0 0-34 0,4-7 37 0,-4 7-45 16,0 0 47-16,0 0-44 0,0 0 45 0,10 12-51 15,-10-12 42-15,4 14-42 0,-4-14 38 0,5 17-45 16,-4-5 43-16,2 0-49 0,0 0 52 16,-1-1-54-16,-1 0 45 0,2-2-38 0,2 2 40 15,0-2-42-15,-5-9 50 0,8 13-50 0,-8-13 39 16,9 11-38-16,-9-11 38 0,10 5-40 0,-10-5 21 15,0 0-24-15,21-4 58 0,-21 4-62 0,17-10 49 16,-9 2-46-16,1-4 45 0,-1 0-42 0,-1 0 42 16,-2-2-44-16,1-2 42 0,-1 2-40 0,-4 0 42 15,0 2-48-15,1-1 57 0,-2 13-19 0,-2-18-33 16,1 7 1-16,1 11 42 0,-6-14-8 16,6 14-37-16,-9-9 42 0,9 9-40 15,-12-6 47-15,12 6-43 0,-15 3 29 0,15-3-29 0,-22 12 47 16,10-3-46-16,0 3 43 0,0 1-39 15,1 3 39-15,-1 0-35 0,3 0 30 0,2 2-40 16,0-5 38-16,2 3-37 0,0 0 36 0,4-1-37 16,0-1 28-16,-1-2-27 0,4 1 35 0,0-2-50 15,3-1 54-15,3-2-47 0,-2 0 32 0,4-2-57 16,3-3 19-16,-13-3-49 0,27 2-7 0,-10-4-29 16,3-4-17-16,-1-1 5 0,2-3 19 0,-1 1 19 15,-2-4 20-15,1-1 17 0,-2-1 16 0,-2-1 25 16,1-1 20-16,-1 0 29 0,-4 2 24 15,2-2 3-15,-4 3 40 0,0-1-35 0,-1 5 46 0,-3 1 8 16,0 0-17-16,-5 9-5 16,8-14-15-16,-8 14-13 0,5-8-16 0,-5 8-11 15,0 0-10-15,0 0-7 0,0 0-4 0,0 0-4 16,0 0-5-16,6 10-9 0,-6-10 5 0,-5 18-10 16,5-5 10-16,-4 4-4 0,3 0-4 0,-3 0 2 15,0 2-1-15,3-2-1 0,-3 0-1 0,0 0 1 16,3-2-2-16,-2-1-1 0,2-2-31 0,-1 0 15 15,-1-4 25-15,3-8-9 0,0 17 2 0,0-17 6 16,3 9-3-16,-3-9 1 0,0 0-2 0,0 0 1 16,0 0-3-16,20-7-1 0,-11-2-2 0,2-2 0 15,2-4-5-15,1-1 1 0,-4-1 6 0,2-3-9 16,7 1 10-16,-9 1-1 0,3 3 0 16,-4 4-2-16,0 2 2 0,-3-1-2 0,1 3-1 15,-7 7 0-15,9-9 0 0,-9 9-3 0,0 0 3 16,0 0 9-16,15 1-8 0,-15-1 6 0,5 11 6 15,-5-11 2-15,4 18-3 0,-3-7-1 16,2 0-6-16,-2 0 3 0,-1 3-2 0,1 0-1 16,1-1-4-16,-2 1 2 0,0-5 2 0,0 1-14 15,1 0-10-15,-1-10-7 0,0 19-57 0,0-19 4 16,1 11-73-16,-1-11-55 0,0 0-39 0,0 0-60 16,0 0-160-16,14-1 98 0</inkml:trace>
  <inkml:trace contextRef="#ctx0" brushRef="#br0" timeOffset="2397.98">14756 3745 531 0,'5'-11'450'16,"-1"1"-132"-16,-4 10-42 0,9-15-95 0,-9 15-11 15,5-13-61-15,-5 13-4 0,0 0-36 0,0 0 20 16,0 0-27-16,0 0 44 0,0 0-10 16,8 14-11-16,-8 1-4 0,-3 2-17 0,3 8 10 15,-4 0-25-15,2 3-6 0,-4 7-8 0,0 2-14 16,0-1 1-16,-2 3-6 0,0 2 1 0,0-4 2 15,0 1-8-15,0-4-5 0,2 1-15 0,-2-4-16 16,-1-1-32-16,4-5-25 0,-1-5-10 16,0 1-54-16,2-7-18 0,0-3-67 0,0 1-42 15,4-12-6-15,-5 9-231 0,5-9 19 0</inkml:trace>
  <inkml:trace contextRef="#ctx0" brushRef="#br0" timeOffset="2579.98">14672 4038 438 0,'0'0'477'0,"-7"-13"-139"0,7 13-64 16,-5-9-79-16,5 9-42 0,-4-8-23 16,4 8-29-16,0 0-19 0,-5-8-16 0,5 8-11 15,0 0-13-15,0 0-9 0,0 0-4 0,14-7-27 16,-14 7-27-16,18 2-67 0,-18-2-61 16,25 0-77-16,-25 0-42 0,29 1-211 0,-29-1 69 15</inkml:trace>
  <inkml:trace contextRef="#ctx0" brushRef="#br0" timeOffset="3130">12478 4727 42 0,'0'0'556'0,"-30"7"-236"0,17-3-44 15,1 0-107-15,12-4 4 0,-18 8-75 0,18-8 16 16,-16 6-52-16,16-6 22 0,-10 5-42 16,10-5 33-16,0 0-44 0,-6 7 36 0,6-7-2 15,0 0 1-15,13 10 2 0,2-6 2 0,5 1 1 16,7 0-8-16,9-1-17 0,9-1 3 16,3-2-7-16,8-1-14 0,17 0 8 0,5-5-5 15,4 2-5-15,2-6 0 0,6 1-11 0,-2 3 37 16,5-4-45-16,-1 0 37 0,4-1-47 0,-3 0 33 15,-1 0-36-15,-1-1 37 0,-5 0-39 0,-6 2 29 16,-3-3-30-16,-7 4 27 0,-5 0-38 0,-5 2 48 16,-11 1-33-16,-6 0 50 0,1 1-31 0,-6 1 32 15,-1 0-36-15,-7 1 25 0,-5 0-34 0,-2-1 25 16,-5 3-32-16,-18 0 29 0,30-2-26 16,-30 2 0-16,21 0-4 0,-21 0 21 0,21 0-19 15,-21 0 24-15,0 0-30 0,20 0 30 0,-20 0-30 16,0 0 29-16,0 0-32 0,19 2 30 0,-19-2-38 15,0 0 14-15,0 0-74 0,0 0 8 0,14 2-61 16,-14-2-47-16,0 0-97 0,0 0-30 0,0 0-306 16,0 0-150-16</inkml:trace>
  <inkml:trace contextRef="#ctx0" brushRef="#br0" timeOffset="6113.99">15347 3887 395 0,'0'0'511'0,"8"-12"-146"0,-8 12-87 16,8-9-74-16,-8 9-41 0,0 0-36 0,0 0-24 16,0 0-19-16,4 9-25 0,-7 3-12 0,1 10 3 15,-5 2-18-15,1 5-33 0,-4 5 32 0,1 4-33 16,0-1 27-16,-3 1-33 0,3-1 31 0,0-1-35 15,-1-2 35-15,2-1-6 0,1-5-3 0,2-4-6 16,-3-3 1-16,4-5-20 0,0 0 14 16,2-4 4-16,-1-2 1 0,3-10 1 15,-5 15 2-15,5-15-2 0,0 0-2 0,0 0-4 16,0 0 0-16,-4-10 0 0,4-4-26 0,0-3 22 16,0-8-20-16,0-5 23 0,1-7-26 0,1-1 38 15,-1-4-4-15,4 1-3 0,-2-3-3 0,3 1 4 16,0 1-1-16,2 1-6 0,1 0-25 0,0 7 31 15,4 0-29-15,0 2 32 0,-2 6-37 0,-1 6 34 16,2 2-26-16,-1 2 31 0,0 4-32 0,0 3 35 16,1 2-34-16,-12 7 33 0,20-2-31 0,-20 2 31 15,32 9-31-15,-14 2 25 0,2 8-24 0,-3 2 27 16,2 3 1-16,-1 7 6 0,-3 1-5 16,1 5-29-16,-5-2 32 0,1 6-32 0,-4-1 31 15,0 1-30-15,-4 2 30 0,-1-1-40 0,-1-1 2 16,-3 1-45-16,0-4-2 0,-2 1-84 15,-1-3-80-15,-1-4-36 0,1-6-227 0,-2-2 44 16</inkml:trace>
  <inkml:trace contextRef="#ctx0" brushRef="#br0" timeOffset="6305">15392 4355 7 0,'-11'-17'578'0,"-2"4"-169"0,4-3-142 0,-1 2-21 16,0 3-94-16,3-2-12 0,-1 2-57 15,2 0 21-15,1 0-60 0,0 2 30 0,1 1-50 16,4 8 34-16,-2-16-50 0,2 16 29 0,2-18-40 16,5 9 29-16,3-2-47 0,3-2 16 0,3 2-75 15,2 0-5-15,9-4-37 0,1 1-27 0,0-1-16 16,3-2 1-16,1 2-30 0,0-4-23 16,1 0-88-16,-1 0 304 0</inkml:trace>
  <inkml:trace contextRef="#ctx0" brushRef="#br0" timeOffset="6764.99">15893 3751 210 0,'9'-15'411'15,"-2"4"-97"-15,-2 2-51 0,0 1 0 0,-5 8-105 16,7-16-9-16,-7 16-53 0,0 0 13 16,2-11-62-16,-2 11-3 0,0 0 25 0,0 0-48 15,-12 14 31-15,7 0-44 0,-1 2 30 0,-1 10-7 16,-3 7 0-16,2 4-5 0,3 5-45 0,-2 7 42 16,-1 9-44-16,4 4 43 0,-2-1-41 0,2 2 40 15,0-2-38-15,0-1 37 0,2-12-4 0,0 1-5 16,1-5-2-16,-3-1 23 0,3-3-29 0,1-3-14 15,0-8 14-15,1-1-20 0,-2-5-7 0,1-3-9 16,0-4-5-16,0-3 4 0,0-2-18 16,0-11 37-16,0 15-39 0,0-15 17 0,0 0-32 15,0 0 17-15,0 0 2 0,-5-9 20 0,2-4 11 16,2-4-10-16,0-9 18 0,1-2-11 16,0-9 19-16,1-1-6 0,2-1 4 0,1-2 12 15,3 1 6-15,-2 2 16 0,4 4-17 0,0 1 43 16,1 1-37-16,1 6 36 0,-2 5-32 0,1 2 18 15,0 2-38-15,-2 4 29 0,2 4-33 0,0-1 28 16,-1 3-34-16,-9 7 35 0,19-4-39 0,-19 4 25 16,22 3-23-16,-12 2 35 0,4 1-42 0,-2 4 40 15,-1-1-36-15,0 3 38 0,-3 1-37 0,0-1 36 16,-3 2-32-16,-2 1 30 0,-2-1-6 0,-2-1 2 16,-2 3-44-16,-3 3 48 0,-2-1-42 0,-3-2 41 15,-1-1-38-15,-2-1 38 16,1-4-38-16,0-1 33 0,13-9-48 0,-21 7 12 15,21-7-51-15,-22-4-18 0,14-3-48 0,-1-6-16 16,1-5-28-16,1-7-18 0,3-8-199 0,0-6 194 16</inkml:trace>
  <inkml:trace contextRef="#ctx0" brushRef="#br0" timeOffset="6990.01">16017 3647 32 0,'9'-21'503'16,"-1"4"-146"-16,-2 3-84 0,-1 3-51 0,0 2-77 15,-5 9-7-15,7-16-37 0,-7 16-30 0,5-13-5 16,-5 13-19-16,0 0-7 0,0 0-3 0,0 0-2 15,22 12 29-15,-13 1-47 0,0 8 40 0,3 7-54 16,-3 7 36-16,4 3-11 0,0 16 5 16,-3 4-17-16,0 5-27 0,-1 4 25 0,-2-1-32 15,-1 3 43-15,0-2-39 0,-2-2 37 16,0 0-3-16,-3-4-5 0,0-10-1 0,-1-1 24 16,2-1-30-16,-2-2-17 0,-3-4 16 0,3 0-16 15,-2-4 12-15,-1-3 5 0,3-5-7 0,-1-6-13 16,1-1-29-16,-2-7-51 0,2-1-8 0,0-4-34 15,0-12-44-15,-1 14-38 0,1-14-16 0,0 0-196 16,0 0 168-16</inkml:trace>
  <inkml:trace contextRef="#ctx0" brushRef="#br0" timeOffset="7538.99">16186 4159 44 0,'1'-22'513'0,"2"2"-208"15,-1 3-54-15,2 2-79 0,-3 1-17 0,2 2-60 16,-1 2 7-16,2-2-51 0,-1 3 18 15,-3 9-41-15,6-15 20 0,-6 15-32 0,12-9 19 16,-12 9-29-16,0 0 25 0,20 0-41 0,-10 6 30 16,2 4-23-16,1 4 23 0,-2 2-24 0,-2 4 15 15,0 2-20-15,-1 0 36 0,-6 4-43 0,1 0 22 16,-3 0-28-16,-2-1 24 0,-1 0-22 16,-2 0 15-16,-2-1-20 0,2-2 32 0,-3-2-20 15,3-2 21-15,-1-3-22 0,2-5 24 0,0 0-17 0,4-10 22 16,-6 17-23-16,6-17 23 0,-3 14-18 15,3-14-6-15,-5 8-5 0,5-8 38 0,0 0-27 16,-1 9 26-16,1-9-29 0,0 0 23 0,0 0-24 16,0 0 25-16,0 0-22 0,19-3 19 0,-19 3-24 15,19-11 23-15,-8 3-35 0,4-4 29 0,-1 3-16 16,1-6 27-16,3 0-31 0,1-4 27 16,0-3-30-16,-2-2 27 0,2-1-24 0,-1-4 20 15,-1-1-28-15,-2-4 18 0,-1-1-31 0,0-1 29 16,-1-3-18-16,-3 1 32 0,-1-1-21 15,-1 1 16-15,-6 2-16 0,2 3 8 0,-1 2 6 0,-3 3 4 16,0 2 19-16,-3 2 2 0,-1 0 7 16,0 3-3-16,-1 4 10 0,2 0-7 0,-3 5-2 15,3 0-1-15,-1 3 0 0,-1-1-8 0,5 10-1 16,-9-11-11-16,9 11-3 0,0 0 3 0,0 0-4 16,-16 1 19-16,11 8-28 0,0 6 31 0,-2 5-44 15,1 3 43-15,1 9-3 0,0 2-5 0,1 7-3 16,0 0-38-16,1 1 39 0,0 1-38 0,3 2 38 15,-1 1-44-15,1-4 12 0,1-1-2 0,0 0 29 16,4-6-56-16,0-1 32 0,2-4-51 16,-1-7 13-16,2-2-55 0,2-5-21 0,-1-3-15 15,0-6-24-15,4-2-2 0,-13-5-35 0,25-3-182 16,-8-4 211-16</inkml:trace>
  <inkml:trace contextRef="#ctx0" brushRef="#br0" timeOffset="7705.99">16767 4084 83 0,'13'-25'452'0,"-5"8"-72"16,-2-1-46-16,-1 4-50 0,0 4-71 0,0 2-33 15,-5 8-34-15,4-15-32 0,-4 15-22 0,0 0-18 16,0 0-17-16,0 0-9 0,0 0-16 0,1 14 0 16,-2-2-11-16,-3 5-6 0,-1 5 5 0,2 4-14 15,-1 1-17-15,0 7 24 0,0 0-3 0,0 0-10 16,0 0-20-16,4-5-76 0,-4-2-14 16,3-1-63-16,0-2-53 0,-1-6-4 0,2-5-278 0,2-2 22 15</inkml:trace>
  <inkml:trace contextRef="#ctx0" brushRef="#br0" timeOffset="7850.99">16864 3959 270 0,'-5'-13'487'16,"5"13"-165"-16,-5-15-73 0,5 15-57 0,-9-10-52 16,9 10-30-16,0 0-28 0,0 0-10 0,-19 4-11 15,19-4-15-15,-10 13-54 0,6-1 23 0,0 5-48 16,1-2-24-16,2 4-52 0,2 0-58 15,3 4-17-15,0 0-258 0,1-1 142 0</inkml:trace>
  <inkml:trace contextRef="#ctx0" brushRef="#br0" timeOffset="8796.99">17102 4221 313 0,'10'-4'255'0,"2"-4"-54"15,-3-1-38-15,1 1-15 0,-2-4 7 0,-1 0-27 16,-3 4 4-16,1-2-44 0,-1 1 47 0,-4 9-54 15,4-16 36-15,-4 16-50 0,0-12 22 0,0 12-52 16,0 0 30-16,-4-10-49 0,4 10 36 0,0 0-45 16,-18 6 33-16,9 2-44 0,-4 2 39 0,1 4-49 15,-4 3 38-15,5 0-35 0,-1 0 37 0,0 3-56 16,1 1 56-16,2-1-5 0,2-1-5 16,0 1-3-16,5-3-3 0,0-5-5 0,4 0-13 15,0 1 12-15,3-3-6 0,4-3-2 0,0 0-18 16,-9-7-52-16,27 1 22 0,-9-2-42 15,5-6 3-15,4-4-16 0,1-3 7 0,-1 0 5 16,-2-6 24-16,-2 2 15 0,-1-1 16 0,0-2 15 16,-4 1 7-16,-4 3 29 0,-3 3 38 0,-1 2-1 15,-2 3 45-15,-3 1-44 0,-5 8 43 0,4-13-61 16,-4 13 44-16,0 0-51 0,0 0 39 0,0 0-41 16,-13 5 33-16,4 0-44 0,-1 6 32 0,0 1-41 15,-3 2 32-15,2 1-40 0,0-1 22 0,1 2-21 16,0-1 26-16,2-3-31 0,2 2 32 15,2-4-39-15,0 2 39 0,4-12-42 0,-1 17 40 16,1-17-42-16,5 11 36 0,-5-11-46 0,11 7 20 16,-11-7-42-16,19 2 48 0,-19-2-47 0,25-3 47 15,-8-2-26-15,-2 1 35 0,0-1-35 16,1 1 40-16,-4 0-35 0,-12 4 38 0,20-7-45 16,-20 7 38-16,16 0-22 0,-16 0 40 0,0 0-36 15,18 3 39-15,-18-3-39 0,12 6 36 0,-12-6-38 16,7 10 40-16,-7-10-43 0,8 13 32 0,-8-13-31 15,6 14 40-15,-6-14-45 0,7 12 47 16,-7-12-42-16,6 12 37 0,-6-12-38 0,9 9 36 16,-9-9-44-16,10 7 13 0,-10-7-48 0,0 0-2 15,18-3-26-15,-18 3-8 0,22-12-5 0,-12 3 1 16,5-5 15-16,-2-2 14 0,2-5 11 0,2-4 10 16,-3-6 4-16,2 1 10 0,-1-7-2 0,0-1 27 15,2-8 2-15,-2-4 19 0,-1 11 54 16,0-1 23-16,0 5 29 0,-1 2-22 0,-1 2 43 15,-5 9-45-15,2 1 23 0,-4 7-16 0,-1 0-4 16,0 5-24-16,2-1-10 0,-6 10-13 0,4-14-11 16,-4 14-7-16,0 0-8 0,0 0-2 0,0 0-2 15,9 8-6-15,-8 6 38 0,-1 0-46 0,-1 10-8 16,0 2 8-16,-2 9 0 0,-2 1 0 16,1 4-2-16,-5 0-1 0,3 1 1 0,1-1-1 15,-3-1 0-15,4-3-3 0,-2-3 2 0,2-6 0 16,0-3-9-16,2 0 10 0,1-7-6 0,-1-3 6 15,1-1 1-15,0-4-1 0,1-9 0 0,2 13 1 16,-2-13-2-16,0 0-2 0,0 0 1 0,13-2-8 16,-3-6-1-16,-1-2 3 0,4-6 8 0,2-1-1 15,2-6-32-15,2 0 40 0,0 3-37 16,-1-2 41-16,-1 4-4 0,-2 3-1 16,-1 3-11-16,-1-1 12 0,-3 3-9 0,-1 4-32 0,-9 6 45 15,16-8-3-15,-16 8 1 0,0 0-4 0,19 1-27 16,-19-1 45-16,11 11-62 0,-6-2 44 15,-1 1-24-15,-1 1 28 0,-2 1-24 0,0 2 30 16,-2 0-30-16,1 1 24 0,-3 1-22 0,1 0 28 16,-1 0-7-16,-2-4-25 0,3 1-71 0,-1-3-26 15,3-10-61-15,-5 15-43 0,5-15-33 0,0 0-236 16,0 0 64-16</inkml:trace>
  <inkml:trace contextRef="#ctx0" brushRef="#br0" timeOffset="8931.99">18085 3874 454 0,'2'-16'408'0,"-2"1"-62"16,0 4-114-16,1 1-27 0,-1 10-77 16,2-17 13-16,-2 17-72 0,0-10 22 0,0 10-54 15,0 0 27-15,0 0-54 0,0 0 43 0,0 0-29 16,-7 7-25-16,7-7-62 0,-2 18-82 0,0-6-56 16,1 1-59-16,1 1-209 0,0-3 92 0</inkml:trace>
  <inkml:trace contextRef="#ctx0" brushRef="#br0" timeOffset="9265.59">18237 3982 464 0,'0'0'330'0,"0"0"-68"15,0 0-81-15,15 5-9 0,-15-5-62 0,8 6-7 16,-8-6-29-16,2 15 21 0,-2-15-44 16,1 17 33-16,-1-4-50 0,-1 3 28 0,1 1-45 15,-1 0 30-15,0 4-43 0,-2-3 32 0,3 1-49 16,-1 1 45-16,0-3-39 0,1 0 34 0,1-5-41 15,0 1 26-15,2-3-27 0,-1 1 40 0,-2-11-42 16,9 12 39-16,-9-12-48 0,13 9 36 0,-13-9-26 16,18-4 39-16,-18 4-39 0,21-8 32 0,-9 2-31 15,2-5 37-15,0-2-35 0,-1-3 48 0,0 2-44 16,-3-3 45-16,-1-1-49 0,0 0 40 0,-3 1 14 16,-2 1-7-16,-1-1-1 0,-2 2 1 15,-2 3-4-15,-2-1-5 0,-1-1-8 0,-4 1-3 16,0 5-3-16,-4 0-6 0,-2 0-20 0,-4 3 0 15,2 2-30-15,-1 2-71 0,17 1-56 16,-31 0-46-16,31 0-66 0,-28 0-193 0,28 0 82 16</inkml:trace>
  <inkml:trace contextRef="#ctx0" brushRef="#br0" timeOffset="9585.54">18467 3941 99 0,'0'0'471'0,"28"-3"-163"0,-28 3-85 15,27 3-50-15,-27-3-34 0,25 4-28 16,-13 0-15-16,-1 0-44 0,-2 3 41 0,0 0 2 16,-1 2-12-16,-3-1-11 0,-1 4-12 0,-2 1-9 15,0-1-45-15,-2 1 23 0,-2 0-31 16,0 3 38-16,-1-1-44 0,-1-1 36 0,0-3-39 16,1 3 42-16,-1-6-41 0,4-8 46 0,-7 16-33 15,7-16 41-15,-5 9-46 0,5-9 29 0,0 0-30 16,0 0 29-16,0 0-34 0,0 0 36 0,-6-13-5 15,8 1-14-15,4-3 7 0,0-7-3 0,2 1-4 16,4-4-9-16,1 0 2 0,-1 4 13 0,-1 4 34 16,1 0-46-16,-1 2 6 0,1 3-1 0,-1 2 0 15,-2 2-5-15,1 3 1 0,-10 5 0 16,21-3-34-16,-21 3 31 0,23 12-1 0,-13 0 11 16,2 2-10-16,-1 6 4 0,-1 6-19 15,-3 5-63-15,-3 2 6 0,-4-2-70 0,-4 7-77 16,-5-1-33-16,-6 2-264 0,-5 5 9 0</inkml:trace>
  <inkml:trace contextRef="#ctx0" brushRef="#br0" timeOffset="9946.54">16279 4732 709 0,'-18'-2'509'15,"18"2"-98"-15,-27-1-141 0,27 1-25 0,-23-2-99 16,23 2 6-16,0 0-73 0,0 0 20 0,0 0-58 16,0 0 29-16,0 0-46 0,19 4 25 0,12-1-33 15,15-3-7-15,9 0 2 0,18 0 10 0,9 0 31 16,5-2-43-16,6 2 33 0,4-3-40 0,8 0 33 15,0-2-43-15,24 1 33 0,-27-2-36 16,-1 0 37-16,-3 1-36 0,-2-2 29 0,-3 2-34 16,-7-2 30-16,-4 1-32 0,-8-1 33 0,-8 1-42 15,-3 1 31-15,-17 0-59 0,-5 2 17 0,-5-3-43 16,-11 5 5-16,-6-1-19 0,-3-1-10 0,-16 3-35 16,0 0-27-16,0 0-23 0,0 0 3 0,0 0-38 15,-16 5 4-15,-6 0-214 0,-17 0 162 0</inkml:trace>
  <inkml:trace contextRef="#ctx0" brushRef="#br0" timeOffset="10271.54">16339 4888 472 0,'-32'6'338'0,"8"-1"-47"0,2-3-100 16,6 0 11-16,3 3-82 0,13-5 1 15,-22 5-50-15,22-5 37 0,0 0-39 0,-4 9 43 16,15-6-2-16,6 3-9 0,10-1-5 0,13 1-1 15,10-3-6-15,16 2-10 0,8-4-6 0,4-1 4 16,10-1-7-16,4-4-13 0,7 2-3 0,25-9 1 16,-3 0-10-16,-1 2-8 0,-21-3-6 0,18-2-5 15,-22 2-6-15,-2-1-2 0,-2 2-7 0,-7-3-2 16,-1 2 4-16,-7 1-2 0,-4 3 2 0,-5-3-11 16,-6 3 25-16,-11 1-25 15,-4 4 20-15,-6-3-24 0,-4 4 21 0,-7-1-30 16,-5 1 24-16,-5 1-21 0,-2-1 24 0,-17 3-22 0,23-3 21 15,-23 3-28-15,0 0 21 0,20 0-17 16,-20 0 18-16,0 0-42 0,0 0-6 0,0 0-81 16,-8 16 7-16,8-16-69 0,-15 9-63 0,15-9-77 15,-20 8-359-15,20-8-207 0</inkml:trace>
  <inkml:trace contextRef="#ctx0" brushRef="#br0" timeOffset="11319.54">15259 4963 423 0,'0'0'352'0,"8"-9"-65"16,-8 9-71-16,5-7-22 0,-5 7-84 0,0 0 0 16,0 0-47-16,8-10 15 0,-8 10-42 15,0 0 29-15,0 0-50 0,0 0 10 0,0 0-18 16,0 0 24-16,0 0-21 0,0 0 33 0,11 12-38 16,-11-2 5-16,0 9 33 0,-1 7-35 15,-3 12 36-15,-1 3-39 0,-4 14 41 0,-2 6-13 16,-5 2 8-16,1 9-17 0,-4 3-34 0,0 2 48 15,-1 3-56-15,0-2 51 0,3-2-46 0,0-5 33 16,0-5-37-16,4-5 37 0,3-4-2 0,2-13-4 16,3-3 25-16,0-2-42 0,2-5 0 15,2-8 11-15,1 1-6 0,3-5 2 0,-1 2 2 0,2-10 4 16,1 1 8-16,8-1 10 0,-4-4-4 0,6-2 7 16,-2-1 33-16,10-5-46 0,3 0 32 0,2-4-37 15,6 0 31-15,3-5-37 0,3 0 39 16,1-1-54-16,0-2 43 0,2 1-38 15,-1-1 8-15,1-2-8 0,0 1 1 0,-2 2 1 16,0-2-3-16,-2 1 2 0,0 0 1 0,-2 1-1 16,-3 1-1-16,-2 0-1 0,-5 4 1 0,-1-2-2 15,-4 0-5-15,-1 3-8 0,-2 1-14 0,-19 2-9 16,26-4-11-16,-26 4-37 0,19-3-2 0,-19 3-14 16,0 0-31-16,20 0-31 0,-20 0-44 0,0 0 19 15,0 0-298-15,12-5 56 0</inkml:trace>
  <inkml:trace contextRef="#ctx0" brushRef="#br0" timeOffset="11585.55">15971 6002 3 0,'-6'-9'575'16,"-1"-1"-204"-16,-3 1-46 0,1-2-85 0,-1 2-29 15,-1 1-68-15,3 3 16 0,-1-2-38 16,9 7 11-16,-13-8-36 0,13 8 2 0,-11-8-39 16,11 8-2-16,0 0-27 0,-11-3 8 0,11 3-22 15,0 0 11-15,0 0-9 0,4 14 3 0,1-5-21 16,2 2 15-16,4 3-3 0,2 1 3 0,0-1-2 15,2 1-4-15,2 0 0 0,1-1 5 0,-2 3-7 16,5 0-3-16,-5-3 28 0,1 1-34 0,-2 2 36 16,-2-2-50-16,1-1 37 0,-4 2-28 0,1-3 38 15,-4 1-39-15,-2-2 35 0,-2 3-38 16,-2-4 36-16,-1 3-37 0,-1-2-22 0,-3 3 30 16,-4 3 26-16,-2-2-30 0,0 0 19 0,-3 1-77 15,0-1-18-15,-1-1-44 0,0-1-106 0,1-2-95 16,1-4-278-16,1 2-138 0</inkml:trace>
  <inkml:trace contextRef="#ctx0" brushRef="#br0" timeOffset="14634.14">17199 5861 377 0,'0'0'422'0,"-1"-12"-60"0,1 12-135 16,0 0-18-16,-3-13-73 0,3 13 6 16,0 0-69-16,0 0 25 0,0 0-53 0,0 0 26 15,0 0-45-15,-5 7 26 0,5 4-43 0,0 4 31 16,-1 2-46-16,0 9 28 0,1 0-34 0,0 2 39 15,0 1-3-15,0 0-7 0,0 0-13 0,2 0-17 16,0-2-38-16,0-1-42 0,2-2-45 0,0-4-47 16,-1-3-59-16,0-5-238 0,2-2 69 0</inkml:trace>
  <inkml:trace contextRef="#ctx0" brushRef="#br0" timeOffset="15009.16">16905 5823 121 0,'-23'-14'553'16,"5"1"-220"-16,-1 3-40 0,0 3-99 0,5-2-19 16,-1 6-67-16,3-2 11 0,12 5-66 0,-23-6 19 15,23 6-44-15,-13-3 33 0,13 3-46 0,0 0 32 16,0 0-43-16,0 0 35 0,0 0-44 0,0 0 35 16,28 0-44-16,-2 0 42 0,6 0-43 0,9 1 42 15,4-2-41-15,3 1 39 0,6 0-41 16,-3 0 37-16,3 0-37 0,-2 1 27 15,-2 2-36-15,-4 0 47 0,0 4-44 0,-7-4 43 0,-3 6-38 16,-3-2 38-16,-3 3-39 0,-9 2 40 16,-1-2-33-16,-6 4 19 0,-4 1-25 0,-1 3 38 15,-7 0-35-15,-2 2 36 0,-6 3-37 0,-3 10 40 16,-5 0-41-16,-6-1 42 0,-7 11-12 0,-4 0-3 16,-1 1 4-16,-4-2-8 0,2 2 4 0,-1-3-3 15,2-1-2-15,4-3-35 0,4-5 45 0,5-5-43 16,2 1 38-16,4-4-46 0,5-7 29 0,5 0-33 15,2-5 22-15,2-12-67 0,7 12-23 16,-7-12-31-16,27 5-36 0,-5-11-4 0,10-3-7 16,5-5-28-16,8-6-128 0,1-4 251 0</inkml:trace>
  <inkml:trace contextRef="#ctx0" brushRef="#br0" timeOffset="15381.14">17829 6077 265 0,'14'-20'386'15,"-5"4"-131"-15,-1-3-10 0,-3 6-64 0,-3-1 4 16,-2 4-69-16,0 10 4 0,-2-19-44 0,-3 11 24 15,5 8-50-15,-12-12 29 0,12 12-46 0,-19-4 30 16,19 4-47-16,-29 5 33 0,9 1-50 0,0 7 39 16,-3-1-47-16,1 3 37 0,-1 4-36 0,3 2 33 15,2-1-37-15,-1 1 36 0,5-4-6 16,1 1-4-16,5 1-4 0,-2-2-12 0,5-3 1 16,1 1 12-16,4-3-5 0,0 0 0 0,3-2 0 15,2-1-1-15,1-1 0 0,-6-8-2 16,18 9 20-16,-18-9-52 0,23 0 40 0,-23 0-5 15,31-7 22-15,-12 0-33 0,-2-2 4 0,0-2 1 16,0-3-1-16,0 2 3 0,-3-3-1 0,0-2-34 16,-1 0 42-16,-2 2 6 0,-1 0 0 0,-3 2-16 15,-1 1 36-15,0 3-27 0,-6 9 34 0,8-12-6 16,-8 12-8-16,7-13-9 0,-7 13-25 0,0 0 0 16,0 0 22-16,0 0-8 0,0 0 4 0,0 0-9 15,2 14 6-15,-4-3-1 0,-1 2-3 16,-1 1-1-16,0 2 33 0,0 3-43 0,-2 0 33 15,4 1-47-15,-1-3 2 0,0 0-42 0,2-2-43 16,1-1-40-16,0-5-49 16,0-9-23-16,3 15-30 0,-3-15-255 0,0 0 38 0</inkml:trace>
  <inkml:trace contextRef="#ctx0" brushRef="#br0" timeOffset="16085.14">18004 5809 557 0,'3'-23'439'0,"-2"4"-143"0,-1 2-26 0,1 5-90 15,1 1-28-15,-2 11-7 0,0-18-39 0,0 18-41 16,0-9 14-16,0 9-43 0,0 0 21 16,0 0-37-16,0 0 22 0,-3 17-38 0,3-1 24 15,-3 1-31-15,2 9 24 0,-1 0-26 0,0 4 27 16,1 5-39-16,-3-2 22 0,3 3-21 16,0-6-21-16,-1-3-21 0,2-1-17 0,0-3 2 15,2-4 18-15,-1-3 6 0,0-2 7 0,-1-3 15 16,0-11 7-16,4 15 3 0,-4-15 8 0,0 0-16 15,5 8 33-15,-5-8-44 0,0 0 62 0,10-7-31 16,-10 7 51-16,13-12-39 0,-6 5 35 0,2-5-37 16,-2 2 37-16,2 0-41 0,0 0 33 0,1-1-38 15,-1 1 19-15,0 1-24 0,0 1 34 0,3 0-43 16,-2 4 41-16,-1-2-42 0,2 0 40 16,-11 6-41-16,16-3 38 0,-16 3-38 0,19-5 38 15,-19 5-47-15,0 0 48 0,27 3-41 16,-27-3 40-16,19 2-38 0,-19-2 38 0,20 0-40 15,-20 0 41-15,23 1-40 0,-23-1 35 0,24-1-36 16,-24 1 39-16,27-5-38 0,-27 5 33 0,23-8-32 16,-10 4 36-16,-3 0-36 0,4-1 36 0,-5-2-33 15,-1-1 24-15,1 2-21 0,0-2 35 0,-3 0-38 16,-2-1 37-16,-4 9-32 0,7-13 52 0,-7 13-46 16,1-14 40-16,-1 14-52 0,-1-9 50 0,1 9-46 15,-7-10 42-15,7 10-38 0,0 0 40 16,-19 0-43-16,19 0 42 0,-17 5-43 0,5 2 39 15,-3 6-48-15,3-2 47 0,-2 3-46 16,1-2 44-16,0 3-40 0,5-3 39 0,2 0-34 16,1 0 32-16,2 0-39 0,-2-2 40 0,5-10-47 15,-1 17 47-15,1-17-42 0,6 16 44 0,-6-16-42 16,12 11 41-16,-12-11-42 0,17 4 34 0,-17-4-36 16,24-1 31-16,-10-2-43 0,1-1 50 0,-1-4-43 15,3 0 42-15,-2-4-35 0,-1 0 41 0,0 2-39 16,-5-6 52-16,2 7-44 0,-3-4 35 0,-1 4-18 15,-1 1 48-15,-2 0-18 0,-4 8 36 16,9-11-24-16,-9 11 14 0,6-10-32 0,-6 10 4 16,0 0-18-16,7-8 2 0,-7 8-14 0,0 0 13 15,0 0-1-15,0 10-2 0,0-10-4 0,-3 17-5 16,1-7 3-16,-1 4-6 0,-2-2 3 16,4 3-1-16,-2 2-5 0,1 0-11 0,-1 5-25 15,2-5-44-15,-1 0-105 0,1 0-124 0,1-3-292 16,-2 0-136-16</inkml:trace>
  <inkml:trace contextRef="#ctx0" brushRef="#br0" timeOffset="19077.54">18720 5741 210 0,'-3'-13'332'0,"3"2"-53"0,-1-2-58 16,-3 1 5-16,4-1-59 0,-2 1 8 0,0 4-10 15,2 8-2-15,-2-19-24 0,2 19 9 0,-3-15-9 16,3 15 5-16,-1-13-35 0,1 13-30 0,0 0-17 15,-1-12-18-15,1 12-14 0,0 0-5 16,0 0-5-16,0 0-6 0,0 0 1 0,1 11-5 16,0 3 4-16,-1 5-19 0,1 5 12 0,1 3-9 15,-1 5 7-15,0 4-6 0,-1 2 8 0,-1-2-3 16,0 1-8-16,-1-1 8 0,1-2-2 0,0-4-1 16,0-4-9-16,-1-2 25 0,2 2-54 0,0-9 28 15,0 0-48-15,-1-5 33 0,0 1-34 0,1-13 48 16,0 16-28-16,0-16 38 0,0 12-30 15,0-12 36-15,0 0-25 0,0 0-2 16,0 0-3-16,0 0 3 0,5-16 6 0,-4 6 7 0,2-2-26 16,1-3 28-16,2-2-24 0,0-1 38 0,1-2-34 15,2 6 37-15,-1-2-34 0,0 3 29 16,1 2-31-16,-1 3 42 0,2 0-37 0,-2 0 37 16,1 2-35-16,-9 6 37 0,19-5-38 0,-19 5 30 15,18 1-26-15,-18-1 28 0,18 6-24 0,-18-6 27 16,16 12-33-16,-8-4 35 0,-3 0-34 0,-2 3 34 15,-1-2-36-15,-3 5 36 0,-2-3-9 0,-2 5 4 16,-4 1-2-16,-2-2-2 0,-1 1-1 16,-2 1-2-16,0-2-17 0,0-2 52 0,1 0-55 15,2-4 22-15,1-1-52 0,2-1-33 0,8-7-54 16,-12 5-57-16,12-5-12 0,0 0-35 16,0 0 37-16,-2-10-10 0,6 1-169 0,5-2 215 15</inkml:trace>
  <inkml:trace contextRef="#ctx0" brushRef="#br0" timeOffset="19802.54">18998 5907 372 0,'12'-15'354'0,"-1"0"-84"0,-2 5-11 0,-5 0-63 16,3 2-28-16,-7 8-50 0,6-16 15 0,-6 16-65 15,0 0 30-15,2-12-51 0,-2 12 23 16,0 0-49-16,-14 4 33 0,7 0-46 0,-5 9 19 16,-2-1-32-16,1 5 40 0,-2 0-41 0,0 5 34 15,-1 0-39-15,6-3 38 0,-1 0-42 0,2 1 29 16,2-3-25-16,2 0 28 0,0-5 2 0,4 2-3 15,1-14-4-15,1 20-1 0,4-11-3 16,0-2-4-16,2-1-16 0,-7-6 13 0,20 7-21 16,-20-7-30-16,26-3 34 0,-11-2-35 0,4-2 38 15,-1-3-28-15,1-3 37 0,-3 1-38 0,0-2 51 16,-3-1-34-16,0-1 47 0,-2 4-30 0,-4 1 48 16,0 3-27-16,0 1 40 15,-7 7-41-15,9-14 35 0,-9 14-50 0,6-8 38 0,-6 8-42 16,0 0 36-16,0 0-40 0,0 0 36 0,0 9-38 15,0-9 35-15,-4 17-38 0,0-6 38 16,2 0-44-16,1 1 38 0,-1 1-37 0,2-3 29 16,0-10-49-16,4 22 31 0,3-14-42 0,1-2 21 15,1-1-43-15,2 1 3 0,-11-6-23 0,25 1-14 16,-6-6-2-16,-1 2-10 0,3-6 20 0,-2 1 29 16,0-4 23-16,-1 0 28 0,-3-2 31 0,2 1 17 15,-4-4 31-15,-1 2 39 0,-3-3-26 0,-1 3 42 16,-2 1-40-16,2 1 43 0,-4 2-66 15,0 1 56-15,-4 10-35 0,5-15 16 0,-5 15-37 16,5-12 8-16,-5 12-45 0,4-9 26 0,-4 9-32 16,0 0 22-16,0 0-30 0,10-5 25 0,-10 5-31 15,0 0 21-15,13 9-27 0,-7-2 32 16,3 1-29-16,0 1 26 0,-1 4-30 0,2-4 36 16,-2 3-37-16,-1 1 27 0,-2-1-4 0,1 0-8 15,-2 5 5-15,-1-8 1 0,-3 3-2 0,0 0 0 16,-1-2 12-16,-3 1-17 0,-2-2-1 0,-1 3 2 15,1-4-4-15,-2-1-1 0,-2 0 9 0,10-7-1 16,-14 11-2-16,14-11-10 0,-15 2-9 16,15-2-9-16,-13-4-20 0,13 4-45 0,-12-14 57 15,10 5-41-15,-1-5 43 0,2-2-28 0,0-2 38 16,1-1-25-16,0-2 38 0,0 2-28 0,1 2 32 16,0 0-11-16,-1 4 52 0,0 3-45 15,0 10 52-15,0-19-41 0,0 19 37 0,-2-12-46 0,2 12 43 16,0 0-44-16,0 0 30 0,-16 3-30 15,6 6 38-15,1 1-42 0,-4 5 38 0,2-2-40 16,-1 3 40-16,3 4-44 0,2-2 41 0,-1-1-47 16,2 3 46-16,0-4-49 0,4 0 41 0,1-2-21 15,1-2-24-15,2 2-55 0,2-6-20 16,4 1-38-16,2-2-45 0,-10-7 0 0,23 5-272 16,-23-5 112-16</inkml:trace>
  <inkml:trace contextRef="#ctx0" brushRef="#br0" timeOffset="20116.55">19768 5824 601 0,'0'0'353'16,"12"-8"-50"-16,-12 8-103 0,0 0-19 0,0 0-72 15,0 0 15-15,0 0-59 0,9 9 14 0,-9-9-40 16,0 15 27-16,0-15-51 0,0 17 35 0,0-17-39 16,2 17 28-16,-2-17-45 0,5 18 40 15,-1-10-49-15,1 2 48 0,2-3-45 0,0 1 44 16,-7-8-36-16,14 7 32 0,-14-7-41 0,19 2 40 15,-19-2-40-15,20-5 37 0,-20 5-48 0,20-11 45 16,-8 3-43-16,-3-3 54 0,3-3-49 0,-1-2 39 16,-3-1-40-16,-4 1 47 0,0 1-24 0,-2 3 38 15,-2-1-11-15,0 1 10 0,0 12-17 16,-5-16 17-16,5 16-27 0,-12-11 21 0,12 11-31 16,-19-3 16-16,5 7-23 0,-5 6 17 0,-4 6-22 15,3 1 21-15,-3 6-20 0,2-2 18 16,1 4-20-16,2 1 19 0,1 2-6 0,4-1-20 15,3 0-33-15,1-1-39 0,4-2-88 0,0 1-99 16,1-3-324-16,3 2-132 0</inkml:trace>
  <inkml:trace contextRef="#ctx0" brushRef="#br0" timeOffset="20870.52">16905 7167 581 0,'0'0'390'0,"0"0"-61"0,0-11-105 0,0 11-26 16,0 0-65-16,0 0-9 0,0 0-44 15,-1-11 22-15,1 11-57 0,0 0 15 0,0 0-35 16,0 0 16-16,20 4-39 0,-11 4 14 0,3 1-20 16,3 3 19-16,1 2-5 0,0 3-2 0,1 2 7 15,1 3-11-15,-3 0 0 0,-1-3 0 16,-4 1-13-16,2 0 15 0,-6-1-5 0,2 0 2 0,-4-3-1 15,0-1 3-15,-3-3-3 0,0 1 1 16,0-3 2-16,-1-10-9 0,0 18 23 0,0-18 3 16,-1 14 19-16,1-14-6 0,0 0-1 0,-1 8-8 15,1-8-5-15,0 0-5 0,0 0-3 0,-9-8-9 16,9 8 4-16,-4-20-9 0,3 6 3 0,-1-4-5 16,4-2-6-16,0-3-9 0,2 0-38 15,1-1 14-15,3 5-27 0,-2-2-25 0,3 3-33 16,0 1-34-16,0 5-31 0,0 1 6 0,1 0-22 15,-1 2 30-15,3 1-210 0,-2 1 205 16</inkml:trace>
  <inkml:trace contextRef="#ctx0" brushRef="#br0" timeOffset="21903.52">17277 7175 16 0,'0'0'313'0,"0"0"-39"0,15 3-45 0,-15-3-59 16,0 0 16-16,8 11-27 0,-8-11-11 0,5 12-26 16,-5-12-12-16,4 16-10 0,-3-6-15 0,2-1-13 15,-2 5-9-15,2-3-24 0,-1 3-1 0,1-3-1 16,1 2-9-16,-2-2-3 0,5 3-39 0,-4-5 36 15,3 1-1-15,1-1-2 0,-1 0 1 16,2-3-10-16,1 1 12 0,-9-7-1 0,15 4-6 16,-15-4-3-16,17 1-1 0,-17-1-3 0,19-5-2 15,-10-2 1-15,1-2-15 0,-2-2 11 0,0-3 6 16,-2 1-8-16,0-5-4 0,-2-2 4 16,0 2-2-16,-4-3 1 0,0 2 24 0,0 2-40 15,0 0 31-15,-2 1-9 0,-1 2 22 0,-1 3-35 16,1-1 27-16,3 12-28 0,-8-12 26 0,8 12-28 15,-12-7 24-15,12 7-24 0,-15 7 19 0,5 2-30 16,-3 2 19-16,0 5 4 0,3 1-7 0,-1 4 2 16,2 0 3-16,1 1-2 0,3 1 3 15,-3 1-2-15,7-2-9 0,-2 0-2 0,3-3 16 16,2-1 0-16,0-2-2 0,6 1 0 0,1-3 9 16,-2-4-15-16,1-2-7 0,5-3-34 15,-13-5-2-15,25 1-53 0,-8-6-14 0,5-5-26 16,3-5-31-16,-1-4 8 0,0-2-1 0,-1-5 33 15,-2-1 6-15,1-1 51 0,-5-4 2 0,-1-2 36 16,-2 0 14-16,0 0 36 0,-5 2 48 0,0-1 53 16,-1 4 15-16,-2 7 36 0,-2 0-9 0,-1 6-19 15,-2 4-29-15,0 0-7 0,-1 12-19 0,-2-16-20 16,2 16-10-16,0 0-13 0,-7-8-4 0,7 8-9 16,0 0-6-16,-10 11 19 0,10-11-32 15,-6 19 12-15,3-7-17 0,-1 3 28 0,4 6-30 16,-1 0 24-16,1 4-33 0,1 0-2 15,-1 0 0-15,3 0-6 0,-2 1-21 0,2-2 2 16,-1-3-11-16,0-2-14 0,0-1-28 0,1-3 10 16,-2-1-8-16,-1-5 11 0,0-9 5 0,5 18 17 15,-5-18-1-15,1 8 22 0,-1-8 3 0,0 0 8 16,0 0 4-16,0 0 19 0,12-2 7 0,-12 2 0 16,9-15-12-16,-2 6 9 0,0 1-4 0,0-1 14 15,1-3 2-15,2 0-3 0,-1 4 6 16,2-2 1-16,-1 1 2 0,-1 0-1 0,2 2-5 15,-1 1 0-15,-1-1 5 0,0 2-1 0,-9 5-10 16,18-7 0-16,-18 7 1 0,16-1-3 0,-16 1 1 16,0 0-3-16,21 3-8 0,-21-3 9 0,13 8 2 15,-13-8-4-15,13 11-4 0,-13-11 3 16,10 13-1-16,-10-13-25 0,6 11 28 0,-6-11-26 16,9 11 21-16,-9-11-18 0,4 8 32 0,-4-8-33 15,7 8 26-15,-7-8-24 0,0 0 28 0,0 0-28 16,16 3 28-16,-16-3-4 0,14-8-2 0,-3 1-2 15,0-1 10-15,0 0-16 0,3-4-2 16,-1 0 2-16,0 2 1 0,0 0 0 0,-3 1 3 16,0 1-7-16,-1 1 17 0,-1 0 5 0,-8 7 1 15,14-10-7-15,-14 10-4 0,10-7 4 0,-10 7-3 16,0 0 5-16,14-5-2 0,-14 5-1 0,0 0-3 16,12 7 1-16,-12-7-1 0,6 8-3 15,-6-8-3-15,7 9 9 0,-7-9-11 0,7 13 3 16,-7-13-1-16,9 11-14 0,-9-11 11 0,9 10-1 15,-9-10-4-15,10 9 1 0,-10-9-5 0,14 6-6 16,-14-6-6-16,16 2 3 0,-16-2 5 0,16-2 3 16,-16 2 3-16,18-3 1 0,-18 3 4 0,17-7 18 15,-17 7-4-15,16-5 8 0,-16 5 3 16,13-8 0-16,-13 8 13 0,12-4-4 0,-12 4-4 16,0 0-7-16,14-5-4 0,-14 5-3 0,0 0 0 15,0 0-3-15,15 4-2 0,-15-4-13 16,10 8 10-16,-10-8 1 0,9 13-2 0,-9-13 3 0,9 17-4 15,-9-17-2-15,7 16 3 0,-2-9-5 16,-5-7-21-16,6 15-8 0,-6-15-43 0,4 10-65 16,-4-10-48-16,0 0-43 0,0 0-276 0,0 0 33 15</inkml:trace>
  <inkml:trace contextRef="#ctx0" brushRef="#br0" timeOffset="22060.53">18326 6927 415 0,'-4'-15'375'0,"-2"5"-64"0,2 0-102 0,4 10-20 16,-5-14-76-16,5 14 9 0,-5-10-58 0,5 10 19 16,0 0-49-16,0 0 25 0,0 0-57 0,0 0 28 15,-8 7-56-15,8-7-43 0,3 15-62 0,-1-5-70 16,2-1-30-16,1 6-167 0,-1-3 194 16</inkml:trace>
  <inkml:trace contextRef="#ctx0" brushRef="#br0" timeOffset="22412.52">18570 7040 429 0,'0'0'393'15,"0"0"-91"-15,0 0-36 0,0 0-77 0,0 0 7 16,0 0-60-16,0 0-3 0,0 0-53 0,0 0 7 16,0 0-41-16,0 0 15 0,0 0-37 15,0 0 19-15,9 9-43 0,-9-9 38 0,4 10-38 0,-4-10 30 16,8 18-31-16,-3-9 27 0,0 5-34 0,0-2 31 15,0 1-29-15,0 2-10 0,0-3 1 0,3 2 17 16,-3-2-10-16,0 2-4 0,0-4-19 16,1 0-28-16,0-1-29 0,-1-2-37 0,-5-7-32 15,10 10-37-15,-10-10 17 0,0 0-32 16,17 3-207-16,-17-3 180 0</inkml:trace>
  <inkml:trace contextRef="#ctx0" brushRef="#br0" timeOffset="22576.52">18754 7140 206 0,'7'-20'342'0,"-4"4"-53"16,0 2-47-16,1 1-11 0,-3 2-22 0,1 2-30 15,-2 9-27-15,3-17-29 0,-3 17-10 0,1-12 11 16,-1 12-56-16,0 0 16 0,0 0-50 0,-1-11 26 16,1 11-46-16,0 0 32 0,-7 8-53 0,7-8 34 15,-7 17-45-15,2-7 54 0,1 5-38 16,0-1 24-16,-2 1-46 0,4 0-27 0,-1 0-39 16,-1 1-56-16,3-4-54 0,1-1-57 15,0-11-38-15,0 17-154 0,0-17 133 0</inkml:trace>
  <inkml:trace contextRef="#ctx0" brushRef="#br0" timeOffset="22942.52">18956 6994 445 0,'0'0'362'0,"8"-8"-111"0,-8 8-54 16,0 0-37-16,0 0-42 15,0 0-23-15,0 0-19 0,0 0-11 0,2 13-21 16,-2-13 0-16,0 12-10 0,0-12-7 0,-1 18-4 15,1-18-4-15,1 20-3 0,1-12-3 0,-2-8-2 16,3 17-9-16,-3-17 11 0,7 12 4 0,-7-12-11 16,8 14 0-16,-8-14-2 0,10 4 2 0,-10-4 0 15,0 0-13-15,16 2 2 0,-16-2 10 0,18-7-4 16,-10 0-3-16,1-1-3 0,1-2 0 0,-2 0 2 16,-2-3-1-16,3-1-2 0,-4 1-7 0,0-2-24 15,-2 1 46-15,-2 1-29 0,2 1 29 0,-3 12-18 16,0-20 30-16,0 20-31 0,-4-14 38 15,4 14-52-15,-8-7 46 0,8 7-31 16,0 0 43-16,-19 4-4 0,11-1 0 0,-4 6-6 16,0 2-4-16,0 0 0 0,1 4 8 0,0-1-30 0,3 1 13 15,-2 2-1-15,2-3-3 0,4 1-5 16,2-5-7-16,0 2-22 0,2-1-42 0,4-2-40 16,0-2-39-16,5-1-54 0,4-3 13 0,-13-3-247 15,29 2 157-15</inkml:trace>
  <inkml:trace contextRef="#ctx0" brushRef="#br0" timeOffset="23302.52">19441 6938 165 0,'11'-7'406'0,"-1"0"-122"0,-10 7-21 15,14-9-71-15,-14 9-9 0,9-6-44 16,-9 6-16-16,0 0-19 0,0 0-22 0,0 0-12 16,0 0-9-16,0 0-12 0,0 0-12 0,-2 15-6 15,2-15-17-15,-7 12 9 0,7-12 14 0,-6 14-27 16,6-14 11-16,-4 15-17 0,4-15 12 0,-1 11-18 15,1-11 8-15,4 10-5 0,-4-10-4 0,0 0-22 16,14 8-7-16,-14-8 1 0,0 0 7 16,26-2 4-16,-26 2-6 0,27-8 16 0,-9 0 6 15,0-1-2-15,-1 0 0 0,-1 1-25 0,0-2 37 16,0-1-27-16,-3 2 28 0,0-2-28 0,-2 4 56 16,0 0-37-16,-1 1 43 0,-3 0-39 15,-7 6 43-15,13-8-49 0,-13 8 41 0,10-7-45 16,-10 7 36-16,0 0-2 0,0 0 10 0,15 3-10 15,-15-3 4-15,8 7 2 0,-8-7-1 0,4 15-2 16,-1-4-5-16,-2 2-13 0,-1 1 44 0,1 3-54 16,2 0 43-16,-2 2-49 0,0-1 39 15,3 5-40-15,-1 1 31 0,-1-2-47 0,1 2-17 16,3-2-39-16,-2 1-65 0,1-3-77 0,-2-5-55 16,-2 2-265-16,3-6-36 0</inkml:trace>
  <inkml:trace contextRef="#ctx0" brushRef="#br0" timeOffset="24570.46">17277 8045 249 0,'0'0'442'0,"-6"-6"-144"0,6 6-71 16,0 0-44-16,-23-2-55 0,23 2-14 0,-26 10-12 15,9 0-12-15,0 1-10 0,-4 8-8 0,1 2-15 16,-2 4-8-16,5 2-21 0,-2 2 6 0,3 0-8 16,3 3-7-16,1-2-3 0,2 0-4 15,5-4-1-15,2-1-3 0,3-1-15 16,3-1 4-16,5-3 8 0,3 1-6 0,3-5-18 0,4-5-27 16,1-1-50-16,7-4-51 0,1-3-35 15,1-4-69-15,5-4-194 0,3-4 138 0</inkml:trace>
  <inkml:trace contextRef="#ctx0" brushRef="#br0" timeOffset="24872.5">17496 8252 358 0,'1'-13'414'16,"-1"-1"-70"-16,-1 3-63 0,-2-1-74 0,2 2-52 15,1 10-15-15,-4-15-30 0,4 15-14 0,-4-12-21 16,4 12-14-16,-1-9 2 0,1 9-27 16,0 0-9-16,0 0 2 0,0 0-11 15,0 0-9-15,13 2 4 0,-6 8-4 0,2-2-4 16,0 3 1-16,4 1-4 0,-3 4 0 0,0-3-1 15,-1 2-10-15,-1-1 9 0,-3-2-2 0,2 1 3 16,-4-2 0-16,1-1 0 0,-1 1 1 0,-3-11 1 16,2 16-1-16,-2-16-9 0,0 12 22 0,0-12 1 15,0 0 12-15,-2 10 10 0,2-10-8 0,0 0-5 16,0 0-2-16,-9-6-5 0,9 6-10 0,-4-14 3 16,4 2-11-16,1-2 5 0,2-3-8 15,2-5-7-15,1 0-29 0,3 2 15 0,0-3-30 16,4 4-12-16,-2 1-27 0,1 1-48 0,3 1-40 15,-3 3-21-15,-1 2-47 0,1 3 15 16,-3 1-174-16,-9 7 188 0</inkml:trace>
  <inkml:trace contextRef="#ctx0" brushRef="#br0" timeOffset="25774.46">17807 8128 51 0,'8'14'406'0,"-8"-14"-137"16,5 11-41-16,-5-11-63 0,4 15-9 0,-4-15-46 15,4 15 11-15,-4-15-37 0,2 16 22 0,-2-16-47 16,5 15 16-16,-5-15-40 0,4 14 23 15,-4-14-40-15,7 12-1 0,-7-12-6 0,6 12 31 16,-6-12-9-16,9 10-7 0,-9-10-2 0,11 7 4 16,-11-7-20-16,0 0 6 0,20 2-45 15,-20-2 50-15,20-5-39 0,-11 0 35 0,5-3-33 0,-2 0 34 16,3-5-34-16,-4-1 35 0,1-2-17 16,-2-1 10-16,-1 0 0 0,0-3-6 0,0-1 2 15,-4 2-2-15,-1 4 4 0,-1 3-1 0,-2-2-11 16,-1 14 5-16,0-18 13 0,0 18-7 0,-5-16 0 15,5 16 1-15,-7-8-2 0,7 8 4 16,0 0-1-16,-21 1-10 0,10 5 13 0,0 2 0 16,-2 3-3-16,-1 5 1 0,3 0-1 0,-2 3-3 15,1 3-2-15,3-3 1 0,2 3-14 0,-1-2 14 16,4 1-3-16,2-4 1 0,0-3-1 0,4 0 0 16,2 1-1-16,2-3-3 0,3 0-5 15,1-3-21-15,5-5-10 0,2 1-43 0,2-3-7 16,5-4-34-16,3 0-21 0,5-5 5 0,-1-2-15 15,1-5 18-15,0 0 17 0,-2-3 23 0,0 0 19 16,-2-3 23-16,-4 1 14 0,-1-2 46 16,-1-1 15-16,-5 0 41 0,-1 1 26 0,-3 4 19 15,-3-1 36-15,-2 6 2 0,-2-2-15 0,-3 4-4 16,-1 1-15-16,-2 9 2 0,0-12-39 0,0 12 16 16,-5-11-49-16,5 11 10 0,0 0-16 0,-18 0 4 15,18 0-6-15,-25 8-6 0,9-1-6 0,1 4 5 16,-3 3-23-16,3-1 7 0,-2 1-8 0,3 2 6 15,1 1-3-15,3 0-1 0,1-1 0 16,4-3-2-16,0-1-2 0,4 0 7 0,1-12-23 16,1 19 3-16,4-11-12 0,-5-8-9 0,17 11-18 0,-17-11-42 15,20 2 18-15,-20-2-26 16,31-7 15-16,-12 1-13 0,0-2 27 0,0-4 9 16,-1 0 17-16,0 0 12 0,-2 0 14 0,-3-2 9 15,0 3 31-15,-1-1 20 0,-3 3 7 0,-3 0 16 16,1 1 23-16,-7 8 1 0,11-11-3 0,-11 11-12 15,8-9-14-15,-8 9-10 0,0 0-9 0,6-9-18 16,-6 9 0-16,0 0 0 0,0 0-5 0,0 0-3 16,0 0-1-16,0 0-4 0,7 9-2 15,-7-9-4-15,0 0 1 0,2 13-6 0,-2-13 3 16,5 10-9-16,-5-10-10 0,0 0-18 16,10 9-21-16,-10-9-44 0,0 0-5 0,18 0 2 15,-18 0-2-15,19-7 9 0,-6 2 19 0,-1-5 15 16,-1 2 18-16,3-5 14 0,-1-1 23 0,0-1 35 15,-2-3 20-15,0 1 16 0,0-1 11 0,-1-4 11 16,-1 3 16-16,1-2-23 0,-2 3 24 0,0 1-33 16,-2 5 15-16,-1-1-28 0,0 3 30 0,-5 10-50 15,7-14 32-15,-7 14-60 0,5-11 37 0,-5 11-42 16,0 0 32-16,0 0-38 0,0 0 23 0,0 0-34 16,10 9 48-16,-10-9-48 0,0 19 44 15,0-5-40-15,0 4 36 0,-1 0-38 16,-2 2 34-16,3 2-36 0,-2 0 36 0,-1 0-44 15,1-1 7-15,0-2 26 0,0-3-41 0,0-2-12 16,1 0-27-16,1-14-61 0,0 19-6 0,0-19-46 16,0 10-58-16,0-10 24 0,0 0-56 0,0 0-136 15,0 0 186-15</inkml:trace>
  <inkml:trace contextRef="#ctx0" brushRef="#br0" timeOffset="25993.45">18800 7643 358 0,'6'-23'351'16,"0"2"-44"-16,-2 5-71 0,-1 1 7 15,1 5-88-15,-2 1 10 0,-2 9-32 0,2-17-24 16,-2 17-23-16,5-8-17 0,-5 8-7 16,0 0-4-16,0 0-6 0,0 0-8 0,10 12-11 15,-8 0-4-15,0 2 2 0,1 6-7 0,1 0-3 16,-2 3-4-16,1 2 31 0,-1 2-42 0,1-1 36 16,-2 4-45-16,2-2 38 0,-2 4-48 0,-1 3 42 15,0-5-46-15,0 2 8 0,0-4 2 0,-1 1 1 16,-2-2-2-16,3-1-18 0,-1-3-12 0,0-4-25 15,-2-1-52-15,3-4-57 0,-1-3-75 16,1-11-3-16,-3 15-266 0,3-15 9 0</inkml:trace>
  <inkml:trace contextRef="#ctx0" brushRef="#br0" timeOffset="26130.46">18842 8007 647 0,'0'0'435'0,"-5"-14"-125"15,5 14-58-15,-6-11-72 0,6 11-2 0,-5-11-68 16,5 11 11-16,-4-10-65 0,4 10 29 0,-4-11-51 15,4 11 17-15,3-10-72 0,-3 10-30 0,7-15-75 16,2 7-112-16,-1-2-97 0,2 0-160 16,3 0 48-16</inkml:trace>
  <inkml:trace contextRef="#ctx0" brushRef="#br0" timeOffset="26474.46">19154 7808 7 0,'0'0'514'15,"0"0"-194"-15,12 7-72 0,-12-7-52 0,7 7-28 16,-7-7-44-16,4 11-30 0,-4-11-2 0,5 16-13 16,-5-16-20-16,5 13-13 0,-5-13-5 15,8 15-9-15,-8-15 2 0,10 15-13 0,-10-15-13 16,12 10 11-16,-12-10-5 0,16 6 2 0,-16-6-5 16,14 3-7-16,-14-3 0 0,18-3-7 0,-18 3-3 15,20-9 12-15,-12 4-2 0,0-6 3 0,1 2 2 16,-2-3-3-16,-4-1-3 0,4-3 0 0,-5 2-9 15,1-3 11-15,-3 2 7 0,0 2 14 16,-3-1 5-16,3 3 3 0,-4-1-4 0,-2 3-1 16,6 9-2-16,-13-10-10 0,13 10 13 0,-20 0-7 15,8 4 5-15,-4 1-4 0,-1 5 31 16,1 5-45-16,0-1 36 0,2 2-42 0,1 2 23 16,-1-1-35-16,4 2 31 0,4 1-27 0,-1-2 32 15,5-1-38-15,0-1-2 0,4-2-43 0,0-2-81 16,3 2-117-16,-1-4-95 0,3-5-190 0,-7-5-35 15</inkml:trace>
  <inkml:trace contextRef="#ctx0" brushRef="#br0" timeOffset="28257.47">17211 9039 313 0,'0'0'334'0,"-3"-11"-68"0,3 11-66 16,-3-9-8-16,3 9-38 0,-2-9 0 0,2 9-51 16,0 0 21-16,-3-10-50 0,3 10 14 15,0 0-53-15,0 0 24 0,0 0-49 0,0 0 42 0,0 0-43 16,-1 16 34-16,2-4-43 0,-1 10 36 0,2 3-41 16,-1 2 36-16,0 8-33 0,2 2 30 15,-1-3-16-15,2 2 9 0,0 1 22 0,1-3-30 16,3 0 24-16,-2-5-30 0,3 0 7 15,4-3-8-15,-3-4 2 0,2-5 7 0,2-3 9 16,0 0 1-16,2-6-2 0,0-2-2 0,-16-6 29 16,32 0-43-16,-9-7 22 0,-2-2-28 0,6-7 37 15,-4-2-41-15,0-6 43 0,-1 0-48 0,-3-3 12 16,-2-4 2-16,-1-1 3 0,-6-1-7 0,0-3 5 16,-5 1-6-16,0-1 1 0,-4 8 9 15,-1 2-16-15,-1 1 9 0,-2 1-5 0,-1 9 2 16,1-2-3-16,-1 5-4 0,-2 3-11 0,6 9 0 15,-10-11-13-15,10 11-12 0,0 0-48 0,-19 3-18 16,19-3-52-16,-10 9-34 0,10-9-37 16,-8 11-65-16,8-11-168 0,0 0 105 0</inkml:trace>
  <inkml:trace contextRef="#ctx0" brushRef="#br0" timeOffset="28693.47">17745 8941 138 0,'13'-15'584'0,"-2"1"-186"16,-1 3-74-16,-2 1-83 0,-3 3 7 0,-5 7-81 15,9-15 0-15,-9 15-70 0,9-9 17 0,-9 9-61 16,0 0 28-16,0 0-58 0,8 7 0 16,-7 3-4-16,-1 5-4 0,1 5-2 15,-2 8-4-15,1 0-3 0,-1 9-2 0,-1 1 1 16,1 4-2-16,-3 1 40 0,4 1-48 0,-1 2 39 16,-2 0-41-16,2 0 41 0,-3 1-53 0,3-2 42 15,1-3-52-15,0-1 27 0,0-3-44 0,0-8 0 16,0-2-5-16,0-4-4 0,0-7-20 0,1-2 13 15,-1-2 11-15,0-13 5 0,3 15-10 0,-3-15 8 16,0 0 16-16,0 0-4 0,0 0-12 0,-3-12 39 16,2 0 8-16,0-5 0 0,-2-5-4 0,1-4 11 15,-2-6-2-15,1-5 1 16,1-1-2-16,2-3-11 0,2 2 9 0,1 0-20 16,2 3 39-16,0 3-30 0,4 1 38 0,-3 9-39 15,3 3 36-15,-2-1-48 0,0 5 46 0,4 0-37 16,-4 6 35-16,3 0-39 0,-2 3 37 0,2 4-35 15,-10 3 37-15,22-6-40 0,-22 6 39 0,22 6-48 16,-11-1 48-16,0 2-37 0,-1 2 41 0,-3 4-45 16,-3-3 35-16,0 5-35 0,-1 1 34 0,-3-3-17 15,-4 6 8-15,-3 0-6 0,0 0-6 0,-3 2-1 16,-1-3-10-16,0-1-20 0,-2-2-33 16,4-1-35-16,1-3-40 0,1-3-29 15,7-8-23-15,-9 11-217 0,9-11 178 0</inkml:trace>
  <inkml:trace contextRef="#ctx0" brushRef="#br0" timeOffset="29507.46">18303 9094 114 0,'3'-11'365'0,"-3"11"-125"0,1-15-44 16,-1 15-43-16,-4-11-12 0,4 11-27 0,-4-9 7 15,4 9-54-15,-9-7 10 0,9 7-28 16,0 0-9-16,-19 1-9 0,19-1 7 0,-20 11-25 16,11-3 28-16,-3 3-39 0,2 2 20 0,0 4-20 15,0 0 16-15,1 3-22 0,1-2 1 0,4-1-1 16,2-2 22-16,0-3-28 0,2 1 14 0,2-2-16 16,0-3 16-16,2 1-23 0,-4-9 13 15,14 9-52-15,-14-9 32 0,19 1-11 0,-19-1-8 16,23-5 2-16,-10-2 2 0,2-3 7 0,-2-2 0 15,4-3 13-15,-4-3 3 0,2-5 9 0,-4 0 11 16,1-6 4-16,-2 1 11 0,-1-4-4 0,-2-2 10 16,-2-1-4-16,1-2 11 0,-2 1-1 0,-2 0 29 15,0 0 10-15,-1 10 15 0,-1-1-6 16,0 9 17-16,0 1 1 0,0 3-13 0,0 2-29 16,0 12-1-16,-3-15-11 0,3 15-10 0,0 0 25 15,0 0-39-15,0 0 21 0,-15 10-32 16,11 5-14-16,-2 6 16 0,2 3-6 0,-1 9-33 15,0 4 40-15,0 0-37 0,2 2 42 0,2 2-40 16,0-3 42-16,1 1-16 0,2-3 6 0,3-2 1 16,1-2-10-16,2-8-7 0,1-2-4 0,3-3-1 15,-1-2-4-15,1-7-16 0,2-1 14 0,-1-4-9 16,-13-5-12-16,28 0-2 0,-12-5 2 0,3-4-18 16,2-1 37-16,2-7-54 0,-3-2 66 15,2-3-17-15,-3-2 28 0,-2-3-19 0,-2 0 31 16,-2-1-12-16,-2 1 40 0,-3 5-24 15,-3 3 50-15,-1 1-12 0,0 3 7 0,-3 2-3 16,-2 3-9-16,1 10-11 0,-5-15-2 0,5 15-4 16,-12-8-3-16,12 8-4 0,0 0-13 0,-25 4 11 15,13 5-13-15,-2 5 5 0,1 1-5 0,-2 2-1 16,2 0-2-16,2 1-3 0,2 1 0 0,0 0-2 16,2 0-6-16,1-4 2 0,6-3 7 0,-1-2 0 15,2-1-35-15,-1-9 40 0,8 17-3 0,-8-17-2 16,14 8-16-16,-14-8 7 0,21 1-9 0,-5-5 1 15,3-1-5-15,0-6 4 16,-1 0 2-16,5-6-35 0,-3-1 47 0,-2 0-44 16,-1 1 53-16,-4 0-3 0,-1 1 6 0,0 2 8 15,-4 1 5-15,0 3 4 0,-1-1-2 0,-7 11-12 16,10-13 4-16,-10 13-10 0,0 0 5 0,0 0-4 16,0 0-2-16,0 0-9 0,0 0 7 0,4 11-9 15,-4-11 1-15,-2 21 6 0,0-10-7 0,0 1 9 16,-1 1-6-16,3 1-6 0,0-4-16 0,1 2-21 15,1-1-43-15,2 0-40 0,-1-4-17 16,-3-7-34-16,13 10-50 0,-13-10 21 0,0 0-256 16,28-2 113-16</inkml:trace>
  <inkml:trace contextRef="#ctx0" brushRef="#br0" timeOffset="29715.46">19085 8676 285 0,'10'-29'435'15,"-1"0"-133"-15,1 1-10 0,-2 7-73 0,-3 3-9 16,1 4-29-16,-4 3-35 0,4 2-31 0,-6 9-25 15,4-9-8-15,-4 9-25 0,0 0-15 0,0 0-1 16,3 17-16-16,-3-3 0 0,-2 4 38 0,1 6-52 16,0 3 31-16,-2 9-41 0,-2 1-9 15,2 2 8-15,-1 2-7 0,1 3 5 0,-1-1-1 16,0 0-13-16,2-1-18 0,-1 0-30 16,-3 0-62-16,3-2-15 0,1-3-28 0,-3 1-17 15,0-3-24-15,-2-2-55 0,0-3-163 0,-1-7 169 16</inkml:trace>
  <inkml:trace contextRef="#ctx0" brushRef="#br0" timeOffset="29996.46">17718 9878 57 0,'-18'8'677'0,"5"-1"-226"0,2-2-103 0,11-5-93 16,-17 7-53-16,17-7-43 0,0 0-36 0,0 0-21 15,0 0-30-15,0 0-4 0,14-4-10 16,9-3-13-16,10-1-8 0,10-4-8 0,18-5 0 16,8-3-14-16,5-2-9 0,5-1 8 0,3 0-5 15,1-2 38-15,3 2-48 0,16-7 40 16,-20 7-49-16,-2-3 31 0,1 3-36 0,-3-2 27 16,-5 5-51-16,-3-1 22 0,-4 1-42 0,-6 2 15 15,-6 1-43-15,-12 3-1 0,-5 2-7 0,-2 0-16 16,-6 3-5-16,-7 2-6 0,-2 2 5 0,-8-1-29 15,-12 6-8-15,18-7-17 0,-18 7-271 0,0 0 147 16</inkml:trace>
  <inkml:trace contextRef="#ctx0" brushRef="#br0" timeOffset="31334.45">20501 6868 190 0,'0'0'409'0,"-13"-10"-146"15,7 1-40-15,-2 2-64 16,-1-1-5-16,2-2-61 0,-1-3-2 0,-2 2-53 16,2-3 43-16,0 2-37 0,-1-3 27 0,-1-1-27 15,1 1 35-15,-5-2-43 0,4 1 33 0,-2-2-49 16,-2 2 20-16,0-2-38 0,-5-1 44 0,0-1-46 15,-3-1 43-15,-2 4-42 0,-2-3 39 0,0 3-44 16,-2-1 41-16,-2 2-47 0,-2-1 31 0,-2 1-38 16,-2 3 44-16,-1-1-37 0,-4 2 39 0,-1-1-8 15,-2 2-5-15,-13-1-2 0,-2 4-5 0,-5 3-11 16,-1-1 2-16,-5 5 8 0,-3 1-1 0,0 0 3 16,-2 1-6-16,-2 1 3 15,0 3-4-15,-1-1-1 0,2 1 0 0,-2 1-12 16,0 1 16-16,0 4-5 0,-3-2-34 0,2 5 45 15,-1 0-40-15,0 2 52 0,-3 4-50 0,3 2 46 16,-1 0-44-16,2 4 46 0,3 1-39 0,0 4 36 16,-1 2-34-16,-12 9 36 0,17-8-40 0,2 5 39 15,-17 7-5-15,21-7-4 0,-15 12 9 0,16-8 7 16,6 5-24-16,-12 10-2 0,16-7 2 0,1 5-3 16,-6 12 3-16,13-9-3 0,-8 15 0 0,1 2-1 15,14-12-4-15,1 2 2 0,-6 17 24 0,8-14-20 16,-5 22-8-16,1 0 1 0,4 0-33 0,-1 1 44 15,8-17-38-15,3 2 43 16,-7 16-5-16,10-14 37 0,-2 1-33 0,-3 20-12 16,7-18 20-16,-1 0-6 0,5 1 0 0,2-1 6 15,1-2 0-15,3 2 0 0,3-3 39 0,4 1-47 16,2 0 30-16,3 3-41 0,4-4-5 0,2 4 7 16,5-1 0-16,3-4 0 0,1-1 1 0,5 0 2 15,5-2 36-15,1-2-39 0,5-1 27 0,4 1-30 16,0-5-6-16,15 14 7 0,-9-19 5 0,6-3 6 15,15 10 5-15,-10-16 40 0,17 7-49 16,-8-18 2-16,20 12 1 0,-11-18 39 0,21 7-45 0,-14-14 43 16,3-3-56-16,25 5 51 0,-17-12-43 15,5-6 40-15,28 0-46 0,-19-4 39 16,5-9-43-16,4-1 31 0,25-4-30 0,0-6 32 0,1-3-31 16,1-5 35-16,0-4-44 0,0-4 9 15,0-1-1-15,-2-4 43 0,-1-7-42 0,3-2-1 16,-4-3-8-16,-1-6 15 0,-4-5 39 0,-2 1-46 15,-5-6 42-15,0-2-39 0,-5-4 41 0,0-5-44 16,-9-2-2-16,0-6-5 0,-7-2 15 0,-7-3 9 16,-2-5 38-16,-5 0-26 0,-5-1 43 0,-4-1-21 15,-7 0 9-15,-3-2-3 0,-8-2-23 0,-2 2 20 16,-9-2-7-16,-6-2-4 0,-9 3 10 16,-7 15-20-16,-7-4-3 0,-4-2-2 15,-5 1-2-15,-6-6-9 0,-5-1-3 0,-5-2 0 16,-4 0-1-16,-7-18 24 0,-7 3-28 0,-4 3 0 15,-4 3 1-15,-6 3 11 0,-4 1-6 0,-4 4 3 16,-1 7 6-16,-9 2 22 0,-1 3-12 0,-6 4 11 16,-5 3-22-16,-4 3-2 0,-5 4 5 0,-4 5-9 15,-4 3 0-15,0 3-9 0,-4 5 5 0,-3 2-15 16,-1 3-28-16,-1 3-36 0,-4 8-24 0,18 8-25 16,-3 2-5-16,-1 3-5 0,1 3-9 0,2 3-31 15,-2 5-44-15,5 0-94 0,-1 0-315 0,7 6-160 16</inkml:trace>
  <inkml:trace contextRef="#ctx0" brushRef="#br0" timeOffset="32591.45">22300 6117 96 0,'13'-23'440'15,"-1"-4"-139"-15,0 1-72 0,-1-4-36 0,-1 2-21 16,-1-1-38-16,-3 7-9 0,-3-2-8 0,2 2 26 16,-3 1-31-16,0 3 16 0,-1 4-20 0,-2 1-6 15,-1 2-12-15,0-1-16 0,2 12-23 0,-9-13 1 16,9 13-25-16,-17 0 7 0,3 4-17 0,-4 9 7 15,-2 7-8-15,-6 9 2 0,-5 7-16 0,2 7 13 16,0 6-2-16,-1 0-3 0,5 3 38 16,1 4-47-16,4 0 0 0,4-1 1 0,4-1-2 15,2-9-9-15,8 0 9 0,2-3 3 16,3 0 0-16,6-4 0 0,5-1-2 0,4-5-2 16,5-4-6-16,4-4-18 0,6-7-16 0,4-2-2 15,2-8-43-15,3-4 25 0,2-8-52 0,3-3-4 16,9-8-27-16,-4-6-5 0,-1-3 5 0,-3-6 17 15,-4-1 29-15,-5-4 14 0,-4 1 23 0,-5-5 11 16,-5-1 29-16,-9 3 23 0,-2 1 17 0,-4-1 35 16,-1 1 6-16,-3 2 49 0,-3 2-23 15,-2 7 30-15,2 3-26 0,-3 5 20 0,-2 3-37 16,1 1 13-16,0 2-41 0,-2 4 11 0,3 8-31 16,-6-9 9-16,6 9-30 0,0 0 23 15,-13 9-25-15,8 4 23 0,-1 8-2 0,-1 3-7 16,-2 8 34-16,3 2-45 0,-2 8-2 0,3 1-7 15,-2 2 5-15,0 1-1 0,1 0-4 0,-1-2-5 16,3-3-31-16,-3-4 24 0,2-2-26 0,1-9 35 16,1-1-30-16,1-8 43 0,-1-2-35 15,1-2 39-15,2-13-51 0,-4 11 27 0,4-11-29 16,0 0 42-16,-7-7-31 0,6-4 35 0,1-7-36 16,1-6 41-16,2-5-39 0,2-10 34 0,-1-2 4 15,2-7 5-15,3-9-3 0,3-5-38 0,-1-1 43 16,1-2-35-16,4 1 35 0,2 0-48 0,-1 5 50 15,3 3-44-15,1 6 50 0,-1 6-38 16,-1 13 39-16,-2 2-41 0,1 6 39 0,-5 5-38 16,2 3 27-16,-2 6-33 0,-2 1 49 0,-11 8-43 15,18-4 44-15,-18 4-43 0,13 6 42 16,-7 4-44-16,-3 1 30 0,-2 1-40 0,-1 6 53 16,-1 4-38-16,-6 2 37 0,-1 5-42 0,-3 1 42 15,-2 1-43-15,-2-2 31 0,2 0-29 0,-3-2 37 16,2-1 12-16,0-2-18 0,3-4-7 0,2 1 2 15,1-2-3-15,0 0-15 0,1 2 15 0,4-2-3 16,-1-2 4-16,0 0-2 0,4 4-3 0,0-3-1 16,2 1 0-16,2 5-10 0,-2-2 13 0,1-1-3 15,3 4-35-15,-1-3 46 0,0 2-38 16,1-3 40-16,1 1-45 0,-1-3 12 16,0-1-57-16,1-4 6 0,0 0-49 0,1-4-34 15,0-2-26-15,-8-8-1 0,19 4-273 0,-19-4 129 16</inkml:trace>
  <inkml:trace contextRef="#ctx0" brushRef="#br0" timeOffset="32928.44">23243 6034 219 0,'5'-27'513'15,"-1"5"-188"-15,-1 3-4 0,-1 2-99 16,-2 2-12-16,0 1-56 0,0 4-26 0,-2 0-16 16,2 10-11-16,-3-15-30 0,3 15 3 15,-5-9-33-15,5 9 13 0,0 0-32 0,-14 3 8 16,10 6-21-16,-3 3 9 0,0 8-14 0,1 2 15 15,-1 3-5-15,4 9-1 0,-1 1-3 0,1 5 28 16,2 0-34-16,1 1 31 0,0 1-39 0,1-1 1 16,0-3-1-16,3-1 1 0,0-3 1 0,4-1-3 15,-2-9 4-15,2-2-5 0,1 0 7 0,2-6 3 16,1-3-2-16,-2-6 0 0,5-1 1 16,-15-6-1-16,32-1 7 0,-11-6-11 0,3-8 0 15,2-3 2-15,-1-2 2 0,1-3 37 0,-2-6-46 16,-1 0 45-16,-4-2-47 0,0-1 0 0,-5-1-2 15,0 3 7-15,-2-2-9 0,-4 2 9 16,-2 6 1-16,-2 2-17 0,-4 5 17 0,0 2-9 16,-3 1-28-16,-1 2 14 0,1 3-40 0,-4 1 19 15,1 0-62-15,6 8-4 0,-12-9-49 0,12 9-37 16,-11-7-44-16,11 7 2 0,0 0-203 0,-9-8 144 16</inkml:trace>
  <inkml:trace contextRef="#ctx0" brushRef="#br0" timeOffset="33352.48">23790 5797 535 0,'12'-9'356'0,"-1"3"-45"0,-1-1-109 16,-10 7-11-16,13-8-84 0,-13 8 21 0,0 0-58 0,0 0 31 15,22 5-48-15,-22-5 30 0,10 19-52 0,-6-4 36 16,1 4-48-16,-4 6 40 0,3 1-54 0,-4 2 31 16,1 9-5-16,-2 0-8 15,1 1-14-15,-3-1 42 0,2 2-41 0,-1-2 28 16,-1 0-39-16,1-8-5 0,-1 0-4 0,3-4-8 15,0 0-21-15,1-7 3 0,2-1 4 0,-2-6-12 16,2-2 2-16,-3-9-11 0,3 12-28 0,-3-12 22 16,0 0-18-16,12-6 44 0,-7-3 2 0,0-6 13 15,3-4 6-15,-2-5-13 0,-2-7 21 0,0-3-13 16,1-7 13-16,-1-1-9 0,-1-4 20 0,2-4-22 16,-3 1 28-16,5-9-13 15,-2 11 36-15,1 2-34 0,2 4 60 0,-2 6-41 16,2 2 38-16,0 3-12 0,0 7-7 0,-1 4-9 15,0 1-7-15,1 5-16 0,2 3 12 0,-1 4-1 16,-9 6-38-16,19-5 42 0,-19 5-36 0,26 7 38 16,-11 2-34-16,1 5 25 0,0 2-29 0,0 7 38 15,0 2-39-15,-3 2 41 0,1 2-42 0,-2 3 40 16,-6 0-44-16,0 4 29 0,-2-2-40 0,-8 3 64 16,-6 1-55-16,-4 3 38 0,-6 3-22 15,-6 4-24-15,-6-4-25 0,-1 0-32 0,-3-1-25 16,-1-4-28-16,-1-1-19 0,-2-2-41 0,-1-4-30 15,0-2-144-15,-1-4 218 0</inkml:trace>
  <inkml:trace contextRef="#ctx0" brushRef="#br0" timeOffset="33615.46">22406 6890 334 0,'-25'11'496'0,"4"-3"-161"15,3-1-67-15,4-2-59 0,4 1-45 0,10-6-29 16,-18 7-29-16,18-7-19 0,0 0-15 0,0 0-12 16,0 0-14-16,25 0 16 0,9-6-10 0,8 2 5 15,18-6-4-15,8-2-3 0,7 0-10 0,5 0-3 16,5 0-1-16,7-2-15 0,3-1-3 0,20-2-4 16,-21 1-11-16,-2 2 9 0,-2-2-3 15,-1 1-2-15,-6-1-9 0,-5 1-15 16,-4 3-31-16,-10-2-11 0,-4 3-58 0,-19 2-19 15,-6 2-47-15,-11 0-49 0,-9 4-14 0,-15 3-24 16,10-3-168-16,-10 3 149 0</inkml:trace>
  <inkml:trace contextRef="#ctx0" brushRef="#br0" timeOffset="33883.46">23018 6901 176 0,'-61'19'314'16,"6"-3"-85"-16,-5 1-33 0,-1 4-45 15,-3-3 11-15,1 1-13 0,3 3-20 16,9-3-12-16,10-5-17 0,4-2 1 0,6 0-18 15,8-3-17-15,4-2-11 0,5-2-11 0,14-5-5 16,-11 7 3-16,11-7-8 0,0 0 15 0,18 6 4 16,7-10 0-16,12 1-3 0,10-4 31 0,19-8-49 15,6 2 40-15,5-2-51 0,11-2 29 0,27-8-44 16,0 2 0-16,-1-4-2 0,-2 1-1 0,0-1-1 16,-24 6 3-16,-2 1-9 0,-3-1 6 0,-3 2-10 15,-6 2 7-15,-7 0-6 0,-6 1-11 16,-9 2-14-16,-13 2-55 0,-5 4 15 0,-11 1-46 15,-4-1-5-15,-8 3-29 0,-11 5-7 16,0 0 3-16,0 0-4 0,0 0 24 0,-13-9-38 16,-6 9-36-16,-7 3-96 0,-3-2 299 0</inkml:trace>
  <inkml:trace contextRef="#ctx0" brushRef="#br0" timeOffset="34240.46">21813 5851 370 0,'-7'-19'511'0,"2"4"-184"0,1 2-40 0,1 4-120 16,3 9 19-16,-4-11-78 0,4 11-28 0,0 0-16 16,4 15-10-16,0 6-13 0,1 4-10 0,4 14 23 15,-1 4-40-15,3 17 26 0,2 7 1 0,0 11-8 16,2 8-44-16,2 29 38 0,-1-3-42 0,0 4 35 16,0-3-11-16,-4-26 41 0,-2 1-51 15,3-6-5-15,-2-5-7 0,3-8-2 0,-5-4-22 16,3-7 3-16,-2-16-55 0,-2-6 2 0,-1-4-47 15,0-9-44-15,0-5-35 0,-3-7-280 16,-4-11 51-16</inkml:trace>
  <inkml:trace contextRef="#ctx0" brushRef="#br0" timeOffset="34774.46">21829 5750 163 0,'-12'-29'509'15,"2"0"-207"-15,0 3-34 16,3 2-98-16,1 2-7 0,0 2-72 0,3 4 17 16,6-3-52-16,3-3 20 0,4 4-46 0,8-8 25 15,5 3-42-15,7 0 29 0,14-6-46 0,10 0 42 16,7 1-35-16,11-2-4 0,26-4-2 0,8 0 1 16,4-2-11-16,10 2 13 0,6 2-3 0,8-1 4 15,5-1-1-15,5 0 0 0,-2 2-2 0,0 1 3 16,1 2-10-16,-1 0 8 0,-8 5 0 0,-2 3-1 15,-11 3 29-15,-28 3-34 0,-8 5 31 16,-5 2-32-16,-7 1 22 0,-7 3-27 0,-17 4 37 16,-3 3-39-16,-8 1 40 0,-2 1-34 0,-5 5 4 15,-4 5-9-15,-3 2 23 0,-4 7 3 16,-4 2 9-16,-1 7-2 0,-5 2-1 0,-3 6-1 16,-1 3 32-16,-3 6-47 0,-1 1 37 0,-1 12-5 15,-1 2-2-15,0-2-41 0,2 3 35 0,3-2-40 16,1 2 39-16,3-4-45 0,3 0 44 0,0-1-47 15,6-1 46-15,-1-2-38 0,2 0 37 16,4-2-6-16,-1-3 3 0,2 0-16 0,2-2 11 16,-2 0-8-16,0 0 4 0,-2-3-2 0,-3-5-40 15,-5-3 53-15,-1-5-51 0,-5 2 31 0,-6 0-25 16,-2-10 37-16,-5 6-34 0,-7-4 42 0,-3 0-40 16,-8-4 47-16,-3 0 4 0,-13 2-4 15,-4-4 10-15,-8 0-9 0,-7-4 11 0,-6 0-4 16,-8-1-6-16,-9-2-3 0,-10 1-2 0,-25 3-8 15,-7 2-3-15,-1 2 28 0,-6 2-40 0,-8 3 30 16,-4 3-59-16,-2 3 15 0,-1 5-55 16,1 3-14-16,2 2-67 0,1 2-64 0,4-1-83 15,5-1-272-15,9-3-86 0</inkml:trace>
  <inkml:trace contextRef="#ctx0" brushRef="#br0" timeOffset="36368.46">23427 7134 589 0,'-4'-9'401'0,"4"9"-101"0,-7-13-70 0,7 13-58 15,0 0-37-15,-12-4-26 0,12 4-33 0,-9 12-3 16,0 2-46-16,3 4 36 0,-2 8-42 0,2 7 33 16,-3 6-43-16,3 6 13 0,-2 10-17 15,-1 7 31-15,0 4-38 0,0 1 34 0,0 3 0 16,-1 0-7-16,-2 3-6 0,1 0-42 15,-2-2 42-15,0-1-48 0,-1-3 47 0,4-6-38 16,0-4 37-16,5-15-40 0,-2-1 40 0,6-5-10 16,1-6 6-16,0-6-9 0,5-2 7 0,1-5 4 15,2-3-1-15,4-2 2 0,0-4-1 0,4-3-16 16,2-3 13-16,3-4-8 0,3 1 4 0,9-8-4 16,1 0 0-16,3-4-2 0,-1 1 0 0,1-3-8 15,2-1 6-15,8-2-8 0,0-3 4 0,-2 1-11 16,1 0-24-16,-8 5-62 0,7-7-13 15,-6 4-69-15,-3 1-56 0,-1-4-5 16,-3 1-249-16,-2 3 59 0</inkml:trace>
  <inkml:trace contextRef="#ctx0" brushRef="#br0" timeOffset="36638.44">23992 7842 58 0,'-11'-14'602'0,"-1"3"-229"15,1 1-68-15,0 2-76 0,4 2-48 0,-2-2-37 16,9 8-30-16,-12-10-24 0,12 10-18 15,0 0-21-15,0 0 2 0,-19 3-12 0,19-3-7 16,-4 15-3-16,4-15 27 0,2 19-43 0,0-4-3 16,6 6-12-16,-1-1 10 0,1-1-7 0,4 5 2 15,0 2 1-15,1-1-2 0,0-1-35 16,-4-2 42-16,0 2-42 0,0-1 46 0,-4 0-46 0,-1 1 51 16,-2 0-43-16,-2 0 42 0,-4-1-41 15,-1 0 42-15,-2-1-43 0,-2 0 44 0,-2 2-49 16,-1-5 48-16,0-1-2 0,1-1-7 15,-1-2-12-15,1-1-19 0,2-4-38 0,0-2-72 16,9-8-80-16,-10 8-54 0,10-8-253 0,0 0 6 16</inkml:trace>
  <inkml:trace contextRef="#ctx0" brushRef="#br0" timeOffset="36975.44">24250 7862 644 0,'8'-9'428'0,"-2"-1"-93"15,-2 2-83-15,-4 8-48 0,10-13-32 0,-10 13-37 16,4-10-16-16,-4 10-26 0,7-8-20 0,-7 8-16 16,0 0-8-16,0 0 36 0,9 6-67 0,-6 3 43 15,2 4-55-15,-1 4 35 0,1 4-46 0,-1 5 3 16,0 6-1-16,1 1-1 0,-1 2 4 0,0 1-2 16,-2-3-2-16,1 0-1 0,1-7 4 0,-2 1-2 15,2-3 3-15,1-2 0 0,-1-2 1 0,1-4-3 16,0-2-4-16,2-1 9 0,-1-4-7 0,1-4 8 15,-7-5-3-15,17 4 4 16,-17-4-2-16,25-9 0 0,-9-2 0 0,0-4-5 16,3-4 5-16,-1-6-9 0,-1-4 10 0,0-1-1 15,0-2 43-15,-2-2-49 0,0-1 37 0,-2-1-40 16,0 2 34-16,-3 1-50 0,-2 3 55 0,-3 6-49 16,1 0 25-16,-4 7-25 0,-2 0-2 0,-2 4-12 15,1 2-20-15,-4 0-10 0,1 3-28 0,4 8-58 16,-11-10-63-16,11 10-70 0,-17-4-35 0,17 4-172 15,0 0 69-15</inkml:trace>
  <inkml:trace contextRef="#ctx0" brushRef="#br0" timeOffset="38245.47">24995 7803 445 0,'0'0'287'0,"0"0"-60"0,5-10-1 16,-5 10-74-16,0 0 26 0,0 0-73 0,0-12 27 16,0 12-60-16,0 0 36 0,0 0-18 0,-10-7-20 15,10 7-24-15,0 0 5 0,-19 4-12 16,19-4-4-16,-19 8-6 0,7-1-5 0,1 1-1 0,2 1-10 16,0-2-14-16,0 4 13 0,1 3-6 15,4-3 1-15,0 1 2 0,3 1-22 16,1 1 20-16,5 1 1 0,-1 2-16 0,5-1-24 15,1 1 41-15,2-2-36 0,-1-1 42 0,5 3-39 16,-3-5 43-16,0 1-38 0,0 0 24 0,0-5-26 16,-3 3 39-16,-1-4-38 0,0 1 42 0,-1-2-43 15,-8-6 44-15,10 9-43 0,-10-9 43 0,8 7-40 16,-8-7 44-16,0 0-40 0,2 11 45 16,-2-11-48-16,-11 8 40 0,11-8-42 0,-22 8 30 15,4-4-45-15,2 1 58 0,-6-2-43 0,0 2 32 16,2-4-50-16,-1 0 17 0,3-1-56 15,1-1-34-15,1-2-54 0,-2-4-66 0,4-1-48 16,4 0-153-16,5-6 166 0</inkml:trace>
  <inkml:trace contextRef="#ctx0" brushRef="#br0" timeOffset="38429.46">24939 7846 566 0,'0'0'402'0,"9"-7"-102"0,-9 7-67 16,0 0-63-16,0 0-26 0,6-7-51 0,-6 7-3 15,0 0-18-15,-5 9 11 0,5-9-35 16,-10 19-4-16,0-4-11 0,-1 4-5 0,-1 5-22 16,-2 3 15-16,-3 2-50 0,4 3 59 0,-2 1-49 0,0 1 38 15,-2-3-45-15,4 4 31 0,2-6-78 16,-1 2 11-16,6-9-62 0,1 0-56 0,2-7-30 16,3-1-278-16,0-14 58 0</inkml:trace>
  <inkml:trace contextRef="#ctx0" brushRef="#br0" timeOffset="38640.46">25214 7835 301 0,'11'-18'514'15,"-2"8"-163"-15,-1-2-68 0,-2 3-97 16,-6 9-29-16,8-11-29 0,-8 11-28 0,0 0-17 0,0 0-18 16,0 0-13-16,13 6-10 0,-13-6-22 15,3 18 16-15,-3-6-12 0,2 4-4 0,-2 5-5 16,1 1-2-16,-2 3-9 0,1-1-22 15,0 2-80-15,0 1-8 0,0-3-59 0,-2-2-51 16,2-3-27-16,-2-5-216 0,1-1 116 0</inkml:trace>
  <inkml:trace contextRef="#ctx0" brushRef="#br0" timeOffset="39450.44">25348 7558 97 0,'0'0'145'0,"0"0"-37"0,0 0-42 16,-3 16-1-16,3-16-24 0,4 17-14 0,0-6-8 15,1 3-3-15,3 2-2 0,1 2-2 0,0-2-34 16,3 1 40-16,-3 0-18 0,3 1 27 0,-1 0-9 16,0 2 32-16,-2-2 3 0,2 1 4 0,-2-2-22 15,-1 1 15-15,-2 2-12 0,0-4 10 16,-2 2-20-16,-1-3 5 0,-2-1-15 0,0 0 8 15,1 0-20-15,-2-2 14 0,0-1-18 0,0-11 13 16,0 19-15-16,0-19 16 0,0 13 10 16,0-13 4-16,0 0-19 0,2 12 10 0,-2-12 5 15,0 0 13-15,0 0 2 0,8-6-24 0,-8 6 24 16,13-19-13-16,-6 7 7 0,2-5-11 0,1 0 7 16,2-1-9-16,0 0 17 0,0 2-12 0,2 1 15 15,0 3-14-15,-2-2 33 0,-2 5-42 0,2 0 24 16,-2 4-31-16,-10 5 22 0,18-9-32 15,-18 9 19-15,18-3-23 0,-18 3 29 0,17 1-35 16,-17-1 31-16,21 7-5 0,-21-7-4 0,19 7-2 16,-9-2-10-16,2 0 11 0,-2-1-9 0,4 1-5 15,-1-3-1-15,-13-2-9 0,29 6-13 16,-29-6-20-16,35 0-14 0,-15-5-15 0,2 2-29 16,-2-2 34-16,2-1 21 0,1-2 13 0,-4-2 5 15,0 0-3-15,-1-2 27 0,0 3 19 0,-4-4 18 16,-2 3 3-16,-2 1 40 0,-1 2-19 15,-3-2 22-15,-6 9-49 0,9-11 43 0,-9 11-43 16,3-10 29-16,-3 10-37 0,0 0 39 0,0 0-50 16,-4-9 36-16,4 9-56 0,0 0 50 0,0 0-50 15,-14 7 40-15,14-7-41 0,-10 12 40 0,6-2-7 16,0 0 0-16,0 5-23 0,0 3 14 16,2-3 2-16,-1 10-8 0,1 2 2 0,0 1-40 15,1 7 47-15,-1 3-44 0,-1 1 31 0,3 2-24 16,0 1 43-16,-1 0-47 0,2-1 46 0,-1 0-43 15,3-2 42-15,0 2-65 0,-1-2 54 16,0 0 15-16,3-1-7 0,-1 1 1 0,1-3-9 16,1-1 12-16,4 1-14 0,-5-1-2 0,-1-2-7 15,-2 0 7-15,3-6 1 0,-3-1-4 0,0 0 4 16,-2-1-4-16,0-1 2 0,0-6 0 0,-2 1-14 16,0-2 22-16,-3-3 12 0,0 1 12 0,-3-3 6 15,-2-1 2-15,-3-3 5 0,-2-2 8 0,-2-2 5 16,-7-2 27-16,0-2-16 0,-5-2 1 0,-6-6 20 15,-2-2 2-15,-3-6 1 16,-6-6 13-16,1-1-21 0,2-5-3 0,6-1-3 16,1-5-28-16,6-4-4 0,3-2-21 0,8 4-8 15,6-3-7-15,1-1-6 0,11-3-15 0,1 1-32 16,6-1-38-16,5-1-64 0,8-5-28 0,5-1-26 16,4 3-74-16,7 1-98 0,4-1-339 0,4-2-233 15</inkml:trace>
  <inkml:trace contextRef="#ctx0" brushRef="#br0" timeOffset="40554.46">26626 7386 219 0,'-7'-21'490'0,"-2"1"-115"16,2 3-114-16,-1-1-26 0,2 4-88 0,-1 1 8 16,3 4-61-16,-2 0 15 0,6 9-45 0,-6-15 23 0,6 15-21 15,-4-12-46-15,4 12 29 0,5-11-44 16,1 3 25-16,10 0-6 0,5-3-29 0,9-3 33 16,4 1-7-16,6-4-4 0,8-3-5 15,1 1 3-15,-2 1-5 0,-8 3-8 0,-4-2 5 16,0 2 6-16,-6 0-13 0,-2 3-1 0,-8 0-3 15,-3 1-1-15,-4 3-43 0,-7 1 44 0,-5 7-36 16,6-11 47-16,-6 11-38 0,0 0 43 0,-13-8-40 16,13 8 41-16,-21 2-38 0,4 3 37 0,-1 4-35 15,-3 1 40-15,-4 6-2 0,-1 2-2 16,4 5-37-16,-1 3 29 0,0 0-26 0,3 5 35 16,2 1-34-16,0 2 40 0,5 2-40 15,4 2 5-15,-1-1 40 0,1 2-46 0,4-3 44 16,0 3-47-16,2-3 48 0,3 3-43 0,0-11 40 15,2 2-50-15,0-3 32 0,3-1-64 0,-1-4 30 16,5-2-40-16,-1-1-10 0,-1-5-29 0,1-1-25 16,1-6-6-16,-9-7-26 0,19 4 28 0,-19-4-32 15,26-7 10-15,-11-4 28 0,0 0 35 0,1-5-15 16,0-9 115-16,0 1-70 0,0-6 135 0,-3-3 2 16,1-1-16-16,-2-3 10 0,-1 0-1 15,-2-1-4-15,0 1-3 0,1 2 6 16,-2 2-3-16,-2 1 6 0,-2 8-11 0,-1 2 28 15,-1 5-29-15,-2 2 5 0,2 4-27 0,-4 0 4 16,2 11-8-16,0-18-2 0,0 18-23 0,-4-11 18 16,4 11-17-16,0 0 13 0,-3-13-15 0,3 13 8 15,0 0-12-15,0 0 15 0,0 0-20 0,-4-8 20 16,4 8-15-16,0 0 21 0,0 0-10 0,0 0 21 16,-3 12-15-16,3-12 32 0,0 17-29 0,0-5 39 15,-2 8-37-15,0 2 32 0,0 6-63 16,-1 3 30-16,-2 4-5 0,0 0 0 0,1 0 2 15,-1 1-5-15,4 0 34 0,-3 0-47 16,1-3 26-16,1 1-29 0,-2-6 40 0,4-1-47 16,0-1 42-16,4-6-42 0,-2-2 35 0,1-2-3 15,1-3-17-15,0-3 12 0,1-2-5 0,-5-8-5 16,12 10-33-16,-12-10 36 0,0 0-38 0,24-6 40 16,-12 0-48-16,0-4 56 0,0-4-41 0,1-2 40 15,2-1-33-15,-3-1 36 0,1-2-31 16,1 1 40-16,-2 2-48 0,2 0 52 0,-4 4-40 15,-2 1 31-15,-1 3-38 0,-1 2 38 0,1 0-41 16,-7 7 39-16,10-8-50 0,-10 8 62 0,0 0-46 16,0 0 30-16,0 0-35 0,19 5 36 0,-19-5-43 15,4 10-22-15,-4-10-8 0,5 14-12 16,-5-14-38-16,4 12-29 0,-4-12-22 0,3 13-52 16,-3-13-180-16,7 9 203 0</inkml:trace>
  <inkml:trace contextRef="#ctx0" brushRef="#br0" timeOffset="40931.46">27359 7470 30 0,'8'-18'392'0,"-3"-1"-101"0,-1 3-69 0,0 2-25 16,-2 2 16-16,2-1-67 0,-4 13 4 0,4-16-68 15,-4 16 8-15,1-11-41 0,-1 11 27 16,0 0-51-16,0 0 30 0,0 0-46 0,6 9 34 0,-6-9-51 16,2 18-3-16,-2-4 0 0,2 0 14 15,-2 2 43-15,1 1-53 0,3-2 41 16,0 2-46-16,0-3 42 0,1 1-55 0,2-3 53 0,0 0-42 15,0-4 37-15,0-1-41 0,-7-7 42 16,17 10-48-16,-17-10 12 0,15 1 0 0,-15-1 40 16,19-5-44-16,-11-1 41 0,2-4-32 0,4-2-5 15,-5-3 6-15,1-1-16 0,-2-3 16 0,1 1 40 16,0-3-42-16,-1 3 52 0,-2 0-37 0,1 4 46 16,-2 5-41-16,-1-2 27 0,-4 11-50 0,7-15 53 15,-7 15-45-15,0 0 38 0,0 0-43 16,0 0 48-16,10 7-52 0,-10 4 27 0,0 2-32 15,0 6 45-15,-1 5-42 0,-2 3 42 16,2 3-46-16,-3 3 40 0,-2 2-37 0,2 2 36 16,-2 1-10-16,-1 2 4 0,2-5-3 0,-1 1-8 15,0 1-28-15,-1-2-34 0,3-4-59 0,-1-5-2 16,3-1-37-16,0-8-56 0,0-5 14 0,-2-2-67 16,4-10-116-16,0 10 213 0</inkml:trace>
  <inkml:trace contextRef="#ctx0" brushRef="#br0" timeOffset="43083.46">27716 7361 349 0,'7'-30'359'0,"2"1"-49"0,-1 9-89 0,-2 0 11 15,-2 7-99-15,-1 0 2 0,1 4-62 16,-4 9 30-16,6-13-60 0,-6 13 32 0,0 0-51 16,0 0 34-16,0 0-48 0,15 7 23 0,-11 3-30 15,1 5 42-15,0 4-55 0,0 3 45 0,-1-1-48 16,1 4 43-16,-1 2-54 0,-1-1 53 15,-2-1-52-15,2 0 49 0,-3-1-44 0,2-1 44 16,-2-5-50-16,3-2 56 0,-2-2-62 0,0-3 57 16,-1 0-48-16,0-11 45 0,3 14-37 0,-3-14 42 15,0 0-47-15,0 0 46 0,0 0-56 0,0 0 55 16,0 0-54-16,15-11 52 0,-10-3-46 16,4-6 47-16,-1-2-46 0,2-8 42 0,0 0-47 15,1-3 46-15,-1 3-45 0,1-2 48 0,1 5-48 0,-3 6 48 16,1 1-6-16,-2 3-2 15,-3 3-17-15,1 2 3 0,-1 2 9 0,-5 10-3 16,8-10 1-16,-8 10-3 0,0 0 0 0,0 0-40 16,0 0 36-16,17 8-29 0,-17-8 47 0,5 20-42 15,-4-9 44-15,1 3-44 0,-2 1 46 0,0 0-46 16,0-1 31-16,0 0-34 0,0 0 50 0,0-2-46 16,0-12 46-16,0 19-44 0,0-19 42 0,0 13-44 15,0-13 33-15,2 12-36 0,-2-12 50 0,0 0-44 16,0 0 45-16,0 0-48 0,18-5 45 15,-12-3-42-15,3-3 32 0,0-2-22 16,1-2 58-16,0 0-31 0,-2 3 34 0,0-1-5 16,-2 1-1-16,4 0-7 0,-5 3-9 0,0 1-13 15,-5 8 1-15,10-12-3 0,-10 12-5 0,8-9-1 16,-8 9-6-16,0 0 2 0,9-7-5 0,-9 7-5 16,0 0 9-16,11 6-2 0,-11-6 1 0,6 10-22 15,-6-10 21-15,6 15-26 0,-3-6 6 0,-2 0-45 16,2 2-12-16,-3-11-27 0,2 17 10 0,-2-17-40 15,3 17-6-15,-3-17-4 0,5 12 2 16,-5-12 4-16,0 0 11 0,11 5 7 0,-11-5 19 16,12-3 21-16,-12 3 17 0,14-11 28 0,-4 1 27 15,-1-1 23-15,2-3 18 0,0 0 21 16,-1-3 15-16,-1 2-2 0,1 5 16 0,-2-3-37 16,0 1 38-16,-2-1-42 0,2 4 17 0,-3 2-35 15,-5 7 17-15,7-11-31 0,-7 11 34 0,0 0-45 16,0 0 50-16,17 0-41 0,-17 0 30 0,5 8-36 15,-5-8 35-15,8 16-41 0,-8-16 2 16,6 18-1-16,-3-8 38 0,-2-1-46 0,5 0 36 16,-6-9-38-16,6 16 39 0,-6-16-37 0,6 13 32 15,-6-13-23-15,5 8 56 0,-5-8-56 0,0 0 41 16,0 0-47-16,22 0 41 0,-22 0-48 0,14-10 29 16,-4-1-31-16,-2 0 43 0,2-4-48 15,-1-3 43-15,-1 1-46 0,-1-5 40 0,-2 3-2 16,1-4-14-16,-3 1-38 0,1 0 51 0,-3 4-41 15,-1 3 39-15,0 1-36 0,-1 2 45 16,-3 4-67-16,4 8 23 0,-7-10 53 0,7 10-47 16,0 0 44-16,-20-2-39 0,6 9 35 0,0 5 0 15,0 3-16-15,-2 7-28 0,-1 2 50 0,4 3-50 16,-1 2 42-16,1 1-41 0,6 1 46 0,-2 0-47 16,4-5 32-16,2 1-32 0,3-3 50 0,0 0-44 15,5 0 48-15,3-4-42 0,0 0 43 0,3-4-45 16,2-2 31-16,0-1-31 0,3-4 44 0,-2-2-46 15,4-5 42-15,0-2-46 16,5-2 44-16,3-5-46 0,2-5 31 0,1-2-36 16,-1-6 50-16,0-2-45 0,-2-3 42 0,0-4-43 15,2-8 41-15,-3-2-6 0,-2-4-15 0,-4-1 14 16,1-3 0-16,-4-5-42 0,-2-1 42 0,-3-1-44 16,-1-2 47-16,-3 10-46 0,-3-1 10 0,0 3 47 15,-1 3-11-15,-3 4 35 0,-2 2-27 0,1 7 21 16,-3 2-18-16,2 1 21 0,-5 4-14 0,5 5 17 15,-5 0-16-15,4 4-4 0,-1 3-10 0,0 1 10 16,4 8-28-16,-9-9 13 0,9 9-13 16,0 0 6-16,-22 12-2 0,12 3-8 0,-3 5-4 15,3 7 5-15,-2 3-3 0,2 3 1 16,1 4 7-16,0 2-8 0,0 2 18 0,3 4-11 16,0-1-9-16,2 3 13 0,0-1-2 0,1 2-10 15,2-3 14-15,0 1-19 0,3-2 11 0,1-2 0 16,2-4-5-16,1-1-2 0,1-3 9 0,2-3-7 15,1-6 8-15,0-5-5 0,3 0 4 0,0-8-8 16,3-2 3-16,0-4-34 0,1-5-2 0,3-1 3 16,5-4-34-16,0-4 27 0,5-4-33 15,-2-5 38-15,2-3-47 0,-4-2 54 0,1-4-45 16,-4-2 46-16,6-11-45 0,-8 4 58 0,-2 2-42 16,-3-2 55-16,-2 0-43 0,-3 3 54 15,0 2-28-15,-5 4 10 0,-1 4 11 0,-4 5 8 16,-1 3-4-16,-1 2 4 0,-2 0-6 0,-2 4 10 15,0-1 34-15,5 9-39 0,-14-9 27 0,14 9-39 16,-18 0 24-16,18 0-42 0,-23 9 43 0,9 2-32 16,1 4 37-16,-2 2-7 0,2 3-3 15,-1 5-37-15,3 3 28 0,0-1-10 0,3 2-18 16,3-5 39-16,2 2-39 0,2-1 39 0,1-1-40 16,2 0 38-16,3-2-42 0,1-5 22 0,4 1-20 15,0-3 37-15,0-5-49 0,4-2 37 0,0-5-55 16,-14-3 40-16,31 0-60 0,-11-3 46 0,2-5-45 15,-1-2 38-15,2-5-34 0,-2-3 54 16,1-2-28-16,-4-1 7 0,-2-2 10 0,-3-3 39 16,1 3-32-16,-6 3 40 0,-2 0-24 0,-2 6 57 15,-1 0-38-15,-1 3 34 0,-2 11-36 16,-1-17 37-16,1 17-44 0,-6-11 40 0,6 11-48 16,0 0 41-16,-18-1-46 0,18 1 27 0,-22 12 8 15,9-3-12-15,0 2 4 0,2 3-6 0,-2-1-2 16,3 2-43-16,1 0 45 0,0 1-45 0,4 0 47 15,0-4-50-15,4 1 50 0,-1-2-42 0,4-1 42 16,-2-10-48-16,7 16 44 0,0-10-53 0,3 1 46 16,-10-7-75-16,23 2 59 0,-23-2-48 0,29-4 37 15,-12-1-36-15,3-4 45 16,-4 1-46-16,0-4 70 0,0 1-48 0,-1-1 43 16,-2-1-20-16,-4 3 56 0,1 1-8 0,-4 4 14 15,-6 5-14-15,12-11-1 0,-12 11 0 0,7-7-10 16,-7 7-2-16,0 0-8 0,0 0-2 0,0 0-3 15,0 0-15-15,0 0 6 0,5 8-34 0,-5-8 45 16,0 0-40-16,3 15 45 0,-3-15-47 0,5 9 34 16,-5-9-34-16,9 9 36 0,-9-9-47 0,19 6 28 15,-19-6-60-15,23-4 21 16,-5 1-40-16,4-5 9 0,0-2-10 0,3-4 24 0,0-5-11 16,-1 2 32-16,1-8 6 0,-2-1 15 15,-2-5 4-15,-1-2-3 0,2-10 16 0,-3-4 7 16,0-5-3-16,-4 1 10 0,0-3 12 0,-4 2 19 15,1 11 21-15,-5 0 43 0,-2 9-22 0,-1 6 35 16,0 6-59-16,-4 3 28 0,0 3-53 0,0 4 31 16,0 10-49-16,-4-11 24 0,4 11-47 0,0 0 55 15,-14 9-42-15,8 3 42 0,-3 7-52 16,-1 10-1-16,1 3 1 0,-3 4 2 0,3 7-5 16,0 11 45-16,-1 2-6 0,4 1-8 0,3-7 2 15,2 4-6-15,2 10-2 0,0 0-41 0,3 0 35 16,4 2-35-16,-2-3 45 0,1 1-42 0,-1-3 41 15,2-3-43-15,-1 1 38 0,-3-14-25 16,3 0 0-16,-5-4-8 0,2-1-11 0,-3-4 6 16,-1-6-7-16,-1-4 3 0,-3-1 7 0,2-3-7 15,-2-6 21-15,-1-2 0 0,-1 0 0 0,0-6 6 16,-1-3 3-16,7-5 4 0,-15 7 10 16,15-7-10-16,-19-3 23 0,8-3 0 0,-6-4-1 15,4-4 0-15,-3-3-46 0,0-6 53 0,1-5-42 16,5-4 33-16,-1-2-36 0,5-2 49 0,2-5-33 15,4-3 34-15,4-1-37 0,3 0 35 0,4-10-34 16,3 6 26-16,3 2-5 0,-2 7 10 0,2 5-3 16,2-2-7-16,0 4-8 0,3 2-2 0,2 1-2 15,-1 3-25-15,3 2 14 0,1 2-18 16,-1 4 25-16,0 3-44 0,-1 0 30 16,-5 8-59-16,-1 0 29 0,-5 6-79 0,-14 2 7 15,19 0-64-15,-19 0-52 0,5 10-307 0,-9 1-19 16</inkml:trace>
  <inkml:trace contextRef="#ctx0" brushRef="#br0" timeOffset="43305.45">28136 8036 515 0,'-33'13'426'0,"3"-1"-149"0,6-5-11 0,5 0-109 16,5 0-4-16,14-7-57 0,-14 3 16 0,14-3-8 15,0 0-10-15,15-7-2 0,7-3-3 0,12-1 1 16,15-6 3-16,11-3-18 0,8 0-9 0,7-3-10 16,7 3-26-16,2-4 44 0,22-3-52 0,-19 4 34 15,18-2-46-15,-18 3-8 0,-3 3-15 0,-3 1-33 16,-6 0-27-16,-6 2-42 0,-9 0-104 0,-7 2-84 16,-18 1-334-16,-5 3-166 0</inkml:trace>
  <inkml:trace contextRef="#ctx0" brushRef="#br0" timeOffset="43500.45">28440 8110 158 0,'-20'12'543'15,"8"-3"-231"-15,3 0-44 0,9-9-84 0,-5 10-10 16,5-10-75-16,13 7 27 0,-13-7-63 16,41-1 36-16,-5-5-61 0,8-2 26 0,14-6-40 15,4 1 30-15,6-5-2 0,3-1-11 0,5 1-10 16,1-2-6-16,1 0-17 0,-3 0-48 0,-3 2-53 15,-7 1-93-15,-6-1-48 0,-16 6-292 0,-5 0-12 16</inkml:trace>
  <inkml:trace contextRef="#ctx0" brushRef="#br0" timeOffset="50429.87">1359 6007 406 0,'-1'-8'397'0,"1"8"-116"0,-3-17-38 15,3 17-40-15,-1-12-37 0,1 12-20 0,-1-11-17 16,1 11-11-16,0 0-17 0,-4-10-18 0,4 10-21 16,0 0-15-16,0 0 0 0,0 0 13 0,0 0 13 15,0 0-2-15,1 12 2 0,3-2 7 0,-3 4 9 16,3 2-5-16,0 5-16 0,0 2-11 0,-2 0-12 15,1 1-3-15,1 4-13 0,-2-1-2 0,2 0 1 16,-1 2-8-16,-1 0-5 0,1-2-11 0,-2-3 10 16,2 2-12-16,-2-2 0 0,0-4-17 15,2-1-33-15,-2-3-44 0,0-3-51 0,1-3 25 16,-1 2-58-16,-1-12-13 0,0 12-51 0,0-12-52 16,0 0-283-16,0 0-103 0</inkml:trace>
  <inkml:trace contextRef="#ctx0" brushRef="#br0" timeOffset="50898.86">1256 5877 342 0,'-8'-18'214'0,"3"-1"62"0,-3 2-66 16,1 3-20-16,0-1-15 0,1 3-31 16,-2 0-24-16,3 4-14 0,-3 0-11 0,8 8-31 15,-11-11-10-15,11 11-4 0,0 0-10 0,-19 0-6 16,19 0-5-16,-17 15-3 0,4 2-5 0,3 0-1 15,-3 8 0-15,-2 3-2 0,2 4-4 0,-1 2 2 16,3 1-6-16,-2 2 7 0,1 4 42 0,2-2-31 16,1 1 26-16,3 2-31 0,-1 4 22 0,3-5-19 15,3 2 17-15,2 1-25 0,2-1 27 16,3-2-28-16,4-1 4 0,0 0 8 0,2-6-3 16,5 0-9-16,1-2-3 0,5-3 2 0,0-1-1 15,4-6 8-15,2 0-10 0,2-7 7 0,5-3-10 16,-1 0 8-16,5-7-9 0,1-2 7 15,1-9-11-15,1-1 7 0,0-5-9 0,9-8 5 16,-1-5 0-16,2-2-1 0,-2-6-10 0,-4-2 7 16,0-4 27-16,-5 2 27 0,-1-4 31 0,-5-4 27 15,-5 2 24-15,-6-1-5 0,-3-2 26 0,-8 7 10 16,-5-2 3-16,-3-1-5 0,-3-3 20 0,-4 3-41 16,-4 1 12-16,-3 2-41 0,-5 1 22 0,-2 1-36 15,-7 4-4-15,0 1-40 0,-2 3 10 0,-4 2-33 16,-4 3 14-16,0 4-34 0,-4 4 15 0,-2 2-29 15,-3 3 17-15,0 2-51 0,-2 4-30 0,-1 1-118 16,1 4-57-16,1 0-66 0,1 7-105 0,0-2-6 16,3 4-2-16,-1 2-106 0,5 0-334 15,-2 1-449-15</inkml:trace>
  <inkml:trace contextRef="#ctx0" brushRef="#br0" timeOffset="55162.86">3042 5857 292 0,'0'0'366'0,"-6"-14"-106"0,6 14-54 0,-8-10-28 16,8 10-19-16,-9-8-28 0,9 8-5 0,-6-9-8 15,6 9-13-15,-8-10-9 0,8 10-8 16,-5-7-1-16,5 7-27 0,0 0-16 0,-8-7-14 16,8 7-2-16,0 0-8 0,0 0-5 15,0 0-3-15,0 0-2 0,-10 7-1 0,10-7-2 16,0 24-1-16,1-5-1 0,1 5 5 0,-1 3 0 16,0 9-1-16,3 2 22 0,-3 2-7 0,3 3 19 15,0-1 1-15,1 1-24 0,0-1 13 0,0 1-21 16,4-3 12-16,0 0-9 0,0-4 17 0,2-2-4 15,1-3 3-15,0-3-12 0,3-3 5 0,-2-8 3 16,1-2-2-16,1-2-5 0,-1-8-2 0,1-1 8 16,-15-4-3-16,34-4-5 0,-14-5-2 0,8-8-6 15,-2-2-1-15,-1-5-2 0,1-2-1 0,3-13 4 16,-1 2-4-16,-2-6-1 0,-4-1 6 16,-3-2-3-16,-6 5-9 0,-3-1 1 0,0-1-1 15,-5-5 9-15,0 4-9 0,-2-2 1 0,-3 3 1 16,0 4 1-16,-3 6-2 0,1 7 2 15,-2 5-5-15,-1 0 1 0,-3 9-2 0,0 0 1 16,8 12-3-16,-16-5-14 0,16 5-27 0,-26 9-18 16,10 0-39-16,0 7-7 0,0 5-9 0,3 4-26 15,-1 3-26-15,6 2-28 0,3 1-37 0,4-4-52 16,-1 2-181-16,8 1 93 0</inkml:trace>
  <inkml:trace contextRef="#ctx0" brushRef="#br0" timeOffset="55605.87">3650 6216 203 0,'17'-6'414'16,"-17"6"-82"-16,0 0-101 0,14-7 10 0,-14 7-86 15,0 0 19-15,10-7-67 0,-10 7 14 0,0 0-58 16,0 0 23-16,0 0-56 0,10-5 20 16,-10 5-35-16,0 0 15 0,8 8-28 0,-8-8 41 15,11 9-43-15,-3 0 33 0,-1-1-41 0,2 1 40 16,1 1-41-16,0-2 36 0,-1 1-43 15,2 4 38-15,0-4-39 0,-1 1 40 0,0 1-47 16,-1-3 41-16,-1 4-34 0,1-5 40 0,-3 3-40 0,-2-2 41 16,-4-8-40-16,5 13 37 0,-5-13-38 15,0 15 3-15,0-15 4 0,-8 15 0 0,2-8 3 16,-3 2-6-16,-1-6 4 0,-2 2 8 0,12-5 1 16,-21 2 4-16,21-2-20 0,-25-2-8 0,14-6-8 15,-3-4 32-15,2 0-46 0,-2-6 26 0,4-2-26 16,2-2 48-16,-1-2-35 0,4-1 9 0,0-1 2 15,3 2 9-15,-1 2 1 0,2 3 10 0,-1 2 10 16,1 2 6-16,1 4 4 0,0 11-7 16,-2-17-10-16,2 17 7 0,-3-13-14 0,3 13 15 15,0 0 14-15,0 0-1 0,-9 6 1 0,4 2 34 16,-1 4-46-16,-3 5 39 0,-1 3-47 16,-3 6 37-16,1 3-40 0,-2 1 22 0,0 1-31 15,1 0-2-15,2 2 0 0,2 0 8 0,0 0-5 16,4-8-12-16,1 0-31 0,4-4-31 0,0-4-44 15,4-1-144-15,1-6 58 0,4-3-245 0,-9-7 119 16</inkml:trace>
  <inkml:trace contextRef="#ctx0" brushRef="#br0" timeOffset="56272.86">3967 6200 48 0,'0'0'520'0,"0"0"-209"16,0 0-45-16,0 0-92 0,0 0-10 15,0 0-68-15,0 0 21 0,3 10-55 0,-3-10 24 16,0 15-49-16,0-15 26 0,-3 17-39 0,3-17 6 16,0 19-34-16,1-9 40 0,1 0-41 0,0 1 40 15,2-2-43-15,-4-9 38 0,7 16-40 0,-7-16 43 16,10 11-38-16,-10-11 49 0,12 7-54 0,-12-7 41 16,0 0-52-16,26-1 38 0,-17-5-31 0,3 2 43 15,0-5-47-15,-1-2 45 0,1-1-4 0,-1-2-42 16,-4 2 44-16,2-3-44 0,-5 0 42 0,0-1-42 15,-3 2 41-15,-1-1-52 0,0 0 43 16,-1 0-27-16,-3 3 45 0,0-1-42 0,-1 5 41 16,0 0-44-16,5 8 2 0,-10-9 2 0,10 9 2 15,-17 5 40-15,6 3-46 0,-3 3 40 16,-2 4-47-16,1 6 32 0,-1 3 17 0,4-1-56 16,-1 4 55-16,4-5-45 0,1 2 41 0,2 0-43 15,3-3 4-15,3-4 2 0,2 0 1 0,4-3 0 16,-1-2-4-16,4 0-26 0,0-7-6 0,2-1-19 15,-11-4-25-15,29 1-26 0,-11-3-16 0,2-5-2 16,7-6 1-16,0-1 2 0,-3-1 38 0,2-2 25 16,-1-2 24-16,-2 0 24 0,0 0 25 0,-5 1 21 15,0 4 38-15,-4 0 28 0,1 1 24 16,-7 5 16-16,0 0 23 0,-2 1-57 0,-6 7 19 16,13-11-58-16,-13 11 23 0,7-5-54 0,-7 5 33 15,0 0-54-15,0 0 43 0,0 0-47 0,18 5 41 16,-18-5-31-16,8 10 18 0,-8-10-40 0,10 15 41 15,-4-6-43-15,2 4 41 0,-3-1-43 16,2 2 42-16,-1-2-44 0,2 2 30 0,-3-2-27 16,-1 1 40-16,0-3-47 0,-2 1 10 0,1-2 2 15,-3-9 8-15,4 16 16 0,-4-16 55 0,1 12-14 16,-1-12 48-16,0 0 8 0,0 13 7 0,0-13-28 16,0 0 21-16,0 0 1 0,0 0-18 15,0 0-11-15,-14-5-26 0,14 5-6 0,-8-16-17 0,7 3-7 16,-2 0-5-16,4-7-5 0,2-1-1 15,2-3-8-15,0 2-2 0,3 2-9 0,1-1-11 16,0 4-22-16,0-1-36 0,2 3-26 0,-3 4-46 16,0 1 25-16,-1 2-60 0,2 0-43 0,-9 8-43 15,13-8-106-15,-13 8-157 0,14-5-15 0</inkml:trace>
  <inkml:trace contextRef="#ctx0" brushRef="#br0" timeOffset="57022.87">5605 5893 110 0,'-2'-8'527'0,"2"8"-187"16,-9-13-47-16,9 13-94 0,-10-6-51 0,10 6-27 16,-18 0-22-16,18 0-8 0,-31 12-7 15,13 2-8-15,-5 4-15 0,-2 6-5 0,-1 3-3 16,-6 9 19-16,4 3-26 0,0 2 16 0,2 2-8 16,3 0-7-16,2 2-9 0,5-8-32 0,4 0 19 15,0-2-25-15,5-2 18 0,4-4-19 0,5-2 17 16,2-2-20-16,5-2 14 0,7 0-24 0,4-5 3 15,4-5-49-15,4-4-19 0,2-6-10 0,7-3-23 16,2-5-26-16,5-7-32 0,6-5-22 0,1-2 11 16,0-6-10-16,-2 0-27 0,-1-1-128 0</inkml:trace>
  <inkml:trace contextRef="#ctx0" brushRef="#br0" timeOffset="57786.86">5917 6267 707 0,'28'-23'54'0,"-6"-1"26"16,-3 4 30-16,-1-6 18 0,-4 3 4 16,0 0-3-16,-5 4-5 0,-1-3-11 15,-3 3-5-15,-1 4-19 0,-2 3-9 0,-4-1 4 16,-2 2-15-16,4 11-6 0,-9-13-9 0,0 6-8 15,9 7-4-15,-20-5-2 0,20 5-3 0,-30 7 21 16,12-2-38-16,-2 7 26 0,-1-1-38 0,0 7 17 16,0 2-24-16,-2-1 22 0,5 6 2 0,-1-1-5 15,4 0 0-15,2 2-4 0,4-6-3 0,0 3-2 16,4-3-4-16,3 0 1 0,0-5-3 0,4-1-1 16,0 0-6-16,3-2 5 0,3-2-40 0,2 0 36 15,0-8-30-15,-10-2 29 0,27 3-39 0,-9-6 41 16,0 1-38-16,4-8 44 0,-2 0-4 15,-1-2 8-15,4-4-8 0,-4 2-9 0,-2 1-27 16,-2-2 49-16,-1 2-45 0,0 1 54 0,-3 3-22 16,-4 0 39-16,2 1-24 0,-9 8 21 0,9-8-30 15,-9 8 24-15,0 0-28 0,9-6 17 16,-9 6-19-16,0 0 12 0,-1 10 2 0,1-10-10 16,-8 16 6-16,2-6-1 0,-3 2-1 0,3 0-3 15,-1 1-3-15,1-2 0 0,2-2-5 0,0 2-6 16,4-11-13-16,-5 14-45 0,5-14 12 0,5 8-48 15,-5-8 13-15,0 0-47 0,14 3-9 0,-14-3-3 16,23-11 16-16,-8 2 32 0,3-3 15 0,-1-1 37 16,3-5 22-16,2 0 29 0,-4-3 16 15,2 0 1-15,1 0 23 0,-3 0 9 0,-3 4 9 16,-1 2 12-16,0 1-1 0,-4 5-5 0,-1 0-13 16,-1 2-12-16,-8 7-6 0,14-9 1 0,-14 9 0 15,0 0 23-15,0 0-36 0,17 5 31 0,-17-5-50 16,6 11 32-16,-6-11-33 0,4 16 32 0,-1-7-41 15,-2 3 36-15,0-3-8 0,-1 1-3 0,0-10-4 16,1 19-4-16,-1-19-3 0,2 16-11 16,-2-16 10-16,1 14-8 0,-1-14 0 0,3 9 7 15,-3-9-2-15,0 0 1 0,10 8 0 0,-10-8-2 16,0 0-1-16,15-5 1 0,-15 5-4 16,17-11-28-16,-8 4 22 0,1-2-13 0,1 0 35 15,0 1-34-15,-1-2 40 0,1 1-27 0,-2 2 28 16,-2-1-29-16,-7 8 25 0,14-8-25 0,-14 8 22 15,11-1-26-15,-11 1 25 0,0 0-22 0,17 1 15 16,-17-1 5-16,7 8-27 0,-7-8 20 0,8 11 6 16,-8-11-4-16,7 14 0 0,-7-14-3 0,7 11-1 15,-7-11-1-15,5 13-1 0,-5-13 0 0,5 11 1 16,-5-11-6-16,5 10 2 0,-5-10 5 0,7 8-10 16,-7-8 2-16,0 0 5 0,15 4-3 0,-15-4-5 15,16-3 0-15,-16 3-1 0,20-5 0 0,-8-2 0 16,1 1 0-16,0 3-3 15,1-6-32-15,-1 4 29 0,-3-1-26 0,1 2 33 16,-1-3-35-16,-10 7 36 0,20-9-45 0,-20 9 39 16,17-7-50-16,-17 7 29 0,15-4-54 0,-15 4-16 15,0 0-51-15,16-7-49 0,-16 7-311 0,0 0 11 16</inkml:trace>
  <inkml:trace contextRef="#ctx0" brushRef="#br0" timeOffset="60693.86">4275 7108 115 0,'4'-10'586'15,"1"-2"-241"-15,-1 5-41 0,-4 7-111 0,5-12-13 16,-5 12-72-16,6-10 2 0,-6 10-53 0,0 0 27 15,5-7-54-15,-5 7 32 0,0 0-31 0,6 9 16 16,-5 1-41-16,0 5 36 0,0 8-42 0,1 4 3 16,-5 9 2-16,2 5 1 0,-3 1 0 0,0 4 4 15,-6-2 5-15,4 2-2 0,-2-2 16 16,0-2 24-16,1 0-22 0,-1-3 18 0,2-4-29 16,-1-1 18-16,2-2-7 0,0-11-6 15,0 1-7-15,4-2-4 0,-2-4-15 0,2-3 15 16,-2-1-10-16,3 1 0 0,0-13 6 0,0 19 1 15,4-9-5-15,0-1 2 0,1 1-1 0,5-1 2 16,3-4 0-16,1 3-1 0,5-2-2 0,3 1 0 16,3-4 0-16,2 1-4 0,3-3 1 0,0-1-3 15,2-1 6-15,7-2-4 0,-2 0-10 0,2-2 8 16,-3 2-4-16,0-3-17 0,-3 3-31 0,-5-2-21 16,0 0-53-16,-1 1-71 0,-1-3-56 0,-4-1-7 15,-1 0-262-15,-3 1-2 0</inkml:trace>
  <inkml:trace contextRef="#ctx0" brushRef="#br0" timeOffset="60944.86">4869 7577 151 0,'-3'-9'543'0,"3"9"-140"0,-7-12-117 16,7 12-51-16,-5-11-75 0,5 11-9 0,-4-9-55 16,4 9 14-16,0 0-51 0,-5-8 19 0,5 8-42 15,0 0 21-15,0 0-38 0,0 0 27 0,0 0-32 16,0 0 25-16,-1 12-24 0,1-12 17 0,5 18-36 15,-3-6 25-15,4 1-21 0,-4 3 23 0,2 2-6 16,1 0-2-16,0 4-2 0,0-2-3 0,-5-4 0 16,3 5-2-16,-5-2 34 0,1 4-42 15,-1-1-4-15,-3 1 4 0,0 0-7 0,-2-1 7 16,1 0 3-16,-2-3-3 0,-1 0-5 0,3-1-3 16,-2-6-26-16,4 2-66 0,-1-6-26 0,5-8-78 15,-6 14-55-15,6-14-301 0,0 0-75 0</inkml:trace>
  <inkml:trace contextRef="#ctx0" brushRef="#br0" timeOffset="61351.86">5489 7849 493 0,'0'0'435'0,"0"0"-118"0,23 0-67 16,-23 0-70-16,0 0-34 0,0 0-40 0,18 0-23 15,-18 0-2-15,0 0-26 0,0 0-2 0,0 0-4 16,20-3-15-16,-20 3 6 0,16-6-6 0,-5-2-23 16,5-2 16-16,0-2-4 0,2-1-5 0,4-6-4 15,-2-2-10-15,1-1-44 0,-1-3 61 0,-2-2-46 16,-1-3 45-16,-1 1-35 0,-3-5 25 0,0-3-36 16,-3 1 44-16,-4-3-35 0,0 1 45 0,-4-2-27 15,2 6 47-15,-4 5-2 0,-4 3 2 16,2 2-3-16,-2 2-11 0,-3 6-7 15,1 1-3-15,-2 5-7 0,-2 2-12 0,1 3 8 16,9 5-5-16,-27 3-16 0,8 7 18 0,-1 4-18 16,-2 8 16-16,-1 4-15 0,4 5 18 0,-2 3-20 15,4 1 15-15,1 4-8 0,6-3 0 0,0 2-4 16,5-4 20-16,2 0-15 0,3-5 10 0,4-1-3 16,1-2-1-16,4 1-4 0,0-5-6 0,5 1 38 15,0-5-59-15,0-2-10 0,4-4-53 0,1-2-28 16,1-2-61-16,2-4-53 0,0-4 16 0,1-4-89 15,1-4-168-15,4-4 88 0</inkml:trace>
  <inkml:trace contextRef="#ctx0" brushRef="#br0" timeOffset="61537.87">6036 7548 14 0,'9'-17'563'0,"-4"3"-165"0,-1 4-35 0,2-2-87 16,-6 12-33-16,4-16-44 0,-4 16-16 16,1-12-37-16,-1 12-21 0,4-9-34 0,-4 9-17 15,0 0-14-15,0 0-11 0,0 0-16 0,0 0-7 16,-8 9-3-16,6 2 1 0,-4 3-9 0,2 2 1 15,-1 4-8-15,0 2 4 0,-1 2-11 0,1-2 5 16,2 0 0-16,-1 3-3 0,1-3-24 0,1-4-31 16,2-1-21-16,0-2-20 0,1-3-39 0,0 1-76 15,3-4-39-15,-4-9-44 0,9 12-243 16,-9-12-26-16</inkml:trace>
  <inkml:trace contextRef="#ctx0" brushRef="#br0" timeOffset="62022.86">6193 7332 409 0,'-1'-12'310'16,"1"12"-91"-16,-4-16-62 0,4 16-39 0,-5-7-17 16,5 7-32-16,0 0-24 0,0 0-4 15,0 0-9-15,-17 6-7 0,17-6-10 0,-5 15-22 16,5-15-30-16,3 19-26 0,-2-6-117 0,3-2 103 16,1 2-70-16,4 2 104 0,0-4-69 0,0 0 114 15,4 3-75-15,-3-6 129 0,0 1 18 0,3 1 4 16,-3-2 4-16,3-1-32 0,-3 1 40 15,-1-2-3-15,5 0-1 0,-5-1-10 0,0 2-11 16,-9-7-18-16,19 9 9 0,-9-2-9 0,-2-1-2 16,2 0-6-16,-1 0-1 0,-1 3 29 0,2-1-41 15,-4-1 29-15,1 1-42 0,-1 2 32 0,2-2-41 16,-4 1 33-16,-2 1-44 0,2-1 39 0,-4-9-42 16,3 20 40-16,-3-20-42 0,-3 19 34 0,0-9-39 15,0 0 40-15,-5 2-41 0,0-2 40 0,1 1-38 16,-2-4 36-16,-1 1-39 0,1-4 21 15,9-4-32-15,-19 5 18 0,19-5-40 16,-16-2 8-16,7-5-19 0,-1-1-8 0,4-4 21 0,-1-3 8 16,2-4 10-16,0-2 5 0,4-2 8 15,-2 2 11-15,3 0 0 0,1 3 29 0,1 4 15 16,-2 1 12-16,0 4 10 0,0 9-16 0,0-17-14 16,0 17 2-16,1-15-2 0,-1 15-2 0,0 0 2 15,0 0 1-15,0 0-6 0,0 0 1 0,-4 12 5 16,-1 3 32-16,1 5-47 0,-2 1 28 0,-3 6-37 15,-1 3 31-15,-2 2-45 0,1 0 37 0,-1 1-2 16,2 0-7-16,-3-2-9 0,4 2-37 0,0-2-78 16,4-8-45-16,0-1-68 0,4-7-77 15,0-3-164-15,1-12 116 0</inkml:trace>
  <inkml:trace contextRef="#ctx0" brushRef="#br0" timeOffset="62240.87">6573 7229 594 0,'0'0'460'0,"6"-10"-110"0,-6 10-95 16,0 0-57-16,0 0-44 0,0 0-53 0,6 10 5 15,-6-10-45-15,0 24 4 0,2-9-30 0,-1 4 14 16,-1 5-37-16,3 1 29 0,-1 3-32 0,1-1 21 16,-1 0-30-16,3 7 27 0,-1-8-7 0,0 6-6 15,0-6-7-15,-2 2-13 0,1-2-30 0,-2-2-23 16,1-2-51-16,-2-1-42 0,-2-4-41 15,1 0-22-15,-2-5-45 0,1 0-200 0,2-12 109 16</inkml:trace>
  <inkml:trace contextRef="#ctx0" brushRef="#br0" timeOffset="62372.86">6536 7631 438 0,'-4'-14'401'0,"1"0"-145"16,1 3-10-16,-1 1-76 0,2 0-5 0,1 10-73 15,-3-16 22-15,3 16-60 0,-1-14 25 0,1 14-52 16,4-11 27-16,-4 11-64 0,6-14-9 0,1 8-107 15,0-3-111-15,2 0-263 0,1-1 42 0</inkml:trace>
  <inkml:trace contextRef="#ctx0" brushRef="#br0" timeOffset="62897.87">7595 7222 174 0,'-5'-22'507'0,"0"1"-166"0,0 7-63 15,1-2-45-15,0 7-60 0,0-2-37 0,4 11-25 16,-5-14-25-16,5 14-16 0,0 0-15 0,0 0-9 16,0 0-4-16,0 0-42 0,-15 19 35 0,11 0-41 15,-5 11 29-15,4 6-29 0,-2 3 20 0,2 5-31 16,-2 4 43-16,2 1-38 0,-2 8 33 0,5-9-38 15,-2 1 34-15,1-3-15 0,2-2-20 0,-2-2-40 16,3-5-22-16,3-10-35 0,-2-1 4 0,0-2-12 16,1-8-17-16,-1-4 10 0,-1-12-39 15,4 13-7-15,-4-13-176 0,0 0 238 0</inkml:trace>
  <inkml:trace contextRef="#ctx0" brushRef="#br0" timeOffset="63369.86">7442 7672 35 0,'-12'-23'422'0,"2"2"-117"0,1 4-57 16,-1 0-39-16,3 5-38 0,-3-2-34 0,5 6-29 15,-1-2-27-15,6 10-11 0,-9-11-12 0,9 11-11 16,-8-12-11-16,8 12-8 0,0 0-4 0,-4-8-11 16,4 8 5-16,0 0-6 0,13-7-9 15,-13 7 7-15,19-4-13 0,0-1-1 0,4 1 37 16,2-2-50-16,8-2-8 0,1-2-11 0,-1-1-21 16,2-4-5-16,-1 2-3 0,1-1-3 0,-2-1 4 15,-2-1 9-15,0-1 11 0,-3 0 3 0,-4-4 12 16,-1 2 22-16,-5 1-2 0,-3 1 22 0,-3 0 14 15,-1 2 9-15,-3 1 20 0,-3 2 48 0,0 3-35 16,-1 1 22-16,-4 8-53 0,6-12 24 16,-6 12-53-16,0 0 23 0,0 0-21 0,0 0 32 15,0 0-41-15,-6 19 2 0,1 1-3 0,-2 2 1 16,0 7-2-16,-2 3 1 0,1 3-2 0,2 2 1 16,-2 0-2-16,4 1-15 0,-2-2 53 0,5-3-54 15,-2-5 47-15,6-2-39 0,-2-2 32 0,4-3-34 16,-4-6 42-16,4-1-45 0,-1-3 37 15,0-2-37-15,-4-9 37 0,12 10-38 0,-12-10 26 16,0 0-22-16,21-1 35 0,-10-4-40 0,1-3 6 16,1-4 5-16,1-2 0 0,0-2 0 0,-1 1 2 15,-2-2 1-15,1 3 3 0,-2 1-2 0,-1 2 0 16,-2 3-10-16,-1 1 11 0,-6 7-3 0,10-10-2 16,-10 10 4-16,0 0 7 0,10-5-6 0,-10 5-2 15,7 7 3-15,-7-7-1 0,7 16-2 0,-4-6 0 16,-2 4 21-16,0 1-38 0,1-1-5 15,-1 6-53-15,2-4-31 0,-1-1-41 0,1 0-19 16,-2-2-91-16,3-3-115 0,1 0 218 0</inkml:trace>
  <inkml:trace contextRef="#ctx0" brushRef="#br0" timeOffset="63741.86">8288 7442 265 0,'5'-15'412'0,"-1"5"-105"0,-2 1-106 15,-2 9-12-15,8-10-85 0,-8 10 13 0,0 0-56 16,0 0-4-16,0 0-13 0,11 8 20 0,-11-8-38 16,7 18 21-16,-5-7-35 0,2 3 25 0,2-2-32 15,-1 2 24-15,1 1-33 0,0-1 15 16,-1-1-28-16,1-3 42 0,-1-1-34 16,1 3 31-16,-1-6-33 0,-5-6 25 0,9 13-20 15,-9-13 32-15,10 8-37 0,-10-8 32 0,0 0-30 16,0 0 37-16,15-1-55 0,-15 1 35 0,7-9-21 15,-7 9 31-15,6-15-34 0,-3 5-2 0,-3-2-2 16,0 3 8-16,-2-3 2 0,1-2 3 0,-2 4 0 16,0 1 38-16,3 9-42 0,-8-14 18 0,8 14-23 15,0 0 39-15,-15-3-31 0,15 3 7 0,-21 14-3 16,10-2 3-16,-3 5-2 0,1 3 35 0,-1 3-35 16,1 2 30-16,3 1-38 0,1-3 34 0,3 0-43 15,3 1 23-15,0-2 16 0,5-1-1 0,2-1-6 16,2 0-5-16,8-2-19 0,0-5-23 15,8-2-50-15,3-5-40 0,10-1-61 0,3-6-22 16,5-5-217-16,4-4 170 0</inkml:trace>
  <inkml:trace contextRef="#ctx0" brushRef="#br0" timeOffset="64074.88">9351 7149 322 0,'-3'-9'371'0,"3"9"-110"0,-9-15-60 15,9 15-35-15,-14-10-23 0,14 10-20 0,-24 0-8 16,7 2-17-16,-3 6-40 0,-2 3 23 0,-2 5-44 16,1 0 26-16,0 3-45 0,1 3 20 15,7-3-39-15,1 1 42 0,5-3-41 0,1 3-1 16,5-3 33-16,2 1-39 0,4-1 37 0,2 6-41 16,3-5 38-16,2 2-38 0,0-3 36 15,4 1-38-15,0-2 25 0,3 2-34 0,2 0 47 16,-3-3-45-16,1 0 45 0,0-1-41 15,-3-1 38-15,1 1-38 0,-2-2 37 0,-4-1-39 0,1 1 40 16,-2-1-39-16,-4-2 39 0,-2 3-54 0,1-2 45 16,-5 2-25-16,-1 1 37 0,-4 3-4 15,-2-1-2-15,-5 2-6 0,1-3-2 0,-2-1-2 0,2 1 4 16,-3-3-7-16,4-2-6 0,2-1 2 16,10-8-36-16,-18 7-52 0,18-7-56 0,-9-7-57 15,9 7-62-15,-5-19-214 0,10-5 84 0</inkml:trace>
  <inkml:trace contextRef="#ctx0" brushRef="#br0" timeOffset="65709.86">9605 7125 74 0,'14'-10'639'0,"-2"3"-234"0,-2 2-92 15,-10 5-89-15,13-5-53 0,-13 5-34 16,0 0-11-16,21 5-37 0,-14 0-9 0,-1 4-16 16,2 1-10-16,-1 4-9 0,0 5-35 0,-1 2 27 15,-2 1-35-15,0 4 28 0,-3 3-30 0,2 0 22 16,-3 1-28-16,0 0 25 0,0 0-35 15,2-4 28-15,-2 3-24 0,0-4 29 0,0-4-33 16,0-4 33-16,1-2-34 0,1-1 30 0,-2-2-30 16,0-12 33-16,1 17-3 0,-1-17-6 0,1 12 3 15,-1-12-31-15,0 0 25 0,0 0-24 0,0 0 35 16,13-9-33-16,-6-4 31 0,0 1-27 0,3-4 27 16,1-2-32-16,0-1 34 0,3 2-35 0,-4 0 20 15,6 0-16-15,-3 1 33 0,3 1-35 0,-2 1 28 16,3 2-25-16,-2 2 32 0,-2 1-4 0,0 3-2 15,-2 3 0-15,-11 3-5 0,21-5-1 0,-21 5-1 16,19 5 1-16,-19-5-9 16,15 9-23-16,-7-2 29 0,-2 2-30 0,-1 1 43 15,-1-1-35-15,0 4 36 0,2-4-35 0,-5 3 36 16,2 0-34-16,-3-12 34 0,3 17-34 0,-2-8 34 16,-1-9-13-16,1 16 15 0,-1-16-12 0,3 11-5 15,-3-11-26-15,1 8 35 0,-1-8-2 0,0 0-4 16,0 0-6-16,12 7-39 0,-12-7 36 0,12-10-44 15,-4 3 40-15,1-2-42 0,5-7 32 0,-2 2-24 16,0-3 42-16,0 1-39 0,-1-2 49 0,2 3-37 16,-1-3 38-16,-1 5-38 0,-2 2 43 0,-3 3-38 15,2 0 46-15,-8 8-48 0,10-10 41 16,-10 10-43-16,9-6 38 0,-9 6-21 0,0 0 32 16,0 0-38-16,12 4 37 0,-12-4-40 0,5 9 40 15,-5-9-39-15,7 14 40 0,-7-14-42 0,6 16 40 16,-4-6-36-16,2-1 20 0,1 2-39 15,-1-3 35-15,1 0-60 0,0-1 10 0,4 1-39 16,-2-1-20-16,3-2-7 0,0 0 1 0,-10-5 15 16,24 2-5-16,-24-2 0 0,32-2 5 0,-14-1 23 15,5-2 18-15,0-2 14 0,-1 0 21 0,-3-3 23 16,3 0 26-16,-3 1 16 0,-1-4 14 0,0 2 6 16,-2-3 5-16,1 2 11 0,-3-2-3 0,1 1-12 15,-4 1 19-15,-2 2-21 0,-2 2 54 0,1-1-37 16,-8 9 34-16,9-9-19 0,-9 9-16 15,6-9-15-15,-6 9-10 0,0 0-11 0,0 0-7 16,0 0-37-16,-17 9 34 0,7-1-37 0,-2 5 25 16,-1 0-27-16,-4 3 29 0,6 2-39 0,-3 1 53 15,2 2-49-15,0-4 34 0,1 2-36 0,3-1 35 16,2-1-38-16,1-3 39 0,0 0-40 16,2-3 37-16,3-11-38 0,-1 16 37 0,1-16-37 15,5 12 31-15,-5-12-41 0,14 6 29 0,-14-6-52 16,22-2 30-16,-7-7-33 0,6-3 36 0,-1-5-31 15,3 0 22-15,0-7-30 0,0-1 25 0,-2-3-21 16,-1-3 41-16,-1-3-19 0,-1-1 26 0,-1-4 2 16,-3 1 7-16,0-3-16 0,-4-2 30 15,-1-1-20-15,0 2 47 0,-3 1-14 0,1 4 39 16,-2 2-36-16,-3 9 40 0,1 1-18 0,-1 3 19 16,0 3-13-16,-1 4 28 0,0 5-31 0,-1-1 6 15,0 11-33-15,1-15 4 0,-1 15-20 0,0 0 11 16,-1-10-18-16,1 10 13 0,0 0-19 15,-2 13 14-15,-3-1-13 0,1 4 13 0,0 4-4 0,-1 4 0 16,0-2-1-16,-1 6-10 0,-1 3 43 0,1-1-39 16,-1 4-7-16,2-1 6 0,-3 0-5 15,1 1-4-15,3-8-12 0,0 0-21 0,0-1-6 16,4-1-49-16,-1-5 26 0,2-1-38 16,0-4 39-16,2 0-27 0,2-3 29 0,-1-2-15 15,2-2 24-15,-6-7-8 0,12 9 26 0,-12-9-6 16,13 5 22-16,-13-5-18 0,0 0 38 0,20 1-1 15,-20-1 43-15,0 0-21 0,0 0 44 0,19 0-38 16,-19 0 34-16,0 0-44 0,0 0 30 0,0 0-41 16,18 2 35-16,-18-2-39 0,0 0 45 0,10 8-49 15,-10-8 46-15,8 8-59 0,-8-8 51 0,9 10-38 16,-9-10 35-16,9 13-43 0,-3-4 48 16,-1-1-51-16,2-1 42 0,-2 2-43 0,3-1 43 0,-1-1-41 15,1-2 33-15,0 2-34 0,-8-7 46 0,17 10-50 16,-17-10 47-16,20 5-38 0,-20-5 37 15,20 0-41-15,-6-2 39 0,0-4-40 0,3-2 38 16,-2-1-41-16,-1-2 39 0,0-1-40 16,-3-3 30-16,0 1-28 0,-6 0 36 0,3-1-42 15,-4 0 50-15,0 3-6 0,-3 2-5 0,0-1 1 16,-1 11-5-16,2-14-1 0,-2 14 0 0,-3-13-4 16,3 13 0-16,0 0-10 0,0 0 0 0,-17 0 13 15,8 7-7-15,-1 1-37 0,0 4 47 0,-2 2-36 16,1 3 40-16,2 0-40 0,0-1 41 0,1 1-38 15,3-2 38-15,1 0-38 0,3-3 39 0,0-3-46 16,1-9 45-16,2 18-44 0,-2-18 38 0,9 13-48 16,-9-13 37-16,17 8-43 0,-17-8 23 15,28-5-44-15,-9 0 23 0,3-4-16 0,2-5 34 16,3-1-18-16,-3-1 23 0,2-3-23 0,-2 1 45 16,-1 0-24-16,-1-1 38 0,-6 6-27 0,2-1 44 15,-6 4-29-15,-1 1 36 0,-2 3-40 0,-1-1 32 16,-8 7-38-16,11-6 38 0,-11 6-44 15,0 0 40-15,0 0-34 0,12 6 42 0,-12-6-43 16,0 12 38-16,0-12-44 0,-2 16 42 0,2-16-47 16,-1 19 43-16,1-19-44 0,-2 17 43 0,2-17-44 15,-2 15 28-15,2-15-20 0,2 13 26 0,-2-13-34 16,1 11 40-16,-1-11-40 0,0 0 39 16,6 9-38-16,-6-9 37 0,0 0-44 0,18-3 48 15,-18 3-50-15,18-12 43 0,-5 4-50 0,0-3 39 16,2-3-25-16,-1 1 40 0,-1 1-38 0,2-1 34 15,-2 2 3-15,0 3 0 0,-6 1-7 0,1 1 1 16,-8 6-3-16,14-7-6 0,-14 7 3 0,0 0-1 16,0 0-14-16,18 4 14 0,-18-4-40 0,8 13 45 15,-8-13-36-15,3 18 41 0,-1-3-40 0,-1-3 43 16,-1 3-42-16,1-1 43 0,-1 0-45 0,2-1 42 16,0-1-54-16,-2 0 2 0,0-12-47 15,4 17-31-15,-4-17-58 0,5 9-16 0,-5-9-302 16,0 0 59-16</inkml:trace>
  <inkml:trace contextRef="#ctx0" brushRef="#br0" timeOffset="65937.86">11979 6745 531 0,'8'-12'372'0,"-2"4"-58"0,-6 8-105 16,7-9-18-16,-7 9-77 0,0 0 17 0,5 8-59 15,-5-8 26-15,-3 21-50 0,1-4 36 0,-2 7-58 16,-3 5 36-16,1 5-6 0,-3-1-18 0,-1 2 41 15,0 5-52-15,-2-5-2 0,2 5-7 0,-2 0-2 16,1-1-2-16,1-3-4 0,2 0-3 0,-1 1-2 16,3-4 0-16,1-3-17 15,1-5-5-15,1-2-24 0,1-7-59 0,0-3-9 16,0-1-43-16,2-12-47 0,-3 14-15 0,3-14-286 16,0 0 38-16</inkml:trace>
  <inkml:trace contextRef="#ctx0" brushRef="#br0" timeOffset="66071.86">11882 7217 261 0,'0'-13'522'0,"0"2"-173"16,0 11-61-16,0-18-33 0,0 18-89 0,0-14 8 16,0 14-68-16,-1-12 11 0,1 12-57 15,0 0 19-15,1-15-48 0,-1 15 18 0,5-7-49 16,-5 7-15-16,14-7-30 0,-14 7-74 0,26-6-23 16,-9 2-36-16,2 2-42 0,4-3 6 0,-1 2-238 15,2 2 126-15</inkml:trace>
  <inkml:trace contextRef="#ctx0" brushRef="#br0" timeOffset="66460.86">12191 7077 581 0,'22'-6'99'0,"0"2"22"0,-4-1 7 0,-4 2 18 16,-3-2 31-16,-11 5-3 0,18-5-24 0,-18 5-13 16,14-6-11-16,-14 6-15 0,0 0-11 0,0 0-16 15,0 0-3-15,0 0-29 0,0 0-11 0,0 0 34 16,8 7-53-16,-8-7-7 0,-4 11 4 0,4-11-5 16,-3 16 1-16,3-16 3 0,0 22-12 0,2-11-1 15,0 1-1-15,2 0-1 0,1 3 1 0,0-3-12 16,3 2 2-16,1-3 12 0,-1 2-6 15,1-2 5-15,-1 0 0 0,0-1-3 0,0-1 1 16,-2-1 0-16,-6-8-1 0,13 10 0 0,-13-10 4 16,6 9 3-16,-6-9 6 0,7 8-4 0,-7-8 3 15,0 0 4-15,6 8-10 0,-6-8 6 0,0 0-2 16,0 0 0-16,0 0-6 0,0 0-1 0,-5 11-5 16,5-11-10-16,0 0-20 0,-6-8-17 15,6 8-62-15,-8-11-5 0,4 1-40 0,0-5-22 16,3 0-14-16,0-3-5 0,2-2 49 0,3-2 8 15,0 1 55-15,1 1 32 0,-1 6 71 0,-2 2 39 16,1 2 11-16,-3 10 1 0,4-17-26 0,-4 17 34 16,0 0 13-16,0 0 5 0,0 0-13 15,0 0-4-15,0 0-8 0,-13 10-6 0,0 2-18 16,3 5 1-16,-8 5-11 0,5 1-42 0,-7 2 37 16,-1 2-56-16,-2 1 42 0,-7 9-30 0,-2-3 19 15,1 1-90-15,-2 0-47 0,-3-1-83 0,-1-1-306 16,1-1 4-16</inkml:trace>
  <inkml:trace contextRef="#ctx0" brushRef="#br0" timeOffset="67448.86">4183 8172 162 0,'-4'-8'171'0,"4"8"-29"0,-6-16-47 16,6 16-10-16,-5-15-4 0,5 15-7 0,-4-11-7 16,4 11-3-16,-3-11 8 0,3 11 8 0,0 0-6 15,-3-11 2-15,3 11-3 0,0 0-8 0,0 0-8 16,-4-10-14-16,4 10 4 0,0 0 37 0,0 0-23 16,-3 12 23-16,3 0-46 0,-1 4 50 0,-3 7-47 15,3 3 33-15,-3 10-44 0,-1 0 32 0,1 5-46 16,-1 2 33-16,-2 3-10 0,1 0-6 15,-1 12 0-15,0 0-4 0,-2-1-6 16,4-10-41-16,-1-1 46 0,-1 1-42 0,2-4 36 16,1-1-33-16,0-2 37 0,2-4-38 0,-2-4 39 15,2-4-42-15,0-3 39 0,2-4-37 0,0-4 35 16,0-2-36-16,-1-1 26 0,2-2-28 0,1-1 40 16,0-2-41-16,2 3 44 0,-4-12-39 0,5 14 41 15,-5-14-38-15,14 15 33 0,-5-9-34 0,-9-6 36 16,22 8-37-16,-7-5 36 0,3 0-37 0,1-2 25 15,3-1-24-15,5 0 26 0,1-4-27 0,6 1 34 16,2-2-35-16,1 1 32 0,-1-4-35 0,2-1 33 16,-2 1-37-16,0-1 22 0,-2-1-57 15,0 0 18-15,-2 1-54 0,-3-1 22 0,-1 1-37 16,-5 1-18-16,-4-1-17 0,0 1-13 0,-3 1 22 16,-5 0-29-16,-1 4-20 0,-10 3-170 0,16-13 239 15</inkml:trace>
  <inkml:trace contextRef="#ctx0" brushRef="#br0" timeOffset="67648.86">4775 8978 719 0,'0'0'95'0,"0"0"29"0,1-14 13 0,-1 14 17 15,0 0-27-15,-5-12 28 0,5 12-39 0,0 0 31 16,-9-10-47-16,9 10 44 0,0 0-30 0,-10-9 29 16,10 9-7-16,0 0-3 0,-10-5-29 0,10 5-18 15,0 0-32-15,0 0-17 0,0 0-10 0,-9-6 1 16,9 6-12-16,0 0 3 0,0 0-11 16,0 0 7-16,0 0-12 0,9 11 8 0,-9-11-10 15,12 11 6-15,-1-3-6 0,-1 1 7 0,1 1-3 16,-2 1-1-16,2 0-10 0,0-2 3 0,-1 3 0 15,-2-2 9-15,1 5-6 0,-3-3 7 0,-2 2 2 16,0 3-5-16,-3-2 3 0,-2 2-6 0,-4 4-10 16,0 1-25-16,-7-1-39 0,1 7-39 0,-2-7-84 15,-4 3-110-15,-1-2-360 0,3-6-192 0</inkml:trace>
  <inkml:trace contextRef="#ctx0" brushRef="#br0" timeOffset="70308.86">5738 8855 80 0,'2'-15'590'16,"-1"1"-187"-16,-1-1-78 0,1 3-79 0,-1 3-51 15,0-3-32-15,0 12 5 0,0-14-65 0,0 14 16 16,0-13-63-16,0 13-13 0,0 0-2 0,3-10-12 16,-3 10-13-16,0 0-3 0,1 12 3 15,2 0-10-15,-1 5-3 0,-2 8-15 0,0 3 24 16,2 6-24-16,-2 5 22 0,0-3-22 16,-2 1 23-16,2-8-22 0,0 2 22 0,-2-4-22 15,2-1 18-15,-3-3-19 0,3-7 18 0,0-1-19 16,-1-3 34-16,1 0-10 0,0-12 1 0,0 14-4 15,0-14-2-15,0 0-1 0,0 0-20 0,0 0 21 16,6-12-21-16,-2-5 20 0,2-7-14 0,1-10 17 16,-1-1-27-16,4-7 28 0,0-11 1 0,2-1-5 15,1-1 5-15,0 2-4 0,-1 2 2 0,0 9-23 16,-2 4 21-16,3 4-19 0,-3 3 20 16,-1 10-17-16,0 1 15 0,-3 2-24 0,1 6 19 0,-1 5-8 15,-6 7 17-15,18-5-22 0,-18 5 23 0,23 8-22 16,-9 6 23-16,3 2-4 0,1 8 6 15,-2 4-5-15,1 3-6 0,-1 5-11 16,-3 3 17-16,1 2-24 0,-5 3 25 0,1-1-17 16,-1 3 16-16,-1-4-23 0,-3 0 15 0,0-2-60 15,-1-2 13-15,-1-1-55 0,-2-9-33 0,-1-1-51 16,-1-3-28-16,-3-2-82 0,0-6-172 0,0-4 96 16</inkml:trace>
  <inkml:trace contextRef="#ctx0" brushRef="#br0" timeOffset="70497.86">5860 9036 522 0,'-7'-12'391'0,"2"3"-150"0,1 1-2 0,-2-1-94 15,6 9-6-15,-6-15-63 0,6 15 20 0,-2-10-49 16,2 10 20-16,4-13-43 0,-4 13 25 0,17-11-41 16,-7 6 20-16,6 2-38 0,1 2 33 15,5 2-51-15,2 0-29 0,3 1-32 0,0 3-25 16,7 3-21-16,-2-1-84 0,-5-4 76 0,-1 3-62 15,-1-4 33-15,2 1-100 0,-4-3 83 0</inkml:trace>
  <inkml:trace contextRef="#ctx0" brushRef="#br0" timeOffset="71289.86">6317 8951 226 0,'9'-7'232'15,"1"2"-60"-15,-3-2-12 0,-2-3-18 0,0 2-33 0,-5 8 10 16,5-15-10-16,-5 15-15 0,4-13-8 16,-4 13-24-16,-3-12-6 0,3 12-11 0,0 0-8 15,-3-7-9-15,3 7-4 0,0 0-4 0,0 0-10 16,-16 11-8-16,10 1 22 0,-4 4-4 0,2 1-19 15,0 2 15-15,0 3-5 0,2-1 4 0,0 1-5 16,2-2 7-16,0-3-15 0,4 1-1 0,0-4 2 16,3 1-12-16,-1-4 4 0,2 1 13 15,1-3-3-15,4-4-33 0,-9-5 36 0,15 7 1 16,-15-7-1-16,22-2-3 0,-8-3-2 0,4-6-1 16,-4-1-2-16,4-4-1 0,0-8-15 15,-1-2 21-15,-1-3-16 0,-3-3 18 0,-1-2-21 0,-1-2 15 16,-3 0-19-16,-2-3 29 0,-1 0-16 15,-1-2 19-15,-3 4-19 0,-2-1 4 0,-3 4 7 16,4 8 1-16,-2 1 36 0,-1 8-7 0,2 1 1 16,-2 4-8-16,3 12-4 0,-4-16-4 0,4 16-5 15,0 0 29-15,0 0-42 0,-14 4 31 0,8 5-38 16,1 6 37-16,-2 5-18 0,2 3 8 0,0 9-40 16,2 2 42-16,0 5-40 0,2 4 37 0,2 0-37 15,0 2 2-15,3 0 4 0,1-3-2 0,0 0 37 16,3-2-39-16,2 0 34 0,0-6-47 15,3-2 49-15,1-6-61 0,0-1 47 0,0-9-43 16,1-3 17-16,2-1-36 0,-3-7 3 0,4-2-16 16,-18-3 0-16,36-7-3 0,-16 0 5 15,-2-7 2-15,5-3 13 0,-1-2 11 0,-3-5 9 16,-2-3 5-16,-3 0 4 0,-3-3 6 0,-2 0 12 16,-1-1 3-16,-4 3 5 0,-3 1 14 0,-1 1 14 15,-1 0 20-15,-2 4-17 0,1 5 46 0,-2 0-40 16,-1 4 30-16,-2 0-15 0,0 6-39 0,0 0 23 15,7 7-33-15,-15-3 30 0,15 3-37 0,-19 3 38 16,7 6-39-16,-2 5 31 0,3 2-47 0,-1 3 35 16,1 2-25-16,3 3 33 0,0-2-34 0,2 3 27 15,1-1-37-15,2 2 37 0,2-4-36 0,1-3 34 16,4 1-35-16,-2-3 34 0,5-2-34 16,-1-1 25-16,2-2-32 0,1-3 46 15,-9-9-40-15,19 10 38 0,-19-10-40 0,23 0 30 16,-9-5-42-16,4-4-6 0,-3-3-5 0,6-7-4 15,-2-3-3-15,-4-3 3 0,0-6-6 0,-2-1 11 16,-1-1 24-16,-2-3-7 0,-4-4 14 0,1-1-4 16,-3 0 16-16,-2-3-6 0,-2 1 3 0,1 2 8 15,1 2 15-15,-4 8 23 0,2 4 18 0,-1 5-3 16,1 1-3-16,0 8-12 0,0 0-13 0,0 13 1 16,-2-15-13-16,2 15 1 0,0 0-3 15,0 0 28-15,-8 7-46 0,4 3 38 0,0 7-46 16,0 5 36-16,2 4-13 0,-2 9 10 0,1 5-54 15,2 3 52-15,0 4-35 0,0 3 34 0,1 3-40 16,1 0 39-16,0 6-41 0,3-8 35 0,4-3-51 16,-2-2 2-16,3-5-55 0,4-2-30 15,0-5-41-15,3-4-46 0,-2-7-34 0,5-1-181 16,-2-10 172-16</inkml:trace>
  <inkml:trace contextRef="#ctx0" brushRef="#br0" timeOffset="71678.86">7595 8846 395 0,'-4'-11'432'0,"-1"1"-166"16,-1 2-19-16,-2 1-55 0,0 0-44 0,8 7-17 15,-15-6-19-15,15 6-17 0,-21 0-46 16,21 0 16-16,-25 8-41 0,11 2 32 0,-1 1-48 15,0 3 38-15,1 3-45 0,3 0 34 0,1 3-40 16,-2 1 40-16,6-1-48 0,1 2 38 0,-2-1-39 16,4 1 26-16,1-5-31 0,4-3 40 0,1-2-38 15,1 2 37-15,3-3-36 0,-1-2 33 0,3-3-43 16,1 0 36-16,-10-6-42 0,26 1 26 16,-11-6-39-16,3 0 35 0,0-7-30 0,0 1-1 15,-2-4 17-15,2-3 38 0,0-4-38 0,-1 2 45 16,-3 2-32-16,-3 1 42 0,0 2-32 0,-1-2 42 15,-3 5-39-15,0 2 39 0,-2 2-41 0,-5 8 31 16,10-11-48-16,-10 11 47 0,0 0-45 0,0 0 40 16,13 10-35-16,-9-1 34 0,-2 6-34 0,0 3 22 15,0 5-26-15,-2 3 36 0,-1 1-45 0,0 3-10 16,-2 3-106-16,2-4-137 0,-2 0-262 16,1-2-33-16</inkml:trace>
  <inkml:trace contextRef="#ctx0" brushRef="#br0" timeOffset="72196.86">8355 8782 160 0,'-1'-29'580'0,"-2"4"-188"16,2 4-72-16,-1 1-84 0,0 6-42 0,1 0-38 15,0 4-33-15,1 10-26 0,-3-14-21 0,3 14-16 16,0 0-12-16,0 0-13 0,-10 6 1 0,8 9-6 15,-5 4-8-15,3 7-6 0,-2 8-3 0,1 4-26 16,-3 4 24-16,2 1-23 0,1 2 22 0,-2-1-17 16,3-1 2-16,-2-2-53 0,3-4 35 15,2-8-53-15,1-1 15 0,0-6-47 0,0-3 3 16,0-4-20-16,3-4-22 0,-3-11-12 16,3 11 1-16,-3-11-29 0,0 0 3 0,8-11 22 0,-4-4-137 15</inkml:trace>
  <inkml:trace contextRef="#ctx0" brushRef="#br0" timeOffset="72556.86">8298 9094 753 0,'5'-38'66'0,"-4"-6"2"0,-1-2 13 0,0-2 3 15,1 2 29-15,1 0 28 0,-2 3-3 0,0 6 17 16,0 8-26-16,0 2 27 0,0 6-57 0,0 4 12 16,0 5-53-16,0 0 17 0,0 12-45 0,1-10 24 15,-1 10-40-15,0 0 27 0,0 0-11 0,5 15-1 16,0 1-15-16,-1 3-3 0,4 3 7 0,3 7-8 16,1 1-32-16,2-2 39 0,1 2-34 0,3-1 32 15,0 0-30-15,1-3 30 0,3-2-38 0,-2-4 27 16,3 1-51-16,-1-6 15 0,-4-4-62 15,0-3 5-15,-3-4-22 0,-15-4-16 0,28-1-13 16,-11-2-5-16,-2-6 16 0,-1-5 16 16,-2-4 13-16,-1 1 23 0,-5-7 23 0,1 0 25 15,-3-9 13-15,-2-1 8 0,0-1 19 0,-2-5 9 16,-3 5 60-16,2-5-20 0,0 6 32 0,-2 7 16 16,3 2 4-16,-1 5 4 0,-2 4 23 0,3 2-61 15,0 2 18-15,0 12-59 0,-3-12-6 0,3 12 32 16,0 0-51-16,0 0 34 0,0 0-39 0,-7 18 33 15,4-6-44-15,0 6 41 0,0 5-16 0,-1 5 5 16,-1 6-33-16,1 4 29 0,2 1-40 0,-2 2 29 16,1 2-27-16,1 0 33 0,-1 2-47 0,3-2 12 15,3-7-82-15,-1 3-45 0,2-7-59 0,1-6-18 16,2-6-266-16,-1-4 63 0</inkml:trace>
  <inkml:trace contextRef="#ctx0" brushRef="#br0" timeOffset="73349.86">8905 8823 438 0,'1'-12'417'0,"-1"12"-151"0,1-12-25 15,-1 12-100-15,0 0 5 0,0 0-64 0,0 0 19 16,0 0-48-16,0 0 20 0,0 0-39 0,3 15 22 16,-2-5-47-16,2 1 34 0,-1 4-43 15,2 0 35-15,1 0-42 0,-1-2 25 0,1 2-28 0,0-1 33 16,3-3-38-16,-3 0 41 0,0-3-40 15,0 1 40-15,-5-9-38 0,12 13 40 0,-12-13-37 16,9 4 38-16,-9-4-41 0,0 0 36 16,15-3-47-16,-15 3 47 0,19-15-45 0,-11 4 41 15,-1-3-43-15,1-3 31 0,-1-3-39 0,-2-4 37 16,0 3-33-16,-3-1 34 0,2 0-2 0,-4 3 2 16,0 1-1-16,0 4-10 0,-1 0 11 0,-3 4 0 15,4 10-39-15,-5-15 28 0,5 15-17 0,0 0 41 16,-13-3 3-16,7 9-3 0,-4 4-35 0,-1 6 41 15,1 1-41-15,0 3 40 0,2 9-46 0,-1-3 46 16,-1 3-38-16,5 0 37 0,1-2-38 0,3-3 36 16,0 2-40-16,2-1 39 0,3-3-39 15,2-2 37-15,3-1-36 0,1-4 35 0,3-1-41 16,1-7 18-16,0-2-46 0,4-2 17 0,1-6-46 16,3 0-20-16,1-7-23 0,4-4-16 0,-2-5 0 15,1-2 21-15,-3-4 12 0,0 1 23 0,-3-2 18 16,-3-2 17-16,1-1 29 0,-4 0 14 15,0 2 40-15,-6 5 33 0,-1 3 23 0,2 2 34 16,-5 3-6-16,0 3-18 0,-4 11-17 0,1-14-15 16,-1 14-7-16,0 0-2 0,0 0 0 0,0 0-10 15,-6 8 7-15,2 2-49 0,-2 4 36 0,2 1-45 16,-1 4 38-16,1 1-42 0,1 1 38 16,2-4-41-16,0 2 36 0,1 0-40 0,2-3 40 15,2 0-41-15,1 0 25 0,-1-2-32 0,5-3 47 16,-3-3-43-16,2-1 40 0,4-4-41 0,-12-3 31 15,23-1-41-15,-8-3 34 0,0-4-41 0,3-1 36 16,-1-5-34-16,-1 0 41 0,-3 2-46 0,0-3 37 16,-4 4-21-16,0 2 41 0,-2 1-36 0,0 0 42 15,-7 8-40-15,9-10 36 0,-9 10-35 0,0 0 40 16,0 0-37-16,6 6 38 0,-6-6-34 0,0 20 5 16,0-8-14-16,-2 5 45 15,0 0-48-15,2 0 42 0,0 1-38 0,2 0 44 0,0-1-36 16,2-3 36-16,3 0-38 0,1-3 47 15,3-1-39-15,0-3 38 0,-1-2-43 0,-10-5 30 16,32-1-29-16,-13-6 5 0,3-3-1 0,4-5 45 16,-1-5-34-16,-2-3 37 0,0-3 1 0,-1-3 4 15,-2-1 2-15,-1-2-7 0,-3-5-5 0,-1 1 41 16,-6-3-55-16,0 2-7 0,-4-2-6 0,-2 3-3 16,-3 0-5-16,-4 4-9 0,-4 3 2 0,-5 3-25 15,-3 4 13-15,-6 4-30 0,-4 6 11 0,-4 4-57 16,-1 7-3-16,-6 2-103 0,-4 6-98 0,-6 2-314 15,-3 6-137-15</inkml:trace>
  <inkml:trace contextRef="#ctx0" brushRef="#br0" timeOffset="74496.89">10942 8517 78 0,'-8'-18'415'0,"0"1"-139"0,-1 0-44 16,-2 0-46-16,-1 1 6 0,0 1-48 0,-1 5 13 15,-1-4-57-15,-3 4 28 0,4 3-49 0,-2 2 20 16,-2 1-47-16,17 4 22 0,-34 0-40 0,15 7 22 16,-3 2-39-16,-2 5 26 0,1 5-39 0,1 4 32 15,-1 3-15-15,5 1-4 0,3 4 1 0,2-2 32 16,3 4-43-16,3 0-2 0,6-6 0 0,1 2 0 16,5-3-12-16,4 1-21 0,3-1 40 15,2-2-36-15,4-2 29 0,1-6 8 0,1-3-9 0,1-5 5 16,0-1-10-16,1-3 8 0,-2-3-2 0,1-1-4 15,1-4 1-15,-2 0-2 0,0-3-3 0,-4 2 3 16,-2-2 0-16,-4 0-10 0,-1-1 10 16,-2 1-3-16,-7 7 7 0,10-14 30 15,-10 14-39-15,1-10 33 0,-1 10-37 0,0 0 3 16,-4-7 3-16,4 7 4 0,-13 3-4 0,4 3 2 16,-1 4-9-16,-4 5 10 0,0 2-5 0,-1 7-30 15,1 2 45-15,0 3-34 0,3-2 36 0,2 3-34 16,2-4 36-16,3-5-30 0,3 4 32 0,1-4-3 15,2-1 0-15,5 1-10 0,0-5 1 0,4-3 12 16,4 0-11-16,-2-8 0 0,3-1 6 0,2-1-6 16,3-6-7-16,3-4-9 0,4-1-6 0,0-7-38 15,-1-3 42-15,1-2-35 0,-1-2 47 0,-3-4-44 16,-1-1 58-16,-4-2-9 0,1 1-4 16,-4-4-3-16,-2 2 7 0,-5 2-5 0,0 4 2 15,-3 4 8-15,0 1 30 0,-4 5-30 0,1 2 28 16,-3 12-36-16,0-13 26 0,0 13-41 15,0 0 20-15,0 0-13 0,0 0 4 0,-17 8 4 16,8 1-1-16,3 4 0 0,-3 3 0 0,1 1 2 16,1 0-2-16,1-2-34 0,3 0 39 0,-1 1-32 15,1-4 29-15,3 0-29 0,0-12 45 0,1 17-44 16,-1-17 39-16,7 17-27 0,-7-17 32 0,14 7-35 16,-14-7 36-16,0 0-38 0,28-6 36 0,-14 0-40 15,4-3 39-15,-3-3-2 0,2-2-15 16,-2-2 9-16,2 0-15 0,-2-1 11 0,-1 2 12 15,-1 1-11-15,1-1-2 0,-4 5-5 0,-1-1 9 16,-1 5-5-16,-8 6 0 0,13-11 0 0,-13 11 8 16,0 0-28-16,0 0 12 0,15 7-2 0,-15-7 13 15,5 14 4-15,-2-4-5 0,-2 3 2 0,0-1-34 16,-1 3 38-16,3-3-17 0,-2 2 17 0,0 0-36 16,2-2 40-16,1-3-39 0,0 1 29 15,1-2-29-15,-5-8 37 0,11 8-42 0,-11-8 30 16,0 0-50-16,26-1 35 0,-15-3-39 15,-1-7 46-15,6 0-39 0,-2-4 36 0,0-2 6 0,-1 0-8 16,3-7 24-16,-4 4-19 0,-2 3 13 0,3-3 10 16,-4 2 5-16,-2 6 8 0,2 2 3 15,-5-1-6-15,3 3-8 0,-7 8-3 0,6-10-3 16,-6 10-2-16,0 0 13 0,0 0-16 0,15 8-5 16,-15-8 2-16,5 18 2 0,-1-7-2 0,-1 1-1 15,1 4 4-15,-2 1-9 0,2-2-19 0,1 2-60 16,-2-1-21-16,2-3-44 0,0 1-40 0,-1-6 8 15,-4-8-83-15,6 11-162 0,-6-11 171 0</inkml:trace>
  <inkml:trace contextRef="#ctx0" brushRef="#br0" timeOffset="75524.86">11811 8491 110 0,'5'-26'394'0,"-1"3"-83"0,-2 1-77 15,3 5 33-15,-2 7-90 0,-2-2-11 0,-1 12-69 16,1-13 15-16,-1 13-54 0,0 0 22 0,0 0-48 15,0 15 29-15,0 0-48 0,-2 7 32 0,-1 4-8 16,-1 8-17-16,2 3 36 0,-1 4-38 0,1 4 7 16,-2 4 3-16,-1 13-5 0,-2-1-3 0,1 4-5 15,-2 1-1-15,1 2 3 0,0-3-8 0,-1-3 25 16,2-3-41-16,1-12 24 0,1-5-41 0,0-1 38 16,2-7-30-16,-1-5 26 0,2-6-29 15,0-5 17-15,1-3-15 0,-2-6 9 0,2-9-36 0,-1 14-1 16,1-14-19-16,0 0-8 15,0 0 17-15,0 0-2 0,6-18 21 0,-3 3-14 16,0-8-5-16,0-3-14 0,3-9-8 0,-1-4-2 16,2-4-9-16,-3-1 7 0,5-12-8 0,0 12 24 15,0-2 17-15,0 5 21 0,0 3 4 0,1 1 18 16,0 3-6-16,1 3 4 0,0 2-2 0,-1 5 10 16,-1 5-2-16,3 1 19 0,-2 3-2 0,-2 4 6 15,0 4-3-15,-8 7 2 0,15-8-5 0,-15 8 1 16,0 0-2-16,16 5 0 0,-16-5-8 0,8 17-2 15,-7-5 4-15,-1 1-1 0,-2 6-5 0,-2 1 12 16,-2 3-13-16,-1-3 0 0,-2 5 1 0,3-3-7 16,-3-2 6-16,1 2-47 0,2-5 59 15,-1-2-6-15,3-2 3 0,-2 1 5 0,4-3 1 16,-1 1-3-16,3-12 4 0,-5 18-4 0,5-18 3 16,-3 15-12-16,3-15 19 0,-1 11-16 15,1-11 2-15,3 10-10 0,-3-10 10 0,0 0-8 16,9 9 8-16,-9-9-11 0,0 0 2 0,20-2-11 15,-20 2-2-15,22-10-10 0,-8-3 37 0,1 1-30 16,-1-3 2-16,0-3 2 0,2-6 0 0,0-2 2 16,-2-4 4-16,3-2-7 0,-4-2 4 0,2-4-3 15,0-10 5-15,2-2-2 0,-4-2-8 0,2-2 4 16,-2 0-3-16,-3 3 17 0,0 6 9 16,-1 2 6-16,-2 5 17 0,-1 0 19 0,0 6-2 15,-2 7 39-15,-1 1-30 0,-2 7 24 0,0 5-48 16,-2 0 15-16,-2 2-29 0,3 10 26 0,-5-10-44 15,5 10 38-15,0 0-38 0,-16 8 43 0,8 4-46 16,-3 7 36-16,0 2-43 0,1 8 38 0,-1 4-41 16,2 2 35-16,0 4-17 0,2 2 7 15,0 2 4-15,2 2-2 0,2-2-6 0,2 3-2 16,-1-3-34-16,5-1 39 0,0-2-37 16,2-3 47-16,2-3-51 0,2-2 44 0,2-5-54 0,0-6 32 15,0-3-34-15,2-2 30 0,3-6-48 0,-2-5-6 16,-14-5-42-16,29 2-29 0,-11-7-15 15,4-3 8-15,-2-3-29 0,3-5-12 0,1-2 24 16,-1 0 21-16,-5-3 28 0,1-1 8 0,-3 0 76 16,-4 4 23-16,0 0 59 0,-3-1 16 0,0 2 32 15,-4 5 18-15,0 1 12 0,-1 1-1 0,-4 10-6 16,4-13-17-16,-4 13-18 0,0 0-9 0,-1-12 6 16,1 12-10-16,0 0-9 0,-12 7-10 0,7 1-7 15,-4 4 1-15,-1 2-15 0,1 6-5 0,0-1-4 16,0 0-36-16,1 4 42 0,0-1-45 15,3-1 47-15,0 1-47 0,3-1 46 0,1-5-38 16,1 0 35-16,2-2-8 0,-2-2-2 0,4 1-5 16,2-5-2-16,-1 0-3 0,-5-8-4 15,15 8-11-15,-15-8-1 0,19-1 9 0,-8-3-8 16,2-2 5-16,1-5 2 0,1-1-5 0,-2-1 1 16,-3-3-4-16,2-1 2 0,-3-1 0 0,-3 0-10 15,-2 2 3-15,1 0 44 0,-4 2-48 0,-1 2 40 16,-1-1-41-16,-4 1 34 0,-3 2-35 0,1-1 30 15,-2 6-32-15,-3 0 36 0,2 1-39 0,10 4-2 16,-23-6-5-16,23 6-31 0,-18-1-19 0,18 1-28 16,0 0-64-16,-23-1-41 0,23 1-59 0,0 0-228 15,-9-5 49-15</inkml:trace>
  <inkml:trace contextRef="#ctx0" brushRef="#br0" timeOffset="75904.86">12598 8598 443 0,'0'0'458'0,"11"-6"-131"0,-11 6-70 16,0 0-69-16,0 0-39 0,0 0-30 0,12 6 1 16,-12-6-48-16,0 0 9 0,0 16-37 0,0-16 6 15,0 18-36-15,0-6 33 0,0 1-38 0,0-1 3 16,1 2-4-16,-1 0-2 0,1-1 0 0,2-1-1 16,1 0-2-16,-2-4 0 0,-2-8 1 0,9 15-2 15,-9-15-26-15,12 8 19 0,-12-8 13 16,15 3-7-16,-15-3 0 0,22-6 1 0,-7 0 2 15,-1-1-2-15,4-6 27 0,-3 3-32 0,2 0 31 16,-2 1-22-16,-3-1 29 0,-1 2-37 16,-2 1 44-16,-9 7-35 0,14-9 43 0,-14 9-45 15,10-7 28-15,-10 7-36 0,0 0 33 0,0 0-33 16,17 5 43-16,-17-5-37 0,4 19 49 0,-4-7-38 16,0 8 12-16,-3 2 9 0,2 6 1 0,-5 6 1 15,-2 3-6-15,2 1-9 0,-2 0-3 0,-2 3 4 16,-1-1 3-16,2-1-13 0,-2-2 0 0,3 1 24 15,-1-2-35-15,1-2 20 0,1-3-59 16,2-7-6-16,1-4-73 0,0-4-18 0,4-4-49 0,0-12-107 16,2 13-104-16,-2-13-162 0,0 0-66 15</inkml:trace>
  <inkml:trace contextRef="#ctx0" brushRef="#br0" timeOffset="76286.87">13124 8656 333 0,'3'-9'493'16,"-3"9"-159"-16,5-14-81 0,-5 14-69 0,2-11-31 16,-2 11-31-16,0 0-25 0,4-10-18 0,-4 10-15 15,0 0-12-15,0 0-11 0,0 0-9 0,0 0-7 16,3 11-29-16,-3-11 39 0,0 16-17 16,0-16-6-16,1 18 1 0,-1-18-3 0,3 19-2 15,-3-19 0-15,2 19-1 0,-2-19 2 0,5 16 6 16,-5-16-9-16,5 13 3 0,-5-13-9 0,9 10 13 15,-9-10-8-15,0 0 3 0,0 0-4 0,17 1-2 16,-17-1-2-16,13-11 20 0,-7 4-29 0,-1-2 24 16,2-3-31-16,-2-2 1 0,1-1-25 15,-2-1 16-15,-2 0 14 0,1-1 2 0,-3 2-34 16,3 4 45-16,-3 0-30 0,0 11 40 16,-3-16-35-16,3 16 42 0,-4-10-2 0,4 10 0 0,0 0-10 15,-19 5 2-15,7 2 7 0,0 7 8 16,-1 1 34-16,-1 3-38 0,-1 5 37 0,0 1-43 15,1 4 2-15,4-7-4 0,0 5-2 0,5-2-3 16,0-1-1-16,2 0-7 0,3-4 5 0,3-1-6 16,3-4 3-16,2 1-17 0,1-5-18 0,2-2-40 15,5-4-105-15,-16-4-12 0,33-1-46 0,-10-3-67 16,3-8-164-16,2-1 99 0</inkml:trace>
  <inkml:trace contextRef="#ctx0" brushRef="#br0" timeOffset="76621.87">13638 8532 67 0,'0'0'455'0,"0"0"-176"0,-7 11-38 16,7-11-39-16,-6 15-28 0,1-4-37 15,1 0-19-15,-2 0-11 0,3 1-19 0,-1 0-8 16,2 0-18-16,-1 1-11 0,3-4-1 0,0 3-17 16,0-12-16-16,4 20 6 0,-4-20 2 0,8 14-4 15,-8-14-4-15,12 8-2 0,-12-8-4 0,20 2-1 16,-20-2-3-16,30-10 17 0,-9 1-18 0,-2-2-4 15,-2-4 1-15,4-4 7 0,-3-2 5 0,-4 1-1 16,-1-2 8-16,-3 2 3 0,-2-1 11 0,-3 1 7 16,0 4 6-16,-5 4 6 0,0 0-1 0,0 12-6 15,-5-17-10-15,5 17-3 0,-10-9-5 16,10 9-6-16,-19 2-9 0,6 5-7 16,-4 3 5-16,-1 5-2 0,-1 3 32 0,0 5-38 15,2 1 30-15,2 0-39 0,1 5 35 0,0 0-42 16,4-1 14-16,-1 2-55 0,3-3 3 0,1-2-64 15,2-2-59-15,1 1-116 0,2-7-387 0,-1 0-202 16</inkml:trace>
  <inkml:trace contextRef="#ctx0" brushRef="#br0" timeOffset="77561.87">11057 8885 58 0,'-31'-1'427'15,"2"-2"-139"-15,-1 0-34 0,2 2-58 0,1-2 2 16,4 3-54-16,4-2 34 0,0-1-60 0,19 3 19 16,-26-2-10-16,26 2-19 0,-20-1-17 0,20 1-18 15,0 0-12-15,-22-1-14 0,22 1-8 0,0 0-3 16,0 0 1-16,0 0 3 0,0 0 8 0,18 1 10 15,1-1 7-15,12-1 15 0,14-2-2 0,7-1-3 16,18-2-4-16,9-3-6 0,7 1 12 0,6-2-22 16,8-4-8-16,25 0 10 0,3-5-24 15,3 3-5-15,3 0-5 0,-2 0 10 0,-3 1-23 16,0-2 13-16,-1 4-16 0,-3-3 14 16,-2 6-18-16,-23-2-2 0,-2 2 1 0,-5-1-1 15,-3 3 3-15,-6-3 11 0,-6 3-19 0,-5 0 5 16,-4-1-1-16,-9 1 1 0,-13 4-3 0,-6-1-2 15,-5 0 4-15,-8 2 0 0,-6-1 2 0,-3 2-4 16,-19 2-4-16,23-1-5 0,-23 1-19 0,0 0-33 16,0 0-39-16,0 0-30 0,-21 3 0 0,-3 4 29 15,-13 0-43-15,-4 3-11 0,-15 2-13 0,-7 0-55 16,-3 2-11-16,-7-1-41 0,0 1-257 16,-3 3-25-16</inkml:trace>
  <inkml:trace contextRef="#ctx0" brushRef="#br0" timeOffset="77921.87">11225 9089 23 0,'-36'5'499'0,"2"0"-143"15,7 2-121-15,3-3-11 0,2 0-78 0,4-1-5 16,4-1-51-16,14-2 22 0,-21 6-47 0,21-6 24 16,0 0-22-16,0 0 34 0,0 0-42 0,3 8 34 15,15-6-8-15,9 0-10 0,10 0-4 0,9-4-21 16,7 1 10-16,17-3-16 0,5-2 5 15,4-2-4-15,8-1-3 0,3-1-5 0,4-4-13 16,25-3 5-16,1 0-8 0,-2 0 6 0,-2-1-7 16,-21 3-8-16,21-3 0 0,-21 3 8 0,-1 2 5 15,0-1 12-15,-3 0 14 0,-5-1-2 0,-4 3-2 16,-6 1-4-16,-5-1 1 0,-7 2 0 0,-6 1-2 16,-13 2-3-16,-3 0-4 0,-3 3-7 0,-6-3-4 15,-6 5-3-15,-3-3-5 0,-7 4-3 0,-1-1-2 16,-3-3-3-16,-13 5-2 0,22-2-2 0,-22 2-1 15,16-2-5-15,-16 2 0 0,0 0 0 16,18-3-4-16,-18 3-9 0,0 0-29 0,0 0-54 16,0 0-41-16,5 7-13 0,-5-7-35 15,0 0-75-15,-9 10-49 0,9-10-396 0,-13 5-233 16</inkml:trace>
  <inkml:trace contextRef="#ctx0" brushRef="#br0" timeOffset="79320.42">10930 8206 288 0,'0'0'391'0,"0"0"-143"0,9-5-39 0,-9 5-62 16,0 0-17-16,14-6-57 0,-14 6 8 0,14-9-34 15,-2 5 10-15,-1-5-27 0,7 0 12 0,0-4-27 16,6-2 12-16,2 1-31 0,-1-1 30 0,3-3-23 16,0 0 19-16,-1-1-27 0,0 0 21 0,-1 1-17 15,-3-1 38-15,-3 1 12 0,-4 5 15 0,-1 0 16 16,-6 4-14-16,-3-1-34 0,-6 10 7 16,8-14 0-16,-8 14-2 0,0 0-14 0,-4-11-4 15,4 11-2-15,0 0-1 0,-23-1-4 0,9 5-2 16,-5 3-2-16,0 6 0 0,0-1-2 0,-3 5-36 15,4 1 30-15,0 4-24 0,3 0 40 16,5-2-47-16,2 2 53 0,3-1-43 0,2 2 41 16,6 0-40-16,-1-1 40 0,7 1-40 0,0-2 40 15,5 5-41-15,1-4 40 0,2 0-43 16,2-3 36-16,-2 2-35 0,-1-5 41 0,0 0-35 0,-1-2 39 16,-2 0-40-16,0 0 39 0,-4-2-40 0,-3-3 39 15,-2 0-39-15,1 0 40 0,-5-9-38 16,-2 16 27-16,-4-4-27 0,1-4 36 0,-6 1 0 15,-2-1-5-15,-4 1-2 0,2-2-2 0,-2-4 8 16,1 0-13-16,2-1 1 0,14-2-3 0,-27-1-1 16,14-3-10-16,2-1-62 0,2-4 21 0,0-1-51 15,6-5-17-15,1-3-19 0,4-3-16 0,6-3-2 16,3-6 6-16,7 2 1 0,0-1 17 0,5 0 28 16,0 3 19-16,0 1 26 0,3-1 32 15,-2 2 25-15,-1 2 40 0,-1 2 27 0,-4 1 16 16,-2 5 7-16,-2-1 30 0,-1 5-19 0,-3-2 14 15,-3 7-31-15,-1-2 27 0,-6 7-55 16,13-12 9-16,-13 12-35 0,9-8 25 0,-9 8-45 16,0 0 34-16,15-2-41 0,-15 2 32 0,10 8-33 15,-5-1 33-15,2 6-41 0,-2 0 36 0,4 5-40 16,-3 3 30-16,-2-1-37 0,3 3 32 0,-2 0-24 16,0 1 32-16,0-3-43 0,-1 4 42 0,-1-4-38 15,0-2 35-15,2-2-36 0,-2-2 32 0,-2-2-39 16,4-1 41-16,-4-3-39 0,-1-9 36 0,4 17-44 15,-4-17 48-15,7 10-36 0,-7-10 38 0,0 0-35 16,0 0 30-16,14 2-34 0,-14-2 38 0,14-10-37 16,-7 2 38-16,5-3-37 0,-2 2 33 0,2-5-34 15,0-1 25-15,1 3-23 16,-1-2 35-16,2 3-38 0,-1-2 37 0,-2 3-34 16,-1 2 33-16,0-2-33 0,2 3 34 0,-3 0-34 15,-9 7 37-15,15-9-39 0,-15 9 31 0,13-7-46 16,-13 7 51-16,0 0-32 0,18-1 33 0,-18 1-36 15,0 0 36-15,13 8-36 0,-13-8 36 0,9 7-36 16,-9-7 35-16,7 11-34 0,-7-11 34 0,7 8-44 16,-7-8 46-16,6 7-38 0,-6-7 40 0,9 7-38 15,-9-7 32-15,0 0-32 0,15 3 30 0,-15-3-41 16,16-3 28-16,-16 3-30 0,20-7 32 16,-11-1-36-16,1 4 34 0,-1-2-19 0,0-2 36 0,-9 8-32 15,14-9 31-15,-14 9-23 0,9-9 32 16,-9 9-35-16,9-5 31 0,-9 5-34 0,0 0 30 15,0 0-34-15,13-5 25 0,-13 5-22 16,0 0 33-16,0 0-36 0,9 5 32 0,-9-5-30 16,6 7 32-16,-6-7-34 0,4 9 32 0,-4-9-32 15,10 11 25-15,-10-11-48 0,10 10 25 0,-10-10-42 16,15 8-18-16,-15-8-22 0,19 4-11 0,-19-4-9 16,23 0-4-16,-23 0-16 0,29-3-38 0,-12-4-153 15,3 2 265-15</inkml:trace>
  <inkml:trace contextRef="#ctx0" brushRef="#br0" timeOffset="79552.48">12416 8086 197 0,'0'0'346'0,"9"-5"-117"0,-9 5-36 15,0 0-44-15,0 0-3 0,0 0-28 0,0 0 17 16,0 0-53-16,-18 9 7 0,18-9-34 16,-15 10 23-16,7-3-47 0,-1 1 20 0,-1 1-34 15,1-1 23-15,1 2-36 0,3-1 26 0,-2 1-33 16,2-1 21-16,1 3-35 0,1-2 34 0,2 0-21 15,0 2 31-15,1-12-38 0,2 21 29 0,-1-9-30 16,3-2 31-16,1 0-31 0,4 1 28 0,-2-3-34 16,0 0 19-16,4-1-47 0,0-2 11 0,-11-5-31 15,24 4-25-15,-24-4-13 0,31-3-18 16,-17-1-14-16,5-5-23 0,-2 1-17 0,2-4-140 16,-5-2 284-16</inkml:trace>
  <inkml:trace contextRef="#ctx0" brushRef="#br0" timeOffset="79796.48">12581 8144 497 0,'8'-25'55'0,"-6"1"-18"16,2-4 16-16,-4 1-23 0,1-10 17 0,-2 0-26 15,0-4 18-15,-2 2 12 0,1-3 26 0,-1 2 19 16,-1 2 33-16,2 0-1 0,-2 3 41 16,0 9-55-16,2 2 38 0,-2 1-65 0,1 6 23 15,-1 1-56-15,3 5 23 0,-2 2-51 0,3 9 15 16,-5-14-29-16,5 14 32 0,0 0-47 0,0 0 42 16,0 0-46-16,-11 14 38 0,7 1-37 15,0 2 31-15,3 5-40 0,-2 2 36 0,2 5-4 16,1 0 3-16,-1 9-7 0,1 2 0 0,0 1-2 15,0 2-43-15,0 0 37 0,1 1-20 0,-1 0 32 16,0-3-37-16,0 0 37 0,1-3-51 0,2-3 28 16,-2-8-52-16,2-3 4 0,1-1-34 0,-2-5-28 15,5-8-35-15,0 1-10 0,-7-11-313 0,14 5 85 16</inkml:trace>
  <inkml:trace contextRef="#ctx0" brushRef="#br0" timeOffset="80475.48">12802 8033 14 0,'0'0'518'0,"5"-8"-224"0,-5 8-46 0,0 0-74 0,0 0-8 16,0 0-68-16,0 0 8 0,0 0-51 15,0 11 16-15,0-11-35 0,-1 13 18 0,1-13-35 16,1 18 22-16,-1-7-31 0,1 1 14 0,2-1-18 16,0 2 30-16,-1-3-31 0,2 1 31 0,-1 0-29 15,3-1 39-15,-6-10-35 0,8 12 42 0,-8-12-41 16,10 8 36-16,-10-8-50 0,0 0 44 0,19 2-52 15,-19-2 44-15,17-6-44 0,-9-1 37 0,3-1-42 16,-2-3 39-16,1-2-39 0,-1-1 40 0,-1-3-42 16,-2 2 33-16,0 2-9 0,-2-3 11 15,-1 3-6-15,-1 1 5 0,0 4 5 0,-2 8-11 16,2-17 0-16,-2 17-6 0,-1-10 1 16,1 10-3-16,0 0 3 0,0 0-3 0,0 0 4 15,-24 5-14-15,15 7-22 0,-3 0 29 0,-2 3-29 16,5 4 46-16,-2-2-38 0,2 0 40 0,2 3-38 15,1-5 37-15,3-1-39 0,-2-1 40 0,4 0-40 16,1-1 14-16,3-4-15 0,-3-8 45 0,7 13-50 16,-7-13 38-16,16 11-50 0,-16-11 27 0,20 1-42 15,-20-1 25-15,28-7-32 0,-10-2 21 0,1 1-22 16,0-5 23-16,3-1-7 0,0-4 20 0,-2 0-4 16,1 0 23-16,-1 1-4 0,-3 2 11 15,-2 1-10-15,0-1 38 0,-4 7-20 0,-1-1 29 16,-3 2-51-16,-7 7 55 0,13-7-27 0,-13 7 23 15,0 0-19-15,0 0 30 0,12 4-37 16,-12-4 32-16,1 14-42 0,-1-14 38 0,0 20-45 16,-1-8 38-16,-2 1-42 0,2-1 38 0,0 2-53 15,-2-2 40-15,3-1-27 0,-1-1 37 0,1-10-36 16,0 16 37-16,0-16-43 0,1 12 40 0,-1-12-39 16,5 9 39-16,-5-9-41 0,0 0 40 0,0 0-39 15,21-1 28-15,-21 1-26 0,16-11 35 0,-6 3-42 16,1 0 44-16,0-5-38 0,-2 4 39 0,0-1-41 15,0 1 45-15,1 1-1 0,-3 1-1 16,-7 7-8-16,11-10-14 0,-11 10 9 0,10-5-5 16,-10 5-5-16,0 0 8 0,0 0-38 0,0 0 42 15,17 4-35-15,-17-4 38 0,9 11-43 0,-9-11 44 16,5 10-40-16,-5-10 29 0,5 14-22 16,-5-14 32-16,5 15-48 0,-5-15 34 0,4 10-53 15,-4-10 19-15,0 0-49 0,8 9-26 0,-8-9-31 16,0 0-47-16,15-7 1 0,-15 7-32 0,17-16-169 15,-7 3 207-15</inkml:trace>
  <inkml:trace contextRef="#ctx0" brushRef="#br0" timeOffset="80662.48">13588 7700 213 0,'8'-28'354'0,"-2"6"-76"16,0 3-19-16,0 4-56 0,0 1 3 0,-2 3-86 16,-2 2 8-16,-2 9-59 0,7-12 8 0,-7 12-35 15,0 0 27-15,0 0-47 0,10 8 33 0,-6 4-43 16,-1 1 35-16,0 4-45 0,2 6 35 0,-2 1-8 15,-2 1-1-15,2 3-19 0,-1 1-1 16,-2 0-3-16,2 8 13 0,-1-2 2 0,-1 0-11 16,0-4-38-16,0 0 37 0,0-1-55 15,-1-1-8-15,-1-2-79 0,-2-2-57 0,1-2-45 0,-4-4-244 16,3-3 71-16</inkml:trace>
  <inkml:trace contextRef="#ctx0" brushRef="#br0" timeOffset="80789.48">13560 8114 485 0,'-2'-16'341'0,"2"16"-66"16,3-15-67-16,2 7-35 0,-1-1-46 0,5-1-31 16,4-4-23-16,2 1-24 0,0-1-21 0,2 2-36 15,6-5-50-15,3 2-57 0,0-2-71 0,2 0-256 16,3-1 142-16</inkml:trace>
  <inkml:trace contextRef="#ctx0" brushRef="#br0" timeOffset="81757.14">3947 9510 48 0,'0'0'301'0,"4"-10"-94"16,-4 10-44-16,6-11-38 0,-6 11-21 15,7-13-6-15,-1 4-3 0,-1 0-15 0,0 1 22 16,1 1-2-16,2-3-31 0,-3 3 18 0,1-1-28 16,-6 8 12-16,10-11-35 0,-10 11 11 0,8-8-28 15,-8 8 9-15,0 0-18 0,11-7 17 0,-11 7-27 16,0 0 34-16,10 7-26 0,-10-7 30 16,5 19 6-16,0-4-30 0,-4 9 36 0,1 1-22 15,-2 4 34-15,0 11-38 0,-3 5 22 0,1 3-17 16,-2 17 33-16,0 0-41 0,0 3 39 0,0 0-40 15,-1 4 24-15,0 1 36 0,0-1-48 0,1 1-7 16,-1-5-21-16,2 0 19 0,-1-4-23 0,2-13 18 16,1-4-16-16,-2-3 12 0,3-1-14 0,0-5 7 15,3-3-14-15,-2-9 21 0,0-2-3 0,3-3 0 16,0-6 0-16,0 0-4 0,1-1-1 16,1-5 1-16,1-2-1 0,-7-7-2 0,15 8-1 15,-15-8 7-15,23 0-9 0,-8-4-8 16,5-4-3-16,1-2-17 0,2-4 16 0,3 0-31 15,-2-6 16-15,3 1-44 0,1 0 12 0,-2-1-52 16,-1-1-20-16,2 3-38 0,-3-3-35 0,-2 2-25 16,-3-3-36-16,1 4-150 0,-4 0 179 0</inkml:trace>
  <inkml:trace contextRef="#ctx0" brushRef="#br0" timeOffset="82022.14">4535 10299 574 0,'0'0'436'0,"-3"-10"-106"0,3 10-70 0,0 0-58 15,-4-12-34-15,4 12-15 0,0 0-14 0,0 0-25 16,-4-9-6-16,4 9-24 0,0 0-22 16,0 0-19-16,0 0-12 0,0 0-1 0,0 0-8 15,0 0-4-15,0 0-1 0,16 5-4 16,-10 2-3-16,7 2 3 0,2 1-9 0,1 1-4 16,0 3 0-16,1-2 7 0,2 3-2 0,-2 0 1 15,3 1-16-15,-5 1 15 0,2-2-12 0,-2 1 12 16,-2 1-12-16,1 0 14 0,-2 1-14 0,-2 1 14 15,-1-1-7-15,-3 2-3 0,-2-1-6 0,-2-1 6 16,0 0-24-16,-5 2 3 0,1 1-27 0,-5 1-59 16,-3 1-40-16,1-3-78 0,-5 3-43 0,0-5-296 15,-4 1-86-15</inkml:trace>
  <inkml:trace contextRef="#ctx0" brushRef="#br0" timeOffset="83693.67">6528 9847 103 0,'-3'-12'435'0,"2"0"-143"0,0 3-60 15,1 9-29-15,-4-16-33 0,4 16-38 0,-1-13-29 16,1 13-20-16,-3-9-17 0,3 9-13 0,0 0 3 16,0 0-17-16,-7 17-4 0,4 1-2 0,0 6-15 15,1 10 6-15,-2 5 26 0,3 4-42 16,-2 5 27-16,3 0 1 0,0 3-2 0,1 0-38 15,2-2 32-15,1 2-36 0,0-3 34 0,2-2-10 16,3-4-10-16,0-1-27 0,0-5 42 0,4-2-42 16,-2-4 41-16,3-5-34 0,2-3 34 0,-4-5-37 15,1-5 39-15,3-2-37 0,-1-5 36 0,-15-5-32 16,29 0 31-16,-7-6-47 0,1-6 39 16,1-7-25-16,2-5 22 0,-2-5-26 0,4-9 39 15,-1-4-3-15,-4-4 10 0,-1-3-3 0,-2 0-31 16,-4-3 34-16,-1 3-33 0,-6 7 41 0,-3 3-28 15,-1 0 31-15,-1 4-15 0,-4 6 16 0,0 3-20 16,-1 2 13-16,-4 2-24 0,1 2 20 0,-1 4-25 16,0 4 9-16,-2 2-20 0,1 0 13 0,6 10-32 15,-15-10 11-15,15 10-53 0,0 0-17 16,-25 1-24-16,25-1-13 0,-14 12-21 0,8-4-30 16,-2 1-31-16,3 1-66 0,2 1-170 0,2-3 153 15</inkml:trace>
  <inkml:trace contextRef="#ctx0" brushRef="#br0" timeOffset="84165.66">7214 9842 146 0,'5'-9'535'0,"-5"9"-200"16,8-12-71-16,-8 12-53 0,0 0-59 0,0 0-30 15,0 0-23-15,0 0-18 0,0 0-18 0,1 20-11 16,-5 0-11-16,0 5-4 0,1 11-17 15,-1 2 31-15,0 5-48 0,0 5 41 0,2 12-9 16,-1 3-37-16,1-1 32 0,-1 1-39 0,3-12 33 16,0 0-36-16,1-1 34 0,2-4-43 15,-1-1 32-15,2-5-24 0,0-3 32 0,1-2-33 16,0-8 34-16,-2-5-36 0,1 0 34 0,-3-7-35 16,2-3 37-16,-1 0-36 0,-2-12 36 0,3 12-36 15,-3-12 29-15,0 0-43 0,0 0 40 0,0 0-40 16,1-9 40-16,-1-2-32 0,0-6 29 0,0-7-36 15,-1-6 30-15,1-7-40 0,-2-2 29 0,1-5-37 16,1-2 26-16,3-2-12 0,-1 2 14 0,4-2-4 16,2 4 29-16,-1 3-25 0,3 0 7 0,0 7-8 15,2 2 15-15,-2 4 0 0,0 6 2 0,-1 5-7 16,0 0 21-16,1 5-14 0,-1 1 1 0,0 5-9 16,-9 6 12-16,19-5-4 15,-19 5 36-15,18 5-38 0,-9-1 26 0,0 5-30 16,0 2 29-16,-3 0-32 0,1 3 32 0,-5 0-31 15,-1 0 27-15,-2 4 2 0,-1 1-12 0,-5 3-20 16,0 0 31-16,-2-1-35 0,-3 4 36 0,-2-2-40 16,3-4 35-16,-3 1-34 0,1-3 6 0,1 0-34 15,0-4-35-15,2-4-18 0,3-2-40 0,7-7-43 16,-13 9-35-16,13-9-153 0,0 0 217 0</inkml:trace>
  <inkml:trace contextRef="#ctx0" brushRef="#br0" timeOffset="85020.66">7688 10131 194 0,'8'-9'359'0,"-2"1"-108"0,-6 8-61 0,7-15-38 16,-7 15-20-16,2-13-20 0,-2 13-12 0,0 0-24 15,-1-12-8-15,1 12-23 0,0 0-6 0,0 0-7 16,0 0-6-16,-19 2-6 0,11 4-3 0,0 1 18 15,-3 5-39-15,2 2 25 0,-1 3-18 0,1 2 22 16,-1 4-3-16,-1 3-23 0,4 1 18 16,-1-3-23-16,3 2 25 0,1-1-17 0,4-1 11 15,0 1-31-15,4-4 11 0,1-1 16 0,4-4-26 16,0-1 32-16,0-5-29 0,4-1 1 0,-1-4-8 16,-12-5-15-16,31 0-8 0,-8-6-29 0,-1-5-15 15,2-1-8-15,2-5-3 0,-1-4-10 0,-1-4 11 16,-1 0 14-16,-3-4 43 0,-1-3 15 15,-4-1 17-15,-1-2-90 0,-2-2 123 0,-3-4-95 16,-3-1 112-16,-2-4-107 0,0 1 119 0,-3-3-117 16,-1 4 161-16,0 2 2 0,0 4 27 0,0 6 6 15,-1 6-6-15,-2 2 13 0,2 5-58 16,-2 4 14-16,1 5-47 0,2 10 19 0,-9-12-41 0,9 12-4 16,0 0-4-16,-14 11 3 0,6 3-16 15,-1 6 11-15,-1 7-7 0,2 6-2 0,0 3 5 16,1 3-3-16,2 2-3 0,0 2 29 0,2 3-40 15,1-1 30-15,2 2 3 0,1-2-38 0,1 2 34 16,4-4-45-16,-1-2 44 0,1-2-39 0,4-3 38 16,2-2-38-16,0-5 4 0,3-4 3 0,1-4 5 15,-2-6 29-15,4-5-41 0,-1-2 27 0,1-5-45 16,-18-3-8-16,38-2-17 0,-16-6 20 16,1-1-17-16,1-6 11 0,0-3-6 0,-2-1 20 15,0-3 0-15,-4-1 20 0,-2 0-3 0,-3-2 14 16,-4 3-1-16,0-1 25 0,-3 3-22 0,-2-2 45 15,0 5-10-15,-4 0 30 0,0 5-33 16,0-2 25-16,-3 3-39 0,1-1 30 0,2 12-43 16,-8-13 35-16,8 13-42 0,-11-6 34 0,11 6-40 15,0 0 25-15,-21 2-35 0,11 4 41 0,0 3-39 16,1 2 39-16,-4 3-37 0,4 2 35 0,0 1 3 16,-1-1-44-16,6-2 36 0,-1-1-35 0,1 0 34 15,4-1-35-15,0-12 5 0,1 19-8 0,2-9 47 16,2-2-42-16,-5-8 38 0,14 9-34 0,-14-9 29 15,18 3-35-15,-18-3 33 0,28-6-7 16,-10 0-8-16,0-2 2 0,0-6-2 0,0 2 0 0,-4-3-9 16,1 0-19-16,0-2 40 15,-3 0-35-15,2 0 33 0,-5 2-26 0,1 4 54 16,-5 0-42-16,2 5 38 0,-7 6-42 0,7-14 37 16,-7 14-40-16,0 0 11 0,0 0-16 0,0 0 45 15,0 0-44-15,0 0 39 0,4 16-2 0,-6-5-4 16,-2 3-4-16,0 2 1 0,0-1-4 0,0-3-3 15,4 5-2-15,-4-1-2 0,3-3 1 0,2-1-17 16,2-2-3-16,-3-10 2 0,5 16-53 0,-5-16-4 16,13 8-55-16,-13-8-42 0,19 0 7 15,-2-6-59-15,-2-3-234 0,4-3 126 0</inkml:trace>
  <inkml:trace contextRef="#ctx0" brushRef="#br0" timeOffset="85226.66">8675 9889 74 0,'10'-34'314'0,"0"1"-51"16,2 3-33-16,-5 7-26 0,0 4 36 15,-2 4-83-15,0 4-5 0,-5 11-62 0,5-13 15 16,-5 13-45-16,0 0 30 0,0 0-46 0,4 15 1 16,-4-1-7-16,-3 11-3 0,1 1-2 0,-2 6-9 15,-4 5 35-15,3 1-50 0,-3 3 29 0,2 0-34 16,-4 2 30-16,4-1-3 0,-2 1 1 0,0 0-14 16,1-1-37-16,1-1 43 0,1-3-52 0,1-3 27 15,2-7-68-15,-1-3 20 0,2-1-57 16,1-7-26-16,0-3-12 0,0-3-6 0,0-11-29 0,3 13-40 15,-3-13-181-15,0 0 195 0</inkml:trace>
  <inkml:trace contextRef="#ctx0" brushRef="#br0" timeOffset="85366.66">8688 10378 490 0,'2'-11'268'0,"1"-1"-14"15,-2 0-21-15,3-1-54 0,-3 0-1 0,0 2-67 16,-1 2 23-16,0-3-57 0,3 3 19 0,-3 9-44 16,1-18 25-16,-1 18-53 0,3-16 32 15,-3 16-46-15,3-15 31 0,-3 15-43 0,11-13 28 16,-2 5-52-16,0 2 16 0,1-1-68 0,2 3-37 15,3-2-46-15,0-1-44 0,-1 5-39 0,1-3-193 16,1 2 155-16</inkml:trace>
  <inkml:trace contextRef="#ctx0" brushRef="#br0" timeOffset="85713.66">9089 10125 370 0,'0'0'338'0,"0"0"-113"16,0 0-32-16,6 10-48 0,-6-10 4 0,3 12-56 15,-3-12 1-15,0 14-39 0,0-14 16 0,1 17-19 16,0-5-10-16,-1-12-11 0,1 17-25 16,-1-17 26-16,4 17-33 0,-4-17 24 0,5 15-25 15,-5-15 34-15,8 11 0 0,-8-11-2 16,12 6-4-16,-12-6-5 0,0 0-4 0,20-3-9 0,-20 3 10 16,23-11-2-16,-12 3-4 0,1-4-44 15,2-3 50-15,-2-2-30 0,-1 2 40 0,-2-3-38 16,1 0 49-16,-5-3-40 0,2 4 43 0,-3 1-24 15,-3 5 32-15,2 1-30 0,-3 10 22 0,-3-14-42 16,3 14 38-16,0 0-35 0,-17-2 32 0,2 9-37 16,-3 5 32-16,-5 5-36 0,0 5 30 15,0 0-6-15,0 3 2 0,4 3-15 0,0-1 1 0,2 1 5 16,3 1-8-16,4-2-32 0,2-3 30 0,4-1-60 16,2-2-1-16,2-4-87 0,1-1-70 0,3-2-62 15,1-2-225-15,3-3 29 0</inkml:trace>
  <inkml:trace contextRef="#ctx0" brushRef="#br0" timeOffset="86717.66">4279 10965 74 0,'0'0'171'0,"-5"-8"-37"16,5 8-34-16,0 0-27 0,-10-10 6 0,10 10 13 15,0 0-2-15,-11-7-9 0,11 7-4 0,0 0-5 16,-10-7-2-16,10 7-6 0,0 0-1 0,0 0-8 16,-12-7 1-16,12 7-10 0,0 0-8 0,0 0-12 15,0 0 8-15,0 0-4 0,0 0 12 0,-17 7-11 16,17-7 8-16,-5 15-17 0,1-5 9 0,-1 7-18 15,1 0 19-15,0 6-22 0,0 3 32 0,0 9-22 16,-1 6 22-16,3 5-27 0,-3 3 20 0,0 14-14 16,-2 1 9-16,2 2-42 0,-1-3 40 0,-2 1-31 15,3-3 26-15,0 0 1 0,0-14 6 16,-2 0 16-16,2-2-36 0,-2 0 38 0,0-4-34 16,1-2 34-16,-1-6-42 0,1-1 36 0,2-7-40 15,-1-3 23-15,1-6-28 0,2-1 33 0,-1-3-36 16,2-2 18-16,1-10-17 0,-3 17 29 15,3-17-32-15,-2 14 35 0,2-14-37 0,0 0 39 16,0 0-48-16,6 7 41 0,-6-7-35 0,14-4 34 16,-14 4-37-16,21-5 24 0,-9 2-26 0,6-2 38 15,1-1-40-15,3 1 42 0,1 0-37 0,3 0 33 16,2 2-36-16,5-2 36 0,1-2-43 0,2 3 24 16,0-2-57-16,2-1-11 0,1 2-54 0,-3-2-30 15,1 0-32-15,-2-2-39 0,0 1-234 0,-3-3 119 16</inkml:trace>
  <inkml:trace contextRef="#ctx0" brushRef="#br0" timeOffset="87000.66">4863 11814 19 0,'-6'-8'406'0,"6"8"-140"0,-9-6-73 16,9 6-39-16,0 0 26 0,-17-3-32 0,17 3-34 15,0 0 15-15,-14-4-34 0,14 4 23 0,0 0-20 16,0 0-30-16,0 0-9 0,-18-2-10 0,18 2-8 15,0 0-8-15,0 0-7 0,0 0-7 16,0 0-3-16,0 0 0 0,0 0-3 0,0 0 2 0,8 11-6 16,-8-11-2-16,18 10-10 0,-7-2 2 15,2-2 16-15,1 7-9 0,1-4 0 0,1 3 0 16,0 0-2-16,-3 0 2 0,4 2-1 0,-5 1-8 16,1-2-25-16,0 3 46 0,-3 1-42 0,0-1 44 15,-2 0-44-15,-3 1 40 0,-1-2-42 0,-3 1 43 16,-1 3-35-16,-1-1 32 0,-3 4-54 0,-1 1-17 15,-3-1-79-15,-3-3-91 0,-1-1-306 0,1-1-25 16</inkml:trace>
  <inkml:trace contextRef="#ctx0" brushRef="#br0" timeOffset="88156.99">6501 11611 46 0,'5'-19'433'0,"-1"3"-129"0,2 0-60 16,-2 3-41-16,0 4-15 0,-1-3-11 0,-3 12-69 15,4-12-22-15,-4 12-16 0,0 0 15 0,0 0-39 16,0 0 21-16,0 0-44 0,6 12 28 16,-5 2-42-16,1 6 28 0,-2 5-46 0,0 5 29 15,0-2-24-15,1 10 27 0,1-1 7 0,-1 2-11 16,2 1-35-16,0-4 34 0,2 3-34 0,-1-4 33 15,2-2-37-15,2-2 26 0,-3-6-53 0,1-4-10 16,2-3-47-16,-2 1-13 0,3-8-25 0,-2-3-15 16,-7-8-28-16,10 7-53 0,-10-7-109 0,0 0 242 15</inkml:trace>
  <inkml:trace contextRef="#ctx0" brushRef="#br0" timeOffset="88474.99">6464 11716 171 0,'-20'-28'337'0,"-1"-3"-87"16,-1 4-57-16,2-2-18 0,-2 5-28 15,4 2-6-15,1 0-39 0,2 6-6 0,1 0-16 16,4 2-1-16,1 3-9 0,-1 3-14 0,5-2-14 16,5 10-5-16,-9-10-11 0,9 10-11 0,0 0 4 15,0-12-7-15,0 12 1 0,13-6-2 0,-13 6-3 16,29-4-3-16,-7 3 1 0,2 1-2 0,5 1-3 16,2 2 2-16,4 2-2 0,-1 3-9 0,1 0 30 15,-2 3-24-15,-1 3 4 0,0 1-7 0,-4 1 1 16,-1 3 5-16,-3 2-4 0,-1-1 30 0,-4 3-35 15,-1-1 30-15,-3 2-40 0,-2 1 38 0,-4-3-42 16,-2 1 32-16,-2-1 12 16,-3 2-4-16,-2 1-34 0,0 0 34 0,-4 0-28 15,-2 7 29-15,-3-1-34 0,0 2 38 0,-5 0-38 16,0 1 12-16,-4 0-4 0,-4 9 19 0,-2 0-20 16,0-1-12-16,-3 0 11 0,0 2 4 0,2-2 29 15,0-3-39-15,5-3 16 0,2-5-55 0,3-2-30 16,1-2-42-16,7-6-61 0,1-7 1 0,3-3-263 15,3-11 133-15</inkml:trace>
  <inkml:trace contextRef="#ctx0" brushRef="#br0" timeOffset="89509.55">6998 11915 349 0,'0'0'324'15,"0"0"-104"-15,0 0-47 0,0 0-43 0,5 10-20 16,-5-10-27-16,-1 13-7 0,1-13-29 0,0 18-14 16,1-8 4-16,2 0-13 0,1 2-6 0,0-2-2 15,1 0-4-15,0-1-1 0,2-1-3 0,1-2-10 16,-8-6 10-16,16 6-1 0,-16-6-3 0,19 0 1 16,-19 0-7-16,23-8 3 0,-12 1 8 0,4-5-13 15,-3 0 8-15,0-3-4 0,-1-1-6 0,-2-1-1 16,-4-3 7-16,0-2-5 0,0 1 12 15,-4-1-10-15,-2-3 0 0,0 1 0 0,-4-1 4 16,-2 2 7-16,1 1 2 0,-2 2 22 0,1 4 11 16,-1 3-18-16,0 2-6 0,2 4-6 15,6 7 13-15,-17-6-8 0,17 6 3 0,-16 8 3 16,6 1 38-16,-2 9-47 0,3 0 27 0,2 3-36 16,0 4 36-16,3 8-35 0,2-5 23 0,2 2-31 15,1 7 43-15,1-4-47 0,5 2 7 0,2-2-1 16,1-3-1-16,4-3 2 0,0-2 1 15,4-3-2-15,3-5 2 0,-1-6-18 0,-1-1 20 0,4-6 21 16,3-3-27-16,0-3 33 0,6-5-44 16,0-6 36-16,2-3-36 0,-2-4 31 0,6-9-36 15,-1-2 35-15,-4-6-27 0,-1 0 29 0,-3-5-36 16,-3-3 31-16,-5-1-44 0,-8 6 45 0,-1-9-49 16,-4 4 13-16,-2-2 8 0,-6 2-1 0,-4-1 2 15,-1 2 36-15,-1 2-26 0,-2 6 34 0,-1 1-35 16,-2 8 31-16,2 4-34 0,-4 6 23 0,0 4-31 15,3 4 43-15,-1 4-42 0,11 5 42 16,-26 1-36-16,12 5 36 0,-4 5-34 0,4 6 31 16,-4 5-32-16,4 4 44 0,0 5-58 0,1 1 22 15,4 2 24-15,0 4-30 0,4 2 33 16,1 0-10-16,3 1 2 0,4-1-1 0,-1-2-5 16,5 2-4-16,1 0-2 0,3-5-31 0,-1-1 32 15,5-2-29-15,3 0 32 0,-1-3-28 0,3-5 20 16,1 1-23-16,3-4 29 0,3-4-39 0,2-5 33 15,0-2-52-15,1-5 9 0,-1-3-54 0,7-6-66 16,1-2 22-16,1-5-25 0,-1-4 9 0,-2 1-17 16,0-3-2-16,-2-2 15 0,-4-2 30 0,-2 1 42 15,-3 1 44-15,-2-2 34 0,-4 2 29 0,-6 2 30 16,-1-1 12-16,-3 0 1 0,-5 3 8 0,0-1-10 16,-3 2 63-16,0-1-56 15,-1-2-5-15,-3 4 4 0,-1-1 2 0,0 0-2 16,-2 4-7-16,-2-2-7 0,3 5-7 0,-2-1-8 15,8 8-8-15,-19-8-9 0,19 8 4 0,-18-1-5 16,18 1-6-16,-25 8 38 0,11 0-45 0,-2 1 31 16,1 2-41-16,1 6 32 0,2 0-32 0,0-1 26 15,1 2 1-15,1 4-40 0,4 1 24 0,1-1-22 16,-1 2 23-16,4 1-33 0,2-1 43 0,1-2-37 16,3-1 36-16,1-1-39 0,4-2 45 0,1-3-46 15,2-1 5-15,0-5 36 0,1-2-40 0,4-3 26 16,-17-4-29-16,29 1 30 0,-12-6-46 0,5-2 28 15,-3-3-40-15,5-7 36 0,-3 0-27 16,-6 2 44-16,3-6-38 0,-4-4 42 0,-1 2-31 0,-4 1 27 16,-3 0-27-16,2-1 53 15,-3 4-31-15,-1 2 54 0,-2 2-33 0,1 2 48 16,-1 2-37-16,-2 11 24 0,4-15-41 0,-4 15 22 16,0 0-34-16,1-11 14 0,-1 11-18 0,0 0 13 15,0 0-21-15,-1 16 17 0,1-16 15 0,-2 22-2 16,2-8-4-16,0 0-4 0,1 4-3 0,0-1-30 15,0 1 28-15,3 4-40 0,2-4 22 0,2 0-66 16,-1-4 8-16,0-3-63 0,5-2-45 0,-3-4-39 16,-9-5-36-16,21 0-211 0,-5-5 109 0</inkml:trace>
  <inkml:trace contextRef="#ctx0" brushRef="#br0" timeOffset="89719.56">8500 11347 304 0,'2'-15'537'0,"-2"4"-211"15,0 11-34-15,-1-11-116 0,1 11-1 0,0 0-69 16,-8 5 13-16,3 6-53 0,0 3 8 0,-1 6-51 16,1 3 36-16,-3 10-38 0,3 1 23 0,-3 1-40 15,3 3 32-15,1 3-42 0,-1 0 34 0,1 1-7 16,0 1 0-16,2 3-5 0,-2-2-24 0,4 2-70 16,-1-3 7-16,2 1-38 0,-1-7-45 0,2-7-6 15,1-5-38-15,-3-3-59 0,3-7-161 0,-2-2 175 16</inkml:trace>
  <inkml:trace contextRef="#ctx0" brushRef="#br0" timeOffset="89885.55">8421 12008 217 0,'-7'-19'259'16,"3"-3"-76"-16,-2 2-8 0,1-4-20 0,-3 2-23 15,3 2 21-15,0-1-24 0,1 4 4 16,0 4-45-16,1-1-7 0,2 3-38 0,-1-2 14 16,2 13-35-16,-2-16 16 0,2 16-30 0,4-17 11 15,-4 17-30-15,8-13 25 0,0 6-30 0,2 2-6 16,1-3-25-16,4 4 5 0,0-1-3 0,1 0-3 15,6 1-10-15,-2 1-4 0,3-1-2 0,-1 0-14 16,1 0-28-16,0 1-83 0,-3 3 61 16,-1-2-161-16,-2-3 84 0</inkml:trace>
  <inkml:trace contextRef="#ctx0" brushRef="#br0" timeOffset="90537.72">8744 11830 286 0,'0'0'546'0,"0"0"-185"0,0 0-80 16,0 0-81-16,16 2-37 0,-16-2-33 0,0 0-26 15,0 0-21-15,17 6-27 0,-17-6 1 16,0 0-30-16,19 2 13 0,-19-2-9 0,23-2-4 15,-23 2-10-15,28-6-3 0,-7 0-11 0,-1-2-8 16,2-1-42-16,-4-2 24 0,2 0-36 0,-2-1 47 16,0-2-38-16,-4 0 41 0,0-1-29 15,-5-1 37-15,0 1-28 0,-3 0 39 0,-3 0-30 16,-2 1 11-16,-1 0 7 0,-2 1 4 0,-2 1-1 16,-4-1 6-16,2 1 7 0,-2 4-7 0,-1 3 6 15,9 5 1-15,-23-5 0 0,23 5-2 0,-31 6-2 16,11 2 0-16,1 4 31 0,-4 5-43 0,0 4 35 15,4 1-41-15,1 1 52 0,1 3-64 0,6 3 40 16,-1-3 0-16,6 0-39 0,2-1 37 0,0 2-39 16,4-3 29-16,0 0-63 0,3 0 8 0,-1-1-63 15,2-2-38-15,-1-4-42 0,2 0-92 16,-3-5-168-16,-2-12 128 0</inkml:trace>
  <inkml:trace contextRef="#ctx0" brushRef="#br0" timeOffset="90837.71">8097 11783 10 0,'0'0'332'16,"0"-11"-92"-16,0 11-62 0,0 0-42 0,-1-13-31 16,1 13-23-16,0 0-23 0,-3-8-15 0,3 8-21 15,0 0-23-15,0 0-32 0,-10-6-35 0,10 6-38 16,0 0-188-16,0 0 84 0</inkml:trace>
  <inkml:trace contextRef="#ctx0" brushRef="#br0" timeOffset="91302.71">7876 11967 302 0,'0'0'374'0,"0"0"-92"16,0 0-85-16,0 0-11 0,0 0-62 0,0 0-11 16,0 0-45-16,0 0 11 0,0 0-50 15,0 0 18-15,-5 8-24 0,5-8 23 0,0 0-34 16,0 0 19-16,0 0-30 0,5 8 26 0,-5-8-30 0,0 0 28 16,14 5-28-16,-14-5 29 0,17-4-29 15,-5 2 17-15,3-4-19 0,4-3 29 16,0 1-34-16,-1-4 25 0,2-2-27 0,2-1 42 15,-5 2-44-15,0-3 33 0,-1 0-28 0,-2 1 27 16,-4-3-29-16,-1 3 20 0,0-3-19 0,-5 2 32 16,-3 0-33-16,-2 0 2 0,-2 0 4 0,-3 3 0 15,1-1 10-15,-3 3 3 0,-1 2 0 0,-1 1 3 16,-2 3-6-16,12 5-1 0,-26-2 12 0,9 4-5 16,-4 5 40-16,1 4-42 0,-4 5 33 0,1 4-37 15,0 2 35-15,1 4 3 0,4 5-34 0,0 3 33 16,4 0-40-16,0 3 25 0,5 1-29 15,1 0 32-15,4-1-41 0,1 0 7 0,6-3 2 16,1-1-1-16,4-4 6 0,4-3-7 0,3-1 36 16,3-3-37-16,5-5 34 0,4-3-35 0,2-4 23 15,3-3-27-15,-1-6 27 0,7-2-31 16,2-5 15-16,-1-3-86 0,1-2-72 0,0-4-85 16,-1-2-323-16,-3 0-79 0</inkml:trace>
  <inkml:trace contextRef="#ctx0" brushRef="#br0" timeOffset="91509.71">9139 11921 748 0,'0'0'490'0,"16"2"-138"15,-16-2-118-15,0 0-85 0,17 3-55 16,-17-3-52-16,0 0-62 0,0 0-113 0,14 3-117 16,-14-3-249-16,0 0 38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19:59.793"/>
    </inkml:context>
    <inkml:brush xml:id="br0">
      <inkml:brushProperty name="width" value="0.05292" units="cm"/>
      <inkml:brushProperty name="height" value="0.05292" units="cm"/>
      <inkml:brushProperty name="color" value="#FF0000"/>
    </inkml:brush>
  </inkml:definitions>
  <inkml:trace contextRef="#ctx0" brushRef="#br0">22722 11498 293 0,'0'0'312'0,"0"0"-50"0,0 0-60 15,0 0-1-15,0 0-23 0,0 0-26 0,0 0 0 16,0 0-8-16,0 0-12 0,0 0-23 0,0 0-4 16,0 0-15-16,0 0-16 0,0 0-3 15,0 0-20-15,9-6-9 0,-9 6-6 16,0 0-5-16,1-12-10 0,-1 12-5 0,3-12 9 16,-3 12-10-16,1-20 2 0,-1 11-3 0,-1-4-3 15,-2 1-2-15,2-5-1 0,-2 1-1 0,2-1-2 16,-3 1-9-16,-1 0-2 0,1-1 22 0,-2 3 8 15,1 0 43-15,-2 3-47 0,0 1 43 0,0 1-51 16,0 3 46-16,7 6-61 0,-17-8 58 0,17 8-60 16,-22 0 12-16,3 8 9 0,-4 6 3 15,-2 5 10-15,0 3-2 0,0 5 3 0,-3 8-1 0,-2 4-1 16,2 1-11-16,3 3 7 0,2-1 46 16,5-6-59-16,1 1 49 0,4 0-60 15,4 1 52-15,2-3-59 0,4 1 45 0,3-4-53 16,4-1 48-16,2-2-58 0,6 1 57 0,1-3-58 15,3-2 52-15,6-3-59 0,0-5 56 0,3-1-71 16,2-3 39-16,2-5-88 0,0-4 42 0,-1-1-50 16,0-6 39-16,6-1-35 0,2-4 8 0,-3-3-23 15,-1-3 11-15,-2 0 5 0,-2-5 3 0,-3 2 23 16,-3-4 6-16,-5 0 21 0,-3 3 7 0,-3 0 22 16,-2 3 19-16,-3-1 22 0,-2 1-1 0,-1 4 10 15,-2-1 19-15,-1 0-18 0,0 12 36 16,0-17-28-16,0 17 30 0,-1-17-67 15,1 17 79-15,-1-13-58 0,1 13 39 0,0-11-54 16,0 11 37-16,0 0-49 0,2-8 42 0,-2 8-47 16,0 0 43-16,12-4-57 0,-12 4 58 0,16 1-54 15,-16-1 50-15,18 10-47 0,-6-5 45 0,-1 4-48 16,-2-1 55-16,3 1-54 0,-2 2 44 0,-2-2-42 16,-1 4 53-16,0-1-52 0,-2-1 46 0,-3 0-47 15,1 1 5-15,-2-2 8 0,-1-10 50 0,0 20-50 16,0-20 34-16,-2 18-44 0,-1-10 49 0,3-8-56 15,-5 14 54-15,5-14-54 0,-7 9 51 16,7-9-56-16,0 0 59 0,0 0-63 0,0 0 52 16,0 0-51-16,-15-4 50 0,15 4-44 15,0-12 49-15,0 12-53 0,0-15 51 0,3 3-55 16,-1-1 50-16,4 1-65 0,0-3 50 0,0 1-70 16,2 2 20-16,0 0-44 0,0 0-8 0,3 2-22 15,-5-1-34-15,4 3-46 0,-2 0 12 0,-2 3-49 16,-6 5 38-16,16-10-30 0,-16 10 34 0,11-8-29 15,-11 8 74-15,14-6-150 0</inkml:trace>
  <inkml:trace contextRef="#ctx0" brushRef="#br0" timeOffset="703">23137 11676 719 0,'0'0'56'0,"12"-8"77"16,-12 8-29-16,0 0 46 0,11-9 11 0,-11 9 9 15,0 0-5-15,9-8 0 0,-9 8-15 16,0 0-25-16,0 0-19 0,10-8-20 0,-10 8-22 0,0 0 10 16,0 0 3-16,0 0-17 0,0 0-6 15,8 11-7-15,-8-11-4 0,3 10 38 0,-3-10-56 16,6 17 45-16,-3-8-52 0,0 2 40 0,4 0-51 15,-2 2 49-15,0 1-57 0,0-3 45 0,2 2-55 16,1-3 51-16,-1 2-52 0,-1-3 47 0,3 2-56 16,1-4 65-16,-3-1-60 0,0 1 70 0,2-2-51 15,-9-5 46-15,18 3-55 0,-18-3 47 16,19 0-55-16,-19 0 52 0,20-8-60 0,-9-1 62 16,-2-1-68-16,-1 1 59 0,1-8-56 0,0 1 55 15,-4-3-54-15,0 0 1 0,-1 1 8 0,-2 0-1 16,-2 3 7-16,2-1-6 0,-2 4 16 15,-2-2-2-15,1 2 8 0,-2 0 3 0,1 4-5 16,2 8 3-16,-8-12-5 0,8 12 2 0,-11-7-6 16,11 7 7-16,0 0 1 0,-23 5-2 0,10 1 2 15,1 5-6-15,-3 0 4 0,4 4-1 0,0 2 49 16,0 0-66-16,2 0 58 0,1 0-59 16,2 2 51-16,1-2-54 0,2-1 48 0,3-2-55 15,1-1 52-15,3 2-62 0,3-1 51 0,-1-2-81 16,2 1 9-16,1-1-79 0,2-4-9 0,3-1-15 15,1 0 17-15,2-5 20 0,-17-2 7 0,35 0 13 16,-12-4 13-16,-2-1 0 0,2-5 1 0,-1 1 2 16,4-5 27-16,-2-2-1 0,0-1 33 15,-5 0 1-15,2-1 36 0,-5 3 11 0,-3-1 18 16,0 0 2-16,-3 2-6 0,-1 0 27 0,-4 2-1 16,2 2 16-16,-5 1 6 0,-2 9-4 15,5-16-9-15,-5 16-6 0,-2-10-8 0,2 10-16 16,0 0-46-16,0 0 33 0,-8-10-35 0,8 10 31 15,0 0-35-15,0 0 30 0,-15 6-31 0,15-6 22 16,-12 9 8-16,12-9-6 0,-10 12-2 0,10-12-5 16,-6 17-8-16,6-17-7 0,-6 14-14 0,6-14-5 15,0 13-17-15,0-13 6 0,4 11-10 16,-4-11 0-16,8 8 7 0,-8-8 12 0,0 0 2 0,17 3 11 16,-17-3-12-16,15-6 34 0,-15 6-17 15,15-9 7-15,-15 9 2 0,13-12 18 16,-8 4-4-16,0-1 33 0,-5 9-26 0,8-13 45 15,-8 13-37-15,4-14 39 0,-4 14-5 0,1-11-42 16,-1 11 25-16,0 0-40 0,0-11 7 0,0 11 29 16,0 0-54-16,-6-7 37 0,6 7-48 0,0 0 18 15,0 0-48-15,-17 1-36 0,17-1-42 0,-10 9-76 16,10-9-8-16,-15 8-84 0,6-1-175 0,1 1 79 16</inkml:trace>
  <inkml:trace contextRef="#ctx0" brushRef="#br0" timeOffset="1798">23077 11285 441 0,'-19'-17'312'15,"-2"4"-58"-15,1 4-36 0,-1 1-35 0,0 0-27 16,-2 4-24-16,1 3-8 0,-1 2-20 0,0 4 7 16,0 3-29-16,-5 5 18 0,1 7-40 15,2 1 19-15,2 8-40 0,-4 8 24 0,1 5-39 16,3 3 26-16,3 1-40 0,1 1 30 0,8-7-3 16,1-1-13-16,4 3-3 0,5-1 0 0,2 0 8 15,5-6-1-15,6 2-3 0,2-8-1 0,5 1-11 16,3-5 10-16,3-5-4 0,5-3 1 0,0-5-2 15,4-4-5-15,0-4-8 0,-2-4 8 16,4-5-4-16,1-2-8 0,-3-7 10 0,1-1-6 16,-3-3 54-16,-3-5-53 0,-1-2 9 15,-2-5-10-15,-1-9 0 0,-8 3-37 0,0-3 36 0,-6-2-22 16,-1 0 39-16,-1 2-13 0,-6 2 47 0,-3 1-8 16,-1 7 39-16,-3 4-13 0,-3 4 1 15,-2-1-4-15,-1 6-13 0,-3 3-12 0,-5 1-5 16,1 4-10-16,0 7-6 0,-3 1-5 0,-5 6-3 15,-3 4-10-15,1 5 4 0,-1 5-14 0,3 4 4 16,0-1-8-16,4 3 14 0,0 0-14 16,5 0 12-16,3 3 0 0,0-4-8 0,7-1 4 15,2-3-6-15,1 1-8 0,4-3 35 0,3-1-53 16,0-1 41-16,5 1-50 0,3-3 53 0,-1-2-50 16,4-5 53-16,0-1-49 0,2-3 54 0,-1-2-56 15,-16-2 56-15,32-2-46 0,-12-4 6 16,-1 0-3-16,1-2 11 0,-3-5 1 0,0-1 8 15,0 0-1-15,-2-8-22 0,0-2 30 0,-3 0-21 16,-2 2 25-16,-4-1-23 0,-1-2 23 0,-1 1-20 16,-4-1 26-16,-2 2-22 0,-2 2 14 0,-3 0-15 15,-1 4 23-15,-1 1-23 0,-4 3 22 16,0 6-26-16,-1 0 20 0,-4 6 4 0,0 2-22 16,-5 5 15-16,-6 5-16 0,-2 3 20 0,2 3-20 15,-2 3 21-15,3 4-23 0,1 1 19 0,-1 1-18 16,5 0 22-16,4 3-10 0,1-2 7 0,3 2-4 15,3-1 3-15,3-6-2 0,4 1 46 0,4 0-59 16,1-4 7-16,2 1-1 0,4-1-2 0,1-2-8 16,3 1 7-16,2-4 1 0,0-2 0 15,4 0 2-15,-2-5-1 0,0-2 7 0,3-2-1 16,-17-3 1-16,34-3-6 0,-13-1 53 16,-1-2-54-16,-1-3 49 0,-2-1-54 0,-2-4 53 15,-1-4-57-15,-1 0 0 0,-3-2 5 0,-3-2-5 16,-2-4 8-16,-4-2 1 0,-2 0-21 0,-4-6 27 15,-2 3-26-15,-5-1 25 0,0 4-11 0,-3 2 20 16,-3 5-25-16,-3 2 27 0,3 5-24 16,-2 4 22-16,-2 3-22 0,2 3 23 0,-2 3-22 15,-1 3 20-15,-1 4-20 0,2 2 16 0,-1 2-15 16,0 5 21-16,1 2-22 0,8 0 21 0,-1-1-23 0,3 4 23 16,5-1-18-16,0 2 17 0,2-1-8 15,4-1 6-15,4 0-2 0,2 1-4 16,2-2-2-16,1 1 39 0,6-1-57 0,-1-5 48 15,1 2-56-15,5-5 53 0,0-1-57 0,2-2 59 16,0-4-50-16,0-1 51 0,-2-5-55 0,4-1 57 16,0-3-52-16,-1-2 1 0,-2-3 8 0,1-4-4 15,-2-5 10-15,-4 1 4 0,-1-6 12 0,-5-3-36 16,-2-1 25-16,-5 1-19 0,-1 1 27 0,-2-1-17 16,-3-5 25-16,-2 6 5 0,-2 4-8 0,-1 1 3 15,0 4-3-15,-2 4-5 0,-3 3 2 0,2 5-21 16,-4 3 22-16,16 4-29 0,-34 4 29 15,13 3-24-15,-4 5 21 0,-1 6-28 16,-1 2 15-16,3 5-39 0,-1-2-5 0,5 6-61 16,1 0 6-16,1 3-60 0,4 2-65 0,0-1-68 15,1-1-382-15,5 2-210 0</inkml:trace>
  <inkml:trace contextRef="#ctx0" brushRef="#br0" timeOffset="2813.01">25257 11198 286 0,'5'-11'270'16,"-1"-3"-90"-16,2 4-12 0,-3-3-40 0,-2 0 17 15,3 1-20-15,-3-1 16 0,1-1-29 16,-2 2 3-16,1 0-5 0,-1-2-9 0,0 4 17 16,-1-3-14-16,-1 3 2 0,2 10 10 0,-2-19-9 15,2 19-4-15,-4-16-15 0,4 16-8 0,-9-12-7 16,9 12-10-16,-9-8 2 0,9 8-14 0,-15-4 3 15,15 4-8-15,-23 8 3 0,6 1-6 0,-1 5-4 16,-2 2 47-16,-2 8-62 0,2 1-4 0,-1 1-12 16,1 6 4-16,3-3-24 0,-1 7 24 15,4-1-24-15,3 0 20 0,2 0-21 0,4 0 24 16,2-1-24-16,3-5 16 0,4 3-20 0,4-3 26 16,3 0-35-16,3-2 12 0,5-4-41 15,1-3 33-15,4-3-49 0,3-4 34 0,-3-4-19 16,4-6-39-16,1 0 23 0,-2-6-25 0,10 0 7 15,-2-6-4-15,-1-4 21 0,-2-2 11 0,0-4 12 16,-4 0 8-16,-2-4 12 0,-3 0 4 0,-4-2 18 16,-4 1-3-16,-2 2 48 0,-4 1-11 0,0 4 44 15,-5 0-55-15,-3 1 70 0,2 4 2 0,-3-1-3 16,0 13 7-16,0-19-4 0,0 19-4 0,-2-16-10 16,2 16-7-16,0-14-19 0,0 14-4 15,-1-12-10-15,1 12-9 0,0 0-6 16,4-8-7-16,-4 8 2 0,0 0-6 0,0 0-3 15,24 1-6-15,-14 5 15 0,6-1-33 0,-1 3 26 16,4 2-27-16,-2 1 29 0,-1 1-26 0,1 0 26 16,-3 1-24-16,-1 0 23 0,0 1-21 0,-6-1 28 15,1-1-29-15,-3-1 29 0,0 1-30 0,-1-1 31 16,-3-2-22-16,-1-9 22 0,2 17-30 0,-2-17 30 16,-2 15-23-16,2-15 27 0,-4 11-23 0,4-11 24 15,0 0-24-15,-6 8 25 0,6-8-26 0,0 0 18 16,0 0-21-16,-9-11 23 15,9 11-30-15,-6-19 13 0,5 7-47 0,1-2 29 16,0-3-40-16,2 1 30 0,1 0-59 0,1 0 35 16,1 0-12-16,1 3-20 0,0-1-31 0,1 4-22 15,-1 1-41-15,-1 1-52 0,-5 8 4 0,14-13-18 16,-14 13-253-16,12-9 42 0</inkml:trace>
  <inkml:trace contextRef="#ctx0" brushRef="#br0" timeOffset="3782.01">25927 11209 219 0,'0'0'435'0,"0"0"-135"15,0 0-52-15,16-2-42 0,-16 2-56 16,0 0-1-16,0 0-26 0,0 0 11 0,0 0-36 16,13 5 22-16,-13-5-48 0,0 0 31 15,7 13-56-15,-7-13 20 0,5 14-50 0,-5-14 37 16,7 16-44-16,-3-5 31 0,1-1-41 0,-2-1 32 16,2 2-65-16,0-1 67 0,1-1-45 0,1 1 40 15,-1-2-43-15,1 0 40 0,-1-2-35 0,1 1 36 16,-7-7-37-16,13 8 26 0,-13-8-24 0,14 2 32 15,-14-2-41-15,0 0 42 0,22-4-39 16,-22 4 36-16,14-10-36 0,-7 1-31 0,0-2 40 16,-3-4 36-16,2 1-5 0,-2-2-9 0,-2-1 0 15,-1 3-2-15,-1 0-38 0,0 0 40 0,-1 2-2 16,-1 0 2-16,0 2-12 0,2 10 12 16,-7-16-8-16,7 16 3 0,-7-11-2 0,7 11 1 15,-12-7-4-15,12 7 0 0,0 0-1 0,-18 6-14 16,18-6 3-16,-16 13 6 0,6 0-31 0,1 1 42 15,-1 1-40-15,2 5 41 0,3-2-40 16,-1 1 49-16,4-3-50 0,1 2 43 0,2-1-46 0,0-1 37 16,4 1-44-16,-1-2 27 0,6-2-28 15,-1-1 14-15,4-2-10 0,2-3 28 0,0-2-34 16,2-2 13-16,-17-3-22 0,36-2 14 0,-14-3-9 16,2-3 8-16,-2-1 4 0,5-3 15 0,-3-5-9 15,0 0 12-15,-2-3-3 0,-3 0 9 0,0-1-2 16,-7 3 8-16,0 0 9 0,0 0 22 15,-4 1 4-15,-2 3 21 0,-1-1 6 0,-4 4 6 16,-1 11 44-16,3-18-56 0,-3 18 39 0,-4-14-57 16,4 14 33-16,-5-9-48 0,5 9 44 0,-9-7-54 15,9 7-4-15,0 0 3 0,-21 7-8 16,12-2 0-16,-1 4-3 0,1 3-7 0,-1-1 9 16,4 2-5-16,-2 4-34 0,2-3 48 0,0 3-43 15,3-2 46-15,2 2-41 0,-2-4 44 0,4 0-44 16,2-1 48-16,0 0-51 0,-1-2 47 0,6 0-44 15,-2-2 39-15,2-2-45 0,-8-6 39 0,20 6-30 16,-20-6 34-16,20-2-50 0,-8-2 60 0,2-2-38 16,-1-2 37-16,1-4-36 0,-1 0 36 15,-2-1-38-15,0 0 36 0,-1 0 2 0,-4 1-3 16,3 0 9-16,-4 4 5 0,-5 8 7 16,9-14 7-16,-9 14 3 0,5-11-6 0,-5 11-11 15,5-8-8-15,-5 8-3 0,0 0 1 0,0 0 0 16,0 0-5-16,0 0-3 0,4 11-35 0,-4-11 38 15,-1 18-37-15,0-6 32 0,-2 0-11 0,2 1 9 16,0 0-26-16,1 1 31 0,-2 0-50 0,4-2 20 16,-2-2-55-16,0-10 26 0,2 19-36 0,-2-19 20 15,9 14-28-15,-9-14-26 0,10 6-24 0,-10-6-28 16,13-2 2-16,-3-5-5 0,4-2 15 0,-2-4 29 16,2-5 21-16,-4 0 22 15,4-8 19-15,-2-3 16 0,-2-1-12 0,-1-6 48 16,0-1-23-16,-3-4 47 0,1-3 13 0,-1-1 31 15,2 2 27-15,-1-1 40 0,1 5 10 0,-2 3 24 16,3 5-18-16,-5 7 35 0,0 4-54 0,-1 5 25 16,-1 1-67-16,-2 14 23 0,3-18-59 0,-3 18 27 15,0 0-43-15,0 0 40 0,0 0-51 0,0 0 52 16,0 16-36-16,-3-2 29 0,2 3-45 0,-2 8 29 16,-1 2-4-16,2-1-15 0,-2 8 5 15,-2 3-13-15,1-2 5 0,1 1-8 0,-1 1-4 16,-2-2-13-16,5-1-59 0,-3-2 22 15,1-4-48-15,1-3 6 0,1-1-34 0,-1-2-79 16,0-4-16-16,2-1 7 0,0-5 10 0,0-1-18 16,1-11-254-16,-2 10 99 0</inkml:trace>
  <inkml:trace contextRef="#ctx0" brushRef="#br0" timeOffset="4315.01">26656 11273 320 0,'0'0'456'0,"0"-19"-117"16,-1 8-19-16,0 1-64 0,1 10-47 0,-3-16-9 15,3 16-43-15,-4-17-12 0,4 17-18 0,-4-15-22 16,4 15-25-16,-2-10-14 0,2 10-15 15,-1-10-13-15,1 10-10 0,2-10-20 0,-2 10-7 16,9-11-19-16,-9 11-11 0,19-9-14 0,-19 9-19 16,25-9-20-16,-9 6-23 0,0-2-2 15,0 2 2-15,3-2 24 0,-3 2 14 0,0 0 18 16,-3 0 5-16,-13 3 24 0,24-5-9 0,-24 5 14 16,17-6 30-16,-17 6 16 0,17-7 21 0,-17 7 12 15,13-7 16-15,-13 7 34 0,10-4-41 0,-10 4 47 16,0 0-70-16,10-5 53 0,-10 5-62 0,0 0 42 15,0 0-60-15,9-7 39 0,-9 7-57 16,0 0 44-16,0 0-58 0,0 0 50 16,0 0-62-16,11 7 13 0,-11-7-7 0,5 9 10 0,-5-9 4 15,4 17 0-15,-4-17-1 0,7 17 0 0,-3-5 1 16,-2-2-7-16,4 0 9 0,-2-1-7 0,0 3 9 16,1-4-1-16,-1 1 2 0,-4-9 0 15,10 12-5-15,-10-12 7 0,10 10-9 0,-10-10 9 16,13 5-30-16,-13-5 33 0,0 0-1 0,21-5-2 15,-21 5-1-15,17-10-3 0,-8 1 2 0,0-1-15 16,-1 0 60-16,2-5-59 0,-3-2 54 0,-1 0-54 16,-2 1 46-16,-1 0-54 0,-1 1 4 15,-2 3 3-15,0 0 5 0,0 12-7 0,0-18 11 16,0 18 0-16,-4-15 8 0,4 15-3 0,-7-9 9 16,7 9-6-16,0 0 0 0,-17 5 0 0,17-5-8 15,-17 12 53-15,8-1-62 0,-2 2 11 0,1 5-2 16,1 0 0-16,-1 2 0 0,3 1-2 15,1 2 1-15,2 0-36 0,1-1 28 0,3-2-64 16,2-1 36-16,3 1-39 0,1 0 24 0,5-4-37 16,4-1-6-16,1-4-34 0,5-1-55 0,2-5 2 15,2-1-10-15,3-4-16 0,3-2-1 16,5-5-236-16,2-3 135 0</inkml:trace>
  <inkml:trace contextRef="#ctx0" brushRef="#br0" timeOffset="4657.54">27608 11122 106 0,'20'-17'455'0,"-8"2"-114"0,1 0-49 0,-3 0-33 0,-5 2-47 15,2 1-17-15,-5 3-25 0,1-2-4 0,-3 11-8 16,0-18-15-16,0 18-1 0,-5-15-14 0,5 15-15 16,-12-10-14-16,12 10-11 0,-15-7-19 0,15 7-4 15,-23 1-15-15,5 2-16 0,0 5-1 16,0 4-8-16,-6 4 47 0,3 1-63 16,0 2 4-16,0 1-11 0,5 1 3 0,-1 1-2 15,2 1 0-15,3-4-11 0,5 0 12 0,0-2-24 16,3-2 12-16,4-3-8 0,0-12-10 0,2 17 5 15,3-5-2-15,-5-12 5 0,16 9-12 0,-16-9 3 16,22 0-4-16,-5-4-3 0,1-1 4 0,2-7 3 16,-1 0 10-16,3-4-12 0,-2-2 17 0,1 1-3 15,-6 0 60-15,-1 3-52 0,-2-1 55 0,0 3-41 16,-3 3 21-16,-1 2 60 0,-1-1-54 16,-7 8 48-16,11-10-63 0,-11 10 53 0,0 0-53 15,10-4 56-15,-10 4-53 0,0 0 50 16,7 9-65-16,-7-9 2 0,2 14-1 0,1-2-7 15,-2 1-1-15,3-1-3 0,-2 5-31 0,1 2-46 16,-2-2-47-16,2 4-76 0,-1 3-155 0,-3-6-60 16,1 6-314-16,-1-5-258 0</inkml:trace>
  <inkml:trace contextRef="#ctx0" brushRef="#br0" timeOffset="5126.06">28109 10805 122 0,'-5'-31'607'0,"1"4"-159"0,-3 1-126 0,3 3-34 15,-1-1-45-15,1 5-20 0,-1 3-20 0,1 1-15 16,1 2-23-16,-2 3-18 0,5 10-30 16,-5-18-26-16,5 18-18 0,-2-10-16 0,2 10-12 15,0 0-13-15,0 0-7 0,-2 12 1 0,2 2-6 16,0 5-25-16,0 7 19 0,2 4-14 0,-1 6-8 16,0 3-28-16,-1-2-29 0,3 3 22 15,-1-2-64-15,3-1-14 0,-2 0-53 0,3-3-31 16,-2-5-11-16,3-4-46 0,0-3 24 0,-1-3-15 15,2-5-251-15,-3-5 31 0</inkml:trace>
  <inkml:trace contextRef="#ctx0" brushRef="#br0" timeOffset="5383.6">28098 10609 322 0,'-10'-41'464'0,"-1"2"-104"0,2 0-51 0,-3 5-68 15,1 1 8-15,2 3-74 0,-1 4-17 16,1 2-26-16,5 6-22 0,-1 2-25 0,1-1-32 15,1 2-2-15,0 3-15 0,3 12 3 0,6-16-13 16,-2 6-7-16,3 2-4 0,4 1-4 0,3 0-2 16,3 5-12-16,1 1 7 0,3 1-10 0,0 3-9 15,1 4-9-15,-1 3-9 0,-3-1-1 16,-1 5-17-16,-3 2 9 0,-3 1-16 0,-2 2 10 16,-5 3-9-16,-4-2-9 0,-2 5-9 0,-5 5-27 15,-4-1 1-15,-1 3-24 0,-1 1-18 0,-4-2 4 16,0-1-22-16,0 1-31 0,1 0-222 0,2-6 181 15</inkml:trace>
  <inkml:trace contextRef="#ctx0" brushRef="#br0" timeOffset="5758.6">28201 10911 309 0,'0'0'395'15,"0"0"-112"-15,23-2-53 0,-23 2-23 0,14-7-40 16,-14 7-14-16,17-5-35 0,-17 5 0 0,15-7-40 15,-15 7 4-15,18-7-46 0,-18 7 24 0,17-3-27 16,-17 3 8-16,0 0-27 0,25 0 16 16,-25 0-23-16,21 5 15 0,-21-5-37 0,19 8 31 0,-10 0-19 15,0-2 20-15,-1 1-22 0,0 4 20 16,-1-3-24-16,-1 2 24 0,-2-1-27 16,-1 1 26-16,-1 0 2 0,-2-10-6 0,3 17 0 0,-3-17-3 15,-3 19 1-15,3-19 1 0,-4 17-2 16,4-17-10-16,-4 14 16 0,4-14 4 0,-2 9 15 15,2-9 9-15,0 0-11 0,-4 9-6 0,4-9-7 16,0 0-13-16,0 0 11 0,0 0-2 0,0-16-3 16,3 5-5-16,-1-4-9 0,3-4-35 0,2-3 27 15,0-1-37-15,0-2 33 0,0 4-25 0,1-2 15 16,4 1-22-16,-3 1-7 0,0 4-11 16,1-3-13-16,-1 4-39 0,-2 5 8 0,1 0-11 15,-2 2-1-15,1 1 8 0,-7 8-5 0,11-8 8 16,-11 8-51-16,10-6 5 0,-10 6-168 15,0 0 264-15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20:22.607"/>
    </inkml:context>
    <inkml:brush xml:id="br0">
      <inkml:brushProperty name="width" value="0.05292" units="cm"/>
      <inkml:brushProperty name="height" value="0.05292" units="cm"/>
      <inkml:brushProperty name="color" value="#FF0000"/>
    </inkml:brush>
  </inkml:definitions>
  <inkml:trace contextRef="#ctx0" brushRef="#br0">3024 2496 64 0,'0'0'432'0,"3"-12"-157"16,-3 12-45-16,-2-15-33 0,2 15-27 15,-1-19-27-15,0 7-12 0,-3 0-7 0,2-5-11 0,-2-3 5 16,0-1-25-16,-1 4 22 0,0-7-48 16,-2 2-4-16,-2 2-6 0,2-2-3 0,-2 1 0 15,-1 0-5-15,-2 1-6 0,2 0-18 0,-7-2 5 16,4 4-10-16,-2 3 4 0,1 0-16 0,-4 2-5 16,0 2 2-16,0 2-6 0,-1 3 10 0,2 2-4 15,17 4 1-15,-34 3-3 0,11 4-1 0,-4 7 1 16,0 1 8-16,2 4 4 0,-2 5 43 0,4 1-32 15,-3 5 40-15,-2 7-29 0,0 2-3 0,5 2 14 16,-1 3 10-16,10-5-6 0,-1 1-5 16,3 2-4-16,2 1-6 0,1-2-1 0,5 2-7 0,4-1 10 15,3-2-22-15,3-1 16 0,2-2-24 16,2 0 17-16,4-4-4 0,2-4-11 0,6 0-16 16,1-2-24-16,5-4-21 0,-1-5-30 0,6-2-33 15,2-6-20-15,2-3-28 0,0-4-17 0,1-5-61 16,3-3 9-16,-2-5-8 0,-2-2-15 0,-3-5 59 15,2-4-7-15,-8 1 19 0,0-6-2 0,-2 1 90 16,-6-2 62-16,-1 1 75 0,-6 0 27 0,-4 6 48 16,-3-1 54-16,-1 5-4 0,-2-1-19 0,-3 4 7 15,-1 2-13-15,-2-1-19 0,-3 3-6 16,2 1-7-16,4 8 1 0,-9-9-5 0,9 9-18 0,-9-8-19 16,9 8-13-16,0 0-11 0,0 0-2 15,0 0-7-15,-19 1-14 0,19-1 1 0,-1 9-5 16,1-9-2-16,2 17-1 0,2-7-2 0,3 4 19 15,0 4-42-15,1 1 49 0,1 0-41 0,-2 3 35 16,2 1-42-16,-1 0 36 0,-3 1-4 16,2 2-6-16,-1-3 0 0,-2 0-5 0,-1 0 1 15,0-1-3-15,0-6-6 0,-2 3 0 0,0-6 2 16,1 0-2-16,-2-13-6 0,1 18 6 0,-1-18 4 16,0 12-3-16,0-12 2 0,0 0-1 0,0 0-2 15,0 0-3-15,0 0 3 0,0 0 0 0,0 0-4 16,1-20-4-16,-1 6-29 0,3-5 30 15,-2-3-22-15,4-2 31 0,-1-1-37 0,1-1 32 16,0 3-40-16,0 1 37 0,2 1-56 0,-1 0 29 16,0 3-56-16,1 3 17 0,-2 2-41 0,0 1-21 15,1 2-46-15,1 3-36 0,-1-1-12 0,2 1-8 16,-8 7-19-16,11-7-207 0,-11 7 116 0</inkml:trace>
  <inkml:trace contextRef="#ctx0" brushRef="#br0" timeOffset="777">3328 2725 614 0,'7'8'299'0,"-7"-8"-51"16,0 0-32-16,6 8-54 0,-6-8-22 16,5 9-2-16,-5-9-19 0,4 10-5 0,-4-10 23 15,6 15-55-15,-6-15 37 0,5 16-59 0,-2-6 39 16,2 2-63-16,-2 0 37 0,1-1-53 0,-1 0 35 16,4 4-51-16,-2-2 42 0,-1-3-51 0,1 1 42 15,-1-2-16-15,2 0-3 0,-2-1 7 0,-4-8-12 16,13 12-3-16,-13-12 3 0,11 10 1 0,-11-10-5 15,14 2-48-15,-14-2 50 0,0 0-45 0,19-5 46 16,-10 1-44-16,-1-4 32 0,1-4-33 0,-1 0 39 16,-1-5-42-16,1-2 48 0,-3-2-44 0,-1-2 49 15,-1 1-42-15,-2-1 3 0,-1 3 8 16,0 1 1-16,-1-1 10 0,-2 5 4 0,0 3 9 16,1 2 6-16,-3 1 0 0,-2 1 5 0,7 8 17 15,-15-7 6-15,15 7 3 0,-18 6 10 0,4 3 12 16,1 1 3-16,-2 5-5 0,1 1 11 0,-3 6-25 15,3 4-1-15,0-2-62 0,3 4 6 16,3-5-31-16,-1 0-4 0,4 0-78 0,1 1 58 16,4-7-25-16,1 2 59 0,3-1 1 0,5-1-35 15,3 0 53-15,0-2-39 0,5-6 38 0,5 0-36 16,-2-4 20-16,6-2-32 0,-2-2 26 0,4-2-33 16,5-6 20-16,1-3-10 0,-1 1 15 0,0-7-14 15,-1 0 5-15,-1-4 4 0,-2 1 8 16,-1-3 10-16,-4 0 6 0,-2 0 5 0,-4-3 9 15,-1 2 4-15,-6 4 5 0,-3-1 7 0,-1 3 20 16,-1 3-2-16,-5 2 2 0,0 2 5 0,-1 10 1 16,-2-15-6-16,2 15-3 0,-8-9 0 0,8 9-8 15,0 0 0-15,-27 1-5 0,13 6-11 0,-1 1 3 16,-3 3 3-16,2 1-18 0,1 5 11 0,1-2 6 16,0 3-3-16,2-2 1 0,1 2 32 0,3-1-41 15,3-2 33-15,3 0-41 0,-1-1 40 16,3-2-44-16,0 0 38 0,4-2-35 0,0-1 35 15,1-1-39-15,-5-8 31 0,18 10-35 0,-18-10 39 16,21 3-46-16,-21-3 41 0,28-8-36 16,-12 2 37-16,0-2-39 0,0-4 44 0,0-1-41 0,-1 1 6 15,-3-3-6-15,-1 1 7 0,-2 5 6 16,-3-3 3-16,1 4 18 0,-1 0 28 0,-6 8 11 16,9-13 7-16,-9 13-1 0,6-11-11 0,-6 11-12 15,0 0-6-15,0 0-6 0,0 0-7 0,0 0-1 16,0 0-5-16,0 15-1 0,-2-6 21 0,-1 1-30 15,-1 5 19-15,0-3-21 0,2 5 23 0,-1-3-34 16,0 3 20-16,2-5-33 0,1 2 15 0,0-4-25 16,0 1-20-16,1-2-18 0,2 1-24 0,-3-10-28 15,8 9-48-15,-8-9-59 0,0 0-3 16,19 0-34-16,-9-5 11 0,-1-4-11 0,4-5-132 16,-3-6 195-16</inkml:trace>
  <inkml:trace contextRef="#ctx0" brushRef="#br0" timeOffset="985">4046 2591 171 0,'0'-43'402'0,"-1"0"-87"15,1-1-46-15,0 2-34 0,-1 3-45 0,1 4-26 16,0 7-11-16,-1 0-27 0,1 9-13 0,-3 1-3 16,3 5-14-16,0 1-24 0,0-1-17 0,0 13-12 15,-1-13-3-15,1 13-9 0,0 0-9 0,0 0-5 16,0 0 33-16,-2 13-35 0,4 3 36 0,-2 8-46 16,0 6 29-16,0 5-37 0,-2 6 12 0,1 4-13 15,1 1 8-15,-1 4 14 0,-2-1 2 0,1 1 30 16,-2-2-42-16,-1 0 33 0,1-2-47 15,0-2 15-15,-1-3-13 0,1-2-20 0,2-5-19 16,-2-5-20-16,1-6-38 0,3-4-23 0,-2-3-37 16,2-3-39-16,0-13 6 0,0 12-26 0,0-12 12 15,0 0-3-15,0 0-196 0,9-10 188 0</inkml:trace>
  <inkml:trace contextRef="#ctx0" brushRef="#br0" timeOffset="1441">4020 2934 810 0,'5'-23'150'16,"-2"0"49"-16,0-2-18 0,-2 4 24 0,1 2-22 15,-2 5-20-15,0 0-22 0,0 1-16 0,-2 2-15 16,2 11-15-16,-1-18-17 0,1 18-13 0,0-12-12 15,0 12-18-15,0-11-4 0,0 11-9 0,0 0-3 16,3-10-8-16,-3 10 0 0,0 0 30 0,12-8-54 16,-12 8-13-16,20-3-17 15,-20 3-17-15,24-2-31 0,-24 2-16 0,29-2-19 16,-29 2 16-16,31-3 8 0,-31 3 22 0,28-1 14 16,-28 1 20-16,23 0 8 0,-23 0 30 0,18-1 15 15,-18 1 60-15,0 0-19 0,22 0 36 0,-22 0 22 16,0 0-21-16,0 0-5 0,0 0-5 0,19 0-8 15,-19 0-11-15,0 0-13 0,0 0-8 0,0 0-11 16,14 5-3-16,-14-5-4 0,0 0 3 0,6 13-13 16,-6-13 2-16,7 16 2 0,-5-7-13 0,2 3 9 15,2 0 35-15,1 1-49 0,-2 1 43 16,0-2-45-16,3 0 44 0,1 0-39 0,-3 0 45 16,3-4-39-16,0-1 39 0,0-1-42 0,0 0 36 15,-9-6-41-15,18 2 37 0,-18-2-35 0,19-1 25 16,-8-3-34-16,2-3 32 0,1-6-42 0,0-1 12 15,0-2 20-15,-1-4-19 0,-1-4 0 0,-1-2-2 16,-2-1 6-16,-3 2-1 0,-2 1 3 16,-1 0 9-16,1 5 8 0,-4 2 21 0,-3 2 7 15,1 3-9-15,-1 0-13 0,-1 3 4 0,4 9 2 16,-15-7-4-16,15 7-4 0,-23 7 0 0,5 4-1 16,-3 7 2-16,0 5 8 0,-1 4 4 0,-1 2-3 15,4 2 21-15,1 3-22 0,0 0 13 16,4 2-41-16,4 1-24 0,3-8-47 0,6 0-48 15,4 0-77-15,3 1-97 0,3-9-488 0,10 3-314 16</inkml:trace>
  <inkml:trace contextRef="#ctx0" brushRef="#br0" timeOffset="2141">5789 2678 30 0,'3'-11'550'0,"-3"-1"-182"16,0 1-79-16,-4-1-45 0,0 2-69 0,-3 0-55 15,-1 3 20-15,-2-2-18 0,-4 2-24 0,0 3-25 16,-4 0 0-16,0 3 7 0,-4 2-29 0,-1 2-8 16,-1 2-2-16,1 3-10 0,-5 4-4 0,1-2-5 15,3 5-7-15,1 2-3 0,2-2-1 16,1 3-2-16,6-2-3 0,1 0-7 0,1 2 9 0,2-2 34 15,1 1-49-15,4-4 40 0,2 0-56 0,2-4 52 16,1-9-37-16,4 19 33 0,1-10-41 16,0-2 33-16,4-2-35 0,-9-5 24 0,25 5-31 15,-25-5 21-15,32-3-31 0,-13-4 43 0,1 0-34 16,-2-3 4-16,1-1 8 0,3-5 1 0,-4-2 1 16,1-2 2-16,-5 3 3 0,0-1 7 0,-2-1-27 15,-2 3 49-15,-1 3 41 0,-3 1-34 16,-1 4 44-16,0 0-41 0,-5 8 22 0,8-13-36 15,-8 13 27-15,0 0-51 0,0 0 37 0,0 0-27 16,0 0 33-16,0 0-44 0,0 0 1 0,0 20 0 16,-2-11 33-16,-1 3-40 0,-1 3 36 15,1 2-43-15,1-1 17 0,1 2-54 0,-2-1 18 16,3-1-53-16,1-1-35 0,2 0-81 0,-1 0-62 16,4-6-58-16,-1 2-198 0,2-3-8 0</inkml:trace>
  <inkml:trace contextRef="#ctx0" brushRef="#br0" timeOffset="2517">6344 2003 354 0,'4'-18'380'0,"-3"1"-76"16,0 0-79-16,1 3 11 0,-1 2-74 0,-1 0 22 15,0 12-63-15,0-17 5 0,0 17-45 0,3-12 12 16,-3 12-46-16,0 0 25 0,0 0-33 0,0 0 27 16,-7 11-21-16,6 7-2 0,-3 8-3 0,0 13 3 15,-1 4 11-15,0 6 48 0,-4 16-19 0,3 6 27 16,-2 8-17-16,-2 8 5 0,-2 5-12 0,-2 20 5 16,-1 1-14-16,-1-2 0 0,4-20-11 0,-1-2-12 15,0 2-12-15,4-3-9 0,-1-5-5 16,1-5-10-16,3-6-5 0,2-5-2 0,0-5 31 15,1-15-73-15,2-3 37 0,4-6-63 0,-2-1 35 16,0-11-71-16,3-3 50 0,0-7-59 0,0-2 37 16,2-5-64-16,-6-9 14 0,10 5-54 0,-10-5-25 15,16-12 6-15,-5-2-67 0,2-12-1 16,0-6-22-16,-3-5-259 0,0-15-28 0</inkml:trace>
  <inkml:trace contextRef="#ctx0" brushRef="#br0" timeOffset="2748">6276 2719 149 0,'-2'-32'530'0,"-1"8"-163"15,2-1-76-15,-3 4-71 0,4 1-53 0,0 3-32 16,0 3-27-16,1 0-23 0,3 1-28 16,-1 0-5-16,2 3 4 0,0 0-15 0,3 5-7 0,2-2-1 15,-10 7-6-15,20-3-4 0,-3 5-2 16,1 6-4-16,2 0-4 0,1 4-2 0,-1 6 0 16,2 2-2-16,-3 1-14 0,-4 2 13 0,1 1 27 15,-5-3-40-15,-4 1 30 0,0 0-28 0,-4-1 26 16,-2 0-33-16,-2-3 29 0,-3 5-28 0,-4-3 28 15,2-2-32-15,-4-1 24 0,-3 0-45 16,3-2 8-16,-3-4-20 0,0-1-19 0,4-5-16 16,9-5-42-16,-20 3-6 0,20-3-18 0,-18-6-29 15,9-2-2-15,1-3-81 0,2-3-120 16,1-4 216-16</inkml:trace>
  <inkml:trace contextRef="#ctx0" brushRef="#br0" timeOffset="3033">6522 2554 416 0,'11'-7'263'0,"-11"7"-60"16,24-5-59-16,-24 5-19 0,25-3-22 0,-25 3-14 16,22 3-6-16,-10-1-13 0,2 5 4 0,3 3 4 15,-3 0-7-15,1 3-8 0,-3 0-8 0,2 2-13 16,-4 2-5-16,0 0-7 0,0 0-5 0,-2 0 0 16,0 3-9-16,-4-6 0 0,1 2-25 15,-3-3 21-15,-2 1 13 0,0-2 14 16,-1 0-10-16,1-12 8 0,-3 19-12 0,3-19 14 0,-5 16 3 15,5-16 15-15,-3 9-35 0,3-9 20 0,0 0-30 16,0 0 22-16,0 0-40 0,-13-7 25 16,13 7-16-16,-7-20 24 0,7 6-28 0,-1-6-5 15,2-3 2-15,2-2 4 0,-1-2-8 0,2 1-2 16,3 1 4-16,-1 1-9 0,4 1-30 0,-1 1-18 16,0 3 18-16,0-1-10 0,3 6-21 0,-2-1-30 15,1 3-30-15,-3 3-11 0,1 2-57 0</inkml:trace>
  <inkml:trace contextRef="#ctx0" brushRef="#br0" timeOffset="3844">7143 2617 171 0,'0'0'325'16,"0"0"-75"-16,0 0-56 0,0 0 10 0,8-8-13 15,-8 8-41-15,0 0-35 0,0 0-12 0,-3-9-3 16,3 9-4-16,0 0-10 0,-8-7-11 0,8 7-11 15,0 0-2-15,-12-4-8 0,12 4-20 0,0 0 8 16,-19 0-8-16,19 0-2 0,-15 4 1 0,15-4-4 16,-20 10-5-16,11-3-2 0,-4 0-2 0,3 3-5 15,-3 4 32-15,0 0-38 0,3 2 25 16,-3 2-34-16,4 2 28 0,0 1-35 0,-1-1 35 16,4 3-43-16,-1 0 47 0,2-1-46 0,2 2 43 15,2-4-5-15,1-1-3 0,3 0-3 0,-1-2-3 16,3-4-3-16,2 1-1 0,2-2-2 15,0-1-6-15,0-3 11 0,3 1 0 0,0-6-6 16,-12-3-9-16,28 1 2 0,-11-3 6 0,3-4-14 16,1-2 11-16,-2-1-33 0,0-4 44 0,3-3-41 15,-4-4 40-15,-2-1-40 0,0-1 45 0,-5 2-40 16,-2-1 37-16,-3 0-27 0,2 0 39 0,-6 0-38 16,0 4 29-16,-2 2-30 0,-3 0 37 15,-3 1-47-15,-2 2 47 0,-1 2-39 0,-2 1 35 16,-3 1-43-16,-3 4 31 0,2 0-50 0,-4 4 17 15,-1 0-47-15,0 0-31 0,-3 1-50 0,4 5-79 16,0-4-76-16,1 2-252 0,1-1-72 0</inkml:trace>
  <inkml:trace contextRef="#ctx0" brushRef="#br0" timeOffset="6053">6363 597 28 0,'0'0'319'0,"-9"-8"-82"15,9 8-78-15,0 0-20 0,-11-4-14 0,11 4-7 16,-12 7-9-16,6 2-3 0,-2 3-10 0,-1 7-46 16,-1 8 14-16,1 3 13 0,0 6-8 0,3 3-10 15,-3 6-7-15,2 1 3 0,2 1-3 0,1 1-4 16,2 0-3-16,0-2 34 0,4-5-41 0,0 1 28 15,2-6-47-15,3-2 33 0,0-4-3 16,2-5-13-16,3-6 0 0,0-3-14 0,3-2 8 16,0-6-6-16,-1-4-8 0,-14-4-1 0,37-6-4 15,-17-3-2-15,1-3-32 0,-1-5 23 16,1-5-23-16,-4-2 39 0,-2-2-42 0,-1-1 46 0,-4-4-37 16,0 1-1-16,-2-2 4 0,-2 7 4 15,-2 3 2-15,1 1 1 0,-2 5 12 0,-2 3 30 16,-1 2-44-16,0 11 37 0,0-14-50 0,0 14 11 15,0 0 7-15,-9 5 4 0,3 4 6 0,-2 8-3 16,-1 3 5-16,3 1 22 0,-2 2-22 0,2 0 27 16,1 4-21-16,2-5 18 0,2 2 1 0,1-6-15 15,1 2 1-15,4 0 3 0,0-5 8 0,4 0-11 16,-1-4 6-16,1-1 3 0,2-1 0 0,-2-4-2 16,-9-5 4-16,26 4-1 0,-26-4 0 15,33-6-3-15,-12-4 5 0,2-6 13 16,-2-2 0-16,2-7-7 0,-2-3-5 0,-1-5-11 15,4-11 7-15,-2-3-7 0,-4-3-11 0,-2-3-3 16,-1-1-7-16,-3 1-30 0,-4 10 2 0,-3 3 11 16,-2 2 4-16,-2 4-6 0,-1 6 5 0,-4 3-14 15,-1 3-12-15,1 7-33 0,-3 1 5 0,-1 2-29 16,0 6 28-16,8 6-33 0,-19-6 31 0,19 6-34 16,-22 10 37-16,8 1-31 0,1 7 14 0,-2 8-23 15,4 2-46-15,-2 4-48 0,1 0-298 0,3 4 42 16</inkml:trace>
  <inkml:trace contextRef="#ctx0" brushRef="#br0" timeOffset="6748">6764 1084 28 0,'8'14'385'0,"0"0"-118"0,-1-3-56 0,1 1-43 15,-2-3-15-15,2-1-14 0,-3-1 1 16,-5-7-42-16,13 9 31 0,-13-9-50 0,14 4 37 16,-14-4-53-16,22-2 25 0,-8-4-53 0,1-2-3 15,3-3-9-15,-1-3 1 0,3-3-18 0,-2-5-1 16,1-1-7-16,-2-2 4 0,-4-3-3 0,-2 0-7 15,2 0 5-15,-7 6 4 0,-1-2 8 0,-1 4-2 16,-1 4 2-16,-3 3-4 0,-1 1 3 0,1 12-5 16,-7-15-8-16,7 15 3 0,-13-7 4 0,13 7-2 15,-20 6 6-15,7 3-5 0,-2 5 0 16,-3 7 3-16,0 1-1 0,0 6-4 0,3 1 0 0,-2 2 5 16,6 0 40-16,-2 2-57 0,3-3 39 0,1 2-41 15,5-8 42-15,1-1-38 0,2-2 32 16,2-2-1-16,3-2-5 0,1-3 0 0,4-1-3 15,0-1-2-15,4-3-21 0,0-5-48 16,-13-4 9-16,34 0-23 0,-12-6 3 0,5-6-22 16,2-5-13-16,-1-7-23 0,0-1-4 0,4-13-69 15,-1-3 80-15,-4-7-58 0,-3-1 87 0,-1-7-39 16,-2-1 108-16,-1-2 41 0,-2 3 49 0,1-1 27 16,-4 5 5-16,-2 11-7 0,-4 3 4 0,1 4-4 15,-6 8-18-15,1 4-4 0,-2 4-15 16,-2 2-6-16,-1 4-10 0,0 12-15 0,0-16 3 15,0 16-6-15,0 0-1 0,0 0 3 0,-10 11 20 16,1 6-33-16,0 5 46 0,-1 10-50 0,-3 5-1 16,-1 14 1-16,-4 3 0 0,3 4-8 0,-2 0 6 15,2 0 5-15,-2-3-10 0,6-4 6 0,0-10-4 16,5-3 26-16,0-3-37 0,3-8 37 0,-1-2-32 16,3-3 29-16,0-4-29 0,1-4 26 15,0-14-39-15,0 17 40 0,0-17-42 0,0 0 46 16,6 8 0-16,-6-8-12 0,12-10-35 0,-1-4 9 15,1-4-1-15,3-7 2 0,-1-1 4 0,4-3-1 16,-3-1 2-16,3 1-6 0,0 3 18 0,1 0-1 16,-1 3-4-16,-4 7 17 0,-1 0-10 15,1 4-7-15,-4 4 9 0,1 3-2 0,-11 5-3 16,20-5 3-16,-20 5-4 0,20 6-14 0,-10 1 8 16,2 5 10-16,-2 0-3 0,0 2 1 0,0 3 2 15,0 2 2-15,-4-2-4 0,-1 4 7 0,-2-5 24 16,-2 1-42-16,-2 0 39 0,-2 0-39 0,-2 2 24 15,-3-2-25-15,-1 0 34 0,-2-2-47 0,-2-2 48 16,-2-2-47-16,-2-1 46 0,1-1-42 0,0-4 36 16,1-3-40-16,15-2 29 0,-27 0-64 15,14-5-21-15,-1-4-62 0,4-1-42 16,2-8-89-16,4-3-204 0,3-3 93 0</inkml:trace>
  <inkml:trace contextRef="#ctx0" brushRef="#br0" timeOffset="6972">7867 611 3 0,'0'0'493'0,"19"-2"-202"0,-19 2-55 0,0 0-62 15,20 3-20-15,-20-3-18 0,11 14-24 0,-10-2-16 16,2 2-18-16,-2 3-3 0,-1 7-16 0,-1 1-10 16,-2 9-4-16,-1 2-8 0,-1 2-11 0,-1 1-5 15,2 2 0-15,-1-1-5 0,0-1-10 0,0-3 39 16,-1-1-72-16,2 0 32 0,-3-3-52 15,5-7 5-15,-1-3-52 0,-1-5-40 0,2-2-25 16,2-15-97-16,-4 18-167 0,4-18 173 16</inkml:trace>
  <inkml:trace contextRef="#ctx0" brushRef="#br0" timeOffset="7506">7820 609 101 0,'0'-19'458'0,"0"3"-151"16,0 5-70-16,-2 0-66 0,2 11-32 0,0-15-37 15,0 15-20-15,0 0-26 0,0 0-1 0,0 0 18 16,0 0-38-16,9 11 19 0,-3 1-40 0,1 6 3 16,3 1-3-16,1 3-1 0,4 4 1 0,0-2-4 15,3 3-5-15,-1-3-9 16,2-2 0-16,-2-1 12 0,3-3-5 0,3-2 4 16,-5-4-4-16,2-5-3 0,2-1-2 0,-4-5-13 15,1-1-12-15,4-2 2 0,-2-4 6 0,-1-3-1 16,4-7-8-16,-2-1 14 0,-1-4 3 0,-2-3-1 15,-3-1 12-15,1-3-10 0,-4 0 23 0,-2 2-1 16,-2 5 37-16,-2 2-15 0,-5 3 29 0,0 4-42 16,-2 12-4-16,-6-16-8 0,6 16 45 0,-14-6-43 15,14 6 32-15,-32 7-37 0,9 3 34 16,-5 5-29-16,0 3 29 0,0 2-41 0,1 2 0 16,2 1 3-16,0 0-4 0,5 2-3 0,1-4 0 15,5 3 6-15,1-7-10 0,8-3 5 0,1-2-2 16,4-2-1-16,0-10-13 0,4 14-17 0,-4-14-33 15,12 8-9-15,-12-8-26 0,21-3-120 16,-2-5 115-16,0-3-56 0,3-5 115 0,4-4 19 16,-3 0 13-16,-2-3 13 0,0-2 26 0,-1 1 23 15,-2 0 31-15,-1 4 26 0,2 1-24 0,-9 4 37 16,-1 3-44-16,0 3 24 0,-4 3-35 0,-5 6 13 16,9-11-44-16,-9 11 22 0,0 0-37 0,0 0 39 15,8 11-38-15,-7-2 35 0,-2 7-39 0,0 0 38 16,-2 7-45-16,-1 2 1 0,0 4-2 15,-1 4 4-15,1-1-4 0,3 2 6 0,-2-7-16 16,2-2-1-16,1 0-6 0,0 0-8 0,0-2-13 16,3-4 1-16,-1-1-18 0,-2-3-30 0,4-1-31 15,-1-4-12-15,0-1-45 0,-3-9-290 0,8 12 109 16</inkml:trace>
  <inkml:trace contextRef="#ctx0" brushRef="#br0" timeOffset="7721.99">8533 616 245 0,'5'-16'462'0,"0"2"-95"16,-1 2-96-16,-2 3-35 0,-2 9-82 0,6-14 0 16,-6 14-64-16,2-12 14 0,-2 12-49 15,0 0 17-15,0 0-42 0,0 0 28 0,8 16-41 16,-7-4 23-16,3 6-31 0,-1 3 15 0,-1 4-25 16,3 0 8-16,0 8-1 0,-1 0 0 0,3 4-1 15,-2-6 2-15,2 6-4 0,0-4-6 0,-1-2-1 16,2-1-12-16,2-1-25 0,-4-6-6 0,2-1-16 15,1-2-4-15,0-4-53 0,-2-3-8 0,3-5-19 16,-3-1-78-16,-7-7-236 0,18 1 108 0</inkml:trace>
  <inkml:trace contextRef="#ctx0" brushRef="#br0" timeOffset="7915">8925 597 64 0,'3'-20'544'15,"-2"2"-177"-15,-1 4-77 0,0 3-58 0,0-1-60 16,-1 4-34-16,1 8-25 0,-5-15-23 0,5 15-16 15,-12-6 19-15,12 6-48 0,-18 5 13 0,7 3-33 16,-6 5 22-16,-2 6-34 0,1 3 30 0,0 7-36 16,0 1 27-16,2 3-37 0,0 3 2 0,1 3 0 15,2 3-6-15,-1-2-14 0,5 2-20 0,-1-4-16 16,1-1 1-16,4-2-29 0,5-8-23 0,0 0-25 16,4-5-16-16,1-3-58 0,2-4-259 0,1-2 98 15</inkml:trace>
  <inkml:trace contextRef="#ctx0" brushRef="#br0" timeOffset="8141">9144 560 33 0,'11'-21'484'0,"-5"7"-141"16,0 1-77-16,-1 4-3 0,-5 9-108 0,5-15 4 16,-5 15-52-16,5-11 15 0,-5 11-56 0,0 0 24 15,0 0-54-15,0 0 34 0,0 0-46 0,0 0 32 16,-11 7-40-16,3 5 44 0,-4 8-44 0,0 8 23 15,-4 5-23-15,1 3 33 0,-4 12-24 0,1 1 24 16,0 1-19-16,3 1 17 0,-2-2-18 16,8-7 17-16,0-2-12 0,2-1 4 0,4-3-16 15,3-5 1-15,3-2-27 0,3 3-14 16,3-3-19-16,4-3-7 0,3-3-23 0,2-4-88 16,3-7-102-16,3-4-395 0,0-6-181 0</inkml:trace>
  <inkml:trace contextRef="#ctx0" brushRef="#br0" timeOffset="9132">7571 2648 301 0,'2'-16'578'0,"2"1"-120"0,-1 1-150 0,-1 3-28 16,-1 3-90-16,-1 8 5 0,3-18-75 0,-3 18 5 15,3-11-55-15,-3 11 15 0,0 0-43 0,0 0 27 16,0 0-31-16,0 0 19 0,0 11-28 15,0 3 17-15,-3 6-35 0,3 5 32 0,-1 5-37 0,-1 9 31 16,1 2-35-16,-1 5 27 0,-1 3-4 16,-1 12 49-16,-1 3-63 0,1 0-6 0,-1 1 2 15,0 2 0-15,-1-1 1 0,-2-1 1 0,2-1 2 16,-2-2 6-16,0-6-12 0,-2-9 49 0,4-3-54 16,-2-3 49-16,0-3-56 0,-1-5 53 0,3-9-55 15,1-2 46-15,-3-3-50 0,3-8 51 0,-4-2-55 16,9-9 51-16,-17 7-66 0,5-12 45 15,-5-7-69-15,-2-8-14 0,-1-7-7 0,-4-16 0 16,3-8-43-16,-1-9 28 0,5-10-31 16,2-1 0-16,1-8-22 0,3-5 0 0,2-1-43 0,2-3-39 15,2 2-40-15,4 4-251 0,1 8 1 16</inkml:trace>
  <inkml:trace contextRef="#ctx0" brushRef="#br0" timeOffset="9316">7668 2439 550 0,'15'9'382'0,"-15"-9"-115"0,13 9-89 0,-13-9-70 16,6 10-56-16,-6-10-32 0,8 12-28 15,-8-12-11-15,6 14-4 0,-6-14 7 0,8 17-4 16,-3-7 5-16,1 0-38 0,2 2-10 0,1-3-91 15,0 2-190-15,1-2 248 0</inkml:trace>
  <inkml:trace contextRef="#ctx0" brushRef="#br0" timeOffset="9655">7946 2810 187 0,'0'0'464'0,"4"11"-161"15,-4-11-66-15,0 0-13 0,3 11-51 16,-3-11 8-16,0 0-33 0,0 0 5 0,2 10-47 15,-2-10 22-15,0 0-54 0,0 0 16 0,0 0-50 16,12-6 25-16,-12 6-48 0,11-11 17 16,-3 4-28-16,0-2 27 0,0-4-41 0,0 1 35 15,1 0-33-15,-1-5 31 0,2 3-43 0,-5-1 9 16,2 2 31-16,-4 2-33 0,0 1 32 0,3 3-33 16,-6 7 29-16,3-14-32 0,-3 14 24 0,0 0-25 15,-3-12 35-15,3 12-39 0,0 0 9 0,0 0 3 16,-18 4 0-16,11 1 10 0,-5 4 23 0,1 6-33 15,-1-1 33-15,0 5-40 0,-3 3 35 0,3 3-35 16,0-1 26-16,3 0-29 0,2 0 42 16,1 0-14-16,4-1-1 0,1-4 5 0,3-2-4 0,2 6-9 15,6-5-14-15,0 0-13 0,6-2-25 16,2-2-7-16,2-5-18 0,3-3-26 0,3-3-35 16,3-6-16-16,3-3-32 0,3-5-15 0,0-2-38 15,1-4-212-15,-1-3 129 0</inkml:trace>
  <inkml:trace contextRef="#ctx0" brushRef="#br0" timeOffset="10046">8436 2817 594 0,'15'-22'179'15,"-2"3"-3"-15,-4 2-1 0,-1-3-3 16,-4 6-6-16,-1 1-25 0,-3 3-17 0,0 10-15 16,0-16-10-16,0 16-13 0,-6-11-5 0,6 11 15 15,-9-5-38-15,9 5 20 0,0 0-33 0,-18 5 4 16,18-5-33-16,-19 12 34 0,10-2-44 16,-1 2 35-16,-1 4-28 0,4 0 19 0,-2 2-35 15,5-2 27-15,0-2-32 0,3 2 31 0,1-1-4 16,1-1-3-16,2-2-5 0,2 1-14 0,2-1-4 15,2 0 2-15,2-4-10 0,3-3-16 0,1-2-35 16,4-3-43-16,4-4-24 0,3-3-24 0,4-4-15 16,3-4-11-16,-1-5-3 0,6-8-42 0,-1-2 25 15,-3-7 22-15,-2-1 89 0,-1-5 66 0,-2-4 77 16,-2-3 23-16,-4-3 23 0,-1-1 33 0,-4 1 23 16,-3 3-4-16,-5 8 9 0,-1 3-7 0,1 5 0 15,-6 10-22-15,-1 0-11 0,-2 8-18 16,-1 3-18-16,0 1-14 0,0 12-14 0,-4-12 26 15,4 12-53-15,0 0 31 0,-13 9-43 0,6 0 29 16,-2 7-39-16,0 3 43 0,-4 10-42 0,3 2 27 16,-3 4-30-16,4 3 32 0,-1 3-39 0,-2 2 34 15,1 11-38-15,-1-3 36 0,0 2-39 16,0-2 31-16,1-9-41 0,-1 0 22 0,2-3-51 16,-2-3 17-16,2-1-23 0,1-5-1 0,-1-7-14 15,4-4-48-15,-1-4-51 0,2-4-56 0,5-11-41 16,-10 10-277-16,10-10-42 0</inkml:trace>
  <inkml:trace contextRef="#ctx0" brushRef="#br0" timeOffset="10205">8701 2805 506 0,'3'-17'429'0,"2"1"-94"0,-2 3-24 0,-2-1-82 15,2 3 2-15,-2-2-71 0,0 1 18 0,0 3-76 16,-1 9 16-16,4-16-56 0,-1 7 16 0,2-2-43 16,0 2 20-16,3-1-43 0,2-1 27 0,7-1-37 15,-1 0 46-15,7 2-76 0,3-2 15 0,3 0-49 16,2 2-11-16,-1 3-55 0,2-1-60 0,-5 3-62 15,-1 3-114-15,1 0-166 0,-3 4-18 0</inkml:trace>
  <inkml:trace contextRef="#ctx0" brushRef="#br0" timeOffset="10439">8208 3317 420 0,'-10'8'585'0,"1"-2"-202"0,9-6-70 0,-14 10-103 16,14-10-5-16,0 0-81 0,-8 6 17 0,8-6-74 16,0 0 34-16,12-5-64 0,3-2 24 0,6-1-9 15,4-3-17-15,8-3-14 0,3 0-33 0,3 1-48 16,2-2-77-16,1 0-100 0,-4 0-105 15,0 2-225-15,-2-1-87 0</inkml:trace>
  <inkml:trace contextRef="#ctx0" brushRef="#br0" timeOffset="10604">8406 3380 238 0,'-20'12'757'0,"6"-3"-247"15,0 0-146-15,2-2-88 0,5 0-69 0,-2-1-54 16,9-6-34-16,-5 7-23 0,5-7-33 0,0 0-21 15,17 1-29-15,5-4-19 0,10-7-15 0,8 1-27 16,15-7-50-16,5-5-98 0,6-3-62 16,2-1-387-16,1 0-175 0</inkml:trace>
  <inkml:trace contextRef="#ctx0" brushRef="#br0" timeOffset="11478">2270 4480 183 0,'0'0'345'15,"0"0"-91"-15,-10 6-24 0,10-6-21 0,0 0-11 16,0 0-31-16,-8 6-18 0,8-6-15 0,0 0-14 16,0 0-24-16,0 0-6 0,0 0 1 0,-7 7 21 15,7-7-52-15,0 0 38 0,0 0-64 0,0 0 36 16,0 0-54-16,0 0 38 0,0 0-52 0,0 0 39 15,0 0-45-15,0 0 36 0,0 0-41 0,-4-11 25 16,4 11-26-16,0 0-3 0,1-10-11 16,-1 10 12-16,0 0 12 0,0 0-1 15,1-10 0-15,-1 10-1 0,0 0-1 0,0 0 2 16,0 0 1-16,-19 7-1 0,9 0 38 0,-4 4-45 16,0 2 32-16,0 1-36 0,-3 2 49 0,-1 5-56 15,3-1 43-15,1 3-39 0,2-3 39 0,5 2-49 16,-1-1 48-16,3 2-42 0,3-1 43 0,2-1-44 15,2 1 40-15,4-1-39 0,2 0 41 0,4-1-41 16,4 2 39-16,2-2-42 0,1-3 26 0,-1-3-23 16,1 0 40-16,0-4-38 0,-2 1 41 0,1-1-45 15,-4 1 43-15,0-4-45 0,-5 1 44 0,-9-8-43 16,15 12 46-16,-15-12-42 0,4 15 49 0,-4-15-49 16,-6 16 34-16,-4-4-30 0,-3 1 5 0,-5-4-2 15,0 3 41-15,-1-4-42 0,0 1-6 16,-2-4 11-16,5 1-2 0,-1-5-16 0,17-1-7 15,-27-1-9-15,12-6-27 0,5-1-50 0,-1-6-76 16,4-5-41-16,4-4-30 0,5-4-258 16,4-7-2-16</inkml:trace>
  <inkml:trace contextRef="#ctx0" brushRef="#br0" timeOffset="11649">2361 4525 122 0,'18'-14'491'0,"-3"4"-140"0,-5 1-72 0,-2 3-59 15,1 0-62-15,-9 6-29 0,13-6-27 0,-13 6-23 16,0 0-13-16,15-3-21 0,-15 3 4 0,8 7 0 15,-8-7-7-15,5 14-6 0,-1-1 20 0,-3 2-31 16,2 3 16-16,-2 7-24 0,3 4 18 0,-2 4-31 16,-1 5 24-16,2 2-31 0,0 2 26 0,-1 0-59 15,1 0 17-15,-1 3-8 0,2-3-32 16,3-4-49-16,-3-1-37 0,3-4-92 0,-2-8-290 16,-1-4-13-16</inkml:trace>
  <inkml:trace contextRef="#ctx0" brushRef="#br0" timeOffset="11797">2516 4950 469 0,'-8'-14'408'0,"2"3"-102"0,-1 2-73 16,2-1-54-16,5 10-48 0,-6-14-23 0,6 14-34 0,-7-13-27 16,7 13-24-16,-1-12-32 0,1 12-19 15,2-9-42-15,-2 9-46 0,9-12-31 0,-1 4-88 16,0 3-172-16,5-3 187 0</inkml:trace>
  <inkml:trace contextRef="#ctx0" brushRef="#br0" timeOffset="12172">2705 4742 19 0,'0'0'541'15,"0"0"-222"-15,11-5-52 0,-11 5-45 16,0 0-33-16,0 0-49 0,0 0-8 0,0 0-60 16,0 0 35-16,0 0-33 0,-1 12 11 0,1-12-40 15,-3 10 11-15,3-10-27 0,-2 16 10 16,2-16-57-16,-1 18 45 0,1-18-15 0,1 23 0 15,0-12-2-15,2 3 7 0,-1-5-2 0,3 3 24 16,-1 0-33-16,3-4 27 0,-2 1-33 0,1-1 31 16,-6-8-38-16,14 11 30 0,-14-11-69 0,12 6 34 15,-12-6 42-15,0 0-45 0,17-3 23 0,-17 3-26 16,12-10 11-16,-12 10-18 0,8-15 24 0,-7 4-15 16,3 1 18-16,-3-4-17 0,-2 2 18 0,-1-3-19 15,0 1 17-15,-2 1-21 0,0 0 38 0,0 2-19 16,1 3 30-16,-3 0-30 0,6 8 23 0,-11-9-26 15,11 9 24-15,0 0-22 0,-19 2 24 0,9 5-27 16,2 1 23-16,-2 7-24 0,1 2 16 16,-1 1-28-16,3 3 49 0,2-1-44 15,1 2 4-15,2-1 8 0,2-1-1 0,2-3-1 16,2-1 1-16,4 4-2 0,1-6-6 0,5-3-10 16,0-6-15-16,2-1-21 0,5-4-34 0,2-2-38 15,5-8-36-15,1-2-29 0,2-6-62 0,-3-3-200 16,0-4 119-16</inkml:trace>
  <inkml:trace contextRef="#ctx0" brushRef="#br0" timeOffset="12598">3124 4688 557 0,'13'-29'288'16,"-2"0"-32"-16,-2 1-11 0,-1 8-27 0,-3-1-12 16,1 6-34-16,-2 4 1 0,0 1-69 0,-4 10 17 15,1-14-62-15,-1 14 25 0,0 0-55 16,0 0 35-16,0 0-51 0,-8 15 20 0,5 0-29 0,-5 4 32 16,4 5-4-16,-1 5-16 0,1 8-4 15,-1 1-24-15,0 8 37 0,0 0-46 0,0 15 53 16,1-2-47-16,0 2 38 0,0-2-43 15,2-8 31-15,-1-2-8 0,3-4-8 0,-1-2-30 16,2-8 19 0,-1-7 38-16,1 0-34 0,1-7 1 0,-1-4-2 0,-1-3 2 0,0-14-7 0,4 15-14 15,-4-15-11-15,0 0-1 0,0 0 3 0,0 0-2 16,4-17 15-16,-4 2-2 0,1-8 6 0,-2-4-11 16,-1-8 21-16,2-4-2 0,2-1 15 0,-1-1-3 15,-1 4 13-15,4-3-7 0,-2 5 22 16,2 2-22-16,1 6 21 0,-2 2-20 0,1 3 24 15,-2 4-23-15,2 3 12 0,1 0-27 0,-1 6 38 0,1-2-29 16,3 4 34-16,-8 7-33 0,13-9 25 16,-13 9-27-16,15-2 23 0,-15 2-24 0,18 3 23 15,-7 3-29-15,-2-1 30 0,1 3-30 0,2 2-2 16,-4 1-3-16,-2-1 42 0,-1 0-37 0,-1 3 46 16,-3-2-32-16,-2 2 39 0,0-1-39 0,-2 2 33 15,-5-1-38-15,-1 2 32 0,-2-1-37 0,-2 0 33 16,-1-3-39-16,3-2 35 0,-2-1-47 15,-1-2 2-15,14-6-42 0,-23 4-41 0,23-4-58 16,-18-6-86-16,5-3-342 0,7 0-126 16</inkml:trace>
  <inkml:trace contextRef="#ctx0" brushRef="#br0" timeOffset="13001.02">3695 4637 57 0,'5'-9'619'0,"-5"9"-170"0,5-15-131 0,-5 15-42 16,5-13-89-16,-5 13 9 0,4-10-68 0,-4 10 18 15,0 0-66-15,4-8 34 0,-4 8-50 0,0 0 35 16,0 0-36-16,5 9 29 0,-5-9-11 0,0 19-12 15,0-4-13-15,-1 3-9 0,-4 7-15 16,0 7-30-16,0 0 29 0,-3 3-36 0,-1 3 12 16,-1-1-76-16,-2 3 7 0,-3-1-53 0,2 1-23 15,-3-1-45-15,-3-5-76 0,-1-1-113 16,1-1-207-16,0-4-106 0</inkml:trace>
  <inkml:trace contextRef="#ctx0" brushRef="#br0" timeOffset="13288">2077 5324 478 0,'-39'3'573'0,"-1"2"-186"0,4-1-58 0,1 1-106 16,8-1-3-16,0 0-85 0,1 0 20 0,6 2-71 15,3-4 9-15,17-2-54 0,-23 6 33 0,23-6-45 16,-9 7 30-16,9-7-41 0,9 5 39 0,4 1-35 15,13-1 29-15,9 0-35 0,9-1 27 0,6-2-37 16,5-1 32-16,16 1-9 0,2-2-4 16,2-2-4-16,5 0-2 0,0-3-3 15,1 2-7-15,-4-2 0 0,-1 1-6 0,-3-1-29 16,-8 1-19-16,-13-2-16 0,-4 4-27 0,-5-3-43 16,-6 3-37-16,-9 1-58 0,-9-3-49 0,-19 4-360 15,22-2-166-15</inkml:trace>
  <inkml:trace contextRef="#ctx0" brushRef="#br0" timeOffset="13522">2214 5549 354 0,'-41'10'481'0,"-1"1"-140"0,2 2-60 15,3-3-74-15,4 1-41 0,5 0-31 0,5-2-28 16,3-4-18-16,4 2-25 0,2-1-10 0,5 1 8 16,9-7-10-16,-9 9-1 0,9-9 49 0,5 8-61 15,-5-8 37-15,27 9-31 0,-1-6 36 16,8 1-40-16,7-4 35 0,8 0-37 0,2-4 27 0,14 0-45 15,5-4 27-15,3 0-40 16,1-4 27-16,0 0-31 0,2 2 22 0,-2-3-26 16,-4 2 24-16,2-3-5 0,-6 2-16 0,-2 1-22 15,-4-2-23-15,-4 5-27 0,-11-1-35 0,0 4-66 16,-7-1-29-16,-2 1-153 0,-8 1-302 0,-4 1-186 16</inkml:trace>
  <inkml:trace contextRef="#ctx0" brushRef="#br0" timeOffset="14157.02">4701 4903 254 0,'0'0'519'15,"-14"-9"-156"-15,14 9-91 0,-11-7-61 0,11 7-62 16,0 0-11-16,-10-8-46 0,10 8-8 0,0 0-41 15,0 0 26-15,0 0-37 0,0 0 9 0,0 0-18 16,0 0 12-16,12-5-17 0,-12 5 15 0,33 2-25 16,-6-1 18-16,2 2-25 0,6 1 22 15,2-4-23-15,2 3 16 0,1 0-27 0,0-1 19 16,-1-2-10-16,-2 2 17 0,-5-1-40 0,-1-1-34 16,-2 1-42-16,-1-2-47 0,-2 1-61 0,-4-3-67 15,-3-2-206-15,-5 0 68 0</inkml:trace>
  <inkml:trace contextRef="#ctx0" brushRef="#br0" timeOffset="14390">5257 4678 594 0,'-4'-8'552'0,"4"8"-136"15,-7-15-104-15,7 15-58 0,-6-12-52 16,6 12-48-16,-5-10-37 0,5 10-24 0,0 0-20 16,-5-8-16-16,5 8-11 0,0 0-6 0,0 0-10 15,0 0-4-15,0 0-8 0,5 7-1 0,4 1-2 16,0 2-2-16,1 2-14 0,5 2 5 0,-3 2 0 15,2 0 5-15,-3 1-42 0,2 1 40 0,-3 2-28 16,1 0 35-16,-5 1-32 0,1 1 34 0,-3 2-35 16,-1-2 37-16,-3 2-38 0,-3 0 34 0,1-2-47 15,-3 2 17-15,-3-2-51 0,3-2 11 0,-1 1-45 16,-1-1-49-16,3-6-70 0,1-2-65 0,3-12-314 16,-3 12-131-16</inkml:trace>
  <inkml:trace contextRef="#ctx0" brushRef="#br0" timeOffset="14844">6067 4717 23 0,'11'-7'864'0,"-1"2"-361"16,-10 5-83-16,16-9-144 0,-16 9-2 0,10-8-109 16,-10 8 4-16,0 0-82 0,14-4 33 0,-14 4-64 15,0 0-8-15,6 8-8 0,-6-8-6 0,2 16 1 16,-2-3-10-16,0 4-11 0,-2 8-3 0,1 0-20 15,0 4 27-15,-2 7-30 0,1-2 28 0,-1 0-31 16,0-1 30-16,1-3-29 0,1-6 27 16,-3 2-32-16,3-1 25 0,-2-9-3 0,3 2-6 15,-2-2-8-15,-1-5-3 0,3-11 12 0,-1 18-3 16,1-18-1-16,-4 11-1 0,4-11-31 0,0 0 37 16,0 0-33-16,-13-11 39 0,7-1-34 0,1-7 37 15,1-3-35-15,-1-10 37 0,1-3-37 0,1-4 39 16,1-3-1-16,2-1-11 0,2-2 54 0,1-2-52 15,1 5-8-15,1 2-29 0,0 4 47 0,3 2-32 16,-1 4 37-16,-2 6-33 0,0 4 29 0,3 2-33 16,-4 5 42-16,2 1-42 0,1 3 34 15,-7 9-34-15,13-11 34 0,-13 11-35 16,0 0 32-16,25 4-27 0,-11 4 31 0,0 2-7 16,-1 5-1-16,4 2 6 0,-1 6 1 0,1 3-6 15,-2 3 1-15,0 2-3 0,1 3 1 0,-2-1-34 16,-3 4 36-16,2-1-35 0,-1 1 39 0,-5-2-34 15,2 2 27-15,-2-3-17 0,-5-2 20 0,1-5-66 16,-3 0 8-16,-3-2-33 0,1-2-63 0,-4-3-66 16,0 0-68-16,-1-10-365 0,-1 0-175 0</inkml:trace>
  <inkml:trace contextRef="#ctx0" brushRef="#br0" timeOffset="15814">6106 4977 702 0,'-6'-7'506'15,"6"7"-167"-15,-10-11-49 0,10 11-99 0,-9-9-4 16,9 9-40-16,-8-7-69 0,8 7 22 0,0 0-59 16,-3-8 14-16,3 8-3 0,8-7-46 15,-8 7 28-15,23-6-36 0,-4 2 22 0,6 2-52 16,3-1 10-16,1 1-43 0,8 0-22 0,0 2-27 16,-2 0-29-16,3 0 4 0,0 0-8 0,3 0 20 15,-4 0 4-15,0 0 16 0,-6-1 17 0,1-3 21 16,-4 2 12-16,-1 0 18 0,-2-3 31 0,-2 2 39 15,-6-2 35-15,0 2 10 0,-7-1 26 0,0-1 0 16,-10 5-15-16,15-8 13 0,-15 8-16 16,8-12 15-16,-8 12-7 0,3-12-11 0,-3 12-7 15,-4-9-3-15,4 9-3 0,-8-10-6 0,8 10-11 16,-11-7-9-16,11 7-2 0,-17-2-9 0,17 2-5 16,-19 4-5-16,9 1-4 0,-3 2-4 0,-1 4-5 15,1 2-7-15,-1 2-29 0,3 2 40 0,0 2-34 16,1 0 40-16,1 3-38 0,4 0 36 0,0 0-35 15,0-2 35-15,2-2-32 0,2-1 34 0,2-2-6 16,2 2-3-16,2-3 0 0,0-5-2 16,0-1-1-16,3 0-3 0,-8-8-10 0,18 8-9 15,-18-8 4-15,22-1-8 0,-7-6 0 16,0-6-39-16,3 1 11 0,1-9-11 0,-2-4 15 16,-2-1-6-16,1-3 18 0,-4-3-4 0,-3-2 12 0,0-3 4 15,0 2 16-15,-4-5 20 0,-1 2 8 16,0 4-16-16,0 0 35 0,-3 6-12 0,0 4 52 15,1 5-33-15,-2 1 45 0,1 4-33 0,-1 2 15 16,1 4-46-16,-1 8 20 0,0-17-43 0,0 17 27 16,0-12-41-16,0 12 34 0,0 0-32 0,0 0 23 15,0 0 4-15,0 12-15 0,0-2 0 0,-1 8 54 16,1 3-53-16,0 5-6 0,-1 2-2 0,2 9-10 16,-1 1 8-16,0 0-48 0,1 3 31 0,2-4-49 15,-1 1 22-15,3-5-20 0,2-3 36 16,-1-4-39-16,2-4 43 0,3-3-25 0,-1-2 31 15,2-4-23-15,2-5 24 0,0-3-24 0,-14-5 20 16,27 2-29-16,-5-9 33 0,-2-1-17 0,3-7 12 16,0-3-14-16,-1-4 32 0,-3-3-8 15,1-2 25-15,0 0-14 0,-5-4 32 0,0 0 4 16,-2 2-34-16,-3 0 56 0,-3 6 3 0,-2 2-8 16,-4 3-3-16,0 5-2 0,-2 0-6 0,0 3-4 15,-2 2-5-15,3 8 1 0,-12-11-6 0,12 11-12 16,-16-3 0-16,16 3 55 0,-23 10-66 0,9 0-2 15,-1 5 7-15,2 1-1 0,-2 7-3 0,2 0 0 16,0 4-32-16,4-1 36 0,3-3-26 0,0-1 28 16,4-1-33-16,2-2 30 0,1-2-26 15,3 0 32-15,0-1-40 0,1-2 33 0,4-5-32 16,1-2 35-16,-1 0-46 0,-9-7 43 0,22 1-49 16,-8-6 25-16,5-3-45 0,-1-3 17 0,3-7-28 15,-2-5 15-15,-1-2-20 0,-2-2 24 0,-2-4 8 16,0-3 21-16,-2-2 12 0,-1-3-8 0,-2-1 14 15,-1 0 4-15,0 2 34 0,-1 4-9 0,0 2 41 16,-2 8-29-16,-1 5 36 0,-2 2-45 0,2 5 16 16,-1 0-31-16,-3 12 30 15,3-9-46-15,-3 9 40 0,0 0-37 0,0 0 35 16,0 12-44-16,0 2 41 0,-2 3-3 0,1 7-9 16,-2 2 46-16,3 2-53 0,-1 9-2 0,-1 2-3 0,1 2 2 15,1 5-38-15,0-3 21 0,0 5-34 16,0-2-16-16,0 2-63 0,-1 0-98 0,-3-3-121 15,4-2-243-15,0-1-120 0</inkml:trace>
  <inkml:trace contextRef="#ctx0" brushRef="#br0" timeOffset="16420">8443 4633 354 0,'-11'-15'380'0,"-3"3"-98"16,4 1-60-16,-2 2-25 0,2 0-40 0,1 3-16 15,1 0-16-15,8 6-33 0,-15-10-9 0,15 10-38 16,-9-5 3-16,9 5-9 0,0 0 2 0,-16 3-26 16,16-3 11-16,-11 15-7 0,5-1-5 0,2 0 0 15,-1 6 0-15,0 1-6 0,1 3 2 0,1 1-11 16,2 0 9-16,0 2-38 0,0 2 37 0,1-3-19 16,-2 2-34-16,1 1-38 0,0-5-56 0,1-2-4 15,-3-2-43-15,2-8-65 0,-2 2-180 16,3-14 165-16</inkml:trace>
  <inkml:trace contextRef="#ctx0" brushRef="#br0" timeOffset="16740">8188 4580 527 0,'-9'-23'397'0,"3"1"-76"0,-1 3-73 0,1 3-44 16,2 2-54-16,0 3-14 0,-1 2-45 0,1 1 1 15,4 8-41-15,-1-16 6 0,1 16-37 0,2-12 16 16,-2 12-21-16,16-10 22 0,-6 7-34 0,5-2 19 15,5 3-21-15,1 2 15 0,6 1-21 0,9 5 20 16,0-2-19-16,-1 4 14 0,4 1-16 0,-4 3 16 16,0 1-29-16,-2 2 21 0,-2 0-11 15,-4 3 22-15,-2 0-3 0,-7 2-5 0,-4-2-6 16,-2 1 12-16,-6 3-9 0,-2 0 0 0,-5 2 1 16,-7 1-18-16,-1 7 26 0,-4-1-23 0,-5 2 18 15,-2-1-24-15,-2-1 29 0,-5 6-13 0,3-8 11 16,-1 2-11-16,-1-4 11 0,-1 2-18 0,3-5 19 15,1-1-19-15,0 0 17 0,3-5-18 0,4-2 13 16,2-2-37-16,5-2-33 0,3-2-50 16,6-10-64-16,-7 11-62 0,7-11-284 0,0 0-11 15</inkml:trace>
  <inkml:trace contextRef="#ctx0" brushRef="#br0" timeOffset="17140">8966 4787 598 0,'0'0'414'0,"0"0"-98"0,0 0-80 15,0 0-56-15,0 0-38 0,0 0-28 0,0 0-25 16,0 0-22-16,10 5-7 0,-10-5-35 0,0 10 23 16,0-10-28-16,3 15 11 0,-3-15-21 0,6 19 14 15,-2-9-20-15,0 0 16 0,1-1-20 0,0 1 19 16,1-3-21-16,2 1 14 0,-8-8-26 15,9 10 22-15,-9-10-13 0,14 9 23 16,-14-9-26-16,0 0 19 0,0 0-18 0,22-3 15 16,-22 3-16-16,9-11 16 0,-5 0-1 0,-2 2-3 15,1-4-1-15,-2 0-2 0,-1-7-7 0,-1 2-1 16,-2-5 13-16,-2 2 6 0,-1-1-2 0,-2 2-13 16,0 0 6-16,2 3 2 0,-3 6 2 0,0 1-1 15,3 2-4-15,6 8 0 0,-17-7 2 0,17 7-1 16,-22 4-2-16,8 3-6 0,0 6 5 0,-1 4 8 15,2 7 3-15,-1 1-28 0,1 3 24 0,3 2-19 16,4 1 27-16,-1 0-20 0,5-2 23 0,2-3-26 16,1 2 23-16,3-3-24 0,5-3 17 15,1-1-34-15,4-2-1 0,0-5-23 0,5-1-31 16,1-6-45-16,0-6-48 0,2-1 18 0,1-6-55 16,6-5-280-16,1-5 55 0</inkml:trace>
  <inkml:trace contextRef="#ctx0" brushRef="#br0" timeOffset="17374">9352 4603 210 0,'5'-41'406'0,"4"0"-67"0,-4 2-37 16,-1 0-6-16,0 6-72 0,-3 7 14 0,2 3-62 16,-1 5 17-16,0 3-59 0,-2 3-9 0,1 2-56 15,-1 10 3-15,1-15-33 0,-1 15 17 16,0 0-47-16,0 0 30 0,0 0-31 0,-4 13 29 0,0 4-37 16,0 7 28-16,1 8-6 0,-4 4 1 0,1 5-1 15,2 5 56-15,-2 14-59 0,-2 4-3 16,1 4-1-16,0 3 0 0,-1 2-8 0,1 4-7 15,-2-2-5-15,-3 0 39 0,3-4-74 0,1-3 48 16,0-4-62-16,0-5 36 0,3-14-51 0,0-3 23 16,2-4-47-16,-2-4-12 0,3-9-29 0,0-9-33 15,1-4-46-15,1-12-3 0,0 12-110 0,0-12-192 16,0 0 9-16</inkml:trace>
  <inkml:trace contextRef="#ctx0" brushRef="#br0" timeOffset="17609">9339 4795 479 0,'1'-17'351'0,"2"2"-99"0,-2 2-53 0,2 1-42 16,1 1-39-16,-2 2-28 0,5 1-17 0,-7 8-12 15,11-13-17-15,-11 13-4 0,14-6-10 0,-14 6-4 16,19 1 6-16,-19-1-1 0,23 11-4 0,-11-2 1 16,-2 6-2-16,0 0-1 0,-1 3-12 0,-5-3 10 15,0 3-4-15,-4 0 7 0,-3-1-10 0,-2 5 8 16,-4-2-12-16,-1 1 9 0,-5 1-11 0,-2 0 15 15,-1-3-21-15,-1 1 7 0,3-6-12 0,0-2 12 16,1 1-42-16,2-4 26 0,4-4-48 16,9-5-72-16,-15 7-47 0,15-7-111 0,0 0-197 15,-12-9 72-15</inkml:trace>
  <inkml:trace contextRef="#ctx0" brushRef="#br0" timeOffset="17999">9602 4751 219 0,'0'0'552'16,"0"0"-198"-16,0 0-75 0,0 0-71 0,0 0-51 16,0 0-25-16,0 0-22 0,0 0-19 0,0 0-15 15,-3 12-14-15,3-12-10 0,-4 17-11 0,1-5-10 16,3 0-21-16,0 1 20 0,3 3-27 0,-2 0 18 16,4 0-21-16,-1 1 24 0,2 1-26 0,2-2 18 15,0-4-23-15,-1 2 22 0,3-6-22 16,1 1 20-16,-2-2-33 0,-9-7 16 0,20 5-23 15,-20-5 4-15,18-1-17 0,-18 1-7 0,21-11-2 16,-10 1 7-16,-3-3 9 0,1-3 0 0,-3-3 11 16,2 0 6-16,-5-3-2 0,0-2 1 0,0 1 2 15,-2 0 11-15,-1 3 9 0,-1 1 20 16,-1 2 7-16,0 1-6 0,-1 3 0 0,1 3-2 16,-5 3 5-16,7 7-3 0,-10-12-2 0,10 12-3 15,-13-2-4-15,13 2-3 0,-15 5 1 16,6 4-7-16,0 3 4 0,-2 1 0 0,2 6 4 15,0 0-8-15,0 2-16 0,1 0 17 0,3 3-12 16,0 0 14-16,2-2-16 0,2 1 15 0,1-3-21 16,1-1 3-16,4-1-33 0,2-2-19 0,1-4-36 15,2 0-70-15,1-4-10 0,0-6-98 0,-11-2-195 16,26 2 92-16</inkml:trace>
  <inkml:trace contextRef="#ctx0" brushRef="#br0" timeOffset="18350">10028 4726 656 0,'6'-9'432'0,"-6"9"-71"0,8-12-159 16,-8 12 17-16,0 0-75 0,5-6-2 16,-5 6-50-16,0 0 6 0,0 0-47 0,0 11 15 15,0-11-38-15,-1 17-5 0,-1-4-2 16,1 0-6-16,1 5-2 0,-2 1-33 0,0 0 37 16,1-1-2-16,1 2-9 0,-1 0 7 0,-1-3-4 15,1 1 4-15,1-3-6 0,-2-2-3 0,1-3 6 16,1-10-10-16,0 19 2 0,0-19 5 0,0 10-1 15,0-10 0-15,0 0-2 0,0 0-1 0,0 0-23 16,19-12 17-16,-10 0 7 0,2-5-1 0,2 0 2 16,1-2-4-16,0-2-2 0,4 0 3 0,-4 5 32 15,1 1-36-15,-2 1 34 0,1 2-36 0,-5 2 31 16,0 5-37-16,-9 5 34 0,18-7-34 16,-18 7-10-16,0 0 7 0,19 7 14 0,-11 1-1 15,-2 1 2-15,-1 5-2 0,2-2 0 0,-3 5-1 16,2 1 3-16,-2 2 0 0,-1 0-2 0,1 2-13 15,0 2-21-15,-1-3-43 0,1 2-81 0,-2-3-102 16,2-6-88-16,0 2-183 0,2-2-22 16</inkml:trace>
  <inkml:trace contextRef="#ctx0" brushRef="#br0" timeOffset="18579">10663 4741 340 0,'-1'-10'589'0,"1"10"-128"0,-8-14-177 0,8 14-9 16,-10-10-101-16,10 10 19 0,-17-7-85 0,17 7 32 16,-15 3-77-16,2 1 29 0,3 2-60 0,-5 6-6 15,3-1-4-15,-2 5-4 0,5 3-2 0,0 2-5 16,0 0-3-16,2 2-1 0,0 2 1 0,5 0-11 16,-1 0 5-16,2-1 10 0,1 0-8 0,1 1 2 15,2-5-2-15,2 1-3 0,1-1 3 0,4-4-17 16,-1 1-10-16,3-3-16 0,0-6-41 0,3-1-57 15,1-5-79-15,-16-2-95 0,35 0-289 16,-12-5-132-16</inkml:trace>
  <inkml:trace contextRef="#ctx0" brushRef="#br0" timeOffset="19173">11012 4734 169 0,'2'-9'609'0,"2"-1"-205"0,-4 10-45 15,5-15-125-15,-5 15-10 0,4-12-80 0,-4 12 3 16,4-9-63-16,-4 9 20 0,0 0-64 16,0 0 44-16,0 0-52 0,0 0 42 0,0 0-57 15,-2 12 43-15,-2 0-54 0,0 2-2 16,-3 6 0-16,2 3-1 0,-4 0 0 0,0 6-1 16,2 1-1-16,-2-2-2 0,-1 2-10 0,1-2-22 15,1-5-45-15,0 0-53 0,2-4-57 0,2-2-53 16,0-7-44-16,3 2-249 0,1-12-26 0</inkml:trace>
  <inkml:trace contextRef="#ctx0" brushRef="#br0" timeOffset="19301">11030 4580 329 0,'-4'-12'174'0,"4"12"-89"0,0 0-84 0,0 0-75 16,0 0-91-16,0 0 46 0</inkml:trace>
  <inkml:trace contextRef="#ctx0" brushRef="#br0" timeOffset="20397">11100 4746 69 0,'8'20'326'15,"-1"-3"-55"-15,2 1-79 0,0-2-17 0,-2 0-53 16,-2-6-3-16,1 3-29 0,-2-2 20 0,4-3-31 16,-3 1 8-16,-5-9-12 0,10 11 4 15,-10-11-13-15,13 8-10 0,-13-8-18 0,0 0-9 16,22 0 0-16,-22 0-1 0,21-8-9 0,-10 0-5 15,1-2-5-15,0 0 1 0,0-7-7 0,-1 1 2 16,-2-3-3-16,-1 0-2 0,-1 1 0 0,-3 3 15 16,-2 1 3-16,1 1 11 0,-2 3 5 0,-1 10 7 15,-2-16-2-15,2 16-7 0,-8-11 8 0,8 11-8 16,-13-6-5-16,13 6 23 0,-15 7-32 0,2 0-3 16,2 3-2-16,-2 5 2 0,0 2-3 0,1 1-10 15,3 0 8-15,2 2 0 0,1 1 1 16,3 0-2-16,3-1-2 0,3-3 11 0,2 2-15 15,5 2 0-15,0-3-14 0,7-6-23 0,1 1-4 16,5-3-27-16,1-2-24 0,4-5-20 16,0 0-43-16,8-8 18 0,0-2-34 0,-2-1-17 15,2-4-1-15,-3-2-5 0,-1-1 21 0,-1-2 55 16,-4-2 97-16,-2 0 63 0,-3 0 88 0,-3 1 27 16,-5 1 27-16,-2 5-18 0,-2-1 5 0,-4 3 28 15,1 2-84-15,-2-2 67 0,-5 10-79 0,7-10 25 16,-7 10-77-16,7-9 32 0,-7 9-62 0,0 0 32 15,0 0-47-15,0 0 36 0,0 0-45 0,-4 10 1 16,4-10-3-16,-4 16 9 0,3-4-11 0,0 3-1 16,-2-2 4-16,3 5-4 0,0-1-20 0,0 0 21 15,0-2 2-15,0-1-1 0,0 0-2 16,3 0 1-16,-1-3 2 0,-2-1-1 0,0-10-1 16,6 16 4-16,-6-16 0 0,7 9-1 0,-7-9 1 0,0 0 1 15,17 1-2-15,-17-1 1 16,19-9 0-16,-9 1 0 0,4 1-12 0,0-3 12 15,3 1 1-15,-3-2-1 0,0 4-1 0,-1-1 2 16,-2 1 0-16,-1 2 0 0,-10 5 0 0,18-8-2 16,-18 8 2-16,17-2-3 0,-17 2 2 0,14 4 0 15,-14-4-1-15,15 10 2 0,-8-4-24 0,-1 3 28 16,4 0 1-16,-2 1-1 0,1 4-3 0,0-4-5 16,2 4-5-16,1-2-6 0,3 1-5 0,-1-4-30 15,4 1 8-15,1-3-29 0,2 0-12 16,2-4-15-16,1-1-29 0,3-4 7 0,-3 0-11 0,8-5 6 15,2-1 3-15,-2-2 18 0,0-4 19 16,0-1 17-16,-1-2 16 0,-3-2-15 0,0-3 52 16,-2-3-13-16,-1 0 46 0,-2-2-7 0,-1 2 49 15,-3-1 26-15,-4 2 26 0,-4 5 26 0,-1 2 4 16,-4 2-9-16,-3 4-12 0,-2 0-6 0,-1 11-21 16,-1-13-12-16,1 13-9 0,-8-8 33 0,8 8-63 15,0 0 40-15,-27 1-67 0,12 6 56 16,0 2-65-16,-3 0-11 0,1 3 2 0,2 3 8 15,1-1-4-15,0 2-2 0,2 0 1 0,2 0-4 16,5-1-11-16,1-1-4 0,4 0-9 16,0-1-11-16,4-2-17 0,5 0-28 0,1-3-22 15,3 0-23-15,2-2-23 0,3-4 14 0,1 0-13 16,2-4 26-16,2 2 3 0,1-5 47 0,-1 0 25 16,1-2 30-16,-2 1 14 0,-7 2 56 0,2-3 21 15,-6 6 29-15,-11 1 8 0,21-7-28 0,-21 7 14 16,15-4-11-16,-15 4-14 0,0 0-15 0,0 0 2 15,18 5-16-15,-18-5-24 0,3 14 20 0,-3-14-32 16,-3 23 28-16,0-7-30 0,-3 6 24 0,0 3-32 16,-3 7 29-16,-2-3 4 0,0 3-6 0,-2-1-5 15,-2-3-4-15,2 1-5 0,-2-3 1 16,1-2-7-16,3-7 5 0,0 1 29 0,3-7-39 0,1 1 17 16,-1-2-18-16,8-10 35 0,-9 10-38 0,9-10 32 15,0 0-37-15,-9 5 2 16,9-5 2-16,0 0 2 0,-5-12-1 0,5 12 2 15,3-21 1-15,2 1-1 0,1 0-3 0,4-8-5 16,6-2-2-16,-1 1-29 0,3-1 23 0,1-1-35 16,2 2 5-16,2 0-26 0,1 1-21 0,0 3-6 15,3 1-40-15,-1 3 8 0,-1 1-31 0,3 3 17 16,-4 3-23-16,-3 5-271 0,-3 0 145 0</inkml:trace>
  <inkml:trace contextRef="#ctx0" brushRef="#br0" timeOffset="21181">8196 5591 393 0,'5'-12'576'0,"-5"12"-200"0,6-12-65 15,-6 12-108-15,8-8-11 0,-8 8-70 0,0 0 7 16,0 0-59-16,0 0-14 0,0 0-17 0,-5 19-4 16,-2-1 7-16,0 3-4 0,-4 7-12 0,0 5-4 15,-2 4-5-15,-1 1-26 0,-4 11 23 0,-1 3 2 16,2-2-5-16,-4 4 0 0,0-3 0 15,1 1 46-15,-1-2-41 0,1-2 5 0,2 0 5 0,1-10 2 16,3 0 3-16,-1 0 4 0,-1-2 5 16,3-1 8-16,0-2-10 0,-1-1-8 0,2-5-23 15,3 0 24-15,0-4-22 0,4-5 15 0,0-2-32 16,1-1 30-16,0-3-30 0,3 0 28 0,1-12-32 16,0 15 31-16,0-15-24 0,9 12 25 15,-9-12 0-15,22 2-3 0,-4-2-27 0,6-2 21 16,9-4 0-16,3-2-33 0,5-1 45 0,1-2-4 15,13-2-2-15,0 1-1 0,2-3-1 0,1 2-3 16,2 0-4-16,1-1-1 0,2 4-2 16,-4 0 1-16,0-2-1 0,-2 2-15 0,-10 2 12 0,-1 1 51 15,0 1-83-15,-3-1 43 0,-3 2-75 16,-1 0 31-16,-5 0-64 0,-6 2 10 0,-1-1-59 16,-4 1-31-16,-6 2-21 0,-2-3-30 0,-15 4-1 15,22-9-24-15,-22 9-6 0,11-9-222 0,-11 9 75 16</inkml:trace>
  <inkml:trace contextRef="#ctx0" brushRef="#br0" timeOffset="21407">9002 6241 563 0,'-14'-14'443'0,"0"3"-83"0,-3-1-76 0,4 3-40 0,-6 0-27 15,5 1-20-15,-1 4-5 0,2-3-24 16,-2 2-25-16,15 5-17 0,-23-5-14 0,23 5-22 0,-17-6-19 16,17 6-13-16,0 0-18 0,-16-1-5 15,16 1 39-15,0 0-58 0,0 0 41 16,2 15-56-16,8-8 47 0,2 5-58 0,4 0 55 15,2 2-52-15,5 2 49 0,4 2-51 0,-1-1 51 16,0 0-51-16,-1 5 49 0,-1-2-54 0,0 1 51 16,-1 0-58-16,-5 1 55 0,0 2-52 0,-4-1 51 15,-5-3-53-15,-5 3 49 0,-3 2-54 0,-6 0-26 16,-6 4-47-16,-6 3-33 0,-11 5-24 0,-5 1-41 16,-8-3-63-16,-4-2-114 0,-6-2-351 15,0-4-251-15</inkml:trace>
  <inkml:trace contextRef="#ctx0" brushRef="#br0" timeOffset="22595">9974 6301 114 0,'0'0'555'16,"0"0"-193"-16,0 0-52 0,4-10-97 0,-4 10-40 15,0 0-41-15,0 0-5 0,0 0-52 16,0-13 62-16,0 13-45 0,0 0 25 0,0 0-64 0,0 0 41 16,0 0-62-16,0-11 21 0,0 11-42 0,0 0 29 15,5-8-39-15,-5 8 30 0,9-12-36 16,-2 6 33-16,0-3-38 0,2-3 34 0,0 2-38 15,1-1-11-15,-1-2 14 0,-2 1 7 0,0 0 5 16,1 1 0-16,-4 2 6 0,1 0 7 0,-5 9 3 16,4-15-4-16,-4 15-2 0,1-9-2 0,-1 9-5 15,0 0 0-15,-5-10-2 0,5 10 0 0,0 0 0 16,-20 3-3-16,10 3 1 0,0-1 1 16,0 6 0-16,-3 0-1 0,1 3 38 0,0-1-56 15,3 2 52-15,2 1-46 0,0-1 45 16,5 2-50-16,0-1 45 0,2-1-39 0,2 3-6 15,3 0 7-15,2 3-1 0,2 0 3 0,1-2 2 16,3-2 2-16,1 3 0 0,4-1 2 0,-4-3 0 16,0 1 7-16,-1 0-27 0,-1-4 21 0,-2-1 2 15,-3-1-2-15,0 0-1 0,-3-2-1 0,0 1 6 16,-4-10 1-16,3 16 3 0,-3-16-3 0,-10 18 3 16,2-9-2-16,-2-2-1 0,-4 1 3 0,0-1-4 15,-4-4 1-15,0 3-2 0,-1-5-9 0,0-1 1 16,1-1 9-16,-5-3-7 0,3-1-13 0,2-2-19 15,0-2-24-15,2-4-32 0,5 4-49 0,3-2-22 16,3-4-51-16,5 1 13 0,0-2-92 16,7-4-179-16,0 1 90 0</inkml:trace>
  <inkml:trace contextRef="#ctx0" brushRef="#br0" timeOffset="23438">10246 6076 613 0,'17'-11'472'0,"-3"-1"-92"0,-2 4-102 16,-3 4-52-16,-2-3-44 0,-7 7-38 0,13-10-32 15,-13 10-7-15,10-4-37 0,-10 4-18 0,0 0-8 16,14 7-7-16,-10 1-4 0,1 3 1 0,-1 5-7 16,1 6-9-16,-1 5 46 0,1 7-49 0,-1 6 41 15,-3 4-62-15,0 5 1 0,1 15 7 0,-4 2-2 16,1 0 1-16,-1 1 1 0,-1-1 1 0,-2-5-1 16,3 2 0-16,-1-13 42 0,2-2-50 0,-1 1 41 15,1-6-52-15,0-2 1 0,1-4-10 16,0-7 3-16,-2-2 10 0,1-4-4 0,1-5-4 15,0-5 3-15,0-2 6 0,0-12-11 0,-4 15-10 16,4-15-1-16,0 0 2 0,0 0 12 0,-12-4-2 16,7-5 26-16,-2-4-22 0,1-10 31 0,-3-4-19 15,1-7 3-15,-1-3-3 0,3-7-1 0,-2-3-3 16,2-9 5-16,3 8 2 0,1-2 3 0,2 0 9 16,2 7 8-16,0 2 4 0,0 1 35 15,6 5-43-15,-2 2 32 0,0 3-44 16,5 4 41-16,-1 4-56 0,0 3 54 0,2 1-47 15,2 2 34-15,0 1-37 0,4 3 37 0,-3 1-40 16,4 6 36-16,-2-1-38 0,-17 6 39 0,29 1-35 16,-14 5 32-16,3 2-39 0,-4 3-5 0,0 2 15 15,-3 3 2-15,-4 1 1 0,-1 0 1 0,-4-1 2 16,-2 2 0-16,-2 1-4 0,-4 2 8 0,0-1 1 16,-3-1 0-16,-2-1-1 0,-1 0-1 0,0-5 2 15,1-1-9-15,2-2 3 0,1-3 10 0,8-7-2 16,-14 5 2-16,14-5-30 0,0 0 30 0,-14-8 2 15,14 8-2-15,-5-19-2 0,4 7-1 16,2-3 0-16,0-5-3 16,3-1 1-16,4-1 2 15,0 1-12-15,2 1 46 0,-1-1-42 16,1 5 40-16,3-2-54 0,-3 3 47 0,-1 5-38 0,1-2 34 16,-2 3-38-16,1 2 37 0,-9 7-38 0,15-10 37 0,-15 10-39 15,17 0 39-15,-17 0-39 0,18 5 39 0,-18-5-41 0,18 8-5 0,-8-3 17 16,0 3-1-16,-2 2 2 0,-1 0 1 0,2 0 3 15,-4-1 0-15,0 1 0 0,1 0 0 0,-1 0 3 16,-2 0-2-16,0-1 0 0,-3-9 1 0,5 13 0 16,-5-13-13-16,5 11 5 0,-5-11 8 0,4 10 0 15,-4-10-3-15,0 0-22 0,0 0-6 16,0 0-3-16,19 0 9 0,-11-8-3 0,0 1 8 16,3-3 6-16,1-4 4 0,-1 1 2 0,3-1 16 15,-2 4 37-15,-2-1-31 0,-1 1 40 0,-1 5-41 16,-2-3 50-16,-6 8-49 0,13-12 35 0,-13 12-50 15,11-9 37-15,-11 9-43 0,12-7 43 0,-12 7-47 16,0 0 38-16,16-4-42 0,-16 4 38 0,0 0-36 16,22 4 36-16,-22-4-41 0,14 7 40 0,-4 0-40 15,-2-1 6-15,-3 2-9 0,2 0 15 0,-7-8 3 16,7 13 0-16,-7-13 2 0,4 16 1 0,-4-16-2 16,-1 17 2-16,1-17-30 0,-8 17 34 0,3-8-12 15,-1-2-22-15,6-7-32 0,-13 9-68 16,13-9-55-16,0 0-77 0,-22-3-33 15,22 3-217-15,-14-13 12 0</inkml:trace>
  <inkml:trace contextRef="#ctx0" brushRef="#br0" timeOffset="23601.01">10948 6104 601 0,'5'-8'375'0,"3"-1"-103"0,-8 9-55 16,11-12-64-16,-11 12-28 0,13-8-55 0,-13 8 12 15,12-6-17-15,-12 6-5 0,0 0-20 0,19 6-7 16,-19-6-12-16,11 15-10 0,-6-5-32 0,2 2-41 15,-4 5-41-15,0 0-44 0,2 4-28 0,-4 3 9 16,1-4-268-16,-1 3 163 0</inkml:trace>
  <inkml:trace contextRef="#ctx0" brushRef="#br0" timeOffset="24205">11106 6420 101 0,'0'0'344'0,"7"13"-56"16,-7-13-81-16,5 9-15 0,-5-9-45 15,0 0-10-15,0 0-29 0,15 3-8 0,-15-3-19 16,0 0-8-16,10-5-12 0,-10 5-7 0,8-9-15 15,-8 9-3-15,9-11-14 0,-9 11-3 0,9-11-5 16,-9 11 3-16,10-14-15 0,-2 6 6 0,-8 8-4 16,13-12 2-16,-13 12-2 0,15-12 0 0,-15 12 0 15,14-7 2-15,-14 7-1 0,16-6 1 16,-16 6-1-16,16-5-3 0,-16 5 3 0,0 0 3 0,20 0 0 16,-20 0-4-16,13 5-1 0,-13-5-1 15,13 7 2-15,-13-7 0 0,14 10-2 0,-7-2 0 16,-1-1 2-16,3-1-3 0,0 1 2 0,0 1-1 15,2 0-1-15,2-2 1 0,-1 2 2 0,3-5-4 16,-1 2-3-16,2-2 3 0,2-2 0 0,-18-1-3 16,35-1 2-16,-17-2 0 0,3 1-1 0,1-4-1 15,-3-2 2-15,2 0-3 0,-2-2 3 16,-2 1 1-16,-2-2 6 0,-1-1 4 0,-5 3 16 16,1 1 16-16,-2 1 2 0,-2 0 19 0,-6 7-26 15,9-8 15-15,-9 8-28 0,0 0 23 16,0 0-32-16,0 0 36 0,0 0-48 0,0 0 35 15,0 0-33-15,-2 18 4 0,-2-6-5 0,0 4-2 16,1 1 0-16,1 3-3 0,-1 6 2 0,3 3 0 16,-1 1 1-16,1 8 0 0,1 3-2 0,2 1 2 15,-2 2-12-15,3 3 2 0,1-1 9 0,0 3 33 16,0 11-46-16,-1 1 37 0,1-3-31 0,-1-9 3 16,1-2-2-16,-2 1 2 0,3 0 1 0,-2-5 0 15,0-2 0-15,-2 0 0 0,2-5 3 0,0-4-1 16,-3-6-9-16,1-2 10 0,-1-6 2 0,0-4 1 15,-1-2 5-15,0 0 24 0,0-12-2 0,-2 13-2 16,2-13 8-16,-7 6-2 0,7-6 3 16,0 0-3-16,-20-5 2 0,8-4-6 0,-4-3 0 15,-4-9-4-15,0-2-5 0,-2-4-4 0,0-3-3 16,-3-10-1-16,-1 1 38 0,6 3-52 16,2 2 56-16,3-3-70 0,2 0 53 0,2 2-57 15,4 0-7-15,3-1-12 0,3 2-6 0,2-1-21 16,4 2-20-16,4 0-25 0,0 0-35 0,3-1-43 15,3 3-27-15,3-3-49 0,1-2-27 0,8-5-214 16,0 2 29-16</inkml:trace>
  <inkml:trace contextRef="#ctx0" brushRef="#br0" timeOffset="24424">11986 6171 776 0,'7'-12'373'0,"0"-2"-63"0,0 1-76 15,0 1-28-15,-4 2-41 0,3-1-22 0,-1 3-9 16,-1-1-45-16,-4 9 11 0,7-14-19 0,-7 14-10 15,5-10-23-15,-5 10-6 0,0 0-7 0,7-8-7 16,-7 8-2-16,0 0 2 0,6 8-2 0,-6-8-5 16,4 19-1-16,-3-5-5 0,1 4 47 0,-1 1-63 15,-1 7 53-15,0-1-61 0,-1 4 45 16,-1 0-63-16,0 8 18 0,-1-4-3 0,1 1-22 16,-1 0-14-16,-1-7-20 0,4 0-14 0,-1 1-33 15,1-6-34-15,0-2-40 0,1-4-5 16,3-4 0-16,1-2-41 0,-1-2-277 0,-4-8 15 15</inkml:trace>
  <inkml:trace contextRef="#ctx0" brushRef="#br0" timeOffset="24982">12204 6474 48 0,'13'-17'566'0,"-2"0"-139"0,-3 1-61 15,-2 2-19-15,0 0-115 0,-3 2 28 0,-3 3-95 16,0 9 29-16,-3-19-99 0,3 19 42 0,-7-14-70 16,7 14 38-16,-11-9-64 0,11 9 39 0,-19-5-60 15,19 5 39-15,-27 8-58 0,11 2 45 0,-3 2-56 16,2 4 0-16,-3 2-2 0,1 1 7 0,5 2-14 15,0-2-10-15,2-3-5 0,5 3-11 0,0-5-6 16,5-2 4-16,-1 0 3 0,3-12 2 16,5 16-8-16,-5-16-11 0,13 9-23 0,-13-9-2 0,22 0-11 15,-8-5-13-15,6-3 22 16,-2-2 14-16,0-3 25 0,6-4 24 16,-3-2 17-16,-3-1 22 0,1-2 14 0,-1 0 18 0,-2 1 14 15,-3 4 35-15,1 0-36 0,0 1 39 0,-2 1-50 16,-3 5 45-16,-2 0-60 0,0 3 34 0,0-1-63 15,-7 8 47-15,11-9-50 0,-11 9 42 0,0 0-46 16,0 0 42-16,20 4-53 0,-20-4 47 0,10 14-50 16,-6-6 2-16,1 3 4 0,-1 2 1 0,1-1-1 15,0 0-6-15,-1-1-9 0,1 0-5 16,-2 1-21-16,1-4-4 0,-4-8-6 0,6 17-12 16,-6-17-34-16,8 5-29 0,-8-5 4 0,0 0-25 15,14-3 46-15,-14 3-9 0,14-15 41 0,-8 4-5 16,3-4 43-16,0-4-1 0,1-1 28 0,-5-2 10 15,3-9 34-15,-1-1-11 0,0-4 34 0,-2 0-5 16,2-2 18-16,-2 4 24 0,0 0 21 0,-3 8 30 16,2 1 5-16,0 5 2 0,-3 2-4 0,1 6-21 15,-1-1-30-15,0 3-13 0,-1 10-20 16,1-14-11-16,-1 14-14 0,0 0-9 0,0 0-2 16,0 0-7-16,-10 14-4 0,5 1 2 15,-1 5-2-15,-2 3-1 0,-1 9-2 0,-2 2 48 16,-1 2-51-16,-1 4 43 0,2 1-55 0,-3 9-1 15,0-9-8-15,2 0-9 0,2 0-9 0,1-5-17 0,3-2-3 16,0-3 1-16,5-7-14 0,-1-6-33 16,2-2-35-16,2-4-77 0,-2-12 0 0,5 13-131 15,-5-13-208-15,13 4-54 0</inkml:trace>
  <inkml:trace contextRef="#ctx0" brushRef="#br0" timeOffset="25359">12673 6307 67 0,'2'-12'658'0,"-2"12"-201"15,3-16-137-15,-3 16-53 0,4-12-80 0,-4 12-3 16,1-9-65-16,-1 9 3 0,0 0-59 16,0 0 22-16,0 0-51 0,0 0 24 0,0 0-42 0,0 0 29 15,0 0-41-15,-2 9 32 16,2-9-35-16,0 19 43 0,0-19-48 0,1 21 44 16,0-11-45-16,-1 0 3 0,4-1 5 0,-4-9-2 15,5 17 1-15,-5-17 2 0,7 13-2 0,-7-13-2 16,7 8 0-16,-7-8-2 0,0 0-6 0,0 0 27 15,21-7-45-15,-15 1 34 0,3-2-56 0,-4-3 14 16,4-4-27-16,-2-3-4 0,0 0-2 0,-2-5-2 16,2 2 10-16,-2-2 9 0,0-1 12 0,1 3 11 15,-2 1 7-15,1 4 1 0,-2 5 23 0,-2-1 0 16,-1 12 12-16,5-16-10 0,-5 16 16 16,0 0-7-16,0 0 16 0,0 0-2 0,-14 5 1 15,5 4 2-15,0 6 4 0,-2 1 28 0,-1 1-41 16,2 2 28-16,0-1-39 0,1 3 28 0,1-3-39 15,2 1 31-15,2-2-47 0,0-2 13 0,4-1-5 16,0-2-12-16,5-3-16 0,-1-1-32 0,-4-8-50 16,14 10-39-16,-14-10-74 0,23 2 27 0,-9-8-331 15,5-1-25-15</inkml:trace>
  <inkml:trace contextRef="#ctx0" brushRef="#br0" timeOffset="25734">13070 5971 370 0,'4'-11'450'0,"0"0"-111"0,-4 11-74 0,5-15-56 15,-5 15-62-15,3-10-13 0,-3 10-40 16,0 0-6-16,0 0-31 0,0 0 2 0,0 0-25 16,-3 10-1-16,3 1-12 0,-4 4 3 0,2 6-16 15,-1 2 13-15,-2 2-5 0,0 7-3 0,0 3-3 16,1 1 15-16,0-1-16 0,-1 4-3 0,0-3 0 16,-1 0-2-16,3-3-17 0,-2-1 11 0,1-5-20 15,2-2 33-15,-1-3-20 0,-1-4 26 0,2-3-34 16,0-3 31-16,-3 0-19 0,5-12 18 0,-3 11-19 15,3-11 19-15,0 0-21 0,0 0 20 0,0 0-20 16,-4-11 17-16,6 0-9 0,3-3 9 16,4-7 8-16,0-1-12 0,4-2 16 15,4-2-5-15,-1 3-2 0,2-1 0 0,1 3 2 16,0 3 2-16,1 4 3 0,-1 2 1 0,0 2 3 16,1 1-4-16,3 4 31 0,-3 2-35 0,-1 2 47 15,0 1-50-15,-1 2 43 0,1 5-55 0,-1 0 58 16,-3 3-43-16,1 1 54 0,-4 6-58 0,-3-2 60 15,-5 0-55-15,-3 2 49 0,-2 0-58 0,-4 6 7 16,-9 4-9-16,-8 0-2 0,-3-1-6 0,-14 6-40 16,-8-1-35-16,-4 1-43 0,-9-5-99 0,-5-3-101 15,-7 2-406-15,-3-4-252 0</inkml:trace>
  <inkml:trace contextRef="#ctx0" brushRef="#br0" timeOffset="26524">7949 6875 404 0,'4'-10'513'0,"-4"10"-107"0,0 0-131 0,0 0-39 16,0 0-82-16,1-11 1 0,-1 11-60 0,0 0 9 15,-5 7-51-15,5-7 20 0,-9 21-17 16,0-3-8-16,0 2-21 0,-1 10-7 0,-3 2 12 15,2 6-20-15,-6 11 6 0,3 4-30 0,-3 3 35 16,3 1-40-16,-5 2 45 0,4-1-32 0,-2-2 34 16,2 2-34-16,-2-5 42 0,2-5-3 0,2-8 2 15,1-2 44-15,1-2-58 0,2-5 44 0,3 1-57 16,1-10 37-16,1-2-55 0,0-4 55 16,0-2-49-16,4-3 57 0,0-11-56 0,1 16 61 0,-1-16-48 15,12 10 42-15,-12-10-54 0,20 3 44 16,-2-3-49-16,6-6 55 0,3-1-66 0,8 0 2 0,1-2 2 15,1 1 1-15,2-1 7 16,1 1-5-16,0-1 6 0,2 2 1 0,0-1-7 16,-1 3 2-16,2-3 9 0,1 1-2 0,-1 1-14 15,1-1-29-15,-5-1-24 0,3 0-24 0,-1 1-37 16,-4-3-49-16,1 1-59 0,-3-2-51 0,-3 0-368 16,-1-1-185-16</inkml:trace>
  <inkml:trace contextRef="#ctx0" brushRef="#br0" timeOffset="26749">8689 7445 110 0,'0'0'690'0,"-13"-12"-240"0,13 12-136 15,-14-9-51-15,14 9-89 0,-10-9-1 0,10 9-69 16,-8-7 12-16,8 7-64 0,0 0 28 0,-9-5-46 16,9 5 22-16,0 0-42 0,0 0 23 0,0 0-32 15,5 14 31-15,2-6-41 0,-1 3 25 0,3 2-27 16,2-1 34-16,0 5-43 0,-1 0 31 15,0 0-24-15,-1-1 35 0,-1 4-9 0,-3-3 2 16,-1 1-3-16,-4 1-3 0,-4 3-2 0,-4 1-2 16,-3 7 35-16,-7-1-62 0,-3-2-5 0,-7 9-95 15,-4 2-106-15,-3-9-107 0,-4 3-302 16,1-1-162-16</inkml:trace>
  <inkml:trace contextRef="#ctx0" brushRef="#br0" timeOffset="27368">9900 7790 272 0,'0'-12'630'0,"3"-1"-181"0,-3 1-108 0,0 12-79 15,1-17-57-15,-1 17-38 0,0-12-35 0,0 12-29 16,0 0-29-16,0-10-14 0,0 10-13 0,0 0-10 16,-4 10-8-16,4-1-6 0,-2 7-5 0,-2 9 46 15,0 1-59-15,0 9-8 0,-2 4 1 16,1-2 6-16,1 5-2 0,-1-1-5 0,1 1-12 15,0-3-7-15,0 1-12 0,-1-5-13 0,4-7-12 16,-2 0-27-16,2-6-31 0,1-3-23 0,0-5-50 16,0-3-10-16,0-11-32 0,1 10-285 0,-1-10 6 15</inkml:trace>
  <inkml:trace contextRef="#ctx0" brushRef="#br0" timeOffset="27909">9855 7761 261 0,'3'-28'554'16,"-2"5"-173"-16,-1 4-47 0,1 2-114 0,1 4-12 0,-2 2-74 15,0 11 1-15,1-19-67 0,-1 19 14 16,3-8-36-16,-3 8 19 0,0 0-41 16,0 0 25-16,16 5-13 0,-8 2-8 0,2 5-6 15,4 2-4-15,2 2-2 0,3 3 29 0,0 0-48 16,3 1 22-16,1-2-43 0,-1 2 12 0,2-3-42 16,0-4 18-16,-2 0-8 0,-1-5-7 0,0 1-7 15,-1-6-7-15,-2 2 2 0,-18-5 1 0,32 0 8 16,-17-5 7-16,3 0 11 0,-2-4 15 0,-1-3 2 15,-2-1 24-15,-3-2 13 0,0-2 19 0,-1-3 27 16,-4 1-23-16,-1 0 34 0,1 2-18 16,-4 4 22-16,1-2-26 0,-4 4 31 0,1 3-56 15,1 8 28-15,-5-18-46 0,5 18 32 0,-9-10-43 16,9 10 33-16,-18-4-39 0,7 9 33 0,-6 4-3 16,-1-1-14-16,-2 6-3 0,-1 3 8 0,-3 1-24 15,1 0 66-15,0 4-70 0,5-2 21 0,-1-1-58 16,6-2-6-16,0-2-42 0,3 0-33 0,4-3-38 15,1-4 3-15,5-8-3 0,-4 12 21 0,4-12-29 16,0 0 37-16,0 0-7 0,0 0 47 16,28-7 3-16,-14-2 70 0,1-3 8 0,3-1 81 15,-2-4 10-15,1-4 65 0,-2 6-9 16,0-3 12-16,-2 1 7 0,-2 2-34 0,1 0 40 16,-6 4-51-16,4-1 37 0,-5 5-52 0,-5 7 5 15,9-12-48-15,-9 12 26 0,8-11-48 0,-8 11 27 16,0 0-43-16,0 0 35 0,0 0-45 0,0 0 37 15,14 8-6-15,-14-8-4 0,5 21-8 0,-5-4-1 16,3 1-3-16,-2 5 39 0,2-1-54 0,-1 6 50 16,-2-3-56-16,0 4-1 0,3 0-4 0,-3-1-12 15,1-1-10-15,0 2-8 0,3-3-24 0,-3-1-24 16,2-1-29-16,1-5-21 0,0-3-38 0,1-3 12 16,0-3-27-16,-5-10-5 0,14 8-13 0,-14-8-206 15,18-4 172-15</inkml:trace>
  <inkml:trace contextRef="#ctx0" brushRef="#br0" timeOffset="28253">10497 7936 386 0,'10'-19'421'0,"3"1"-79"16,-4 1-39-16,-1 0-57 0,-2 2-28 16,-1 6-25-16,0-1-24 0,-5 10-33 0,8-15-18 15,-8 15-33-15,6-13-51 0,-6 13 26 0,0 0-14 16,4-8-9-16,-4 8-9 0,0 0-4 0,0 0 42 16,5 13-70-16,-5-13 51 0,0 24-50 0,2-8 45 15,-2 1-57-15,2 1 2 0,-1 1 6 0,3 2-1 16,-1-1-4-16,2-1 2 0,-1-3 1 0,-1-1 1 15,3-1 0-15,1-3 2 0,-2-2 4 0,2-1-1 16,-7-8 2-16,11 9 0 0,-11-9-10 16,0 0 2-16,23-3 13 0,-11-5-6 0,-1 0 1 15,2-6 5-15,1-3 41 0,-2 1-51 0,0-2 47 16,0 1-47-16,-2-1 49 0,0 0-47 0,-2 5 56 16,-2 1-52-16,-1 4 52 0,1-1-61 0,-6 9 46 15,7-12-51-15,-7 12 42 0,0 0-52 0,0 0 56 16,0 0-54-16,4 15 58 0,-4-1-54 0,-4 6 1 15,0 3 4-15,-3 10 0 0,-1 1 4 0,0 2-4 16,1 2 19-16,-2 3-34 0,1-5-19 0,2 4-15 16,-1-4-34-16,2 2-61 0,4-12-77 15,1 1-73-15,3-5-317 0,0-5-155 16</inkml:trace>
  <inkml:trace contextRef="#ctx0" brushRef="#br0" timeOffset="28547">11365 7611 563 0,'5'-12'480'16,"-5"0"-151"-16,0 12-60 0,-9-12-88 0,9 12-7 15,-18-5-64-15,18 5 4 0,-31 2-50 16,9 2-12-16,1 3 8 0,0 2 0 0,-1 1-14 0,0 5-1 16,1 3-10-16,3 0-8 0,2 6-3 0,3-1 26 15,0 3-45-15,4-3 33 0,1 6-26 16,3 3 19-16,0-6-32 0,3 0-8 0,2 2 3 0,0-2-9 15,2 1 5-15,1-3 17 16,-1 1-33-16,2 1 31 0,0-3-2 0,-1-3 0 16,-1 0-3-16,1-3 0 0,-2-1 3 0,-1-4-4 15,1 2 2-15,-1-4-1 0,0-10 2 0,-1 18-11 16,1-18 1-16,-5 14 8 0,5-14-5 0,-12 8-12 16,12-8-3-16,0 0-27 0,-23 1-26 0,23-1-38 15,-21-8-47-15,9 1-15 0,2-1-50 0,-2-3-4 16,5-2-259-16,0 1 64 0</inkml:trace>
  <inkml:trace contextRef="#ctx0" brushRef="#br0" timeOffset="29062">11601 7689 97 0,'0'0'484'16,"0"0"-176"-16,0 0-73 0,0 0-53 0,0 0-24 15,0 0-35-15,-4 14-7 0,-5-5-22 0,-5 4-8 16,3 3-11-16,-3 0-12 0,-2 5-7 0,1 3-5 16,2 1-9-16,0 1-1 0,2 3-10 0,1-3-11 15,3-1-12-15,3 0 9 0,-2 0-14 0,6-1 19 16,1 1-21-16,4-5 12 0,0 1-13 0,3-4 14 16,4 0-27-16,2-4 21 0,1-2-8 0,3-3 19 15,-1-6-1-15,2-1-14 0,5-3-2 16,0-5-2-16,3-2 0 0,0-7 1 0,1-2-4 15,-2 1 1-15,-2-7 1 0,-2 0 0 0,-4-3 7 16,-1-5-9-16,-1-1 1 0,-4-1 5 0,-4-1 9 16,-1-1-12-16,-5 1-11 0,-2 7 13 0,-1 0-3 15,-4 3 25-15,-3 3-22 0,-2 2 22 0,-4 3-24 16,0 4 19-16,-4 4-18 0,4 3 11 16,-3 2-24-16,17 4 34 0,-31 0-31 0,16 4 31 15,-1-1-29-15,3 4 22 0,0 1-4 0,3 0-5 16,1 2-6-16,3-1 7 0,2 2-2 0,1 0-3 15,4 0 2-15,2 4-8 0,1-1 35 0,3 3-34 16,1 1 33-16,1 1-34 0,4 2 22 16,-2-4-25-16,0 2 22 0,4 6-24 0,-5-6-4 15,3 1 10-15,-3 1 0 0,2 0 1 0,-2-3 0 16,-1 1 2-16,0 3-3 0,-3-3-7 0,4 0 13 16,-3 0-1-16,-1-2-1 0,1-4 0 0,-1 0-5 15,0 1-13-15,-2-4-16 0,1 0-28 0,2-2-30 16,-7-8-57-16,12 11-13 0,-12-11-47 0,13 4-67 15,-13-4-188-15,22-1 106 0</inkml:trace>
  <inkml:trace contextRef="#ctx0" brushRef="#br0" timeOffset="29397.03">12412 7700 90 0,'4'-10'700'0,"-4"10"-250"15,4-16-105-15,-4 16-87 0,1-9-55 0,-1 9-41 16,0 0-27-16,-2-8-21 0,2 8-17 0,0 0-17 16,0 0 5-16,-17 7-28 0,10 1-10 0,-2 3-15 15,-2 6-6-15,-4 7 48 0,0 1-64 0,-2 1 52 16,2 3-64-16,-3 3 49 0,4 0-54 0,-3 2 0 16,6-3 7-16,-2 3-4 0,4-1 0 15,2-1 1-15,4-6-3 0,1-1 2 0,4 0 3 16,0 0 1-16,5-5-7 0,0 2 5 0,4-5 6 15,3-3-21-15,1-2 17 0,4-2 0 0,3-2 5 16,3-4-1-16,1-1-2 0,6-3-6 0,5-4-8 16,1-2-13-16,1-1-12 0,0-1-17 0,-2 1-20 15,0-1-27-15,-2 2-31 0,-3-1-60 16,-8 0-2-16,-2 1-91 0,-7 2-268 16,-1 1-63-16</inkml:trace>
  <inkml:trace contextRef="#ctx0" brushRef="#br0" timeOffset="30398">7846 7965 99 0,'0'0'421'16,"-4"-8"-145"-16,4 8-65 0,0 0-43 0,-4-12-22 15,4 12-29-15,0 0-14 0,-3-10-13 0,3 10 2 16,0 0-8-16,0 0-12 0,0-10-13 0,0 10-12 16,0 0-11-16,0 0-9 0,0 0-5 0,0 0-14 15,0 0 9-15,0 0 0 0,0 0 4 16,0 0-6-16,-1 14 7 0,1-3-6 0,0 3 7 16,-1 5-3-16,-1 6 19 0,0 9-14 0,-1 2 18 15,-1 5-19-15,0 0 24 0,0 2-36 0,0 2 34 16,0-1-20-16,0 3 31 0,0-4-18 15,3 1 40-15,-2-2-48 0,-1 1-9 0,3-3 0 16,-3-1-4-16,3-4-6 0,1-5 0 0,0-2-4 16,0-3-1-16,0 1 0 0,0-9-33 0,4 0 27 15,-3-2 9-15,2-1-32 0,-1-4 25 16,2 0-24-16,4-1 42 0,0-2-34 0,4-1 34 16,2-2-36-16,7-4 36 0,3-3-3 0,4-1-4 15,9-1-3-15,2-3-1 0,3-4-2 0,1 0-3 16,12 2 45-16,-10-1-54 0,2 3 42 0,-1-1-49 15,3 1 40-15,-6 3-60 0,2-1 39 0,-6 0-53 16,-1 4 20-16,-8 0-34 0,-3 1-13 0,-1 0-13 16,-6 2-10-16,-3 0-17 0,-17-1-10 0,25 4 4 15,-25-4-26-15,21 5 24 0,-21-5-36 0,11 7 3 16,-11-7-33-16,10 5-24 0,-10-5-148 0,0 0 233 16</inkml:trace>
  <inkml:trace contextRef="#ctx0" brushRef="#br0" timeOffset="30613.03">8570 8690 482 0,'0'0'463'0,"-12"-8"-134"0,12 8-34 0,-10-6-101 15,10 6-14-15,0 0-60 0,-14-8 1 0,14 8-49 16,0 0 4-16,0 0-36 0,-11-3 13 0,11 3-30 16,0 0 27-16,0 0-28 0,0 0 25 0,2 16-44 15,3-8 8-15,3 1-1 0,2 3-2 0,2 2 0 16,1 4-3-16,0-2 0 0,3 8-1 0,0-1 0 15,-1 0-26-15,-1 4 28 0,-3 0-25 0,-1 2 29 16,-6 2-33-16,-1-2-10 0,-6 0-75 16,-3 5-110-16,-4 0-99 0,-6-3-233 0,-3 2-55 15</inkml:trace>
  <inkml:trace contextRef="#ctx0" brushRef="#br0" timeOffset="33921">9951 8915 146 0,'0'0'368'0,"-2"-12"-58"16,2 12-68-16,0-12-23 0,0 12-18 0,-2-13-48 15,2 13 2-15,0 0-10 0,0-12-22 0,0 12-30 16,0 0-24-16,0 0-15 0,-1-9-8 0,1 9-13 16,0 0-4-16,0 0-6 0,-5 10-19 0,3 1 14 15,-2 5-22-15,-1 5 21 0,1 3-33 0,-3 1 30 16,2 5-20-16,-4 2 22 0,4-1-26 16,-1 2 13-16,1-4-32 0,1-2-25 0,-1-4-34 15,2 1-53-15,2-3-9 0,1-3-54 16,-1-6 7-16,1-1-270 0,0-11 98 0</inkml:trace>
  <inkml:trace contextRef="#ctx0" brushRef="#br0" timeOffset="34266">9783 8837 539 0,'-9'-16'374'0,"-3"2"-100"0,2 1-52 15,1 2-48-15,1 3-44 0,1 1-31 0,-1-1-20 16,8 8-15-16,-9-11 0 0,9 11-14 0,-8-9-10 15,8 9-9-15,0 0-6 0,0 0-4 0,8-10-3 16,-8 10-8-16,24-4 2 0,-3 2-2 16,6 2 2-16,2 2-7 0,10 0 1 15,1 1 1-15,1 1-1 0,0 2-4 0,-1 2 2 16,-2 0-7-16,-1 3 0 0,-2-1 9 0,-5 3-18 16,-2-1 18-16,-2 3-6 0,-7-1 10 0,-5 0-12 15,-1 2 6-15,-6 2-5 0,-3 0 15 0,-2-1-11 16,-6 7 19-16,-3-2-12 0,-5 7 22 0,-2-2-19 15,-4 4 24-15,-3-3-30 0,-1 2 31 0,-3-1-2 16,-3 5-5-16,-3 3-7 0,4-10-6 0,-3 6-5 16,3-6-3-16,1 2 27 0,-1-3-37 0,3 1-2 15,0-3 1-15,1 2-13 0,6-1-30 16,-2-3-66-16,9-5-43 0,1 0-65 0,1-5-39 16,6-2-275-16,2-10-19 0</inkml:trace>
  <inkml:trace contextRef="#ctx0" brushRef="#br0" timeOffset="34873">10475 9072 147 0,'0'0'519'0,"-2"-11"-162"0,2 11-86 16,-4-10-52-16,4 10-66 0,-8-10-21 0,8 10-34 16,-11-7-8-16,11 7-26 0,-15-6-2 0,15 6-22 15,-16 3-2-15,16-3-40 0,-19 8 34 16,5-1-10-16,1 5 8 0,-1 2-20 0,1 3 8 16,-3 5-17-16,1 2 11 0,0 1-13 0,4 1 11 15,-1 2-6-15,1-2 3 0,4-5 2 0,1 1-8 16,2-3 0-16,1-2-4 0,3-2 20 0,4-1-19 15,0-2 12-15,4-1-10 0,1-5 8 0,2-1-10 16,-11-5 1-16,31 1-1 0,-12-4 7 0,4-5-3 16,3-4-2-16,-1-5-9 0,-2 0 17 0,-1-2-19 15,-2-3 41-15,-2-2-3 0,-2-2 39 16,-1 2-32-16,-5-1 42 0,-1 5-40 16,-1 1 53-16,-2 4 0 0,-1 1 11 0,-1 5-3 0,1-1-16 15,-5 10-17-15,4-16-18 0,-4 16-14 16,5-8-9-16,-5 8-5 0,0 0 0 0,0 0-3 15,0 0-6-15,5 15-4 0,-6-6 0 0,1 6-8 16,-2 2-1-16,0 0-28 0,0 1-26 0,0 1-16 16,1 2-10-16,1-4-17 0,0 1-12 15,4-3-32-15,-1-3-34 0,1 1-42 0,3-7-59 16,-7-6 3-16,14 6-234 0,-14-6 15 0</inkml:trace>
  <inkml:trace contextRef="#ctx0" brushRef="#br0" timeOffset="35549">10846 8885 542 0,'7'-28'454'0,"-2"4"-32"0,-1 2-124 0,0 8 1 16,-1 0-104-16,-2 3 6 0,-1 11-89 0,4-16 14 16,-4 16-70-16,0 0 30 0,0 0-59 0,0 0 37 15,0 0-57-15,-7 12-8 0,5 3-1 16,-3 8 9-16,-2 2-7 0,0 8 4 0,-1 1-3 16,2 1-13-16,-1 0-3 0,-2 2-9 0,3-3-12 15,2 0-6-15,0-6-13 0,2-3 5 0,-1 0 3 16,2-2 7-16,-2-6-1 0,3-2-2 0,0-3 8 15,-1-3 11-15,1-9 3 0,-2 20 10 0,2-20 1 16,-3 12 3-16,3-12-4 0,0 0 11 16,-1 10-5-16,1-10 8 0,0 0 13 0,0 0 4 15,0 0-14-15,0 0-4 0,0 0-2 0,0 0 2 16,0 0-1-16,0 0-2 0,0 0-1 0,18-2 0 16,-18 2-1-16,21-8 0 0,-8 2-10 0,4 2 0 15,2-4-6-15,1 0-19 0,3 1-7 0,-2-1 0 16,2 0-14-16,0 1 11 0,1-2 4 0,-2 4 6 15,1-4-8-15,-2 1 22 0,1 0-8 0,-4 1 19 16,1-3-7-16,-5 2 10 0,-1 0-4 0,-1 0 18 16,-6-1-6-16,3 2 13 0,-3-1 0 15,-6 8 16-15,4-17 5 0,-4 17 6 16,1-17 10-16,-1 17-4 0,-3-16 14 0,3 16-49 16,-8-17 40-16,2 9-23 0,6 8 16 0,-12-10-26 15,12 10 14-15,-16-7-23 0,16 7 14 0,-20 0-17 16,20 0 16-16,-28 8-20 0,10-1 22 0,2 3-26 15,-1 1 15-15,0 3 1 0,2-2-9 0,0 4-3 16,1 0 8-16,2 1-1 0,1 0 1 0,2-1-9 16,2-1 2-16,2-1 15 0,3-2-21 0,-1 2 3 15,3-14 2-15,3 17-1 0,-3-17 2 0,6 16 7 16,-6-16-16-16,14 8 2 0,-14-8 9 0,17 2 5 16,-17-2-3-16,21-2-7 0,-8-4 2 0,0-2 3 15,0 0-19-15,1-3 21 0,-1-2-17 16,-2 1 21-16,-2-1-14 0,0 2 31 0,-4-1-16 15,2 2 46-15,-2 2-12 0,-5 8 16 16,6-14-6-16,-6 14-3 0,10-11-9 0,-10 11-8 16,4-9-11-16,-4 9 2 0,0 0-12 0,0 0-3 15,0 0-3-15,0 0-1 0,0 0-1 0,4 10-3 16,-4-10 1-16,-1 20-11 0,1-20-1 0,-2 21 1 16,1-6-11-16,1-1-23 0,0-1-17 0,0 3-34 15,3-3-33-15,-1-1-45 0,-1 2-8 0,5-4-75 16,-6-10 3-16,11 10-248 0,-11-10 42 0</inkml:trace>
  <inkml:trace contextRef="#ctx0" brushRef="#br0" timeOffset="35978">11436 8777 381 0,'5'-17'585'0,"-1"1"-185"16,1 6-60-16,-2 0-118 0,-3 10-3 0,4-16-88 15,-4 16 16-15,0 0-74 0,3-8 31 0,-3 8-76 16,0 0 45-16,0 11-58 0,-3 0-3 15,-1 6-1-15,1 2-3 0,-1 6-2 0,2 2-1 16,-3 6-1-16,1 2-1 0,-1 2-1 0,0-3 0 16,0 3 0-16,1-1 3 0,-2-2-5 0,4-8-12 15,-2 1 9-15,0-4-8 0,4-3 9 0,-5-3 1 16,4-4 1-16,0-2 2 0,1-11-2 0,-3 18 2 16,3-18-1-16,0 0-2 0,-2 10 7 15,2-10-12-15,0 0 1 0,5-7-1 0,-5 7 3 16,8-16-2-16,0 3 1 0,3-3 1 0,0 4 1 15,0-2 0-15,1-1 1 0,1 3 0 0,-3 2-1 16,2 1-7-16,-1 2 2 0,-2 0 7 0,-9 7 2 16,18-6-2-16,-18 6 1 0,17 0 1 0,-17 0-1 15,16 5-2-15,-16-5 3 0,15 10 1 0,-6-3-3 16,-4 3 0-16,1-2-25 0,-4 3 21 0,1 0 10 16,-2-2-5-16,-2 1 7 0,-2 1-4 15,-1 5 1-15,-5-2-2 0,-1 1 0 16,-3-2-1-16,-2 2 6 0,-2-1-7 0,0-2-1 15,-3 1-11-15,1-4-28 0,0-1-31 0,5-1-49 16,-1-4-64-16,15-3-26 0,-21 2-83 0,21-2-232 16,-16-2-8-16</inkml:trace>
  <inkml:trace contextRef="#ctx0" brushRef="#br0" timeOffset="36448">11832 9065 78 0,'0'0'463'0,"9"-9"-160"0,-9 9-65 16,5-7-42-16,-5 7-14 0,0 0-35 0,2-13-15 16,-2 13 0-16,0 0-17 0,-4-9-12 0,4 9-4 15,0 0-13-15,0 0-15 0,-12-3-16 0,12 3-9 16,-15 2-10-16,15-2-6 0,-17 9-6 0,7-3-6 15,0 3-2-15,0-1-5 0,-2 3-2 0,1 3-2 16,-1 2-9-16,2-1-2 0,1 2 10 0,1-2 0 16,1-1-4-16,2 0-2 0,1 1 3 0,1-1-1 15,3-3-2-15,3 0 0 0,-1-1 22 16,2-1-29-16,5-2 21 0,0-1-36 0,-9-6 29 16,22 7-28-16,-22-7 4 0,24-3-2 0,-7-1-4 15,2-4 3-15,-4 1 5 0,4-3 4 0,-3-3 1 16,0 2 8-16,-3-3-16 0,2 1 28 0,-4-1 7 15,-1-1 8-15,0 3-4 0,-2 3 6 0,-3-3 13 16,1 4-8-16,-6 8-6 0,9-12 6 16,-9 12-9-16,8-9-6 0,-8 9-1 0,0 0-6 15,0 0-2-15,0 0 1 0,0 0-4 0,0 0-1 16,6 9-49-16,-6-9 44 0,0 17-1 0,0-17-16 16,0 17-11-16,0-17-36 0,0 20-30 0,3-9-24 15,2-3-39-15,1 1-8 0,1-1-40 16,-7-8 48-16,18 9-82 0,-18-9-202 0,21 2 142 0</inkml:trace>
  <inkml:trace contextRef="#ctx0" brushRef="#br0" timeOffset="36846">12200 9068 447 0,'9'-12'460'0,"-4"-1"-55"0,2 4-103 0,-5-1-44 16,-2 10-40-16,5-16-38 0,-5 16-32 0,4-14-20 16,-4 14-33-16,3-8-24 0,-3 8-16 0,0 0-13 15,4-8-7-15,-4 8-9 0,0 0-2 0,0 0-6 16,15 7-5-16,-15-7-10 0,13 13 8 15,-3-3-7-15,0 1 3 0,-1 2-2 0,3 1-3 16,-1 1-4-16,-3-3-8 0,1 5-1 16,-2-6 0-16,-3 4 1 0,0-5 1 0,-1 3 4 15,-3-2-1-15,-3-1-7 0,-1 2 12 0,0-2-4 16,-6 0 6-16,1 1-1 0,-4-3 0 0,-2-1 1 16,2-2 0-16,-3-3-1 0,16-2-2 0,-27 1-4 15,11-4 1-15,3-2-4 0,0-3-12 0,0-2 3 16,0-4-6-16,4-3-2 0,0 0-4 0,4-3-2 15,1-1 0-15,3 2 1 0,1-1 9 0,3 1 4 16,-1 2 3-16,2 0-6 0,-1 5 6 0,0-2 7 16,0 4 7-16,-3 10-6 0,4-14 3 0,-4 14 3 15,0 0 7-15,0 0-5 0,0 0 5 16,0 0-1-16,0 0-22 0,0 0 36 0,-13 14-46 16,9-3 40-16,-5 5-24 0,0 2 28 15,-1 3-6-15,1-2-5 0,0 3 3 0,-1 4-4 16,1-3-1-16,1-2 0 0,-1 3 0 0,3-2-4 15,1-1-11-15,1-4-57 0,3 0-3 0,2-3-42 16,3 0-42-16,0-6-45 0,3 0 24 0,-7-8-97 16,21 7-177-16,-21-7 129 0</inkml:trace>
  <inkml:trace contextRef="#ctx0" brushRef="#br0" timeOffset="37172">12577 9053 228 0,'0'0'490'0,"17"-11"-144"0,-17 11-80 0,10-6-70 15,-10 6-51-15,0 0-32 0,13-5-18 0,-13 5-26 0,0 0-11 16,0 0-11-16,10 5-4 0,-10-5-24 16,4 12 8-16,-4-12-8 0,5 14 7 15,-5-14-5-15,6 18-9 0,1-9-4 0,-3-1-3 16,1 1-2-16,0-1 3 0,0-1 0 0,-5-7 0 16,15 11-7-16,-15-11-11 0,13 7 17 0,-13-7-3 15,20 0 10-15,-20 0-12 0,23-7 2 0,-10 0-6 16,1-1 9-16,-1-4-7 0,0-2 8 0,0-2-9 15,-3-1 9-15,-2 0-14 0,-2 0 40 0,-2 0 22 16,0 3 7-16,-3 2 1 0,-2 0-3 16,1 12-8-16,-4-16-9 0,4 16-7 0,-13-9-2 15,13 9-4-15,-19-2-4 0,19 2-5 0,-27 10-3 16,9 2 3-16,0 0-11 0,-2 5-1 0,1 4-2 16,3 0-1-16,1 1-26 0,3-2 23 0,3 2-10 15,2 2-23-15,-1-1-43 0,4 3-92 0,-1 1-60 16,3-1-29-16,-2 0-335 0,-1-1-125 0</inkml:trace>
  <inkml:trace contextRef="#ctx0" brushRef="#br0" timeOffset="37469">11320 9706 226 0,'-19'4'665'0,"3"0"-195"0,16-4-118 16,-24 4-73-16,24-4-61 0,-16 6-42 0,16-6-37 16,0 0-32-16,0 0-24 0,0 0-3 0,0 0-10 15,25 2-5-15,3-4-11 0,14-4-7 0,8 2 1 16,15-3-3-16,9-1 45 0,7-1-60 0,6-1 35 16,6-1-60-16,3 0 55 0,2 1-60 0,-2-2 44 15,0 2-55-15,0 0 59 0,-5 1-67 16,-6-1 46-16,-2 2-58 0,-5 0 28 0,-6 1-82 15,-8-1 21-15,-16 3-90 0,-2 1 21 16,-6-1-47-16,-4 2-32 0,-8-2-59 0,-4 1-24 16,0-3-290-16,-3 1-119 0</inkml:trace>
  <inkml:trace contextRef="#ctx0" brushRef="#br0" timeOffset="37703">13510 9106 19 0,'0'0'832'0,"5"-9"-276"0,-5 9-150 0,0 0-33 15,5-12-127-15,-5 12-63 0,0 0-45 0,6-9-26 16,-6 9-24-16,8-8-16 0,-8 8-15 0,13-7-11 16,0 3-9-16,0-2-10 0,4 3-7 0,7-3-3 15,1 0-2-15,1 2-5 0,-1-1-34 16,2 2-30-16,-3-2-29 0,-1 1-33 0,-1-1-52 15,-3 2-35-15,-3-3-103 0,-4-1-4 0,-1 3-264 16,-4-3-96-16</inkml:trace>
  <inkml:trace contextRef="#ctx0" brushRef="#br0" timeOffset="37920">13805 8843 265 0,'0'0'676'0,"-10"-11"-124"0,10 11-198 0,-8-8-15 15,8 8-123-15,0 0 3 0,-10-9-110 0,10 9 26 16,0 0-76-16,0 0-11 0,0 0-10 0,0 0-6 15,0 0-5-15,-3 13-9 0,7-6 0 0,1 2-7 16,3 5-1-16,2 2-1 0,2 2 0 0,-2 1-2 16,3 0-2-16,-3 0 1 0,0 1-2 0,0 1 0 15,-2-1-2-15,-1 2 5 0,-3-1-9 0,-3-1 4 16,-2 1 2-16,-6 2-7 0,-6 4 5 16,-6 1-5-16,-4-2 16 0,-1-2-91 15,-6 1-25-15,-8 3-108 0,6-7-94 0,-4-1-436 0,2-4-267 16</inkml:trace>
  <inkml:trace contextRef="#ctx0" brushRef="#br0" timeOffset="38734">14440 8877 274 0,'0'-10'774'0,"0"10"-287"16,-5-17-75-16,5 17-137 0,-5-17-9 0,5 17-115 15,-6-8 9-15,6 8-77 0,0 0 29 0,0 0-70 16,-13 3 38-16,13-3-63 0,-9 19-3 0,6-2-1 16,2 1-6-16,1 6-2 0,0 2 0 0,4-2-2 15,4 3-6-15,1 2 0 0,0-2 1 16,3-1-1-16,0-1 3 0,2-6 1 0,-1-3-1 16,1-1-4-16,2-4-4 0,1-2-6 0,-2-3-6 15,2-3-4-15,-17-3-3 0,29-2-14 16,-12-3 8-16,-1-2 2 0,0-5-1 0,-1-3 15 0,-1-2 2 15,-5 0 4-15,1-2 0 0,-2 0 4 0,0-1 5 16,-3 6 6-16,0-1 7 0,-3 2 1 16,2 2 8-16,-2 3 5 0,-2 8-8 0,2-15-4 15,-2 15-1-15,0 0 17 0,3-11-26 0,-3 11 2 16,0 0 2-16,0 0-6 0,-3 15-2 0,3-15 2 16,-1 19-8-16,2-9 10 0,-1 5-8 0,3-1 7 15,-1 0 1-15,1 1 0 0,2-1 2 0,1-2 6 16,2 1-7-16,0-4 3 0,1 1 3 0,1-3 3 15,0-4 2-15,-10-3-4 0,24 4 8 16,-24-4-4-16,30-7 1 0,-12-2-2 16,-1-4 0-16,5-5 2 0,-4-2 2 0,0-2 4 15,-4-5 0-15,1-2 2 0,-2-2-8 0,-3-2 47 16,-3 0-56-16,-2-1 44 0,-4 6-53 0,-1 3 44 16,-1-1-51-16,-3 6 47 0,-4-2-62 0,-2 4 53 15,-1 3-53-15,-6 5 49 0,0 2-52 0,0 4 45 16,0 2-54-16,-4 4 37 0,0 2-69 0,0 3 25 15,2 1-61-15,0 5 26 0,5 3-47 0,1 1-20 16,4 4-25-16,0 0-15 0,8 3-54 0,2 0 27 16,2 0-29-16,3 0-38 0,8 3-184 0,2-3 106 15</inkml:trace>
  <inkml:trace contextRef="#ctx0" brushRef="#br0" timeOffset="39065">15042 9068 174 0,'18'0'436'0,"1"-3"-133"0,0-2-60 0,1-2 4 16,-3-4-52-16,-1 1-22 0,-1-3-8 0,-3 1-19 15,-1-2 0-15,-2 2-5 0,-4-2-1 0,0 0 34 16,-1 3-71-16,-3 1 50 0,-1 10-71 0,3-18 33 16,-3 18-63-16,-4-15 35 0,4 15-66 0,-4-13 46 15,4 13-60-15,0 0 45 0,-16-2-58 0,16 2 2 16,-14 7 3-16,6 2-3 0,-3 1-1 0,0 5 5 16,2 2-2-16,0 2-2 0,2 1 3 0,2-1-7 15,-2 0 2-15,4 1 6 0,2-3 0 0,1-2 2 16,1 1-2-16,2-1 2 0,2-1 0 15,2-2-3-15,3-1 52 0,-4-4-57 0,6-2 47 16,-12-5-52-16,24 4 49 0,-24-4-62 16,31-5 15-16,-12-5-1 0,-1 1 2 0,0-5 0 15,1-4 2-15,-4 1 5 0,-2-1-6 0,-2-3 3 16,-3 2 1-16,-1-2-1 0,-6 4 1 0,-1 2-14 16,-3 0 42-16,-5-2-65 0,-3 1 36 0,0 4-62 15,-2 4 41-15,-1 1-59 0,0 2-6 0,0 3-27 16,14 2-21-16,-21-4-31 0,21 4-30 0,0 0-43 15,-19 1-16-15,19-1-315 0,0 0-96 0</inkml:trace>
  <inkml:trace contextRef="#ctx0" brushRef="#br0" timeOffset="39343.01">15465 8900 302 0,'0'0'441'16,"27"3"-131"-16,-27-3-74 0,20 3-47 15,-20-3-46-15,18 5-14 0,-18-5-22 0,13 8-5 16,-13-8-33-16,15 13 15 0,-8-4-32 0,-2-1 6 15,-1 2-26-15,0 0 9 0,-1 2-22 0,1 0 11 16,1-2-21-16,-1 3 14 0,0-2-33 0,-1 1 36 16,-1-2-26-16,3-1 14 0,-5-9-18 0,4 17 18 15,-4-17-19-15,4 10 22 0,-4-10-1 16,0 0 13-16,6 12 38 0,-6-12-11 0,0 0-17 0,0 0 9 16,0 0-6-16,-1-15 0 0,1 15-9 0,-5-21-8 15,5 8-3-15,-3-4-8 0,2-4-1 16,4 0-10-16,-2-4-12 0,5 2-24 0,-1 0 24 15,3-2-66-15,4-1-56 0,2 2-59 16,0-1-37-16,4 1-26 0,1 2 9 0,-1 1 12 16,2 1-207-16,-2-1 150 0</inkml:trace>
  <inkml:trace contextRef="#ctx0" brushRef="#br0" timeOffset="39531">15878 8574 549 0,'6'-13'425'0,"-1"2"-62"16,0 0-56-16,-1-2-47 0,-1 4-12 0,-3 9-12 15,4-18-17-15,-4 18-45 0,2-13-21 16,-2 13-29-16,3-10-23 0,-3 10-25 0,0 0-19 0,0 0-20 15,0 0-1-15,0 0-4 0,0 0-6 0,5 7 40 16,-4 6-64-16,1 2 49 0,-1 6-56 16,1 4 52-16,2 0-54 0,-1 11 46 0,-1-3-57 15,-2 3 52-15,3 1-52 0,-3 1-5 0,0-1-36 16,-3 1-26-16,1-1-34 0,0-3-15 16,-4 0-46-16,2-8-58 0,-1-1-55 0,0-3-113 15,0-5-194-15,2-1-131 0</inkml:trace>
  <inkml:trace contextRef="#ctx0" brushRef="#br0" timeOffset="40407">14819 8026 422 0,'5'-23'433'0,"1"2"-90"0,-2 1-53 0,-3 3-70 16,3 3-29-16,-3 0-49 0,-2 2-17 0,-2 1-24 15,-1 0-20-15,-3 3-13 0,1 1-6 0,-3 0-12 16,9 7-7-16,-26-4-8 0,8 5-5 0,-2 3-49 16,-3 4 51-16,-3 5-5 0,-1 3-6 0,3 3-5 15,2 3-2-15,1 3-4 0,2 0-36 16,3 3 39-16,6-1-36 0,2 3 36 0,3-5-29 0,6-1 30 16,5 3-30-16,4 1 32 0,4 1-32 15,2-4 31-15,4 0-30 0,1-1 29 16,2 0-30-16,1-5 33 0,-2 0-34 0,1-2 33 15,-6-3-4-15,-4-2-3 0,-2-2 0 0,-1 0-4 16,-2-1 3-16,-3-1-1 0,-5-8-2 0,0 16-10 16,-5-6 7-16,-3-2 2 0,-6 4-3 0,-1 0 2 15,-5-2 0-15,-2-1 0 0,0 0-1 0,-1-1-2 16,-1-1 3-16,2-1-21 0,2-1-33 0,3-2-12 16,17-3-33-16,-23 1-80 0,23-1-49 0,-10-5-63 15,10 5-253-15,1-11-36 0</inkml:trace>
  <inkml:trace contextRef="#ctx0" brushRef="#br0" timeOffset="40796.99">15181 8175 397 0,'18'-14'266'0,"-1"1"-52"0,-2-4-74 0,-2 0-11 0,2-2-41 16,-4-1 19-16,-1 2 1 0,-1-4-6 0,-3 2 3 15,-1-3 19-15,-3 5-12 0,-4-2-14 0,0-1-13 16,-5 4-8-16,-3 0-14 0,1 1-15 0,-5 5-8 15,-4 1-6-15,-1 4-3 0,4 0-17 0,-4 6 8 16,-1 0 8-16,1 0-18 0,-2 8-7 0,1-1 2 16,2 4-7-16,4 4 7 0,-1 1-4 0,3 2-16 15,2 4 16-15,5 1-25 0,1 1 32 16,3 4-22-16,4-1 20 0,1-1-18 0,3 7 18 16,3-2-18-16,3-2 20 0,1-1-20 0,0-1 20 15,4-3-20-15,0-1 19 0,1-1-28 0,2-3 35 16,-6-4-24-16,3 0 17 0,-3-3-18 15,2 1 19-15,-2-3-18 0,-2-3 18 0,-3 3-19 16,-1-6 14-16,-9-4-23 0,18 10 39 0,-18-10-28 16,12 7 28-16,-12-7-26 0,0 0 22 0,0 0-24 15,0 0 19-15,17-2-22 0,-17 2 17 16,6-9-38-16,-6 9 4 0,1-13-27 0,-1 1-40 16,-3 1-11-16,2-5-29 0,-3 0 6 0,1-1-2 0,2 2 14 15,-4-2 15-15,4 5 11 0,-3 2-6 16,2-3-33-16,-1 5-230 0,3 8 232 0</inkml:trace>
  <inkml:trace contextRef="#ctx0" brushRef="#br0" timeOffset="41499.99">15225 7933 427 0,'0'0'306'16,"0"0"-54"-16,-13 7-55 0,13-7-22 0,-13 17-38 15,6-7-22-15,-4 8-13 0,1 3-19 0,-2 5-4 16,-1 0-9-16,0 3-3 0,0 4-13 16,1-2 10-16,1 3-20 0,3-2 2 0,2 1-19 0,1-2 6 15,4-5-30-15,1-1 25 0,1-1-17 16,4-2 16-16,1-2 9 0,3-1-6 0,4-3 7 16,3-1 6-16,3-5-3 0,2-3-9 0,2-2-4 15,4-3-5-15,3-4-5 0,5-3-12 0,2-7 1 16,-1 0 14-16,0-5 7 0,-4 0-23 0,-1-7 46 15,-6-2-48-15,-1-4 47 0,-4-3-43 0,-4-1 33 16,-7-2-8-16,-1 1-5 0,-3-1-4 0,-6 7 4 16,-4 2-3-16,-2-2-16 0,-4 3 29 15,-6 4-25-15,-1 2 44 0,-5 6-57 16,3 5 45-16,-4 1-54 0,-1 4 48 0,-2 1-53 16,0 3 50-16,1 4-57 0,0 1 8 0,1 2-5 15,-2 5 7-15,4 1-3 0,4-1 6 0,1 5 1 16,4-2-33-16,3 3 35 0,1 0-41 0,4 1 35 15,3-1-31-15,3 2 39 0,0-2-38 0,7 2 46 16,-1 3-3-16,4 0 2 0,3 0 0 0,2 2 1 16,2-3-4-16,1 2 2 0,0-1 0 0,1-3 0 15,0 1-1-15,-1-1 1 0,1-1-9 0,-2-4 2 16,-2 0-5-16,0-1 15 0,2 1 0 0,-3-3-2 16,0 1 3-16,-5-3 0 0,4-1-1 0,-4-1-2 15,-2 0 0-15,1-3-1 0,-8-5 42 16,14 12-58-16,-14-12 52 0,9 9-59 0,-9-9 56 15,10 8-50-15,-10-8 47 0,7 8-49 16,-7-8 47-16,6 9-49 0,-6-9 49 0,7 9-51 16,-7-9 45-16,5 8-42 0,-5-8 1 0,7 12-52 15,-7-12-17-15,9 12-57 0,-9-12-39 0,13 9-74 16,-13-9 19-16,18 6-329 0,-18-6-86 0</inkml:trace>
  <inkml:trace contextRef="#ctx0" brushRef="#br0" timeOffset="41833">15868 8078 153 0,'0'-13'609'0,"0"-3"-211"0,1 4-84 0,-1 1-86 15,0 0-47-15,0 11-33 0,1-15-30 0,-1 15-24 16,0-14-19-16,0 14-17 0,0-9-23 0,0 9 7 15,0 0-7-15,0 0-11 0,0 0-4 0,-1 14-1 16,-2-2-3-16,-3 8-29 0,1 4 31 0,-3 4-30 16,-1 4 24-16,-1 0-26 0,1-1 44 0,0-2-37 15,0 3 38-15,2-9-7 0,1 1-4 16,3-1-4-16,-1-2-1 0,1-3-3 0,3-5-1 0,0 1-4 16,3 0 1-16,-1-2 0 0,2-3-1 15,5 3-10-15,2-4 8 0,4-2 0 16,5-1-3-16,2 1-23 0,2-5-53 0,4-1-82 15,4-4-93-15,4 0-59 0,1-1-252 0,-1 0-75 16</inkml:trace>
  <inkml:trace contextRef="#ctx0" brushRef="#br0" timeOffset="42374">16348 8574 521 0,'0'0'455'0,"1"-14"-115"0,-1 14-86 0,0 0-64 15,-6-12-38-15,6 12-31 0,0 0-31 0,-18 2-10 16,4 3-11-16,-4 4-19 0,-2 1 17 0,-6 2-40 16,-3 5 23-16,-1 0-34 0,1 3 22 0,-2 0-33 15,3 1 0-15,0-1-10 0,2 1 10 0,2-1 0 16,4-1-4-16,6-4-1 0,0-1-2 16,5-3 3-16,2-1-1 0,2 2 0 0,5-12-1 15,-3 16 0-15,3-16-7 0,8 16 11 0,-1-7 1 16,3-1-1-16,5 4-7 0,3-4 3 15,0 3 2-15,4-3-2 0,-2 2 1 0,3 1-2 16,0-3 2-16,0 1-12 0,-1 1 12 0,0-2-5 16,-2 3-29-16,-2-3-22 0,0 2-29 0,-4-1-21 15,0 0-61-15,-4-4 16 0,-2 2-90 0,2-1-249 16,-10-6 55-16</inkml:trace>
  <inkml:trace contextRef="#ctx0" brushRef="#br0" timeOffset="42912">16423 8751 174 0,'0'-19'386'0,"2"-5"-86"0,-2 6-41 0,1-6-26 15,2 2-15-15,-1 4-25 0,1 0-17 0,-2 2 5 16,4 2-20-16,-4 3-4 0,1 1-3 0,-2 10-30 15,2-17-23-15,-2 17-20 0,3-14-18 0,-3 14-15 16,2-9-11-16,-2 9-10 0,0 0-8 0,0 0 1 16,0 0-4-16,3 15 52 0,-3-2-61 0,1 6 50 15,-2-1-58-15,1 7 47 0,0 1-55 16,0 2 50-16,0 4-59 0,-1 5 0 16,-1 1-2-16,2-3-7 0,-2 2-27 0,0-8-16 15,1 1-6-15,1-4-6 0,0-2-12 0,0-2-12 16,1-3-12-16,2-2-12 0,-2-7 3 0,1 0 5 15,-2-10 31-15,3 14-7 0,-3-14 34 0,0 0-2 16,0 0 34-16,0 0 2 0,18-7 26 0,-14-3 10 16,1-6 16-16,2-2 12 0,-1-4 14 0,2 3 23 15,1-4 4-15,-2 0 20 0,1 4 24 16,2 0-50-16,-1 2 42 0,-2 2-70 0,0 3 22 16,-1 1-47-16,1 2 29 0,-2 2-40 0,-5 7 30 15,14-11-39-15,-14 11 32 0,14-5-37 0,-14 5 35 16,17 4-48-16,-17-4 54 0,18 7-45 15,-18-7 4-15,16 10 0 0,-9 0 3 0,-3-1-1 16,-1 1 3-16,-1 1-10 0,-4 1 15 0,-1 2-2 16,-4 3 2-16,-3 0 0 0,-4-1-2 0,-2 1-2 15,1-5-1-15,-4 3-9 0,4-3-15 0,-2-1-32 16,6-3-37-16,0-5-59 0,11-3-42 0,-15 4-40 16,15-4-39-16,0 0-211 0,-5-11 61 0</inkml:trace>
  <inkml:trace contextRef="#ctx0" brushRef="#br0" timeOffset="43265">16693 8799 67 0,'0'0'670'0,"10"-10"-262"0,-10 10-59 0,9-7-127 15,-9 7-17-15,0 0-82 0,9-7 13 0,-9 7-49 16,0 0 14-16,0 0-54 0,0 0 18 0,13 8-42 16,-13-8-2-16,9 11-4 0,-5 0-5 0,1-1-3 15,0 0-11-15,0-2 10 0,2 3 1 16,0 2-2-16,-2-5-5 0,4 1 0 0,-4-2 0 0,4 1-2 15,-9-8 2-15,13 9-2 0,-13-9-11 16,14 2 4-16,-14-2 3 0,0 0 4 0,19-7 3 16,-19 7-6-16,11-11 0 0,-7 3 3 0,0-2 24 0,-1-3-26 15,-2 1 37-15,-1-2-37 0,0-4 41 16,-1 1-40-16,-2-1 57 0,1 2-36 16,-1 2 29-16,0 3-38 0,0 0 39 0,0 2-50 15,3 9 38-15,-5-11-48 0,5 11 43 0,0 0-45 16,0 0 40-16,-20 1-42 0,11 8 46 0,-3 5-50 15,0 1 44-15,0 3-45 0,3 1 2 0,-2 2 2 16,2-1 3-16,2 3 3 0,1-3-11 0,0 4-1 16,3-5 0-16,3-1-8 0,0 0-12 0,4-5-22 15,1 2-28-15,1-4-37 0,2-3-27 16,1-1-9-16,-9-7-63 0,19 4-37 0,-19-4-222 16,29-7 65-16</inkml:trace>
  <inkml:trace contextRef="#ctx0" brushRef="#br0" timeOffset="43635">17016 8833 308 0,'13'-16'474'15,"4"1"-99"-15,-4 2-63 0,-2-1-53 0,0 3-64 16,-2 0 13-16,-1 4-87 0,0 1 37 0,-8 6-76 16,10-12 22-16,-10 12-66 0,0 0 27 0,12-4-48 15,-12 4 34-15,0 0-39 0,7 6 30 0,-7-6-48 16,7 12 38-16,-7-12-52 0,0 19 54 0,0-5-47 16,-2-2 2-16,1 0 3 0,0 4 1 0,-3-3 2 15,1 2 1-15,2-3 1 0,0-1 1 0,1-11 1 16,-4 18-11-16,4-18 2 0,-1 15 15 0,1-15-3 15,0 0 5-15,1 11-1 0,-1-11-1 16,0 0-2-16,0 0 1 0,19-4-1 0,-10-3-2 16,5-2-8-16,0-4 10 0,3 2-4 15,-2-2 4-15,2 3 38 0,-3-1-46 16,1 0 39-16,-2 4-44 0,-1-1 42 0,-2 1-46 0,-1 2 38 16,-9 5-52-16,13-4 58 0,-13 4-43 0,0 0 55 15,17-1-49-15,-17 1 6 0,8 5 0 0,-8-5-3 16,5 13 6-16,-5-13-1 0,5 17-8 0,-4-8 11 15,1 1-7-15,-2 4 5 0,0-2 3 0,1 1-9 16,0-1-16-16,-1 2-9 0,4-3-19 16,0 2-28-16,1-1-32 0,4-3-41 0,1-2-70 15,-1-1 28-15,-9-6-60 0,28 2-22 0,-10-3-193 16,3-5 103-16</inkml:trace>
  <inkml:trace contextRef="#ctx0" brushRef="#br0" timeOffset="44154">17645 8833 508 0,'13'-18'367'16,"-3"-3"-49"-16,-1 4-45 0,-1 0-15 0,-3 1-51 15,-1 6 37-15,-2-2-83 0,-2 12 47 0,4-15-79 16,-4 15 25-16,3-14-76 0,-3 14 31 0,0 0-64 16,-4-8 39-16,4 8-60 0,0 0 42 0,-12 8-64 15,3-3 49-15,2 5-64 0,-2 2 56 16,-3 3-56-16,3 3 49 0,0-1-92 0,0 3 49 0,2-1-3 16,2 0-3-16,1-4-1 0,1 2-13 0,3-3-5 15,3 1-11-15,1-1-8 0,2-2-7 16,4-2-18-16,-1-3-21 0,3-2-23 0,2-1-19 15,-14-4-23-15,34-2 8 0,-11-5 1 16,6-4 47-16,1-3-4 0,1-3 41 0,-1-4 2 16,2-4 37-16,3-5-8 0,1-6 27 0,-2 0 5 15,-2-5 13-15,-1 0 22 0,-2-1 12 0,-1 1 36 16,-6 7 15-16,-1 6 12 0,0-1 30 0,-2 4-6 16,-3 4-2-16,-2 5-22 0,-4 0-16 0,-2 5-14 15,-1 4-21-15,-7 7-7 0,8-9-4 16,-8 9-11-16,0 0-5 0,0 0-3 0,1 14-4 15,-2-2-12-15,-2 1 2 0,-2 3-1 0,-2 6 4 16,0 2 43-16,2-3-56 0,-3 9 48 0,2-5-49 16,-3 1 43-16,5-2-56 0,-1 1 44 0,1 1-53 15,-1-4 57-15,1-2-59 0,-1-4 11 16,3 1 3-16,0-7 1 0,1 3 4 0,1-13 4 16,0 15-1-16,0-15 9 0,7 6-3 0,-7-6-4 15,0 0 51-15,25-1-57 0,-7-4 45 0,0-2-53 16,2-1 56-16,2 1-53 0,0-1 58 0,-2 1-45 15,2-1 58-15,-2 3-90 0,-4 2 91 0,0 0-65 16,-16 3 52-16,28-1-51 0,-28 1 55 16,28 5-60-16,-15 1 47 0,0 2-51 0,2 2 56 15,-2 4-59-15,-1 3 48 0,-2 2-56 0,-2 2 43 16,-1 1-98-16,-2 1 24 0,-2 3-67 0,-3 2-53 16,-2-1-53-16,-4 5-87 0,-4-4-409 0,-4 3-250 15</inkml:trace>
  <inkml:trace contextRef="#ctx0" brushRef="#br0" timeOffset="45056">7903 9136 299 0,'0'0'470'0,"-1"-19"-140"16,1 19-41-16,0-14-88 0,0 14-34 0,0 0-62 0,0-12 7 15,0 12-36-15,0 0-1 0,0 0-35 16,-3 14 24-16,2 2-26 0,-2 9 40 0,1 9-29 15,-2 4 27-15,0 8-12 0,-1 16 36 0,-1 4-61 16,-1 7-38-16,2 3 40 0,-1 2-32 0,-2 4 31 16,-1-1-36-16,3-2 49 0,-1-1-4 0,2-3 50 15,-1-3-80-15,2-3 15 0,1-5-9 0,2-12-4 16,0-2 0-16,1-4-40 0,0 1 41 16,0-6-33-16,1-3 31 0,-1-9-34 0,3-2 33 15,-2-3-5-15,0-5-1 0,2-2 1 0,-2-2-9 16,3-4 1-16,0 1 3 0,-1-4 0 15,4 2-6-15,1-3 4 0,3-3-1 0,3-1-35 16,5-1 38-16,2-3-28 0,7-3 31 0,9 0-3 16,1-3-2-16,3-1-7 0,5-1 5 0,0 0-7 15,9-4 4-15,4 1 1 0,-2 0-1 0,1 2-6 16,-12 1-5-16,1 1-8 0,-1-2-33 0,-1 3-17 16,-3 0-15-16,0-1-30 0,-5 2-32 0,-1 0-52 15,-4-1-13-15,-6 2-52 0,-2-2-20 0,-4 2-232 16,-1-2 14-16</inkml:trace>
  <inkml:trace contextRef="#ctx0" brushRef="#br0" timeOffset="45304">8925 10360 39 0,'0'0'644'0,"-5"-17"-171"15,0 10-127-15,0-1-47 16,5 8-88-16,-14-12 27 0,14 12-73 0,-14-11 37 16,14 11-73-16,-16-6 39 0,16 6-65 0,-13-5 34 15,13 5-66-15,0 0 34 0,-17-2-72 0,17 2 40 16,0 0-52-16,-13 7 43 0,13-7-45 0,-9 13 53 15,9-13-53-15,-2 19 7 0,2-7 14 0,1 0-2 16,0 7 1-16,4-2-1 0,-1 3-3 0,1 1-4 16,0 2-6-16,0-2-3 0,2 3-7 0,0-2-6 15,-3 0 0-15,4 2 2 0,-4-3 0 16,-3-1-2-16,2-3-3 0,-5 4 0 0,0 0-11 16,-5 3-47-16,-2-5-64 0,-7 5-70 0,-6 0-62 0,0-3-114 15,-7-4-115-15,-2 0-284 0,0-5-287 16</inkml:trace>
  <inkml:trace contextRef="#ctx0" brushRef="#br0" timeOffset="47350.07">10319 10309 176 0,'0'0'359'0,"0"0"-133"0,0 0-47 0,8-8-53 16,-8 8-10-16,0 0-39 0,0 0 14 16,0 0-15-16,0 0 10 0,5-7-1 0,-5 7-9 15,0 0 3-15,0 0 1 0,0 0-6 0,0 0-3 16,0 0 2-16,0 0 7 0,-2-11-10 0,2 11-2 15,0 0 14-15,-12-3-40 0,12 3 29 0,-14-4-34 16,14 4 33-16,-18 0-43 0,18 0 30 0,-27 4-41 16,11 1 34-16,-2 2-43 0,-4 3 35 0,-1 6-43 15,0 5 1-15,-1 0 1 0,-2 4-1 16,3 5-9-16,-1-1 8 0,5 3-24 0,0-1 31 16,2 1-30-16,2-3 32 0,3 0-29 0,5-5 32 15,3-2-30-15,1 1 32 0,6-5-29 0,1-2 32 16,3-1-7-16,2-4 1 0,4 0-1 0,2-5-11 15,4-2 6-15,-1-4 0 0,6-4-35 0,7-4 34 16,0-5-27-16,-2-4-10 0,1-6 19 0,-1-4 28 16,2-5-31-16,-3-8 22 0,-3 0-3 0,-3-1 10 15,-5 3-2-15,-1-8 44 0,-3 4-52 16,-3 1 2-16,0-2-3 0,-2 1-24 16,0 0 42-16,-3 5-23 0,0 1 56 0,0 9-27 0,-2 3 47 15,-1 0-22-15,-1 7 19 0,1 5-29 16,-1-2 16-16,-1 6-35 0,0 8 11 0,3-17-28 15,-3 17 6-15,0 0-22 0,0 0 33 0,0 0-21 16,0 0 23-16,-7 18-29 0,6-3 25 0,-3 3-2 16,3 5-6-16,-3 2-2 0,3 2 48 0,0 8-60 15,-2 2-4-15,3 0-21 0,0 4-21 0,0-3-13 16,3 0 9-16,-1 2-48 0,3-2-8 0,0-1 12 16,2-6-3-16,-1 1-7 0,1-10-6 0,0-1 21 15,-1-3 19-15,2-4 6 0,-4-6 16 16,-4-8 18-16,13 9 11 0,-13-9-7 0,0 0 15 15,0 0 4-15,19-3 19 0,-19 3 11 0,9-12 11 16,-9 12 10-16,7-16 2 0,-3 8 8 0,0-2-12 16,-1 0 26-16,-3 10-28 0,4-18 28 15,-4 18-2-15,4-15-8 0,-4 15-3 0,2-14-12 16,-2 14-7-16,2-10-7 0,-2 10-6 0,0 0-4 16,3-12-4-16,-3 12-3 0,0 0-10 0,0 0 9 15,0 0-3-15,0 0-31 0,0 0 38 0,0 0-30 16,5 15 32-16,-5-15-32 0,0 21 32 0,1-9-28 15,1 0 21-15,-1 0-28 0,3 2 39 0,-3-1-37 16,3-1 39-16,0 0-33 0,1-3 32 0,0 1-33 16,0 0 33-16,0-4-32 0,-5-6 32 0,13 11-34 15,-13-11 34-15,18 2-34 0,-18-2 21 16,20-6 0-16,-7-1 8 0,1-4-40 0,0 1 38 16,0-6-1-16,-1 0-2 0,-3-4-3 0,0 0-2 15,-2-2 2-15,-1-2-2 0,-3 1 0 0,-2 0 36 16,-1 4-45-16,-2 0 30 0,1 1-28 0,-2 2 44 15,-2 3-51-15,0-1 38 0,-1 6-49 0,-2-1 50 16,-3 5-41-16,10 4 43 0,-15-6-46 16,15 6 2-16,-26 7 3 0,10 3 3 0,0 2 1 15,-2 2 1-15,0 8-27 0,3-2 26 16,0 4-20-16,2 1 33 0,4-3-33 0,0-1 38 16,4 3-45-16,3-2 50 0,0-2-32 0,4-2 33 15,4 2-34-15,0-1 33 0,6-1-32 0,3-3 27 16,2-4-22-16,3-1-40 0,4-3 5 0,3-1-42 15,1-5-43-15,-2-2-17 0,2-3-36 0,7-3 10 16,-1-1-23-16,-3-6-19 0,-4 2-217 0,-1-4 159 16</inkml:trace>
  <inkml:trace contextRef="#ctx0" brushRef="#br0" timeOffset="47529.07">11036 10422 508 0,'1'-14'422'16,"-1"14"-81"-16,-1-19-35 0,1 19-93 0,0-15-12 15,0 15-70-15,0-14 3 0,0 14-60 16,0 0 14-16,0-10-46 0,0 10 22 0,0 0-43 15,0 0 26-15,0 0-42 0,0 0-7 0,5 15 9 16,-2-4-1-16,-1 5-2 0,2 0-1 16,1 4-1-16,2 3-22 0,-1 0 26 0,-1-1-25 15,2 1 27-15,-1 0-23 0,2 0-5 0,-1-3-16 16,2 1-17-16,-1-2-10 0,2-1-34 0,-2-6-23 16,1-1-54-16,0-3 4 0,1-2-25 0,-10-6-291 15,17 2 69-15</inkml:trace>
  <inkml:trace contextRef="#ctx0" brushRef="#br0" timeOffset="48047.08">11334 10358 110 0,'5'-23'518'0,"-4"5"-136"0,0 0-64 0,-1 4-67 15,-1 1-57-15,1 2-33 0,-3 1-39 16,3 10-25-16,-6-15-22 0,6 15-13 0,-7-6-21 16,7 6-3-16,0 0-3 0,-19 5-13 0,8 3 22 15,0 7-31-15,-2 2-3 0,0 7-1 0,1 2-3 16,0 2-2-16,2 4-23 0,-2 1 9 0,5 4-39 15,0-2 9-15,3-1-13 0,2-7-11 0,0 1 7 16,4-2 4-16,2-5 19 0,-1 3-1 0,3-7 15 16,0 0-8-16,-1-5 20 0,4 0-1 0,-4-2 13 15,3-3 10-15,0-2 10 0,-8-5 7 16,15 10-1-16,-15-10 11 0,15 3-10 0,-15-3 11 16,0 0-19-16,28-1 15 0,-28 1-35 0,26-9 29 0,-11 3-24 15,3-3 17-15,0-1-25 16,2 0 21-16,2-7-23 0,1 0 20 0,0-4-23 15,1 1 21-15,-3-4-34 0,-1 1 35 0,1-2 1 16,-5-2-3-16,1-4-11 0,-3 2-6 0,1-5 24 16,-5-3-16-16,1 2 17 0,-2 1-23 0,-3-5 1 15,-1 3-2-15,-1-3-6 0,-1 4-8 0,-3 4 51 16,0 2 12-16,-3 3 3 0,2 2-35 0,-2-1 40 16,-2 4-33-16,0 3 32 0,1 2-40 0,-2 4 34 15,2 2-44-15,-1-2 29 0,0 5-39 0,5 7 36 16,-13-8-41-16,13 8 29 0,0 0-30 15,-17-1 28-15,17 1-38 0,-15 13 37 0,9-3 4 16,-3 7-3-16,1 2-3 0,0 1-4 0,3 6-2 16,0-1 3-16,1 8 42 0,-1 0-68 0,1 2 57 15,2 1-49-15,-2 1-5 0,3 0 8 16,-2 1 1-16,3 0 0 0,-1 2-1 0,1-4-5 16,0-4-25-16,0 2-52 0,1-4-9 0,0-3-46 15,1-3-85-15,-1-5-36 0,-1-4-102 0,1-1-166 16,-1-14-18-16</inkml:trace>
  <inkml:trace contextRef="#ctx0" brushRef="#br0" timeOffset="48240.07">11481 10447 612 0,'-4'-12'399'0,"-1"2"-80"0,1 0-74 16,-1 1-65-16,5 9-33 0,-9-14-23 0,9 14-18 15,-4-12-28-15,4 12-15 0,-4-11-5 0,4 11-10 16,0 0-8-16,4-12-12 0,-4 12-6 15,10-7-5-15,-10 7-3 0,20-7-9 0,-20 7-15 16,29-3-27-16,-10 2-46 0,-1 0-44 0,2-1-50 16,1 2-3-16,-2-1-74 0,3-1-228 0,-1 2 73 15</inkml:trace>
  <inkml:trace contextRef="#ctx0" brushRef="#br0" timeOffset="48889.07">11982 10268 397 0,'0'0'265'0,"0"0"-67"0,0 0-55 0,0 0-27 16,19 1-17-16,-19-1-25 0,0 0-9 0,0 0 3 16,0 0-9-16,0 0-8 0,10 8-5 0,-10-8-3 15,0 0-2-15,0 0 2 0,-1 13 2 16,1-13-1-16,-5 9 8 0,5-9 2 0,-5 15 10 16,0-6-3-16,-1 0-3 0,1 2 1 0,-5 1 0 15,2 5 5-15,-1 0-13 0,0 0-8 0,-2 0-5 16,2 2-6-16,-1-1-6 0,0 2-26 0,1-2 20 15,2 0-37-15,2-2 34 0,0 0-26 16,3-6 28-16,0 4-27 0,2-14 23 0,3 20-22 16,-1-11 22-16,5 0-23 0,-1-2 23 0,2 0-26 15,-8-7 16-15,20 6-14 0,-20-6 29 0,26-4-31 16,-11 3 23-16,-1-7-24 0,4 0 30 0,-3-4-35 16,-1-2 17-16,0-1-24 0,-2-2 9 0,0-2-27 15,-2-3 22-15,-3 1 0 0,1-4 8 0,-1 2 0 16,-1 0-2-16,0 1 8 0,-2 2 6 15,0 2 4-15,0 3 6 0,-2 2-2 0,2 0-3 16,0 3 7-16,-4 10-3 0,5-16 2 0,-5 16-8 16,5-15-1-16,-5 15-2 0,9-8 2 0,-9 8-3 15,0 0 6-15,19-7-7 0,-19 7 0 16,13 4 2-16,-13-4-7 0,15 10 2 0,-7-3 6 16,-1 2 8-16,-1 2-7 0,0 3-6 0,-2 0 6 15,-1 3-13-15,-2 1 21 0,-1 2-21 0,-1 3 17 16,-2 1-16-16,-1 1 10 0,2 0-19 0,-2 0 28 15,1-1-15-15,2 0 15 0,0-4-18 0,1-1 15 16,1-1-6-16,0 0 8 0,2-2-16 16,3-2 20-16,-1 0-48 0,2-2 45 0,0 0-10 0,4-4 21 15,-1-3-26-15,0 2 18 16,-10-7-15-16,26 3 16 0,-26-3-17 0,29-3 23 16,-10-4-26-16,0-1 25 0,1-3-24 0,-4 0 46 0,1-5-35 15,1-5 31-15,-3 1 0 0,-2-5-3 16,-2 5-3-16,-4-3-7 0,-1-1-3 0,-1 2-6 15,0 0 27-15,-5 2-29 0,0 3 31 0,-2-1-43 16,-2 3 25-16,-4 2-41 0,1 0 44 0,-3 2-38 16,-1 2 27-16,0 2-43 0,-5 0 13 0,5 4-42 15,11 3-19-15,-27-4-29 0,27 4-26 0,-23 0-16 16,23 0-31-16,-22 6-9 0,22-6-46 0,-19 9-256 16,10-3 62-16</inkml:trace>
  <inkml:trace contextRef="#ctx0" brushRef="#br0" timeOffset="49689.07">12429 10767 224 0,'10'9'279'16,"0"1"-45"-16,1-3-72 0,0 0-13 0,-2-2-48 15,-9-5 2-15,26 2-39 0,-26-2 12 0,30-6-33 16,-9-1 15-16,-2-2-3 0,8-3-6 0,-3-5 0 15,2-4 11-15,-2 0-23 0,-1-4 17 0,0-4-10 16,-3-1-5-16,-2-6-16 0,4-7-8 0,-3-3-8 16,-4-3-4-16,1-2 11 0,-3-2 4 0,-7 10 10 15,3-2 19-15,-5 3 10 16,-2 2 47-16,-2 5-34 0,-2 6 20 0,-2 2-8 16,-2 3-12-16,-2 3-14 0,-1 1-10 0,-3 6-11 15,0 1-6-15,0 6-14 0,2 0-1 0,10 7 8 16,-22-2-6-16,9 6 6 0,1 3-9 0,-5 8-3 15,4 1-1-15,-3 6-2 0,3 5 40 0,0 0-47 16,4 5 38-16,3 2-47 0,1 1 40 0,1 4-47 16,2 0-7-16,5-2 5 0,1 1 13 0,1 0-4 15,3-1 6-15,2 0-3 0,1-4-1 16,6-3-9-16,-2-3-13 0,6-2-16 0,-2-5-29 16,5-3-3-16,-1-3-21 0,1-7-22 0,2-1 6 0,0-5-31 15,1-4 25-15,1-1 8 0,2-4 15 16,2-6 20-16,-2 1 25 0,-2-3 26 0,-3-5 3 15,-1 2 45-15,-3-3 4 0,-2 0 42 16,-2 2 22-16,-6 3 17 0,0 1 5 0,-1-1-1 16,-4 5-7-16,-1 0 25 0,2 2-55 0,-3 1 26 15,-4 9-62-15,8-14 34 0,-8 14-48 0,4-11 31 16,-4 11-42-16,5-7-10 0,-5 7 33 0,0 0-39 16,0 0-1-16,0 0 7 0,21 0-7 0,-21 0 8 15,15 14-9-15,-6-6-7 0,1 2 9 16,-1 1 3-16,0 1-1 0,1 3 1 0,-6-1 1 0,5 3-1 15,-4-2 0-15,1 2 0 0,0-3 1 16,-4 1-1-16,1-2-29 0,-3 1 38 0,-1-2-39 16,-1 0 40-16,-3 2-37 0,0-2 46 0,-4 0-38 15,3 0 35-15,-2-5-34 0,-1-2 23 0,9-5-3 16,-18 8 1-16,18-8-46 0,-19 0 26 0,19 0-41 16,-19-11-10-16,7 2-11 0,5-5-10 15,-1-3 10-15,1-4-10 0,3-2 21 0,0-3 3 16,1 0 22-16,3 1 12 0,0-2 30 0,0 5 38 15,-2 1 29-15,2 6 16 0,-2 1 33 0,1 0-38 16,1 3 45-16,-1 0-50 0,1 11 31 16,-2-15-65-16,2 15 32 0,-1-11-54 0,1 11 32 15,0 0-51-15,0 0 50 0,0 0-61 0,-15 4 18 16,9 5 3-16,-2 3-2 0,-4 5 0 0,0 7-1 16,-3 1-1-16,0 4-3 0,0 1-32 0,-3 3 31 15,-1 0-27-15,-4 9 36 0,-3 0-39 0,3-1 21 16,-4 0-40-16,2-1-51 0,-2 1-71 0,-1-4-118 15,2-1-64-15,2-6-173 0,0-1-12 0</inkml:trace>
  <inkml:trace contextRef="#ctx0" brushRef="#br0" timeOffset="50614.08">7769 10967 506 0,'6'-7'484'0,"-6"7"-120"16,0 0-94-16,0 0-64 0,0 0-42 0,0 0-34 16,0 0-23-16,0 0-24 0,0 0-19 0,0 0-8 15,9 12-13-15,-10 1-18 0,0 3 51 0,-1 8-53 16,1 2-3-16,0 9-2 0,-2 5-29 0,1 2 30 16,-2 4-31-16,0 2 32 0,-4 11-31 0,1 0 38 15,-2 0-41-15,0-1 34 0,-1-4-5 0,2-8-13 16,-1-1 49-16,1-3-47 0,2 0 1 0,-2 0-10 15,3-5 10-15,0-2 1 0,1-2-1 16,-1-5-37-16,4-3 44 0,-2-1-33 0,2-6 33 16,0 0-24-16,1-3 26 0,0-3-33 0,0 0 35 15,0-12-33-15,2 18 34 0,-2-18-34 0,4 15 27 16,-4-15-29-16,13 13 39 0,-13-13-39 16,19 5 39-16,-19-5-34 0,26 0 33 0,-6-1-34 15,4-3 35-15,2-1-36 0,7-3 24 0,0 1 9 16,3-2-3-16,0-1-14 0,1 0 0 0,1-2 6 15,-1 3-15-15,2-2-12 0,-2 0-28 0,1-1-38 16,-5 1-54-16,3-1-34 0,-3 1-12 0,-1 0-37 16,-1-2 36-16,-3 1-307 0,-1 0 48 0</inkml:trace>
  <inkml:trace contextRef="#ctx0" brushRef="#br0" timeOffset="50843.07">8487 11739 162 0,'0'-12'545'15,"-2"2"-162"-15,2 10-33 0,-3-19-79 0,3 19-83 16,-5-16-1-16,5 16-63 0,-5-15 38 0,5 15-13 15,-4-10-24-15,4 10-27 0,-4-9-16 0,4 9-19 16,0 0-13-16,-4-8-10 0,4 8-9 16,0 0-5-16,0 0-10 0,0 0-4 0,0 0 6 0,8 11-5 15,-3-2-9-15,0 1 7 0,5 2-2 16,-1 3 0-16,0 2-2 0,2-1 0 16,0 1 45-16,-1 1-53 0,0 0 48 0,-1 0-58 15,1-1-2-15,-2 4 2 0,2-2 7 0,-6-1-6 16,3-1 10-16,-5 1-1 0,-1 1-1 0,-1-2 3 15,-2 6-2-15,-3-2-14 0,-3 1-32 0,-6 4-61 16,0-2-20-16,-5-2-78 0,-2 0-116 0,-4-4-375 16,-1 0-222-16</inkml:trace>
  <inkml:trace contextRef="#ctx0" brushRef="#br0" timeOffset="51625.07">9986 11560 90 0,'-9'-9'611'0,"-3"1"-227"0,3-2-45 0,2 3-108 16,-2-1-10-16,1 2-70 0,2 0 16 0,6 6-55 15,-12-9 23-15,12 9-58 0,-9-7 17 0,9 7-57 16,0 0 25-16,-6-10-46 0,6 10 31 0,0 0-27 16,8-5-3-16,-8 5-22 0,26-4 38 0,-1 1-41 15,3-1 29-15,10-2-29 0,4 2 32 0,3-3-38 16,3 2 37-16,1-3-30 0,11 0 27 0,-11 0-38 15,-2 2 34-15,-1-1-43 0,-5 0 21 16,-2 2-52-16,-4 2 22 0,-12-2-38 16,-3 3 1-16,-20 2-5 0,26-2 9 0,-26 2 10 15,0 0 7-15,0 0 17 0,0 0 7 0,0 0 3 16,0 0 15-16,-19 8 21 0,2-4-3 0,-2 0 33 16,-4 1-8-16,1 1 32 0,-2 3-32 0,1 0 36 15,1 1-40-15,-1 4 27 0,-1 0-43 0,1 2 19 16,3 1-26-16,2 3 28 0,0 2-41 0,1 1 37 15,3 2-43-15,0 3 37 0,1 4-2 0,3-3-5 16,1 5 40-16,-1 2-51 0,1 1-24 0,0-2 23 16,3 2-12-16,-1-1-23 0,4-2-36 15,0-5-27-15,2-3-56 0,1-2-59 0,1-6-38 16,2-1-70-16,-1-6-181 0,6-3 44 0</inkml:trace>
  <inkml:trace contextRef="#ctx0" brushRef="#br0" timeOffset="52023.07">10493 11585 483 0,'12'-23'504'0,"-3"7"-75"0,-2 1-148 16,-1 2-25-16,0 4-89 0,-2 0 11 0,-4 9-84 15,6-11 26-15,-6 11-70 0,0 0 23 0,0 0-52 16,0 0 35-16,7 5-50 0,-7 7 41 16,0 2-52-16,-2 6 35 0,2 4-39 0,-2 4 32 15,-2 6 0-15,0 4-8 0,1-1 1 0,-2 1-6 16,1-1-2-16,-1-1-11 0,0 0-2 0,3-2-26 15,-2-8 35-15,1-1-34 0,2-1 39 0,0-5-35 16,-1-5 36-16,1 0-33 0,1-5 44 0,0-9-43 16,3 16 28-16,-3-16-25 0,0 0 34 0,0 0-37 15,0 0 40-15,21-6-6 0,-12-5 0 16,3-5-3-16,2-4 0 0,1-5 2 0,3-1-3 16,1-1-3-16,0 2 0 0,0 0-11 0,1 3 3 15,-4 2 7-15,-2 4 0 0,-1 2-4 0,-4 3 1 16,0 3-1-16,-3 1-1 0,-6 7 0 15,11-11-32-15,-11 11 41 0,0 0-3 0,0 0-11 0,0 0 2 16,19 6 10-16,-19-6-5 0,4 14 6 16,-2-2-3-16,-2 0 40 0,-1 6-48 0,0-1-3 15,-3 5-12-15,1 0-22 0,-3 1-25 0,1 0-50 16,0-1-76-16,-2 2-57 0,1-3-67 0,0-3-226 16,0-1-39-16</inkml:trace>
  <inkml:trace contextRef="#ctx0" brushRef="#br0" timeOffset="52672.07">10915 11732 126 0,'0'0'447'0,"0"-15"-124"0,0 15-57 0,0-12-20 16,0 12-55-16,-3-12-5 0,3 12-43 0,0 0-4 16,0-12-13-16,0 12-27 0,0 0-28 0,0 0-4 15,3-13-53-15,-3 13 35 0,0 0-8 0,0 0-5 16,0 0-10-16,2 13-2 0,-2-13-5 15,4 20-5-15,-1-7 32 0,-1 3-42 0,2 1 35 16,0 4-42-16,1 0 40 0,1-1-57 16,1 0 21-16,-1-2-7 0,3 0 0 0,1-2 2 15,-2-2-1-15,4-3 3 0,-1-2-1 0,1-3-8 16,-12-6 11-16,24 6 0 0,-24-6 2 0,28-1-2 16,-14-3 1-16,4-2 1 0,-1-2 31 0,-1-2-36 15,-2 1 34-15,-1-1-36 0,-3-1 17 0,-1 3 26 16,-1 2 24-16,-8 6 15 0,10-11 3 0,-10 11-8 15,9-10-10-15,-9 10-15 0,0 0-15 0,0 0 1 16,0 0 37-16,0 0-57 0,0 0 43 0,-6 19-56 16,-1-4-4-16,1 4 0 0,-3 3 5 15,0 7 2-15,-1 2-5 0,-2 5-5 16,-1-1-2-16,3 1 8 0,-4 3-2 0,4-2-18 16,-3 1-23-16,4-2-20 0,-1-1-24 0,1 1-24 15,4-2-30-15,0-5-31 0,2-5-32 0,1-1-102 16,-1-8-28-16,3-3-219 0,0-12-64 0</inkml:trace>
  <inkml:trace contextRef="#ctx0" brushRef="#br0" timeOffset="53328.07">11420 11693 311 0,'2'-9'519'0,"2"1"-151"15,-4 8-97-15,4-12-58 0,-4 12-63 0,0 0-18 16,0-12-47-16,0 12 17 0,0 0-43 0,0 0 19 16,0 0-42-16,-8 15 18 0,8-15-46 0,-1 16 34 15,1-1-10-15,-1-1-6 0,1 5-14 16,0 0 40-16,0 2-38 0,0-1-6 0,1-1-3 0,-1 2-1 15,1-2-1-15,-1-1 1 0,0 0-1 16,1-3-22-16,1-1 27 0,-1-3-49 0,-1 0 62 16,0-11-35-16,1 15 31 0,-1-15-33 15,4 10 32-15,-4-10-6 0,0 0-2 0,0 0 7 16,10-6-12-16,-5-3-11 0,2-3 8 0,2-5 40 16,-2-3-50-16,1-1 9 0,1 2 2 0,2-1-1 15,-2-1 2-15,2 2-2 0,-1 4-23 0,-4 0 20 16,3 5-14-16,-5 0 27 0,2 4-32 0,-6 6 34 15,9-12-30-15,-9 12 30 0,0 0-5 0,13-5 1 16,-13 5-3-16,0 0 0 0,13 9-12 16,-13-9 16-16,8 11-4 0,-8-11-2 0,6 18-2 15,-2-9 27-15,-3 2-31 0,2-1-2 0,-2 2 3 16,-1-3 1-16,2 2-2 0,-2-11-10 0,2 18 6 16,-2-18 13-16,0 12-6 0,0-12 2 15,2 12 1-15,-2-12-2 0,0 0 1 0,3 10-2 16,-3-10 1-16,0 0-3 0,13-2 31 0,-13 2-34 15,19-13 34-15,-9 3-32 0,5-2-6 0,-2 2 2 16,1-3 2-16,0 2 3 0,-2 2 5 0,-1-1 5 16,-2 0 16-16,0 4-2 0,-9 6-1 0,14-12-3 15,-14 12-6-15,9-8-12 0,-9 8 1 0,0 0 9 16,14-5-13-16,-14 5 10 0,0 0 2 0,0 0-3 16,14 5-2-16,-14-5 1 0,5 12-1 0,-5-12 39 15,4 14-48-15,-2-4 40 0,-2-10-48 16,2 19 21-16,2-8-69 0,-3-2-23 0,2 4-30 15,-3-13-69-15,5 16-17 0,-5-16-63 0,6 11-21 16,-6-11-207-16,9 6 54 0</inkml:trace>
  <inkml:trace contextRef="#ctx0" brushRef="#br0" timeOffset="54561.07">12025 11689 99 0,'7'-9'574'15,"0"1"-199"-15,-7 8-75 0,9-11-88 16,-9 11-30-16,8-6-56 0,-8 6-11 0,0 0-33 0,0 0-6 15,0 0-32-15,11 5 9 0,-11-5-40 16,3 13 26-16,-3-13-27 0,1 20 16 0,2-9-6 16,-2 2-5-16,0 1 2 0,-1-2-9 0,2 3 3 15,-2 0-5-15,1 1-7 0,0-3 7 0,-1 1 3 16,1-1-6-16,1-2-3 0,-1-1 2 16,2-2 1-16,-3-8-2 0,2 17 0 0,-2-17 5 15,7 9-17-15,-7-9 12 0,0 0 3 0,0 0-3 16,17-4-9-16,-17 4 5 0,13-14 1 0,-7 3 0 15,1-4-3-15,-2 0 1 0,0-4-14 0,-4-4 12 16,2 3-18-16,-3-1 31 0,0 2-19 0,-1 0 22 16,-2 1-15-16,1 2 28 0,-1 1-20 0,-1 2 27 15,2 4-32-15,-2-1 27 0,4 10-41 16,-10-12 38-16,10 12-34 0,0 0 34 0,-15-4-33 16,15 4 26-16,-10 8-28 0,3 2 29 0,-1 2-30 15,2 6 27-15,-1 0-1 0,1 2 0 0,1 4-7 16,1 1 47-16,0-2-48 0,1 3 10 0,2-1-1 15,1 2-1-15,3-4-2 0,1 0-1 16,1 2-32-16,2-6 35 0,4 2-33 0,0-4 26 16,3-4 6-16,2 0-37 0,0-5 40 15,3-3-38-15,0-3 41 0,2-4-6 0,2 0-2 16,1-6-5-16,3-4-1 0,2-5-1 0,-2-3-2 0,0-4 37 16,0-2-49-16,-3-3 11 0,1-11-2 15,-1-2 0-15,-1-3 2 0,-4-3-32 0,-4-2 36 16,2-5-31-16,-3 3 34 0,-3 1-1 0,0 10 2 15,-5 3 5-15,-1 3 2 0,-2 7 4 0,-2 3 19 16,-1 4-9-16,-3 4 7 0,2 0-10 0,0 5-4 16,-2 0-3-16,-1 2-4 0,4 10-3 0,-6-12-22 15,6 12 30-15,0 0-20 0,-18-3-42 0,18 3 60 16,-15 14-7-16,2 1-4 0,4 4-28 16,-5 7 33-16,4 1-34 0,-2 5 38 0,2 2-36 15,2 3 34-15,1-2-34 0,2 1 27 16,-3 3 1-16,4-3 5 0,2 3-8 0,-1-4-2 15,4 2 54-15,1-8-56 0,0 5-2 0,1-5 0 16,4 1 1-16,-3-5 0 0,5-3-3 0,-1-1 4 16,3-1-9-16,-2-4 4 0,3-3-14 0,-1-5-2 15,2-1-12-15,4-5-18 0,-17-2 1 0,34-2-16 16,-8-2-11-16,-3-4-4 0,6-5 15 0,1-2 20 16,-2-1 6-16,-3-1 1 0,-1 0 8 0,-2 0-3 15,-3-2 18-15,-2 4-8 0,-6-1 20 0,1-1-9 16,-3 1 19-16,-4 3-5 0,0-1 28 0,-2 2-32 15,-2-2 34-15,-1 4-26 0,-1-2 33 16,-1 3-31-16,2 9 38 0,-3-17-42 16,3 17 20-16,-6-15-25 0,6 15 30 0,-6-9-34 15,6 9 30-15,0 0-35 0,-15 0 31 0,15 0-35 16,-17 8 35-16,7-1-5 0,0 4-5 0,-2 4 3 16,1 1-7-16,-1 2-11 0,3-1 52 0,-2 4-49 15,2-1 43-15,0 1-47 0,0-1 40 0,4 2-45 16,0-2 0-16,2-3 2 0,2-2 1 0,2-1-1 15,0-2-4-15,5-3-6 0,-1 1-4 0,2-3-8 16,3-2-8-16,-10-5-8 0,26 3-5 0,-12-4-4 16,8-6 5-16,-2 2 4 0,1-7 8 0,3 0 17 15,2-1 12-15,-5-3-2 0,0-1 10 16,-3 4 0-16,-4-3 19 0,1 2-12 0,-5-3 33 16,-2 6-19-16,1-2 26 0,-3 4 12 15,-3-2-45-15,-3 11 42 0,2-13-60 0,-2 13 55 16,2-12-45-16,-2 12 35 0,-3-12-43 0,3 12 36 15,0 0-42-15,-8-6 36 0,8 6-14 0,0 0 5 16,0 0 2-16,-17 6-10 0,10 0-2 0,2 3-1 16,-2 1-2-16,0 2-1 0,1 0-1 0,-1 5 46 15,2-2-55-15,1-1-9 0,2 1 13 0,-1-1-3 16,-1 0 0-16,3-3 3 0,1 1-5 0,1-2-2 16,-1-10-4-16,5 16 0 0,-5-16-6 0,9 12-5 15,-9-12-6-15,13 5-11 16,-13-5 0-16,22-5-3 0,-9 0-4 0,3-2 4 0,-2-2 10 15,4-4 5-15,-1 1 3 0,-2 0 9 16,-1-2 27-16,0 2 8 0,-5 2 16 0,1 0 13 16,-2 4-6-16,-8 6-2 0,9-11-5 0,-9 11-9 15,9-9-5-15,-9 9 2 0,0 0-12 0,0 0-2 16,13-3-11-16,-13 3-1 0,0 0 12 0,5 8-4 16,-5-8-3-16,2 9 1 0,-2-9 27 0,6 12-62 15,-6-12 11-15,12 13-58 0,-3-7-17 0,0-1-34 16,-9-5-40-16,26 4-4 0,-26-4-49 0,32-4 26 15,-12-3-308-15,3 2 32 0</inkml:trace>
  <inkml:trace contextRef="#ctx0" brushRef="#br0" timeOffset="55019.68">13561 11546 277 0,'12'-29'386'0,"0"-8"-85"16,-3 3-64-16,2-2-35 0,-5 2-2 0,2 5-14 16,-5 3-4-16,1 5-15 0,-4 3-11 0,2 4-14 15,-4 4-24-15,2 10-27 0,-4-18-22 0,4 18-14 16,-5-9-9-16,5 9-17 0,0 0-7 0,0 0 5 15,-19 9-7-15,14 1-11 0,0 4 4 0,-1 6-3 16,2 1-36-16,-1 4 39 0,2 4-39 0,-1 5 41 16,2 0-2-16,-1 4-13 0,3-1 10 0,-1 4-8 15,-2 0 5-15,3 2 44 0,0 1-50 16,0 2 43-16,-1 1-55 0,1 1-3 0,-1 2 1 16,1-1 2-16,2 0-6 0,-1-1 8 0,2-1-54 15,0-4 46-15,-1 0-9 0,2-3 6 16,-3-3-6-16,3-1-6 0,-2-9-16 0,-1-3 2 15,0 0-3-15,-1-7-25 0,1-4-7 0,-1-1-12 16,0-12-1-16,-1 16-27 0,1-16 15 0,0 0 1 16,-9 8 36-16,9-8-6 0,-10-5 43 0,1-2 2 15,-1-4 41-15,-3-4 0 0,-5-7 24 0,0-3 0 16,0-2 5-16,-2-2 11 0,2-2 17 0,-3-1 21 16,2-1-20-16,3 4 35 0,-1 0-2 0,3 0-8 15,0 5-10-15,4 3-17 0,2 3 28 16,1-1-57-16,1 2 35 0,4 1-59 0,-1 2 40 15,6-2-77-15,1-2 67 0,4-1-86 0,4-1 85 16,6-1-59-16,4-1-9 0,3-2-2 16,7 2-26-16,9-7-25 0,1 4-37 0,4-1-34 15,4-1-18-15,1 2-30 0,-1 2-15 16,-1-1-334 0,0 0-46-16</inkml:trace>
  <inkml:trace contextRef="#ctx0" brushRef="#br0" timeOffset="55988.71">7498 12327 381 0,'0'0'463'16,"0"0"-157"-16,11-5-61 0,-11 5-68 0,0 0-35 16,0 0-30-16,13 8-14 0,-13-8-18 0,8 17 10 15,-3-1-36-15,-1 1 30 0,2 8-29 0,-2 1 27 16,0 10-7-16,0 3-11 0,-2 5-8 16,-2 3-14-16,0 6-38 0,0 13 35 0,-2 2-32 15,-2 2 33-15,-1-1-39 0,-4 0 28 0,0 0-26 16,-3-4 48-16,1 0 0 0,-2-5-4 0,-1-2-1 15,2-6-40-15,2-9 36 0,-1-5-34 0,-1-1 32 16,3-3-32-16,-1-5 29 0,4-5-33 0,-2-2 31 16,3-3-37-16,2-4 26 0,-3-4-29 0,2 2 24 15,4-13-24-15,-2 16 27 0,2-16-37 16,-3 13 28-16,3-13-20 0,5 9 26 0,-5-9-30 16,10 8 29-16,-10-8-30 0,17 4 27 0,-17-4-25 15,25-1 24-15,-2-3-28 0,4-3 30 0,5 2-27 16,3-4 21-16,3-3-19 0,7 0 2 15,9-5-16-15,2 0 23 0,1-3-58 0,2-1 13 16,1 0-26-16,0-2-27 0,0 1-50 0,-4-2-50 16,-1 0-91-16,-3 0-13 0,-3-2-256 0,-4 1-72 15</inkml:trace>
  <inkml:trace contextRef="#ctx0" brushRef="#br0" timeOffset="56205.24">8376 13174 511 0,'0'0'548'0,"-23"-3"-95"0,23 3-158 0,-22 0-27 15,22 0-89-15,-18 0-4 0,18 0-71 0,0 0 10 16,-23 0-59-16,23 0 15 0,0 0-40 0,-14 5 26 16,14-5-53-16,0 0 35 15,-6 12-33-15,6-12 30 0,5 13-38 0,-3-2 35 16,6 2-39-16,1 1 33 0,0 4-7 0,1-2 2 16,2 3-15-16,-1 1 4 0,-1-1 3 0,-1 1-7 15,1 2 6-15,-3 1 0 0,-2 2-5 0,-2 1-2 16,-3 3 0-16,-4 3-35 0,-3 3 25 0,-5 2-69 15,-4-3-7-15,0 3-57 0,-5-4-93 0,-6 5-135 16,-1-1-267-16,3-8-166 0</inkml:trace>
  <inkml:trace contextRef="#ctx0" brushRef="#br0" timeOffset="59764.23">1383 13215 249 0,'-1'-10'445'16,"1"10"-168"-16,-5-19-30 0,3 9-80 0,2 10-44 16,-8-14-36-16,8 14 24 0,-9-12-54 0,9 12 28 15,-13-8-47-15,13 8 32 0,0 0-43 0,-19-1 12 16,19 1-18-16,-18 9 30 0,8 0-44 0,-4 6 43 16,1 2-48-16,-2 5 29 0,2 2 9 0,-2 4-10 15,2-1-3-15,0 3 6 0,0 2-8 0,3-2-6 16,1 0-2-16,0-6-4 0,4 0-3 0,1-3-2 15,4-3 0-15,0-4-4 0,1-2-9 0,2 0 1 16,2-4 13-16,5-1-8 0,-10-7 6 0,18 2-4 16,-3-7-2-16,2-3 3 0,5-3-4 0,1-5 34 15,0-3-36-15,0-3 26 0,0-3-28 16,-4 1-1-16,-1-1-8 0,1-1 13 0,-5 2-5 16,0-1 4-16,-4 8 12 0,-1-1 7 15,-1 3 6-15,-3 4 2 0,0 0-3 0,-5 11-5 16,8-13-6-16,-8 13-2 0,4-9-2 0,-4 9-8 15,0 0-1-15,0 0 5 0,0 0-6 0,0 15-1 16,-1-5 40-16,1 4-46 0,-2 2 40 0,2 3-39 16,2 1 32-16,-2 4-44 0,2 1 17 0,2-1-42 15,1-2-2-15,-1-1-41 0,2-1-47 0,3-3-27 16,4-5-27-16,-3-2-2 0,-1-6-52 0,-9-4-219 16,22 3 108-16</inkml:trace>
  <inkml:trace contextRef="#ctx0" brushRef="#br0" timeOffset="60141.23">1759 13193 390 0,'3'-26'318'0,"-2"2"-55"0,-1 2-66 0,0 2-8 16,-1 3-35-16,-2 3-24 0,3 2-23 0,-3 2-19 15,3 10-28-15,-3-15 2 0,3 15-24 16,0 0-2-16,0 0-7 0,0 0-4 0,-19 7-4 16,12 1-4-16,2 5-4 0,-4 5-14 0,3 0 11 15,-1 3-2-15,2 2 0 0,0 0-3 0,1 1-3 16,-1-3 1-16,1 4 2 0,3-2 0 15,1-4 4-15,0 2-6 0,0-4 3 0,3 0-5 16,1-1 3-16,-1-1-15 0,1-4 21 0,1 0-8 16,-1-3 12-16,-4-8-18 0,13 12 10 0,-13-12-7 15,14 4 15-15,-14-4-13 0,14-2 10 0,-1-3-10 16,-3-4 0-16,5-2 0 0,-2-3-15 0,0 1 8 16,-2-5 12-16,1 2 0 0,-1-2 2 0,1 0 9 15,-3 5 8-15,0-1 7 0,-3 2 7 0,-2 4-4 16,2 0-5-16,-6 8-5 0,8-13-7 0,-8 13-17 15,6-8 7-15,-6 8 9 0,0 0-12 0,0 0 1 16,0 0 4-16,12 8-3 0,-12-8-1 16,5 14-2-16,-5-14-2 0,5 20 1 0,-1-9 32 15,-1 1-40-15,0 2 21 0,1-1-62 16,-1-1-13-16,-1 0-48 0,2-2-60 0,-1 2-52 16,-3-12-21-16,6 12-270 0,-6-12 18 0</inkml:trace>
  <inkml:trace contextRef="#ctx0" brushRef="#br0" timeOffset="60560.23">1969 12900 142 0,'-7'-33'552'0,"5"7"-200"0,-5 1-47 15,4 4-79-15,0 5-11 0,-1 0-74 0,3 4-2 16,1 12-57-16,-4-18 11 0,4 18-49 0,0 0 21 16,0 0-49-16,0 0 23 0,0 0-25 15,12 13 29-15,-6 7-45 0,5 7 5 0,1 7-1 16,1 5 0-16,-1 11-1 0,4 2-1 15,-2 4-1-15,-1 1 0 0,1 0 27 0,-4 1-36 16,3-3 23-16,-2 0-17 0,-3-10 27 0,1-4-31 16,-2 0-4-16,1-3 1 0,-1-5-2 0,-2-7 7 15,1-5 4-15,-2-6-1 0,0 2 1 0,-3-7 5 16,-1-10-6-16,2 13-12 0,-2-13 2 0,0 0-4 16,0 0 6-16,3-13 6 0,-3 0 20 0,0-3-28 15,0-9 23-15,0-3-25 0,-1-8 15 0,-2-6-24 16,3-2 1-16,0-2 1 0,0-5-7 15,3 1 5-15,2 1 17 0,0 1 5 0,4 4 12 16,-1 4-6-16,1 5 3 0,1 4 13 0,-3 8-17 16,1 2 24-16,1 4-31 0,0 5 15 0,0 3-15 15,0 4 16-15,-9 5-29 0,19-4 27 0,-19 4-10 16,26 8 22-16,-14 2-26 0,4 2 3 0,-5 3 0 16,0 2-5-16,-4 1 6 0,-2 7-1 15,-2-1 3-15,-6 2 12 0,-5 8-64 0,-3-1-23 16,-4 3-70-16,-4-2-62 0,-10 4-103 0,0 0-162 15,-3-1 93-15</inkml:trace>
  <inkml:trace contextRef="#ctx0" brushRef="#br0" timeOffset="61525.24">1461 14108 395 0,'3'-19'405'0,"-3"2"-162"0,0 2-12 0,0 3-79 16,0 0-6-16,0 2-52 0,0 10 27 15,-4-16-53-15,4 16 29 0,-5-12-51 0,5 12 3 16,0 0-22-16,-14-4 29 0,14 4-40 0,-13 9 27 15,4-1 7-15,-1 7-29 0,0 2 17 0,-1 2-10 16,3 1-7-16,0 1-3 0,2 1-4 0,0 2 37 16,4 1-46-16,2-1-1 0,2 1 3 0,4 0-3 15,0-2 9-15,5 4-11 0,1-2-5 16,6-3 4-16,-3-2 2 0,5 0-3 0,1-5 2 0,-2-1 0 16,3-3 4-16,-3 1-6 0,3-2 1 0,-3 0-1 15,0 0 3-15,-1-2-5 0,0 0 2 0,-7 0-1 16,1 1 2-16,-2 0 0 0,-5-1 8 15,-1 3-9-15,-1 0 0 0,-3-1 0 0,-4 5 0 16,-3 3 0-16,-4-1 0 0,-1 1 0 0,-5 1 0 16,-3-2-18-16,0 0 11 0,1-2 3 0,1-4-3 15,0 0-6-15,4-6-48 0,-1 1 16 0,15-6-66 16,-22 0-39-16,22 0-46 0,-17-14-32 0,9-4-257 16,6 5 68-16</inkml:trace>
  <inkml:trace contextRef="#ctx0" brushRef="#br0" timeOffset="62304.23">1684 14307 90 0,'9'-6'484'0,"-9"6"-159"0,10-7-84 0,-10 7-41 15,9-5-52-15,-9 5-33 0,0 0-13 0,11-8-5 16,-11 8-30-16,0 0 2 0,0 0-19 0,11-6-7 16,-11 6-12-16,0 0 3 0,0 0-17 0,15-5 6 15,-15 5-11-15,0 0 4 0,14-3-14 0,-14 3 1 16,0 0-6-16,18-2-9 0,-18 2 7 0,0 0 2 15,0 0 0-15,15-2 2 0,-15 2 0 0,0 0 2 16,0 0 0-16,0 0 0 0,0 0-1 0,0 0 0 16,0 0 0-16,0 0 0 0,-2-8 0 0,2 8 2 15,0 0-2-15,-16-4 5 0,16 4 0 0,0 0 3 16,-20 3 10-16,20-3-7 0,-14 5 0 0,14-5 3 16,-13 11-24-16,8-1 23 0,0 1-2 15,-2 2 0-15,4-1-9 0,0 5-7 0,3 0 2 16,0 3 1-16,3-1-32 0,-1 0 41 0,3 4-24 15,2-4 36-15,-1-3-40 0,3 2 36 0,4-4-49 16,-3-4 31-16,5-2-57 0,1-4 39 0,-16-4-51 16,37-3-6-16,-14-5-18 0,5-4-22 0,0-5-5 15,0-2-23-15,0-5 18 0,0-1 24 0,-2-1 45 16,-2-1 26-16,-1-2 38 0,0 1 13 0,-5 1 32 16,-1 0 12-16,-3 4 14 0,-4 3 29 0,-3 2-35 15,0 4 47-15,-3 4-3 0,2-1-8 16,-6 11-17-16,4-15-15 0,-4 15-15 0,1-8-14 15,-1 8-8-15,0 0-7 0,0 0-6 0,0 0-9 16,0 0-1-16,0 0-14 0,0 0 1 0,0 0-2 16,-1 13 0-16,1-13 0 0,1 12 22 0,-1-12-19 15,7 12 0-15,-7-12-22 0,6 14-4 0,-6-14-29 16,13 8-32-16,-13-8 9 0,15 7-10 0,-15-7-2 16,18 5 3-16,-18-5 10 0,18-2 12 0,-18 2 13 15,19-3 16-15,-19 3 1 0,19-4 6 0,-19 4 7 16,17-7 5-16,-17 7 5 0,15-6 10 0,-15 6 8 15,14-12 12-15,-14 12 5 0,13-8 15 0,-13 8 7 16,13-11 2-16,-13 11 0 0,10-10-4 16,-10 10-6-16,11-8-5 0,-11 8-8 15,11-9-5-15,-11 9-3 0,9-5-5 0,-9 5-23 16,11-6 18-16,-11 6 3 0,0 0 1 0,21-1-3 16,-21 1-5-16,17 0 5 0,-17 0-8 0,25 5 0 15,-25-5-2-15,25 10 1 0,-12-4-2 0,0-1 3 16,2 0-3-16,-2 2-5 0,1-2 7 0,-5 0 4 15,3-2 0-15,-12-3-4 0,20 7 0 0,-20-7 0 16,18 2 5-16,-18-2 0 0,18-2-3 0,-18 2 2 16,23-7-1-16,-9 2-1 0,0-3-5 0,0-1 7 15,5-3 0-15,-1-1 2 0,1-3-6 0,0 1-2 16,-2 1 0-16,6-3 1 0,-1 0 1 16,-6 5-5-16,2-2-7 0,0 2-19 0,-1 1-32 15,-1-1-28-15,-3 5-30 0,0 0-38 0,-4 0-270 16,-9 7 165-16</inkml:trace>
  <inkml:trace contextRef="#ctx0" brushRef="#br0" timeOffset="63537.23">1644 15463 342 0,'0'0'408'15,"0"0"-86"-15,-18 3-110 0,18-3-11 0,0 0-84 16,0 0 6-16,-14 7-54 0,14-7 16 0,0 0-50 16,-5 10 27-16,5-10-54 0,-1 13 28 0,1-13-35 15,0 19 41-15,2-10-40 0,2 3 33 0,1-3-39 16,3 1 40-16,-2-3-36 0,3 1 42 0,0-3-40 16,3-1 40-16,-12-4-40 0,23 3 24 15,-9-6-27-15,5-4 36 0,-2-3-47 0,4-7 43 16,2-5-47-16,-1-2 43 0,0-5-40 15,-2-1 36-15,-2-4-37 0,1-2 35 0,-3-2-2 16,-2-3-17-16,-4 4 1 0,-4-5 11 0,-1 0-3 16,-2-2 0-16,-6 1-36 0,0 0 39 0,-4 3-36 15,-1 3 44-15,2 4-25 0,0 10 37 0,-2 0-33 16,2 6 29-16,-2 5-37 0,1 5 24 0,7 7-27 16,0 0 27-16,-23 3-31 0,13 7 33 0,-1 6-2 15,1 4-6-15,-3 8-4 0,4 4 6 0,2 2-3 16,2 7-3-16,1 2-4 0,3-1-32 0,1 0 30 15,4 3-25-15,0-4 31 0,2 1-28 0,2-4 32 16,5-5-39-16,1-3 34 0,1-3-47 0,3-6 35 16,0-6-45-16,0-4 32 0,1-6-47 0,0-2 4 15,3-7-35-15,2-4 16 0,3-5-8 16,1-6 0-16,-1-3-3 0,0-4-3 16,-3-2 11-16,-1-2-4 0,-3 1 15 0,0 1-2 15,-4-1 31-15,0 2 8 0,-5 2 27 0,-2 5 14 16,-1-1 30-16,-3 9 25 0,-1-1 12 0,-3 3-11 15,3 1-3-15,-4 9-8 0,4-14-8 0,-4 14-8 16,1-12-10-16,-1 12-6 0,4-9-3 0,-4 9-7 16,0 0 1-16,6-8 1 0,-6 8-2 0,0 0-6 15,0 0-1-15,18 3-2 0,-18-3 6 0,17 5-2 16,-17-5-1-16,19 9 1 0,-8-4-13 16,1-1 15-16,0 2-5 0,1 0 1 0,-1-3 4 15,2 2 1-15,-4 0-1 0,-10-5 0 0,24 7 5 16,-24-7 9-16,23 3 1 0,-23-3 0 0,21 0 1 15,-21 0-2-15,27-3-2 0,-12-1-9 0,2 0 0 16,-2-3 7-16,3 0 1 0,4 0-4 0,-2-3-2 16,-1 2-2-16,0 0 2 0,3 0-2 15,1-3 1-15,0 3-4 0,0 0 0 0,5-2-26 16,2 1 21-16,-2-3 9 0,1 4 3 16,-3 2-5-16,3-4-2 0,-2 5-5 0,-3-1 3 15,3 0-1-15,0 0-1 0,-2 0 0 0,2 1 2 16,-1 1-2-16,-1-3 1 0,-2 1-8 0,2 2 10 0,-2-1 1 15,-4 0 0-15,-1 2-5 0,-2-1-1 16,-2 1-2-16,-14 3 6 0,23-4-5 0,-23 4 2 16,17-1-1-16,-17 1 1 0,0 0 0 0,20 0-10 15,-20 0 5-15,0 0 10 0,12 5-2 0,-12-5-21 16,0 0-29-16,4 12-41 0,-4-12-46 0,-5 9-44 16,5-9-84-16,-8 10-130 0,-2-3 200 0</inkml:trace>
  <inkml:trace contextRef="#ctx0" brushRef="#br0" timeOffset="64531.23">930 12942 374 0,'-14'-11'367'16,"2"2"-96"-16,-4 2-75 0,0 0-92 0,0 4 24 16,16 3-50-16,-34 0 11 0,14 4-41 15,-2 4 16-15,-2 6-35 0,-3 5 24 0,3 4-28 0,1 6 18 16,-3 12-27-16,2 3 27 0,1 3-6 0,4 8-4 15,1 5-15-15,1 5 30 0,6 5-8 16,-3 8-42-16,5 5 45 0,1 1-39 0,4 3 38 16,2 1-1-16,2 0 9 0,1 4 28 15,4 3-40-15,3-1-2 0,6 22-2 0,-4-23-1 16,9 20-6-16,2-7 5 0,3-2-11 0,-2-19 44 16,6 19-46-16,1-3 3 0,3-4-21 0,0-1 21 15,-3-19-16-15,7 15 14 0,-4-20-15 0,3-1 14 16,-2-4-3-16,3 0-3 0,3-1 2 0,1-4-13 15,4-3 10-15,3-1-8 0,4-5 2 16,1-4-12-16,7-1 3 0,4-7-3 0,2-3 15 16,2-4-11-16,5-4 11 0,5-5-10 0,1-5 8 0,2-5-7 15,4-3 8-15,1-7-10 0,2-4 13 16,1-5 3-16,1-5-8 0,3-5-2 0,0-3-7 16,20-10-21-16,-9-2-3 0,-1-2-8 0,-24 0-7 15,0 1 24-15,14-9-32 0,-20 6 19 0,-1-3-19 16,-2-1 5-16,-2 0-9 0,-5-3 5 0,0 0 7 15,-5-1 10-15,-2-2 4 0,-4 0 8 16,-1-3 8-16,-4-1 4 0,-5-1 4 0,-1-3 2 16,-4-1 1-16,-2-3 13 0,-5-2-21 0,-2-4 41 15,-1-1-23-15,-2-6 20 0,-2-3-25 0,-3-5 4 16,-1-7 1-16,-3-2 28 0,-1-3-20 0,-1-2 36 16,0-1 11-16,-3-1-48 0,-1 1 34 15,-4 1-31-15,-3 4 50 0,-4 3-21 0,-4 2 23 16,-3 4-31-16,-4 2 19 0,-5 2-8 0,-4-1-6 15,-1 4-10-15,-4-1-20 0,-2 1 31 0,-3-2-25 16,-13-15 21-16,1 0-29 0,-7 4 17 0,-3 4-25 16,0 3 17-16,-6 5-5 0,9 14 13 0,-17-6 44 15,-2 3-56-15,6 15-1 0,-17-4-17 0,9 12 21 16,-20-2-13-16,10 11 18 0,0 4-19 16,-3 2-7-16,-2 4 11 0,-1 5 12 0,-1 2-19 15,3 0-2-15,1 4-1 0,-1 1 0 0,5 1 0 16,3 1 1-16,1 1 1 0,8 2-2 0,-1 0 1 0,5-2-2 15,11 3 18-15,2 3-21 0,-3-1 1 16,-8 5-4-16,4-1 4 0,2 5-1 0,-2-1-1 16,3 4-1-16,1 4-1 0,-3 1 7 0,-1 4-38 15,2 3 0-15,1 4-61 0,1 4 17 0,4 3-47 16,3 1-3-16,4 4-7 0,4 3-5 0,6 2-28 16,3 2-52-16,4-2-77 0,4 2-283 0,5-2-119 15</inkml:trace>
  <inkml:trace contextRef="#ctx0" brushRef="#br0" timeOffset="68188.23">2249 12489 445 0,'3'-13'347'0,"0"2"-93"16,1 0-55-16,-4-2-46 0,0 13-16 0,0-19-27 15,-1 9-17-15,-2 0-16 0,-1 0-10 16,-1 1-18-16,-3-3-34 0,-2 0 3 0,1 3-13 16,-2-2 44-16,-3 2 5 0,-1 1-13 0,-1 3-8 15,-2-2-6-15,-1 5-32 0,-3 2 27 0,-2 0-36 16,-4 4 34-16,-8 6-36 0,0-1 36 0,-1 3-4 16,0 3-16-16,-9 7 3 0,1-1 20 15,-3 4 1-15,2 0 1 0,-3 3 16 0,3-1-28 16,-2 0 20-16,0 4-21 0,2 1 24 0,-1 2-28 15,4 0 4-15,-2 2 7 0,3 3 2 0,-2 1-7 16,1 2 7-16,2 1-1 0,-1 1-11 0,3 2-23 16,2 0 30-16,3 0-6 0,1-3 0 0,2 4-2 15,3 0-2-15,1-1-2 0,4 0 33 0,9-7-38 16,0-2-35-16,4 1 34 0,2 2 6 0,2-2-6 16,3 0-1-16,4-1-20 0,6 4 32 0,-1-6-28 15,6 2 29-15,2-1-27 0,1-2 27 16,3-2-25-16,1 1 27 0,5-3-27 0,2-3 21 15,1-1-20-15,2-2 24 0,2-3-27 16,2-1 35-16,3-4-29 0,4-3 29 0,3-5-5 16,2 1-1-16,4-6 6 0,4-6-11 0,12-6-1 15,0-1-1-15,6-9-6 0,1-5 7 0,2-6-2 16,17-13-6-16,0-6 4 0,-3-3 3 0,-2 0 32 16,-2-3-39-16,-3 0 42 0,-2 0-36 0,-17 12 27 15,1-4-36-15,-4 3 40 0,-4 2-36 0,-5 1 14 16,-3 2 20-16,-8 3 24 0,-4 2 15 0,-8 8 22 15,-4-1 7-15,-4 4 22 0,-5-2-4 0,-5 5-17 16,-3-2-16-16,-3 0-15 0,-6-1-8 16,-3-2 1-16,-4-2-20 0,-7-1-1 0,-6-1-17 0,-9-3-2 15,-6-2-8-15,-7 1 2 0,-6 4-1 16,-2-1-6-16,-4 2-25 0,-4 3-7 0,-7 1-32 16,2 6-2-16,-5 2-44 0,0 6-3 0,-2 3-52 15,0 7 11-15,-1 3-37 0,4 6-14 0,-3 3-24 16,0 6-74-16,3 1-53 0,2 3-259 0,4 3-136 15</inkml:trace>
  <inkml:trace contextRef="#ctx0" brushRef="#br0" timeOffset="72935.23">18372 6090 74 0,'-2'-11'485'0,"-1"2"-184"16,3 9-82-16,0-20-46 0,0 20-36 0,4-16-28 15,-1 6-25-15,2 2-22 0,2-1-6 0,2 1-14 16,3-1-5-16,6-2-4 0,1 2-4 0,4 0 2 15,7-3 0-15,6 3-3 0,4-2-5 16,3-1 6-16,12-2-1 0,5-1 9 0,0 1-18 16,0-1 6-16,2 1 3 0,-1 2-2 0,-2-1 2 15,-2 2 13-15,-2-2-23 0,-10 4 18 0,-2 1-8 16,-4 4 17-16,-2-3-31 0,-4 4 11 0,-5 0-21 16,-4 2 16-16,-3 1-21 0,-3 4 16 0,0-1-28 15,-2 5 33-15,2 2-25 0,-4 3 24 0,0 4-11 16,-2 2 24-16,-1 7-25 15,1 4 31-15,-3 3-35 0,0 2 27 0,-2 3-14 0,0 6 6 16,-1-1 40-16,1 15-53 0,-3 3 1 16,0 3-29-16,0 5 33 0,-4 3-31 0,1 1 31 0,-2 2-37 15,2 3 38-15,-2-1-4 0,1 7 42 16,0 2-48-16,3 1 0 0,-5 4-28 0,1 3 39 16,1 2-26-16,-5-3 34 0,5 2 8 0,3 1 50 15,-3 2-55-15,0-3 4 0,-2 3-11 0,2-5 5 16,-1 2-3-16,1-4-5 0,-1 0-1 0,-2-3 43 15,1-2-50-15,-1 2 47 0,1-4-66 0,-1-1 7 16,-1 1 0-16,-1-6-6 0,1 2 1 0,-1-3 7 16,0 0 48-16,0-4-56 0,1 1 58 15,-2 0-61-15,2-4 47 0,0 3-60 0,-1 1 60 16,-1-3-60-16,2 2 58 0,0-2-55 0,0 0 52 16,0-3-53-16,-1 2 52 0,0-2-57 15,1 0 61-15,-1-1-8 0,1 0-47 0,-1-1 44 16,1 0-47-16,2 2 50 0,-5-4-52 0,4 1 51 15,0-3-51-15,-1-3 50 0,3-9-54 0,-2-1 56 16,1-2-4-16,-1-1-3 0,2-2-6 0,1-1-4 16,-1 1-2-16,1-3-49 0,1-1 58 0,-2-3-55 15,3 1 51-15,2-3-45 0,-1-2 55 0,0 2-53 16,1-1 52-16,0-1-51 0,2-1 51 16,-2 1-52-16,0 2 53 0,1-2-62 0,-2 1 57 15,-1 0-62-15,1 0 58 0,-2 1-56 16,-1-5 48-16,0 1-39 0,-1 3 35 0,0-2-3 0,-1 1-6 15,1-5-11-15,0 3 0 0,1-2 4 16,-3-4-8-16,3 4 5 0,-2-1-33 0,-1-2 45 16,2-1-27-16,0 3 34 0,-1-3-47 0,0 1 57 15,-1-1-29-15,-1 2 30 0,1-1-30 0,-1 7 30 16,-3-3-34-16,1 0 26 0,-2 1-22 0,2 0 15 16,-2-3-35-16,-1-1 27 0,-1 3-20 0,1-2 16 15,3-4-8-15,-1-2 13 0,-3 1-17 16,4-1 28-16,-1 0 9 0,1-3-13 0,1-1 1 15,-3 2 1-15,3-7 0 0,1 3 3 16,-1-3-1-16,1-1 6 0,2 0-5 0,-2 0 11 16,0-2-6-16,0 2 1 0,2-3 2 0,-2 2 2 0,1-2 5 15,3-9 3-15,-6 16 2 0,6-16-3 16,-4 14-5-16,4-14-1 0,-4 11 3 0,4-11-7 16,-5 9-4-16,5-9 0 0,0 0 0 0,-2 8-1 15,2-8 0-15,0 0-1 0,0 0 2 0,-4 10 13 16,4-10-13-16,0 0-13 0,0 0-13 15,0 0-14-15,-3 9 0 0,3-9 10 0,0 0-4 16,0 0 10-16,0 0-13 0,0 0-5 0,-11 4-14 16,11-4-2-16,0 0-17 0,0 0 13 0,0 0-9 15,-21-1 21-15,21 1-22 0,0 0 37 0,-15-1-6 16,15 1 27-16,0 0-3 0,-22-4 25 16,22 4 4-16,-18 0 9 0,18 0 1 0,-23 0 4 15,23 0-1-15,-30 0 10 0,9 0 13 0,-4 4 18 16,-5-3 14-16,-6 3 15 0,-1 1-9 0,-7-1-2 15,-3 4 7-15,-10 4-14 0,-7 0-20 16,-2 1-11-16,-6 4-54 0,-2 0 40 0,-6 4-57 16,-5-2 34-16,0 3-66 0,-19 7 40 0,19-6-40 15,-19 5 25-15,20-3-29 0,2-1 31 0,3 0-17 16,1-3 30-16,6 1-23 0,3-2 35 0,9 0-28 16,5-2 17-16,13-6-17 0,4 0 6 0,4-2-22 15,10-2-3-15,1-4-51 0,5 1-40 0,2-2-50 16,16-3 21-16,-26 4-93 0,26-4-236 0,-18 3 45 15</inkml:trace>
  <inkml:trace contextRef="#ctx0" brushRef="#br0" timeOffset="74734.23">14135 6249 322 0,'4'-12'378'0,"-2"1"-96"15,2 0-66-15,1-1-37 0,-1 1-29 16,0 2-15-16,1-2-2 0,-5 11-23 0,5-15 8 16,-5 15-31-16,5-12 9 0,-5 12-52 0,4-10 22 15,-4 10-36-15,0 0 16 0,5-7-31 0,-5 7 17 16,0 0-12-16,7 8 4 0,-7-8 0 0,7 18-1 16,-2-2 25-16,-1 5-37 0,0-2 30 0,1 5-36 15,-1-2-1-15,2 0 1 0,-2 0 4 0,1 0 14 16,2-1 9-16,-2-2-2 0,1 1-1 0,3-3-1 15,-1-5 15-15,1 1-3 0,2-4 6 16,2 0 1-16,3-6 11 0,4 2-11 0,4-5-4 16,4-5 6-16,9-2-6 0,3-3 1 0,8-7-3 0,3-2-6 15,2-3 46-15,-2 0-54 0,1-6 48 16,1 0-51-16,-3 2 0 0,-2-4 3 0,-3 2 4 16,-2 4-8-16,-9 3-4 0,-2 3-3 0,-4 1-5 15,-3 5-2-15,-7-1 0 0,-1 4-3 0,-4 1-1 16,-3 4-4-16,-1-2-4 0,-9 6-13 15,11-6-20-15,-11 6-13 0,0 0-19 0,0 0-23 16,-5 12-27-16,-8 0 1 0,-6 5-17 0,-6 5-36 16,-11 10-41-16,-5 2-55 0,-8 3-57 0,-3 5-290 15,-3 2-145-15</inkml:trace>
  <inkml:trace contextRef="#ctx0" brushRef="#br0" timeOffset="75345.23">12848 7672 548 0,'3'-11'398'0,"-3"11"-85"15,4-16-86-15,-4 16-29 0,3-12-60 0,-3 12-4 16,4-9-38-16,-4 9-15 0,0 0-31 0,3-13 3 15,-3 13-25-15,0 0 10 0,0 0-20 16,0 0 16-16,0 0-22 0,0 0 27 0,10 5-37 0,-10-5 33 16,8 17 0-16,-2-5-9 0,-1 3-4 0,0-1-4 15,4 5-1-15,-2 0 3 0,0 2 33 16,2-2-37-16,-2 2 35 0,3-4-42 16,-3 1 29-16,1-2-28 0,1 1 39 0,2-2-44 15,0-3 71-15,-1-2-41 0,3-1 63 0,2-2-51 16,0-2 63-16,5-2-51 0,0-3 41 0,8-3-58 15,8-5 41-15,1-5-51 0,12-5 47 0,2-6-62 16,0 0 51-16,2-5-52 0,6-2 1 0,-1-3 0 16,2-2 1-16,1 1 7 0,-1-1 6 0,0 3-2 15,-5 3 2-15,-1-1-1 0,-7 6-3 0,-2 1-4 16,-12 8-8-16,-5 0 0 0,-3 5-9 0,-5 1-1 16,-4 1 4-16,-4 3-3 0,-2-1-1 15,-10 7-3-15,18-7-4 0,-18 7-4 0,13-5-8 16,-13 5-18-16,0 0-3 0,15-4 0 0,-15 4-8 15,0 0-23-15,0 0-30 0,4 9-33 0,-4-9-16 16,-3 17-16-16,0-6-45 0,-4 2-50 0,-3 4-62 16,0-3-405-16,0 3-248 0</inkml:trace>
  <inkml:trace contextRef="#ctx0" brushRef="#br0" timeOffset="76095.23">12719 9330 7 0,'0'0'640'15,"4"-14"-224"-15,-4 14-120 0,1-9-58 0,-1 9-51 16,4-10-37-16,-4 10-34 0,0 0-24 0,0 0-20 16,5-11-14-16,-5 11-10 0,0 0-15 15,0 0 0-15,9 14-13 0,-5-6 3 0,1 6 26 16,3 0-26-16,-1 6 18 0,2 0-31 0,-2 3 26 16,2-3-34-16,2 8 25 0,-2-6-30 0,0 0-1 15,1-1 2-15,0-1 5 0,2-1 13 0,1-3 3 16,-2 0 18-16,6-1-3 0,-2-3 8 15,4-3 16-15,4-1-7 0,-1-3-3 0,8-3 0 16,4-4-7-16,7-4 41 16,0-3-61-16,3-3 42 0,10-5-56 0,2-3 50 15,1-1-53-15,-1-1 57 0,0 0-58 0,-2-1 54 0,-2 1-55 0,-1 0 47 16,-2 2-57-16,-11 3 56 0,-1 3-55 16,-2 0 2-16,-5 1 0 0,-3 4 1 0,-4 1 0 0,-5 1-2 15,-3 0-2-15,-2 4-3 0,-1-2-16 0,-12 5-6 16,15-3 4-16,-15 3-16 0,0 0-5 0,0 0-1 15,19 3 29-15,-19-3-64 16,0 0-13-16,-2 17-55 0,-5-4-61 0,-6 0-93 16,-1 2-66-16,-5 7-177 0,-4-4-60 0</inkml:trace>
  <inkml:trace contextRef="#ctx0" brushRef="#br0" timeOffset="76831.81">13610 10461 295 0,'7'-9'565'15,"-3"1"-187"-15,-4 8-91 0,9-14-60 16,-9 14-45-16,8-12-41 0,-8 12-28 0,0 0-23 0,10-8-18 15,-10 8-15-15,0 0-11 0,10 5-8 0,-10-5-7 16,12 18-6-16,-3-2-37 0,-2 4 41 0,5 8-39 16,-1 1 31-16,-2 3-29 0,2 2 29 0,1 0-29 15,-3 4 27-15,0-3-27 0,3-1 28 16,-3 0-13-16,1-1 8 0,1-2-2 0,-3-2-1 16,2-2-3-16,2 0 38 0,-3-6-34 0,1-1 6 15,1 0 1-15,1-3 2 0,1-2 11 0,2-1 5 16,0-3 6-16,5-2 2 0,1-3-3 0,0-2-13 15,4-4 50-15,2-3-64 0,9-3 50 0,0-4-58 16,1-4 45-16,1-1-51 0,9-4-4 16,-2-5 1-16,1-1 3 0,-1 0-2 0,-3 0-21 15,0 3 28-15,-6 1-20 0,-4 3 26 0,-1 2-20 16,-3 1 23-16,-3 3-29 0,-7 2 25 16,-1 1-29-16,-4 3 26 0,-2 1-30 0,-11 5 20 15,14-9-39-15,-14 9 24 0,0 0-40 0,0 0 36 16,0 0-37-16,0 0 21 0,5 9-41 0,-14 0 13 15,-5 4-46-15,-9 4-19 0,-1 1-46 0,-4 4-66 16,-3-1-31-16,-9 8-282 0,1-2-63 0</inkml:trace>
  <inkml:trace contextRef="#ctx0" brushRef="#br0" timeOffset="78219.8">14260 12017 495 0,'0'0'417'0,"-4"-17"-91"16,4 17-79-16,0-12-61 0,0 12-33 0,0-12-36 15,0 12-26-15,0 0-20 0,-2-12-15 0,2 12-10 16,0 0-10-16,0 0-6 0,0 0-10 16,0 0 3-16,0 0-16 0,11 12 19 0,-7 2-1 15,4 4 23-15,-1 4-29 0,0 2 29 0,-1 5-35 16,3 2 24-16,-4 1-40 0,4 1 52 0,-4-3-35 15,2 2 29-15,-2-7-36 0,4 5 34 0,-3-8-37 16,-1 2 37-16,4-2 7 0,1-3 9 0,1-1 4 16,0-3-1-16,4-2 2 0,2-3-10 0,3-3 5 15,5-3-4-15,3-4-10 0,8-4-27 16,5-2 14-16,3-5-21 0,11-6 20 0,2-3-25 16,1-1 15-16,1-5-10 0,1-2 22 0,0 2-15 15,0-3 24-15,-2 0-9 0,-1 3 12 0,-3 1 4 16,-4 1-3-16,-2 2-3 0,-12 4-9 15,-1 4 3-15,-5 1-9 0,-2 1-4 0,-6 4-6 16,-4 0-2-16,-4 1-8 0,-4 2 1 0,-10 5 1 16,19-8-2-16,-19 8-1 0,16-4 4 0,-16 4 2 15,11-5 1-15,-11 5-1 0,0 0 0 0,12-4-5 16,-12 4 4-16,0 0-3 0,0 0 0 0,11-5-4 16,-11 5 1-16,0 0-2 0,0 0 0 15,0 0 0-15,0 0-4 0,12-3-4 0,-12 3 1 16,0 0 1-16,0 0-1 0,0 0 1 0,0 0 2 15,0 0-12-15,0 0 14 0,0 0-10 16,9 4 11-16,-9-4-9 0,0 0 13 0,0 0-12 16,0 0 7-16,0 0-7 0,0 0 11 0,1 10-11 15,-1-10 13-15,0 0-13 0,0 0 7 0,0 0-8 16,0 0 14-16,0 0-12 0,0 0 8 0,0 0-7 16,0 0 10-16,0 0-10 0,0 0 10 0,0 0-12 15,0 0 13-15,0 0-12 0,3 9 12 0,-3-9-10 16,0 0 9-16,0 0-10 0,0 0 11 15,0 0-11-15,0 0 8 0,0 0-8 0,0 0 13 16,0 0-12-16,0 0 10 0,0 0-12 0,0 0 12 16,0 0-12-16,0 0 11 0,0 0-11 0,0 0 8 15,0 0-9-15,0 0 14 0,0 0-11 0,0 0 8 16,0 0-9-16,0 0 10 0,0 0-10 16,0 0 10-16,0 0-11 0,0 0 8 0,0 0-8 15,0 0 12-15,0 0-6 0,0 0 5 0,0 0-13 16,0 0 13-16,0 0-13 0,0 0 14 0,0 0-15 15,0 0 15-15,0 0-9 0,0 0 9 0,0 0-12 16,0 0 11-16,0 0-11 0,0 0 12 16,0 0-12-16,0 0 6 0,0 0-5 0,0 0 12 15,0 0-11-15,0 0 9 0,0 0-10 0,0 0 11 16,0 0-12-16,0 0 12 0,0 0-12 0,0 0 6 16,0 0-6-16,0 0 15 0,0 0-15 0,0 0 11 15,0 0-8-15,0 0 8 0,0 0-10 0,0 0 11 16,0 0-11-16,0 0 6 0,0 0-5 15,0 0 11-15,0 0-5 0,0 0 3 0,0 0-11 16,0 0 11-16,0 0-11 0,0 0 12 0,0 0-12 16,0 0 8-16,0 0-8 0,0 0 14 0,0 0-12 15,0 0 8-15,0 0-10 0,0 0 12 16,0 0-12-16,0 0 12 0,0 0-11 0,0 0 6 16,0 0-5-16,0 0 10 0,0 0-10 0,0 0 9 15,0 0-11-15,0 0 11 0,0 0-10 0,0 0 10 16,0 0-11-16,0 0 10 0,0 0-8 0,0 0 10 15,0 0-10-15,0 0 11 0,0 0-14 0,0 0 13 16,0 0-12-16,0 0 9 0,0 0-6 16,0 0 11-16,0 0-12 0,0 0 9 0,0 0-9 15,0 0 12-15,0 0-12 0,0 0 11 0,0 0-11 16,0 0 7-16,0 0-5 0,0 0 9 0,0 0-9 16,0 0 6-16,0 0-6 0,0 0 9 15,0 0-13-15,0 0 13 0,0 0-12 0,0 0 11 16,0 0-8-16,0 0 7 0,0 0-10 0,0 0-21 15,0 0-48-15,0 0-34 0,0 0-33 0,0 0-41 16,0 0-4-16,0 0-38 0,-17-4-69 0,17 4-69 16,-21-5-296-16,21 5-188 0</inkml:trace>
  <inkml:trace contextRef="#ctx0" brushRef="#br0" timeOffset="80016.8">13412 5733 261 0,'0'0'419'15,"-8"-14"-141"-15,0 6-65 0,3-1-58 0,-3 0-20 16,-1-1-47-16,-2 2-10 0,0-6-24 16,-6 2 3-16,4-3-14 0,-5 5 13 0,2-6 3 15,-3 3-1-15,-3-4-5 0,0 4-4 0,-4-2-2 16,2-2 1-16,-4 2-12 0,-3 0-11 0,-2 2-7 15,0 0-2-15,-4 3-4 0,-4-4 0 0,-1 3-5 16,-4 0 5-16,-9-3 3 0,-3-1-8 0,0 3 17 16,-2-3-29-16,-4 3 32 0,-5 0-16 0,0 1 21 15,-3 0-22-15,-2 0 20 0,0 3-22 0,-3-2 24 16,2 3-25-16,-3 2 22 0,1-2-25 0,-1 2 26 16,0 0-30-16,-1 3 30 0,0-2-37 15,2 0 24-15,-3 2-18 0,3 0 26 0,-1-1-35 0,0 3 33 16,1 0-29-16,1 0 26 0,-2 3-30 15,0-1 26-15,2 4-23 0,0-1 23 16,2 2-26-16,-1 2 24 0,2 2-2 0,2 2-8 16,0 1 4-16,3 2-40 0,0 2 47 0,3-1 37 15,1 3-51-15,0 2 37 0,4 2-45 0,0 0 1 16,0 2-1-16,3 1 3 0,-1 4-6 0,3-2 9 16,2 4-23-16,1 1 28 0,3 2-31 0,0 0 28 15,4 0-16-15,4 1 25 0,1 1-2 0,1 0-25 16,3-1 28-16,3 2-4 0,1 0 0 0,4-1-3 15,1 1-1-15,6-5 1 0,-4 6 37 0,9-5-45 16,-1 1 0-16,4 1-6 0,1-2 2 16,3 2-18-16,2 1 32 0,3-1-30 0,4 1 35 15,3-1-25-15,3 1 26 0,2-1-29 0,7 1 31 16,1-2-32-16,7 6 32 0,5-3-1 0,5 0-2 16,4-1-4-16,5-4-10 0,5 0 12 0,7-1-3 15,4-3-2-15,4-2 39 0,5-2-47 0,3-1 38 16,4-2-42-16,6-1 42 0,4-4-43 0,5 1 3 15,25 1 1-15,-1-1 2 0,-17-7 5 16,23 2 1-16,-19-3 1 0,24 1 3 0,0 0 1 16,4-3 1-16,0-1-11 0,2 0-2 0,-3-2 11 15,3-1-3-15,0-1 0 0,1-1-1 0,2 0 1 16,-21-3-1-16,23 0 0 0,-26 0-4 16,26-3 2-16,-5 0 0 0,1-1-1 0,-25-3-3 15,23 0-1-15,-5-1-5 0,-26-1-4 0,2-4 33 16,-2 2-51-16,17-6 53 0,-23 2-43 0,0-3 33 15,-2 0-35-15,-6-4 4 0,2 1 6 0,-6-4 1 16,-7 1 3-16,-2-5 3 0,-3 0 9 0,-6-2-4 16,-5-1-5-16,-1-2 7 0,-7-1 17 0,-3-3-30 15,-4-1 53-15,-2-1 16 0,-6-2-2 0,-1-1-8 16,-7-3 15-16,1 1-5 0,-4-4 45 0,-3 0-67 16,-2-2 14-16,-4 1 2 0,-1-3 13 0,-4 6-8 15,-3 1-22-15,-5 0 8 0,-2-5-18 0,-4-7-1 16,-6 1-4-16,-5 1 7 0,-8 5-9 15,-8 0-3-15,-5 3-8 0,-13 4 43 0,-7 1-51 16,-11 6 40-16,-27-4-63 0,-9 5-15 16,-6 5-17-16,-7 6-34 0,-5 4-22 0,-6 6-5 15,-7 6-7-15,-5 3-25 0,1 6-22 0,2 6-11 16,2 1-80-16,1 5-27 0,2 2-311 0,7 3-136 16</inkml:trace>
  <inkml:trace contextRef="#ctx0" brushRef="#br0" timeOffset="81156.8">12369 7478 436 0,'0'0'395'16,"10"-13"-118"-16,-10 13-64 0,5-13-42 0,-5 13-49 16,-1-15-23-16,1 15-25 0,-8-17-19 0,1 8-11 15,-1-2-4-15,-2 2-8 0,-4-5 0 16,0 2 1-16,-4-1 3 0,0 1-5 0,-4 0-8 16,-1-3 2-16,-5 1 25 0,0 2-28 0,-3 0 16 15,-2-1-23-15,-1 1 11 0,-5 3-20 0,-2-1 14 16,-3 0-13-16,-3 1 12 0,-11 0-16 15,-2 1 18-15,-3-1-14 0,-3 2 23 0,-3 2-33 0,-2 1 29 16,0-1 7-16,-2 0 3 0,0 2-1 16,0 0-2-16,2 1-1 0,-3 2-5 0,2 0-1 0,-1-3-2 15,-1 6-2-15,3-3-4 0,-5 4-2 16,5-1 2-16,-1-1-2 0,1 5-2 0,2 0-1 16,1 1-6-16,3 2-1 0,1 4-29 0,1-2 28 15,1 3-27-15,3 1 32 0,0 4-36 0,1 0 37 16,2 1-29-16,1 4 31 0,2 1-31 0,1 2 31 15,3-1-31-15,0 3 32 0,3 1-33 0,3-1 25 16,2 3-21-16,2 0 34 0,3 0-40 0,2 3 36 16,6-2-2-16,4-4-1 0,1 0 47 0,-3 11-58 15,9-7 2-15,1 4-3 0,2-1 0 16,1 1-27-16,4 4 33 0,1 1-24 16,2-2 17-16,4 1-20 0,2 1 34 0,2-1-36 15,3-1 37-15,3 1 1 0,2-2-4 0,4 0-4 16,7 4-1-16,4-1 4 0,3-3-2 0,6 0 43 15,4-3-50-15,7-1 3 0,2-2 1 0,5-5 3 16,6 0 5-16,3-6 7 0,4-2 4 0,3-2-2 16,2-2-2-16,4-5-9 0,6-2-2 0,1-3 6 15,1-4-3-15,5-3-6 0,4 0-3 0,0-3 8 16,2-2 42-16,1-2-54 0,7-2 47 0,23-2-56 16,-1-3 52-16,-1 2-54 0,1-5 47 0,1 0-44 15,-1 2 59-15,0-1-51 0,3-2 45 0,-2 0-53 16,0 1 7-16,-4-3 8 0,-2 1-7 15,-3 0 4-15,-23 4 7 0,0-1-2 0,1 0 1 16,-4-2-3-16,-2 3-20 0,-4-3 28 0,-5 0-28 16,-4 1 24-16,-5-3-24 0,-6 3 26 0,-3-1 1 15,-6-1 2-15,-7-2 9 0,-8 4-10 0,-4-3 16 16,-3 2-11-16,-1-4 18 0,-5-3 1 0,-1 1-6 16,-3-5-1-16,-2 0-6 0,-3 0-3 15,-2-3-10-15,-3-2 45 0,-1-1-48 0,-5-2-11 16,-2 0 9-16,-1-1-3 0,-3 0-4 0,-3-1-9 15,-5 0 13-15,-2 1-13 0,-3 1 12 0,-4-1-13 16,-8-4 13-16,-5 1-15 0,-9 1 13 16,-3 5-18-16,-10 1 1 0,-8 1-31 0,-8 3 8 15,-5 5-25-15,-9 2 12 0,-3 3-19 0,-9 3-12 16,-24 3-40-16,18 5 33 0,-7 6-36 0,-22-4 15 16,25 6-31-16,-2 1-67 0,1 4-10 0,3 0-24 15,1 4-36-15,3-2-229 0,3 5 24 0</inkml:trace>
  <inkml:trace contextRef="#ctx0" brushRef="#br0" timeOffset="82336.8">12200 8719 92 0,'9'-17'532'16,"-4"4"-193"-16,0-1-83 0,-3 0-49 0,-2 2-57 15,-4-4-34-15,-2 3-23 0,-5-4-18 0,-4 3-14 16,0-1-13-16,-10-2-18 0,-1 0 1 0,-4 1-3 16,-1 0 4-16,-2 2-8 0,-4 2 5 0,0-2-6 15,-5 2 15-15,0-1-14 0,-4 3 18 0,-9-1-18 16,-3 0 18-16,-2 2-16 0,0 2 4 0,-4 1-25 15,2-1 9-15,-6 3-15 0,4 0 16 0,-1 1-54 16,0 0 36-16,-2 2 12 0,1 1-17 16,-2 0 11-16,2 1-15 0,-1 0 2 0,1 4-2 0,-1-1-1 15,2 1-1-15,0 2 2 0,1 1 3 16,1 1-14-16,2 1 19 0,1 4-6 0,1-1 12 16,1 3-11-16,0 1 4 0,-1 3-5 0,3 0 5 15,0 3-4-15,1 1 7 0,0 1 2 16,0 1-3-16,5 3 4 0,2 2-11 0,-1 1 14 15,6 0-4-15,2 1 10 0,0 4-9 0,4-2 5 16,2 3-5-16,2 2 0 0,2-3 3 0,7-6-1 16,4 3 9-16,-1-2-9 0,3 1 13 0,4-3-5 15,-1 3 1-15,2 0-15 0,4 0 28 0,3-2 1 16,3-2-3-16,2 0 0 0,2 0-5 0,3 7-4 16,5-1-26-16,0-2 30 0,5 1-14 0,4 0 35 15,2-2-28-15,7 6 32 0,6-4-29 0,3 0 22 16,2-3-29-16,5-1 34 0,4-4-37 15,3-1 37-15,1-2-35 0,3-3 33 0,2-2-42 16,2-2-8-16,4 0 22 0,2-3 34 0,5-2-39 16,2-3 32-16,5 2-39 0,3-5 35 0,2-1-42 15,3 1 37-15,3-2-38 0,3 1 30 0,5-4-31 16,2 0 37-16,5-4-45 0,3 4 39 0,1-2-31 16,-1-1 36-16,1-1-1 0,-1-1-9 15,0-1-37-15,22-1 32 0,-24 0-30 0,-2-1 37 16,1 1-36-16,-5-2 29 0,-1 1-1 0,0-1 7 15,-3 0-3-15,0-2-44 0,-1 2 43 0,-2-4-28 16,-2 2 39-16,-1-2-37 0,-4 2 38 16,-5-3-1-16,-2 1-1 0,-5-2-2 0,-5-2-1 15,-5 1-6-15,-2-2 2 0,-4 1 7 0,-4-5 7 16,-3 3 0-16,-4-5 52 0,-8 5-50 0,2-10 48 16,1 1-53-16,-5-3 13 0,-2-2-7 0,-3-1 18 15,-2-4-3-15,-5 6-6 0,1-10-10 0,-4 6 20 16,-5-2-8-16,0-1 17 0,-3-1 13 0,-5 2-17 15,-1-3-17-15,-5 0-17 0,-2 0-18 0,-5 0-11 16,-6-1 27-16,-6-7-52 0,-6 0 28 0,-7 3-62 16,-5-2-9-16,-7 1-3 0,-6 4 1 0,-6-1-23 15,-8-2 15-15,-19-5-24 0,-5 1 32 0,-4 5-39 16,-1 2 46-16,-2 3-24 0,1 3 35 16,13 10-20-16,-1 3 29 0,-2 3-22 15,-4-1 21-15,-2 7-26 0,2 1 20 0,-3 2-15 16,5 6 16-16,-3 4-9 0,5 3 0 0,-2 3-35 15,2 7-42-15,2 3-67 0,2 1-94 0,1 3-170 16,2 3 88-16</inkml:trace>
  <inkml:trace contextRef="#ctx0" brushRef="#br0" timeOffset="83436.8">12733 9882 60 0,'-9'-22'388'0,"-6"-3"-142"0,-2 4-61 0,-3-2-49 15,-1 1-27-15,-3 4-24 0,-1-1-15 0,-5 1-28 16,2 1 8-16,-4 2-24 0,-1-2 32 0,-3 3-15 15,0 0 23-15,-6 1-14 0,1-1 9 0,0 4-14 16,-5 0 0-16,0 1 1 0,-1-3-8 0,-10 4-15 16,7 3-4-16,-13 0-3 0,-1 1 3 0,-1 1-11 15,-4 3 6-15,1 5-9 0,-6-2 2 0,-1 2-7 16,-2 2 6-16,2 3 1 0,-2-2-14 0,3 3 2 16,-1 1 11-16,4 0-11 0,-2 1 2 0,3-1-13 15,1 3 7-15,1 0 0 0,2 2-3 0,0-1-4 16,-1 2 2-16,6-1-1 0,-1 1 0 15,2 1-3-15,4 2-4 0,1-1 2 0,0 2 8 16,2 0-4-16,0 1 0 0,3 0 0 0,0 3 1 16,2 1 2-16,2 2 3 0,-1-2 9 15,2 3-12-15,-1 0-9 0,5 1-2 0,0 2 20 16,4 0-8-16,0-1 15 0,5 1 2 0,8-3 0 16,1 2-2-16,2-1-1 0,4 3 4 0,2 0 1 15,4 1-7-15,3 3 16 0,3-3 29 0,5 0-24 16,4 2 5-16,4 0-4 0,4-3 4 0,5 1 12 15,5 0 0-15,6 3-1 0,4-4-4 0,4-1-11 16,3-2 6-16,2-3-8 0,5-1 4 16,0-3 4-16,6 0 7 0,1-3 0 0,7-2-1 15,3-1-26-15,4-1-5 0,5-2 28 0,2-1-25 16,5-3 26-16,3-3-29 0,0-1 16 0,2 0 3 16,8-3-5-16,4-4-1 0,5 0-2 0,1 0 0 15,7-4-2-15,21 0 3 0,-1-4-13 0,-1-1 43 16,1 0-47-16,0-1 11 0,-1 0-5 0,-3-4-1 15,-4 3-1-15,-20 2-1 0,21-4 4 0,-24 2-4 16,21-3-21-16,-25 1 26 0,1-1-31 16,-2 1 44-16,-2-1-42 0,-4-1 37 0,-3-1-30 15,-6-2 32-15,0 1-27 0,-5-2 31 16,-3 0-28-16,-2-2 33 0,-5-1-29 0,-3-3 25 16,-4-2-19-16,-5-3 40 0,0 0-26 0,-9-2 41 15,-1-1-24-15,-5-6 24 0,-3 3 8 0,-3-5-8 16,-5 1 12-16,-2-2 51 0,-6 3-73 0,-2 2-12 15,-3-5-19-15,-3 0-39 0,-2 0 11 0,-3-3-35 16,-3 0 17-16,-3-2-30 0,-8-6 21 0,-6-1-40 16,-5 2 41-16,-8 2-32 0,-6 0 29 0,-9 6-4 15,-7-2-2-15,-9 4-4 0,-5 5-10 0,-27-5 40 16,-5 8-34-16,-11 4 5 0,-5 5 6 0,-5 6-13 16,-4 6 0-16,19 8 8 0,-5 1-1 0,-28 8-2 15,4 1 11-15,1 10-13 0,7 1-42 16,5 6-89-16,4 0-54 0,8 8-259 15,4-2 41-15</inkml:trace>
  <inkml:trace contextRef="#ctx0" brushRef="#br0" timeOffset="84971.8">13290 10992 197 0,'0'0'373'16,"0"-16"-111"-16,0 16-59 15,-5-16-31-15,0 7-20 0,-1-2-28 0,-3-3-37 0,-3 2-18 16,-2-1-17-16,-1 2-7 0,-4-3-8 16,-7 2-11-16,1-3-8 0,-5 1-9 0,0 1-6 15,-2-1 2-15,-3 3-5 0,-1-1-5 0,-1 1-4 16,0-1-6-16,-4 2 2 0,2 0 2 0,-2 1-1 15,-3 2-5-15,2-1 2 0,-1-2-4 0,-1 2 3 16,0 0-9-16,-1-2 8 0,-1 2-4 0,0-2-1 16,-10-2-6-16,7 4 0 0,2 0 2 0,-2 2-7 15,-1-1 4-15,-1 1-9 0,3 0 10 0,-1 1-7 16,-1 1 9-16,1 1-10 0,1-2 6 0,0 3-12 16,0 0 10-16,2 1-14 0,1-3 18 0,0 4-19 15,1-2 8-15,-2 1-17 0,1 1 24 16,-2-2-35-16,1 2 22 0,-1 0-21 15,-2 2 26-15,1-1-31 0,-2 1 25 0,1 4-31 16,-1 0 28-16,1-1-32 0,-9 4 7 0,1 3-44 16</inkml:trace>
  <inkml:trace contextRef="#ctx0" brushRef="#br0" timeOffset="86132.81">9247 11797 23 0,'-3'26'112'0,"5"3"-39"16,-1 1 36-16,2 3-47 0,1-1 26 0,1 2-33 15,1-2 17-15,4 1-22 0,-1 0 15 0,0-2-21 16,5 2 20-16,-1-4-21 0,2 3 12 16,-2-3-7-16,5-1-1 0,-1 1-14 0,2-2 13 15,-1 1-6-15,2 0 7 0,3 0-5 0,-1-3 0 16,2 3 4-16,2-3 2 0,1 0 1 15,1 0 0-15,1-2-18 0,2 1 27 0,7 4 0 16,2-2-5-16,2-2 7 0,0-2-1 0,3 0 3 16,-1 0-4-16,6-2 1 0,-1-2-2 0,2-1-7 15,1 0-8-15,3-1-3 0,-4 1 1 0,4-2-6 16,-1-1 4-16,1-1-4 0,-3-1 0 0,-6-1-6 16,9 0 9-16,-10 0-13 0,10 0-6 0,-7 0 12 15,10 0 29-15,-3-2-36 0,5 1 29 0,0-3-44 16,3 1 9-16,3-3-1 0,-1 2-2 15,3-1-1-15,1-3 0 0,0 1 27 0,1-2-37 16,1 1 26-16,-2-3-33 0,1 3 38 0,0-3-46 16,1 0 16-16,1 0-3 0,-4 0-2 15,1 0 2-15,1-3-1 0,-2 3 0 0,-2-3 2 16,2-1 5-16,-1 0 11 0,0-2-29 0,1 1 45 16,2-2-39-16,6-2 0 0,-1 1 0 0,3-4 1 15,0 0 1-15,3-2 34 0,-2 2-41 0,-1-1 38 16,0-4-47-16,-4 4 46 0,0-2-35 0,-4 1 32 15,-1-1-35-15,-1 3 35 0,-2-2-37 0,-2 1 35 16,-1-1-34-16,-2 2 35 0,-2-1-43 16,-2-1 44-16,-1 2-6 0,-3-1-2 0,3-3-1 15,-1 2-3-15,-5-4-1 0,4 0-9 0,-3 0-29 16,1 1 41-16,-2-3-36 0,1-2 37 0,-2-2-37 16,-1 3 35-16,2-4-32 0,-1 1 34 15,-2-1-35-15,-2-1 6 0,-2 2 25 0,-11 3 9 16,0 1 28-16,-4-1-13 0,0 1 23 0,-5-2-25 15,-1 1 18-15,-3 0-24 0,0 0 19 0,-2-3-20 16,-2 2 18-16,-2-4-22 0,2 1 21 0,-6-1-29 16,0-1 19-16,-1-3-29 0,-2-2 18 0,-2 2-14 15,-1 1 9-15,-3-3 3 0,-3-3-16 0,-1-2 11 16,-3 0-21-16,-2 2 11 0,-3-2-27 16,-3-1 11-16,-2 3-22 0,-8-8-12 0,-2 2-5 15,-4 3 22-15,-1-1-24 0,-2 2 17 0,-3 1-22 16,-3 2 33-16,2 1-31 0,-2 1 35 15,1 0-36-15,-1 3 37 0,0 0-7 0,0-2-5 16,0 4 9-16,0 0 0 0,-2-1 0 0,2 1-1 16,-1 2-25-16,-2-1 28 0,2 0-27 0,-3 1 19 15,-1 2-11-15,0 0 26 0,-2 1-24 0,-2-1 18 16,1 3-19-16,-2-1 0 0,-2 1-2 0,0 1 5 16,0 0-7-16,-3 2 2 0,0 1 9 0,1-1 0 15,-2 3 0-15,0 0-3 0,0 0 3 0,-2 2-2 16,2-1-1-16,0 4 0 0,2-3-3 15,-2 1-5-15,-2 2 1 0,11 1 6 0,0 2 4 16,-2-1-11-16,-1 0 11 0,-1 1 18 0,0 3-10 16,0-3-1-16,-3 3-8 0,-10-1 6 15,9 3-9-15,-10-1 3 0,8 1-3 0,-11 2-1 16,-1-1-2-16,3 2-7 0,-1 0 10 0,1 1-8 16,0 0 3-16,0 1-17 0,2 0 17 0,0-1-18 15,2 2 22-15,-1-2-14 0,10 1 12 0,-9 0-19 16,9 0 7-16,-10 2-12 0,13-2 22 0,-2 2-15 15,-10-1 6-15,13 2-20 0,-11 1 33 0,12 0-30 16,1-1 29-16,-2 0-25 0,1 1 30 16,2 1-7-16,-3-2-6 0,3 3-10 0,1-1-17 15,2-1 26-15,-3 2 2 0,4-2-26 0,-3 0 24 16</inkml:trace>
  <inkml:trace contextRef="#ctx0" brushRef="#br0" timeOffset="86750.8">9509 11601 28 0,'-5'32'69'0,"1"-6"-29"0,0 1 10 16,3 2 8-16,0-1 3 0,1 2 26 0,0 2-30 15,4 3 18-15,1 0-20 0,1-2 14 0,6 2-17 16,-2 2 16-16,3-2-18 0,2 0 8 0,0 0-8 16,3-2-3-16,3 3 0 0,-1-4 10 0,2 0-9 15,1 1 2-15,5 4-3 0,-4-8 6 0,8 8-1 16,0-6 1-16,-5-2-3 0,10 0-3 16,0 1 2-16,4-2-1 0,6 0 18 0,2-3 4 15,3-3 1-15,6 3 4 0,2-4-7 0,4-2 3 16,1-2-10-16,4 1 10 0,0-2-32 15,-1-1 25-15,1 0-25 0,1-1 25 0,0-2-30 16,3 1 24-16,0-2-34 0,0 1 31 0,3-4-36 16,-3 4 31-16,5-3-36 0,-1-1 17 0,1-2-24 15,0 0 34-15,2 1-43 0,2-5 31 0,1 3-40 16,3-4 35-16,2 1-33 0,0-4 30 0,0 1-32 16,-1-4 30-16,0 1-32 0,-4-4 33 0,4 1-36 15,-3-1 35-15,0-1-38 0,1-2 39 0,-2 0-34 16,-1-1 36-16,-2-2-34 0,-2 2 36 15,-1-1-33-15,-6-2 38 0,1 2-12 0,-4-4 10 16,-2 1-9-16,-2 0-31 0,1-1 41 16,-3-2-34-16,-5 0 32 0,2 0-33 0,-3-1 32 15,-1-1-36-15,-4-2 22 0,0 4-20 0,0-4 36 16,-3 1-42-16,0-1 14 0,-2-2 3 0,0 2 31 16,0-4-33-16,-1 1 33 0,-3 1-35 0,0-4 26 15,-1 0-24-15,-4-3 23 0,1 1-27 0,-2-2 29 16,-3-1-33-16,-1 0 28 0,-1-1-30 0,0-3 29 15,-3 1-2-15,0-3-6 0,-4-1-29 0,-2 0 18 16,-3 6-38-16,-2-4 17 0,-2 4-32 16,-3-2 16-16,-4 0-37 0,-2 2-26 0,-6 7-21 15,-7-4-70-15,-7 2-59 0,-7 4-78 0,-4 1-208 16,-7 1-29-16</inkml:trace>
  <inkml:trace contextRef="#ctx0" brushRef="#br0" timeOffset="89704.81">20997 3855 422 0,'-8'-13'417'16,"8"13"-127"-16,-2-12-57 0,2 12-56 0,1-17-39 15,3 7-37-15,-2-1 0 0,3-3-20 0,2 0 13 16,0-1-22-16,2 1 17 0,0-1-22 15,-2 3 40-15,-1-3-49 0,-1 6 29 0,1 0-38 16,0 1 24-16,-6 8-50 0,4-17 20 0,-4 17-39 16,0-9 36-16,0 9-41 0,-11-8 31 0,11 8-36 15,-19-5 33-15,19 5-40 0,-32 5 36 16,9-3-38-16,-2 5 29 0,-3 1-19 0,-2 3 22 16,4 2-34-16,5-3 38 0,-1 2-35 0,5 1 33 15,2-1-40-15,2 2 41 0,1 2-4 0,3 0-3 16,4 0-5-16,3 0 5 0,1 2-2 0,2-1-5 15,3 2 0-15,4 3-31 0,2 0 36 0,3 2-35 16,0 1 46-16,2-1-46 0,-1-1 38 16,-1-3-33-16,-2-1 34 0,-3-1-37 0,1 0 33 15,-5-2-25-15,-2 0 30 0,-2-3-29 0,-2 4 37 16,-6-1-36-16,-2 4 35 0,-2-4-38 0,-6-1 37 16,-3 1-37-16,-2-1 35 0,-2-1-37 0,4-6 37 15,-2 0-39-15,2-2 28 0,-2 0-49 0,5-5 23 16,18-1-47-16,-24-3-22 0,13-2-51 15,4-3-56-15,5-4-7 0,4-5-33 0,7-5-44 16,10-7-211-16,4-4 63 0</inkml:trace>
  <inkml:trace contextRef="#ctx0" brushRef="#br0" timeOffset="89889.8">21012 3858 297 0,'24'-17'401'0,"1"2"-103"16,-9 2-39-16,2 2-20 0,-2 1-61 16,-2 3-9-16,-5 0-45 0,1 0-1 0,-10 7-45 15,13-8 5-15,-13 8-49 0,10-4 24 0,-10 4-32 16,0 0 21-16,0 0-32 0,15 7 14 0,-15-7 4 15,1 18-4-15,-1-5-2 0,0 7-12 0,-5 1 6 16,1 7-5-16,-3 5-27 0,-1 2 26 0,2-2-26 16,-2 3 26-16,-1 0-34 0,1 0 37 15,2-2-41-15,0-1 28 0,-2-1-57 0,6-6-25 16,-1-2-37-16,0-2-45 0,2-5-37 0,1-1-21 16,0-3-301-16,0-13 9 0</inkml:trace>
  <inkml:trace contextRef="#ctx0" brushRef="#br0" timeOffset="90441.81">21063 4167 566 0,'-2'-16'416'0,"2"2"-110"0,-3 2-44 0,3-2-89 15,0 3-17-15,0 2-51 0,0 9-6 0,3-20-37 16,-3 20 5-16,5-20-30 0,-5 20 1 16,10-14-17-16,-10 14 15 0,17-12-15 0,-17 12-5 15,21-7-31-15,-21 7 1 0,32-2-24 0,-15-1-12 16,2 3-2-16,-1-3-2 0,4 3 13 0,3-1-3 15,-2 0 18-15,-1-4-1 0,1 2 12 0,0-1-6 16,-1 0 15-16,-7 0-3 0,3 0 19 16,-4 1 9-16,-14 3 18 0,24-6 11 0,-24 6 1 15,14-5 23-15,-14 5-26 0,14-3 26 0,-14 3-34 16,0 0 23-16,0 0-36 0,0 0 27 0,0 0-38 16,0 0 18-16,0 0-26 0,0 0 31 0,6 10-64 15,-6-10 60-15,-10 14-36 0,4-5 28 0,1 0-32 16,0 0 27-16,0 3-43 0,0 0 45 15,1 0-35-15,0-1 34 0,0 0-31 0,2-2 29 16,2-9-30-16,-1 20 27 0,1-20-27 0,1 15 29 16,-1-15-44-16,7 14 46 0,-7-14-31 0,8 11 49 15,-8-11-59-15,12 5 37 0,-12-5-32 0,0 0 30 16,24-7-30-16,-15 2 29 0,2-3-33 16,-2-2 34-16,4-3-32 0,-4-2 33 0,0-1-28 15,-3-1 26-15,-2 1 8 0,1 3-1 0,-1 0-14 16,-3 0 5-16,-1 4-4 0,0 9-4 0,-1-18-2 15,1 18 2-15,-9-13-1 0,9 13-2 0,-9-5 2 16,9 5-2-16,-19 3 2 0,6 3-2 16,-4 5 2-16,2 2-22 0,-4 5 22 0,1 4-26 15,3 0 36-15,1 1-32 0,1-1 33 0,4-3-34 16,5 4 34-16,0-5-30 0,4-2 31 0,4 1-32 16,4 0 9-16,5-1-30 0,1-6 2 15,5-2-40-15,4-1-35 0,1-7-28 0,3-1-36 0,6-7-24 16,4-5-31-16,-2-4-254 0,7-8 65 15</inkml:trace>
  <inkml:trace contextRef="#ctx0" brushRef="#br0" timeOffset="90860.8">21978 3777 229 0,'17'-35'437'0,"-4"1"-96"0,-2 1-38 15,-1 3-56-15,-3 6-19 0,-2 4-61 0,-1 4 4 16,0 1-66-16,-2 4 13 0,-1 2-56 16,-1 9 9-16,3-13-46 0,-3 13 35 0,0 0-43 15,0 0 25-15,-6 8-44 0,2 5 35 0,-1 4-35 16,-2 8 29-16,-2 8-28 0,-2 4 24 0,-1 3-2 15,-2 13 4-15,0 2-46 0,-4 5 37 0,3 0-38 16,-2-2 39-16,2 1-36 0,0-2 21 16,2-1-43-16,-1-3 28 0,4-10-26 0,-1-3 7 15,4-2-11-15,0-3 7 0,2-9-14 0,1-2 9 16,-1-5-6-16,4-2 13 0,0-5 2 0,1-12-7 16,0 11 2-16,0-11-1 0,0 0 16 0,0 0 3 15,5-11 5-15,-3-1-2 0,2-5 12 0,1-8 2 16,-1-8 3-16,5-3 5 0,-3 0 19 15,2-5-15-15,1 1 43 0,2 2-19 0,0 1 30 16,-1 3-32-16,1 3 26 0,0 2-12 16,-2 6-8-16,1 5-6 0,-1 1-15 0,0 1 6 15,0 4-5-15,-2 3-6 0,1 1-3 0,-8 8-4 0,18-8 1 16,-18 8 1-16,0 0-1 0,24 4-10 16,-24-4 11-16,14 9-2 0,-9 0-25 0,-5-9 22 15,6 16-17-15,-6-16 29 0,-2 23-27 0,-3-14 30 16,0 8-30-16,-3-7 31 0,-4 5-40 0,0-3 36 15,-3 1-31-15,1-2 35 0,-3-1-31 0,6-2 29 16,-4 0-29-16,3-3 13 0,12-5-46 16,-22 3-40-16,22-3-55 0,-14-3-64 0,14 3-45 15,-9-12-294-15,9 12-42 0</inkml:trace>
  <inkml:trace contextRef="#ctx0" brushRef="#br0" timeOffset="91188.81">22321 3925 206 0,'-13'5'512'16,"13"-5"-137"-16,0 0-75 0,0 0-33 16,0 0-36-16,-15 3-18 0,15-3-12 0,0 0-8 15,0 0-29-15,0 0-50 0,0 0 18 0,0 0-24 16,0 0-25-16,0 0-11 0,0 0-16 0,0 0-13 16,0 0-10-16,0 0-7 0,0 0-13 0,0 0-15 15,12-8-36-15,2 3-39 0,8 1-26 0,2-3-49 16,2 2-99-16,3-3-50 0,3-2-414 15,0-1-242-15</inkml:trace>
  <inkml:trace contextRef="#ctx0" brushRef="#br0" timeOffset="91524.83">22831 3641 325 0,'0'0'515'0,"-6"-13"-128"0,6 13-115 0,-6-10-45 15,6 10-72-15,-9-9-6 0,9 9-53 0,0 0-18 16,-5-7-18-16,5 7-21 0,0 0 26 0,0 0-39 15,0 0 22-15,0 0-32 0,0 0 21 0,0 0-33 16,15 7 25-16,-6-2-33 0,2 2 27 16,1 3-36-16,-3 0 32 0,5 2-30 0,-6 2 31 15,-2-1-30-15,-2 3 29 0,-1 1-4 0,-6 6-2 16,-3 0 1-16,-5 6-1 0,-4 0-17 0,-2-1-13 16,-3 1 49-16,-2-2-27 0,0-1 43 0,2 0-40 15,-1-3 54-15,0 0-48 0,6-4 30 16,-1-2-36-16,6-2 30 0,1-3-38 0,3-3 39 15,0 3-47-15,6-12 36 0,-4 13-36 0,4-13 30 16,6 13-29-16,4-8 28 0,4-1-21 0,3 0 13 16,8-2-49-16,1-1 41 0,5-4-42 0,8 1 38 15,1-1-46-15,0-2 22 0,0 2-52 0,-3-1-49 16,-1-1-80-16,-9 4-80 0,-5-5-338 0,-4 4-152 16</inkml:trace>
  <inkml:trace contextRef="#ctx0" brushRef="#br0" timeOffset="91796.8">20483 4601 83 0,'-25'8'572'0,"4"-1"-191"0,8-5-94 15,1 4-64-15,12-6-50 0,-12 4-39 0,12-4-29 16,0 0-19-16,0 0-13 0,27 4-10 0,1-6-5 16,13-3 6-16,10 0-13 0,17-2-7 0,8-3 1 15,4 0 14-15,7 1-5 0,3-4-8 0,6 0-46 16,24-2 38-16,-1 0-39 0,-23 4 28 16,-1 0-34-16,-5 0 31 0,-3 1-36 0,-5 0 11 15,-8 3-49-15,-6 2-53 0,-20 0-93 0,-6-2-85 16,-7 2-306-16,-13 2-119 0</inkml:trace>
  <inkml:trace contextRef="#ctx0" brushRef="#br0" timeOffset="92048.81">20727 4662 76 0,'-20'6'826'0,"6"1"-330"0,1-5-84 15,13-2-141-15,-13 6-6 0,13-6-108 0,0 0-35 16,19 1-35-16,7-2-15 0,11-4 56 15,8 1-65-15,16-4 62 0,7-1-50 0,8 1 42 16,6-3-60-16,8 1-7 0,5 0-7 0,5 1-13 16,21-4-3-16,-22 4-2 0,-1 1-1 0,2-1-8 15,-4 0-3-15,-2 1-7 0,-3 0 0 0,-3 1-1 16,-6 3-4-16,-3-2-7 0,-7 3-29 0,-5 2-21 16,-14-2-33-16,-6 3-35 0,-5 0-4 0,-10 0-43 15,-2 4-42-15,-7-3-55 0,-5 1-26 0,-18-2-351 16,16 5-175-16</inkml:trace>
  <inkml:trace contextRef="#ctx0" brushRef="#br0" timeOffset="92874.8">21693 5161 342 0,'-6'-20'337'0,"0"-1"-86"16,0 1-45-16,1-2-32 0,1 3-29 15,0 1-25-15,2 1-18 0,-2 0 19 16,3 1-11-16,0 2 12 0,-2 3-30 0,3-1 23 16,0 12-46-16,-1-17 13 0,1 17-62 0,-1-12 40 15,1 12-48-15,0 0 33 0,0 0-36 0,0 0 24 16,-9 7-32-16,2 6 28 0,0 9-30 0,-5 10 27 16,-2 3-36-16,-3 2 31 0,-3 12-26 0,-2 1 31 15,0 1-4-15,1-1-3 0,-1 3-2 0,3-3-4 16,1-4-1-16,4-8-3 0,1 0-1 0,3-2-5 15,2-1 2-15,2-3-10 0,2-6 9 0,3-2-29 16,2 2 35-16,5-6-35 0,1 2 46 16,3-3-29-16,7-2 48 0,3 0-44 15,8-3 42-15,6-4-42 0,5-3 29 0,3-5-35 16,7-2 33-16,1-2-32 0,12-4 28 0,3-3-6 16,-1-2-23-16,0-3-24 0,-1-2-24 0,-3 0-54 15,-3-2-63-15,-7-1-21 0,-4 1-40 0,-11 2 49 16,-6-1 18-16,-5 1 24 0,-10 2 47 0,-4 3 14 15,-4 2 94-15,-5-3 39 0,-4 3 45 0,-2-2 37 16,-5 2 16-16,-3-4 19 0,-2 1 49 0,0 3-54 16,-2 1 60-16,4-1-65 0,2 1 46 0,1 1-59 15,1 2 45-15,9 5-76 0,-14-7 23 0,14 7-71 16,-11-5 30-16,11 5-68 16,0 0 46-16,0 0-56 0,0 0 43 0,0 0-51 15,0 0 48-15,11 9-50 0,3-1 43 0,2 4-52 16,2 1-2-16,6 3 8 0,-2 4-4 0,1 1 1 15,0 1 1-15,-3 1-3 0,-2 2 1 0,0 0 2 16,-5 2 1-16,-3 2 0 0,-7-4-6 0,-5 3 1 16,-4 5-11-16,-7 1-34 0,-4 0-69 0,-9 6-54 15,-5 0-43-15,-6-4-116 0,-1-3-83 0,-2-3-369 16,-3-1-314-16</inkml:trace>
  <inkml:trace contextRef="#ctx0" brushRef="#br0" timeOffset="94312.8">23832 5428 601 0,'0'0'398'0,"0"0"-97"0,0 0-67 0,0 0-65 16,0 0-35-16,-9 10-16 0,-1 6-24 0,-1 12-17 16,-2 6-25-16,-6 11-3 0,-3 9-26 0,3 1 27 15,-3 8-36-15,2 0 12 0,-1 4-23 0,2 2 10 16,1 1 6-16,3 0-10 0,2-1 7 16,2-2-30-16,0-4-12 0,5-3-22 0,2-14-31 15,0-2 5-15,4-4-55 0,0-2 14 16,0-12-10-16,2-2-26 0,0-6-2 0,-2-6-16 15,0-12-219-15,4 14 205 0</inkml:trace>
  <inkml:trace contextRef="#ctx0" brushRef="#br0" timeOffset="94857.8">23564 6534 617 0,'-4'-26'183'0,"-4"-8"-48"0,5-7 14 0,-1-4-6 15,1-1 4-15,0-3-18 0,3 1-10 0,3 1-4 16,2 1-5-16,-1 5 2 0,5 5-27 0,0 2-1 16,3 2-39-16,-1 6 14 0,4 4-28 0,0 6 10 15,2 5-23-15,3 2 11 0,1 2-20 0,3 6 14 16,3 2-20-16,0 6 8 15,4 2-10-15,-2 2 19 0,1 3-30 0,-5 2 23 16,0 1-20-16,-6 3 18 0,-6-4-20 0,-2 5 12 16,-5-3 6-16,-6-1-3 0,-2-2-2 0,-5 4-2 15,-5 0 2-15,-1-2 23 0,-8 3-31 0,0-3 5 16,1-5 21-16,-1-2-23 0,-1-3-5 0,3 0 0 16,1-5 1-16,18-2 3 0,-27-4-1 0,14-4-7 15,3-1-9-15,5-4 7 0,4-4-10 0,2 0 4 16,8-4 3-16,5-8 10 0,5 4-9 0,4 0 13 15,3 0-18-15,3 4 22 0,3 1-8 16,0 3 9-16,1 2-12 0,-1 4 13 16,1 4-12-16,-7 4 13 0,0 2-34 0,-2 2 38 15,-1 6-10-15,-4-2 8 0,0 7-14 0,-1 0 17 16,-5 2-16-16,-3 1 10 0,1 2-10 0,-3 0 6 16,-4-2-6-16,-1 3 9 0,-3-2-11 0,0 2 12 15,-3-1-1-15,-1 1-2 0,-1-2 0 0,1-1-4 16,-1 2 7-16,-1-5 2 0,1-3-7 0,1-1 5 15,4-8-1-15,-7 14 1 0,7-14-3 16,0 0-8-16,0 0 7 0,0 0 12 0,0 0-9 16,9-5-1-16,-1-6 1 0,5-4-18 0,-3-2 21 15,8-4-15-15,-4-4 10 0,5-4-6 0,-1 4 10 16,1-1-14-16,0 1 16 0,-2-1-15 16,2 3 14-16,-1 0-13 0,1 4 6 0,-5 2-6 15,0 2 12-15,-1 3-13 0,-3 3 12 0,-1 2-13 16,-1-1 12-16,-8 8-10 0,13-6 4 0,-13 6-6 15,0 0 18-15,14 4-34 0,-14-4-38 0,6 10-17 16,-6-10-31-16,4 16-24 0,-3-1-28 16,-1-1-47-16,-2-1-253 0,-1 5 108 0</inkml:trace>
  <inkml:trace contextRef="#ctx0" brushRef="#br0" timeOffset="95222.8">24619 6117 94 0,'0'0'466'0,"8"-11"-163"0,-8 11-68 0,4-14-48 16,-4 14-23-16,-1-15-46 0,1 15-12 16,-4-15-16-16,4 15-11 0,-8-12-8 0,8 12-18 15,-13-8-11-15,13 8-10 0,0 0-4 0,-20 0-6 16,20 0-5-16,-18 8-1 0,9-1-3 0,0 3-7 16,0-2-4-16,2 4 0 0,0 0 0 0,1 0-2 15,1 2 1-15,1-1-2 0,3-1 7 0,-1-1-5 16,4-1-4-16,1 2-1 0,1-3 7 0,1-1 0 15,0 0 9-15,3-1 18 0,-8-7 21 0,17 5 35 16,-17-5-29-16,19 4 35 0,-19-4-35 16,27-7 37-16,-11 1-50 0,0-2 4 15,2-3-6-15,-1-2 6 0,-2 0-3 0,-1-3 11 16,-2-2-15-16,-1-3-24 0,-4 2 14 0,1-5-30 16,-6 1 25-16,-2-1-36 0,-2-2 31 0,-1 5-32 15,-5-2 26-15,-3 4-39 0,1 0 36 0,-5 5-38 16,-1 0 26-16,0 3-52 0,0 2 45 0,2 3-70 15,0 1 8-15,14 5-40 0,-21-7-54 0,21 7-33 16,-13-4-19-16,13 4-24 0,0 0-66 0,0 0-161 16,-3-12 101-16</inkml:trace>
  <inkml:trace contextRef="#ctx0" brushRef="#br0" timeOffset="95662.8">24833 5588 482 0,'16'-19'414'0,"-3"1"-62"15,0 2-52-15,-2 1-54 0,-1 3-25 0,-3 0-12 16,-2 2-15-16,2 3-31 0,-7 7-48 0,7-12-27 15,-7 12-19-15,5-9-16 0,-5 9-10 0,0 0-14 16,0 0 50-16,7 17-68 0,-7-2 3 0,-3 11-2 16,1 7 0-16,-2 4-31 0,-1 6 26 0,0 3-25 15,-1 14 29-15,0 0-29 0,1 2 26 0,-1-1 6 16,0 2-4-16,1-1 50 16,-1 1-58-16,2-2-5 0,-1-1 4 0,4-9-5 0,-2 12 4 15,1-14-39-15,-1-2 43 0,3 0-48 0,-1-5 25 16,1-1-8-16,1-4-11 0,-1-1-8 15,3-11-13-15,-1 1 1 0,-2-8-13 0,2-2-1 16,-1-4 9-16,-1-12-21 0,2 14-19 0,-2-14 17 16,0 0 21-16,0 0 19 0,4-9 9 0,-5-5 16 15,0-6 6-15,-2-9 10 0,2-9 8 0,-2-3-17 16,3-6 32-16,-2-2 10 0,0-1 16 0,4-2 15 16,0 3 5-16,1 0 8 0,1 4 1 15,1 2-33-15,2 3 34 0,-3 5-52 0,3 2 35 16,-1 7-51-16,1 2 39 0,1 2-44 0,1 6 33 15,0 0-41-15,4 4 35 0,-3 2-43 0,3 3 36 16,-13 7-35-16,23-1 36 0,-23 1-40 16,28 7 40-16,-14 0-39 0,-2 5 34 0,-1 1-39 15,-3 0 13-15,-3 3-8 0,-4 0-3 0,-2 1-17 16,-4 3-18-16,-8 1-39 0,0 0-51 0,-6 1-36 16,-2 0-15-16,-3-3-83 0,0-1-239 0,1-2 9 15</inkml:trace>
  <inkml:trace contextRef="#ctx0" brushRef="#br0" timeOffset="96657.8">25115 6013 497 0,'0'0'413'0,"16"-4"-96"16,-16 4-89-16,0 0-38 0,0 0-57 0,0 0-18 15,18 0-31-15,-18 0-9 0,4 8-23 16,-4-8-1-16,6 12-30 0,-4 0 15 0,1-3-18 15,1-1 8-15,1 4-16 0,1 0 8 0,2 0-1 16,-2-2-4-16,3 2-7 0,1-3 4 0,-2-1 4 16,0-1-7-16,-8-7-4 0,19 9 3 0,-19-9-2 15,17 2 7-15,-17-2-8 0,19-1-6 0,-19 1 9 16,18-9-5-16,-10 1-12 0,0 0 14 0,-1-1-11 16,-4-4 15-16,1 2-16 0,0-2 7 0,-4 2-5 15,-1 1 23-15,-2 0-21 0,-2-2 8 0,0 5-12 16,5 7 12-16,-15-10-12 15,15 10 7-15,-21-2-5 0,21 2 19 0,-28 7-19 16,13 3 10-16,-2-1-12 0,1 5 11 0,1-1-9 16,4 1 5-16,0 3 7 0,3-2 4 0,4-3-9 15,3 2 0-15,1-2 3 0,5 3-11 0,1-1 1 16,8-4-11-16,0 0-18 0,4-2-13 0,0-2-35 16,1-3-17-16,2-3-11 0,1-2 21 0,2-1-17 15,0-5 47-15,0 1 1 0,2-7 38 0,-2 2-1 16,-2-5 36-16,-3 3 3 0,0-4 29 0,-4 3 1 15,0-1 26-15,-1-1 11 0,-3 2 5 16,3 2 11-16,-5 0-31 0,0 3 13 16,-2 1-34-16,0 3 9 0,-7 6-30 0,10-10 0 15,-10 10-6-15,0 0 12 0,15-2-28 0,-15 2 18 16,11 8-26-16,-5-2 20 0,1 3-14 0,-1 3 13 16,2 0-35-16,-3 2 37 0,1 1-8 0,-3 0-2 15,1-2 6-15,-2 1-6 0,0-2-7 0,-2 1 0 16,0-3-6-16,0-10 10 0,0 19-4 0,0-19-2 15,-2 13 6-15,2-13 2 0,-2 9-2 0,2-9 8 16,0 0-16-16,0 0 8 0,0 0 5 16,0 0-6-16,-4-12-5 0,5 0-18 0,4-5 19 15,0-6-21-15,5-5 4 0,2-5-27 0,6-1 15 16,1-10-13-16,7-1-2 0,1 0-7 16,1 4 5-16,0 0 0 0,2 5 17 0,-7 4 0 15,2 6 13-15,-5-3-4 0,1 6 9 0,-2 0 7 16,-3 1 19-16,-3 6 16 0,-1 0 9 0,-3 0 19 15,1 4 13-15,-4-1 13 0,-1 4 11 0,0 0 6 16,-5 9-3-16,8-14-20 0,-8 14-23 16,6-11-13-16,-6 11-10 0,0 0-9 0,0 0-8 15,0 0 1-15,4 9-3 0,-6 3-1 0,-3 7-32 16,-2 4 34-16,0 10-35 0,-4 4 36 16,1 2-38-16,-1 4 33 0,-2 8-45 0,-4 0 56 0,7-9-41 15,-3-1 28-15,3-1-14 0,0-1-14 0,0-5-24 16,2 0 2-16,1-4-7 0,4-7-7 15,-2-1 2-15,3-5-1 0,1-4 15 0,0-2 10 16,1-11 0-16,1 12 10 0,-1-12 12 0,0 0 6 16,0 0 10-16,0 0 12 0,0 0 0 0,15-10-15 15,-8-3 18-15,-1 0-3 0,3-5 28 16,-1 2-36-16,1-4 35 0,2 1-37 0,-1 2 28 16,2-1-36-16,1 3 30 0,-1 0-37 0,4 3 30 15,-2-1-41-15,2 1 39 0,0 4-36 0,-1 2 34 16,-1 3-36-16,0-1 34 0,-14 4-34 0,26-1 46 15,-26 1-54-15,25 7 40 0,-11-1-39 0,-3 2 39 16,0 0-31-16,-1 2 30 0,-3 0-32 16,-1 3 24-16,-1-4 9 0,-1 3-13 0,0 2 9 15,-4-3-3-15,0 3-1 0,-4-2-2 0,0 3-2 16,-1 0-1-16,1-3-1 0,-3 2-32 16,-1-3-30-16,-1 1-56 0,0-4-81 0,1-1-40 15,8-7-92-15,-14 4-204 0,14-4-18 0</inkml:trace>
  <inkml:trace contextRef="#ctx0" brushRef="#br0" timeOffset="96782.8">26245 5786 327 0,'6'-19'453'0,"-1"-2"-77"0,-1 8-101 15,-1-1-56-15,-2 4-47 0,2 0-35 0,-3 10-52 16,0-14-8-16,0 14-40 16,0 0-29-16,0 0-26 0,0 0-62 0,0 0-42 15,-9 8-46-15,5 3-350 0,-1 5 4 0</inkml:trace>
  <inkml:trace contextRef="#ctx0" brushRef="#br0" timeOffset="97125.81">26282 6174 458 0,'0'0'500'0,"6"17"-153"0,-6-17-64 16,7 9-96-16,-7-9-14 0,10 7-51 0,-10-7-28 15,13 3-20-15,-13-3-14 0,0 0-14 0,30-2-12 16,-30 2-23-16,30-8-19 0,-10 4-26 15,1-4-21-15,0-2-10 0,5-2-31 0,-2-4 9 16,-1-2-9-16,-1-3-1 0,-2 0 11 0,-2-2 17 16,-1-2 22-16,-6 7 40 0,-1-2 36 0,-2 3 18 15,-4 5 16-15,-3-2 0 0,-1 14-13 0,0-16 10 16,0 16-6-16,-6-13-4 0,6 13 6 0,-14-6 8 16,14 6-21-16,-21 3 18 0,6 2-39 15,0 3 37-15,-2 2-41 0,-1 4 18 0,-2 5-29 16,-1 0 19-16,5 5-25 0,-3 1 22 0,3 1-14 15,1 1 8-15,2 0 3 0,0-1 14 0,7-1-30 16,0-3 0-16,3 1 0 0,2-3-3 16,3-2-8-16,2 2 7 0,5 0 1 0,5-6-42 15,2-1-35-15,3-4-44 0,1-2-82 0,6-4 0 16,1-3-70-16,7-4-213 0,4-4 68 0</inkml:trace>
  <inkml:trace contextRef="#ctx0" brushRef="#br0" timeOffset="97599.8">27034 6035 427 0,'2'-11'392'0,"-2"11"-118"15,-2-20-52-15,2 20-46 0,-1-18-47 0,1 18-21 16,0-18-24-16,0 18-6 0,3-16-15 16,-3 16-14-16,2-15-8 0,-2 15-10 0,4-12-5 15,-4 12-12-15,8-8-6 0,-8 8 6 16,8-6-2-16,-8 6-5 0,0 0-7 0,12-4 0 15,-12 4 3-15,0 0 1 0,0 0-10 0,16 1 11 16,-16-1 0-16,0 0-3 0,0 0-2 0,14 5-6 16,-14-5 8-16,0 0 0 0,0 0-16 0,0 0 20 15,10 5 4-15,-10-5-2 0,0 0 20 0,0 0-12 16,0 0 12-16,0 0-6 0,0 0 14 0,-4 14-11 16,4-14 27-16,-8 10-35 0,2-3 23 0,1 2-28 15,0 0 28-15,0-1-34 0,1 3 28 16,1 0-41-16,1 1 43 0,0 0-40 15,4 1 33-15,2 3-9 0,1-3 0 0,2 3-3 16,5 2-6-16,-2-2-7 0,3 0 10 0,1 0 33 16,-1 0-51-16,2-1 42 0,-2 1-41 0,0-2 2 15,-2 0 3-15,-2-2-4 0,0-3-8 0,-3-1 13 16,-1 2 0-16,-5-10-1 0,6 12 9 0,-6-12-11 16,-2 10 1-16,2-10 1 0,-14 10-1 0,14-10 0 15,-24 4 6-15,5-4-25 0,0 0 0 0,-6-4-24 16,-1-4-36-16,-4 0-41 0,2-6-22 15,1-2-31-15,4-3 4 0,5-4-9 0,4-2-11 16,5-2 2-16,5 1-250 0,7 0 155 16</inkml:trace>
  <inkml:trace contextRef="#ctx0" brushRef="#br0" timeOffset="97719.8">27000 5960 882 0,'6'-13'236'0,"1"2"-9"0,-2 2-47 16,-5 9-40-16,8-12-14 0,-8 12 33 0,0 0-47 16,0 0 23-16,0 0-44 0,0 0 25 0,2 17-55 15,-8-4 44-15,-2 8-58 0,-6 5 34 0,-4 1-65 16,-2 4 42-16,-11 7-19 0,-1 2 1 0,-5 2-7 15,-5 3-15-15,-3-1-43 0,-3 4-65 16,0-5-83-16,-5 3-117 0,-2-1-393 0,-3-1-212 16</inkml:trace>
  <inkml:trace contextRef="#ctx0" brushRef="#br0" timeOffset="98045.81">23487 6765 374 0,'-44'1'550'0,"1"-1"-115"0,0 1-154 0,5 1-26 16,1-1-51-16,7 1-41 0,3 0-69 0,8-2 20 15,19 0-63-15,-23 3 32 0,23-3-46 0,0 0 36 16,0 0-40-16,35 2 33 0,8-3-41 15,27 0 31-15,12 1-36 0,14-3 15 0,38-1-25 16,13-1 40-16,8-1-33 0,6 4 27 0,5-3-3 16,6 2-36-16,5-1 22 0,-4 1-29 15,0 1 25-15,0-2-33 0,-5 3 32 0,-3-2-32 16,-10 0 27-16,-10 2-29 0,-10-2 14 0,-32 2-56 16,-8-2 16-16,-10 2-61 0,-11-1 29 0,-17 2-41 15,-12 0-35-15,-14 2-51 0,-10-2-55 0,-21 0-13 16,0 0-295-16,0 0-75 0</inkml:trace>
  <inkml:trace contextRef="#ctx0" brushRef="#br0" timeOffset="98328.8">23510 6990 588 0,'-21'5'613'16,"4"-1"-217"-16,4 0-57 0,13-4-117 0,-14 6 10 15,14-6-100-15,0 0 14 0,19 8-69 0,4-5 43 16,9-2-44-16,14-1 53 0,9 0-48 0,24-1 39 16,9-1-51-16,12 0 40 0,29-3-56 0,7 2 36 15,3-3-55-15,7 0 37 0,5 0-71 16,1 0 6-16,-2-2 3 0,0 2 0 16,-6 1-6-16,-2 0 0 0,-5 1-2 0,-31 1-4 15,-5 0-14-15,-7 3-12 0,-7 0-21 0,-11 0-6 16,-10 3-28-16,-15-2-26 0,-8 2-27 0,-7-2-30 15,-10 2-12-15,-7 1-18 0,-19-4-80 0,19 2-8 16,-19-2-334-16,0 0-152 0</inkml:trace>
  <inkml:trace contextRef="#ctx0" brushRef="#br0" timeOffset="99195.8">21642 7832 500 0,'0'-15'388'0,"0"-3"-96"0,0-3-27 0,-1-1-81 16,0-1-6-16,-1 0-41 0,0-2 14 0,0 1-41 16,1 3 14-16,0 1-15 0,-1 2 41 0,0 1-37 15,2 2 8-15,-2 2-31 0,0 2 5 0,-2 0-33 16,2 3 5-16,2 8-38 0,-10-12 14 16,10 12-22-16,-17-5 11 0,17 5-29 0,-25 9 22 15,5 3-24-15,-3 7 21 0,-5 3-26 0,3 5 20 16,-7 9-5-16,1 3-1 0,0 1 45 0,3 2-58 15,3 2 50-15,2 0-54 0,2 4-1 0,5-9 2 16,4-1 0-16,4 1-1 0,3-2 3 16,5 0-2-16,4-4-1 0,4-2-23 0,7-2-11 15,2-5-12-15,7 0-17 0,4-8-34 0,7-3 21 16,2-4-20-16,5-4 29 0,1-5-18 16,2-5 21-16,2-3-4 0,-2-2 30 0,8-7-7 0,-4-1 15 15,-13 1 4-15,-1-4 26 0,-7 2-10 16,-3 0 39-16,-4-2 1 0,-7 3 14 0,-4 3 11 15,-1-3-3-15,-5 4-10 0,-3 1 2 0,-2 0 14 16,-2 3-4-16,-1 0 13 0,-6-4-10 0,1 6 41 16,-1 1-61-16,-3 1-6 0,-1 2-7 15,14 4-2-15,-25-1-8 0,7 3-20 0,0 5 20 16,0 1 4-16,1 1-3 0,3 5-3 0,0 1-34 16,4-1 42-16,5 1-41 0,2 1 31 0,3-2-29 15,2 2 26-15,4-3-33 0,4 4 40 0,4-4-38 16,1-2 40-16,4-2-38 0,2-2 43 0,0-2-40 15,-3-5 41-15,1 0-6 0,1-1 4 0,-3-5-3 16,-1 1-1-16,1-5-2 0,-2 0-2 16,-6 1 0-16,-1-5-8 0,-4 1 9 0,-2-1-8 15,-3 2 6-15,0-1-3 0,-7-1-1 0,-1 2-3 16,-5-2-8-16,-1 4-7 0,-4 2-17 16,-1 1 3-16,-1 4-11 0,2-1-16 0,19 4-18 15,-30 0-27-15,30 0-48 0,-20 3-16 0,20-3-39 16,0 0-5-16,0 0-14 0,0 0-256 0,0 0 71 15</inkml:trace>
  <inkml:trace contextRef="#ctx0" brushRef="#br0" timeOffset="99915.8">21957 7971 35 0,'24'-4'394'0,"0"2"-87"0,-1-2-67 15,-5 1-40-15,-2 2-49 0,-16 1-19 0,27 0-41 16,-27 0 0-16,21 0-13 16,-21 0-8-16,18 4 1 0,-18-4-7 0,11 9-10 15,-11-9-7-15,9 13-4 0,-9-13-12 0,3 17-3 16,-3-6-20-16,-2 1 15 0,1 0-11 0,-4 0 1 15,5-1-6-15,-4 0 6 0,2 1-16 0,2-12 12 16,-4 16-18-16,4-16 18 0,-3 13-6 0,3-13 3 16,0 0-6-16,0 12 8 0,0-12-34 0,0 0 36 15,0 0-8-15,21-5 3 0,-10-2 0 0,3-3-1 16,2-5-10-16,4-3 8 0,1-2-6 0,0-4 6 16,3-1-11-16,7-11-14 0,1-1 25 15,1-2-8-15,1-3 2 0,0-1 2 0,4-2 1 16,-3-1 0-16,-1 1 0 0,0 1-9 15,-4 5 29-15,-7 7 1 0,-2 6 24 0,-2 2-4 16,-6 6 36-16,-2 2-26 0,-2 3 36 0,-1 2-46 16,-1 4 10-16,-7 7-41 0,4-9 36 0,-4 9-44 15,0 0 39-15,-6 7-40 0,-2 4 40 0,-2 5-41 16,-2 2 28-16,-2 11-30 0,0 0 35 0,-1 5-6 16,2 4-1-16,-3 11-4 0,3 2 46 0,-1 6-56 15,2 0-4-15,3 4-1 0,-1 6-40 16,4 1 36-16,-1 4-32 0,2-2 39 0,-2 1 5 15,4-2-4-15,1-2 42 0,2-1-48 0,0 0 44 16,0-4-59-16,0-8-5 0,0-2 8 16,-2 0-14-16,0-3 0 0,-2 1 2 0,-1-2 4 15,-1-6 2-15,0-1 4 0,-1-7-1 0,-2-3-12 16,-2-4 22-16,1-10-2 0,-1 1 4 0,-1-5 0 16,-1-5-47-16,13-8 55 0,-23 2-7 0,9-7-1 15,-4-4-6-15,-1-8 15 0,0-7-6 0,0-3 2 16,2-7 1-16,-1 0 8 0,6-7 34 15,0-1-47-15,6-5 51 0,2 3-68 0,3-5 11 16,3 4 4-16,2-3 3 0,6-7 0 0,4 5-39 16,4 0 37-16,0 3-32 0,6 2 46 0,3 3-45 15,4-1 46-15,1 6-9 0,2 1 2 0,2 4-38 16,2 4 42-16,-7 4-6 0,2 4-5 16,-3-1 1-16,-1 4-30 0,-3 0 71 0,-1 5-51 15,-7 2 4-15,-2 2 0 0,-4 1-1 0,-12 7 1 16,18-7 0-16,-18 7 4 0,0 0-4 0,0 0-7 15,19 3 10-15,-19-3-2 0,3 14 3 0,-3-14-1 16,-1 24 1-16,-1-8-1 0,0 2 1 16,-2 2 0-16,1 2-10 0,-2 1 11 0,0-2-3 15,0 1 2-15,1-2-13 0,0-3-19 0,0 0-27 16,3-3-46-16,-1-1-41 0,0-3-33 0,2-10-49 16,2 11-5-16,-2-11-43 0,0 0-196 15,0 0 89-15</inkml:trace>
  <inkml:trace contextRef="#ctx0" brushRef="#br0" timeOffset="101416.8">22889 7993 510 0,'8'-29'454'16,"-3"5"-90"-16,0 1-41 0,0 3-105 0,-2 5-3 16,-2 1-80-16,0 2 8 0,1 2-67 15,-2 10 26-15,0-13-64 0,0 13 21 0,0 0-47 16,0 0 31-16,0 0-32 0,0 0 19 0,-3 16-38 16,4-4 17-16,3 5-55 0,0 7-6 0,3-1-24 15,3 5-40-15,1 1-3 0,1 0-37 0,-1-3 20 16,5-2 2-16,1-2 42 0,0-5-3 0,-3-2 43 15,3-4 1-15,-1-2 49 0,-2-2-2 0,-14-7 39 16,21 4-1-16,-21-4 49 0,23-4-50 16,-13-2 18-16,3-3 9 0,-2-2 4 0,-3-3 12 15,3-2 2-15,-3-1-7 0,-3 4 13 16,0-1 4-16,-1 1 31 0,1 2-49 0,-2 3 32 16,-3 8-61-16,4-12 29 0,-4 12-55 0,0 0 37 15,0 0-50-15,0 0-11 0,0 0 12 0,0 0-2 16,6 12 1-16,-6 0 0 0,3 7-1 0,-1 1 8 15,1 6-9-15,1 3-2 0,1 5-9 0,-3 3 1 16,1 2 8-16,-3 2 3 0,-2 2-3 0,1 0 0 16,-4 4 31-16,-1-3-37 0,-2 4 33 0,-1 7-38 15,0-10 35-15,2 0-38 0,-1 0 3 0,0-1 2 16,-1 0 4-16,3-3 2 0,-2-1-1 16,-1-1 4-16,2-3 1 0,-2-2-12 15,0-4 15-15,0-3-2 0,-1-5 2 0,2-4 1 16,-1-2 6-16,-1-6-9 0,1-1 2 0,0-2 0 15,9-7-13-15,0 0 13 0,-26-7-3 0,12-5 0 16,5-7-1-16,0-7-1 0,-1-7 2 0,6-3 33 16,3-7-41-16,4 0 25 0,3-4-30 0,3-10 55 15,2 3-54-15,5-1 3 0,-1 3 0 0,2 2 1 16,1 2-3-16,1 1-8 0,0 1-3 0,-4 8-11 16,4 1 2-16,-2 2-5 0,5-9-3 0,-3 9 5 15,-1 1-6-15,2 1 3 0,1 0 10 16,-1 5 14-16,1-1-4 0,-2 2 9 15,-1 4 5-15,-4 6 1 0,-3 4 6 0,1-2 18 16,-2 6-24-16,-4 0 32 0,1 2-30 0,-7 7 21 16,6-8-13-16,-6 8 29 0,0 0-26 0,0 0 2 15,0 0-8-15,6 10 7 0,-6-10 2 0,-6 22-6 16,4-6 0-16,-2 0-3 0,1 3 7 0,-1 4-7 16,3-1-2-16,0-2-10 0,2 1 13 0,0 1-3 15,3-2-1-15,3 1 1 0,1-4-2 0,1-2-1 16,-1-4 2-16,3-3-14 0,2 2 7 15,-2-8-2-15,-11-2 1 0,25 3-5 0,-10-6 1 16,1-2 2-16,2-3 4 0,-2-3-5 16,0-2 24-16,-2 0 7 0,0 0 4 0,-3-1 11 15,-2 2 5-15,1-1 7 0,-5 5 2 0,2 0 2 16,-2 0-1-16,-5 8-5 0,9-12-13 0,-9 12-1 16,6-9-17-16,-6 9 2 0,0 0-4 0,0 0-2 15,0 0-4-15,0 0 0 0,0 0-5 0,0 0-10 16,3 12-3-16,-3-12-17 0,-1 12 4 0,1-12-12 15,1 11-5-15,-1-11 1 0,5 15-11 16,-5-15 9-16,5 9 0 0,-5-9-9 0,11 5-7 16,-11-5-4-16,0 0-3 0,24-2 9 0,-24 2 14 15,21-10-6-15,-7 2 37 0,-1-3 12 0,1-1 5 16,-1 0 15-16,-1-2 10 0,0-1 6 16,0 3 5-16,-3 1-10 0,1 1 45 0,-2 0-58 15,-1 2 40-15,0 1-45 0,-7 7 29 0,11-10-40 16,-11 10 32-16,9-7-42 0,-9 7 34 0,0 0-36 15,17-3-9-15,-17 3 15 0,11 7-1 0,-11-7 1 16,12 11 0-16,-5-2 3 0,-3 1-4 16,1 2-7-16,-1 0 2 0,1 2 13 0,-1 1-3 15,-3-3-1-15,3 1 1 0,-1-2 0 0,-1 2 1 16,-2-13-2-16,2 18 0 0,-2-18 0 16,2 13 1-16,-2-13 0 0,1 12-1 0,-1-12 0 15,0 0 7-15,0 0-14 0,0 0-9 0,0 0 8 0,23-5 3 16,-14-2-1-16,2 1 0 0,1-2 0 15,-1 1 9-15,0-2-6 0,2 1-2 0,-2 0 3 16,3 3 2-16,-5 1-3 0,2-3 1 0,-11 7 0 16,21-7 1-16,-21 7 0 0,18-3 3 15,-18 3-13-15,18-1 14 0,-18 1-3 0,20 1-1 16,-20-1-6-16,21 4-16 0,-21-4-18 0,23 6-17 16,-23-6-27-16,26 6 4 0,-26-6 6 0,25 5-9 15,-25-5 20-15,29 3-11 0,-29-3 21 0,31 0-18 16,-31 0 21-16,32-2-10 0,-16-1 29 0,1 0-13 15,-1-3 25-15,-1 1-16 0,0-1 26 0,1-2-15 16,0-3 24-16,-2 0-20 0,2-1 30 16,-5-2-18-16,2-1 12 0,-2 1 14 0,-3 2 20 15,0-2 16-15,-3 5 24 0,-1-1 13 16,-4 10 2-16,3-16 0 0,-3 16-15 0,-1-15 19 16,1 15-26-16,-9-11 25 0,9 11-43 0,-11-7 29 15,11 7-47-15,-19-2 28 0,19 2-45 0,-23 2 37 16,6 5-41-16,-1 0 22 0,0 4-41 0,-1 3 2 15,5-1 4-15,-1 2-4 0,2 0-8 0,0 0 13 16,4 3-1-16,2-2-1 0,-1 2 1 0,4-3-3 16,4-4-6-16,2 3-6 0,1-4-22 0,4 0-2 15,0-2-33-15,2-2-32 0,-9-6-32 0,23 7 1 16,-23-7-27-16,30-5 36 16,-10 1 7-16,-2-4 48 0,0-2 19 0,1-1 51 15,-4-1 21-15,1 0 45 0,-2 1 28 0,-4 2 24 16,-1 1 4-16,-1 1 46 0,-1 1-63 0,-7 6 47 15,10-10-79-15,-10 10 28 0,0 0-63 0,4-8 34 16,-4 8-55-16,0 0 40 0,0 0-53 0,0 0-12 16,0 0 13-16,-7 10-6 0,7-10 4 0,-4 10-8 15,4-10-17-15,-3 10-16 0,3-10-28 0,0 0-36 16,0 10-44-16,0-10-41 0,0 0-48 0,0 0 32 16,12 6-98-16,-12-6-161 0,16-8 108 15</inkml:trace>
  <inkml:trace contextRef="#ctx0" brushRef="#br0" timeOffset="101776.81">24837 7720 411 0,'7'-21'476'0,"4"2"-129"16,-4 3-28-16,0 3-51 0,-2 2-99 0,0 3 13 15,-5 8-80-15,6-11 21 0,-6 11-64 0,0 0 28 16,0 0-25-16,7 7-8 0,-7-7-21 0,-2 23-6 16,0-5 2-16,-2 4 40 0,-4 2-55 0,2 6 41 15,-3 3-51-15,0-3 41 0,-2 3-50 16,0-2 2-16,4-1-11 0,-3-1 12 0,2-8-4 15,1 1 6-15,2-3 3 0,0-4-3 0,-1 0 1 16,3-5 2-16,-1-1 1 0,4-9-7 16,-2 11 9-16,2-11-4 0,0 0 4 0,0 0-1 15,0 0-2-15,0 0-2 0,20-6 1 0,-10-1-1 16,2-1-12-16,5-2 58 0,-1-1-59 0,1 0 49 16,-1 3-48-16,1-1 45 0,2 3-109 0,-5-2 120 15,2 3-50-15,-5-1 43 0,-11 6-58 0,24-6 61 16,-24 6-54-16,0 0 48 0,25 1-50 0,-25-1 7 15,11 8 1-15,-11-8-1 0,9 13 6 16,-9-13-11-16,4 17 12 0,-4-17-8 0,-4 17 11 16,3-5-1-16,-2 0-7 0,-2-3-22 0,1-1-22 15,4-8-28-15,-5 17-41 0,5-17-53 0,-6 8-76 16,6-8 4-16,0 0-82 0,0 0-182 16,5-13 24-16</inkml:trace>
  <inkml:trace contextRef="#ctx0" brushRef="#br0" timeOffset="102225.83">25198 7652 549 0,'4'-13'469'16,"-2"-1"-159"-16,-1 6-36 0,-1 8-101 0,-1-15-1 16,1 15-65-16,0 0 8 0,-11-3-52 0,11 3 16 15,-15 8-69-15,5 2 51 0,-3 4-15 0,0 2-16 16,2 3-39-16,-2 6-32 0,1-1-37 0,5 0-37 16,0-2-26-16,2 0 2 0,5-2 31 0,0 1-1 15,3-4 47-15,2-1-11 0,-1-1 49 0,2-1-3 16,0-1 59-16,3-2 17 0,-2-4 39 15,-1 1 11-15,-6-8 14 0,14 8-4 0,-14-8-3 16,12 7-7-16,-12-7-8 0,0 0 27 16,14 3-43-16,-14-3 33 0,0 0-51 0,0 0 44 15,0 0-65-15,16 2 37 0,-16-2-57 0,0 0 39 16,0 0-53-16,2 12-2 0,-2-12-7 0,-7 15 9 16,2-5-6-16,0 2 6 0,1 2 3 0,-2 1-4 15,-1 3 2-15,2-3-3 0,2-2 0 0,1 1 2 16,2-2-8-16,2 1 6 0,1-2 5 0,2-2 8 15,2 2-3-15,-1-4-1 0,3-2 0 0,5 0-4 16,-14-5 1-16,28 0-8 0,-10-3 8 16,5-1-9-16,-1-4 15 0,0-2-5 0,-2-1 7 15,-1-2 54-15,0-1-54 0,-6-1 58 16,1-2-52-16,-2 3 57 0,-6 0-52 0,1-1 62 16,-5 4-62-16,-2 0 41 0,-1 0-57 0,-3 0 44 15,-2 2-61-15,-3-2 51 0,-3 2-56 0,1 4 27 16,-1-2-74-16,-2-1 30 0,4 6-85 0,10 2 10 15,-18-8-59-15,18 8-47 0,-12-7-41 0,12 7-48 16,0 0-20-16,-1-13-268 0,1 13-121 0</inkml:trace>
  <inkml:trace contextRef="#ctx0" brushRef="#br0" timeOffset="102513.8">25450 7836 483 0,'21'-3'419'0,"1"2"-81"0,-2 0-31 16,0 0-91-16,0 2 9 0,0 0-72 0,0 2 17 15,1 2-66-15,-1 3 27 0,-2 0-65 0,-2 1 32 16,-1 3-59-16,-1 3 35 0,-4 0-66 0,-1 1 10 15,-4-2-15-15,-2 2 13 0,-1 1-10 0,-4-1 6 16,0 1-1-16,-2-2-2 0,-1 0-3 0,0 1-10 16,-1-5 28-16,1-2-2 0,-2 0 13 0,2-1-6 15,5-8 18-15,-8 11-5 0,8-11-11 0,0 0-3 16,0 0-8-16,0 0-1 0,-5-8-12 0,9 0 8 16,1-6-5-16,3-2 45 0,2-3-57 15,6-10 49-15,3 3-58 0,0-1 50 16,3 1-60-16,1 1 50 0,0 4-56 0,-3 3 14 15,4 1-1-15,-6 7 3 0,0 1 2 0,-1 5-5 16,-17 4 8-16,25 0 43 0,-14 4-49 0,-1 4 50 16,-1 3-60-16,-4 4 39 0,-4 3-74 0,-2 2-14 15,-2 7-14-15,-8 3-11 0,-3 7-30 0,-12 5-47 16,-3 0-52-16,-8 1-43 0,-7-2-116 0,-2 0-153 16,-5 3-32-16</inkml:trace>
  <inkml:trace contextRef="#ctx0" brushRef="#br0" timeOffset="102766.8">24516 8622 322 0,'-23'1'488'0,"4"1"-141"0,19-2-68 15,-28 1-64-15,28-1-42 0,-16 2 21 0,16-2-48 16,0 0 51-16,0 0-64 0,0 0 42 0,0 0-69 16,32-2 40-16,-4-1-71 0,13-2 38 0,5-1-74 15,18 0 48-15,5-4-66 0,12 3 50 0,-1-4-71 16,6 3 73-16,3-1-49 0,5 1 61 0,3 2-62 15,5-1 49-15,24-2-66 0,-26 3 52 16,2-1-59-16,-3 0 41 0,-5 3-53 0,-6 0 56 16,-7 0-58-16,-7 0 51 0,-9 0-68 0,-14-1-33 15,-10 2-12-15,-4-2-39 0,-12 2-23 0,-8-2-30 16,-17 5-59-16,17-6-32 0,-17 6-108 16,0 0-308-16,-2-11-206 0</inkml:trace>
  <inkml:trace contextRef="#ctx0" brushRef="#br0" timeOffset="103189.8">26669 8044 481 0,'0'0'681'0,"0"0"-122"0,0-15-197 0,0 15-15 16,0 0-132-16,0-11-13 0,0 11-97 15,0 0-17-15,5-12-17 0,-5 12-13 0,10-7-13 16,-10 7-11-16,22-7-5 0,-6 6-6 0,3 0-4 16,2 1-16-16,4 0-17 0,2 0-41 0,-2 1-28 15,1-1-20-15,-1 1-30 0,-7-1-15 16,3 0-5-16,-21 0-19 0,29-2 14 0,-29 2-9 16,22-7 42-16,-22 7 3 0,11-6 50 0,-11 6 22 15,5-11 65-15,-5 11 30 0,0-13 39 0,0 13 23 16,-5-16 43-16,5 16-31 0,-4-13 45 0,4 13-103 15,-5-16 114-15,5 16-75 0,-1-9 44 0,1 9-69 16,0 0 48-16,1-16-58 0,-1 16 52 16,8-7-61-16,-8 7 40 0,0 0-55 0,19-2 44 15,-19 2-54-15,19 3 39 0,-9 2-53 0,3 3 44 16,1 4-54-16,-2 2 59 0,-1 1-42 16,2 3 40-16,-3 0-50 0,-3 5-1 0,0-2-4 15,-3 3-2-15,-3 1-1 0,-3 1-1 0,-6 4-5 16,-6-2-53-16,-4 3-83 0,-6-4-60 0,-12 6-95 15,-9-4-93-15,-2-2-475 0,-3 0-459 0</inkml:trace>
  <inkml:trace contextRef="#ctx0" brushRef="#br0" timeOffset="104688.81">27983 7783 39 0,'0'0'149'0,"1"-8"-19"0,-1 8 12 0,1-14-25 16,-1 14-130-16,3-14-160 0,-2 4 40 0</inkml:trace>
  <inkml:trace contextRef="#ctx0" brushRef="#br0" timeOffset="104939.8">28001 7696 630 0,'3'-14'191'0,"1"1"-23"16,-1-3-20-16,1 3-16 0,-2-2-3 0,-1 5-19 16,-1 10-14-16,4-18 2 0,-2 8-8 0,-2 10-1 15,1-12 6-15,-1 12-29 0,1-14 40 16,-1 14-36-16,2-11 23 0,-2 11-44 16,0 0 29-16,1-10-46 0,-1 10 35 0,0 0-37 15,0 0 20-15,0-13-48 0,0 13 40 0,0 0-49 16,0 0 44-16,0 0-44 0,1-10 37 0,-1 10-41 15,0 0 18-15,0 0-25 0,0 0 45 0,0 0-38 16,0 0 35-16,0 0-36 0,0 0 33 0,0 0-37 16,0 0 27-16,0 0-26 0,-8 11 34 0,3-3-34 15,1 5 36-15,-1 0-37 0,-4 7 37 0,2 0-39 16,-1 2 37-16,-2 5-4 16,0 3-1-16,-1-1-14 0,2 3 52 0,-1 0-53 0,2 1 1 15,2-4-17-15,0 7-20 0,1-2-29 0,2-7-60 16,2 2-64-16,0-1-30 0,1-3-51 15,-2-5-280-15,4-2-57 0</inkml:trace>
  <inkml:trace contextRef="#ctx0" brushRef="#br0" timeOffset="105312.8">27735 7399 74 0,'-14'-18'627'0,"-2"2"-259"16,-1 1-47-16,0 0-109 0,-2 4-26 16,2-2-49-16,0 4-13 0,5-1-45 0,0 3 35 15,3 0-48-15,9 7 29 0,-14-8-61 0,14 8 34 16,0 0-51-16,0 0 38 0,4-10-47 0,-4 10 29 16,36 4-37-16,-3 0 22 0,4 5-31 15,5 1 39-15,13 6-44 0,1 5 41 0,-1 0-38 16,0 3 34-16,-5 0-37 0,-3 3 25 0,-3 2-26 15,-6 0 38-15,-10-4-43 0,-3 3 44 0,-6-1-40 16,-6 2 37-16,-7 0-39 0,-2-2 40 0,-8-3-5 16,-2 7-2-16,-6-2-11 0,-4 0 10 0,-4 0-5 15,-3 1 4-15,-7 4-2 0,-4-1 4 0,1 0-1 16,-1-3-39-16,-2-1 43 0,5-3-45 16,1-3 46-16,0 1-48 0,0 2 49 0,0-4-40 15,3 0 39-15,4 2-41 0,0-4 12 16,6 1-44-16,5-4 3 0,3-2-55 0,5-3-90 15,3-1-59-15,1-11-353 0,7 14-139 0</inkml:trace>
  <inkml:trace contextRef="#ctx0" brushRef="#br0" timeOffset="105719.8">28673 7817 545 0,'1'-13'393'0,"-5"2"-110"0,-1 0-47 16,-1 2-85-16,-5-3-6 0,-3 7-40 0,0-2-5 16,-2 5-16-16,-2 0 6 0,-3 2-29 0,2 2 2 15,-4 3-47-15,0 1-4 0,2 2 12 0,0 1 22 16,-1 9-18-16,6-4 1 0,-2 6-10 0,4-4 4 16,2 2-17-16,2-1-15 0,4 2 29 0,3-5-30 15,2 0 26-15,2-2-26 0,4 0 22 0,-1-3-23 16,8 0 9-16,-2-2-7 0,-10-7 31 15,25 4-33-15,-25-4 25 0,34-4-24 0,-13 0 22 16,1-5-1-16,-1-1-2 0,3-4-10 16,0 0 14-16,-2-6-3 0,-2 2 7 0,-1 1 19 15,-5 2 2-15,0 2-30 0,-1 0 50 0,-4 3-44 16,-1 3 41-16,-2-1-55 0,-6 8 37 0,11-9-45 16,-11 9 43-16,0 0-2 0,0 0-8 0,0 0-5 15,0 0-4-15,2 11-4 0,-4 0-8 0,-2-2 8 16,-3 6-8-16,-2 2 0 0,0 1 5 0,2 0-34 15,0 0-48-15,1-3-2 0,2 0-42 16,0-3-60-16,4-12-58 0,0 19-27 0,0-19-312 16,9 7-96-16</inkml:trace>
  <inkml:trace contextRef="#ctx0" brushRef="#br0" timeOffset="106344.8">29024 7466 578 0,'7'-24'466'16,"-4"7"-70"-16,0 3-155 0,-3 14-6 0,-4-18-87 15,4 18 12-15,0 0-62 0,-13-2 7 16,6 9-59-16,-3 2 27 0,-3 6-51 0,0 3 31 16,-2 7-48-16,-1 3 33 0,0 3-43 0,-1 3-13 15,4 2 10-15,-1 1 29 0,0 1-13 0,1-1 18 16,3-1-41-16,1-3-8 0,3-1-1 0,1-8-19 16,2-2 26-16,-1-5-30 0,4-2 49 0,0-4-28 15,0-11 26-15,0 15-19 0,0-15 16 0,5 7-2 16,-5-7-1-16,0 0-9 0,0 0 9 15,21-2 7-15,-10-3-5 0,-11 5 6 0,21-12 3 16,-9 5 2-16,1 0-1 0,1-1-7 16,2-1 7-16,2-1 4 0,-2 2-7 0,3-1-26 15,-1-1 20-15,3-1-13 0,-1 1 3 0,2 0-9 16,-2 0 7-16,7-5 2 0,-5 6 4 0,2-5-8 16,-5 4 14-16,2 0-4 0,-3-2-4 0,-2 3 2 15,-3 1-4-15,-1 0 26 0,-5 3-5 0,-7 5 1 16,14-13 1-16,-14 13 2 0,0 0 0 0,3-10 7 15,-3 10 13-15,0 0-23 0,-14-2 33 0,14 2-38 16,-22 4 34-16,4 1-36 0,-2 1 26 16,-1 0-28-16,1 6 24 0,-2-2 8 15,4 0-8-15,-1 4 0 0,1-1-4 0,1 0 4 16,4-2-2-16,0 5-3 0,2-1 36 0,3-3-46 16,2 0-1-16,5 0-13 0,1-12 9 0,-2 17 2 15,2-17-3-15,7 15-6 0,-7-15-1 0,14 9-3 16,-14-9-4-16,18 5-1 0,-18-5 0 0,30-6-1 15,-13-2 2-15,3 0 2 0,-2-2 2 0,-1-4 3 16,0 2-40-16,2-4 51 0,-5 1-34 0,3 0 54 16,-4 2-39-16,1 0 64 0,-5 3-61 0,-2 1 79 15,2 2-45-15,-9 7 34 0,10-11-50 16,-10 11 29-16,8-7-46 0,-8 7 39 16,0 0-36-16,0 0 39 0,0 0-44 0,7 10 38 15,-7-10-43-15,3 14 39 0,-3-14-9 0,0 20-2 16,0-7-5-16,0 0 2 0,0 4-15 0,0 3-17 15,0-2-19-15,0 2-50 0,0-1 5 0,2 0-45 16,-1-2-91-16,0 3-17 0,2-8-122 0,1 5-173 16,-2-4-24-16</inkml:trace>
  <inkml:trace contextRef="#ctx0" brushRef="#br0" timeOffset="106629.81">29686 7816 174 0,'5'-8'594'0,"-5"8"-241"16,11-8-43-16,-11 8-112 0,7-10-17 0,-7 10-59 16,5-7-4-16,-5 7-46 0,0 0-1 0,0 0-32 15,9-5 19-15,-9 5-36 0,0 0 20 0,0 0-9 16,18 4-6-16,-18-4-7 0,12 8-18 16,-3-3 3-16,1 0 1 0,-1 2-15 0,0-2 0 15,3 3 0-15,-1-1 0 0,0 1 0 0,1 0-1 16,-1-1 7-16,3 1 6 0,-2-1-7 0,-1-2-15 15,3 1 25-15,-1 0-20 0,1-1 17 0,-2 0-16 16,0-2 8-16,1 1-9 0,-13-4 0 16,24 4-23-16,-24-4-26 0,26 4-14 0,-26-4-46 15,23 4 1-15,-23-4-15 0,20 0 5 0,-20 0-80 16,18 5-209-16,-18-5 173 0</inkml:trace>
  <inkml:trace contextRef="#ctx0" brushRef="#br0" timeOffset="107877.8">29781 7553 542 0,'5'-25'396'16,"0"4"-23"-16,1-3-123 0,-1 6 11 15,-2 2-87-15,-2 4 20 0,3 1-84 0,-4 11 24 16,3-14-73-16,-3 14 29 0,0 0-51 0,0 0 26 15,0 0-52-15,-7 12 48 0,3 1-51 0,-3 7 39 16,-1 1-50-16,2 4 41 0,-1 5-50 0,2 2 45 16,1 2-48-16,1-8 27 0,3 2 9 0,3 0 6 15,1-2 44-15,1 4-50 0,4-2 4 0,3-8-1 16,2 3 2-16,1-7-9 0,2 0 6 16,2-6-14-16,1 0 8 0,3-5 1 0,0 0-2 15,3-5-1-15,1-2-1 0,3-6 10 16,2-2 20-16,-2-5 5 0,-2-1-7 0,-4-4-13 15,2-4 16-15,-1-2-23 0,-6-3 13 0,-2 1-25 16,-3-2 1-16,-2 1 1 0,-6 4-6 0,-3 0-1 16,-3 2-3-16,-4-1-2 0,-3 3-5 0,-3-1-7 15,-4 4 0-15,-1 3-3 0,-2 2-36 0,0 1 0 16,0 3-70-16,2 1 24 0,3 5-48 0,12 3 23 16,-18-5-26-16,18 5-12 0,0 0-4 0,0 0-17 15,0 0-16-15,0 0 17 0,0 0 16 0,18 0 42 16,-18 0 15-16,37 0 43 15,-12 1 33-15,1-1 45 0,-1 1 27 0,0 2-2 16,-3 0 37-16,-1 3 9 0,-2-2 4 0,1 4-17 16,-3 1 18-16,-2 3-12 0,-2 1 4 0,0 3 33 15,-3 2-52-15,-2 2 39 0,-1 4-54 0,-2-2 25 16,-1 3-48-16,-2 0 31 0,2 4 2 0,-4-4-19 16,-2 7 3-16,0-5-8 0,0 8-9 0,-4-1-12 15,3 0 3-15,-1-2-50 0,-1-8 38 0,-1 1-45 16,0-2 36-16,2-5-45 0,-1-2 40 0,1-5-36 15,0-2 43-15,4-9-38 0,-6 12 36 16,6-12-41-16,0 0 48 0,-13-8-33 16,8-4 40-16,-1-2-3 0,-1-7 2 0,1-5-33 15,1-7 39-15,1-3-45 0,3-8 48 0,1-1-44 16,4-4 12-16,2-11 1 0,4 1 4 0,3 2 40 16,4 5-36-16,-1 4 42 0,1 13-47 0,1 2 49 15,1 4-45-15,1 5 39 0,0 2-45 0,-3 9 43 16,4 2-47-16,-2 4 42 0,-1 4-44 0,-18 3 40 15,31 3-45-15,-17 4 46 0,1 4-45 0,-5 5 43 16,-1-1-42-16,-4 3 29 0,-5 0-29 16,-1 6 40-16,-7 2-40 0,-1 3 44 0,-5-1-44 15,-2-1 45-15,0 1-45 0,-3-2 46 0,1-2-45 16,2 1 27-16,-1-5-30 0,4-2 51 16,2-1-44-16,1-1 42 0,3-3-46 0,1-1 45 15,2 2-46-15,0-3 47 0,4 0-15 0,2 0 8 16,1 1-9-16,5 1 5 0,2 4 2 0,3-2-5 15,0 2-3-15,3-4-2 0,5 3-2 0,2 1-9 16,-2-2 7-16,3-1-7 0,-3-2 1 0,2 1-48 16,-1-2 31-16,-2-4-52 0,3 1-30 15,-2-2-27-15,-3-5-90 0,2 2 28 0,-1-6-101 16,2 0-246-16,1-2-33 0</inkml:trace>
  <inkml:trace contextRef="#ctx0" brushRef="#br0" timeOffset="108125.8">31223 7492 598 0,'14'-28'440'0,"2"1"-86"0,-6 7-33 0,0 2-103 16,-2 2 19-16,1 3-86 0,-5 3 11 0,1 2-89 16,-5 8 27-16,5-9-52 0,-5 9 40 0,0 0-38 15,0 0-6-15,-7 22-2 0,0-5 2 16,-5 8-12-16,-2 4-9 0,-4 2 3 0,-5 10-6 16,-2 4 27-16,-1-2-39 0,-1 1 25 0,3-1-2 15,1 0-6-15,4-8-5 0,2-1-37 0,3-2 35 16,3-1-33-16,4-3 33 0,2-4-31 0,5-3 21 15,2-3-20-15,4 0 30 0,5-2-28 16,2-1 21-16,8-5-22 0,0-3 29 0,11 0-36 16,0-4 19-16,8-3-68 0,3-2 13 0,2-1-57 15,2-2 4-15,1-2-58 0,1 2-48 0,-4-5-87 16,2 3-346-16,-6-1-176 0</inkml:trace>
  <inkml:trace contextRef="#ctx0" brushRef="#br0" timeOffset="109156.8">28156 8799 549 0,'0'0'454'0,"4"-14"-85"15,-4 14-101-15,2-12-56 0,-2 12-42 0,0-12-10 16,0 12-33-16,-2-10 8 0,2 10-19 0,0-10-16 15,0 10 32-15,0 0-63 0,-4-10 31 0,4 10-65 16,0 0-10-16,0 0-12 0,-3-9 0 16,3 9-7-16,0 0 6 0,-4 8-2 0,1 3-1 15,-2 4-5-15,1 7 0 0,-3 9-42 0,-1 3 48 16,2 0-35-16,-1 7 38 0,1-2-53 16,-1 1 58-16,1 2-4 0,2-4-3 0,-1 2-3 0,1-2-1 15,2-4-2-15,0-5-6 0,2 0 52 0,2-3-61 16,-1-2 51-16,0-2-51 0,3-5 47 15,-1 0-51-15,-1-5 47 0,5 0-50 0,0-2 29 16,0-3-22-16,2-2 57 0,-9-5-54 0,21 6 61 16,-21-6-50-16,30-6 1 0,-9-1 2 15,1-2 1-15,6-2 6 0,0-4 7 0,3-1 2 16,0-1-11-16,-1-4 33 0,1 1-12 0,1-2 16 16,-3 1-13-16,1 0 15 0,-2 0-8 0,-4-3 8 15,0 0-17-15,-2-1 2 0,-3-1-14 0,-3 0 5 16,-4-3-14-16,-1 2 7 0,-2 0-15 0,-6 1 10 15,-1-1-5-15,-4 1-1 0,-1 1-6 0,-4 3 1 16,-2 1-1-16,0 1 0 0,-3 0-6 16,0 7-6-16,-1 0-18 0,-1 4-17 0,1 5-27 15,-1 0-32-15,14 4-14 0,-21-2-18 0,9 8-2 16,3-2-9-16,0 5-23 0,2 3-30 16,4-2-20-16,3 2-53 0,4 5-60 0,5-1-219 15,4 4-56-15</inkml:trace>
  <inkml:trace contextRef="#ctx0" brushRef="#br0" timeOffset="109401.8">28954 9022 192 0,'0'0'526'0,"25"2"-150"0,-25-2-94 0,18-2-50 15,-18 2-75-15,0 0-12 0,0 0-45 0,0 0 13 16,0 0-42-16,0 0 22 16,3 10-56-16,-3-10 38 0,-9 9-48 0,1-1 28 15,4-1-39-15,-4 1 26 0,2 0-41 0,1 2 31 16,1-1-49-16,1 1 48 0,1 0-45 0,0 2 37 15,2-12-26-15,0 17 23 0,0-17-4 0,2 20-3 16,1-8-13-16,-1 0 7 0,2-4-2 0,0 3-12 16,-4-11-20-16,5 15-28 0,-5-15-10 0,4 14-18 15,-4-14-41-15,0 0-17 0,-5 10-56 0,5-10 24 16,0 0-11-16,-17-1-54 0,6-5-165 0,-1-2 193 16</inkml:trace>
  <inkml:trace contextRef="#ctx0" brushRef="#br0" timeOffset="109548.8">28859 9094 388 0,'-4'-25'319'0,"-2"4"-47"0,4-3-19 15,0 8-34-15,0 1-31 0,-1 0-42 0,3 4-5 16,0 11-52-16,-4-18 5 0,4 18-50 0,-2-12 13 16,2 12-26-16,0 0 16 0,0 0-29 0,0 0 17 15,0 0-26-15,-17 10 15 0,9 2-22 0,1 4 8 16,-5 3-12-16,1 6 18 0,-2 4-23 0,-1-1 20 16,1 3-26-16,-1 2-14 0,1-4-37 15,3 3-60-15,-1-1-39 0,4-6-73 0,3-1-35 16,2-8-176-16,4 1 132 0</inkml:trace>
  <inkml:trace contextRef="#ctx0" brushRef="#br0" timeOffset="110186.81">29287 9107 352 0,'0'0'539'0,"5"-10"-115"16,-5 10-153-16,0 0-24 0,8-8-78 0,-8 8-4 15,0 0-71-15,0 0 8 0,0 0-56 0,0 0 38 16,12 8-62-16,-12-8 40 0,6 12-51 0,-6-12 35 16,10 15-47-16,-6-7 27 0,5 0-31 0,-3-1 33 15,2 1-41-15,1-3-19 0,1 1 22 0,-10-6 29 16,17 6-40-16,-17-6 28 0,0 0-42 16,24-3 42-16,-24 3-30 0,14-7 28 0,-7 0-27 15,-2-4 30-15,0 0-29 0,-3-4 34 16,2-1-43-16,-2-1 48 0,-1 0-30 0,-1 2 46 15,-1 1-35-15,-1 1 45 0,0 2-42 0,-3 1 30 16,-1 1-37-16,6 9 34 0,-15-10-46 0,15 10 46 16,-18 0-49-16,6 4 47 0,0 4-40 0,-3 2 36 15,3 6-40-15,2-1 28 0,0 2-28 0,3-1 35 16,5 1-44-16,2-3 33 0,2 2-40 0,2 1 25 16,7-1-33-16,4-1-3 0,1-1-18 0,4-3 1 15,1-3-12-15,1-1-15 0,3-3 22 0,-1-1 3 16,0-3 26-16,1-4 12 15,-2 0 38-15,-1-2 32 0,1-2 1 0,-3 0 31 16,1-2-26-16,-3 1 36 0,0-3-39 0,-4 2 46 16,0 2-50-16,-3 1 46 0,-2 2-50 0,-9 5 21 15,14-12-46-15,-14 12 34 0,12-4-49 0,-12 4 39 16,0 0-53-16,12 4 48 0,-12-4-48 0,11 13 39 16,-7-5-39-16,1 3 35 0,1 3-37 0,0-2 44 15,0 4-7-15,-1-1-4 0,0-1-3 0,-1-1-5 16,1-1-9-16,-2-2 14 0,1-2-16 15,-4-8 9-15,4 16 3 0,-4-16 15 0,3 9 15 0,-3-9 2 16,0 0 10-16,0 0-3 16,0 0 3-16,0 0-10 0,-13-7 2 0,8-2 0 15,-1-4-8-15,-2-5-8 0,1 1-23 0,1-5 12 16,2-2-7-16,2-1 3 0,0-1-35 0,4-1 8 16,2 2-18-16,2 2-22 0,0 1-17 0,3 1-53 15,0 4 22-15,3 4-4 0,-3 1-38 0,0 6-35 16,-1 0-32-16,-8 6-31 0,13-5-75 0,-13 5-232 15,0 0-55-15</inkml:trace>
  <inkml:trace contextRef="#ctx0" brushRef="#br0" timeOffset="111014.8">28109 9946 464 0,'0'0'551'0,"0"0"-183"16,3-10-71-16,-3 10-55 0,0 0-94 0,0 0 14 15,0 0-76-15,0 0 36 0,-2 10-21 0,2-10-21 16,-2 18-9-16,-1-6-19 0,1 4-10 0,-1 1-17 15,1 5 5-15,-1-1-13 0,-2 3 54 0,3 1-65 16,-1 4 44-16,-1 0-52 0,2 5 41 0,-2-3-51 16,2-2-9-16,-1-1-24 0,0 0 9 0,-1-4-7 15,-1 0-6-15,4-4 1 0,-2-4-6 0,1-2-3 16,-1-3-7-16,3-11-1 16,-1 12-4-16,1-12-7 0,0 0-7 0,0 0 30 15,0 0-6-15,6-15 19 0,-2-1 6 0,1-7 26 16,3-7 6-16,-2-4 7 0,1-5 7 0,-1-3 5 15,4-4 7-15,-1-12 19 0,0 0-24 0,1-2 40 16,2 2-28-16,-2 3 47 0,2 11 0 0,-2 3-1 16,0 4-12-16,3 3-13 0,-2 4-8 0,2 2-10 15,1 2-4-15,1 2-19 0,-3 7 7 0,2 0-3 16,0 4-2-16,0 3-4 0,0 2-1 0,2 3-4 16,-1 3 3-16,-15 2-4 0,29 4-11 15,-16 3 10-15,2 3-3 0,-2 2-34 0,-4 3 45 16,-4 1-38-16,-2 2 40 0,-5 1-39 15,-4 5 42-15,-7 2-46 0,-4 2 45 0,-5-1-41 16,-5-1 34-16,-3 0-41 0,-4 3 28 0,3-5-37 16,-1-2 21-16,4 0-8 0,0-3-37 0,3-2-26 15,2 0-17-15,7-4-52 0,2-2 23 0,5-1-42 16,5-1 28-16,4-9-23 0,-3 20-66 0,3-20-143 16,10 12 211-16</inkml:trace>
  <inkml:trace contextRef="#ctx0" brushRef="#br0" timeOffset="111768.8">28532 10035 245 0,'9'-4'540'0,"-2"-3"-188"0,-7 7-24 15,10-13-112-15,-10 13-1 0,4-12-61 0,-4 12 24 16,-2-9-71-16,2 9 37 0,-4-9-65 0,4 9 20 16,-10-6-66-16,10 6 39 0,0 0-53 0,-20 0 32 15,20 0-46-15,-21 10 35 0,8-1-46 16,2-1 32-16,-2 7 2 0,1 0-13 0,1 1 5 15,1 2-8-15,0 0-6 0,2-2-14 0,4-1-8 16,2-3 35-16,2 2-64 0,1-3 46 0,2 1-34 16,-1-2 17-16,5-2-33 0,0-1 18 0,-7-7-22 15,16 7 1-15,-16-7-1 0,21 0 19 0,-21 0 1 16,26-7 4-16,-13-1 7 0,3-4-11 16,-2 0 32-16,2-1-13 0,-2-1 30 0,0-1-25 15,-3 1 72-15,-2 5-46 0,1-1 49 0,-3 2-46 16,-1 1 45-16,-6 7-54 0,9-11 38 15,-9 11-51-15,5-6 29 0,-5 6-31 0,0 0 32 16,0 0-43-16,0 0 45 0,5 8-6 0,-5-8-5 16,-3 16-3-16,1-6-5 0,0 4-12 0,-1-2-4 15,3 1-18-15,0-1 14 0,0 4-56 0,1 0-20 16,3-2-17-16,4-2-26 0,1-2-11 0,1-1-5 16,4-2 15-16,0-2-23 0,-14-5 35 0,31 0-11 15,-11-2 49-15,2-4-6 0,0-3 53 0,5-2 8 16,-2-3 54-16,2-2-8 0,-3-3 36 15,2-1-5-15,-4 1 26 0,1-2 6 16,-3 1-7-16,-2 3 45 0,-3 2-31 0,-5 1 33 16,-2 5-49-16,2-1 37 0,-3 2-52 0,-7 8 36 15,9-12-64-15,-9 12 29 0,6-9-56 0,-6 9 41 16,0 0-56-16,11-5 49 0,-11 5-47 0,0 0 39 16,13 7-44-16,-13-7 32 0,9 10-37 0,-2-1 41 15,0 3-47-15,0-1 48 0,-1 0-17 0,2 1-8 16,-2 0-6-16,-1 0-7 0,-1-2-15 15,0 0 12-15,-4-10-4 0,4 17-2 0,-4-17 1 16,2 14 4-16,-2-14-29 0,0 0 39 0,-2 12-1 16,2-12 4-16,0 0 5 0,0 0-2 15,0 0-2-15,0 0 7 0,-21-4-6 0,21 4-27 16,-14-15 20-16,7 6-14 0,0-4 32 0,-2 1-29 16,0-4 27-16,2 1-26 0,0 4 29 0,1 0-27 15,0 2 28-15,-1 2-38 0,7 7 44 0,-9-11-31 16,9 11 25-16,0 0-23 0,-16-2 24 0,16 2-25 15,-16 7 25-15,7 0-36 0,0 1 43 0,0 4-5 16,-2 2-5-16,-1 3 4 0,3 0-5 0,-1 1-6 16,1 0 4-16,3-1-28 0,1-2-25 15,1 2-18-15,4-5-33 0,1 0-22 0,2-2-16 16,3-1 13-16,3 1-28 0,3-3 31 16,2-2-55-16,2-3-13 0,2-2-187 0,5-4 215 15</inkml:trace>
  <inkml:trace contextRef="#ctx0" brushRef="#br0" timeOffset="112116.84">29360 10108 206 0,'32'-10'470'0,"-2"-4"-125"0,0 2-54 0,0 0-87 16,-7 5-24-16,-3 0-52 0,-2 1-9 0,-3 1-40 16,-3 2-3-16,-12 3-27 0,19-6 9 0,-19 6-42 15,0 0 31-15,19 0-31 0,-19 0 24 16,0 0-30-16,13 6 22 0,-13-6-24 0,0 0 11 16,5 8-38-16,-5-8 42 0,0 0-31 0,-1 10 23 15,1-10-25-15,0 0 23 0,-5 10-22 0,5-10 19 16,-9 6-21-16,9-6 11 0,0 0-11 15,-14 3 21-15,14-3-22 0,0 0 22 0,-21-4-22 16,21 4 23-16,-15-9-20 0,7 1 11 0,-1 0-22 16,3 0 36-16,-1 1-20 0,1-2 28 0,-2 2-20 15,8 7 34-15,-9-10-33 0,9 10 16 16,-6-8-22-16,6 8 31 0,0 0-35 0,-15-2 29 16,15 2-35-16,-14 5 32 0,5 0-34 0,-3 3 21 15,1 2-20-15,-3 1 35 0,1 4-37 0,-2-1 34 16,2 3-7-16,-1-2-2 0,0 3-1 0,1 0-33 15,0-1 34-15,4 0-15 0,3 0-36 16,2-3-28-16,3-3-27 0,2-2-20 0,3 3-53 16,2-7 10-16,8 3-48 0,2-4-11 0,4-2-227 15,1-2 143-15</inkml:trace>
  <inkml:trace contextRef="#ctx0" brushRef="#br0" timeOffset="112452.8">29824 10137 386 0,'26'-10'410'0,"-3"1"-113"0,-2 1-28 16,-1-1-71-16,0 0-8 0,-1 2-44 0,-3-2 26 15,-1 5-56-15,-4-3 35 0,0 2-42 0,-11 5 37 16,16-8-52-16,-16 8 9 0,14-6-41 0,-14 6 17 16,10-6-45-16,-10 6 20 0,0 0-42 0,13-2 31 15,-13 2-37-15,0 0 27 0,0 0-47 0,19 5 42 16,-19-5-36-16,11 7 28 0,-11-7 1 16,17 10-5-16,-6-3-4 0,1 0-6 15,1 3-2-15,5-2-23 0,0 1-1 0,1 0-12 16,-1-1-1-16,3 1-1 0,0-1 4 0,0-1 1 15,2 0 1-15,-2-3 20 0,-4 0-2 0,2-1-1 16,-2 1 9-16,-2-1-5 0,-15-3 3 0,30 2 1 16,-30-2 3-16,26 5 1 0,-26-5-6 0,23 1-10 15,-23-1 26-15,21 1 13 0,-21-1 2 0,20 6-3 16,-20-6 3-16,21 4-4 0,-21-4-5 0,20 7 42 16,-20-7-56-16,22 8 49 0,-9-1-58 0,-2 1 46 15,2 0-53-15,2 2 49 0,1-1-59 16,0 4 3-16,3-4-36 0,-1 1-7 15,1-2-23-15,-2 3-44 0,3 0-44 0,0-2-70 16,-4 0-30-16,0-6-353 0,-5 4-156 0</inkml:trace>
  <inkml:trace contextRef="#ctx0" brushRef="#br0" timeOffset="113860.81">27474 9300 181 0,'19'-15'341'0,"1"-4"-80"16,-1 0-54-16,0-1-32 0,-4 3-19 15,0 0-26-15,-3 0-33 0,1-1-11 0,-2 0-18 16,1 1 4-16,-1-1-2 0,-2-2-8 0,0 3-1 16,-2 0-6-16,-1 2-5 0,-4 3-7 0,0-2-12 15,-2 5-1-15,-3-2-1 0,-4-1-13 0,-2 1-5 16,-7 0 0-16,-2 2-8 0,-7 3 3 0,-2 0 2 16,-9 3 7-16,0 3-3 0,-2 0-11 0,-3 1 4 15,0 5-5-15,0-1 9 0,-1 0-9 0,5 5 6 16,1-2-20-16,3 1 13 15,4 2 0-15,2 0 1 0,7-1 0 0,4 4 0 0,1-1 0 16,5 2-2-16,2 3-8 0,2-1 10 16,4 7 0-16,2-1 0 0,0 3 10 0,7 8-12 15,-2 2 6-15,1 3-12 0,1 4 14 0,0 3-4 16,1 12 14-16,-2 2-22 0,-3 1 15 0,-2 5-12 16,-1-2-1-16,-2 2 1 0,-1-5 3 0,-2 3-7 15,-1-3 16-15,-1-2-17 0,1 0 15 0,-1-3-4 16,1-10 21-16,-4 0-28 0,3-2 29 15,-2 0-25-15,-1-1 39 0,-1-2-26 0,-2-2 25 16,-1 2-23-16,-4 5 25 0,-4-1-30 0,2-3 32 16,-2 0-44-16,-2-1 43 0,-2-3-44 0,5-5 39 15,-2-1-38-15,2-1 31 0,-1-1-29 0,2-2 24 16,3 0-4-16,-2-2-5 0,6-5-12 16,3 0 9-16,1-5-3 0,3-3 0 0,1-1-1 15,3 0-2-15,-1-4 0 0,3-8 2 0,6 15-1 16,2-8-11-16,1-2 13 0,6 0-5 0,3-2 2 15,6-1-1-15,3-2 1 0,2 0-1 0,2-2-3 16,7 2-1-16,-2-2-2 0,4-1-26 16,-2 2-25-16,-1-2-49 0,3 3-81 0,-3-3-40 15,-3 1-107-15,-2-1-219 0,-2 3-51 0</inkml:trace>
  <inkml:trace contextRef="#ctx0" brushRef="#br0" timeOffset="122625.8">24018 13788 178 0,'0'0'464'15,"0"0"-166"-15,0 0-45 0,0 0-64 0,-2-12-22 16,2 12-40-16,0 0 15 0,0 0-22 16,2-12-22-16,-2 12-15 0,5-9-20 0,-5 9-16 15,11-15-17-15,-1 5 3 0,6-4-7 0,-1 4-8 16,7-4 6-16,3 1-12 0,0-4-5 0,2 1 0 15,-1 1-5-15,1-2 2 0,-1 1-2 16,-2 1 18-16,-6-2-18 0,-2 5 16 0,-1-1-20 16,-1 1 23-16,-7 0-30 0,0 3 30 0,-3 1-26 15,-4 8 29-15,0-12-31 0,0 12 21 0,-13-12-22 16,13 12 23-16,-30-4-25 0,5 6 15 0,-3 1-7 16,-7 4 16-16,-2 5-21 0,1 0 1 0,-2 3 6 15,2 3 6-15,3 0-4 0,1 3-9 0,7 1-2 16,3 2 15-16,3 0-1 0,2 1 0 15,9-3-2-15,3 2 2 0,5 0-2 0,4 1-11 16,5 2 13-16,8 1-6 0,-1-2 2 16,7-1 2-16,4-1-6 0,1 2 4 0,3-4 0 15,1 1-4-15,1-2 4 0,0 2-6 0,-1-4 5 16,-2 2 1-16,-2-4-1 0,-1 0 0 0,-6-1-1 16,-3-4-10-16,-4 0 37 0,-5-2-34 0,-2-2 28 15,-7-8-27-15,2 16 26 0,-2-16-26 0,-13 15 23 16,-1-6-35-16,-8-1 41 0,-2 1-34 0,-9-1 26 15,-3-3-24-15,0 0 22 0,-2-1-21 0,0-1 22 16,1-3-33-16,5 0 34 16,2 0-28-16,2-2 24 0,0 0-37 0,7-3-20 15,1-1-55-15,6-1-70 0,5-2-72 0,4-1-32 16,5 1-217-16,4-6 48 0</inkml:trace>
  <inkml:trace contextRef="#ctx0" brushRef="#br0" timeOffset="123253.8">24631 13672 176 0,'19'-14'537'0,"-4"2"-166"0,-2 4-73 16,-4-1-73-16,-9 9-52 0,14-9-32 0,-14 9-32 15,9-8-26-15,-9 8-17 0,0 0 7 0,0 0-7 16,8 9-8-16,-8-9-8 0,-3 20-10 16,1 0-2-16,-1 3-13 0,-1 4-7 0,-1 7-11 15,1 0 1-15,-2 4 4 0,1-1-5 0,0-1-2 16,0-1-1-16,1 1-2 0,1-4 21 0,-1-3-50 15,2-1 22-15,1-2-32 0,-2-1-2 0,3-3-13 16,0-3-9-16,-1-3-13 0,0-1-3 0,-1-2 6 16,2-13 19-16,0 18 12 0,0-18 3 15,0 10 10-15,0-10 3 0,0 0 10 0,0 0 5 16,0 0 9-16,0 0 19 0,-9-7 11 0,9 7 0 16,-5-15 2-16,5 15 16 0,-4-16 0 0,4 16-7 15,-2-19-17-15,2 19 7 0,-3-18-6 0,3 18-4 16,5-21-6-16,-3 11-2 0,1-1-3 15,4 0-2-15,-1 0-10 0,7-2-23 0,0-1 35 16,3 2-33-16,0-1 35 0,3 3-29 0,0-3 30 16,2 2-31-16,0 2 23 0,-3 0-27 15,1 1 45-15,-6 0-42 0,0 4 33 0,-13 4-31 16,18-10 39-16,-18 10-41 0,12-2 26 0,-12 2-23 16,0 0 36-16,0 0-37 0,12 4 37 0,-12-4-35 15,-1 11 34-15,1-11-34 0,-5 16 17 0,-1-5-16 16,1 0 42-16,-1 3-16 0,1 1-1 0,0-3-2 15,1 3 2-15,0-1-9 0,2 0-9 0,0-1 18 16,2-1-17-16,0 0 7 0,0 0 1 16,3 0-1-16,-1 0-4 0,4-3 21 0,-1-1-28 15,1 1 27-15,4-4-19 0,1 1 1 16,-11-6 3-16,24 4 6 0,-24-4-8 0,28-3 2 16,-11-1-8-16,2-4 10 0,1-1-8 0,-2-3 14 15,1 0 8-15,0-1 7 0,-3-1-3 0,-1-1-1 16,-1-1-29-16,-2 4 32 0,-2 2-36 0,-3-2 35 15,1 3-31-15,-3 1 27 0,-5 8-31 0,6-12 27 16,-6 12-43-16,0 0 26 0,3-12-52 0,-3 12 36 16,0 0-56-16,0 0 3 0,0 0-37 0,-14 7-14 15,14-7-15-15,-8 12-25 0,8-12 27 16,-5 17-32-16,0-7-267 0,5-10 163 16</inkml:trace>
  <inkml:trace contextRef="#ctx0" brushRef="#br0" timeOffset="124390.8">25317 14191 42 0,'0'0'346'0,"33"-3"-78"16,-15 1-45-16,-1-1-50 0,2-4 2 0,-2-3-41 16,-1 2 2-16,1-1-33 0,-4-3 20 0,-2-3-45 15,1 1 20-15,-3-3-34 0,-2 5 27 16,-3-3-41-16,1 1 32 0,-4 0-8 0,1 1-12 16,-4 4-9-16,-1-1-15 0,-1-1-1 0,-4 5-11 15,0 0 0-15,8 6-4 0,-22-6-4 0,22 6-3 16,-31 6-4-16,12 2-7 0,-1 2 4 15,3-1-8-15,0 6 5 0,0-1-2 0,3 3 0 16,2-1-2-16,3 0 0 0,1 2-6 0,4-5 34 16,0 0-38-16,6-1 32 0,1 0-15 0,1-1 1 15,3 0-33-15,2-3 14 0,3 0-28 0,0-5-1 16,-12-3-7-16,28 3 5 0,-10-4-4 16,-3-4 4-16,7-1 8 0,-3-4 6 0,3-5 7 15,-2-4-31-15,1-3 50 0,-2-2-25 0,-1-5 29 16,-3-2-26-16,0-5 32 0,-2-6-30 0,1-7 34 15,0-3-43-15,-3 0 47 0,-3 9 2 0,0 2 6 16,0 1 15-16,-2 5 32 0,2 3-24 16,-4 8 27-16,-1 2-50 0,1 6 38 0,-2 3-52 15,0 5 26-15,-2 8-37 0,0-9 27 0,0 9-31 16,0 0 27-16,0 0-38 0,-4 17 10 16,-1-2-3-16,1 10 5 0,-3 5 2 0,-1 7-1 15,0 1-25-15,1 1 30 0,-1 4-26 0,-1-1 27 16,3 1-5-16,-1-2-2 0,-1 0-18 0,2-2-2 15,1-3-9-15,4-2-8 0,0-6-11 0,-1-2 10 16,4-4 3-16,0-3-4 0,-1-4 11 0,2-2 6 16,0-3 5-16,-3-10 8 0,7 13-5 0,-7-13 23 15,0 0-4-15,14 7 9 0,-14-7 20 16,0 0 4-16,13-3 4 0,-13 3 0 0,13-5-13 16,-13 5 6-16,11-7-7 0,-11 7 4 15,13-8-12-15,-13 8 6 0,10-7-4 0,-10 7-4 16,8-7-12-16,-8 7 8 0,0 0-9 0,15-7 4 15,-15 7-1-15,0 0 0 0,14-2-3 0,-14 2-1 16,0 0-6-16,18 2 7 0,-18-2-3 0,11 3 3 16,-11-3 1-16,12 4 7 0,-12-4-11 0,12 6 1 15,-12-6-16-15,14 2 20 0,-14-2-5 0,15 4 2 16,-15-4 0-16,0 0-5 0,26 0-23 0,-26 0 19 16,16-4 1-16,-16 4 0 0,18-9-3 15,-18 9 7-15,13-14-4 0,-5 5-24 0,-5 0 35 16,1-3-34-16,0 0 29 0,-3 2-20 15,1 0 32-15,-2 10-30 0,0-19 40 0,0 19-38 16,-3-15 35-16,3 15-36 0,-9-11 28 0,9 11-25 16,-11-3 24-16,11 3-23 0,-18 1 35 0,5 5-34 15,2 1 31-15,-5 3-4 0,2 1-14 0,0 3 12 16,4 0-6-16,0-2-1 0,3 2 0 0,2 1-1 16,1-5-1-16,4 1 20 0,3 1-33 0,3-2 18 15,1 2-8-15,3-4-6 0,3 1-9 16,1-2-10-16,-1-3-10 0,4-2 0 0,4-2-1 15,2-1 12-15,1-4 5 0,-1-2 2 0,3-2 4 16,-1-1 5-16,2-4-22 0,-4 1 36 16,-4 0-32-16,0 0 66 0,-2 1-33 0,-2-1 47 15,-2 2-28-15,-1 1 34 0,-2 1 2 0,-2 3-9 16,-8 6-6-16,12-10-14 0,-12 10-16 0,10-7 3 16,-10 7-5-16,0 0-2 0,0 0-4 0,0 0-1 15,11 5-7-15,-11-5 4 0,1 11-7 16,-1-11 7-16,0 14-2 0,0-14 0 0,1 16-1 15,-1-16 0-15,0 18 16 0,0-18-20 0,4 16 25 16,-4-16-35-16,4 15 29 0,-4-15-32 0,8 12 30 16,-8-12-30-16,11 7 26 0,-11-7-24 0,0 0 27 15,22 0-35-15,-22 0 8 0,20-8 3 0,-6 0 2 16,1-3 3-16,0-1-1 0,0 1 0 16,-1-1 6-16,-4 2-6 0,2 0 11 0,-3 5-2 15,-1-2 3-15,-8 7-3 0,12-12-2 0,-12 12 1 16,10-5-6-16,-10 5-1 0,0 0 7 15,0 0 0-15,15 2-1 0,-15-2 0 0,7 7 0 16,-7-7-1-16,5 12-4 0,-5-12-1 0,4 15 7 16,-4-15-9-16,7 17-11 0,-4-9-18 0,3 0-22 15,0 0-30-15,2-2-48 0,-8-6-42 0,16 7 14 16,-16-7-46-16,23-1-77 0,-6-1-151 0,1-5 153 16</inkml:trace>
  <inkml:trace contextRef="#ctx0" brushRef="#br0" timeOffset="124561.8">26734 13847 467 0,'12'-30'327'0,"-2"2"-29"0,3 1-63 0,-7 7 0 16,3 1-47-16,-3 4-35 0,-2 4-25 0,0 1-29 16,-4 10-18-16,7-12-15 0,-7 12-12 0,0 0-13 15,0 0-7-15,0 0-32 0,2 12-4 0,-3 1 17 16,-2 3-21-16,1 5 37 0,-2 1-42 0,1 3 32 16,-4 7-36-16,0-1 24 0,0 2-32 0,-1-1 10 15,-2 2-62-15,-1-5-23 0,1 3-43 0,-2-3-37 16,0-3 31-16,-1-5-79 0,3-3-233 15,-2-2 115-15</inkml:trace>
  <inkml:trace contextRef="#ctx0" brushRef="#br0" timeOffset="124692.8">26640 14154 293 0,'3'-15'432'15,"-3"15"-142"-15,8-17-24 0,-1 8-91 0,0 0-4 16,5-4-65-16,-2 4 22 0,5-3-53 0,-2 1 19 16,6-1-50-16,-1 1 23 0,3 1-55 0,2 0 26 15,6 0-63-15,0 0-29 0,3 1-54 0,0 1-77 16,-2-4-344-16,3 6-15 0</inkml:trace>
  <inkml:trace contextRef="#ctx0" brushRef="#br0" timeOffset="125540.81">25055 14776 3 0,'5'-10'499'16,"-4"-2"-165"-16,2 0-55 0,0 1-47 0,-1 0-14 16,-2 11-62-16,1-19-3 0,-1 19-26 0,3-14 6 15,-3 14-49-15,1-11 4 0,-1 11-41 0,0 0 16 16,0 0-35-16,0 0 14 0,0 0-20 15,-5 14 16-15,1 1-19 0,-1 5 13 0,-2 5-23 16,-2 5 22-16,0 4-16 0,0 0-4 0,1 1 3 16,-1 3 25-16,0-1-49 0,0 2 15 15,2 1-2-15,0-5-3 0,1 1-24 0,0 0 0 16,-1-5-36-16,3-4 3 0,2-1-62 0,-2-4-30 16,3-5-31-16,-1-1-31 0,0-3-58 0,2-13-208 15,-3 15 79-15</inkml:trace>
  <inkml:trace contextRef="#ctx0" brushRef="#br0" timeOffset="125812.8">24908 15182 46 0,'-3'-16'528'0,"-1"0"-161"16,1 0-79-16,1 6-48 0,0-2-61 15,2 12-35-15,-4-17-30 0,4 17-23 0,-2-12-27 16,2 12-6-16,0 0-18 0,0 0-3 0,0 0-4 16,0 0-4-16,0 0-6 0,6 9-4 0,-1-1-41 15,5 4 41-15,3-2-37 0,1 1 39 0,4 1-37 16,1-2 30-16,1 1-42 0,1-2 20 0,0-3-38 15,1 0 36-15,1-3-26 0,-4-2 22 0,2-1-18 16,-3-1 28-16,0-2-9 0,0-3 12 16,1-2-28-16,-3 0 48 0,-1-2-31 0,-2-1 30 15,-2 0 17-15,-2 3 6 0,0-2 1 0,-3 1 1 16,-2 0-14-16,-4 9 3 0,5-13-5 16,-5 13-6-16,-2-8-8 0,2 8-1 0,0 0-3 15,-24-3-7-15,6 8-14 0,-4 0-12 0,-9 7-55 16,-1 5-20-16,-5 0-33 0,-5 7-48 0,-1 0-48 15,-3 3-258-15,1 2 64 0</inkml:trace>
  <inkml:trace contextRef="#ctx0" brushRef="#br0" timeOffset="126312.8">23703 16063 37 0,'11'-8'379'0,"2"-6"-130"0,3 2-57 16,-1-2-49-16,6-3-25 0,-1-2-24 0,4 0-16 16,-1-3-1-16,0 1-9 0,3-1-18 0,-2-2-10 15,2-2-6-15,-1 1-8 0,-3 0-3 0,0-1-2 16,-2 2 9-16,-3 0-13 0,-4 5 28 0,-4 0 4 15,-2 2-4-15,-4 5-9 0,-3 0-7 0,-3 2-15 16,-4 1-1-16,-4 2 8 16,-5 2-4-16,-6-1-2 0,0 5 20 0,-3 2-26 15,-3 2 20-15,1 1-22 0,-4 4 7 0,6-1-11 16,2 3 2-16,3-1-8 0,1 2 26 0,5 2-28 16,1 0 24-16,8-1-25 0,0-1 12 0,5 2-13 15,5 1 22-15,2 6-2 0,4-3 2 0,7 7-26 16,1-3 26-16,4 0-27 0,4 0 22 0,-1 1-22 15,2-3 26-15,0 3-25 0,-1-4 28 0,-2 2-28 16,-1 0 2-16,-3-3-7 0,-3-4 13 16,-4 1 1-16,-3 0-3 0,-3-3 9 0,-4 0-4 15,-4-11-1-15,0 15 2 0,0-15-2 0,-12 15 5 16,3-7 17-16,-6 0-4 0,-4-1-4 16,0-2-4-16,-4 1 0 0,0-2-3 0,-3 0 7 15,2-3 20-15,-2 1-39 0,1-2 14 0,2-3-36 16,2-1-33-16,2-2-44 0,0-3-59 0,6-2-63 15,1-4-255-15,6 0 69 0</inkml:trace>
  <inkml:trace contextRef="#ctx0" brushRef="#br0" timeOffset="126547.8">24398 15702 40 0,'0'0'448'0,"22"-7"-146"16,-22 7-65-16,17-4-62 0,-17 4-14 15,0 0-51-15,19-5-14 0,-19 5-28 0,0 0 16 16,0 0-29-16,13 8 24 0,-13-8-37 16,2 13 19-16,-2-13-38 0,2 22 21 0,-2-7-34 15,0 2 24-15,-2 2-41 0,1 5 37 0,0 0-32 16,-2 0 24-16,1 3-25 0,-1-1 25 0,-1 0-30 16,2 0-2-16,-5 0-22 0,2-1-19 0,1 0-26 15,-3 0-35-15,-1-3-97 0,-1-1 67 0,1-2-94 16,1-3-131-16,0-4 226 0</inkml:trace>
  <inkml:trace contextRef="#ctx0" brushRef="#br0" timeOffset="128125.8">24337 16110 114 0,'1'-13'424'0,"-1"1"-109"0,2 0-96 0,0 0-22 16,1-2-52-16,1 3-25 0,-1 1-42 0,4-3 13 16,0 2-57-16,1 1 21 0,1 1-30 0,2 0 7 15,1 1-20-15,0 2 13 0,2 0-22 0,-3 2 12 16,6-1-28-16,-6 2 28 0,-11 3-20 0,27-5 15 15,-27 5-17-15,23-3 18 0,-23 3 26 0,18 0-41 16,-18 0-7-16,15 4 20 0,-15-4-18 16,11 8 20-16,-11-8-16 0,6 12 20 15,-6-12-13-15,4 15 15 0,-4-15-9 0,-3 18 25 0,3-7-31 16,-2 0 1-16,0 1 2 0,1 0-5 16,1-1 5-16,-1 2-12 0,1-4 8 0,0 2 0 15,1-1 0-15,-1-10 2 0,3 19 2 0,2-10-4 16,-5-9-9-16,7 14 11 0,-7-14-3 0,9 8 0 15,-9-8 5-15,0 0-4 0,23 0 0 0,-23 0-1 16,22-10-9-16,-12 0 13 0,3-3-3 16,1-1 35-16,0-3-27 0,-1 1 33 0,-3-1-41 15,1 0 47-15,-1 2-37 0,-4 1 31 0,-1 3-32 16,0 2 29-16,-5 9-7 0,7-16-6 0,-7 16-7 16,6-11-14-16,-6 11 8 0,0 0-38 0,0 0 45 15,0 0-41-15,0 0 33 0,0 0-47 16,0 0 29-16,-10 9-46 0,7 1 30 0,1 1-38 15,-1 2-6-15,3 0 0 0,0 1-4 0,1 1 10 16,3 2 26-16,0-3-13 0,2 0 18 16,2 0 6-16,1-3 25 0,0-1-20 0,4 0 5 15,-2-3 4-15,5-2 0 0,-16-5 21 0,26 4 7 16,-26-4 9-16,30-2 3 0,-15-2 2 0,4-4 0 16,-1-4-1-16,0 2-5 0,-1-4-2 0,3-5 18 15,-2-1 15-15,-3-4-37 0,2 0 31 0,-4-1-30 16,-2 3 43-16,-2 2-2 0,-1 2 3 0,-3 3 10 15,0 1-8-15,-1 4-8 0,-4 10-15 0,0-16-8 16,0 16-5-16,-6-10 0 0,6 10-3 16,-13-3-6-16,13 3-11 0,-22 5 7 15,11 3-5-15,-5 2-2 0,2 2-1 0,0 4-6 16,1 0-15-16,2 2 14 0,-2-1-16 0,4 3 8 16,1 0-11-16,2-1 12 0,2-3-19 0,3 1 13 15,1-2-24-15,1-3 11 0,3 0-19 0,1-2 25 16,0-1-33-16,4-3 2 0,-9-6-4 0,19 6-6 15,-19-6 5-15,22 0-1 0,-8-6 7 0,4-3 10 16,0-4 5-16,2-5 35 0,-3-4-31 0,2-2 22 16,-3-5-29-16,0-1 49 0,3-4-28 15,-5-2 31-15,7-11-32 0,-4 1 30 0,-5 7-26 16,2 2 2-16,0 2 17 0,-5 4 8 16,2 3 35-16,-5 7-38 0,0 1 32 0,-1 6-42 15,-1 3 21-15,0 1-28 0,-4 10 31 0,3-12-36 16,-3 12 34-16,0 0-38 0,0 0 34 0,0 0-38 15,-7 10 27-15,3 1-27 0,-1 6 41 0,-2 4-45 16,0 1 35-16,-2 7-37 0,0 3 35 0,-1 1 0 16,0 1-41-16,1 0 35 0,-1 0-37 15,3-2 30-15,1 0-38 0,3-6 5 0,1 0 1 16,0-5-5-16,4-1 13 0,0-3 2 0,2-2 9 16,0-4-2-16,1-3 4 0,0 0 6 0,-5-8-3 15,14 9-6-15,-14-9 15 0,0 0-3 16,28-2-1-16,-16-2 38 0,2-1-32 0,-1-3 33 15,-3 2-28-15,5-3 31 0,-3 0-36 0,1 1 43 16,-3 0-35-16,0 0 31 0,0 1-5 0,-2 1-6 16,-8 6-22-16,12-10 16 0,-12 10-10 15,10-7 2-15,-10 7-10 0,0 0 3 0,10-7 0 16,-10 7-2-16,0 0-9 0,0 0-24 0,0 0 33 16,13 4-32-16,-13-4 39 0,7 8-28 0,-7-8 27 15,4 11-34-15,-4-11 26 0,5 11-16 0,-5-11 23 16,7 14-32-16,-7-14 34 0,10 13-52 0,-10-13 54 15,10 10-37-15,-10-10 26 0,13 8-33 0,-13-8 39 16,16 3-46-16,-16-3 42 0,22-4-35 16,-8-1 23-16,-1-2-19 0,1-1 36 15,0-2-39-15,0-2 41 0,0-3-36 0,-2 2 36 16,-3-3 2-16,-3 2-3 0,1 2-33 0,-3 0 44 16,0 1-36-16,-4 11 44 0,0-19-30 0,0 19 35 15,-6-16-31-15,6 16 30 0,-9-9-15 0,9 9 6 16,-14-5-13-16,14 5 2 0,-20 2-3 0,8 5-4 15,-4 1 29-15,1 5-34 0,-2 0-9 0,2 3 8 16,0 1-32-16,4 1 37 0,-1-1-26 16,3 2 28-16,0-2-31 0,5 0 29 0,-2-2-35 0,6-1 29 15,0-2-42-15,6 0 29 0,-2-2-49 16,3 0 22-16,2-5-55 0,2 2-1 16,-11-7-10-16,26 3-1 0,-7-4 0 0,1-3 6 15,2-2 20-15,2-2 13 0,3-5 17 0,-1-2 16 16,-1 1 28-16,-1-1 27 0,-2-2 17 0,0 0 4 15,-4 2 32-15,-3 2-18 0,-1 0 41 0,-1 1-3 16,-3 2 6-16,-2 3-3 0,0-2-17 0,-8 9-6 16,11-11-24-16,-11 11-12 0,10-7-10 0,-10 7-11 15,0 0-4-15,0 0 4 0,0 0 24 16,0 0-36-16,7 9-2 0,-7-9-20 0,-2 14 12 16,0-6-12-16,-1 3 23 0,1 0-20 0,-2 2 24 15,0 0-25-15,4-1 32 0,-2 2-41 0,0-2 22 16,2-3-24-16,0-9 26 0,-1 20-27 15,1-20 34-15,1 14-34 0,-1-14 53 0,4 10-55 16,-4-10 29-16,0 0-32 0,17 4 43 0,-17-4-35 16,15-9 34-16,-2 0-30 0,2-1 36 0,-1-2-43 15,0-3 38-15,1 3-36 0,0 0 41 16,0 1 7-16,-5 3-8 0,-1 0 4 0,1 1-4 16,-10 7-10-16,12-10 3 0,-12 10-7 0,0 0 6 15,14-4 0-15,-14 4 0 0,0 0-27 0,11 10 27 16,-11-10-23-16,3 14 27 0,-3-14-29 0,1 18 28 15,-1-18-27-15,0 21 27 0,0-12-36 0,0 3 25 16,0-2-49-16,0 1-10 0,0-11-2 16,2 18-2-16,-2-18-32 0,5 12-30 0,-5-12-38 15,0 0 1-15,16 3-35 0,-16-3-273 16,22-11 99-16</inkml:trace>
  <inkml:trace contextRef="#ctx0" brushRef="#br0" timeOffset="128281.8">26278 15770 178 0,'14'-30'375'0,"1"-2"-68"16,0 4-66-16,-4 2-30 0,-1 9-14 0,-1-1-5 15,-2 4-71-15,-1 5 9 0,-6 9-60 0,8-11-2 16,-8 11-22-16,0 0 21 0,0 0-43 0,3 11 33 16,-3-11-48-16,-1 23 29 0,-3-5-40 0,-1 3 18 15,-1 4 8-15,-2 4-5 0,2 3-3 16,-7-1-2-16,4 2-40 0,-1 0 5 16,-3 0-62-16,3-1-36 0,-2-1-40 0,2-2-35 15,-1-1-92-15,3-6-167 0,-1-3 122 0</inkml:trace>
  <inkml:trace contextRef="#ctx0" brushRef="#br0" timeOffset="128430.81">26228 16073 402 0,'0'0'423'0,"0"-11"-80"16,0 11-91-16,0-13-35 0,0 13-73 0,0-12 1 15,0 12-59-15,2-12 17 0,-2 12-52 16,2-13 21-16,-2 13-46 0,7-17 24 0,-7 17-37 16,12-14 4-16,-3 5-37 0,5-2-66 0,3 1-43 15,1-1-46-15,2-2-41 0,6-2-286 16,1 0 32-16</inkml:trace>
  <inkml:trace contextRef="#ctx0" brushRef="#br0" timeOffset="128718.8">26798 15662 508 0,'0'0'374'0,"3"-15"-91"16,-3 15-48-16,-4-13-43 0,4 13-8 0,-13-11-59 16,4 5 10-16,9 6-46 0,-21-6 15 0,21 6-43 15,-24-3 26-15,24 3-48 0,-25 0 11 0,12 4-28 16,0 1 21-16,3 3-34 0,0-1 21 0,2 1-28 15,3 1 19-15,1 0-26 0,0 4 16 0,4-1-3 16,0 0 0-16,2 2 2 0,0 2-8 16,3 0 12-16,2 4-10 0,-1-3-2 0,4 1-5 15,-6 1 5-15,3-4-23 0,-4 0 26 16,1 2-25-16,0-2 27 0,-4-2-21 0,0 1 23 16,0-2-31-16,-5 2 29 0,-1 0-16 0,-2-2 21 15,-5 1-24-15,0-2 25 0,-3-1-24 0,0 0 19 16,-3-2-12-16,3 0 13 0,-1-2-15 0,2-2 18 15,-2-1-29-15,17-3 11 0,-23 4-59 0,23-4-6 16,-18-1-86-16,18 1-66 0,-11-7-50 0,11 7-250 16,-3-10-5-16</inkml:trace>
  <inkml:trace contextRef="#ctx0" brushRef="#br0" timeOffset="129472.8">26658 15957 325 0,'0'0'504'0,"0"0"-189"16,16-1-33-16,-16 1-107 0,0 0-6 0,18-2-66 15,-18 2 14-15,19-2-57 0,-19 2 11 0,19-2-36 16,-19 2 27-16,24-1-48 0,-24 1 27 0,30-3-45 16,-12 2 23-16,1-2-47 0,-1 1 16 0,5-1-25 15,-1-2 41-15,-2 0-45 0,2-2 25 16,-2 2-23-16,-2-2 27 0,-4 0-37 0,-1-3 55 16,0 4-19-16,-4-4 53 0,-1 2-35 0,-3-1 50 15,-5 9-32-15,7-13 40 0,-7 13-32 0,0-12 36 16,0 12-9-16,-7-7 2 0,7 7-8 15,-12-4-3-15,12 4-11 0,0 0-7 0,-28 4-10 16,15 0-2-16,2 2-8 0,-1 3 2 0,1-1-1 16,1 2-2-16,2 2-5 0,1 0-1 0,0 0-18 15,2 2 9-15,2-2-31 0,3 0 25 16,0 0-37-16,4-1 25 0,1-1-37 0,1 0 13 16,1-3-48-16,1 1 8 0,1-3 13 0,3 1 4 15,-12-6 6-15,26 6 9 0,-26-6 9 0,28-2-2 16,-13-1 17-16,2-1 22 0,-2-1-12 0,4-2 21 15,-3 2-3-15,0-2 31 0,-3-1-11 0,2 2 27 16,-2-2-20-16,0 2 45 0,-3-1-30 16,-1 1 23-16,1 1-22 0,-1 0 4 0,-9 5-9 15,14-8-16-15,-14 8 3 0,14-5-2 16,-14 5-6-16,0 0-32 0,17-4 34 0,-17 4-32 16,0 0 21-16,18 2-20 0,-18-2 31 0,8 7-31 15,-8-7 34-15,6 8-36 0,-6-8 36 0,6 12-35 16,-6-12 24-16,2 14-22 0,-2-14 38 0,1 12-43 15,-1-12 40-15,-1 13-37 0,1-13 36 0,0 11-35 16,0-11 37-16,0 0-19 0,-2 10 45 0,2-10-25 16,0 0 29-16,0 0-35 0,0 0 19 0,0 0-32 15,0 0 9-15,0 0-36 0,0 0 26 16,0 0-54-16,22-5 22 0,-12-3-61 16,3-1-9-16,2-3-38 0,-2 0-9 0,1-1-5 15,2-1-2-15,-4 0 19 0,4 0 6 0,-2 1 14 16,0-1 27-16,-1 0 43 0,-1 4 46 0,-1-1 47 15,-1 0 25-15,-1 1 29 0,-2 4 2 0,1-2 26 16,-1 1-27-16,-1-1 40 0,-6 8-60 0,9-12 28 16,-9 12-48-16,7-8 20 0,-7 8-49 0,8-6 24 15,-8 6-46-15,0 0 31 0,10-6-42 16,-10 6 35-16,0 0-37 0,11 3 30 0,-11-3-38 16,9 11 32-16,-9-11-36 0,8 12 33 0,-2-3-4 15,-4 1-4-15,3 1-2 0,-1-1-31 0,0 2 30 16,0-1-42-16,1-2 14 0,-1 3-38 15,1-1 22-15,0-1-50 0,0-1-15 0,0 0-18 16,3-2-19-16,-8-7-2 0,13 9-18 0,-13-9-33 16,12 3-64-16,-12-3-92 0,16-3 246 0</inkml:trace>
  <inkml:trace contextRef="#ctx0" brushRef="#br0" timeOffset="129628.82">27741 15850 425 0,'5'-14'309'16,"0"-1"-28"-16,1 2-67 0,-1 1 18 0,-2 3-81 15,1-1 17-15,-4 10-63 0,4-15 14 0,-4 15-60 16,4-11 30-16,-4 11-64 0,0 0 29 0,0 0-34 15,0 0 22-15,0 0-41 0,0 0 20 0,0 0-24 16,-8 12 21-16,4-2-27 0,-4 1 30 16,1 4-40-16,-2-3 16 0,0 5-54 0,0-1-12 15,3-4-26-15,-2 2-93 0,4-5-50 16,0 0-253-16,4-9 55 0</inkml:trace>
  <inkml:trace contextRef="#ctx0" brushRef="#br0" timeOffset="129812.8">27975 15737 10 0,'6'-6'591'0,"-6"6"-182"0,11-6-138 0,-11 6-50 0,0 0-69 15,0 0 9-15,9 7-70 0,-9-7 41 16,-3 13-84-16,3-13 24 0,-4 21-15 16,-1-7-20-16,0 1 3 0,-3 3-45 0,1 2 37 15,-1-3-40-15,0 4 23 0,1-2-56 0,-1-1 6 16,3-3-59-16,0 0-8 0,2-3-21 0,3-12-33 15,-2 15-24-15,2-15-291 0,0 0 93 0</inkml:trace>
  <inkml:trace contextRef="#ctx0" brushRef="#br0" timeOffset="129938.8">28054 15744 76 0,'13'-28'428'0,"-3"2"-132"0,-1 2-73 0,-2 7-52 0,0 1-22 0,-2 3-30 0,-1 4-38 0,-4 9-15 15,5-16-14-15,-5 16-12 0,0 0-25 0,0 0-19 16,0 0-43-16,0 0-60 0,0 0-57 15,0 0-250-15,0 0 180 0</inkml:trace>
  <inkml:trace contextRef="#ctx0" brushRef="#br0" timeOffset="130172.81">28452 15746 58 0,'0'0'446'0,"23"-5"-154"0,-23 5-50 0,16-5-31 16,-16 5-32-16,12-5-36 0,-12 5 10 0,0 0-57 15,10-5 9-15,-10 5-47 0,0 0 22 0,0 0-44 16,0 0 26-16,-13 10-43 0,13-10 38 16,-12 12-43-16,4-2 27 0,0-1-25 15,0 1 30-15,2 0-4 0,2 2-4 0,-1-3-38 16,5 2 31-16,0-11-30 0,0 19 16 0,3-7-42 16,3-4 40-16,2 4-73 0,2-3 3 0,5 2-66 15,1-3-34-15,3 2-30 0,0-5-83 0,1 2-212 16,3-2 75-16</inkml:trace>
  <inkml:trace contextRef="#ctx0" brushRef="#br0" timeOffset="130600.8">25817 16429 80 0,'2'-19'445'0,"-2"-1"-155"16,0 3-93-16,2 0-29 0,-2 2-23 0,1 1-16 16,0 2-18-16,2 2-15 0,-1-1 10 0,-2 3-19 15,0 8-8-15,3-16-23 0,-3 16-6 16,0 0-7-16,4-9-3 0,-4 9 6 0,0 0 4 16,5 15-4-16,-5-15-5 0,0 25-7 0,-1-6-7 15,-2 2-5-15,-1 4 24 0,0 1-35 0,-3 4 21 16,-1 0-33-16,0 1 22 0,1-1-38 0,-2 2 32 15,0-3-50-15,1 2 13 0,0-3-71 0,-2 0-62 16,3-6-33-16,-1-1-108 0,-1-1-203 16,0-2 38-16</inkml:trace>
  <inkml:trace contextRef="#ctx0" brushRef="#br0" timeOffset="130872.8">25593 16737 87 0,'0'0'737'0,"-8"-9"-270"0,8 9-118 16,-5-9-88-16,5 9-56 0,0 0-43 0,-6-8-36 15,6 8-21-15,0 0-22 0,0 0-32 0,0 0-2 16,0 0-22-16,10 5 0 0,-10-5-48 0,18 14 11 16,-4-7-39-16,6 1 23 0,1 0-50 0,6 1-17 15,4-2-16-15,2-2-15 0,-2-2-5 0,-1-1 3 16,2-2 15-16,6-2 17 0,-2-1 22 16,-1-1 22-16,-10-3 29 0,7 0 27 0,-8-1 21 15,-2 0 13-15,-3-2 40 0,-2 1-21 0,-2-2 37 16,-6 3-32-16,1 0 37 0,-6-1-38 15,-4 9 24-15,4-12-41 0,-4 12 20 0,-2-11-41 16,2 11 11-16,-18-7-25 0,18 7 18 0,-32 0-44 16,8 6 24-16,-8 0-48 0,-2 4 10 0,-3 3-65 15,-2 3-47-15,-11 7-45 0,0 0-96 0,1 4-211 16,-4 2 48-16</inkml:trace>
  <inkml:trace contextRef="#ctx0" brushRef="#br0" timeOffset="131367.79">24567 17423 222 0,'10'-19'341'16,"6"-4"-107"-16,0-2-170 0,2 0 93 0,1-2-138 15,2 3 106-15,-2-2-130 0,0 1 127 0,-2 2-127 16,-1 3 116-16,-4 2-113 0,-1 2 110 16,-6 2-104-16,1 4 88 0,-6 10-102 0,2-17 94 15,-2 17-12-15,-4-13-8 0,4 13-10 0,-13-8-1 16,13 8-5-16,-24-1-5 0,24 1-3 0,-32 2-3 16,9 5-10-16,2 1 0 0,0 1-6 0,-1 2-3 15,3 1 2-15,2 4-4 0,2-1-5 0,4 2-5 16,1 0-4-16,3 1-1 15,5-2-1-15,2 0 9 0,2 0-12 0,8 2 6 0,-1 1 33 16,4-2-42-16,10 3 38 0,1-3-42 0,3 0 40 16,1 0-42-16,4-3 2 0,-1 1 0 0,0 0 3 15,-2-1 0-15,-2-1-1 0,-7-4 2 0,-1 3 10 16,-3-4-12-16,-5 0 6 0,-2-2-1 16,-2 1 2-16,-7-7 2 0,2 12-1 0,-2-12-1 15,-7 12 1-15,-1-7 5 0,-5 2 4 0,-2-2 7 16,-6 0 0-16,1 0-4 0,-5-1-7 0,3-1-2 15,-3-3 1-15,5 0 2 0,-1-3-4 0,2 2-10 16,2-5-20-16,2-1-28 0,4-1-38 0,3-3-44 16,2-2-46-16,4-1-35 0,5-6-251 0,7-3 93 15</inkml:trace>
  <inkml:trace contextRef="#ctx0" brushRef="#br0" timeOffset="132055.79">25023 17206 203 0,'21'-7'448'0,"-4"2"-239"0,-2-1 34 0,-1 4-144 16,-14 2 81-16,20-5-137 0,-20 5 77 15,19 2-106-15,-19-2 86 0,16 7-14 0,-16-7-14 16,14 12-10-16,-9-2-10 0,-1-1-9 0,-2 3-11 16,0 2-6-16,-2 0-7 0,-2 5-5 0,0 3-2 15,-2-2-1-15,-1 3 0 0,-2-1-3 0,0 1-6 16,-1-2-4-16,0 1-3 0,1-1-12 0,-2-2-88 16,1-1 87-16,2-4-87 0,0 0 101 0,3-4-84 15,3-10 113-15,-8 13-97 0,8-13 104 0,0 0-94 16,-2 9 99-16,2-9-106 0,0 0 96 0,0 0-10 15,12-10-14-15,-5 2-5 0,3-1-6 0,3 0 2 16,1-1 10-16,2-1-2 0,0-2 3 16,0 3-1-16,0-1 0 0,-1 3 3 0,-2-2 5 15,-2 3 6-15,3 0 3 0,-5 2-3 0,1 0 7 16,-10 5-9-16,17-10-3 0,-17 10-1 0,15-7-2 16,-15 7-2-16,13-4-10 0,-13 4 0 0,0 0 1 15,19-1-1-15,-19 1 13 0,0 0 8 0,18 3-21 16,-18-3 6-16,14 7 0 0,-14-7 24 15,13 13-30-15,-6-6 2 0,-1 2 0 0,-2 0-3 16,1-1 3-16,-1 2-1 0,-1 1 1 0,1-1 3 16,0 2 1-16,0-2-4 0,1-2 2 0,-1 1 1 15,-4-9-4-15,9 14 4 0,-9-14-3 0,11 8-2 16,-11-8-1-16,17 5 0 0,-17-5-2 16,20-1-10-16,-20 1 13 0,25-7-2 0,-10 2-1 15,-1-2-8-15,0 2 3 0,0-4 1 0,0 2 4 16,-2 0 14-16,-1 1 6 0,-2-1 5 0,-9 7 14 15,14-8-1-15,-14 8-3 0,13-8 38 0,-13 8-48 16,0 0 32-16,10-5-47 0,-10 5 34 0,0 0-41 16,0 0 2-16,0 0 0 0,0 0 0 0,7 9 0 15,-7-9 2-15,4 10-3 0,-4-10 2 0,6 9 2 16,-6-9-2-16,9 13 0 0,-9-13 0 0,11 14 1 16,-2-7-1-16,0 0-1 0,0 1-2 0,0-1-1 15,3-2-69-15,-3 2 70 0,0 0-65 0,2-3 81 16,-2 3-82-16,1-2 84 0,-10-5-93 15,19 9 90-15,-19-9-74 0,18 7 65 0,-18-7-110 16,19 2 94-16,-19-2-113 0,25 0 94 0,-11-2-106 16,2-3 114-16,1 3-104 0,0-3 127 0,4-2-101 15,-2 2 119-15,2-3-104 0,-1 3 119 0,3-2-110 16,-5 2 118-16,3-2-108 0,-6 1 112 0,2 1-107 16,0-1 94-16,-2 1-113 0,0 1 80 0,-2-1-94 15,0 2 64-15,-1-1-88 0,-12 4 14 0,24-7-88 16</inkml:trace>
  <inkml:trace contextRef="#ctx0" brushRef="#br0" timeOffset="132631.81">26264 17491 514 0,'18'-1'152'0,"-18"1"-4"0,0 0-22 16,0 0-12-16,19 0-6 0,-19 0-9 16,0 0-9-16,0 0-15 0,10 5-8 0,-10-5-10 15,0 0-8-15,4 10-10 0,-4-10-6 0,0 0-8 16,3 10-6-16,-3-10-1 0,2 9-5 0,-2-9-3 16,7 11-7-16,-7-11-111 0,10 9 101 0,-10-9-112 15,17 10 95-15,-17-10-118 0,21 7 114 0,-21-7-104 16,28 8 100-16,-28-8-84 0,28 4 96 0,-12-1-72 15,-1-2 99-15,-15-1-74 0,28 3 106 16,-28-3-91-16,29 1 104 0,-29-1-102 0,26 0 122 16,-26 0-103-16,26-1 122 0,-26 1-115 0,27-3 122 15,-27 3-120-15,25-4 122 0,-25 4-118 0,27-3 126 16,-14 1-120-16,2-1 125 0,-1 0-119 16,-14 3 114-16,26-6-120 0,-26 6 99 0,28-2-33 15,-28 2-7-15,29-5-7 0,-29 5-9 0,28-2 5 16,-28 2-7-16,23-1-11 0,-23 1-92 0,22 0 107 15,-22 0-7-15,22 1-4 0,-22-1-5 0,20 4-94 16,-20-4 103-16,24 4-93 0,-24-4 102 0,21 6-96 16,-21-6 104-16,22 5-102 0,-22-5 105 0,24 7-102 15,-24-7 106-15,24 4-104 0,-24-4 104 0,25 6-102 16,-12-3 102-16,3 1-102 0,-1 0 104 0,3-2-100 16,-1 1 104-16,-1 2-103 0,2-2 96 15,1 1-67-15,2 0 79 0,1 0-94 0,-1 0 94 0,1 1-96 16,-3-3 94-16,4-1-94 0,-3 4 94 15,4-4-92-15,-3 0 86 0,0-1-91 0,2 0 88 16,0-1-89-16,2 0 87 0,1-4-91 0,-1 2 90 16,0-4-92-16,-1-2 91 0,4-1-14 0,-2-4-9 15,-1-1-13-15,-1-2-7 0,-1-3-1 0,-2-1 6 16,-2 0-1-16,-3-1 12 0,-4 4 24 0,-3 1 15 16,-4 3 19-16,-2 2 21 0,-2-1 30 0,-3 2 11 15,-2 1 3-15,-1 0-6 0,-4 1-7 0,-3 2-10 16,-1 1-13-16,-2 1-14 0,-2 2-15 0,17 3-14 15,-33 0-13-15,15 3-8 0,-1 2-12 0,-1 3-7 16,1 2-4-16,1 1-10 0,0 4-6 16,1-1-58-16,-1 2-70 0,4 0-22 0,-4 3-42 15,3-1-30-15,1 0-68 0,-3-2-460 0,6 0-273 16</inkml:trace>
  <inkml:trace contextRef="#ctx0" brushRef="#br0" timeOffset="133660.79">24147 13046 115 0,'-16'-15'385'0,"-7"-2"-139"0,-1 3-63 15,0 4-45-15,-6 0-28 0,2 6-22 0,-1 4-18 16,-9 3-11-16,-1 2-10 0,0 8-14 0,-12 7 1 16,1 4-6-16,-3 7-2 0,1 1-1 15,-2 9 6-15,2 3-10 0,-2 4 8 0,6 5 21 16,2 4 5-16,2 4-5 0,5 6-17 0,4 0 17 15,4 3-16-15,7 0 29 0,6 2-49 0,7-3 29 16,6 1-9-16,5 0-11 0,5 0 14 16,6 2-19-16,7-4-26 0,5 0 29 0,3 2-39 0,3-2 36 15,2-3-35-15,2-2 33 0,-1-3-33 0,1 1 30 16,-2-6-33-16,-2 1 32 0,-1-3-17 16,-2 0 16-16,-6-1 0 0,-2-1-4 15,-4 2-25-15,-6-8 44 0,-4 1-36 0,-4 3 49 16,-8 9-36-16,-1 0 37 0,-8 0-40 0,-3-1 38 15,-7-2-34-15,-2 1 32 0,-3-2-26 0,-3-1 24 16,-2-3-5-16,-2-2 0 0,-1-1-2 0,2-2-10 16,1-2-2-16,-3-3-2 0,7-2-21 0,0-2 20 15,7-7-21-15,4 0 14 0,1 0-17 0,4-2 22 16,5 0-23-16,7-1 23 0,3 0-22 16,4 2 20-16,5 5-20 0,6 1 14 0,6 2-11 15,8 6 20-15,4 1 14 0,5-1-19 0,3 1-17 16,0 0 23-16,2 2-3 0,0 0-4 15,-1 1-3-15,-6 0-1 0,-1 2-10 0,-3-3 12 16,-5 2-14-16,-3-1-4 0,-7-8 6 0,-4 1 2 16,-3-2-1-16,-2 1 2 0,-8-1 3 0,2-1 1 15,-4 2 18-15,-2-1-16 0,-3 1 16 0,0 1-15 16,-1 0 22-16,0 0-17 0,0 2 12 0,-2 2-15 16,6 2-1-16,-1 1 1 0,2 3-1 0,4 0 1 15,1 4-2-15,1 11-1 0,4 1 0 0,3-2 1 16,2 0-2-16,2 0 1 0,3 0 10 0,2-2-8 15,3-2 9-15,-1 2-14 0,3 2 4 0,1-3-34 16,1 1-10-16,1-1-10 0,0 1-6 16,3 0-1-16,-2-6-12 0,-1 1-4 0,-1-3-17 15,1-3 32-15,-2-3-40 0,-1-2 30 0,-3-10-15 16,-4-1 8-16,2-3-6 0,-3-1-6 0,-1-2-13 16,2-2-32-16,-2-17-31 0,-13-9-252 0,24 0 180 15</inkml:trace>
  <inkml:trace contextRef="#ctx0" brushRef="#br0" timeOffset="134826.79">26196 13692 238 0,'-6'-8'502'0,"1"-1"-164"0,-1 1-66 16,3-1-67-16,0-3-49 0,5-2-29 0,3-4-24 16,6-1-33-16,8-5 19 0,8-5-33 0,13-5 25 15,7-2-30-15,11-3-9 0,7-2-7 0,22-8-6 16,5 1-15-16,2 2-18 0,2 2 29 15,-3 5 7-15,-13 9-2 0,-1 2-13 0,0 2 4 16,0 2-4-16,-5 5-3 0,-1 0-2 0,-4 3-8 16,-7 0 6-16,-5 4-2 0,-13 2-3 0,-4 1 2 15,-5 1-5-15,-5 0 2 0,-5 1-6 0,-5 3 1 16,-3-1 7-16,-17 5-2 0,24-7-2 16,-24 7 9-16,16-7-11 0,-16 7 0 0,6-7-4 15,-6 7 2-15,-4-8-11 0,4 8-3 0,-13-14-7 16,-1 7 0-16,-4-4-13 0,-3 2 8 0,-5-5-21 15,-1-1 15-15,3 0 3 0,-2 0 4 0,3-2 6 16,2 0 5-16,1-2 6 0,5 2 1 16,2 0-9-16,-1 1 15 0,3-1 2 0,-1 0-3 15,2 3 8-15,2 1-1 0,-1 3 0 0,-1-4 3 16,1 4-13-16,0 1 12 0,-1 0-3 16,1 0 1-16,0 2-2 0,0 2 2 0,2-2 0 15,7 7 0-15,-11-9 2 0,11 9-13 0,0 0 20 16,-9-6-6-16,9 6-3 0,0 0 5 0,0 0-1 15,36 4 1-15,-10 2 0 0,11-1-8 0,4 5 24 16,3 2-14-16,10 3 19 0,0 1-20 0,-2 4 24 16,-4 4-27-16,-4 0 24 0,-3 3-30 0,-9-3 7 15,-2 0-3-15,-4 3-22 0,-5 4 0 0,-3-4 40 16,-6 4-2-16,-3-2-8 0,-5-2-6 16,-6-1 6-16,-5 4-10 0,-2 1 7 15,-6 0-1-15,-2-2-4 0,-6 0 0 0,0 1-1 16,-5 6-14-16,0-7-9 0,0 5-26 0,4-5-48 15,-1 1-66-15,1 0-81 0,0-3-332 0,4 0-96 16</inkml:trace>
  <inkml:trace contextRef="#ctx0" brushRef="#br0" timeOffset="136076.81">30016 11838 251 0,'1'-24'393'0,"-1"4"-119"0,-3-2-42 0,-2-2-65 16,-4 2-2-16,-3-3-45 0,-5 4 1 15,-2 0-49-15,-5 1 9 0,-3 3-41 0,-5 2 22 16,-5 5-40-16,-5 2 25 0,-4 5-37 0,-7 4 29 16,-13 5-33-16,-2 7 20 0,-3 3-20 0,0 5 28 15,-2 8-1-15,2 4-3 0,-12 17 31 0,1 5-23 16,0 7 4-16,7 8-8 0,1 4-8 0,6 3 5 16,5 5 7-16,5-2-4 0,8-1-5 15,15-13 24-15,6 2-35 0,6 4 26 0,6-1-40 16,8 2-2-16,4 1-4 0,10-2 8 0,5-1 0 15,10 0 12-15,5 0 24 0,11-6-4 0,14 15 29 16,-3-21-27-16,22 11 21 0,9-5-33 16,9-6-10-16,7-7 4 0,6-4-1 0,6-9-9 15,4-5-12-15,2-7 11 0,2-5 0 0,-15-10 3 16,2-3-10-16,0-9-1 0,3-2-1 0,18-8 0 16,-5-8 3-16,-5-7-2 0,-1-7-2 0,0-7-1 15,-4-7 8-15,-1-7-4 0,-5-2-6 16,-6-6 4-16,-8-6 2 0,-10-4-5 0,-7 3-14 15,-9-2 5-15,-20 15 11 0,-5-3 23 0,-7 1 14 16,-7 1 21-16,-6-1-36 0,-7-1-16 0,-7 8-13 16,-8-10-7-16,-9-1-17 0,-7-1-10 0,-12 0-14 15,-6-1-1-15,-22-12-3 0,-5 0-1 0,-8 7-2 16,-5 3 31-16,-2 5-29 0,-9 2 35 16,-4 9-27-16,-6 3 3 0,-3 5 11 0,-5 7-7 15,0 8 2-15,17 6-10 0,-1 11 16 0,-3 1 9 16,0 8 1-16,-2 5 4 0,0 4 2 0,-17 11 2 15,6 5 13-15,5 8-12 0,10 8 33 16,4 6-21-16,7 6 2 0,5 6 1 0,8 5-37 16,1 1 43-16,19-7-34 0,4 1 23 0,3 3 9 15,4 1-3-15,4 0 15 0,7-1-10 0,6-1 0 16,3-1-33-16,6-3 37 0,4 1-39 0,5-12 48 16,4-3-47-16,4 1 49 0,2-1-34 0,3-2 39 15,3-2-34-15,2-1 38 0,1 1-5 16,7 4 10-16,-4-5-5 0,2 5 3 0,3 0 37 15,0 1-43-15,-1 1 28 0,1 3-39 0,0-1 0 16,0 7 3-16,0-3-13 0,0 2-18 16,1 2 28-16,0-2-25 0,3 1 25 0,-1-1-29 15,0-2 25-15,0 0 4 0,1-1-4 0,1-2-2 16,0-1 4-16,0-1 29 0,1-3-37 0,-1 1-1 16,0-1-6-16,1-2 3 0,-1-4-8 0,0 3-18 15,-2-12 20-15,1 0-35 0,4-3 18 0,-1-4-39 16,5-3-3-16,2-4-40 0,2-4-4 0,4-6-28 15,2-4-43-15,4-4-53 0,14-9-256 0,0-8 58 16</inkml:trace>
  <inkml:trace contextRef="#ctx0" brushRef="#br0" timeOffset="136500.81">31057 13377 322 0,'21'-31'422'15,"-3"-3"-86"-15,-1-1-97 0,1 3-9 0,-5 0-79 16,0 1 2-16,0 3-50 0,-2 0 19 0,-2 6-39 15,0 2 20-15,-3 3-27 0,1 4 12 0,-3 2-36 16,2 0 3-16,-6 11-33 0,6-11 15 16,-6 11-23-16,0 0 12 0,0 0-21 0,9 18 17 15,-6-2-17-15,-2 9 10 0,-1 3-10 0,0 11 8 16,-1 2-9-16,-2 2 7 0,-2 5 3 16,-1 9-6-16,-2 4-19 0,1 1 13 0,-1-1-12 15,1 2 9-15,0-5-10 0,0 2 18 0,4-11-17 16,0-1 16-16,0 0-17 0,2-3 17 0,0 0 1 15,1-2-9-15,-1-1 8 0,1-4 0 0,-2 0-2 16,2-1-1-16,-2-5 6 0,-1-3-24 0,-2 1 19 16,1-4-20-16,-1-2 21 0,-1 1-16 15,-1-2 16-15,-3-1-16 0,3-3 18 0,-4 0-12 16,1-1 9-16,-3-3-17 0,0 0 22 0,-2-4-16 16,0 1 17-16,-4-2-18 0,-3-3 19 0,-2-2-8 15,-3-1 25-15,-9-1 1 0,-5-3 3 0,-1 0-9 16,-9-3 6-16,-16 1-14 0,-8-3 5 15,-6-2-11-15,-7 4 3 0,-6-3-1 0,-6-1-7 16,-1 2-8-16,-4 2-10 0,1 0-14 0,1 3-12 16,3 0-8-16,6 2-24 0,11 2-34 0,6 1-39 15,12 2-85-15,16-5-85 0,10 5-239 16,7 2-64-16</inkml:trace>
  <inkml:trace contextRef="#ctx0" brushRef="#br0" timeOffset="141596.81">22510 14628 370 0,'0'0'491'16,"-21"2"-150"-16,21-2-72 0,-21 3-76 0,21-3-47 16,-23 7-10-16,23-7-2 0,-20 5-11 0,20-5 21 15,-15 5-43-15,15-5 29 0,0 0-52 0,-11 5 37 16,11-5-38-16,0 0 22 0,0 0-35 16,37-3 7-16,-3-4-29 0,8-5 12 0,15-5-30 15,8 1 15-15,5-4-28 0,4-2 20 0,7-3-24 16,0 4 15-16,1-3-30 0,1 2 24 0,-5 0-11 15,-2 3-18-15,-6-1-43 0,-8 6-37 0,-5 2-28 16,-15 2-45-16,-6 3-60 0,-11 4-98 16,-7 1-52-16,-18 2-186 0,21 2-80 0</inkml:trace>
  <inkml:trace contextRef="#ctx0" brushRef="#br0" timeOffset="141875.79">22549 15169 268 0,'-15'15'245'0,"4"1"-79"0,-1-1-16 0,1-1-41 15,3-2 9-15,0-3 2 0,2 3-4 0,1-5 20 16,5-7-31-16,-7 13 25 0,7-13 8 16,0 0-10-16,0 9 3 0,0-9-15 15,0 0-9-15,16 4 42 0,-16-4-51 0,24-5 25 16,-5-2-38-16,5 0 11 0,6-3-35 0,4-1 10 15,2-2-30-15,5 0 13 0,13-5-29 0,3-1 15 16,4 2-5-16,6 0-11 0,2-3-8 0,2 2-2 16,1-2-24-16,2 3-27 0,-5 0-42 0,2 2-56 15,-4 1-56-15,-4 0-70 0,-5 0-126 0,-2 3-225 16,-9 4-145-16</inkml:trace>
  <inkml:trace contextRef="#ctx0" brushRef="#br0" timeOffset="142632.79">22718 16215 418 0,'-18'-3'501'16,"18"3"-152"-16,-25-4-56 0,25 4-99 0,-11-4-13 15,11 4-60-15,0 0-4 0,4-10-31 0,10 3 4 16,4-1-10-16,10-4-9 0,4-2-12 0,7 1-13 15,10-5-10-15,5 0-8 0,4 1-3 0,2 0-9 16,2 1-4-16,3-1-11 16,-1 1 21-16,-2 1-60 0,-2 3-26 0,-3 1-43 15,-13 2-65-15,-3 4-71 0,-7-1-63 0,-6 3-222 16,-6 3-14-16</inkml:trace>
  <inkml:trace contextRef="#ctx0" brushRef="#br0" timeOffset="142799.81">22916 16373 438 0,'-24'14'513'16,"4"-1"-145"-16,3-1-81 0,2 0-111 16,4-3-13-16,3-1-59 0,8-8-1 0,-3 11-36 15,3-11 11-15,10 6-39 0,-10-6 22 0,28 2-33 16,-2-4 17-16,8-1-36 0,7-4 19 16,5 0-25-16,10-3 17 0,4-1-48 0,2-3-21 15,0 0-104-15,-2-2-99 0,3-2-337 0,-4-3-124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5-19T06:13:56.145"/>
    </inkml:context>
    <inkml:brush xml:id="br0">
      <inkml:brushProperty name="width" value="0.05292" units="cm"/>
      <inkml:brushProperty name="height" value="0.05292" units="cm"/>
      <inkml:brushProperty name="color" value="#FF0000"/>
    </inkml:brush>
  </inkml:definitions>
  <inkml:trace contextRef="#ctx0" brushRef="#br0">3361 4333 219 0,'-8'-9'400'0,"8"9"-131"0,-8-7-62 0,8 7-31 0,-9-7-18 16,9 7 10-16,-8-8-61 0,8 8 37 15,-10-6-47-15,10 6 44 0,-9-8-31 0,9 8 20 16,0 0 10-16,-9-4-5 0,9 4-16 0,0 0-15 16,-9-7-17-16,9 7-17 0,0 0-10 0,0 0-15 15,0 0-7-15,-7-6-9 0,7 6-3 0,0 0-14 16,0 0 5-16,0 0-8 0,0 0 7 0,0 0-7 16,-11 9 2-16,11-9-7 0,-2 20 6 0,-1-7-4 15,2 6 2-15,0 3-5 0,-1 1 4 16,0 0-3-16,2 4-2 0,-1-1 0 0,1 1-3 15,0-1-1-15,0 1 25 0,-2-2-43 16,2-1-60-16,2 2-41 0,-1-4-34 0,-1-2-79 0,4-3-83 16,-3-3-15-16,0-3-262 0,-1-11-126 15</inkml:trace>
  <inkml:trace contextRef="#ctx0" brushRef="#br0" timeOffset="483">3147 4054 194 0,'-10'-11'394'0,"1"3"-100"0,1 1-108 0,8 7-15 15,-20-8-56-15,20 8 2 0,-21 0-48 16,21 0-8-16,-24 8-22 0,7 2-3 16,3 3 11-16,-1 4-10 0,-2 7 5 0,3 2-6 15,0 6 4-15,0 3-1 0,5 1 2 0,-4 4-3 16,6 1 33-16,-1 2-54 0,0 0 46 0,3 0-19 15,0 1 12-15,4-2-2 0,1-1-16 0,1 2-33 16,4-2 35-16,0 0-34 0,4-3 31 0,2 0-36 16,1-4 33-16,1 0-34 0,5-1 29 0,-1-2-30 15,3-4 22-15,2-2-21 0,0-1 19 0,3-3-25 16,2-5 34-16,1 0-7 0,1-2-5 0,2-7-25 16,-3-2 27-16,0-2-25 0,2-6 25 0,4-1-25 15,2-4 22-15,0-6-18 0,1 1 16 0,-3-6-23 16,7-7 21-16,-1-1 16 0,-2-5-6 15,-2 0 22-15,-3-1 35 0,-1-4 4 0,-4-1 43 16,0-1 5-16,-11 3 13 0,2 0 26 16,-6 0-4-16,0-1 27 0,-4 1-8 0,-7 0 15 15,1 0-32-15,-7-1 16 0,-4 2-73 0,-4-3 8 16,-4 2-40-16,-3 1-7 0,-8-5-5 0,4 10-11 16,-9-4-9-16,-1 1-11 0,2 10-7 0,0-2-4 15,1 5-5-15,-3 1-7 0,1 2-4 0,0 2-10 16,1 1-11-16,2 3-29 0,-2 2-51 15,8 4-51-15,-4 2-37 0,3 2-75 0,-2 5-93 0,2 2 22 16,0 6-34-16,-2 3-24 0,-2 2-37 0,4 3-361 16,0 0-319-16</inkml:trace>
  <inkml:trace contextRef="#ctx0" brushRef="#br0" timeOffset="1000">4652 4303 485 0,'-13'-11'341'16,"8"3"-85"-16,5 8-39 0,-10-13-28 0,10 13-28 15,-9-10-18-15,9 10-11 0,-9-11 6 0,9 11 32 16,-5-8 3-16,5 8-21 0,0 0-22 0,-9-8-32 16,9 8-17-16,0 0-20 0,0 0-14 0,-6-8-14 15,6 8-7-15,0 0-8 0,0 0 0 0,-8 15-3 16,7-6-2-16,-3 8 2 0,1 2-9 0,-3 5-2 15,2 2 2-15,-1 6-2 0,0 3-1 0,0-1-1 16,0 3-6-16,0-2-11 0,2-2-32 16,-1 1-35-16,4-6-12 0,0 1-64 0,0-3 4 15,1 0-83-15,2-3-51 0,-2-4-305 0,2-3-126 16</inkml:trace>
  <inkml:trace contextRef="#ctx0" brushRef="#br0" timeOffset="1433">4439 4180 503 0,'-12'-20'415'0,"3"2"-64"0,-3 2-112 15,1 2-31-15,0 2-74 0,-1 4 5 0,2 0-35 16,0 1 12-16,2 1-15 0,8 6 10 16,-14-9-27-16,14 9-1 0,-10-7-34 0,10 7-1 15,0 0-25-15,-12-6 7 0,12 6-23 0,0 0 23 16,0 0-23-16,0 0 4 0,11 5-5 0,0-2 9 15,3 2-7-15,7 0-8 0,3 3 2 0,-1 0-4 16,9 0 2-16,0 1-1 0,2 1 13 16,-2 0-14-16,3 1 11 0,-3 0-11 0,0 0 13 15,-2 3-16-15,0-1 6 0,-1-1-6 0,-2 1 14 16,0-1-6-16,-3 0 2 0,-5 1-15 0,2-2 5 16,-6-1-3-16,1 2 14 0,-3-1-12 0,-1-1 12 15,-5 2-11-15,1-2 12 0,-4 2-10 0,-1 0 9 16,-3 3-8-16,-3 2 11 0,-2 1-11 15,-4 3 11-15,-5 3-11 0,0 2 15 0,-7 0-15 16,0 2 2-16,-2 0 12 0,-3 1-2 0,-6 3-5 16,4-5-10-16,1 1 9 0,-2-1-10 0,2 0 6 15,0-1-7-15,3-1 10 0,2-4-11 0,3 1 11 16,0-3-14-16,7-2-23 0,2-4-54 0,3-1 27 16,1-2-48-16,6-10-23 0,-2 14-22 0,2-14-27 15,8 7-31-15,-8-7-84 0,17-1-176 0,0-3 89 16</inkml:trace>
  <inkml:trace contextRef="#ctx0" brushRef="#br0" timeOffset="1880">5148 4553 229 0,'9'-10'543'0,"-1"3"-226"0,-8 7-33 0,9-11-82 16,-9 11-12-16,3-10-69 0,-3 10 23 0,0 0-50 15,-2-13 11-15,2 13-36 0,-8-6 15 0,8 6-28 16,0 0 8-16,-19-3-25 0,19 3 4 0,-21 4-19 15,10 0 3-15,-3 4-6 0,-2 0-10 0,0 3 7 16,2 3-6-16,0-1 0 0,1 0-4 0,-1 3 8 16,2-1-11-16,1-1-2 0,6-2-2 0,-1 3-1 15,-1-1-17-15,3-3 21 0,3 0-5 0,0-1 0 16,1-10-8-16,2 19-13 0,2-7 6 16,0-4-8-16,1-1-31 0,-5-7 36 0,17 9-42 15,-17-9 44-15,19 1-39 0,-19-1 44 16,28-8-38-16,-13 3 33 0,2-4 17 0,-2-3 3 15,1 1-2-15,0-1-35 0,-3-2 43 0,1 0-35 16,-4-1 47-16,1 1-38 0,-3 3 51 0,-1 3-32 16,-2-2 50-16,0-1-7 0,0 3 37 0,-5 8 0 15,8-13 5-15,-8 13-8 0,5-9-17 0,-5 9-16 16,0 0-18-16,5-9-3 0,-5 9-2 0,0 0-8 16,0 0-2-16,0 0-4 0,0 0 2 0,0 11-3 15,0-11-1-15,-3 19-1 0,2-8-1 0,-1 1-4 16,-1 2 7-16,2-2-3 0,-2 2-11 15,3 1-31-15,0-2-24 0,0 0-17 0,0-3-51 16,3 2 20-16,1 0-62 0,-1-5-37 0,-3-7-19 16,12 8-3-16,-12-8-22 0,20-3-208 0,-7-2 113 15</inkml:trace>
  <inkml:trace contextRef="#ctx0" brushRef="#br0" timeOffset="2091.98">5434 4437 219 0,'4'-30'428'15,"1"1"-116"-15,-2 2-59 0,-2 1-30 16,3 0-39-16,-2 2-16 0,-2 2 3 0,1 7 17 0,1-2-10 15,-2 5-9-15,0 3-36 0,0 9-38 0,1-17-20 16,-1 17-13-16,0-11-11 0,0 11-16 16,0 0-7-16,0 0-5 0,0 0-6 0,-1 15-3 15,1-2-2-15,0 4-2 0,-2 1-3 0,1 9 2 16,1 1 1-16,-2 7-6 0,-2-1-5 0,1 2-6 16,2-1-19-16,-4-2-41 0,4-4-15 0,-2-1-9 15,3-2-43-15,-1-1 25 0,1-4-52 0,0-3-9 16,0-3-12-16,1-2-8 0,0-1 5 0,-1-12 3 15,6 12-40-15,-6-12-150 0,0 0 221 0</inkml:trace>
  <inkml:trace contextRef="#ctx0" brushRef="#br0" timeOffset="2620.98">5498 4620 409 0,'5'-10'236'0,"-1"0"-35"0,1 0-9 0,0-1-32 0,-2 0-15 16,-1 3-7-16,-2 8-21 0,4-15-9 16,-4 15 35-16,4-12-54 0,-4 12 20 0,3-12-79 15,-3 12 15-15,0 0 17 0,2-9-45 0,-2 9 38 16,0 0-53-16,0 0 42 0,0 0-48 0,10-5 39 15,-10 5-39-15,0 0 31 0,17 5-41 0,-17-5 39 16,19 6-40-16,-9 0 39 0,3-3-48 0,-1 3 30 16,2-1-30-16,1-1 38 0,-1-1-30 0,3 1 28 15,-17-4-44-15,29 1 42 0,-29-1-44 0,28-1 45 16,-10-3-42-16,-3 0 45 0,1-2-43 0,-1-1 15 16,-2 0-8-16,1-2 45 0,-4 1-46 0,1-4 7 15,-2 3 6-15,-2-3 7 0,1 0-1 0,-4 2 5 16,-1-3 3-16,1 2 5 15,-3 3 3-15,-1 8 4 0,2-17-4 0,-2 17 4 16,-3-14-1-16,3 14-6 0,-9-8 1 0,9 8 3 16,0 0 31-16,-17 3-37 0,8 2 33 0,-2 2-42 15,1 3 35-15,-4 4-40 0,4-1 33 0,-2 0-37 16,1 4 26-16,2-2-27 0,2-2 26 0,1 1 0 16,1 1 2-16,1-4-2 0,3 2-3 0,-2-4-2 15,4-1 0-15,-1-8-4 0,4 17 0 0,-4-17-3 16,9 13-5-16,-9-13-22 0,13 8 10 15,-13-8-17-15,19 3 8 0,-19-3-43 0,24-7 48 0,-8 1-29 16,0-3 45-16,0 0-37 0,-1-2 47 16,-2-1-39-16,0 1 50 0,-3 2-37 0,0-1 4 15,-4 2 25-15,3 1 47 0,-9 7-28 0,8-11 38 16,-8 11-36-16,9-7 18 0,-9 7-34 0,0 0 20 16,8-7-30-16,-8 7 23 0,0 0-25 15,0 0 24-15,0 0-22 0,0 14 12 0,0-14-31 16,-5 13 24-16,5-13-15 0,-4 18 22 0,4-18-3 15,-4 16-2-15,4-16-4 0,-3 17-1 0,3-17-4 16,-1 18-12-16,1-18-18 0,0 16-39 0,0-16-44 16,2 14-50-16,-2-14-37 0,7 9-37 0,-7-9-38 15,0 0-193-15,18-2 105 0</inkml:trace>
  <inkml:trace contextRef="#ctx0" brushRef="#br0" timeOffset="3075.99">6168 4257 529 0,'5'-22'342'0,"0"-1"-64"0,-4 6-33 15,3 2-39-15,-3 2-6 0,0 0-40 0,-1 13 11 16,3-17-50-16,-3 17-2 0,3-12-41 0,-3 12-2 16,0 0-34-16,2-13 6 0,-2 13-25 15,0 0 11-15,0 0-21 0,0 14 12 0,0-3-19 16,-2 5 3-16,0 3 3 0,1 5-12 0,-2 1 14 16,1 4-16-16,-2 5 14 0,-1-1-15 0,3 1 15 15,-2-1-21-15,0 0 19 0,1-7-2 0,1 1-13 16,-2-1-8-16,1-1-3 0,1-3-18 15,0-3-9-15,0-2-4 0,2-4-52 0,-1-3 35 16,1-10-34-16,1 15 28 0,-1-15-32 0,6 8 18 16,-6-8-5-16,0 0 16 0,13-1-3 0,-5-6 30 15,3-2 4-15,-2-3 11 0,3-3 9 0,0 1 8 16,0-4 16-16,3 2 11 0,-5-4 14 0,2 6 10 16,1-3 10-16,-3 2 5 0,-2 2-2 0,2 2-3 15,-5 2 5-15,1 2-16 0,1 0-1 0,-7 7-7 16,11-10-3-16,-11 10-3 0,12-7-2 15,-12 7-4-15,0 0 0 0,18 2-4 0,-18-2-1 16,11 8 27-16,-3 0-37 0,-2 0 21 16,-2 0-28-16,4 5 43 0,-6-2-45 0,1 0 37 15,-3 0-40-15,0 1 37 0,-3 2-40 0,1 1 38 16,-3-1-4-16,-4 3-2 0,0-1-15 0,-3-1-1 16,1 2 10-16,-2-3-8 0,0-3 13 0,-1 3-17 15,1-6-48-15,1-1 30 0,1-3-54 0,11-4 12 16,-19 6-52-16,19-6-21 0,0 0-18 0,-18-1-45 15,18 1 1-15,-7-11-247 0,7 11 142 0</inkml:trace>
  <inkml:trace contextRef="#ctx0" brushRef="#br0" timeOffset="3527">6541 4414 313 0,'0'0'366'0,"12"-7"-101"15,-12 7-53-15,8-8-33 0,-8 8-39 0,7-8-34 16,-7 8-11-16,0 0-1 0,2-8-17 0,-2 8-13 16,0 0-7-16,0 0-11 0,0 0-9 0,0 0-7 15,0 0-7-15,0 0-4 0,-18 9-4 0,13-1 38 16,-2 4-58-16,0 1 8 0,-2 4 2 0,3 0 28 16,-2-1-39-16,0 4 41 0,3-2-48 0,0-3 42 15,3 2-4-15,-1-2-6 0,4-1-3 0,-1-2-4 16,2 1-2-16,0-2-33 0,1-1 22 15,3-2 7-15,-1 0-3 0,-5-8-10 0,18 7-15 16,-18-7-16-16,19-1-2 0,-6-1-1 0,1-3-20 16,1-2 33-16,3-3-18 0,-5 0 37 15,3-2-23-15,-1 0 23 0,-4-1-9 0,-1 2 42 16,-1 1-31-16,-1 1 64 0,-1 2-25 0,-7 7 50 16,10-13-36-16,-10 13 34 0,6-9-42 0,-6 9 19 15,0 0-39-15,0 0 25 0,0 0-35 0,0 0 25 16,0 0-44-16,0 0 32 0,-2 9 4 0,2-9-5 15,-8 15-1-15,2-6-8 0,2-1-1 0,0 2 0 16,0 1-4-16,0-1-3 0,2-1-8 0,-1 0-26 16,3-9-18-16,-1 16-21 0,1-16-37 15,5 14-35-15,-5-14 29 0,14 10-17 0,-14-10-39 16,27 3-14-16,-9-6-6 0,3-2-54 0,1 0-99 16,1-3 248-16</inkml:trace>
  <inkml:trace contextRef="#ctx0" brushRef="#br0" timeOffset="3987.99">7017 4458 26 0,'7'-9'482'0,"-7"9"-144"0,9-15-59 16,-9 15-46-16,6-13-38 0,-6 13-34 0,5-9-27 16,-5 9-24-16,0 0-18 0,4-9-18 0,-4 9-13 15,0 0-14-15,0 0-6 0,0 0-11 0,0 0-3 16,0 0-5-16,0 0 11 0,0 0-23 16,5 8 29-16,-5-8-38 0,4 10 30 0,-4-10-37 15,5 13 32-15,-5-13-35 0,5 16 30 0,-5-16-32 16,7 16 25-16,-5-7-27 0,-2-9 27 0,4 17-33 15,-4-17 41-15,3 15-35 0,-3-15 43 0,0 13-42 16,0-13 31-16,-3 14-4 0,3-14 1 0,-3 12-6 16,3-12-2-16,-6 11-9 0,6-11 7 0,-9 10 6 15,9-10-15-15,-13 8 12 0,13-8-7 0,-13 4-2 16,13-4-2-16,0 0-6 0,-20 0-42 16,20 0 30-16,-14-8-52 0,14 8 35 15,-14-13-54-15,9 5 40 0,0-4-17 0,1 2 9 0,1 0 15 16,3 10 7-16,-2-18 8 0,2 18 6 15,-3-18 9-15,3 18-20 0,-1-15 38 0,1 15 4 16,0-13 7-16,0 13 2 0,0 0 15 0,0-13 2 16,0 13-4-16,0 0 10 0,-1-11-6 0,1 11-5 15,0 0-8-15,0 0-3 0,-3-9-23 0,3 9 22 16,0 0-1-16,0 0 2 0,0 0 24 0,-9 13-30 16,4-4 25-16,-1 2-38 0,-2 2 39 0,-1 3-40 15,0 1 32-15,-1 0-5 0,1 0-7 0,0 2-2 16,1-2-3-16,-2 1 8 0,4 5-18 15,-2-6-15-15,3 1-64 0,-1-3-12 0,2 0-81 16,1-3-70-16,3-12-5 0,-2 15-258 0,2-15 34 16</inkml:trace>
  <inkml:trace contextRef="#ctx0" brushRef="#br0" timeOffset="4339.53">7273 4471 338 0,'8'-8'381'0,"-2"1"-95"0,-6 7-48 15,15-11-32-15,-15 11-56 0,9-9-26 0,-9 9-24 16,0 0 9-16,8-7-53 0,-8 7 40 0,0 0-54 16,0 0 39-16,9 5-48 0,-9-5 28 0,6 11-48 15,-6-11 33-15,3 14-43 0,-3-14 32 0,6 16-39 16,-6-16 33-16,3 17-41 0,-2-9 30 16,-1-8 4-16,5 13-10 0,-5-13 6 0,8 13-2 15,-8-13-5-15,6 10-3 0,-6-10 1 0,9 6 0 16,-9-6-3-16,0 0-3 0,0 0-1 15,19-1 0-15,-19 1-31 0,12-8 39 0,-7 0-45 16,1-1 44-16,1-1-30 0,-2-3 39 0,0 0-38 16,-3-1 36-16,1-1-31 0,-3 1 33 0,1 2-37 15,-2 4 35-15,1-4-33 0,0 12 26 0,-4-14-25 16,4 14 18-16,-8-7-19 0,8 7 8 0,0 0 44 16,-17 2-45-16,8 4 35 0,1 1-36 0,-2 2 33 15,1 3-38-15,-1 2 36 0,-1 2-34 0,4 1 25 16,-1-2-26-16,4-1 16 0,-2 2 8 15,2 1-9-15,2-1-38 0,-1 0-64 0,2-2-86 16,-2-1-96-16,3 1-263 0,-1 0-52 0</inkml:trace>
  <inkml:trace contextRef="#ctx0" brushRef="#br0" timeOffset="5388.53">3405 5903 432 0,'9'-4'347'0,"-9"4"-99"16,0 0-59-16,11-6-38 0,-11 6-17 15,0 0-29-15,0 0-10 0,0 0-10 0,0 0-7 16,12-5-5-16,-12 5-13 0,0 0-11 0,0 0-10 0,0 0-7 16,0 0-5-16,-12 5-13 0,12-5 3 15,-16 7-3-15,4 0-7 0,-3-2 3 0,2 1 0 16,-3 1-8-16,0-3 4 0,0 1 0 0,-1-1 1 16,3 0-2-16,1-1 3 0,13-3 0 15,-23 4 3-15,23-4 2 0,0 0-11 0,-24-3-2 16,24 3 10-16,-9-5-6 0,9 5 0 0,-4-12-2 15,4 12-2-15,3-12 1 0,-3 12-1 0,6-17 0 16,-1 9-1-16,3 0-1 0,-2 0 2 0,-6 8-8 16,9-10 3-16,-9 10 6 0,14-7-1 0,-14 7 2 15,14-5-2-15,-14 5 0 0,17 5 0 16,-17-5 0-16,14 8 0 0,-9 1 0 0,3 0 0 0,-6 4 2 16,1-1-4-16,-5 3 2 0,1 2 7 15,-6 7 2-15,-1-5 37 0,-1 3-36 0,-6 4 28 16,-2-3-35-16,-1 0 40 0,0 0-13 0,-2 0-5 15,-2-3-9-15,2 1 5 0,-1-3-12 0,2-4-28 16,4-2 39-16,-2-2-29 0,7-1 48 0,1-2 12 16,-1-2-17-16,10-5 9 0,-13 3-12 15,13-3-6-15,0 0-7 0,-15-10-5 0,15 10-15 16,-4-14 9-16,4 14-15 0,1-20 14 0,2 11-7 16,1-3 5-16,2 3-19 0,-1-2 22 15,0 2-17-15,0 1 17 0,3-1-17 0,-1 4 14 16,1-2-12-16,-8 7 10 0,13-5-12 0,-13 5 16 15,0 0-17-15,24 1 11 0,-24-1 2 0,21 11 5 16,-12-6-12-16,0 4 11 0,2 0 2 0,-2 2-7 16,0 1-10-16,1-2-22 0,-1 1-16 0,0 1-18 15,1-2-67-15,-1 2-15 0,-1-4-51 0,0 0-37 16,-1-2-44-16,-7-6-203 0,16 10 71 0</inkml:trace>
  <inkml:trace contextRef="#ctx0" brushRef="#br0" timeOffset="5887.53">3319 5787 94 0,'-15'-20'442'0,"1"3"-147"0,-4-2-83 16,-1 5-39-16,2-1-46 0,-3 5-15 0,-2-4-5 16,2 6-17-16,-3 1-6 0,0 2-12 0,-2 0-9 15,5 4-8-15,-3 3 0 0,-1 3-11 0,-2 2-7 16,-1 5-5-16,1 3-5 0,2 4-8 0,0 3-2 15,0 2-8-15,1 4-1 0,4 3 9 0,0 3-4 16,1 1-1-16,4 3 4 0,1-1 2 0,0 2 42 16,7 2-52-16,-1-3 42 0,3 1-36 0,3 0 25 15,4 0-22-15,0-1 23 0,5-2-24 16,4 1 25-16,2-3-21 0,2-3 14 0,5-1-24 16,3-1 16-16,2-3-20 0,3-2 15 15,2-2-18-15,1-5 13 0,2 0-9 0,3-5 9 16,2-1-14-16,3-4 1 0,0-4-8 0,1-3 15 15,2-4-17-15,1-3 16 0,9-7-14 0,-3-2 13 16,1-3-17-16,-3-1 22 0,-1-4-23 0,0-1 15 16,-6-5 1-16,2 3-7 0,-5-7 2 0,-2 1 9 15,-5-1-17-15,-2-3 35 0,-3-1 13 0,-6 4 41 16,-8 0 20-16,1-5 21 0,-2 0-15 0,-4 1 19 16,-5 0 31-16,-4 1 1 0,-3 1-1 15,-3 1-21-15,-4 2-13 0,-3 4-40 0,-6-1 8 16,-4 2-37-16,-4 5 10 0,-5 0-34 0,-1 4 14 15,-7 4-30-15,-1 3 17 0,-4-1-30 0,1 5 21 16,-5 1-28-16,3 3 18 0,-1 2-51 0,-3 2-50 16,4 2-62-16,0-2-84 0,3 7-44 0,-2-2-30 15,4 3-19-15,3 4-39 0,-1-4-101 0,4 3-195 16,0 1-190-16</inkml:trace>
  <inkml:trace contextRef="#ctx0" brushRef="#br0" timeOffset="8201.54">4727 5907 375 0,'0'0'284'0,"0"0"7"15,0 0-154-15,0 0 59 0,-1-9-116 0,1 9 68 16,0 0-92-16,0 0 60 0,0 0-24 15,0 0-16-15,0 0-6 0,-1-12-23 0,1 12-4 16,0 0-8-16,8-10-21 0,-8 10-39 0,11-14 49 16,-2 4 0-16,0 0-5 0,3-4-4 0,-1 2-2 15,-2-5-10-15,-1 5-1 0,-1 0 9 0,1-2-11 16,-3 1 7-16,-1 0-8 0,-2 2 3 0,0-1 2 16,-2 12 3-16,0-19-4 0,0 19 3 0,-4-15-4 15,4 15 0-15,-10-11-6 0,10 11 6 0,-14-6-8 16,14 6 4-16,-22 5 3 0,9 0 4 0,-1 6-1 15,-4 4-2-15,-1 5-47 0,4 1 54 16,-2 3-47-16,3 1 54 0,1 1-34 0,6-3 28 16,-1 0-44-16,4-1 53 0,0 0-2 0,4-3-3 15,0 0-6-15,4-1 16 0,0 1-21 0,2 2 0 16,2-4 4-16,2 1-6 0,0-2-1 16,1 1-7-16,3-5 2 0,-4 3 7 0,4 0 36 15,-1-4-45-15,-3 2 35 0,1-4-39 0,-3-1 39 16,0 1-42-16,-1-2 39 0,0 1-40 0,-7-8 39 15,7 11-39-15,-7-11 36 0,7 10-23 0,-7-10 46 16,0 11-40-16,0-11 37 0,-7 10-29 0,7-10 15 16,-14 9-8-16,3-5 24 0,-2 1-31 0,-2-5 25 15,-2 3-31-15,-2 0 24 0,0-3-18 16,0-2 3-16,0 0-20 0,-1 0 16 0,1 0-24 16,3-3 29-16,0 3-31 0,1-5 19 0,5 4-47 15,10 3-15-15,-18-8-17 0,18 8-9 0,-10-9-44 16,10 9-29-16,-2-12-114 0,2 12 90 0,8-14-81 15,1 3-122-15,0 1 207 0</inkml:trace>
  <inkml:trace contextRef="#ctx0" brushRef="#br0" timeOffset="8550.53">4983 5707 350 0,'0'0'320'16,"1"-10"-94"-16,-1 10-53 0,0 0-24 0,3-9-30 16,-3 9-21-16,0 0-30 0,0 0-14 0,0 0-11 15,0 0-16-15,0 0-1 0,0 0 14 0,0 0-1 16,15 7-3-16,-11 5-7 0,1 1-78 0,-1 8 90 16,1-2-81-16,3 5 90 0,-4 2-75 15,1 6 74-15,-1 3-7 0,-2 3-13 0,2-1-3 16,-1 6-9-16,-1-2 35 0,-2 7-36 0,1 0 27 15,-1 3-38-15,-1-2-1 0,1 2-1 16,-2 0 1-16,-1-3-1 0,-1-2 0 0,3 0-3 16,-3-5-8-16,1 0 10 0,2-4-4 0,-1-3 0 15,-1-5 3-15,3-3-22 0,-1-9-7 0,1 2-14 16,0-4-24-16,0-3-21 0,0 0-22 0,0-12-18 16,0 13-106-16,0-13 36 0,0 0-134 0,0 0 257 15</inkml:trace>
  <inkml:trace contextRef="#ctx0" brushRef="#br0" timeOffset="8931.53">5002 6377 174 0,'-2'-24'321'0,"-1"0"-103"16,-1 4-47-16,3 1-32 0,0 0-18 15,1 1-25-15,-1 3-21 0,2 1 0 16,0-3-10-16,4 1-15 0,-1-1-9 0,1 2-10 16,3-2-1-16,1 0-6 0,2 3-95 0,-1 0 107 15,3 1-99-15,-1 4 104 0,-1 1-92 0,3 2 84 16,-14 6-84-16,23-4 100 0,-23 4-101 0,23 3 97 15,-10 4-10-15,0 0-11 0,-2 1 4 0,-1 2-8 16,-2 4-37-16,0-2 36 0,-2 3-1 0,-2 2-13 16,-3-1 28-16,1-3-21 0,-4 4-1 0,1-1-1 15,-3 1-6-15,-2-2 16 0,1 0-13 0,0 0-3 16,-2-3 0-16,2-3 1 0,-1 3 0 0,6-12-11 16,-8 13 12-16,8-13 12 0,-9 8-3 15,9-8-5-15,0 0-10 0,0 0-3 0,0 0 0 16,-12-9 11-16,12 9-20 0,0-19 9 15,3 5-15-15,1-2 1 0,1-3-8 0,2 2 1 16,-1 1 20-16,0 1 3 0,1 3-2 0,-1-1-3 16,-2 4 2-16,1-1 3 0,-5 10 1 0,8-14 0 15,-8 14 10-15,6-12-16 0,-6 12 4 0,5-8-10 16,-5 8 5-16,9-8-90 0,-9 8 104 0,7-6-113 16,-7 6 88-16,0 0-118 0,11-8 105 0,-11 8-121 15,0 0 82-15,0 0-88 0,13-4-119 0,-13 4 83 16</inkml:trace>
  <inkml:trace contextRef="#ctx0" brushRef="#br0" timeOffset="9558.53">5469 6050 286 0,'0'0'372'16,"1"-14"-205"-16,-1 14 49 0,0 0-129 0,3-12 74 15,-3 12-127-15,0 0 87 0,0 0-121 16,2-8 100-16,-2 8-110 0,0 0 72 0,0 0 1 16,5 11-14-16,-5-11-10 0,0 16-7 0,1-6-10 15,1 4-3-15,-2 1-2 0,-2-2-6 0,1 3 0 16,-1 2 22-16,-2 0-32 0,0 0 17 0,0 0-32 16,-1-1 12-16,1-1-6 0,0-3-18 0,-1-1-34 15,3-2-33-15,2-10-33 0,-8 15-46 0,8-15-247 16,-6 9 174-16</inkml:trace>
  <inkml:trace contextRef="#ctx0" brushRef="#br0" timeOffset="10122.53">5355 5967 83 0,'0'0'262'16,"-4"-16"-205"-16,4 16 107 0,-1-15-159 0,1 15 114 15,-1-11-142-15,1 11 118 0,0-10-132 0,0 10 125 16,2-11-144-16,-2 11 133 0,4-8-121 0,-4 8 112 15,0 0-116-15,7-11 111 0,-7 11-114 0,7-7 125 16,-7 7-123-16,0 0 134 0,9-6-115 0,-9 6 133 16,0 0-132-16,0 0 128 0,16-2-111 0,-16 2 122 15,0 0-116-15,17 7 108 0,-17-7-124 0,14 14 107 16,-6-6-111-16,0 1 115 0,-1 3-117 0,6 2 109 16,-4 1-121-16,1 2 105 0,-2 0-105 15,-2 1 102-15,2 0-14 0,-2-1-12 16,1 3-6-16,-2-4-7 0,-1 0-15 0,-2 0 8 15,1 0-1-15,-2-3 12 0,-1 1-22 0,0-2 13 16,0-1-31-16,0-2 33 0,-1 3-17 0,1-12 4 16,-3 15 18-16,3-15 44 0,-5 14-26 0,5-14 30 15,-4 9-29-15,4-9 24 0,0 0-36 0,-11 5 37 16,11-5-46-16,0 0 34 0,-11-2-49 0,11 2 43 16,-6-12-56-16,6 12 2 0,-3-17 1 0,3 17-1 15,2-19-4-15,-1 6 5 0,4-1-7 0,-1-1-1 16,5-2 4-16,0 3-2 0,1-1-6 0,2 1 4 15,0-1-12-15,0 1-5 0,3 3 0 16,-6 3 29-16,3-2-37 0,-1 3-7 0,-1 2 16 16,-10 5 2-16,19-8 5 0,-19 8 5 0,17-3 2 15,-17 3 5-15,0 0 1 0,22 3-3 0,-22-3 4 16,13 5 2-16,-13-5 1 0,12 8-10 16,-12-8 4-16,11 10 23 0,-11-10-15 0,7 14 3 15,-7-14 0-15,9 13-2 0,-9-13 3 0,7 16 0 16,-7-16-1-16,4 18-1 0,-2-7 29 0,-2-11-37 15,3 17 21-15,-3-17-34 0,1 17 45 0,-1-17-41 16,3 18 26-16,-3-18-65 0,0 15-32 0,0-15-21 16,0 11-17-16,0-11-3 0,0 0-45 0,0 0-55 15,-4 9-91-15,4-9 278 0</inkml:trace>
  <inkml:trace contextRef="#ctx0" brushRef="#br0" timeOffset="10272.07">5724 6067 144 0,'-4'-18'339'0,"3"0"-214"0,1 2 98 0,-2 0-145 16,-1 2 96-16,3 3-122 0,0 11 98 0,-3-20-123 15,3 20 92-15,-1-13-124 0,1 13 90 0,-2-12-116 16,2 12 85-16,0 0-106 0,0-11 86 16,0 11-124-16,0 0 88 0,0 0-149 0,0 0 87 15,0 0-110-15,6 8 77 0,-6-8-179 0,9 8 83 16</inkml:trace>
  <inkml:trace contextRef="#ctx0" brushRef="#br0" timeOffset="10979.07">5864 6004 219 0,'12'5'119'0,"-12"-5"124"0,9 8-186 0,-9-8 120 16,8 7-162-16,-8-7 116 0,6 12-129 0,-6-12 114 16,8 14-17-16,-8-14-22 0,4 15-11 0,-4-15-18 15,2 17-7-15,-2-17-10 0,2 17-8 0,-2-17-2 16,-2 17-7-16,2-17-6 0,-1 12 2 0,1-12-2 16,0 12 0-16,0-12 4 0,0 0 15 15,-1 12 3-15,1-12-2 0,0 0 12 0,0 0 29 16,0 0-40-16,0 0-2 0,0 0-9 0,0 0-4 15,0 0-1-15,13-11-2 0,-7 2-3 0,1 0-1 16,1-3-1-16,1 2-2 0,0 1-14 16,0-1 6-16,-1 3 11 0,-2-1-4 0,-6 8-83 15,14-10 98-15,-14 10-85 0,12-8 98 0,-12 8-90 16,9-7 92-16,-9 7-6 0,0 0-5 0,18-1-31 16,-18 1 16-16,0 0 10 0,15 5-5 0,-15-5-3 15,13 7 0-15,-13-7-4 0,12 9-1 0,-12-9-1 16,16 12-5-16,-16-12-3 0,16 10 0 0,-16-10 2 15,23 8-12-15,-7-6 3 0,-16-2-9 0,33 2-14 16,-14-3-5-16,4 0-10 0,0-3-100 16,1-2 119-16,-2 1-122 0,0 0 128 0,-2-4-109 15,-2-2 118-15,0 2-95 0,-3-2 119 0,1 1-80 16,-6-1 136-16,0 2-93 0,-5 0 151 16,-5 9-117-16,11-12 125 0,-11 12-105 0,2-9 105 15,-2 9-110-15,0 0 78 0,0 0-90 0,-2-13 66 16,2 13 1-16,0 0-18 0,-13 6-80 0,13-6 81 15,-16 11-17-15,10-3-7 0,-3 3-6 0,0 1-9 16,3 1-1-16,-2 6-6 0,2-3-4 0,-2 4-25 16,3 2 16-16,1 4 41 0,3 0-38 0,2 2 1 15,2 10 11-15,2 1-10 0,1 5 0 0,3-1-2 16,-3 4-1-16,7 6 1 0,-1 0-2 0,-3-8 0 16,1-3-11-16,0 1 2 0,-1-2 11 0,0 0 29 15,1-4-35-15,-1 1 31 0,-1-4-38 0,-2 1 36 16,1-4-4-16,-5-5-1 0,1-1-4 15,-2-3-33-15,-1-3 37 0,-4-2-38 16,2 0 52-16,-2-2-21 0,-5-2 42 0,2 1-31 16,0-3 40-16,-6 1-5 0,3-5 5 0,-3 0 4 15,-2-3 12-15,-2 0-7 0,17-4 18 0,-33-1 3 16,10-3 4-16,-1-2-6 0,-6-5-7 0,1-4-14 16,-2-1-7-16,3-2-13 0,0-5-17 0,1-4-3 15,4-2-13-15,0-2 0 0,3-3-6 0,4-2-6 16,1-1-6-16,6-1-10 0,1-1-21 0,2 0-36 15,2 0-34-15,5 2-38 0,3-1 12 0,4 0-60 16,1-2-34-16,4 3-68 0,1-2-66 16,9-6-188-16,-3-1-42 0</inkml:trace>
  <inkml:trace contextRef="#ctx0" brushRef="#br0" timeOffset="11491.07">7040 5801 83 0,'-5'-9'484'0,"0"1"-157"15,5 8-82-15,-9-10-51 0,9 10-44 0,-6-9-41 16,6 9-34-16,0 0-14 0,0 0-2 0,0 0-13 16,-17 2-7-16,12 7-8 0,0 3-5 0,1 3-73 15,-2 6 78-15,1 0-8 0,-2 3-4 0,4 0-6 16,-3 3-3-16,2-1-13 0,1 2-2 0,-1-2-13 15,1 0-42-15,-2-2-25 0,1 1-39 0,3-4-29 16,-1-1-16-16,-1-8-234 0,3 0 191 16</inkml:trace>
  <inkml:trace contextRef="#ctx0" brushRef="#br0" timeOffset="11932.06">6831 5756 101 0,'-8'-35'409'0,"2"2"-119"0,-2 4-69 15,3 4-8-15,1-1-63 0,0 4-16 0,3 3-49 16,1 1 14-16,4 0-53 0,1-3-3 0,1 3-10 16,4 2 7-16,3 2-15 0,1 2-13 0,0 3 3 15,3 2 3-15,-2 4-10 0,-15 3-2 0,34 2-10 16,-14 3 33-16,-2 3-31 0,1 3 1 16,-1 2 6-16,-4 3-2 0,0 1-1 0,-2 4 2 15,-3-3-1-15,-1 3-1 0,-2 1 1 16,-4 0 3-16,-2-2-77 0,-1 2 77 0,-3 1-63 15,-1-2 85-15,3 3-79 0,-2-3 82 0,-2-2-78 16,3-2 82-16,-1-4-80 0,1-1 83 0,2 2-83 16,0-2 104-16,1-2-100 0,2 2 67 0,1 0-70 15,2 0 78-15,3 1-76 0,3 1 79 0,3-2-7 16,0 0-5-16,3 0-23 0,1-1-54 0,-2 0 87 16,2 0-8-16,0 0-9 0,-1-1-6 0,-2 1 0 15,2-1-11-15,-7-3 6 0,3 1 3 0,-4 1-6 16,-2-4 7-16,1 2-3 0,-8-7-2 15,9 13 12-15,-9-13 10 0,4 12 0 0,-4-12-1 16,-5 17-8-16,-2-9 4 0,-2 1 30 0,-1 3-47 16,0-3 43-16,-4-1-47 0,2 0 54 0,-3-2-64 15,2 1 38-15,-1-2-43 0,14-5 40 16,-23 8-43-16,23-8 44 0,-20 4-64 0,20-4 28 16,-19 3-73-16,19-3-10 0,0 0-37 0,-18-4-16 15,18 4-25-15,0 0-76 0,-7-11 40 0,7 11-162 16,8-16 225-16</inkml:trace>
  <inkml:trace contextRef="#ctx0" brushRef="#br0" timeOffset="12562.06">7402 5920 402 0,'10'-7'332'0,"-2"1"-79"16,-8 6-52-16,15-11-23 0,-15 11-37 0,8-10-29 16,-8 10-20-16,0 0-18 0,11-8-26 0,-11 8-9 15,0 0 2-15,0 0-13 0,0 0 0 0,0 0-7 16,-6 18-3-16,0-6 4 0,-1 2-17 0,-2 4 2 15,-1 0-1-15,4-1-2 0,-2 0 5 16,1 0-18-16,1 0 4 0,2-1 8 0,1-1-4 16,0-2 4-16,2 1 31 0,-1-3-38 0,2 0 34 15,0-11-33-15,2 19 28 0,-2-19-38 0,4 15 36 16,-4-15-39-16,6 11 26 0,-6-11-52 16,0 0 73-16,18 6-44 0,-18-6 39 0,18-6-35 15,-7-2 31-15,-1 1-37 0,3-4 3 0,-1-1 2 16,-2-2 4-16,1-1 1 0,-2-2 1 0,0-2-7 15,0-1 3-15,-2 3 10 0,-1-1-3 0,-1 3 13 16,0 3-1-16,2-3-1 0,-5 5-2 0,2-2-4 16,1 3 1-16,-1 1-3 0,-4 8-1 0,8-12 1 15,-8 12-8-15,10-9 0 0,-10 9 8 0,10-8-4 16,-10 8 4-16,0 0 4 0,19-2-6 0,-19 2 1 16,13 5-1-16,-13-5 1 0,14 14-1 15,-6-6-1-15,-2 1 8 0,-2 1-17 0,1 5 10 16,-2-4-16-16,-2 3 14 0,3 2 5 15,-4 0-1-15,1-3-2 0,-1 2 3 0,0 0-1 16,0 1 32-16,0 0-40 0,0-3 37 0,0 1-44 16,1 1 29-16,1-3-29 0,-1 1 28 0,0-2-33 15,2 2 45-15,1-4-44 0,-2 1 41 0,3-2-40 16,0 0 39-16,3 0-39 0,-8-8 37 0,14 8-38 16,-14-8 39-16,19 2-49 0,-19-2 50 0,21-1-42 15,-10-4 41-15,3 0-46 0,0-2 12 0,-2-1 1 16,2-5 3-16,-4 0 4 0,2-2 1 15,-5-1 8-15,1-2-6 0,-4 2 3 0,-2-1-3 0,0 0 16 16,-4 0-8-16,1 1 4 0,-3-1 5 16,-4 0-2-16,-3 2-4 0,1 0-4 0,-5 4 0 15,-2-1-4-15,-2 3-1 0,-2 3-1 16,2 1-1-16,0 3-12 0,2-3-6 0,-2 5-26 16,19 0-26-16,-25 0-39 0,25 0-140 0,-21 0 83 15,21 0-98-15,0 0-121 0,-19-3 208 0</inkml:trace>
  <inkml:trace contextRef="#ctx0" brushRef="#br0" timeOffset="12763.07">7854 5642 429 0,'11'-10'408'0,"-4"2"-72"0,2 1-102 16,-4-2-27-16,-5 9-81 0,11-9 10 16,-11 9-69-16,6-8-14 0,-6 8-7 0,0 0-13 15,0 0-4-15,0 0 1 0,19 5-8 0,-15 2 0 16,0 7-4-16,1 1-3 0,1 4-4 15,-2 5-1-15,0 1-2 0,0 2-6 0,-3 2-1 16,2-1 4-16,-2 4-7 0,0-3 4 0,-1 0 4 16,-1 0-8-16,0-3-8 0,-1 3-24 0,1-5-27 15,-2-2-34-15,2 0-36 0,-1-5-32 0,-1-3-34 16,-1-4-265-16,2 0 109 0</inkml:trace>
  <inkml:trace contextRef="#ctx0" brushRef="#br0" timeOffset="12902.07">7903 5999 58 0,'0'0'501'0,"-1"-13"-135"0,1 13-140 0,0 0-58 16,-3-11-25-16,3 11-41 0,0 0-23 0,0 0-16 15,0-14-17-15,0 14-17 0,0 0-20 0,13-8-43 16,-13 8-135-16,19-7 33 0,0 1-298 16,3 0 163-16</inkml:trace>
  <inkml:trace contextRef="#ctx0" brushRef="#br0" timeOffset="13509.06">8773 5777 297 0,'0'0'193'0,"3"-15"54"0,-3 15-72 0,0-13-36 16,0 13-18-16,-3-16-12 0,3 16-12 0,-4-16-16 15,4 16-18-15,-12-13-14 0,12 13-19 0,-18-9-6 16,18 9 12-16,-26-3 5 0,26 3-18 0,-29 0-4 16,11 1-3-16,1 1 14 0,1 3-15 0,0-3-5 15,4 3 1-15,0-3-4 0,2 4 0 16,10-6-13-16,-19 9 14 0,19-9-2 15,-12 10 3-15,12-10-2 0,-5 12-1 0,5-12-2 16,1 15 4-16,-1-15-3 0,8 18 1 0,0-7-2 16,1-2-1-16,2 3 2 0,2 1-14 0,2-2 14 15,0-1-10-15,2 2 10 0,0 0-2 0,-1-3-3 16,0 4 2-16,0-4 2 0,-3 1-2 16,0-2 2-16,-3 0 8 0,-1 0-12 0,0-1-13 0,-3 1 14 15,-6-8 3-15,8 11 11 0,-8-11-8 0,0 14-3 16,0-14 3-16,-6 13 0 0,-2-5 0 0,-5 1 0 15,2-1-3-15,-7 0-1 0,-2-1 0 0,0 1-12 16,-3-2 1-16,4-4 14 0,0 1-9 16,1 0-5-16,18-3-19 0,-32-4-24 0,18 0-26 15,0-3-42-15,2-3-107 0,2-3 33 16,0-3-179-16,6-1 221 0</inkml:trace>
  <inkml:trace contextRef="#ctx0" brushRef="#br0" timeOffset="13709.07">8598 5753 65 0,'7'-8'455'15,"-7"8"-148"-15,8-11-93 0,-8 11-42 0,7-10-31 16,-7 10-34-16,0 0-24 0,0 0-13 0,0 0-8 16,0 0-7-16,10 5-15 0,-10-5 4 0,-4 21 5 15,2-4-10-15,-4 4-6 0,0 4-7 16,-4 4-5-16,1 0-6 0,-4 3-1 0,2 1-6 16,-2-1-1-16,0 2 30 0,-1 0-40 0,4-3 7 15,-3 1-37-15,4-3 11 0,3-5-53 0,-2-2-42 16,3-3-25-16,1-4-31 0,3-3-39 0,1-12-167 15,0 14 213-15</inkml:trace>
  <inkml:trace contextRef="#ctx0" brushRef="#br0" timeOffset="14385.07">8880 5595 74 0,'7'-17'507'0,"-1"6"-135"0,-2 1-129 0,-4 10-27 16,7-15-78-16,-7 15-5 0,6-10-64 15,-6 10 24-15,0 0-51 0,0 0 26 0,0 0-44 16,13 4 29-16,-13-4-43 0,6 21 0 0,-1-4-2 16,-1 4-4-16,1 4-8 0,-2 1 8 0,-1 9-10 15,1 0 5-15,-2-1 5 0,-1 4-3 0,-1-1-6 16,-2-3-5-16,1-1-12 0,-1-5-13 0,-2-2-7 16,4-2-9-16,-2-2-5 0,3-5-14 15,-2-2 4-15,2-4 7 0,-3-1 15 0,3-10 19 16,0 13-11-16,0-13 15 0,0 0 6 0,0 0 1 15,0 0 6-15,0 0 3 0,0 0 7 16,0 0 1-16,13-8-96 0,-8 0 143 0,-1 0-111 16,2-2 130-16,-2-1-112 0,1 2 113 0,3 0-12 15,-3 0-11-15,1 1-9 0,-2 1-10 0,3-1-4 16,-7 8-4-16,12-12-17 0,-3 7-1 0,-9 5 11 16,17-10-3-16,-17 10 0 0,19-9-11 0,-8 6 3 15,1-3 3-15,1 3-1 0,2-4 0 0,-1 2-1 16,4 1-10-16,1-3 11 0,-1-1-8 0,2 0 11 15,1-1-6-15,-2-1 3 0,2 0-1 0,-5-1-3 16,2 0-1-16,0 2 4 0,-4-5-1 16,-2 6 8-16,-4-2 9 0,1 1 11 0,-1 1 8 15,-8 8-8-15,10-13 3 0,-10 13-7 0,3-11-5 16,-3 11 1-16,0 0-7 0,0 0-1 16,-14-2 0-16,14 2-3 0,-17 5 2 0,6 2-2 15,-3 5 6-15,0 0-9 0,-2 2-12 0,4 3 11 16,-1-1-8-16,1 2 1 0,1-1 3 0,0-2-5 15,4 3 5-15,-1-3 5 0,3-2-7 0,1 1 0 16,3-4 0-16,0-1 2 0,1-9-2 0,0 17-10 16,0-17 11-16,6 12 38 0,-6-12-49 0,14 4 6 15,-14-4-2-15,22-3 1 0,-7-2 1 0,2-2-2 16,1-4 2-16,-2 0-1 0,2-1 2 0,-4 1 1 16,3-2-11-16,-1 0 14 0,-1 4-4 0,-4-1 4 15,-1 3 6-15,-2 0-1 0,-8 7-2 0,12-8-2 16,-12 8 1-16,11-7-2 0,-11 7 2 15,0 0 1-15,0 0-1 0,13 7-9 16,-13-7 9-16,1 13-5 0,-1-13 1 0,5 21 2 16,-4-8 0-16,-1 1 2 0,3 0-3 0,-3 3-6 15,1 0 13-15,-1 2-82 0,0 1-82 0,-1-3-66 16,-2 5-274-16,1-3 44 0</inkml:trace>
  <inkml:trace contextRef="#ctx0" brushRef="#br0" timeOffset="15356.11">9596 5817 151 0,'0'0'441'0,"-4"-13"-135"16,4 13-75-16,-5-8-45 0,5 8-30 16,0 0-42-16,-4-12-23 0,4 12-41 15,0 0 1-15,0 0-1 0,-2-8-13 0,2 8-6 16,0 0-4-16,0 0-7 0,14 6-2 0,-14-6-2 16,20 13-5-16,-7-4-1 0,2 4-5 0,-1 1 1 15,2 0-13-15,-5 2 4 0,1-1 17 0,-1 1-14 16,-2-1 4-16,0-2-4 0,-3 1 0 0,-2-4 1 15,0 0 0-15,-3 2 3 0,-1-12 1 0,3 13-1 16,-3-13 3-16,1 13-6 0,-1-13 20 0,0 0 9 16,-1 15-9-16,1-15 4 0,0 0-9 0,0 0-1 15,0 0-2-15,0 0 0 0,0 0-6 0,-13-8 0 16,13 8-6-16,-2-20-4 0,4 8-14 16,2-4 5-16,1-3-8 0,2-5-30 0,2 2-10 15,3-5-18-15,1 1 0 0,4 1-4 0,-2-1-2 16,4 1 0-16,-2 2 2 0,2-2 4 15,0-1 5-15,-1 4 14 0,0-1 18 0,-1 2 17 16,-4 4 42-16,-1 0 11 0,1 1 23 0,-4 3 43 16,-3 2-10-16,1 3 34 0,-1-2-40 0,-6 10 14 15,9-9-57-15,-9 9 27 0,6-8-52 0,-6 8 40 16,0 0-45-16,0 0 38 0,0 0-39 0,8 8 32 16,-8-8-45-16,3 20 50 0,-3-6-48 0,-2 5 0 15,1 4 2-15,1 2 2 0,-1 3 7 0,-2 1-19 16,3-1 23-16,-2 8-17 0,-1 0 1 15,0-2 2-15,2-7-14 0,-1 0-26 0,-1 2-23 16,2-3-28-16,-2-6-30 0,1 1-25 0,-1-5-15 16,3-5-260-16,-1-1 167 0</inkml:trace>
  <inkml:trace contextRef="#ctx0" brushRef="#br0" timeOffset="15511.06">9993 5934 252 0,'0'0'408'16,"-1"-16"-130"-16,1 16-72 0,-4-11-40 0,4 11-35 15,-1-11-37-15,1 11-31 0,-1-10-3 0,1 10-20 16,1-9-3-16,-1 9-8 0,5-8-11 16,-5 8-8-16,13-8-11 0,-13 8-26 0,17-7-58 15,-17 7-119-15,24-5 48 0,-11 1-59 0,-13 4-103 16,29-3 278-16</inkml:trace>
  <inkml:trace contextRef="#ctx0" brushRef="#br0" timeOffset="15887.06">10263 5821 457 0,'0'0'335'0,"0"0"-86"0,0 0-47 0,0 0-38 0,0 0-42 16,0 0-24-16,18 2-21 0,-18-2-26 16,0 0 4-16,0 0-4 0,0 0-18 0,5 10-3 15,-5-10-7-15,0 12-2 0,0-12-6 0,3 14-1 16,-3-14-4-16,2 15-1 0,-2-15-5 16,4 18-22-16,-4-18 16 0,5 16 14 0,-5-16-8 15,9 14-2-15,-9-14 5 0,8 12-3 0,-8-12-1 16,7 10 3-16,-7-10-2 0,11 5 0 0,-11-5 0 15,0 0-2-15,0 0-8 0,24-3 0 0,-24 3 4 16,13-9 5-16,-7 1 3 0,-1-1-3 0,-1 0-1 16,1-2 0-16,-5-3 1 0,4 0 0 0,-2-1-3 15,0 0 0-15,-4 1 0 0,0 2-10 0,2 2 3 16,-4 1 10-16,0 2-5 0,4 7 4 0,-6-11-1 16,6 11-1-16,0 0-5 0,-19-3 17 0,10 9-9 15,-2 4 0-15,-5 2 9 0,4 4-11 16,0 2-10-16,0 1 1 0,2 1 12 15,0 1-6-15,2-1 4 0,4-1-4 0,-1-2 1 16,5-3 2-16,0 1 32 0,3-3-43 0,2 2 34 16,1-2-47-16,6 0 6 0,2-7-63 0,2-1-27 15,2-1-34-15,8-5-26 0,-2-3-61 0,7-2 51 16,-2-4-159-16,2-2 253 0</inkml:trace>
  <inkml:trace contextRef="#ctx0" brushRef="#br0" timeOffset="16155.07">10620 5903 467 0,'11'-17'67'0,"2"5"161"0,-6-1-22 0,1 2-17 16,-3 1-9-16,2 1-15 0,-7 9-32 0,6-14-18 15,-6 14-21-15,6-13-18 0,-6 13-18 0,6-8-18 16,-6 8-14-16,0 0 7 0,0 0-12 16,0 0 0-16,0 0-5 0,17 0-3 0,-17 0 0 15,8 10-4-15,0-3-2 0,-3 1 0 16,4 0-4-16,-3 1-2 0,1 3-5 0,-1-3 7 16,-2 1-5-16,2-1 4 0,-2-1-1 0,1 2 2 15,-5-10 4-15,4 12 4 0,-4-12 20 0,5 10 22 16,-5-10 35-16,0 0-3 0,-2 11 26 0,2-11-3 15,0 0 12-15,-7 8 20 0,7-8-17 0,0 0-19 16,0 0-13-16,-19-1-22 0,19 1-6 0,-9-9-27 16,9 9-12-16,-5-14-16 0,5 14-11 0,-4-20-28 15,4 10-41-15,3-4-39 0,0-1-34 0,5-4 27 16,0 2-63-16,2 0-24 0,3 0-74 16,-1 1-45-16,1 1-251 0,3 0-98 0</inkml:trace>
  <inkml:trace contextRef="#ctx0" brushRef="#br0" timeOffset="16731.07">11615 5325 810 0,'0'0'562'0,"1"-15"-156"16,-1 15-100-16,0 0-78 0,3-10-60 16,-3 10-37-16,0 0-35 0,0 0-17 0,5 17-14 15,-4 0-8-15,0 7-5 0,1 4-19 0,-1 10-10 16,-1 8-1-16,0 4-7 0,0 15-1 0,0 1-6 16,-1 3 3-16,-2 2-5 0,-1-3 1 0,2 2-1 15,-2-4 3-15,-1-5-1 0,2-13 0 0,1 0-3 16,1-4-7-16,-2-3-3 0,3-3-1 0,-1-11-25 15,-1-1-22-15,2-4-4 0,0-2-31 0,-1-6 13 16,2-1-40-16,-1-13-6 0,3 19-114 16,-3-19-72-16,0 0-280 0,0 0-120 0</inkml:trace>
  <inkml:trace contextRef="#ctx0" brushRef="#br0" timeOffset="17247.07">12535 5828 286 0,'9'-18'333'0,"1"-1"-63"0,-2-2-46 0,-2 1-72 0,1-3-12 16,-2 0-42-16,0 0 20 0,-1 1-23 16,-3 4 32-16,0-1-4 0,-1 4-17 0,-2 1-15 15,-1 4-28-15,-2-2-15 0,0 2 2 0,0 3-16 16,5 7-7-16,-17-4-17 0,17 4 14 0,-25 4-36 16,7 5 35-16,0 2-37 0,-4 7 36 0,2 0-39 15,2 4 10-15,1-1-5 0,3 4 2 0,3-4 3 16,4 0-5-16,2 1 3 0,2 1 7 0,5-4 0 15,0 5 0-15,5-4 1 0,1 2 4 0,4-2-3 16,1 2 30-16,5 1-36 0,-1-4 31 0,0 1-38 16,-1-1 38-16,-1-5-40 0,1 3 33 15,-4-4-34-15,1 3 37 0,-3-7-36 0,-1 2 35 16,-1-2-36-16,-3-1 38 0,0 1-38 0,-5-9 38 16,4 16-2-16,-4-16-13 0,-6 15 12 15,-1-7-1-15,-3 2-6 0,-5-1 7 0,-2-1 0 16,-5 1-2-16,-1-4 3 0,0 1-11 0,-4-2-1 15,3-2-1-15,-1 1-2 0,2-5-1 0,1 0-1 16,0-1-34-16,2-3 11 0,4-3-75 0,1-3-17 16,5-3-74-16,3-6-41 0,2 1-76 0,9-6-185 15,4-4 63-15</inkml:trace>
  <inkml:trace contextRef="#ctx0" brushRef="#br0" timeOffset="17417.07">12769 5600 349 0,'13'-7'493'0,"-2"0"-191"0,1 2-22 16,-3-2-115-16,0 3 1 0,2-1-69 16,1-1 16-16,1-1-63 0,2 2 19 0,1 0-38 15,0-1 27-15,4 2-45 0,3-3 51 0,-2 4-72 16,3-1 37-16,-1 2-52 0,0-1 2 0,-4 3-80 16,0-2-59-16,-2 1-41 0,-17 1-31 0,25-2-223 15,-25 2 123-15</inkml:trace>
  <inkml:trace contextRef="#ctx0" brushRef="#br0" timeOffset="17591.06">13136 5502 110 0,'0'0'481'0,"0"0"-116"0,-14 4-130 16,14-4-17-16,0 0-91 0,-15 10 11 0,15-10-57 15,-12 12 22-15,5 0-50 0,2 2-9 0,-4 2-9 16,4 5-9-16,-2-2 5 0,0 5-11 0,3 1-3 16,-2 8 3-16,-2-1-5 0,3 1-2 0,-1 2-4 15,-2 1-2-15,2 1-2 0,-3-2-1 16,1 1 33-16,2 1-56 0,-1-3 35 0,-2-3-71 15,6-4 1-15,-3-4-69 0,4 0-56 0,-1-2-14 16,1-4-38-16,2-5-170 0,0-12 192 0</inkml:trace>
  <inkml:trace contextRef="#ctx0" brushRef="#br0" timeOffset="18140.07">13440 5717 304 0,'6'-8'553'15,"-6"8"-212"-15,8-9-51 0,-8 9-104 0,0 0-8 16,0 0-72-16,0 0 10 0,0 0-46 0,8 11 24 16,-10 2-58-16,1 1 24 0,-2 2-40 0,1 9 22 15,-1-2-36-15,1 3 29 0,-1 3-38 16,2-2 20-16,-2 1-30 0,2 0 31 0,-2-1-33 16,2-2 30-16,1-2-10 0,-1-4-7 0,-1-3-11 15,1-4-8-15,1 1-8 0,0-13-31 16,0 17 45-16,0-17-56 0,-3 10 27 0,3-10-10 15,0 0 37-15,0 0-24 0,0 0 39 0,-8-10-26 16,4 0 35-16,0-5-26 0,-1-6 5 0,1-3 1 16,2-8 2-16,-1-6 2 0,3-2-27 0,5-5 19 15,0-1 29-15,6-8-13 0,4 4 19 0,-2 11-29 16,3 1 36-16,0 2-29 0,0 6 30 0,2 5-32 16,-1 1 28-16,-2 1-30 0,2 7 31 0,-3 4-31 15,1-1 21-15,-3 5-22 0,0 5 54 0,-12 3-64 16,21-4 41-16,-21 4-40 0,20 7 37 0,-11-2-30 15,-2 5 31-15,-1 4-32 0,-2-1 35 16,-4 2-35-16,-3 3 3 0,-2 5-6 16,-5 5 2-16,-3 1 11 0,-3 1 2 0,-1-1 3 15,-2 3-1-15,-2-5 3 0,3 0 0 0,1-1 0 16,1-2-2-16,1 1 1 0,5-8-2 0,1 3-1 16,0-2-9-16,4-5 1 0,1 2 44 0,1-2-45 15,3-3 40-15,0 3-40 0,1 0 34 0,3-2-38 16,3 1 37-16,2 2-39 0,0 0 31 0,2-1-33 15,3 1 38-15,-1-2-37 0,2 5 25 0,1-8-25 16,0 2 45-16,-3 1-45 0,2-1 35 0,-2-1-35 16,-1-1 25-16,-1 2-47 0,-2-1-8 15,-1-1-34-15,-2-1-13 0,-1-1-28 0,-5-7-12 16,4 18-31-16,-4-18-84 0,0 14-127 0,0-14 221 16</inkml:trace>
  <inkml:trace contextRef="#ctx0" brushRef="#br0" timeOffset="18676.08">13791 5522 549 0,'0'0'318'0,"-1"-16"-50"0,1 16-86 16,-8-12-4-16,8 12-59 0,-14-8 7 0,14 8-51 15,-22-2 26-15,6 4-12 0,-5 4-50 0,-2 1 19 16,-3 7-39-16,0 1 58 0,0 2-75 0,3 3 44 15,2 1-46-15,-1 3 36 0,5 0-45 0,2 2 5 16,5-1 2-16,0-1 2 0,6-2-1 16,1 0 38-16,3 0-46 0,3 2 35 0,3-3-27 15,3 1 32-15,4 2-42 0,2-2 44 0,2 0-42 16,3-3 38-16,-1-2-42 0,-2-3 40 0,2 1-41 16,-1-4 36-16,3 2-34 0,-2-3 31 0,-4 1-40 15,3-2 42-15,-5 0-17 0,-3-1 7 0,3-1-30 16,-2 2 42-16,-3-3-29 0,-8-6 39 15,10 14-18-15,-10-14 31 0,3 13-2 0,-3-13-1 16,-7 15-5-16,-3-5-2 0,-3 2-9 0,-5-2-3 16,-1 2-5-16,-6 0-2 0,-3-2-7 15,-2 0 33-15,-2 0-51 0,0 0 46 0,3-4-53 16,2-1-14-16,3-2-14 0,0-3-20 0,6 0-49 16,1-3-85-16,3-3-83 0,-1-5-51 0,8-3-190 15,3-2-1-15</inkml:trace>
  <inkml:trace contextRef="#ctx0" brushRef="#br0" timeOffset="19004.06">13785 5615 619 0,'4'-9'368'0,"-4"9"-58"0,2-15-106 16,-2 15-15-16,-4-12-67 0,4 12 16 0,-7-5-56 16,7 5 23-16,-18-4-49 0,18 4 21 15,-23 6-36-15,5 3 14 0,0 1-33 0,3 3 24 16,-4 6-41-16,2 3 34 0,0-1-37 15,4 2 26-15,3-1-34 0,5-2 32 0,0 2-36 16,2-4 31-16,5 1-32 0,0 3 28 0,5-2 9 16,2 1-24-16,1-1-21 0,0 1 17 0,3-2-18 15,2 1 39-15,-1-3-34 0,-1 0 31 0,2-2-31 16,-3-1 30-16,1 1-30 0,-1-3 32 0,0 2-30 16,-2-5 29-16,-1 2-29 0,-4-2 22 0,3 0-22 15,-4-1 24-15,2 1-22 0,-6-9 29 0,4 15-2 16,-4-15-5-16,-4 17-2 0,-2-8-3 0,-5 3 1 15,-1 0-3-15,-7 1-10 0,-2-2-16 0,-7 3-46 16,1-3-27-16,-6-1-55 0,1-1-52 16,-4-2-32-16,-1-1-40 0,0-3-187 0,1 1 108 15</inkml:trace>
  <inkml:trace contextRef="#ctx0" brushRef="#br0" timeOffset="19328.07">12506 6358 541 0,'0'0'435'0,"-27"2"-135"0,27-2-28 16,-22 2-96-16,22-2-14 0,0 0-54 0,-20 3 0 15,20-3-48-15,0 0 24 0,0 0-37 0,0 0 27 16,0 0-5-16,0 0-10 0,23 2-10 16,-3-2-7-16,11 1-11 0,7 1-1 0,5-2-7 15,6 4-3-15,2-3-17 0,3 1-2 0,14 0 9 16,-1-2 4-16,2 3-10 0,-1-3 10 0,0-3-2 15,-3 3-2-15,-9-2-1 0,8 0 1 0,-13 1-3 16,0-3-3-16,-1 1 1 0,-4-1-3 16,-4 1-16-16,-2 0 17 0,-3-1-3 0,-8 1 1 15,-4-1 0-15,0 1-16 0,-7 1 19 0,-1-3-2 16,-17 5 0-16,27-2 4 0,-27 2-9 0,20-3-4 16,-20 3-6-16,14-4-8 0,-14 4-19 15,0 0 3-15,13-3-15 0,-13 3-23 0,0 0-56 16,0 0-23-16,0 0-36 0,0 0-25 0,0 0-67 15,-9-7-182-15,9 7 109 0</inkml:trace>
  <inkml:trace contextRef="#ctx0" brushRef="#br0" timeOffset="20841.07">3322 7814 267 0,'0'0'395'0,"0"0"-142"0,-10-4-43 0,10 4-61 15,0 0 6-15,-13-7-49 0,13 7 23 0,0 0-45 16,-15-8 34-16,15 8-57 0,-8-5 27 0,8 5-31 15,-8-8 6-15,8 8-52 0,-6-9 37 0,6 9-48 16,-4-12 38-16,4 12-51 0,0-12 8 16,0 12-13-16,4-14 11 0,1 5 8 0,0 1 2 15,3-2-2-15,-2 2 1 0,3 1 0 0,0 0-2 16,-9 7 1-16,18-6-2 0,-18 6-1 0,19-2-3 16,-19 2 7-16,19 8 8 0,-10 1-19 0,0 2 10 15,-1 1 34-15,-3 3-43 0,-3 1 38 0,0 3-37 16,-2 0 37-16,-3 4-42 0,-1-1 41 15,-2 2-43-15,0-4 28 0,-1 1-28 0,1-2 34 16,-2-2-36-16,3-3 5 0,0-3 2 16,1 0 1-16,4-11 2 0,-6 14 1 0,6-14 2 15,-6 11 8-15,6-11 33 0,-1 12-58 0,1-12 6 0,0 0 7 16,0 0-3-16,3 9 3 0,-3-9 10 16,0 0-5-16,10 5 3 0,-10-5-4 0,0 0-1 15,22 3 2-15,-22-3 0 0,15 5 2 0,-15-5-11 16,17 8 6-16,-8-2 8 0,-9-6-6 0,16 11 6 15,-8-4-2-15,-2 0 2 0,1 1 19 0,-1-1-23 16,-2 1 2-16,-4-8-1 0,4 17 13 0,-4-17 5 16,0 20 1-16,-3-7 2 0,-2 0-13 0,-1-1 8 15,-2 1 4-15,0 1-2 0,-1-3-3 0,-2 1-2 16,-2-2-1-16,0 0-3 0,1-2 28 0,-2-3-36 16,2-1 29-16,-1 1-33 0,13-5 27 15,-28 1-50-15,28-1-13 0,-28-6-17 0,11-3-19 16,5-3-23-16,-1-4-27 0,3-4-18 15,3-3-11-15,2-1-16 0,4-7 8 0,2-3-55 16,3-3-143-16,2-1 231 0</inkml:trace>
  <inkml:trace contextRef="#ctx0" brushRef="#br0" timeOffset="21263.08">3328 7623 35 0,'3'-20'294'0,"-2"4"49"0,-2 1-195 0,-2 1 64 16,3 4-118-16,-6-6 79 0,1 3-23 0,0 2-37 15,-3 0-6-15,3 4-26 0,-4-1-11 0,0 1-21 16,9 7-7-16,-19-2-1 0,19 2-13 0,-26 2 1 15,10 8-6-15,-5 2-5 0,-2 6-3 0,0 3 0 16,-1 4-5-16,1 5-1 0,-5 7-4 16,3 2 33-16,1 4-42 0,3 0 50 15,0 4-52-15,7-8 6 0,0 1 6 0,5 4 4 16,3-1 0-16,2 1-2 0,2 2 2 0,4-2-2 16,3-2-3-16,1 2 1 0,4-2-5 0,3-3 29 15,6 9-32-15,1-14 33 0,1-2-43 0,5-5 45 16,2 0-5-16,4-6-4 0,4-4 6 0,2-3-50 15,5-5 40-15,4-6-38 0,1-3 38 0,2-5-40 16,10-6 30-16,1-4-28 0,-2-5-2 16,1-4 9-16,-2-3 1 0,-5-4 7 0,0-3-1 15,-7-5 38-15,-3-1-19 0,-3-2 44 0,-6-1-5 0,-3-3 28 16,-3-1 30-16,-6 0 26 0,-7-3-7 16,-3 8 10-16,-6-2-19 0,-2-2 9 0,-5 0-2 15,-3 1-16-15,-4 0-5 0,-6-7-8 0,-1 5-16 16,-7 1-20-16,-5 5-17 0,-2 3-17 15,-5 5-19-15,-4 5-9 0,-4 3-6 0,-1 4-21 16,-2 9-1-16,-9-1-9 0,6 9-5 0,-3 1-1 16,-2 5-25-16,-7 2-80 0,0 7-64 0,1 2-19 15,3 2-9-15,4 4-21 0,2 2-137 0,10-4 64 16,3-1-242-16,3 0-96 0</inkml:trace>
  <inkml:trace contextRef="#ctx0" brushRef="#br0" timeOffset="23141.07">4666 7820 425 0,'4'-9'350'0,"-4"9"-86"0,3-16-46 0,-3 16-36 16,1-13-46-16,-1 13-18 0,1-11-16 0,-1 11-25 15,0 0 26-15,0-13-57 0,0 13-16 0,0 0-1 16,0 0-7-16,0 0 30 0,0 0-45 15,0 0 36-15,9 7-46 0,-5 3 35 0,2 5-32 16,-3 3 31-16,1 5-47 0,-2 2 46 0,1 1-63 16,-2 2 23-16,-1 1 5 0,0-2 3 0,-1 0 0 15,-2-2 2-15,1 1-2 0,-1-3 0 0,0-5 2 16,2-2 0-16,-5 0 0 0,5-5-4 0,-1 0 8 16,2-11 6-16,-2 14 11 0,2-14 0 0,0 0-3 15,0 0-4-15,0 0-5 0,0 0-2 0,-13-14 32 16,12-3-26-16,-2-4 15 0,0-5-42 15,1 0 29-15,2-5 10 0,1-9-47 16,0 1 41-16,2-1-33 0,4-2 1 0,-2 1 3 16,1 0 4-16,4 6 37 0,-1 1-45 0,-1 2 4 15,0 10 3-15,-1 2 3 0,-2 5-3 0,2 1 0 16,-1 6-3-16,-6 8-10 0,13-10 21 0,-13 10 0 16,0 0-1-16,22 5 1 0,-11 4-2 0,2 3 1 15,1 5 33-15,0 5-38 0,0 2 12 0,0 5 8 16,0 1 10-16,-1 3-8 0,0 1-5 0,-2 2-28 15,-1 3 42-15,-1 1-44 0,-1-2 34 0,-3 2-35 16,-1-1 37-16,0-2-41 0,-3 1 23 0,0-9-64 16,1 0-15-16,-4-3-54 0,2-2-35 0,-1-6-54 15,0 0-1-15,-2-5-233 0,1-3 123 0</inkml:trace>
  <inkml:trace contextRef="#ctx0" brushRef="#br0" timeOffset="23331.06">4782 8122 251 0,'-8'-12'446'16,"0"0"-102"-16,0 1-117 0,3 2-13 0,-1 0-92 16,1 1 12-16,5 8-60 0,-7-12 18 0,7 12-54 15,-2-13 27-15,2 13-49 0,3-13 20 0,5 5-32 16,1 1 33-16,4-1-47 0,3 0 29 0,4 1-49 16,1 0 3-16,4 1-45 0,-2 1-13 15,4-1-23-15,-2 2-30 0,3-2-4 0,-1 0-18 0,0 1-6 16,-2-2-30-16,1 2-92 0,-3-4 84 15</inkml:trace>
  <inkml:trace contextRef="#ctx0" brushRef="#br0" timeOffset="24130.06">5181 7882 485 0,'12'-8'166'0,"-2"-1"0"16,0 2-11-16,-2-1 7 0,-2 2-37 0,-6 6 34 15,7-11-48-15,-7 11 23 0,6-9-52 0,-6 9 17 16,0 0-49-16,-3-9 23 0,3 9-48 0,0 0 30 16,0 0-45-16,-19 6 35 0,9 4-32 0,-4 2 16 15,1 5-29-15,-1 1 34 0,1 6-45 0,-1 2 42 16,7-4-45-16,-2 5 40 0,2-4-38 0,1 2 38 15,2-3-42-15,3-2 38 0,1-2-40 0,1 0-8 16,2-1 10-16,1-2 12 0,0-2-4 16,3-4 2-16,1-1 6 0,-8-8-1 0,17 7-1 15,-17-7-1-15,28-7-3 0,-8-1 28 0,4-7-43 16,-2-3 33-16,-2-5-46 0,2-3 41 0,-3 0-27 16,-4-3 35-16,1-1-34 0,-5-2 40 0,1-2-38 15,-6-3 38-15,-1 0-37 0,-1 2 5 0,-1-2-3 16,-2 8 21-16,-1 0 2 0,0 7-1 15,0 1 10-15,-1 4 9 0,-2 4-9 0,3 1 0 16,-3 2-2-16,3 10-5 0,-5-14-3 0,5 14-2 16,0 0-1-16,0 0-1 0,0 0 5 0,-20 12-7 15,14 0 25-15,-1 7-36 0,-3 4 41 0,2 8-49 16,2 2 50-16,-2 1-7 0,2 6-40 16,1 1 37-16,1-2-39 0,3 2 41 0,-1-3-45 15,4 0 33-15,2-3-50 0,-1-1-22 0,5-12 4 16,0 1 2-16,2-5-10 0,1-4-16 0,2-4-22 15,1-5-15-15,-14-5-7 0,35 0-9 0,-15-5-80 16,3-6 80-16,4-5-43 0,0-3 85 0,0-3 22 16,-3-3 21-16,0-1 20 0,-3-3 10 0,0-1 62 15,-1-2-1-15,-4 2 22 0,0 1 18 0,-4 0 13 16,-3 1 9-16,-1 8 9 0,-4 0 2 16,-3 4 6-16,-1 5-58 0,0 11 6 0,-2-18 32 15,2 18-59-15,-12-11 28 0,12 11-37 0,-13-2 30 16,13 2-42-16,-26 8 35 0,10 1-46 15,2 4 32-15,-1-1-8 0,0 4-2 0,2 2-21 16,1 3-24-16,0-1 27 0,2 1-34 0,4 0 46 16,-1 1-44-16,4 0 48 0,0-3-52 0,3-2 42 15,0-2-34-15,3-1 32 0,0-1-40 0,3-3 41 16,0-1-48-16,0-4 43 0,-6-5-39 0,20 6 32 16,-20-6-47-16,25-6 28 0,-8-4-44 0,1-3 28 15,2-5-26-15,-2-4 25 0,0 1 4 0,-3-7 11 16,2-1-21-16,-4-1 24 0,-1-5-22 0,-1 0 37 15,-4-2-24-15,2-2 4 0,-4-1-2 16,-1 2 8-16,0 1 14 0,-1 10 11 0,-2-1 19 16,0 6 12-16,-1 3-5 0,0 5-9 15,0 0-15-15,0 14-1 0,0-15 0 0,0 15 1 16,0 0-6-16,0 0 11 0,0 0-18 0,-13 7 0 16,8 7 0-16,-2 4 4 0,0 1 27 0,1 12-42 15,-1 1 35-15,1 1-46 0,-2 1 32 0,3 3 20 16,-1 0-18-16,2-2-4 0,0 5-36 0,-1-5 39 15,3 2-44-15,-1-7 27 0,3-4-62 0,0 0 18 16,0-3-44-16,3-7-25 0,-1-1-8 0,4-6-27 16,-6-9-25-16,13 10-35 0,-13-10-194 0,17-2 193 15</inkml:trace>
  <inkml:trace contextRef="#ctx0" brushRef="#br0" timeOffset="24295.07">5894 7858 78 0,'8'-16'470'15,"1"5"-156"-15,-3 0-22 0,-2 2-78 0,-4 9-10 16,9-14-84-16,-9 14 12 0,6-8-60 15,-6 8 24-15,0 0-59 0,0 0 23 0,0 0-36 16,0 0 29-16,1 12-8 0,-2-2-8 0,-2 3-5 16,-1 3-7-16,-1 2-38 0,-2 6 37 0,2-4-40 15,-1 3 39-15,-2-1-43 0,2 1 12 0,0-2-19 16,1-1 28-16,0-4-63 0,2-1 1 0,0-4-47 16,3-11-26-16,-1 15-31 0,1-15-31 15,0 0-57-15,0 0-125 0,0 0 212 0</inkml:trace>
  <inkml:trace contextRef="#ctx0" brushRef="#br0" timeOffset="24454.07">6016 7567 156 0,'2'-14'407'15,"1"4"-141"-15,-3 10-74 0,1-14-40 0,-1 14-25 16,0 0-30-16,0 0-22 0,0 0-21 16,0 0-21-16,0 0-6 0,-13 4 1 0,13-4-8 15,-5 17-16-15,1-7-43 0,3 2-35 0,-2-1-44 16,1 3-103-16,2-3-123 0,0 4 248 0</inkml:trace>
  <inkml:trace contextRef="#ctx0" brushRef="#br0" timeOffset="25128.07">6120 7850 71 0,'0'0'329'0,"5"15"-99"16,-2-5-46-16,-2 1-47 0,1 2-20 0,-1-4-17 15,-1 2-13-15,-1 3-22 0,1-2-3 0,-2 1-11 16,1-1-13-16,1-2-8 0,-1 0-13 0,1-10 2 15,-3 17-2-15,3-17-4 0,-1 13-1 0,1-13 7 16,0 9 10-16,0-9-29 0,0 0 12 16,0 0 5-16,0 0-1 0,10-3 0 0,-3-5 8 15,1-3-25-15,3-4 18 0,0 1-17 0,2 0 18 16,0 0-16-16,-3 0 30 0,1 3-17 16,0 2 24-16,-5 1-36 0,3-1 31 0,-9 9-31 15,10-8 23-15,-10 8-25 0,12-6 23 0,-12 6-27 16,0 0 19-16,0 0-18 0,19 6 24 0,-19-6-27 15,9 8 26-15,-9-8-41 0,9 12 33 0,-9-12-21 16,6 14 34-16,-6-14-38 0,9 14 26 0,-9-14-34 16,9 11 22-16,-9-11-37 0,13 8-3 0,-13-8-25 15,14 3 5-15,-14-3 9 0,24-1 13 0,-9-5-8 16,5-1 12-16,-1-1 3 0,0-3 8 0,0-1 5 16,0-2 9-16,-2 2 7 0,0-3 24 0,-3 1-3 15,-2 2 41-15,-3-1-2 0,0 5 56 16,-1 1-45-16,-8 7 32 0,10-11-31 15,-10 11 20-15,7-10-17 0,-7 10-15 0,0 0-7 16,0 0-11-16,0 0-8 0,0 0-8 0,0 0-5 16,0 0-4-16,0 12-2 0,-3-2-1 0,-1 4-12 15,2 3 0-15,-1 5 8 0,0 2-10 0,2 5-23 16,2 8 37-16,1 4-36 0,2 0 38 0,-2 2-36 16,5 3 34-16,0 10-35 0,5 0 35 0,-2 2-4 15,5-3-4-15,-2 1-9 0,0 0 52 0,2-1-54 16,-1 1 10-16,2-3-5 0,-2-1-1 0,-4-10-30 15,0-2 38-15,-2-2-34 0,-3-3 37 0,1-2-35 16,-3-7 39-16,-2-3-36 0,-1-5 30 16,-1 2-20-16,-2-6 29 0,-1 1-36 0,-2-1 41 15,0-4-23-15,-3 0 43 0,0-2 10 0,-3-4 12 16,1 0 20-16,11-4 4 0,-32 1-2 0,10-4-5 16,-2-4-6-16,-7-3-15 0,2-6-4 15,-2 1-10-15,-1-5 5 0,3-6-33 0,-6-6 4 16,3-6-9-16,4-3-5 0,4-4 1 0,5-4-12 15,2-3-11-15,11 9-21 0,2-4-23 0,3-2-46 16,3 1 4-16,2 1-42 0,5-8 13 0,6 3-55 16,1 4-67-16,1 1-42 0,-2 9-297 0,9-6-123 15</inkml:trace>
  <inkml:trace contextRef="#ctx0" brushRef="#br0" timeOffset="25627.07">7355 7682 450 0,'-5'-25'356'15,"1"0"-83"-15,-1 1-55 0,1 2-23 16,-1 1-62-16,0 5-1 0,1 0-15 0,0 5-22 16,1-1-14-16,1 2-15 0,2 10-14 0,-5-15-9 15,5 15-11-15,0 0-7 0,-7-10-6 0,7 10-6 16,-6 15-1-16,2 5-8 0,-2 3-2 0,1 11 5 15,-1 6 30-15,3 3-41 0,-2 0 38 0,1 5-15 16,1-2-55-16,2 0 14 0,0 3-18 0,2-6-51 16,0-2-33-16,0-4-16 0,3-4-20 0,-1-8-82 15,2-1 52-15,-3-8-215 0,2-1 190 0</inkml:trace>
  <inkml:trace contextRef="#ctx0" brushRef="#br0" timeOffset="26121.07">7219 8000 26 0,'-10'-20'544'0,"0"0"-200"0,1 3-31 0,0 2-115 16,0 2-16-16,3 4-72 0,0-1 12 0,6 10-60 16,-7-13 23-16,7 13-53 0,-8-9 25 0,8 9-46 15,0 0 34-15,-2-12-39 0,2 12 15 0,0 0-32 16,12-9 20-16,-12 9-52 0,20-7 7 16,-6 2-39-16,4-3 8 0,2 2-9 0,-1-4 7 0,2 0 13 15,-1-2 12-15,2 2 8 0,1-6 9 0,-5 4 1 16,-1-3 20-16,0 0 14 0,0 2 14 15,-4-2 13-15,-1-1 5 0,0 2 8 0,-2-1 14 16,-1 4 4-16,-1 0-1 0,-3 3-1 0,-5 8-2 16,9-14-10-16,-9 14-16 0,7-11-5 0,-7 11-11 15,0 0-7-15,8-5 4 0,-8 5-4 0,0 0 31 16,5 13-42-16,-4-3 25 0,1 4-31 0,-1 5 32 16,-1 3-37-16,0 4 34 0,0 0-12 15,0-1 8-15,1 4-10 0,1-3-2 0,-1 2-33 16,0-3 38-16,0 0-36 0,2-4 40 0,1-3-41 15,-2-2 46-15,1-3-46 0,-2-2 40 0,3 0-35 16,-4-11 26-16,5 14-25 0,-5-14 19 16,9 7-25-16,-9-7 47 0,0 0-43 0,26-7 38 15,-12 2-39-15,-3-4 40 0,4-3-6 0,1-1-2 16,-1 1-1-16,-2 0-3 0,0-3-17 0,-2 6 10 16,-2 0-27-16,-2 1 37 0,0 1-31 0,-7 7 34 15,12-10-34-15,-12 10 44 0,7-9-48 0,-7 9 38 16,0 0-34-16,0 0 34 0,0 0-2 0,0 0-12 15,18 4 0-15,-18-4 8 0,1 10-52 0,-1-10 26 16,3 16-58-16,-3-16-2 0,3 16-38 0,-3-16-21 16,3 16-22-16,3-6-7 0,-6-10-29 0,8 11-223 15,-8-11 175-15</inkml:trace>
  <inkml:trace contextRef="#ctx0" brushRef="#br0" timeOffset="26471.06">7902 7858 181 0,'7'-9'354'0,"-2"0"-97"0,0 0-64 0,-5 9 10 15,8-14-45-15,-8 14-9 0,7-10-62 0,-7 10 4 16,0 0-43-16,7-6 19 0,-7 6-46 0,0 0 28 16,7 7-28-16,-7-7 26 0,3 12-36 0,-3-12 20 15,6 15-32-15,-6-15 33 0,6 15-35 0,-6-15 29 16,7 15-27-16,-7-15 24 0,8 12-32 0,-8-12 28 16,8 9-22-16,-8-9 52 0,0 0-47 0,15 5 40 15,-15-5-45-15,12-4 35 0,-12 4-7 0,18-12-1 16,-9 5-38-16,0-5 38 0,2-4-62 15,-3 0 64-15,-2-1-53 0,2-4 42 16,-4 2-22-16,1-3-8 0,-3 3 2 0,-2 1 6 16,0 2 7-16,-1 2-2 0,-3 2-6 0,2 0 7 15,2 12 0-15,-8-14 0 0,8 14 0 0,-13-3 1 16,13 3-7-16,-19 12 14 0,6-1-7 0,-2 3 39 16,3 7-42-16,-3 2 33 0,5 3-36 0,-2 3 36 15,5-1-40-15,3-2 44 0,0 0-48 0,0 7 36 16,4-4-56-16,4-1-6 0,4 3-48 0,3-2-64 15,2-4-80-15,3-4-273 0,4-2 28 0</inkml:trace>
  <inkml:trace contextRef="#ctx0" brushRef="#br0" timeOffset="26965.07">9035 7658 165 0,'-6'-21'522'16,"2"5"-157"-16,-1 1-66 0,2 3-41 0,1 1-82 15,-1 3-11-15,3 8-61 0,-4-15 4 0,4 15-50 16,0 0-10-16,-5-10-12 0,5 10-9 0,0 0-3 16,-5 14 25-16,3-3-44 0,-1 1 32 0,2 8-37 15,-1 4 27-15,1-2-32 0,1 6 29 0,0-1-6 16,0 1-14-16,3 2-14 0,-2-3-15 0,2 0-76 15,-1-3 2-15,3 0-74 0,-1-1-40 0,-2-8-38 16,1 0-231-16,2-4 68 0</inkml:trace>
  <inkml:trace contextRef="#ctx0" brushRef="#br0" timeOffset="27356.08">8694 7500 55 0,'-29'-22'495'0,"-1"2"-169"0,2 3-87 15,-4 1-52-15,5 1-36 0,-1 4-53 0,1-2-6 16,3 5-16-16,5 2-1 0,1 0 3 0,3 0 0 16,3 3-9-16,12 3-14 0,-18-7-10 0,18 7-12 15,-10-7-5-15,10 7-5 0,0 0-6 0,0 0 1 16,0 0-5-16,27-3-8 0,-8 3-4 16,10 0 6-16,12 0 1 0,4 0-5 0,5 0 4 15,2 0-4-15,15-4 2 0,-13 4-1 0,13 0-3 16,-11 1 2-16,8 2-7 0,-13-1 46 15,0 3-53-15,-1 1 4 0,-6 2 4 0,-4 1 2 16,-4 3 0-16,-4-1-1 0,-5 4 1 0,-5 3-1 16,-7-2 2-16,-6 2 0 0,-2 3 0 0,-4-2-4 15,-9 5 40-15,0 5-55 0,-7 1 48 0,-5 3-35 16,-5 0 37-16,-4 4-3 0,-5 3-2 0,-1 0-3 16,-3-3-35-16,2 2 38 0,-2 1-39 0,-1-4 33 15,-1 4-35-15,2-4 4 0,1 2 1 0,1-3-3 16,7-5 8-16,3-3 2 0,3-1-2 15,1-1 0-15,3-3-1 0,6-4-7 0,3-2-16 16,2-4-24-16,2-2-16 0,4-10-71 0,1 14-56 16,-1-14-91-16,13 7-189 0,-13-7 85 0</inkml:trace>
  <inkml:trace contextRef="#ctx0" brushRef="#br0" timeOffset="28028.08">9427 7755 28 0,'0'0'489'0,"0"0"-195"0,0 0-66 0,0 0-80 15,0 0-3-15,0 0-43 0,0 0-6 0,0 0-39 16,0 0 6-16,-7 12-32 0,7-12 16 0,-2 15-26 16,2-15 14-16,2 19-27 0,-1-9 19 0,2 3-28 15,0-4 16-15,1 2-26 0,-1 1 33 0,2-3-25 16,-1 1 25-16,1-3-26 0,-5-7 19 0,11 10-21 15,-11-10 22-15,14 7-24 0,-14-7 35 0,0 0-39 16,27-3 23-16,-15-1-34 0,0-5 40 16,0 1-23-16,3-5 27 0,-3 0-28 0,-2-4 23 15,0 0-28-15,-1-3 40 0,-2 0-38 0,-4-2 2 16,0 1 1-16,-2-3 2 0,-1 2 1 16,-1 5-7-16,-3-1 17 0,2 2 4 0,-2 2 0 15,-1 3 0-15,-2 3-6 0,0 2 2 0,7 6 1 16,-14-4 8-16,14 4-9 0,-26 10-2 0,12-1 0 15,-1 8-1-15,-2 4 21 0,-1 2-22 0,5 3 31 16,-2 1-42-16,5 0 40 0,0 4-38 0,3-2 30 16,2-1-31-16,1-3 32 0,4-1-38 0,3-2 35 15,1-1-33-15,1-2 31 0,2-3-48 0,2-5 43 16,2 1-45-16,1-8-34 0,1 1 1 16,-13-5-28-16,37-5-19 0,-15-3-10 0,7-4-10 0,-2-4-7 15,1-5 15-15,0-2 6 0,-1-5 53 16,4-8 32-16,-4-3 22 0,-2-4 22 15,-2-1 22-15,0-6-1 0,-5 1 0 0,0-6 18 16,-2 0 15-16,-1-2 20 0,-2 5 17 0,0-1 23 16,-2 13-18-16,-1 3 33 0,-2 4-6 0,-2 9-6 15,-1 2-29-15,-1 6-14 0,-1 1-16 0,-1 3-17 16,2 3-10-16,-4 9-11 0,2-11-7 0,-2 11-2 16,0 0-6-16,0 0 0 0,0 13-32 0,-1 3 26 15,-2 10-22-15,-1 9 30 0,-2 5-35 0,0 4 36 16,1 13-30-16,-3 3 25 0,-1 1-28 0,3 3 30 15,-2 1 3-15,3 1 1 0,-4 0-11 0,3 3-32 16,-2 0 28-16,3 0-21 0,-4-3 29 16,4-1-35-16,1-7 30 0,-1-9-26 0,1-2 28 15,3-5-45-15,-2-5 26 0,3 0-55 0,-1-10 8 16,0-2-73-16,1-8-47 0,2-2-28 16,0-5-62-16,-2-10-210 0,2 8 82 0</inkml:trace>
  <inkml:trace contextRef="#ctx0" brushRef="#br0" timeOffset="28263.07">9896 7790 23 0,'2'-23'548'0,"-2"3"-231"0,0 0-87 0,2 1-44 0,-2 3-37 16,4-2-45-16,0 2-20 0,2 1-17 16,-1 3-11-16,3-2-11 0,0 3-9 0,2 2-7 15,-1 3-17-15,-9 6 7 0,20-5-10 0,-20 5 6 16,19 5 22-16,-6 3-37 0,-1 0 26 0,-2 6-30 15,-1-2 26-15,-3 5-33 0,-3-1 29 0,-2 1-35 16,-2 0 27-16,-2 7-8 0,-3-4 9 16,-3 0 2-16,0-1-9 0,-1-1-37 0,-3 0 12 15,3-4-33-15,-1 2-15 0,1-7-29 0,3 1-49 16,0-3-31-16,7-7-252 0,-12 7 166 0</inkml:trace>
  <inkml:trace contextRef="#ctx0" brushRef="#br0" timeOffset="28653.06">10096 7662 290 0,'0'0'497'0,"10"-5"-205"0,-10 5-39 15,0 0-83-15,0 0-8 0,0 0-74 0,13 4 22 16,-13-4-57-16,4 10 24 0,-4-10-47 0,6 15 26 16,-6-15-45-16,6 20 33 0,-3-8-11 0,2-3-4 15,0 5-18-15,3-3 8 0,-2 2 3 16,2-3-11-16,0 1 3 0,-1-4-14 0,1 1 6 15,-1-1-1-15,-7-7 1 0,18 8-3 0,-18-8 3 16,20 0-4-16,-20 0-2 0,21-8-16 16,-8 2-32-16,0-3 51 0,0-3-38 0,-1-2 42 15,-1-4-48-15,-5 1 45 0,2-3-32 0,-1 0 5 16,-4 0 6-16,-2 1 3 0,0 2 5 0,-1 4 3 16,-1-2-7-16,0 3 5 0,-2 1 12 0,-2 2-6 15,5 9 5-15,-10-11 8 0,10 11-11 0,0 0 2 16,-17 0-1-16,17 0 2 0,-19 11 31 0,8 0-41 15,-1 4 35-15,1 0-51 0,0 4 38 0,1-1-26 16,3 2 35-16,0 1-38 0,3-1 33 0,2-3-1 16,-2 0-7-16,4-2-5 0,4-1-4 0,-2-2-24 15,3 0-34-15,2-3-15 0,-1-1-32 16,2-3-38-16,-8-5-29 0,24 4-27 16,-24-4-226-16,28-6 172 0</inkml:trace>
  <inkml:trace contextRef="#ctx0" brushRef="#br0" timeOffset="30496.07">10525 7595 361 0,'6'-13'348'0,"1"1"-81"16,-2 2-49-16,0 0-39 0,-5 10-45 0,8-10-34 16,-8 10-33-16,0 0-12 0,6-9 1 0,-6 9-14 15,0 0-6-15,0 0-9 0,3 12-6 0,-3-12-3 16,0 18-3-16,-2-4 27 0,2-2-40 0,-1 3 30 16,1 1-36-16,0 2 5 0,0-3-16 0,0 1 43 15,0-1-38-15,0-1 36 0,0 0-39 0,3-2 32 16,-2-1-36-16,-1-11 39 0,1 19-5 15,-1-19 9-15,4 14-12 0,-4-14-2 16,5 8-42-16,-5-8 49 0,0 0-34 0,0 0 35 16,26-5-37-16,-26 5 30 0,20-8-29 0,-8 0 37 15,-1 1-38-15,2 0 37 0,-3 0-38 0,3 0 38 16,-3 0-39-16,0 0 26 0,-10 7-33 0,17-8 47 16,-17 8-41-16,15-3 41 0,-15 3-37 0,0 0 33 15,18 0-34-15,-18 0 45 0,12 7-48 0,-12-7 34 16,11 11-32-16,-11-11 33 0,9 14-30 0,-2-6 20 15,0-1 11-15,-2 1-7 0,2-2-1 0,-1 1-8 16,4 0-17-16,-1-1-20 0,-9-6-14 16,19 6-22-16,-19-6-24 0,22 2-20 0,-22-2 2 15,32-6-16-15,-15 1 26 0,1 0 11 0,2-7 18 16,-1 3 12-16,-1-3 21 0,1-3 10 0,0-3 27 16,-2-3 16-16,1 2 13 0,-8-1 13 0,2 1 11 15,-2-2 15-15,-4 0 20 0,1 2 9 16,-5 2-3-16,1 3-2 0,-2 2-9 0,-2 4-12 15,1 8-7-15,-4-17-10 0,4 17 2 0,-9-9-13 16,9 9 30-16,0 0-46 0,-24 0 39 0,12 9-54 16,-2 0 36-16,-1 7-56 0,1 0 51 0,0 1-40 15,-2 5 32-15,5-2-41 0,1 1 46 0,-1-1-16 16,5 0-1-16,1 1-5 0,1-4-3 16,3-1-1-16,-1-3-31 0,4 0 23 0,-1-1 11 15,4-3-3-15,-1 1-2 0,-4-10-2 0,10 11-6 16,-10-11-10-16,18 1-2 0,-18-1-15 0,22-5-37 15,-9-2 13-15,3-6-20 0,-2 0 14 0,2-5-15 16,0-3 13-16,2-5 17 0,-4-3 10 0,0-1 0 16,-1-5-4-16,0-1 9 0,-3-4-2 0,2-3 5 15,-2 1 6-15,-1-1 11 0,-3 1 24 0,3 1 8 16,-1 2 42-16,-2 3-11 0,-3 7 57 16,-1 4-46-16,1 2 40 0,-2 4-42 15,-1 5 33-15,0 0-53 0,0 0 31 0,0 14-36 16,0-17 20-16,0 17-40 0,1-15 23 0,-1 15-37 15,0 0 27-15,-2-9-31 0,2 9 19 0,0 0 4 16,-5 14-4-16,2-2-6 0,-1 5 0 0,2 6-33 16,-2 2 33-16,0 7-30 0,0 7 41 0,2-1-44 15,-2 3 27-15,0 2 29 0,1 2-33 0,1-1-33 16,-1 2 31-16,1-2-25 0,-1-2 23 0,3-1-18 16,0-4-31-16,0-7-27 0,3-3-15 0,-1-2-19 15,1-3-16-15,1-5-1 0,1-5 0 0,0-4-8 16,4-2 1-16,-9-6-17 0,15 6 38 0,-15-6 32 15,21-3 41-15,-21 3 54 0,19-11 44 0,-9 5 40 16,-2 0 4-16,-2-2 19 16,1 1-18-16,0 0 25 0,-7 7-33 0,8-13 29 15,-8 13-33-15,6-9 23 0,-6 9-41 0,4-8 9 16,-4 8-39-16,0 0 15 0,9-8-37 0,-9 8 20 16,0 0-36-16,0 0 19 0,0 0-20 0,0 0 23 15,0 0-39-15,0 0 28 0,0 0-24 0,14 5 28 16,-14-5-1-16,0 0-7 0,8 8-2 0,-8-8-2 15,6 10 0-15,-6-10-3 0,9 6 0 0,-9-6-8 16,0 0 2-16,13 8 5 0,-13-8-2 0,0 0-1 16,0 0-5-16,23-5-2 0,-23 5 1 0,14-9-28 15,-7 2 34-15,1-4-34 0,1 2 40 0,-2-5-34 16,0 2 21-16,-2-3-16 0,0-2 39 16,1 1-43-16,-4 1 37 0,2 0-26 0,-1 3 35 15,-1 1-36-15,-2 11 36 0,1-15-37 0,-1 15 36 16,-5-13-34-16,5 13 34 0,0 0-33 15,0 0 26-15,-23 7-27 0,12 3 35 0,-2 4-35 16,-1 1 34-16,1 2-30 0,1 1 29 0,1 1-36 16,1 2 35-16,1-4-2 0,1 4-3 0,3-2-4 15,3-4-2-15,0 0-12 0,4-2 5 0,0-2-21 16,5-1-25-16,1-2-36 0,3-1-50 0,-11-7-40 16,29 2-8-16,-6-4-21 0,1-6 20 0,2-2-5 15,5-4 33-15,-3 2 40 0,1-5 48 0,-3-3 50 16,-1 1 49-16,-3 0 46 0,-3-1 25 15,-5 5 19-15,-1 0 44 0,0-1-33 0,-6 5 38 16,0 1-51-16,-1 0 27 0,-6 10-51 0,9-13 13 16,-9 13-49-16,4-11 5 0,-4 11-33 0,0 0 12 15,0 0-34-15,0 0 31 0,0 0-37 0,0 0 27 16,-5 12-35-16,0-5 30 0,2 4-35 0,-2 0 31 16,1 3-6-16,-1 3 5 0,1-2-18 15,-1 2 0-15,0-3 3 0,1 1-6 0,2-2-1 16,-1-2 8-16,1 1-3 0,2-12 0 0,-4 17 0 15,4-17-1-15,-3 13 1 0,3-13 2 0,0 0-2 16,-1 9 5-16,1-9-12 0,0 0-1 16,0 0 7-16,10-5-7 0,-1-2 1 0,0 0 5 15,1-3 0-15,2-2 7 0,3-1-9 0,-1 1 0 16,0 0-24-16,-1 3 28 0,0 2-26 0,-4 1 26 16,-9 6-22-16,19-10 19 0,-19 10-21 0,13-4 25 15,-13 4-23-15,0 0 34 0,19 0-34 0,-19 0 36 16,9 5-7-16,-9-5-10 0,9 10 8 0,-9-10-4 15,6 15 0-15,-6-15 1 0,6 15-9 0,-6-15-4 16,7 16-20-16,-7-16 2 0,6 16-10 0,-6-16-19 16,9 11-24-16,-9-11-30 0,17 7-27 15,-17-7-10-15,24 0 6 0,-9-2-16 0,7-5 26 16,0-1 25-16,-2-2 8 0,7-5 18 16,-4 1 32-16,0-5 29 0,-2-3 19 0,-1 1 29 15,-1-4 19-15,-2 0 17 0,-1-3 13 0,-1 2 9 16,-3 1 7-16,-3 5 42 0,0 2-23 0,-4 3 31 15,0 5-40-15,-2-2 10 0,-3 12-26 0,2-14-1 16,-2 14-37-16,0 0 7 0,-3-11-24 0,3 11 4 16,0 0-21-16,-18 8 11 0,7 1-18 0,-2 5 10 15,0 2-18-15,-1 3 16 0,-2 3-14 0,0 3-2 16,3 0 10-16,-1 3-12 0,1-3 9 0,5-3-3 16,0 2-4-16,1-4-8 0,5 2-11 15,-1-6-16-15,3-3-7 0,0-1-9 0,3-2-24 0,2-2 12 16,3-2-11-16,-8-6 16 0,25 3-15 15,-7-4-48-15,6-5 31 0,0-2 3 0,2-1 28 16,2-6 4-16,-2-2 17 0,-2-2 0 0,0-3 6 16,-1 2 7-16,-2-3-3 0,-1-2 22 15,-1 4 13-15,-5-2 42 0,-1 9-12 0,0-2 60 16,-4 5-42-16,-3 2 38 0,2 1-51 0,-8 8 27 16,9-9-28-16,-9 9 13 0,0 0-47 0,0 0 19 15,0 0-23-15,6 7 22 0,-6-7-18 0,-4 17 14 16,2-5-36-16,-2 5 34 0,-1-3-37 0,-2 6 38 15,1 2-41-15,1-2 38 0,-2 1-5 0,2-1-5 16,-2 1-21-16,3-7-19 0,0 1-14 16,0-2-34-16,4-2-77 0,0-11-40 0,-4 15-89 15,4-15-207-15,0 0 54 0</inkml:trace>
  <inkml:trace contextRef="#ctx0" brushRef="#br0" timeOffset="30659.06">12540 7340 574 0,'0'-15'433'0,"-2"5"-117"0,0-2-68 16,2 12-61-16,-4-16-31 0,4 16-41 0,-3-13-23 16,3 13-55-16,-8-9 27 0,8 9-58 0,0 0 14 15,0 0-48-15,0 0-22 0,-9 7-64 0,9-7-69 16,-1 11-39-16,1-11-263 0,2 16 65 16</inkml:trace>
  <inkml:trace contextRef="#ctx0" brushRef="#br0" timeOffset="31327.07">12536 7554 23 0,'2'11'399'0,"-2"-11"-130"16,2 18-81-16,-2-18-24 0,4 16-31 0,-4-16-10 16,5 12-23-16,-5-12 5 0,8 14-34 0,-8-14 13 15,9 11-35-15,-9-11 13 0,10 9-36 0,-10-9 18 16,15 7-32-16,-3-2 22 16,-12-5-30-16,27 3 24 0,-27-3-34 0,33 0 9 0,-14-2-32 15,2-3 4-15,0 2-24 0,0-4-4 16,-3-3-3-16,-1 2 4 0,0-6 19 0,-3 2-6 15,1-2 15-15,-2-3 12 0,-4 2 16 0,2-2 17 16,-3 5 15-16,-1-1 16 0,-2 2 15 0,-3 1 34 16,-2 10-49-16,7-12 31 0,-7 12-50 0,-4-11 22 15,4 11-35-15,0 0 25 0,0 0-42 0,-17 1 41 16,17-1-45-16,-19 10 36 0,8-1-44 0,0 1 33 16,0 1-34-16,1 3 36 0,1-3-42 0,1 4 38 15,2-3-56-15,0 0 28 0,5-1-36 0,-1 1 18 16,2-12-43-16,1 16 0 0,-1-16-41 0,8 17 28 15,-2-12 18-15,7 2 13 0,2-4 10 0,3-1-2 16,0 0-2-16,4-4 0 16,3 0 0-16,-1-1-15 0,1-5-18 0,-1 1-9 15,-1-1-5-15,5-3 6 0,-2-3-55 0,-1 1 96 16,-2-1-54-16,3-1 109 0,-3 1 22 0,1 0 20 16,-6 0 26-16,1 5 20 0,0-1 8 0,-6-1-2 15,1 6-6-15,-5-1 4 0,0 0-43 0,-9 6 9 16,15-7-33-16,-15 7 15 0,0 0-46 0,18-2 15 15,-18 2 22-15,0 0-31 0,19 1 27 0,-19-1-31 16,13 7 20-16,-13-7-28 0,16 10 29 0,-9-5-27 16,0 3 25-16,0-1-32 0,1 2 31 0,-2-1-32 15,1 0 28-15,-1 1-43 0,-1-1 45 0,-5-8-31 16,4 17 30-16,-4-17-34 0,-1 13 34 16,1-13-32-16,-10 15 33 0,1-7-38 0,-3-1 33 15,-2 0-32-15,1-4 23 0,1 1-33 16,12-4 41-16,-26 2-37 0,26-2 20 0,-24-1-36 15,24 1 18-15,-21-10-20 0,15 4 23 0,-2-3-14 16,3 1 8-16,0-4 10 0,1 3 19 0,4 9 56 16,-5-17-35-16,5 17 59 0,-5-9-47 0,5 9 34 15,-3-10-42-15,3 10 27 0,0 0-49 0,-7-9 36 16,7 9-42-16,0 0 39 0,-9 7-44 16,9-7 35-16,-12 14-38 0,2-1 25 0,0 3-27 15,-2 1 31-15,-6 5-10 0,3 1 3 0,-3 0-6 16,-1 1-4-16,0 1-4 0,-2 1-29 0,0 1-79 15,-1 1-76-15,-4-1-70 0,1 0-317 0,-2-1-82 16</inkml:trace>
  <inkml:trace contextRef="#ctx0" brushRef="#br0" timeOffset="32403.07">3145 9440 154 0,'4'-9'452'0,"0"-4"-164"0,-1 4-50 0,-3 9-56 16,4-17-5-16,-4 17-56 0,2-12 21 0,-2 12-63 16,4-12 37-16,-4 12-67 0,0 0 27 0,1-10-52 15,-1 10 31-15,0 0-46 0,0 0 37 0,0 0-44 16,-7 17 36-16,0-3-18 0,1 3-13 15,-3 2-12-15,0 4 33 0,0 3-35 0,-1 1 31 16,2-3-38-16,0 0 38 0,2-4-40 0,1 4 1 16,-1-7 5-16,3 1 1 0,-1-3 3 0,2 0-1 15,-1-2-3-15,3-2 8 0,0-11-7 16,-1 17 9-16,1-17-1 0,0 15 1 0,0-15-1 16,1 12 1-16,-1-12 1 0,5 9-1 0,-5-9 0 15,7 8 0-15,-7-8-4 0,11 5 6 0,-11-5-18 16,0 0 12-16,18 5 2 0,-18-5 31 0,18 2-50 15,-18-2 27-15,19-3-43 0,-19 3 21 0,22-4-31 16,-22 4 1-16,23-8 2 0,-10 3-6 0,-1-2 18 16,1 2 5-16,0-4 2 0,-3 1 8 0,2-1 0 15,-1-3 8-15,-2 3 10 0,0-2 34 0,1 2-22 16,-3 1 49-16,-1-1-30 0,-1 2 47 16,-5 7-38-16,10-10 47 0,-10 10-36 15,5-10 28-15,-5 10-32 0,0 0 10 0,8-10-36 0,-8 10 19 16,0 0-33-16,0 0 21 0,0 0-23 15,0 0 16-15,0 0-25 0,0 17 15 0,-4-4-17 16,2 3 20-16,-5 4-29 0,1 1 23 0,1 1-17 16,1 2 23-16,-1 1-25 0,1 0 22 0,0 1-24 15,0-2 21-15,3 2-39 0,-3-2 14 0,3-4-72 16,1-1 6-16,0-4-54 0,0-3-38 0,3 2-39 16,-3-14 8-16,2 16-281 0,-2-16 62 0</inkml:trace>
  <inkml:trace contextRef="#ctx0" brushRef="#br0" timeOffset="32886.07">3175 9233 432 0,'-15'-14'328'16,"-1"3"-106"-16,-3 3-36 0,3 0-35 0,-1 2-30 15,-1 4-28-15,1 2-14 0,-2 0-6 0,0 2-9 16,-4 4-6-16,3 3-11 0,-7 5-2 0,0 4-8 15,3 2-11-15,-2 5 29 0,2 5-34 0,-4 8 39 16,0 5-45-16,3 1 37 0,6 5-47 0,3 4 2 16,3 1 4-16,1 0-9 0,7-5-5 0,4-1 6 15,2 3 0-15,3 7-6 0,5 0 37 0,4-2-32 16,2-5 33-16,4 0 2 0,4-3-9 16,3-4 0-16,2-3-34 0,1-3 39 0,4-6-39 15,-2-6 35-15,1-3-6 0,1-4 6 16,3-4-24-16,1-2 2 0,3-5 5 0,1-6-6 15,2-2-4-15,3-7 5 0,9-5-3 0,0-3-1 16,0-7 2-16,0-2-1 0,-3-2 0 0,-2-3-31 16,0-4 36-16,-5-2-30 0,-3-4 35 0,-4-2-15 15,-2-2 37-15,-4-3 25 0,-4 0 31 0,0-7 2 16,-5-1-1-16,-4-1 20 0,-2 1-5 0,-3-1 9 16,-4 2-7-16,-6 7 19 0,-1 2 17 15,-5 1-36-15,-3-1-7 0,-1 3-21 0,-7 0-3 16,-2 3-17-16,-7-4-14 0,-4 4-6 0,1 6-13 15,-7 0-2-15,-4 3-7 0,3 7-7 0,-3 1-2 16,-2 5-6-16,-3 3-9 0,-1 1-19 0,-3 3-37 16,2 5-65-16,-5 3-81 0,5 2-24 0,-2 3-40 15,-1 4-19-15,3 0-60 0,-2 1-104 0,4 2-191 16,-1 0-176-16</inkml:trace>
  <inkml:trace contextRef="#ctx0" brushRef="#br0" timeOffset="35013.08">5306 9451 154 0,'0'-11'392'16,"-1"2"-135"-16,0-3-64 0,-2 2-40 0,-2 0-11 16,1 1-15-16,1 1-27 0,-4-2-7 0,1 2-11 15,-1 0-8-15,-2 2-13 0,2-1-4 0,7 7-17 16,-19-7-2-16,19 7-10 0,-21 0-5 0,7 5 20 15,1 2-35-15,-6 2 29 0,1 2-45 0,-4 10 34 16,1 1-4-16,-1 4-27 0,3 4 35 0,-2 3-32 16,3 2 32-16,2 3-38 0,2-1 3 15,0 4-3-15,5-1-3 0,1 0-5 0,3-2 18 0,4 0-6 16,2-1 53-16,5-5-58 0,5 2 31 16,2-3-34-16,3-4 23 0,7-3-51 0,0-2 40 15,5-5-40-15,3-5-12 0,6-4-39 16,-1-4-10-16,2-7 1 0,2-3 5 0,-1-5 9 15,0-3 12-15,4-8-87 0,-1-1 132 0,-10-2-85 16,-1 2 124-16,-6-2-83 0,-3 0 129 16,-3 0 18-16,-5 2-10 0,-5 1 23 0,-2 3-6 0,-5 2-4 15,-2 2-5-15,0 1-3 0,-5 2-7 16,1-3 0-16,-2 4-9 0,-3 0-10 0,1 2-5 0,0 4-10 16,8 5 0-16,-19-8-18 0,19 8 8 0,-21 1-9 15,9 3-4-15,-4 6 5 0,2 2 5 0,1 3-11 16,-1 3-1-16,1 7 1 0,0 0-2 15,4 1 0-15,-1 1-2 0,2-1-8 0,3-2 3 16,3 1 10-16,-1-1-7 0,3-5 8 0,3 0 23 16,1 1-36-16,1-5 36 0,2-1-42 0,2-3 39 15,0-3-38-15,4-2 34 0,-13-6-37 16,23 2 28-16,-6-4-33 0,0-4 8 0,1-3 3 16,0-5 7-16,0-1-2 0,-4-2 2 0,0 0 1 15,0-2-1-15,-5-3 2 0,-1 2-3 0,-3-1 3 16,0 1-8-16,-2 3 1 0,-3 1 9 0,0 4-6 15,-3-1 0-15,-2 4 4 0,1-1-2 0,4 10-3 16,-14-9-7-16,14 9-7 0,-19 0-11 16,19 0-18-16,-24 9-21 0,11 0-23 0,0-1-108 15,3 1 92-15,1 2-103 0,2-4 64 0,7-7-48 16,-6 16-94-16,6-16 84 0</inkml:trace>
  <inkml:trace contextRef="#ctx0" brushRef="#br0" timeOffset="35863.07">5724 9785 309 0,'13'-9'310'0,"-5"2"-88"0,-8 7-58 0,16-9-39 16,-16 9-20-16,11-8-20 0,-11 8-16 0,0 0-9 15,0 0-14-15,16 3-8 0,-16-3-11 16,5 12-6-16,-1-3 7 0,-1 4-8 0,-1-1-5 16,-2 1-7-16,3-1-9 0,-2 3 12 0,-1-1-2 15,3-1-1-15,-3 1-3 0,1-3-1 0,-1 1 1 16,0-12-12-16,1 19 2 0,-1-19 10 0,4 13 2 15,-4-13-2-15,1 11-3 0,-1-11-4 0,0 0 8 16,0 0-1-16,0 0 0 0,19 0-2 0,-19 0 1 16,17-14 0-16,-8 6-10 0,3-3 12 0,-1 1 2 15,0-2 15-15,1 1-11 0,-2 0-5 0,-1 1 7 16,4 1-8-16,-4 1 12 0,-1-1-15 16,-8 9 1-16,15-9 8 0,-15 9-13 0,14-8-8 15,-14 8 7-15,15-3 3 0,-15 3 2 0,0 0-5 16,22 0 2-16,-22 0 2 0,19 3 1 15,-19-3-1-15,23 5 9 0,-23-5-10 0,26 7-3 16,-26-7-8-16,28 3 13 0,-28-3-1 0,28 0 0 16,-28 0-1-16,34-1-7 0,-17-5 5 0,5-1-2 15,-4 2-5-15,2-8-2 0,-1 3-3 0,-1-4-1 16,-1-1-8-16,-2-4 4 0,2-3 11 0,-6 2 3 16,1 1-2-16,-5-5-3 0,0 1 15 0,-3-2-10 15,-3 3 32-15,-1 1-21 0,0 3 27 0,-1 1-4 16,-2 0 38-16,-1 3-49 0,-1 4 35 15,1 1-27-15,-1 1 26 0,5 8-43 0,-14-5 24 0,14 5-34 16,-15 5 37-16,5 2-40 0,1 4 35 16,-3 5-36-16,3 3 2 0,0 5 2 0,3 7-8 15,-1 3 1-15,2 3 12 0,3 2-6 16,2 4 4-16,0 4-2 0,1 1-1 0,4-2-1 16,-1 14 31-16,1-2-38 0,0 0 38 0,3 1-37 15,-1-2 36-15,1 1-47 0,1-1 34 0,-1-1-26 16,1-3 34-16,-2-6-36 0,1-3 33 0,0-3-38 15,1 0 35-15,-3-5-39 0,-1-1 32 0,-1-4-36 16,0-5 30-16,-3-1-38 0,-1-8 12 0,-1 3-32 16,0-4 33-16,-3-2-23 0,-3-2 20 0,0-1-19 15,-3-3 20-15,-2-2-6 0,12-6 20 0,-26 0-10 16,11-4 2-16,-3-4 5 0,-2-4 3 16,-1-6-8-16,0-5 12 0,0-4-6 0,4-3 9 15,1-3 1-15,3-2-3 0,0 0 22 0,6-4-16 16,-1 3 17-16,4-1-21 0,4 1 16 0,3 2-15 15,3 0 20-15,2 3-33 0,4-2 33 16,4 5-24-16,2-3 0 0,1 3 3 0,3 0-3 16,2 2 3-16,0 1-1 0,2 1-1 0,-2 3-3 15,2 1-6-15,-2 1-2 0,0 2-1 0,-1 0-10 16,-5 7 13-16,0-2 2 0,-4 3-36 0,0 1 47 16,-5 4-6-16,-9 4 5 0,18-7-1 0,-18 7 12 15,0 0-14-15,0 0 1 0,19 0-30 0,-19 0 24 16,7 8 5-16,-7-8 10 0,3 10 0 15,-3-10-5-15,3 15-1 0,-3-15-17 0,1 16-32 16,-1-16-39-16,0 16-37 0,0-16-35 0,0 12-218 16,0-12 215-16</inkml:trace>
  <inkml:trace contextRef="#ctx0" brushRef="#br0" timeOffset="36029.07">6620 9735 406 0,'0'-16'335'0,"-1"4"-108"0,-2-1-23 0,2 1-61 16,-3 3-6-16,4 9-59 0,-5-15-2 16,5 15-32-16,-6-8 9 0,6 8-31 0,0 0-9 15,0 0-16-15,0 0-4 0,-9 6-61 0,9-6-30 16,0 16-33-16,2-5-94 0,-1 3 54 0,3 3-130 16,2 0 84-16</inkml:trace>
  <inkml:trace contextRef="#ctx0" brushRef="#br0" timeOffset="36565.07">6819 9878 297 0,'0'0'128'0,"14"-7"84"0,-14 7-154 0,14-9 120 0,-14 9-39 15,13-11-5-15,-13 11-20 0,8-9 0 0,-8 9-13 16,5-9-21-16,-5 9-15 0,0 0-13 16,4-10-22-16,-4 10 6 0,0 0-9 0,0 0-5 15,0 0-2-15,-17 4 2 0,17-4-12 0,-14 12-2 16,7-7-1-16,-1 4-2 0,0 0-2 0,4 0-1 15,-3 1 2-15,3-1-14 0,4-9 13 0,-5 17-2 16,5-17 0-16,1 12 2 0,-1-12-5 0,5 11 4 16,-5-11-2-16,13 5 3 0,-13-5-2 0,17 4-10 15,-17-4 12-15,21-2-10 0,-21 2-1 0,27-2 13 16,-27 2-1-16,24 0 0 0,-24 0-7 0,27 4 3 16,-12-1 4-16,1 3-1 0,-1 2 0 0,3 1 0 15,-4 3-1-15,1 3 2 0,-2 3-16 16,4 5 22-16,-6 2 13 0,2 2-38 15,-1 3 20-15,-3 4-11 0,0 0 27 0,-2 5-24 16,-1 0 20-16,0 2-21 0,-1 3-2 0,-1-1 4 16,-3 3-19-16,0 2 12 0,-2 0 20 0,0-3-12 15,-2 0 21-15,1-6-27 0,-2 2 20 0,-3-3-19 16,2-6 31-16,-1-7-35 0,-1-3 25 0,1 2-22 16,0-6 34-16,-2-2-26 0,-1-2 44 0,0-5-12 15,0 1 26-15,-1-5-34 0,10-5 36 0,-23 5-44 16,23-5 35-16,-33-2-41 0,12-6 37 0,-1-2-42 15,-3-6 34-15,1-3-41 0,2-6 22 0,0-4-28 16,-2-3 34-16,2-11-44 0,4-3 39 16,2-4-38-16,4-4 30 0,3 11-4 0,3-5-9 15,5 3 5-15,1-3-5 0,1 4-47 0,5 1 32 16,2 2-59-16,1 3-3 0,2 1-7 16,2 3-10-16,1 2-20 0,4 1-17 0,0 4-101 15,1 3 88-15,2-1-92 0,0 1-106 0,1 0 250 16</inkml:trace>
  <inkml:trace contextRef="#ctx0" brushRef="#br0" timeOffset="36881.07">7224 9717 416 0,'0'0'293'0,"0"0"-74"0,0 0-52 16,0 0-29-16,0 0-17 0,0 0-15 16,0 0-25-16,0 0-23 0,-5 15-11 0,3-4 3 15,-1 4-9-15,-2 5-8 0,1 3-6 0,2 1-7 16,-2 0 10-16,3 2-19 0,-2-1-3 0,3-1-2 15,-1 1-2-15,2-6 1 0,-1-2-13 16,4 1 29-16,-3-3-22 0,3 0 25 0,1-4-28 16,0 0 25-16,0-4-20 0,-5-7 27 0,13 10-28 15,-13-10 35-15,18-3-22 0,-8-1 30 0,5-8-45 16,1-1 14-16,-1-3-2 0,2-6 0 16,1-3 6-16,-3-1-6 0,2-1 2 0,-3-3-1 0,0 2 32 15,-4-3-41-15,3 4 35 0,-7 4-43 0,-1 3 36 16,0-2-48-16,-2 5 45 0,-2 5-55 15,-2 3 43-15,1 9-36 0,-4-16 22 0,4 16-50 16,-9-11-3-16,9 11-40 0,0 0-26 0,-16-3-28 16,16 3-20-16,0 0-86 0,-13 5-144 0,13-5 198 15</inkml:trace>
  <inkml:trace contextRef="#ctx0" brushRef="#br0" timeOffset="37468.08">7506 9661 203 0,'15'-4'333'0,"-15"4"-108"0,0 0-53 15,18-1-31-15,-18 1-28 0,0 0-4 0,19 4-13 16,-19-4-15-16,13 8-19 0,-4-1-14 16,-3 1-4-16,3 3-4 0,-1 4-6 0,-1 1-6 15,2 2-7-15,-2-1-2 0,-1 5-6 0,3-3-13 16,-4 2 13-16,0-1-6 0,-1-3 11 0,-1-2-16 16,-1-3-2-16,1 0 4 0,-2-2-1 0,-1-10 15 15,5 18 24-15,-5-18 10 0,3 11 43 0,-3-11 25 16,0 0-44-16,0 0 11 0,0 0-42 0,0 0 17 15,0 0-18-15,0 0 17 0,0 0-35 0,-11-13 11 16,10 3-21-16,-1-2 9 0,-1 0-20 0,3-2 12 16,-1-1-18-16,2 1 10 0,-1 0-20 15,3-1 6-15,-1-2-41 0,2 5 24 0,2-3-55 16,1 3 20-16,-1 1-45 0,1 3-4 16,0-2-3-16,1 3-1 0,0 0 1 0,-8 7 3 15,16-9 4-15,-16 9 6 0,14-7 13 0,-14 7 11 16,18-4 10-16,-18 4-94 0,15-2 138 0,-15 2-90 15,0 0 126-15,22 2-97 0,-22-2 131 0,16 3 1 16,-16-3-1-16,13 7-4 0,-13-7 19 0,15 10-15 16,-8-3-8-16,1 2-5 0,0-1-11 0,-1 2-2 15,2 2-4-15,-1-1-4 0,0-1-4 0,-2 3-1 16,4-4-2-16,-2 1-28 0,-2-2 25 0,2-1 3 16,1 2-12-16,-2-4 28 0,-7-5-10 0,18 9-3 15,-18-9 7-15,16 3-4 0,-16-3-2 0,17-3-1 16,-6-2-4-16,0-2-1 0,2-2-13 15,-4-1 6-15,3-4 7 0,-1-1-2 16,-2-1-2-16,0-4-5 0,-3 3 0 0,-1-3 3 16,-1-2-1-16,-1 3 14 0,-2 2-13 0,-1 2 39 15,0 0-16-15,-1 4 17 0,-2-1-35 0,-1 3 38 16,4 9-37-16,-11-10 45 0,11 10-38 0,0 0 33 16,-26 5-38-16,14 4 33 0,-3 3-41 0,2 3 0 15,0 2 0-15,-1 3-1 0,1 3-9 0,4 0 3 16,0 0 6-16,3-3-4 0,2 4 5 0,1-2-3 15,3-3-8-15,4 0-6 0,1 1-35 0,2-3-60 16,1-5-101-16,0-3-297 0,5-1 25 16</inkml:trace>
  <inkml:trace contextRef="#ctx0" brushRef="#br0" timeOffset="38103.07">9032 9506 508 0,'0'-25'358'0,"0"4"-53"0,-2 4-79 0,2-1-26 15,-1 3-79-15,-2 4-16 0,3 1-11 0,0 10 7 16,-5-16-59-16,5 16-2 0,0 0 18 0,-13-5-39 16,13 5 22-16,-15 15-48 0,7 1 34 15,-2 3-28-15,-4 11 34 0,1 2-40 0,2 3 35 16,-1 1-26-16,2 3-15 0,1-2-4 0,0 1-11 15,5-4-20-15,-1-2-22 0,1-6-27 0,3-5-16 16,1-1-31-16,0-8-89 0,1-3 75 0,-1-9-249 16,0 13 188-16</inkml:trace>
  <inkml:trace contextRef="#ctx0" brushRef="#br0" timeOffset="38448.07">8699 9275 40 0,'-14'-22'477'0,"4"4"-159"0,-3 4-100 15,4 0-29-15,0 1-36 0,3 5-33 0,-2-1-25 16,4 1-22-16,4 8-8 0,-6-12-24 16,6 12-8-16,0-11 2 0,0 11-8 0,14-13-3 15,0 8-6-15,6 1 0 0,5-1-4 0,3 3-3 16,4 2-2-16,7 1-2 0,2 5-2 0,0-2-9 16,1 5-2-16,-1 2 12 0,-2 1-6 0,0 4 1 15,-3 2 1-15,-3 3 7 0,-5-1 16 0,0 5-32 16,-7 0 27-16,-3 2-33 0,-3 2 34 15,-6-1-33-15,-5 0 34 0,-4 0-44 0,-3 4 46 16,-5 2-30-16,-3 0 7 0,-2 1 13 0,-3 2 10 16,-2-3 1-16,-8 6 3 0,-2-1-4 0,0-2-2 15,-1-2-2-15,-2-2-3 0,-1 1-3 0,4-7-7 16,-4 5 8-16,4-5-14 0,0-1-1 0,2 0 38 16,-1-1-40-16,5-2 30 0,2 0-38 0,2-1 28 15,7-4-71-15,0-1 31 0,4-2-69 0,3-3-24 16,4 1-42-16,4-2-64 0,1-2-3 15,1-3-210-15,-6-6 163 0</inkml:trace>
  <inkml:trace contextRef="#ctx0" brushRef="#br0" timeOffset="38855.07">9494 9718 347 0,'9'-16'354'0,"-3"4"-111"0,-2 2-58 16,-4 10-40-16,1-16-25 0,-1 16-23 0,-5-11-19 15,5 11 3-15,-9-10-26 0,9 10 15 0,-19-1-42 16,19 1-5-16,-28 6-6 0,10 2 1 0,-1 1-5 16,0 2 0-16,-7 5-3 0,3 3-2 0,0 1-1 15,3 1-11-15,-1 1 16 0,3 2-8 16,4-3 0-16,-1 2-1 0,5-4 1 16,1 1-4-16,1-4 1 0,3-1-1 0,1-3 0 15,4-2 0-15,0-10-7 0,1 17-1 0,-1-17 12 16,10 13 29-16,-10-13-36 0,17 4 1 0,-17-4-2 15,30-8-1-15,-10-1 2 0,1 0-6 0,4-7-2 16,1-3 2-16,-1-2 1 0,1-1-10 0,-1-2 3 16,-3-1 14-16,0-1 3 0,-2-1-2 0,-2 4 2 15,-3 0 14-15,-3 4 35 0,-3 4-16 0,0 1 43 16,-1 3-50-16,-5 4 31 0,-3 7-55 0,7-11 30 16,-7 11-29-16,0 0 32 0,0 0-46 0,-4 9 45 15,-1 4-44-15,-3 6 1 0,-1 2 3 0,-1 6-21 16,1 2 25-16,1 0 0 0,-2 0 0 15,5-2-17-15,1-2-5 0,4 1-11 16,0-7-21-16,0 0-40 0,7 0-36 0,-2-5-31 16,2-6-69-16,1-2-206 0,-8-6 155 0</inkml:trace>
  <inkml:trace contextRef="#ctx0" brushRef="#br0" timeOffset="39567.07">9951 9308 3 0,'4'-15'570'0,"-3"0"-200"15,-1 15-106-15,-1-17-52 0,1 17-59 0,0 0-33 16,0 0-33-16,-14-2-15 0,8 7 24 16,-3 6-58-16,-3 7 31 0,-1-1-49 0,-1 9 29 15,-1 6-3-15,2-1-45 0,-3 6 40 0,-2 11-44 16,0 0 32-16,0 1-41 0,1 1-9 16,6-10 1-16,-3 0-28 0,3-3-7 0,0-1-11 15,5-5-13-15,-2-7 0 0,4-4 6 0,-1-4 16 16,1-5 13-16,2-3 10 0,2-8 5 0,-3 11 7 15,3-11 0-15,0 0 13 0,0 0 11 0,0 0 7 16,-5-15 5-16,5 15-7 0,0-17 24 0,3 3 5 16,-1 2 4-16,2-3-4 0,1 1-5 0,-1-3-6 15,1 5-29-15,0-1 15 0,0 3 8 16,2 1-5-16,0 0-2 0,1 1-5 0,0 1 0 16,2 0 1-16,-10 7-1 0,19-8-2 0,-19 8-3 15,26-4-1-15,-26 4-1 0,25-5-14 0,-25 5 11 16,28-3 7-16,-11 2-16 0,1-3 0 0,-3 2-4 15,3-3 19-15,2 0-13 0,0-2 15 0,-3 1-16 16,3-2 18-16,-5 0-17 0,1-1 19 0,-4 0-26 16,1 1 24-16,0-2-14 0,-4 0 21 15,0-2-25-15,-1 0 20 0,0 0-14 0,-3 1 15 16,-1 0-16-16,0-1 15 0,-1 1-2 0,-1 1 30 16,-2 10-37-16,-2-16 42 0,2 16-37 0,-3-14 34 15,3 14-43-15,-5-7 24 0,5 7 2 0,0 0 2 16,-19 0 5-16,7 6-40 0,1 5 48 15,-3 1-37-15,-2 5 30 0,-2 3-56 0,3 4 48 16,-2 1-27-16,3 1-3 0,0 3 4 0,3-3 4 16,0 1-3-16,4-5 2 0,2-2 0 0,1-4 1 15,4-1-2-15,0-4 5 0,3 2-4 0,0-5 0 16,-3-8-11-16,16 9 8 0,-16-9-10 0,22-1-7 16,-6-3-1-16,3-7-1 0,-1-2 2 0,5-4 1 15,-1-3 4-15,-3-2 17 0,0-1-13 0,0 0 25 16,-3-2-35-16,0 0 36 0,-4 1-11 15,-2 3 41-15,0 5-23 0,-3 2 44 0,-2 1 5 16,1 4-3-16,-6 9-20 0,4-12-14 16,-4 12-5-16,0 0-7 0,0 0-4 0,0 0-11 15,0 0-31-15,-9 17 47 0,3-4-48 0,-3 5 46 16,0 4-36-16,0 0 34 0,-2 6-38 0,1-2 39 16,3 3-48-16,0-6 22 0,2 1-73 0,1 0-37 15,-1-1-51-15,4-7-45 0,0-1-291 0,1-3 33 16</inkml:trace>
  <inkml:trace contextRef="#ctx0" brushRef="#br0" timeOffset="40096.07">10553 9226 425 0,'5'-15'350'0,"-2"4"-86"0,-2 0-58 0,-1 11-39 16,5-15-49-16,-5 15-21 0,0 0-23 0,0 0-10 16,0 0-14-16,0 0-11 0,-5 15-7 0,1 2-7 15,-1 3 14-15,-5 10-35 0,2 4 36 0,-2 0-36 16,-4 6 35-16,2 1-41 0,-3 9 30 15,0 1-29-15,-2-4-5 0,6-7 0 0,-1-1-2 16,2-3-2-16,1-5-8 0,4-6-18 16,0-5 2-16,0-2 15 0,2-4 4 0,3-4-2 15,0-10 2-15,-2 14-9 0,2-14 0 0,0 0-9 16,0 0 6-16,12-7 15 0,-5-2-8 0,2-8-5 16,2 0 13-16,-1-5 2 0,2-3 5 0,3 0 17 15,-2 3-6-15,5-3 22 0,-7 4-15 0,2 4 20 16,0 0-21-16,-1 2 20 0,0 3-24 0,0 0 11 15,-1 3-18-15,-1 3 23 0,1 2-29 0,-11 4 26 16,19-6-29-16,-19 6 26 0,18 3-22 16,-18-3 23-16,19 11-26 0,-11-4 26 0,-1 4-22 15,1 1 5-15,-4 1-17 0,-2 3 40 0,0-1-37 16,-5 2 16-16,-2 5 4 0,-3-3 2 16,-6 6 2-16,0-2 0 0,-4-3-4 0,-1 2 0 0,1-3-2 15,2-2-1-15,0-3-3 0,0-2-2 16,3 0-5-16,0-4-22 0,5-3-30 0,8-5-61 15,0 0-75-15,0 0-278 0,0 0 89 0</inkml:trace>
  <inkml:trace contextRef="#ctx0" brushRef="#br0" timeOffset="40871.07">10907 9464 44 0,'0'0'467'0,"3"-16"-141"16,-3 16-112-16,-2-12 13 0,2 12-70 0,-5-10 3 15,5 10-60-15,-9-7 21 0,9 7-51 0,0 0 23 16,-19 0-18-16,19 0-13 0,-19 12-12 0,8-3-9 16,0 3-33-16,-3 3-18 0,4 2 43 15,1 2-47-15,1-1 41 0,1 1-39 0,3-4 36 16,0-1-33-16,3 0 33 0,-1 0-36 0,4-1 30 16,-1-1-36-16,4-2 37 0,-2 0-52 0,4-1 42 15,0-3-27-15,-7-6 44 0,14 8-48 0,-14-8 37 16,20 0-37-16,-9-5 41 0,4 1-42 15,0-9 40-15,2 2-38 0,-2-2 39 0,2-3-15 16,-3 2 2-16,0-2 14 0,-3 0 2 0,1 1 15 16,-5 5 24-16,0 0-2 0,-2 3 67 0,-5 7-65 15,11-14 25-15,-11 14-52 0,7-9 24 0,-7 9-47 16,0 0 34-16,0 0-44 0,0 0 31 0,0 0-39 16,0 0 2-16,4 14-1 0,-4-14 1 0,-6 19 2 15,5-9-10-15,-1 6 1 0,-2-1 4 0,4 2-12 16,0-2-12-16,2 2-49 0,1 0 12 15,1-1-56-15,2-3-8 0,1 1-36 16,7-4-2-16,-3-1-23 0,1-4 12 0,2-3 4 16,-14-2-7-16,32-2-13 0,-17-3 98 0,8 0 59 15,-3-4 51-15,1-3 44 0,-1-5 32 0,1 1 22 16,-1-3-4-16,-7 3 27 0,1-2-19 0,0 2 38 16,-2-1-1-16,-1 0-17 0,-2 0-12 0,0 2-7 15,0 4-24-15,-4-2-12 0,1 4-20 0,0 0 0 16,-6 9-40-16,9-12 10 0,-9 12 1 0,11-9-5 15,-11 9-6-15,14-5-6 0,-14 5 0 0,19 1-1 16,-19-1-4-16,18 10 32 0,-5-3-38 0,-3 1-2 16,0 3-7-16,-2 0 9 0,-3 1-6 0,0 3 2 15,-1 0 6-15,-4-2 1 0,0 5-25 16,-4-2 30-16,-1 5-25 0,-4-4 27 0,-4 2-21 16,1-3 22-16,-4 0-13 0,1-1 26 15,-3-3-30-15,0 0 23 0,2-2-23 0,0-3 22 16,2-2-22-16,3 0 20 0,11-5-23 0,-21 0 8 15,21 0-45-15,-15-7-2 0,9 0-58 0,2-4 6 16,1-3-47-16,6-2-3 0,-1-4-12 0,6-3-9 16,-2-1 54-16,2 3 3 0,-3 0 42 0,3 3 45 15,-3 3 40-15,-1 3 27 0,-4 12 3 0,2-15-1 16,-2 15 2-16,0 0 26 0,-4-11-16 0,4 11 29 16,0 0-2-16,-16 5-4 0,8 4-40 0,-2 0 33 15,-4 5-53-15,1 1 43 0,-1 3-48 0,1-1 39 16,-2 7-67-16,2 0 68 0,-1 0-54 15,5-4 36-15,-2 6-41 0,3-4 44 0,4-2-53 16,-1 2 26-16,4-4-52 0,2-2 6 16,2 0-75-16,1-2-70 0,3-3-48 0,2-2-245 15,5-4 82-15</inkml:trace>
  <inkml:trace contextRef="#ctx0" brushRef="#br0" timeOffset="41232.07">11768 9551 563 0,'7'-7'416'0,"-1"-2"-74"0,-6 9-109 16,13-9-33-16,-13 9-65 0,7-8-26 16,-7 8-24-16,8-6-16 0,-8 6-25 0,0 0-9 15,0 0 5-15,0 0-6 0,0 0-12 0,19 6-1 16,-19-6-6-16,8 8-2 0,-8-8-1 0,10 9-3 16,-10-9-1-16,12 12-2 0,-12-12-2 0,10 10-1 15,-10-10 2-15,9 7-7 0,-9-7 2 16,9 7 5-16,-9-7-1 0,0 0 0 0,0 0 0 15,0 0-2-15,0 0-1 0,18-3 2 0,-18 3-13 16,5-11 1-16,-5 11 12 0,3-16-4 0,-5 7 8 16,1-5-4-16,-3-3 2 0,0 0-2 0,-4-1-1 15,2-1 0-15,-4 3-9 0,2 2 11 16,1 3 12-16,-2-1-8 0,1 7 2 0,-1-1-2 16,9 6 2-16,-22-3-5 0,22 3 0 0,-26 9-1 15,9 1 2-15,-1 1-1 0,0 10-3 0,0-2-7 16,0 3 6-16,4 4 2 0,3-2-5 0,-1 3-27 15,6-2 38-15,1 1-41 0,1 0 29 0,3 1-60 16,-1 0 1-16,4-1-68 0,0-1-56 0,1-3-35 16,-2-3-304-16,4-2-9 0</inkml:trace>
  <inkml:trace contextRef="#ctx0" brushRef="#br0" timeOffset="42572.07">3036 11501 39 0,'-12'4'135'0,"1"1"148"0,11-5-212 0,-17 7 120 16,17-7-146-16,-14 5 119 0,14-5-18 16,0 0-12-16,-15 8-10 0,15-8-23 0,0 0-18 15,-13 3-25-15,13-3-1 0,0 0-9 0,0 0-10 16,0 0-18-16,-9 6-3 0,9-6-1 0,0 0 13 16,0 0-4-16,0 0 0 0,0 0-10 0,23-3 2 15,-23 3-3-15,24-6-3 0,-7 1-1 0,2-2-3 16,0 1 8-16,3 1-11 0,-3-1-14 0,2 2 2 15,-4-1 11-15,1 2-7 0,-1-1-9 0,-2 2-23 16,-1-1-21-16,-14 3-15 0,22-4-14 16,-22 4 2-16,0 0 8 0,18-1-88 0,-18 1 109 0,0 0-86 15,0 0 111-15,0 0 6 0,0 0 13 16,0 0-76-16,0 0 103 0,-19 4-90 16,19-4 116-16,-23 1-98 0,23-1 122 0,-31 5-103 15,13-1 125-15,0-2-114 0,2-1 130 0,-1 4 2 16,0-4-10-16,17-1-11 0,-26 4-11 0,13 0-20 15,13-4 10-15,-23 4-22 0,23-4-4 0,-18 7-9 16,18-7-2-16,-18 9 8 0,10-3-30 0,1 1 3 16,2 0 10-16,-1 2-4 0,3 0-1 0,3-9-7 15,-4 18 1-15,4-18 1 0,0 19-2 0,0-5-1 16,1-3-1-16,2 3-1 0,-1-3-2 0,2 5 14 16,0-2-16-16,0 1 22 0,1-3-29 0,-1 2 23 15,-2-1-26-15,2-1 23 0,-1-1-21 0,-1 3 23 16,1-3-23-16,-2-1 23 0,2 1-24 15,-2-1 23-15,-1-10-34 0,5 15 35 16,-5-15-13-16,2 11 12 0,-2-11-23 0,3 11 19 16,-3-11-18-16,0 0 22 0,8 7-26 0,-8-7 24 15,0 0-23-15,13-6 28 0,-13 6-26 0,12-9 19 16,-12 9-16-16,16-10 32 0,-9 3-30 0,-7 7 32 16,16-12-32-16,-16 12 40 0,15-9-42 0,-15 9 29 15,14-8-31-15,-14 8 30 0,16-6-29 0,-16 6 27 16,20-4-40-16,-20 4 44 0,20 0-43 0,-20 0 44 15,23 4-35-15,-10-2 27 0,-1 2-30 16,0 1 32-16,0 2-31 0,-1 1 32 0,-1 1-31 16,-2 3 34-16,0-2-28 0,-3 0 28 0,-4 4-22 15,-1-1 48-15,-1 3-40 0,-5 1 44 0,-3 3-42 16,-2-1 37-16,-1-1-44 0,-3 0 34 0,-2 1-42 16,3-4 2-16,-4 0-1 0,1-3 6 0,1-2-10 15,0-3-3-15,2-2-7 0,14-5-22 16,-24 0-33-16,14-4-54 0,-1-4-56 0,1-5-50 15,1-6-234-15,4-5 98 0</inkml:trace>
  <inkml:trace contextRef="#ctx0" brushRef="#br0" timeOffset="43080.08">3080 11360 336 0,'-6'-12'280'0,"-3"-1"-64"0,0 4-52 15,-2-2-25-15,0 2-5 0,0 0-22 0,-2 1-7 16,-1 3-14-16,14 5-3 0,-26-4-22 0,26 4-18 16,-33 2 0-16,13 5 5 0,-7 5-6 15,-1 5-1-15,1 2-8 0,-1 5 2 0,-5 8-11 16,1 5 0-16,1 1-1 0,2 4 1 0,6 3 23 16,-3 1-42-16,4 4 31 0,5 0-12 0,1 0-28 15,1 4 30-15,9-9-43 0,0 1 12 16,5-1-6-16,2-2 4 0,5 2-2 0,1-3 2 15,7-3 1-15,-1 1 0 0,9 3-1 0,-2-7 0 16,7 2-3-16,1-3 6 0,-1-7-5 0,10 1 36 16,-5-5-36-16,2-6 34 0,5-2-38 0,0-4 34 15,5-5-38-15,2-3 36 0,1-5-34 0,3-6 36 16,10-7-45-16,-1-3 31 0,0-4-25 0,-2-4-5 16,1-5 10-16,-5-2 2 0,-2-4 0 0,-3 0 36 15,-4-4-31-15,-4-2 55 0,-3-4 15 0,-5 3 3 16,-3-6 20-16,-3-1 5 0,-4-1-2 15,-4-3-1-15,-3-3 2 0,-5-1-11 16,-2-2 6-16,-5-2-14 0,-4 13-12 0,-5-10 3 16,-4 1-22-16,-8 8 2 0,-3-1-15 0,-7 7-4 15,-5 4-14-15,-7 5-8 0,-3 5-14 0,-7 8-12 16,0 4-6-16,-5 7-1 0,7 5 3 0,-3 5-7 16,-11 8-1-16,1 2-30 0,0 8-67 0,-1 5-33 15,2 2 23-15,4 5-48 0,1 4-27 0,4 1-71 16,6-2-82-16,4 2-184 0,7-2-54 0</inkml:trace>
  <inkml:trace contextRef="#ctx0" brushRef="#br0" timeOffset="45316.08">5038 11601 24 0,'3'-21'457'0,"-2"1"-144"15,0 0-61-15,-1 3-19 0,3 1-48 0,-3 2-47 16,1 4-32-16,-1 10-19 0,0-19-20 0,0 19-15 15,0-14-16-15,0 14-18 0,0 0-8 0,0-13 7 16,0 13-10-16,0 0 7 0,0 0-8 0,0 20 3 16,-1-4 0-16,-2 8-2 0,1 1-3 0,-1 3 27 15,-1 6-28-15,2 0 18 0,-2 3-37 0,1-2 30 16,-2 1-22-16,4-7 28 0,1-1-52 16,0-1-11-16,0-3-42 0,1 0-22 0,2-5-33 0,-1-3-34 15,-1-2-21-15,-1-14-201 0,3 16 198 16</inkml:trace>
  <inkml:trace contextRef="#ctx0" brushRef="#br0" timeOffset="45672.07">4918 11593 62 0,'-17'-26'224'0,"2"2"84"0,-3-2-61 16,1 2-72-16,0 3-16 0,0 0-19 0,0 7-16 16,3 0-26-16,0 1-18 0,4 4-4 0,0 1-14 15,2-2-16-15,0 3-6 0,8 7-13 0,-10-9-9 16,10 9-2-16,0 0-2 0,-2-8-5 15,2 8 0-15,0 0-2 0,20-4-2 0,-20 4-13 0,33 0 14 16,-6 1-3-16,3 0 0 0,7 2 2 16,2 1-4-16,2 0 0 0,4 1 5 0,0 2-3 15,2-2 2-15,-2 3 7 0,-1 1-15 0,0 3 2 16,-6 0-11-16,-2 1 13 0,-3 3-3 16,-5 1-1-16,-3 1 4 0,-6 1-5 0,-8-2 2 15,1 4 2-15,-7-1 0 0,-1 2 2 0,-4-3-2 16,-4 6 2-16,-3-3 6 0,-3-1-16 0,-3 5 37 15,-3 3-28-15,-2-3 36 0,-3 0-33 0,0 1 30 16,-2-3-31-16,-3 4 29 0,2-3-35 0,-2 1 0 16,1-4 5-16,1 2-6 0,0-1 2 0,3-1-8 15,2-1 10-15,3-5-3 0,4 0-4 0,0-1-5 16,4-4-22-16,3 0-37 0,0 0-45 16,5-11-122-16,0 12 5 0,0-12-172 0,0 0 188 15</inkml:trace>
  <inkml:trace contextRef="#ctx0" brushRef="#br0" timeOffset="45856.07">5558 11676 5 0,'9'-5'509'0,"-9"5"-188"0,0 0-90 16,0 0-45-16,-1 17-43 0,-3-7-13 0,-1 4-52 15,-3 3 5-15,-2 2-31 0,2 1 7 0,1 2-34 16,-1 0 17-16,-1 0-40 0,4 2 11 15,-2 0-12-15,4 0-16 0,-1-4-29 0,1-3-39 16,1 0-22-16,2-5-97 0,0-12 56 0,1 17-231 16,-1-17 215-16</inkml:trace>
  <inkml:trace contextRef="#ctx0" brushRef="#br0" timeOffset="46011.07">5617 11505 62 0,'1'-13'372'0,"-1"4"-137"0,0 9-63 15,0-18-45-15,0 18-130 0,0 0 99 0,0 0-118 16,0 0 108-16,0 0-121 0,0 0 101 16,0 0-138-16,7 15 83 0,-2-3-116 0,1 3 69 15,-1 4-81-15,4 1 45 0,-1-1-49 0,1 0-65 16,0 1 30-16</inkml:trace>
  <inkml:trace contextRef="#ctx0" brushRef="#br0" timeOffset="46419.06">5732 11701 338 0,'5'9'154'15,"1"-1"-26"-15,0 1 0 0,-6-9-3 0,8 12-11 16,-8-12-3-16,7 9 15 0,-7-9-15 0,5 8 7 15,-5-8-44-15,0 0 8 0,5 9-35 0,-5-9 10 16,0 0-31-16,0 0 13 0,7 10-35 0,-7-10 29 16,0 0-25-16,7 12 16 0,-7-12-34 15,9 11 23-15,-3-4-11 0,1 0 15 16,2 2-20-16,0 0 18 0,0 1-20 0,2-2 22 16,-2 2-21-16,3-1 17 0,-1 0-19 0,-2 0 18 15,0-1-29-15,1 3 25 0,-1-4-13 0,-2 0 0 16,-2 1 1-16,2-1 3 0,-7-7-1 0,5 15 6 15,-5-15 4-15,2 14 2 0,-2-14 0 0,-7 14 2 16,1-6-1-16,0 1-12 0,-2-2 3 0,-1-2 8 16,-1 0-2-16,10-5-2 0,-21 7 26 0,21-7-42 15,-20 0 35-15,20 0-38 0,-21-7 8 0,12-1-38 16,2-1-19-16,-3-8-18 0,3 0-11 0,1-2 18 16,2-3 10-16,0 1 19 0,3-1 12 0,-2-1 10 15,3 4 14-15,-2 3 19 0,2 1 18 0,-1 3 16 16,1 2 10-16,0 10 1 0,-3-19-9 15,3 19-10-15,0-11-20 0,0 11 11 16,0 0 17-16,0 0-30 0,0 0 18 0,0 0-30 16,-10 7 24-16,4 4-20 0,3 1 12 0,-5 8-21 15,2 1 23-15,-2 4-24 0,0 4 16 0,-2 2-29 16,2 3 15-16,1-1 0 0,-1 2 0 0,-1-1-6 16,4 0-4-16,0-1-20 0,4-9-38 0,-2 1-49 15,4-7-115-15,2-5-209 0,1-4 142 0</inkml:trace>
  <inkml:trace contextRef="#ctx0" brushRef="#br0" timeOffset="46684.07">6087 11407 293 0,'5'-22'469'0,"-1"5"-110"0,-1 5-112 0,-1 3-38 15,-2 9-75-15,0-12-27 0,0 12-21 0,0 0-17 16,0 0-14-16,0 0-10 0,-1 20-8 0,-3-3-11 15,4 8-8-15,0 4 1 0,0 10-16 0,3 5 9 16,-2 2 27-16,0 5-40 0,0 11 39 0,1 5-40 16,-1 0 34-16,-1 3-39 0,0-1 2 0,0 0-3 15,0-3-7-15,-1-2 6 0,1-13 7 16,0-2 28-16,0-5-42 0,1 1 17 0,-1-6-44 16,3-5 11-16,-2-6-48 0,0-6-13 0,0-4-14 15,1-6-15-15,-2-12-9 0,5 14 0 0,-5-14-30 16,0 0-52-16,0 0 54 0,5-12-130 0</inkml:trace>
  <inkml:trace contextRef="#ctx0" brushRef="#br0" timeOffset="47576.07">6124 12322 447 0,'-1'-42'-36'0,"-2"-5"107"0,2 1-91 0,0-3 108 16,-2-2 16-16,3 3 11 0,0 0 12 15,3 4-5-15,-2-2 12 0,-1 8 10 0,4 4-21 16,-3 6-18-16,2 3-15 0,-1 0-18 0,1 8-14 16,-1 0-24-16,1 4-7 0,2 2 2 0,-1 1-4 15,5 3-5-15,-9 7-16 0,14-9 9 0,-14 9-2 16,18 4-2-16,-9 1-2 0,1 5 7 15,3 4-3-15,-6 3 8 0,1 1-38 0,-3 3 34 16,-2 0-19-16,-2 3 26 0,-2 0-26 0,-4-1 0 16,1 2-3-16,-3-1 6 0,1-3 1 0,-3 2 0 15,0-3 1-15,1-1-1 0,1-3 0 0,2-4-9 16,-3-2 14-16,4 1-1 0,4-11-5 0,-6 13 2 16,6-13-1-16,-7 13 10 0,7-13-15 0,-2 9 4 15,2-9-1-15,0 0 2 0,0 0 5 0,4 12-34 16,-4-12 23-16,0 0 14 15,16 3-6-15,-16-3 2 0,23-6-3 0,-6 1 0 0,1-5 0 16,1 2-2-16,5-7 0 0,-2 2 21 16,4-5-29-16,-3-2 23 0,-2 0-36 0,2-2 42 15,-5-2-28-15,1-2 30 0,-2-3-32 0,-2-1 1 16,-2-3 6-16,0-2 0 0,-3-3-5 0,-2 0 6 16,-2-3 0-16,-2 1-1 0,0 1 0 0,-3 2-8 15,-1 2 12-15,0 3 0 0,-1 6 2 0,-2 1 2 16,-2 1-2-16,3 5 4 0,-2 3 0 0,-1 3-3 15,-1 3 9-15,1 3-10 0,5 7 0 0,-12-7-23 16,12 7 18-16,-13 3 11 0,0 3-3 0,3 8 1 16,-2 4 3-16,2 2-14 0,-3 6 12 0,3 6-1 15,0 3-2-15,2 3 0 0,0 2 6 16,2 2 17-16,1 3-46 0,0-1 38 16,4 1-22-16,-1 0 35 0,4-2-41 0,2-3-1 15,2-3 4-15,1-2 2 0,2-5 1 0,4-4-3 16,0-3 0-16,1-6-14 0,1-5 2 0,2-3-25 15,0-4-8-15,0-3-17 0,1-4-17 0,4-4-8 16,1-2-7-16,4-7 11 0,-3 0 8 0,1-6 9 16,-3 2 14-16,0-4 3 0,-4 0 31 0,0-3 11 15,-5 1 23-15,-2 4 25 0,-2 1 21 0,-5 0 19 16,0 4 4-16,-1 2-9 0,-3 2-2 0,-2-1-8 16,0 4-6-16,-2-2-7 0,1 2-4 0,3 9-7 15,-11-12-29-15,11 12 14 0,-13-6 7 16,13 6-7-16,0 0-4 0,-23 1 28 0,23-1-41 15,-14 9 28-15,5-4-35 0,0 3 29 0,4 2-36 16,-2-1 31-16,2 2-33 0,0 0 29 0,2 0-40 16,0 0 39-16,3-1-31 0,0-10 31 15,0 17-34-15,0-17 36 0,6 16-45 0,-6-16 28 16,9 13-31-16,-9-13 23 0,12 4-24 0,-12-4 6 16,0 0-7-16,23-4 26 0,-13-2-10 0,3-1 26 15,-3-1-24-15,3-3 23 0,-2-1-21 0,1 0 7 16,-1-2 6-16,-2 2 3 0,0-1 7 0,-2 4 5 15,0 1 7-15,-2 0-10 0,-5 8-4 0,8-10 5 16,-8 10-7-16,0 0 3 0,9-8-2 16,-9 8-4-16,0 0 2 0,0 0 25 0,9 14-35 15,-9-14 30-15,1 17-37 0,-1-5 32 0,0 2-42 16,0 1 40-16,0 2-27 0,0 0 29 0,0 1-36 16,0 1 29-16,3-2-47 0,-1 0 3 0,1-1-54 15,1 1-32-15,0-5-35 0,-1-2-36 0,-3-10-66 16,12 11-121-16,-12-11 217 0</inkml:trace>
  <inkml:trace contextRef="#ctx0" brushRef="#br0" timeOffset="47951.07">7065 11680 400 0,'3'-9'355'16,"-3"9"-105"-16,6-12-46 0,-6 12-42 0,0 0-35 15,0 0-36-15,0 0-14 0,0 0-9 0,0 0-10 16,5 8-8-16,-5-8-10 0,-2 23 20 0,1-9-42 15,1 4 14-15,0-3-34 0,0 4 40 0,-1-2-37 16,2 1 30-16,-1 0-37 0,3-2 32 0,-2-1-36 16,4-4 33-16,-1-2-34 0,0 3 31 0,-4-12-32 15,10 10 31-15,-10-10-44 0,13 5 35 16,-13-5-22-16,15-2 30 0,-15 2-36 0,23-13 38 16,-11 4-31-16,-1-3 32 0,3 0-34 0,-2-2 42 15,0-1-41-15,-4 5 13 0,1 0 40 0,-2 0-21 16,0 5 48-16,-7 5-55 0,8-11 36 15,-8 11-39-15,6-8 28 0,-6 8-34 0,0 0 31 16,0 0-37-16,0 0 32 0,12 8-33 0,-12-8 33 16,0 19-2-16,-4-2-11 0,1 4-2 0,-2 4-22 15,0 1 24-15,1 8-25 0,-5 1 38 0,-1 4-40 16,1-1 0-16,0 3 2 0,-2 1 3 0,-1 0-2 16,3 0 27-16,-1 2-32 0,0-2 21 0,2-3-42 15,-2 1 5-15,5-5-80 0,0-3-36 0,2-8-52 16,0-5-74-16,3-6-238 0,3-2 22 0</inkml:trace>
  <inkml:trace contextRef="#ctx0" brushRef="#br0" timeOffset="48723.06">7762 11330 552 0,'2'-16'470'0,"-1"2"-136"15,0 3-66-15,-1-1-87 0,0 12-13 16,1-11-59-16,-1 11 4 0,0 0-47 0,0 0 13 16,0 0-38-16,2 18 2 0,-5-1-22 15,3 11-9-15,-1 7 1 0,-3 6-2 0,3 2-2 16,-2 1 22-16,-2 4-32 0,0-1 24 0,1 1-2 15,-1 0-4-15,1 1-43 0,-2-1 5 0,0-3-57 16,-1-3-18-16,2-2-19 0,0-5-20 0,0-9-15 16,2-1 13-16,-2-10-73 0,4-1 114 0,1-14-84 15,-4 12 116-15,4-12-77 0,0 0 127 0,0 0-77 16,-5-8 146-16,5 8 17 0,-4-21 14 0,3 4 0 16,-2-5-5-16,1-2 11 0,-1-2-15 0,0 1 23 15,1 0-36-15,1-1 5 0,-2 4-4 0,3 4-14 16,0 1 0-16,-1 2-20 0,1-2-2 15,0 8-1-15,0-3-6 0,1-1-6 0,0 1-2 16,4 0-5-16,1 0-6 0,1-2-7 0,5 1-10 16,0-2-14-16,4-1-27 0,-1 0-6 15,6-2-103-15,-1-2 112 0,-1 2-97 0,2-1 127 16,-2 1-85-16,-4 1 110 0,-2 3-94 0,1-1 117 16,-1-2-100-16,-3 3 127 0,0 3-90 0,-2 1 126 15,-3 1-10-15,0 2 0 0,-5 7-6 0,9-12-5 16,-9 12-11-16,8-12-12 0,-8 12-9 0,0 0-8 15,6-5-13-15,-6 5 3 0,0 0-11 0,4 8 11 16,-4-8-6-16,0 18 0 0,0-5-4 16,0 7-2-16,-1 1 2 0,-2 5-3 0,2 1-3 15,-3 0 0-15,0 6-1 0,2-1 1 0,-3-5-14 16,1 0 42-16,0-1-40 0,1-2 32 0,-1-2-31 16,2-2 30-16,-2-4-25 0,3-2 24 0,-1-3-36 15,2-11 36-15,-3 18-30 0,3-18 32 0,0 13-44 16,0-13 34-16,0 0-23 0,0 0 47 15,0 0-47-15,0 0 34 0,20-4-32 0,-12-2 37 16,2-1-28-16,-1-3-4 0,3 0 17 0,-2 1-1 16,-4 2-1-16,2 1 4 0,-8 6-15 0,11-12 9 15,-11 12-1-15,9-7 8 0,-9 7-12 0,0 0-1 16,12-6 0-16,-12 6 1 0,0 0 38 16,0 0-50-16,18 4 37 0,-18-4-47 0,6 8 43 15,-6-8-44-15,9 9 38 0,-9-9-41 0,9 13 17 16,-9-13-64-16,8 12-13 0,-8-12-51 0,6 9-46 15,-6-9-5-15,5 8-30 0,-5-8-208 0,0 0 172 16</inkml:trace>
  <inkml:trace contextRef="#ctx0" brushRef="#br0" timeOffset="49051.07">8179 11748 162 0,'0'0'473'16,"10"-9"-142"-16,-10 9-27 0,0 0-102 16,9-7-22-16,-9 7-71 0,0 0 13 0,0 0-61 15,9-6 24-15,-9 6-53 0,0 0 29 0,0 0-52 16,10 6 38-16,-10-6-49 0,9 10 38 15,-9-10-41-15,7 13 35 0,-7-13-39 0,10 13 37 16,-10-13-43-16,9 12 40 0,-9-12-40 0,10 10 46 16,-10-10-21-16,9 7-4 0,-9-7 10 0,0 0-5 15,20 0-41-15,-20 0 47 0,19-6-38 0,-7-2 40 16,-2 0-39-16,2-3 41 0,-1-3-41 0,1-2 34 16,-2-2-35-16,-1-1 5 0,0-2-7 0,-3-1 9 15,-2-2-1-15,1 1 3 0,-5 2 7 0,3 3 10 16,-3 5 2-16,0-2 1 0,-3 5-1 0,3 10-4 15,-5-16 4-15,5 16-4 0,-9-5 5 0,9 5-5 16,-16 5 5-16,4 4-10 16,-3 6 10-16,1 2 0 0,-4 4-2 0,4 3 30 15,-3 1-40-15,4 1 26 0,3-4-32 0,1 6 36 16,1-4-3-16,3-2-38 0,-1 2-51 0,5-3-28 16,-2-3-111-16,3-3-123 0,0-1-160 0,4-3 59 15</inkml:trace>
  <inkml:trace contextRef="#ctx0" brushRef="#br0" timeOffset="50435.61">9459 11751 528 0,'-11'-5'412'15,"11"5"-145"-15,-17-7-21 0,17 7-103 0,-14-5-8 16,14 5-58-16,0 0 26 16,0 0-58-16,0 0 20 0,-11 3-39 0,11-3 29 15,0 0-38-15,15 10 22 0,-15-10-40 0,28 7 34 16,-9-5-47-16,7-1 46 0,1-1-46 0,1-2 42 16,1-2-40-16,6-2 38 0,-1-4-40 0,1 0 2 15,-1-5 3-15,-2-2 2 0,0 0-2 0,-3-4 0 16,0-1-9-16,-4-4 14 0,-3-4-5 0,-4 0 8 15,-3-3-5-15,-3-5 1 0,-3-1 0 0,-3-4 33 16,-5 0-39-16,-2-2 32 0,-3 1-30 0,-2-1 39 16,-2 3-48-16,-2 2 42 0,-3 3-27 0,3 6 2 15,-4 1 9-15,2 6 1 0,1 4-6 16,-3 8 0-16,2 3 1 0,-2 3-2 0,14 6-1 16,-29 2 33-16,11 10-45 0,-5 5 41 15,1 8-1-15,2 5-33 0,-3 14 34 0,1 3-37 16,5 7 0-16,2 0 0 0,6 2 2 0,1-1-2 15,6-7 28-15,3 0-31 0,2-1-2 0,3-2 45 16,4-3-51-16,4-1 37 0,3-6-32 0,3-1 34 16,3-4-42-16,2-5 31 0,0-5-53 0,3-5 10 15,2-3-53-15,-3-7-20 0,1-5-30 0,6-7-14 16,-1-2 15-16,2-4 20 0,-2-6 21 0,-2-3 18 16,-3-3-81-16,0-5 151 0,-4 1-82 0,-1-4 143 15,-6 0-86-15,1 2 153 0,-5 2 15 0,-2 1-14 16,-2 7 2-16,-4 2-17 0,-1 5-7 15,2 2-18-15,-6 12-17 0,1-17-12 0,-1 17-12 16,0 0-7-16,-2-8-8 0,2 8-3 0,-8 7-10 16,5 2-7-16,-4 4 8 0,1-1-11 15,-1 9 5-15,0-1-2 0,2 2-1 0,-2-1 33 16,3 2-43-16,2-1 34 0,-1-1-43 0,1-1 19 16,2-2-28-16,0-5 29 0,1 2-53 0,0-6 21 15,0 3-48-15,-1-12-4 0,7 13-27 0,-7-13-10 16,0 0-14-16,0 0-30 0,17-1-55 0,-10-9 103 15,2-5-61-15,0-5 106 0,1-6-58 0,-1-5 92 16,-2-3-81-16,0-4 74 0,2-1-48 16,0 2 67-16,-2-1-35 0,0 2 106 0,1 7-79 15,-4 4 129-15,1 4-4 0,-4 5-25 0,0 4-8 16,-1 12-24-16,0-13-7 0,0 13-13 0,0 0 4 16,0 0-89-16,0 0 98 0,-6 13-102 0,6-2 112 15,0 3-103-15,3 6 93 0,-1 3-92 16,5 0 111-16,-2 3-110 0,5 3 105 0,-1 0-107 15,1-2 108-15,4-2-105 0,-4-5 105 0,3-1-109 16,1-3 114-16,-2-3-103 0,3 1 110 0,-3-4-102 16,0-2 117-16,1-2-104 0,0-3 124 0,-13-3-111 15,23 6 129-15,-23-6-3 0,24-1-11 0,-10-4-17 16,2 3 3-16,0-4-11 0,-2 3-6 16,0-3-10-16,2 3-5 0,-3-2-9 0,-1 1-6 15,0 0-8-15,-12 4-7 0,21-4-14 0,-21 4 8 16,21 0-6-16,-21 0 1 0,15 3 31 0,-15-3-44 15,17 6 3-15,-17-6-2 0,10 12 1 0,-5-4-1 16,-5-8-10-16,5 17 40 0,-5-17-36 16,-1 19 4-16,0-9-4 0,-3 2 21 0,0-3 9 15,-1 2-35-15,-2-1 31 0,2-3-33 0,-4 2 25 16,9-9-45-16,-12 10 32 0,12-10-34 0,-14 3-1 16,14-3-6-16,-15-2 2 0,15 2-2 0,-16-11-4 15,7 2 11-15,1-4 6 0,-2-3 6 0,1-1-94 16,3-3 128-16,-2 3-92 0,3 1 121 15,0 3 13-15,1 1 18 0,0 2 2 0,4 10-24 16,-5-16-10-16,5 16-9 0,-6-8-18 0,6 8 9 16,0 0-6-16,-13 5-2 0,5 2-3 0,-1 5 0 15,-1 6-2-15,0 0-2 0,-3 7-3 0,-1 2 17 16,2-1-34-16,0 3 38 0,2 1-31 16,-1-1 29-16,6-6-31 0,0 2 22 0,0-3-53 15,4 2-32-15,2-6-47 0,2-2-44 0,0-2-95 16,4-5-159-16,0-3 181 0</inkml:trace>
  <inkml:trace contextRef="#ctx0" brushRef="#br0" timeOffset="50635.61">10910 11254 292 0,'5'-11'494'0,"-5"11"-203"15,6-10-23-15,-6 10-100 0,0 0-9 0,0 0-64 16,0 0 3-16,0 15-49 0,-4-3-3 15,2 5-14-15,-5 6-3 0,4-1-3 0,-1 4-6 16,-1 6-5-16,1 2-5 0,-1-1-4 0,0 3-15 16,1-2-8-16,-1-1-56 0,2-7-39 0,-1-1-33 15,0 1-15-15,0-5-38 0,2-2-212 0,-1-10 182 16</inkml:trace>
  <inkml:trace contextRef="#ctx0" brushRef="#br0" timeOffset="50803.62">10839 11630 12 0,'2'-12'466'15,"-2"2"-157"-15,0 10-84 0,0-19-39 0,0 19-33 16,1-17-31-16,-1 17-34 0,1-14-18 0,-1 14-28 16,5-12-7-16,-5 12 3 0,10-11-8 15,-10 11 1-15,17-6-19 0,-17 6-12 0,26-6-32 16,-9 4-11-16,7-1-28 0,0 2-109 0,3-2 76 16,2 1-99-16,6 0 63 0,0-2-163 15,6-1 82-15</inkml:trace>
  <inkml:trace contextRef="#ctx0" brushRef="#br0" timeOffset="51526.62">11629 11376 270 0,'0'0'297'0,"13"-9"-70"0,-13 9-55 15,4-8-34-15,-4 8-5 0,0 0-11 0,-8-9-12 16,8 9-21-16,0 0-10 0,-18-3-12 0,18 3-18 16,-24 5 4-16,10 2-12 0,-5 2-3 15,0 4-9-15,-3 3-5 0,1 2-25 0,1 1 22 16,1 2-3-16,2-1-6 0,4-3-2 0,2 2-12 15,2-1 10-15,1-1-13 0,4-3 8 0,-1-2 4 16,4-2-5-16,1-10 2 0,6 16-3 0,-6-16-5 16,13 11-8-16,-13-11-25 0,20 6-33 0,-20-6-17 15,31-7-18-15,-12 0-91 0,3-2 100 16,-2-3-79-16,1-4 122 0,-1-2-76 0,-3 2 112 16,-5-4-83-16,-1 1 109 0,-1-4-93 0,-6 1 108 15,1-1-71-15,-2 1 134 0,-3 3 24 0,-2 1 5 16,1 5 18-16,-1 1-10 0,-2 0-24 0,0 3-30 15,-4 1 0-15,8 8-10 0,-11-9-11 16,11 9-11-16,0 0-5 0,-22 0-8 0,22 0-5 16,-14 10-3-16,6-3-4 0,2 1-13 0,2 1 10 15,0 3-6-15,4-12-4 0,-1 17-21 16,1-17-16-16,5 17-21 0,2-9-21 0,-7-8-121 16,17 9 111-16,-17-9-105 0,25 3 91 0,-25-3-57 15,30-5 96-15,-8-1-41 0,-4-3 118 0,4-1-61 16,-2-2 156-16,3-5 8 0,0 0 19 0,0-2-2 15,0 2-3-15,-2-3 21 0,-5 6-39 0,0-1 40 16,-2 1-58-16,-3 2 42 0,-1 3-18 0,-1 2-19 16,-1 0-29-16,-8 7-9 0,10-9-19 15,-10 9-26-15,0 0 21 0,0 0-31 0,0 0 25 16,23 8-29-16,-19 2 25 0,1 4-31 0,0 5 21 16,-1 6-22-16,-1 3 18 0,-2 8-20 15,0 4 1-15,0 0 25 0,-1 4-28 0,0 1 23 16,-1 2-24-16,1-1 24 0,-1 3 0 0,0-2-3 15,1 0-24-15,-3 3 23 0,3-1-29 0,-1 0 30 16,-2-2-24-16,2-1 0 0,-1 1 3 0,0-3 2 16,-2 1 0-16,2-3 45 0,-1-2-50 0,2-1 8 15,-3-2 20-15,1-2-33 0,2-6 35 0,-3-1-30 16,0-5 27-16,0 0-24 0,0-2 25 0,-1-1-23 16,-2-3 18-16,1-3-15 0,-4-1 25 15,2-2 5-15,-1-1 20 0,-4-2 10 0,4-4 9 16,9-4-6-16,-25 5 7 0,25-5 2 0,-32-5-5 15,12 0-4-15,0-7-12 0,-4-2-1 16,1-6-15-16,1-1-3 0,-1-8-11 0,3-1-6 16,2-3-10-16,-1-13-20 0,6 6-36 0,3-2-22 0,3-2-32 15,6 0 11-15,2-2-60 0,6 0 2 16,4-7-84-16,3 1-57 0,5 0-295 0,3 6-126 16</inkml:trace>
  <inkml:trace contextRef="#ctx0" brushRef="#br0" timeOffset="53887.18">12835 11280 331 0,'7'-8'261'0,"-1"-4"-71"0,4 0-59 0,-3 0-36 15,-1-2 0-15,2 1 5 0,-3-3-4 0,1 2 13 16,-1-2-36-16,-1-1 31 0,-3 1-36 0,-1 2 17 15,-1 0-38-15,-3 0 30 0,-1 0-39 16,-2 2 27-16,-2 1-40 0,-3 2 39 0,-2 2-54 0,0 2 32 16,-4 2-32-16,18 3 38 0,-37 3-9 0,14 0-9 15,3 7-5-15,-6 3 0 0,3 3-38 16,0 2 35-16,5 4-36 0,2 2 35 0,1 4-40 16,4-1 40-16,5 3-44 0,3-3 15 15,3 1-4-15,4 4 2 0,2 1 2 0,7-1 1 16,1 0 2-16,4 0-4 0,1-1 7 0,4-1-6 15,3-2 8-15,1 1 32 0,1-3-40 16,-2-1 27-16,3-1-30 0,-5-3 34 0,0-1-40 0,-3-1 37 16,-6-5-40-16,-2-1 39 0,-4-3-39 0,-3 0 40 15,-6-10-37-15,0 14 40 0,0-14-37 16,-13 14 38-16,-2-7-34 0,-3-2 36 0,-6 1-23 16,-2-4 32-16,-2 0 0 0,0-2-4 0,-1-4-39 15,-6 1 35-15,5-5-39 0,-1-1 35 0,3-3-37 16,4-3 24-16,4-3-36 0,1-2-19 15,8-3-2-15,3-1-37 0,4-4-26 0,8-2-11 16,2-3-8-16,6-2 1 0,3 1-23 0,3 0 34 16,5 2-82-16,6-3 99 0,-2 7-56 0,-1 1 107 15,2 2 12-15,1 0 16 0,-3 4 26 0,2 0 22 16,0 0 23-16,-2 0 21 0,-1 3 5 0,2 3 11 16,-3-2 12-16,-2 2-25 0,0 4 21 15,-3 2-31-15,-2 0 8 0,-1 3-29 0,-2 2 9 16,0 0-39-16,-14 4 22 0,27 3-14 0,-15 1 24 15,-1 3-30-15,3 4 27 0,-1 5-25 0,0 3-1 16,-2 8-1-16,-2 3 0 0,-1 3-14 0,-2 4-1 16,-2 1 11-16,0 1-4 0,-3 1-6 15,-1 2 2-15,0-4-3 0,0 2 0 0,-2-2-2 16,-2-1 26-16,1-3-42 0,-3-1 42 0,1-10-36 16,1 0 31-16,0-6-34 0,2-2 33 0,-1-4-28 15,-1-1 32-15,4-10-33 0,-4 15 24 0,4-15-49 16,0 0 28-16,0 0-28 0,0 0 8 0,0 0-10 15,3-15-1-15,1-1-7 0,2-4-7 16,3-2-9-16,4-7-84 0,0-1 124 0,2-2-103 16,0 4 131-16,3-1-104 0,-2 3 140 0,-1 5-14 0,-2 1-4 15,1 6-24-15,-3-1 18 0,-2 4 0 16,-1 3 0-16,-2 1-2 0,-6 7-4 16,9-8 9-16,-9 8 6 0,0 0-6 0,0 0-27 15,19 3 32-15,-19-3 7 0,9 12-14 0,-6-3-7 16,-1 2 2-16,2 0 39 0,1 4-54 0,-2 2 1 15,1 0 0-15,-1-2-9 0,1 1 10 16,0 1-1-16,1-1 0 0,0-1-4 0,2-2 5 0,-2 3-1 16,0-4 1-16,-1-2 9 0,1 0-20 0,2-3 30 15,1 1-19-15,-8-8 3 0,13 9-4 16,-13-9 2-16,17 2 1 0,-17-2-1 0,21-7 1 16,-8-1-11-16,1-1 13 0,1-7 0 15,0 2-12-15,0-4 12 0,-1-4-2 0,-1 1 0 16,-3 1-1-16,-1-2 0 0,0 5-11 0,-3-1 20 15,-2 3-10-15,0 4-8 0,-3 1 3 0,-1 10 2 16,0-13-3-16,0 13 0 0,0 0 0 0,0 0-19 16,0 0 21-16,0 0-3 0,0 0-13 0,0 0-15 15,-7 9-14-15,7-9-103 0,3 20 97 0,3-11-105 16,4 2 113-16,1-1-78 0,2 1 108 0,4-1-81 16,2-1 105-16,-1-1-86 0,2-1 101 0,2-3-91 15,-3-2 108-15,0 0-121 16,-1-2 146-16,2-2-95 0,0 0 127 0,-1-2-107 15,1-3 137-15,-7 0-130 0,6-2 119 0,-5 0-20 16,-1-3 9-16,-1 1-32 0,-1-4-14 0,-5 2-11 16,0-4-2-16,-4 1-5 0,1-4-5 0,-3 3-1 15,-2-1-5-15,1 0 18 0,-1 2 6 0,-2 1 26 16,0 4-44-16,-1 1 29 0,-2 2-46 0,7 8 29 16,-11-8-41-16,11 8 21 0,-17 3-34 0,7 2 7 15,-3 6 3-15,-2 3 0 0,2 3 0 0,-1 1 0 16,0 5-2-16,2 2-1 0,1-4 0 0,3 0-11 15,3 0 13-15,-1-2 6 0,2-2-12 16,3-4 0-16,2 1 7 0,0-2-6 16,4-3-1-16,0-1-2 0,-5-8-20 0,15 12 9 15,-15-12-13-15,20 0-13 0,-5-6-8 0,3-2-9 16,0-3-5-16,3-6 18 0,-1-4-10 0,0-5 7 16,-2-2 4-16,1-5-4 0,-2-1 11 0,-2-6-1 15,1 2-1-15,-1-12-8 0,1-1 26 0,-3-1-3 16,0 0 15-16,-1 9 26 0,-3 2 35 0,-3 2 16 15,1 5 6-15,-4 8 9 0,0 3-11 0,-2 4-12 16,-1 4-27-16,0 5 5 0,0 10-11 16,-2-16-5-16,2 16-3 0,0 0-10 15,-9-5-3-15,9 5 6 0,-9 9-2 0,4 1 17 16,-2 5-26-16,0 6 28 0,0 2-27 0,1 8 22 16,-1 2-27-16,2 4 27 0,-1 1-33 0,2-1 1 15,2 2-6-15,-1 2 2 0,2 0 10 0,1-2 5 16,0 0-6-16,1-3 13 0,0 0-13 0,2-7-1 15,-1-3-30-15,2-3 19 0,1-2 2 0,-1-3 1 16,1-3-9-16,0-4 0 0,2-1-15 0,-7-10-13 16,11 13-8-16,-11-13 0 0,17 4 10 0,-17-4 7 15,16-3 10-15,-16 3-12 0,17-4 47 16,-17 4 34-16,17-5 20 0,-17 5 12 0,0 0 8 16,15-5-10-16,-15 5-15 0,0 0 8 0,13-5-14 15,-13 5-8-15,0 0-7 0,0 0-8 16,0 0-5-16,14-5-10 0,-14 5 8 0,0 0-11 15,0 0 2-15,0 0 0 0,11 7 4 0,-11-7-9 16,0 0 7-16,8 8-10 0,-8-8-8 0,0 0 3 16,9 8 7-16,-9-8-2 0,9 6 36 0,-9-6-39 15,14 2-1-15,-14-2 2 0,0 0-1 0,24 0-9 16,-24 0 10-16,18-3-2 0,-5-2-1 16,-3-3 0-16,3 1 0 0,0-3 1 0,-2-3-4 15,2-2 5-15,-3-1-9 0,-1-1 6 0,1 0 10 16,-3-3-5-16,-1 6 5 0,-3-1 39 15,-1 3-39-15,1 2 34 0,-3 10-45 0,0-16 40 0,0 16-45 16,-5-8 34-16,5 8-26 0,0 0 36 16,-16 2-40-16,6 2 46 0,1 6-52 0,-5 4 28 15,3 1-28-15,-1 2 44 0,1-1-50 0,2 5 40 16,1-4-39-16,2 3 41 0,-2-6-44 0,7 1 41 16,0-1-55-16,1-3 24 0,2-2-29 15,3 3 15-15,0-4-51 0,-5-8-17 0,17 9-18 16,-17-9-11-16,22 3-4 0,-22-3-71 0,31-7 93 15,-10-1-67-15,-2-4 119 0,4-2-71 0,0-5 137 16,-1 1-77-16,-2-4 134 0,1 1 11 0,-1-1 12 16,-2 0 11-16,-1 2 17 0,-6 3-17 0,3 3 2 15,-6 2 33-15,0 1-51 0,-2 5 6 16,-6 6-45-16,10-12 26 0,-10 12-50 0,0 0 31 16,0 0-43-16,0 0 30 0,0 0-43 0,9 12 0 15,-9-12 4-15,-4 19-9 0,2-7 3 16,-1 4-3-16,-2 0 5 0,3-2 1 0,-2 1-1 15,1 2 0-15,1-5 0 0,-1-1 0 0,3-11-8 16,-1 19 9-16,1-19-5 0,1 13 7 0,-1-13-1 16,4 12 1-16,-4-12-1 0,0 0-3 0,0 0-3 15,20-6-7-15,-11-2 5 0,5-3 4 0,0-3-1 16,2-2 0-16,2-3 2 0,-1-3 0 0,0 2 23 16,0 3-24-16,-3 2 34 0,0 0-36 0,-4 3 41 15,-1 2-47-15,0 2 41 0,-3 1-42 16,-6 7 44-16,12-5-45 0,-12 5 36 0,0 0-39 15,14 5 27-15,-14-5-31 0,6 17 9 16,-3-5 1-16,-2 0 4 0,0 1-2 0,1 3 3 16,-2 1-1-16,0 0-5 0,-2 2 8 0,1-1-11 15,1-3-16-15,0-2-37 0,0 1-35 0,0-3-48 16,0-11-57-16,3 15-283 0,-3-15 58 0</inkml:trace>
  <inkml:trace contextRef="#ctx0" brushRef="#br0" timeOffset="54120.18">15373 10883 119 0,'19'-26'532'0,"-4"3"-126"0,-3 6-130 0,-3 2-34 15,0 6-94-15,-4 1-7 0,-5 8-52 0,0 0 14 16,0 0-52-16,0 0 24 0,9 5-50 0,-9-5 28 16,1 20-43-16,-1-1 39 0,-1 2-50 0,1 4 30 15,-1 1-10-15,-2 9 3 0,2 1-5 0,-3 2-37 16,0 2 40-16,-1 0-41 0,-1 1 42 0,-1 1-45 15,2 2 42-15,-3-3-39 0,1 2 35 0,-1-2-55 16,1-1 20-16,0-4-57 0,0 2-7 0,0-3-52 16,1-3-7-16,2-7-57 0,-1-1-35 15,0-4-197-15,4-3 163 0</inkml:trace>
  <inkml:trace contextRef="#ctx0" brushRef="#br0" timeOffset="54247.18">15464 11565 112 0,'11'-13'426'0,"0"1"-145"16,1-2-93-16,1 2-35 0,1-1-38 0,4-1-31 16,1 2-61-16,3-6-67 0,4 3-138 0,-2-5-152 15,3 3 258-15</inkml:trace>
  <inkml:trace contextRef="#ctx0" brushRef="#br0" timeOffset="55337.27">3316 13532 135 0,'0'-10'491'0,"-2"0"-182"0,2 10-38 15,-1-21-82-15,1 21-3 0,-4-15-64 0,4 15 20 16,-2-17-43-16,2 17 25 0,-4-12-54 0,4 12 18 15,-7-9-42-15,7 9 18 0,0 0-40 0,-10-8 20 16,10 8-37-16,-10 6 28 0,10-6-34 0,-18 18 28 16,6-1-34-16,-4 3 2 0,3 9 0 0,-3 1-1 15,0 0-4-15,1 6 6 0,2-1-5 16,0 1 7-16,2-1-10 0,-1 2 10 0,4-5-9 16,1 2 10-16,2-2 1 0,1-6 5 0,3 0-8 15,1-6 1-15,1-1-7 0,2-1 4 16,2 0 4-16,2-3 0 0,0-5 3 0,2 2-6 15,-2-7 0-15,5 2-6 0,-12-7-4 0,20 3 1 16,-20-3-5-16,25-3 6 0,-13-2-4 0,1-2 3 16,0-1 9-16,0-4 0 0,-4 2-28 0,-3-1 36 15,2-2-24-15,-3 4 31 0,-4-1-1 0,-1 10-3 16,-1-19 1-16,-3 11-6 0,-4 1 1 0,1 0-6 16,-8 0-17-16,15 7 26 0,-26-3-25 0,26 3 26 15,-35 1-28-15,13 3 28 0,2 1-32 16,1 2 24-16,-2 0-87 0,4 1 26 0,4-1-127 15,4-2 49-15,-1 1-116 0,10-6-212 0,-12 7 103 16</inkml:trace>
  <inkml:trace contextRef="#ctx0" brushRef="#br0" timeOffset="55799.27">3208 12983 194 0,'-19'-18'409'0,"-1"4"-130"0,-2 6-82 0,-5 4-132 16,-2 2 98-16,-9 4-143 0,-1 1 104 0,1 6-102 15,-1 8 86-15,-9 3-64 0,4 8 54 0,2 3-71 16,1 6 55-16,4 5-65 0,5 6 51 0,0 3-9 16,4 7 0-16,4 5-10 0,2 2-5 0,5 6-36 15,2 1 31-15,5 3-31 0,5 0 26 0,2-2-23 16,6 0 13-16,3-5-4 0,7-2 7 15,5-3-3-15,5-5-5 0,1-4-1 0,7-4 0 16,5-4 1-16,2-4 0 0,3-6 5 0,2-5 6 16,3-5-10-16,3-8-7 0,-8-6-1 0,2-3 1 15,2-8 0-15,1-6-3 0,0-1-3 16,9-12 0-16,1-4-2 0,-1-7 19 0,-3-1-21 16,2-8 4-16,-3-3-1 0,-1-5-3 0,0-4 5 15,-4-4 44-15,-4-4 36 0,-1-3 26 0,-4-4 15 16,-4-1-9-16,-2-3-5 0,-8 1-12 0,0-3-7 15,-5 2-17-15,-8 1-13 0,-4 1-5 0,-4 3-16 16,-7 3-11-16,-7 0-8 0,-6 6-4 0,-7 1-8 16,-7 9-5-16,-9 3-2 0,-9 4 5 0,-6 9-26 15,-7 3-19-15,-5 9-39 0,-6 7-62 0,-6 8-48 16,-7 9-16-16,-5 8-17 0,-23 13-115 0,6 4 20 16,-4 7-374-16,9 2-211 0</inkml:trace>
  <inkml:trace contextRef="#ctx0" brushRef="#br0" timeOffset="57665.27">5328 13541 231 0,'-15'-24'344'16,"3"5"-79"-16,1 0-69 0,0-1-30 0,2 3-6 15,-1 0-29-15,4 5-17 0,1 0-13 0,0 2-19 16,1 1-18-16,4 9-14 0,-9-10-11 0,9 10-8 16,0 0-7-16,0 0-5 0,0 0-14 0,0 15 11 15,0-1 28-15,3 11-38 0,-3 4-1 16,-2 7 0-16,1 7-64 0,-3-1 76 0,2 4-68 16,-4-2 73-16,0-1-72 0,1-2 61 0,-3 0-51 15,2-7 82-15,-2-1-85 0,3-8 76 0,1-3-70 16,-1-6 72-16,3-3-67 0,-2-1 72 0,4-12-70 15,-5 12 72-15,5-12-64 0,0 0 57 0,-8-8-70 16,7-3 59-16,-2-11-62 0,0-5 76 16,1-9-71-16,2-6 62 0,-1-3-7 0,2-1-5 15,-1-5 5-15,5-10-5 0,2-1-1 0,-1 4-4 16,3-1-10-16,4 6 8 0,-3 10-62 0,3 4 72 16,-2 2-64-16,5 4 68 0,-1 4-65 0,2 4 70 15,-1 4-69-15,1 4 70 0,-2 7-68 0,4 3 71 16,-2 5-70-16,2 3 61 0,1 5-58 15,1 6 74-15,2 5-76 0,0 9 67 0,-4 3-6 16,0 5-9-16,-1 6-3 0,-4 10 34 16,-1 2-35-16,-3 4-6 0,-2 3-10 0,-4-1-52 0,-3-8 67 15,0 0-62-15,-2 0 69 0,1-4-97 16,-1 0 54-16,-2-5-119 0,1-3 82 0,-2-4-121 16,0-9 80-16,0-1-104 0,-4-3 64 0,3-8-178 15,0-3 274-15</inkml:trace>
  <inkml:trace contextRef="#ctx0" brushRef="#br0" timeOffset="57847.27">5323 13808 317 0,'-5'-12'378'0,"-2"-2"-207"15,1 2 50-15,2 1-138 0,2 2 74 16,-2 0-125-16,4 9 82 0,0-19-112 0,5 10 82 16,3-3-99-16,4-2 73 0,6 0-83 0,6-1 82 15,5 3-27-15,0-1-6 0,4 2-24 16,3 1-26-16,1 3-29 0,0-1-117 0,3 2 79 15,-2 2-89-15,-1 0 52 0,-1 1-170 0,-4 3 84 16</inkml:trace>
  <inkml:trace contextRef="#ctx0" brushRef="#br0" timeOffset="58245.27">5940 13545 144 0,'0'0'318'16,"1"-11"-101"-16,-1 11-34 0,0 0-23 0,-5-11-6 16,5 11-30-16,-11-10-11 0,11 10-31 0,-13-5-11 15,13 5-16-15,-14-4-9 0,14 4-8 0,-17 1-5 16,6 5-3-16,-2 3-18 0,-2 3 2 0,-1 5 5 15,0 5-87-15,0 2 96 0,3 2-88 16,1 3 97-16,2 0-93 0,2-1 97 16,3-2-95-16,2-3 95 0,2 0-94 0,4-1 86 15,1-1-76-15,2-2 86 0,1-6-93 0,3-2 93 16,2-4-98-16,0-3 89 0,-12-4-108 0,29-1 95 16,-10-8-110-16,2 0 106 0,3-9-111 0,-1-1 129 15,1-5-120-15,-2-5 118 0,-2-4-114 0,0 0 116 16,-5-2-108-16,0-4 127 0,-2 0-8 0,-4-2-9 15,1-2-109-15,-6-2 121 0,1 4-120 0,-2-2 129 16,-2 2-83-16,-1 7 123 0,0 6-82 16,0 3 97-16,-1 7-96 0,-2 2 67 0,2 4-91 0,1 12 73 15,-8-10-85-15,8 10 76 0,-11 5-83 16,3 3 66-16,-1 8 0 0,-1 5-13 16,0 9-4-16,-1 3-10 0,3 4 35 0,0 3-34 15,3 4-4-15,2 2-75 0,1 0 88 0,2 3-82 16,2-1 77-16,5-3-70 0,-1-2 85 0,7-3-88 15,2-3 77-15,3-8-97 0,4 0 78 0,-2-9-114 16,7-5 89-16,0-4-119 0,-3-6 87 0,2-5-120 16,-1-5 78-16,7-3-76 0,0-6 17 0,-1-5-105 15,-2-5 79-15</inkml:trace>
  <inkml:trace contextRef="#ctx0" brushRef="#br0" timeOffset="58607.27">6450 13668 448 0,'17'-29'-39'0,"-6"-4"165"0,1-1 5 16,-3 1-130-16,-4 2 162 0,-1 6-112 0,-3 1 145 15,-2 7-35-15,-2 0-20 0,-1 1-29 16,-1 6-25-16,0 0-13 0,-3 5-10 0,8 5-10 15,-19-4-7-15,19 4-7 0,-28 9-11 0,10 3-14 16,-1 5 11-16,-2 5 0 0,2 2-6 16,3 2 6-16,-1 2-86 0,3 3 85 0,0 0-78 15,4-2 83-15,2 1-77 0,3-6 70 0,1 0-66 16,4-5 80-16,1-2-82 0,3 0 83 0,0-3-76 16,5-4 78-16,-1-3-82 0,-8-7 80 0,24 5-83 15,-8-7 73-15,4-6-94 0,0-3 70 0,6-8-92 16,-1-3 91-16,-3-5-8 0,2-2-3 0,3-11-5 15,-4 0 18-15,-4 3-1 0,-1-8 1 0,-4 4 0 16,-1-10-3-16,-4 9-90 0,0-3 99 16,-4 4-79-16,-1 2 125 0,0 3-58 0,-3 9 90 15,-1 3-7-15,0 4-25 0,0 8-11 0,-3 0-10 16,3 12-5-16,-6-10-8 0,6 10-3 0,0 0-6 16,-15 12-8-16,7 5 6 0,0 5-5 15,-2 6-2-15,1 5 0 0,1 2-2 0,2 5 3 16,-1 1 1-16,0 2 0 0,2 3-3 0,2-2-1 15,2 4-64-15,1-2 67 0,3 1-58 0,1-2 64 16,2-1-118-16,4-2 60 0,-1-4-160 0,4-1 68 16,1-4-115-16,0-6-117 0,4-3 223 15</inkml:trace>
  <inkml:trace contextRef="#ctx0" brushRef="#br0" timeOffset="59496.28">7346 13474 514 0,'4'-10'475'0,"-1"0"-167"0,-3 10-44 0,4-13-97 15,-4 13-4-15,0 0-64 0,0 0 11 0,0 0-54 16,0 0 21-16,-5 9-50 0,0 3 0 0,1 8-6 16,-1 2-6-16,0 3-2 0,-4 5-3 0,4 3-3 15,-2 4-28-15,1-3 23 0,2 0-41 16,-2-1 27-16,2-4-86 0,4-5 57 0,-2 2-113 15,0-1 88-15,2-8-114 0,0-2 180 0,0-2-239 16,0-13 190-16,4 14-119 0,-4-14 109 0,0 0-93 16,0 0 102-16,10-6-63 0,-9-6 112 0,2-6-66 15,0-7 130-15,-2-3-99 0,-1-10 123 0,-3-5-119 16,1-3 122-16,-4-2 1 0,-1-15-12 16,1 2-122-16,-2-3 131 0,-2-2-108 0,5 3 130 15,0 0-100-15,1 2 109 0,4 11-116 0,0 1 82 16,4 6-16-16,1-3-22 0,4 10-6 0,1-3 2 15,4 10-23-15,1-1-3 0,2 6-2 0,3 4 16 16,-2 6-26-16,0 6 20 0,0 5-23 16,0 5 2-16,1 5-12 0,0 5 12 0,-1 8-5 15,0 6-79-15,-6 3 97 0,-2 3-83 0,-7 2 94 16,0 5-87-16,-6 1 94 0,-4 1-4 0,-2 1-4 16,-1-1-12-16,-7 8 2 0,-1-2 14 0,-1 0 3 15,4-9-7-15,-3-1-4 0,0-1-4 0,3-2-75 16,-2 2 85-16,4-2-80 0,2-4 84 0,-2 0-81 15,8-5 84-15,0-4-83 0,2-1 126 16,3-1-138-16,4-3 79 0,1-1-99 0,4 2 84 16,2-4-132-16,4-2 100 0,1-1-118 0,2-2 102 15,1-1-120-15,4-5 107 0,-2 1-92 16,-1-3 88-16,2 0-77 0,1-3 94 0,0-2-61 16,1-2 88-16,-2 1-64 0,-2-6 105 0,6-1-64 15,-2-4 119-15,-2-3-107 0,-2 1 148 0,2-5-115 16,-3 3 121-16,-1-2-27 0,-4-3 7 0,0 1-4 15,-2 4-6-15,-5 0-20 0,0-1-81 0,-2 4 99 16,-1 1-23-16,-3 3-6 0,1 2 0 0,-2 12-12 16,-2-17-12-16,2 17-8 0,-8-12-8 0,8 12-3 15,0 0-3-15,-20 0-1 0,6 5 2 0,-2 5-17 16,0 4 43-16,-4 2-34 0,0 6-4 16,1 1 3-16,4 3-3 0,-2-2 0 0,3 2-4 15,0-1-63-15,5-2 83 0,1-3-78 16,2 1 74-16,2-5-66 0,3 1 71 0,0-5-71 15,2 0 76-15,2-1-72 0,-3-11 70 0,8 14-87 16,-8-14 72-16,16 4-118 0,-16-4 92 0,25-4-121 16,-8-4 120-16,3-4-95 0,1 2 119 0,-3-5-100 15,5 1 120-15,-5 2-86 0,-3 0 125 0,0-1-66 16,-4 4 100-16,-4 2-6 0,2-1 10 0,-9 8-18 16,12-9-8-16,-12 9-13 0,7-8-13 0,-7 8-12 15,0 0-10-15,0 0-5 0,0 0-7 0,0 0-4 16,0 0-6-16,2 15-2 0,-2-15-7 15,-6 19 1-15,5-7 2 0,-1-3-31 0,2-9 23 16,0 19-73-16,2-10 50 0,-2-9-100 16,8 17 55-16,-8-17-125 0,18 9 66 0,-18-9-101 15,24-1-7-15,-9-3-114 0,6-3 239 0</inkml:trace>
  <inkml:trace contextRef="#ctx0" brushRef="#br0" timeOffset="60075.27">8087 13576 231 0,'13'-10'438'15,"-3"1"-113"-15,-2 3-64 0,-1-2-54 0,-7 8-60 16,12-9-38-16,-12 9-20 0,9-5-11 0,-9 5-21 15,0 0-11-15,0 0-6 0,14 2-6 0,-14-2-6 16,9 16-6-16,-3-4-2 0,-2 9-6 0,2 3-49 16,-1 3 49-16,-1 7-51 0,0 3 53 15,0 6-50-15,-1 1 64 0,-1 1-68 16,3 1 60-16,-2 3-6 0,-2 2-2 0,-1-1-1 16,-3 2-6-16,0 8 3 0,-1-11-58 0,-1-1 66 15,-2-5-58-15,-2-2 65 0,2-2-64 0,-2-8 68 16,1-2-55-16,2-6 69 0,-3-4-22 0,1-5 42 15,3-2-5-15,-3-4-15 0,1-1-2 0,7-7-8 16,-16 3-5-16,16-3-10 0,-24-8-1 0,11-4-4 16,-1-1-10-16,1-5-7 0,-2-5-9 0,5-6-15 15,-1 1-3-15,4-2 9 0,2-1-1 0,2 2 3 16,3 0-43-16,2 2 63 0,1 0-50 0,3 1 58 16,1-3-33-16,2 0 10 0,0 7-19 15,2 0 46-15,1 3-42 0,3-2 60 16,-2 1-60-16,4 5 56 0,-2 1-56 0,7-5 55 15,-6 6-54-15,9-1 47 0,0-1-54 0,1 3 50 16,2-2-88-16,1 0 64 0,1 0-106 0,0 0 93 16,2-1-98-16,1 1 106 0,1-3-118 0,-1 1 117 15,0-1-104-15,-1 0 115 0,0-3-119 0,-2 3 114 16,0-4-101-16,-3 1 135 0,0 1-113 0,-3-5 129 16,-2 5-113-16,0-3 131 0,-2 2-1 0,-3-3-2 15,-1 0 13-15,-5 4 5 0,-1 0-5 0,-4-3-3 16,-1 2 24-16,-1-1-7 0,-1 6-7 0,-3-1-4 15,-2 3-4-15,0-1-18 0,-3 5-3 0,-2 1-23 16,-3 0-33-16,1 4 48 16,9 4-5-16,-24-5-3 0,24 5-2 0,-30 6-8 15,14 2-5-15,-1 3-5 0,-1 2 36 0,3 1-42 16,2 2 36-16,-1 3-46 0,5 0 4 0,0 0 5 16,2-1-6-16,0 3 1 0,5-4-2 0,-1 0 3 15,2 1 0-15,1 0 0 0,1-1-50 0,4 3 36 16,2-1-114-16,0-2 44 0,2 0-163 0,1-3 31 15,4-2-244-15,-2-4 112 0</inkml:trace>
  <inkml:trace contextRef="#ctx0" brushRef="#br0" timeOffset="60184.27">8907 13729 236 0,'21'0'434'0,"-21"0"-88"0,0 0-83 16,19 0-106-16,-19 0 4 0,0 0-78 0,0 0 26 15,0 0-76-15,0 0 31 0,18 0-135 0,-18 0 19 16,0 0-177-16,0 0-226 0,-4 8 122 0</inkml:trace>
  <inkml:trace contextRef="#ctx0" brushRef="#br0" timeOffset="62207.27">3008 15173 110 0,'0'0'287'0,"0"0"-205"15,0 0 99-15,0 0-137 0,-7-7 161 0,7 7-156 16,0 0 91-16,0 0-102 0,-8-8 111 0,8 8-112 15,0 0 101-15,-10-10-97 0,10 10 71 0,0 0-76 16,-9-7 53-16,9 7-79 0,0 0 64 16,-7-7-81-16,7 7 64 0,0 0-77 0,0 0 57 15,0 0-61-15,-12-5 69 0,12 5-81 0,0 0 78 16,0 0-76-16,0 0 70 0,0 0-76 0,0 0 75 16,0 0-76-16,0 0 80 0,0 0-78 0,0 0 68 15,9-8-64-15,-9 8 76 0,21-4-74 0,-5 0 73 16,6-1-9-16,-3-1-5 0,3-1-5 0,-1 3-3 15,0-4-2-15,-1 4-2 0,-2-2-3 0,-2 3-22 16,-2-1 12-16,-14 4 8 0,20-4-6 16,-20 4 2-16,18-1 4 0,-18 1-5 0,15 4-1 15,-15-4 3-15,13 10-4 0,-8-2-63 16,-4 1 78-16,1 5-67 0,-2 4 67 0,-3 4-64 16,1 4 75-16,-5 6-70 0,1 2 8 0,0 2 3 15,-1-2-3-15,1 4-1 0,0-1-52 0,2 1-46 16,0-1-28-16,0 0-45 0,0-4-150 0,4-5 235 15</inkml:trace>
  <inkml:trace contextRef="#ctx0" brushRef="#br0" timeOffset="62785.27">2947 14907 163 0,'-15'-11'189'0,"0"2"-48"15,2 1-40-15,-2 1-14 0,1 2-25 0,14 5 2 16,-26-4 0-16,26 4-16 16,-28 6-6-16,13 0-8 0,1 6-2 0,1 5 103 15,-4 5-127-15,6 4 110 0,-2 5-121 0,4 5 106 16,2 3-129-16,1 5 12 0,4 4 4 0,0 3 4 16,5 11 0-16,2 0 5 0,3-1 2 0,2-2 0 15,4-2 7-15,1-1-8 0,3-3 99 0,3-3-117 16,3-4 103-16,3-4-110 0,2-1 6 0,1-7 5 15,-1-8 0-15,2-2 5 0,2-7 2 0,1-4 99 16,3-5-113-16,3-4 94 0,2-7-107 0,3-4 86 16,6-8-88-16,0-4 101 0,0-5-98 0,-2-5 91 15,-2-8-96-15,-2-4 8 0,-4-2 20 16,-6-6 26-16,-3-4 7 0,-5-3 14 0,-8-2 9 16,-3 1-2-16,-7-2 51 0,-8 10-54 15,-2 2 47-15,-7 0-60 0,-5-6 33 0,-6 4-73 16,-4 3 50-16,-4 4-77 0,-2 6 41 0,-4 4-51 15,2 8 4-15,-2 3-4 0,-2 3 1 0,-2 6 5 16,1 2 1-16,-2 3 0 0,2 4 0 0,4 3 7 16,-2 5 3-16,-1 2 0 0,2 3 5 0,2 5 73 15,5 1-89-15,0 3 73 0,3 2-148 0,6 3 54 16,5 1-122-16,4-4 52 0,7 3-175 16,1-1 300-16</inkml:trace>
  <inkml:trace contextRef="#ctx0" brushRef="#br0" timeOffset="63188.28">4450 15078 350 0,'4'-12'263'0,"-4"12"37"0,6-12-154 0,-6 12 63 16,3-12-111-16,-3 12 50 0,0 0-106 0,3-11 61 15,-3 11-93-15,0 0 60 0,0 0-76 0,-7 7 62 16,3 5-70-16,0 3 71 0,-1 8-80 16,2 9 6-16,-1 3 4 0,1 5-1 0,1 1 4 15,2 5 0-15,2-3 1 0,1 3 4 0,1-1 0 16,3-3 0-16,2 0-1 0,4-4-1 16,1-1 76-16,4-7-83 0,1-2 71 0,3-3-81 15,0-5 73-15,1-6-75 0,-2-6 76 0,1-3-80 16,-3-5 82-16,4-5-90 0,0-4 12 0,5-6 8 15,-2-7 3-15,-3-3 1 0,-2-7 4 0,4-9 0 16,-6-4 5-16,-5 4 68 0,-4-2-78 0,-1-1 59 16,-4-1-68-16,-1-2 65 0,-4 6 5 0,-3-1-11 15,0 3-74-15,-5 2 78 0,-1 3-84 16,0 2 69-16,-2 8-96 0,-1 5 77 0,2 4-137 16,-4-2 82-16,4 9-122 0,1 1 73 0,-1 1-103 15,10 6 1-15,-12-8-91 0,12 8 85 0</inkml:trace>
  <inkml:trace contextRef="#ctx0" brushRef="#br0" timeOffset="63639.27">5002 14812 69 0,'18'-4'290'0,"-18"4"-86"0,17 8-58 0,-8 2-25 16,1 1 44-16,-1 7-101 0,-1 2 98 0,-2 4-126 15,4 7 100-15,-2 6-114 0,-2 4 80 16,1 5-103-16,-1 12 0 0,-1 0 1 0,0 5 0 15,-2 2-4-15,-1 2-3 0,0-3 2 0,-1-1 83 16,0-10-100-16,-1-3 83 0,0-1-90 0,0-3 103 16,-2-3-116-16,0-3 8 0,0-7 6 0,-1-6 4 15,2-3 20-15,-3-6-14 0,0-2 5 16,1-4 3-16,-1-3 0 0,4-9-13 0,-8 8-3 16,8-8 95-16,-10-4-108 0,2-4 95 0,2-4-97 15,-3-7 90-15,0-8-101 0,0-7 101 0,1-1-109 16,2-6-2-16,1-4 15 0,2-4 6 0,-1-14 10 15,4 13 11-15,3 0 118 0,1 0-118 0,-1 5 106 16,4 4-100-16,1 2 101 0,-1 6-102 16,2 3 82-16,-1 7-86 0,1 3 82 0,1 5-95 15,-1 3 88-15,0 3-95 0,4 4 92 0,-13 5-98 16,20-3 88-16,-20 3-86 0,31 5 98 0,-13 4-100 16,-1 1 96-16,0 4-96 0,2 5 11 0,-2 2 4 15,-2 0 5-15,-3-1 6 0,-2 1 1 0,-2 1 4 16,-3 0 2-16,-4 2 4 0,-1-4 8 15,-1 2-3-15,-4 2 0 0,-2-3 1 0,-3-1 0 16,1-1 0-16,-1 0 1 0,-4-2-2 0,1-4-8 16,-1 0-13-16,1-5-15 0,3 0-22 0,10-8-38 15,-19 6-18-15,19-6-2 0,0 0-10 16,-19-5-117-16,19 5 70 0</inkml:trace>
  <inkml:trace contextRef="#ctx0" brushRef="#br0" timeOffset="64495.27">5548 15323 78 0,'10'-15'155'0,"-3"3"147"0,0-2-213 0,-2 2 132 16,-2-1-173-16,-2 1 118 0,-2 0-136 0,-1-1 108 16,0 0-120-16,-3 1 105 0,-1 0-113 0,-1 4 93 15,1-1-106-15,-2 2 90 0,8 7-99 16,-18-6 88-16,18 6-95 0,-23 2 76 0,10 2-81 15,-3 7 85-15,-1 2-92 0,1 8 7 0,-1 0 4 16,2 4 3-16,2 1 4 0,0 1 3 0,7-5 0 16,-1 3 5-16,5-3-2 0,0-2 0 0,4 0 2 15,0-3 0-15,5 0 2 0,-1-5 1 0,4 0 0 16,2-3 0-16,-2-6-2 0,4-1 0 0,-14-2-12 16,29-3-8-16,-9-5-6 0,-1-4-13 15,2-5-1-15,0-5 4 0,-1-5 8 0,-1-2 116 16,-3 0-124-16,0-8 111 0,-4-1-117 0,2-3 113 15,-5-3-105-15,-1 0 109 0,-2-2-109 0,-1 1 106 16,0 3-73-16,-5 0 26 0,0 7 10 16,3 7 32-16,-3 3-4 0,-3 6-13 0,2 4-7 15,-3 3-10-15,-1 4-6 0,5 8-9 0,-6-8 0 16,6 8-4-16,-12 7-5 0,7 2 1 0,-4 4 54 16,1 8-70-16,2 1 58 0,-2 9-65 0,2 2 68 15,2 2-75-15,2 3 59 0,2 2-60 0,1 0 1 16,2 0 3-16,0-2 4 0,5 0 3 0,0-3-2 15,2-4 3-15,1-2-6 0,2-4-11 16,2-1-12-16,-2-8-10 0,2-2-20 0,2-3-16 16,-3-5-11-16,2-4-16 0,-16-2-14 0,33-2 7 15,-13-7 20-15,-1 0 0 0,6-7 19 16,-4-2-1-16,1-2 18 0,-4-1 48 0,1 0 139 16,-3-2-122-16,-5 4 136 0,-2 1-129 0,0-4 113 15,-3 4-106-15,-2 1 123 0,-1 2-112 0,-1 1 118 16,-3 2-108-16,-2-3 85 0,-2 5-100 0,3 0 78 15,-6 3-92-15,3 0 75 0,5 7-86 0,-16-7 73 16,16 7-19-16,-20 3 3 0,5 1-9 0,1 5-3 16,-4 5-73-16,4 1 74 0,2 2-74 0,-6 6 72 15,3 3-74-15,4-2 8 0,2-2 3 0,2 2 3 16,1-2 5-16,2 2 2 0,4-7 5 16,0 3 2-16,4-3 0 0,0-2 0 0,3 0 1 15,1-4-7-15,1-1-13 0,4-1-12 16,-2-4-13-16,-11-5-25 0,27 2-15 0,-9-7-14 15,1-5-1-15,7-4 9 0,-3-1 7 0,0-7 21 16,-4 1 14-16,3-3 12 0,-6-2 112 0,1 1-125 16,-3-4 131-16,-1 3-112 0,-4 2 130 0,-3 4-100 15,3 1 143-15,-4 4-98 0,-1 1 105 0,-3 4-105 16,-1 10 83-16,3-15-115 0,-3 15 79 0,0 0-90 16,0 0 95-16,0 0-21 0,0 0-83 0,0 0 78 15,-17 12-83-15,11 2 57 0,1 3-60 0,-2 5 3 16,1-2 5-16,1 5 7 0,-2-2-3 15,4 2 1-15,0-2 1 0,3-3 0 0,0 0-11 16,3-2-24-16,-1-1-28 0,3-2-31 16,3-1-41-16,-2-3-1 0,2-5 1 0,2 0-1 15,-10-6-115-15,0 0 78 0</inkml:trace>
  <inkml:trace contextRef="#ctx0" brushRef="#br0" timeOffset="64691.27">6336 14879 131 0,'3'-21'366'0,"-1"4"-99"15,1 5-63-15,-3 0-49 0,0 12-33 0,1-11-24 16,-1 11-22-16,0 0-19 0,0 0-10 16,-6 9-8-16,3 2-9 0,-2 4 66 0,0 7-90 15,-1 2 66-15,-2 5-79 0,2 5 70 16,-2-1-85-16,3 4 77 0,-2 0-82 0,1 1 4 16,2-1-4-16,-1 0-18 0,1-2-24 0,2-1-30 15,-1-5-31-15,2-1-34 0,0-3-2 0,1-5-153 16,0-3 279-16</inkml:trace>
  <inkml:trace contextRef="#ctx0" brushRef="#br0" timeOffset="64845.28">6340 15163 55 0,'4'-15'226'0,"1"3"70"16,-2 1-210-16,1 1 102 0,-4 10-162 15,8-15 102-15,-8 15-136 0,8-9 112 0,-8 9-139 16,12-5 121-16,-12 5-132 0,0 0 102 0,20 5-149 15,-20-5 98-15,18 11-118 0,-9-4 74 0,0 3-80 16,1-2 35-16,0-1-128 0,-1 0 48 0</inkml:trace>
  <inkml:trace contextRef="#ctx0" brushRef="#br0" timeOffset="65104.27">6667 15162 105 0,'13'-4'96'0,"-13"4"132"16,0 0-192-16,15-3 97 0,-15 3-139 0,0 0 116 15,14-7-133-15,-14 7 116 0,13-7-132 0,-13 7 116 16,17-9-132-16,-9 2 103 0,4-2-119 16,-3-2 114-16,4-2-105 0,0-1 107 0,-2-3-101 15,1 1 118-15,-2-4-101 0,-4 3 140 0,1-4-113 16,-5 4 17-16,2 1 28 0,-6 2 35 0,-1 2 17 16,-1 0 0-16,-1 3-4 0,-4 2-9 0,9 7 88 15,-23-5-115-15,23 5 69 0,-32 7-89 0,11 2 55 16,1 2-78-16,-1 8 65 0,-1 2-14 0,3 3-5 15,1 3-79-15,0 5 78 0,5 2-88 0,0 2 70 16,-2 2-142-16,5 4-62 0,-4 8-35 0,0 0-187 16,1-8 197-16</inkml:trace>
  <inkml:trace contextRef="#ctx0" brushRef="#br0" timeOffset="66675.27">3120 16594 87 0,'0'0'110'0,"0"-11"-21"0,0 11-30 15,0 0-14-15,0-13 6 0,0 13-17 16,0 0-10-16,2-13-6 0,-2 13-3 0,0 0-9 16,3-8 29-16,-3 8-38 0,0 0-1 0,4-9-12 15,-4 9 11-15,0 0-1 0,0 0 3 0,0 0 2 16,5-8-3-16,-5 8 1 0,0 0 0 0,0 0-2 15,0 0 10-15,0 0 11 0,0 0-4 0,9-8 23 16,-9 8 8-16,0 0 14 0,0 0 10 0,0 0 7 16,0 0-10-16,0 0 1 0,0 0 0 0,0 0 7 15,0 0-20-15,0 0-2 0,0 0-15 0,0 0 3 16,5-7-4-16,-5 7 2 0,0 0 1 16,0 0-1-16,0 0 4 0,0 0-5 0,0 0 4 15,0 0-2-15,0 0 5 0,0 0-3 16,0 0 6-16,0 0-1 0,0 0 2 0,0 0-9 15,0 0 5-15,0 0 5 0,0 0-3 0,0 0-3 16,0 0-4-16,0 0-3 0,0 0-4 0,0 0-3 16,0 0 2-16,0 0-10 0,0 0-2 0,0 0-4 15,0 0-1-15,0 0-3 0,0 0 1 0,0 0-2 16,0 0-1-16,0 0 2 0,0 0 8 0,0 0 1 16,0 0-7-16,0 0 2 0,0 0 2 0,0 0 2 15,0 0 7-15,0 0 8 0,0 0-5 0,0 0 10 16,0 0-11-16,0 0 32 0,0 0-33 0,0 0 18 15,0 0-36-15,-3-9 25 0,3 9-33 16,0 0 24-16,0 0-3 0,0 0-4 16,-7-10-4-16,7 10-2 0,0 0-2 0,0 0-3 15,-8-8 8-15,8 8-10 0,0 0 3 0,0 0 0 16,-6-7-6-16,6 7-1 0,0 0 6 0,0 0-8 16,0 0-2-16,-12-4 1 0,12 4 7 0,0 0-10 15,-12 4 4-15,12-4-22 0,-13 14 24 0,4 0-19 16,1 1 23-16,-2 5-21 0,0 0 6 0,2 5 22 15,-1 6-22-15,3 1 21 0,-3-1 6 0,2 0-11 16,4 2 5-16,-1-5-8 0,1-2 5 0,2-2-7 16,0-2 0-16,-1-2 6 0,2-6 4 0,0 1-7 15,0-1 2-15,2-5-10 0,-2-9 3 16,0 19 1-16,0-19 0 0,1 13 5 0,-1-13 5 16,0 10-5-16,0-10 0 0,0 0 0 0,0 0-1 15,0 0 0-15,0 0 1 0,0 0 0 0,0 0-2 16,9-5 0-16,-9 5-1 0,2-10 0 0,-2 10-3 15,3-9 3-15,-3 9-3 0,0 0-1 0,5-12 8 16,-5 12-9-16,0 0 1 0,6-8 7 0,-6 8-8 16,0 0 6-16,0 0-6 0,7-7 0 0,-7 7 1 15,0 0 3-15,0 0-5 0,0 0 6 16,0 0 2-16,0 0-4 0,11 3-2 0,-11-3 2 16,6 9 1-16,-6-9 0 0,6 11 0 15,-6-11-1-15,6 13 1 0,-6-13 0 0,9 14 0 16,-4-6 2-16,0 0-1 0,-5-8 0 0,13 12 2 15,-13-12-2-15,16 12 2 0,-16-12-1 0,20 8 1 16,-20-8 0-16,20 1 7 0,-20-1-9 0,26-4 38 16,-12-1-44-16,2-3 0 0,0-4 2 0,-1 0 6 15,-1-2 3-15,-2-2-1 0,1-2 3 0,-4-2-30 16,-4 1 26-16,-1-3-26 0,-4 1 36 0,-3-3-37 16,-5-5 11-16,-2 0 1 0,-5 2 3 0,-2 0 24 15,-6 0-26-15,0 1 24 0,-2 2-23 0,-3 3 21 16,-1 1 0-16,-4 3-7 0,3 0-1 0,-2 3-1 15,0 2 1-15,0 2-3 0,1 0 2 0,2 1 0 16,4 2-2-16,5 0 16 0,-1 1-16 16,6 0 4-16,0 0 0 0,2 3-10 0,3-4-1 15,1 1-2-15,9 6-2 0,-11-13 1 0,11 13 2 16,-1-16 0-16,5 4 2 0,4 0 6 0,2-4-5 16,4-1 4-16,6-1-3 0,1 0 1 15,4 1 0-15,4 1 2 0,-1 1 0 0,1 2 1 16,2 1 0-16,-1 4 14 0,-4 4-12 0,1 2-7 15,-3 3 5-15,-1 2-4 0,0 5-1 0,0 1 1 16,-2 8 1-16,-2 3 1 0,-5 3 0 0,1 3 1 16,-6 4-12-16,1 3 22 0,-5 2-24 0,-1 1-3 15,0 3 3-15,-1-1-1 0,-2 2-24 16,-1-1-51-16,1 0-27 0,0-3-27 0,1 0-30 16,-1-10-33-16,0 1-20 0,1-5 5 0,-1-5-182 15,3-3 190-15</inkml:trace>
  <inkml:trace contextRef="#ctx0" brushRef="#br0" timeOffset="67168.27">2908 15891 281 0,'-23'-6'332'16,"-1"2"-218"-16,-2 2 81 0,7 4-149 0,-8 3 101 15,-2 3-133-15,1 3 8 0,-1 3 9 0,3 4-7 16,1 2 0-16,3 6 1 0,1 3-2 0,3 5 0 16,5 5-1-16,-2 12 1 0,5 3-2 0,3 5-4 15,7-7 1-15,3 13-4 0,6 0 95 0,5 3-110 16,2 2 5-16,6-2-6 0,5-1 9 0,4 0-10 16,2-3 8-16,3-4-7 0,3-1-2 0,5-5 7 15,-2-4-6-15,4-3 2 0,1-5 1 0,3-3 0 16,0-5 82-16,1-6-95 0,3-3 1 0,-1-4 3 15,5-7 1-15,-1-1 5 0,2-5-2 0,-9-6 4 16,1-2-1-16,12-7 2 0,-3-5 0 16,-2-4 3-16,1-7-3 0,-4-3 4 0,-1-6-6 15,0-2 2-15,-3-5-1 0,-4-4 2 0,0-1 3 16,-3-4 22-16,-2-1 14 0,-4 1 18 0,-5-2 48 16,-3-2-15-16,-6 0 27 0,-2-2-3 15,-8 0 1-15,-5-2-11 0,-4 8 0 0,-5-5-17 16,-6-8 25-16,-3-2-14 0,-7-1-21 0,-4 1-47 15,-5-1 25-15,-1 1-49 0,-5 4 4 0,-4-1-5 16,0 3 34-16,-4 5-47 0,-1 3 35 0,-1 4-8 16,-3 7-12-16,2 4 12 0,-2 6-36 0,0 3-9 15,4 13-1-15,2 0-8 0,-3 3-7 16,1 6-24-16,2 3-36 0,-3 2-27 0,4 4-48 16,1 3-23-16,2 2 72 0,2 3-132 0,1 1 89 15,2 0-100-15,2 0-148 0,3 0 175 0</inkml:trace>
  <inkml:trace contextRef="#ctx0" brushRef="#br0" timeOffset="67932.28">4780 16327 325 0,'-4'-7'245'0,"4"7"-74"16,-6-13-41-16,6 13-35 0,-9-7-15 0,9 7-22 16,0 0-11-16,0 0-11 0,-17 8-1 0,12 3-12 15,0 3-3-15,2 8-6 0,1 3-3 0,0 2-2 16,2 3-9-16,3 7 7 0,0 1 118 0,0 4-141 16,3-1 3-16,0 0-8 0,3-1-23 0,0-1-25 15,-1-3-37-15,3-2-34 0,-2-4 22 0,-1-8-149 16,2-3 82-16</inkml:trace>
  <inkml:trace contextRef="#ctx0" brushRef="#br0" timeOffset="68266.28">4582 16344 211 0,'-15'-17'246'15,"3"5"-86"-15,2 2-31 0,1 0-30 0,1 2-26 16,8 8-16-16,-9-13-20 0,9 13 0 0,0-10-7 15,0 10-8-15,9-10-8 0,-9 10 10 0,22-7-14 16,-4 6-4-16,2 1-1 0,7 4-2 0,5 2 0 16,1 4-1-16,2 4 0 0,-2 1-1 0,5 6-1 15,-5-1-1-15,6 6 1 0,-7-1 3 16,-3-1 2-16,-1 2-8 0,-2 0 0 0,-3 1-4 16,-4 0 110-16,-2 1-119 0,-5 0 6 0,-3 0 8 15,-2-2 7-15,-6 0 9 0,-2-1 8 0,-6 7 11 16,0-1 0-16,-5-1 4 0,-3 0-1 0,-2 0-6 15,-2 0-8-15,0-1-6 0,-3 0 3 0,0-2-10 16,1 0 3-16,0-1-8 0,0-3 3 0,0 0-16 16,3-3-16-16,4-3-37 0,3-2-56 0,2-4-11 15,1-2-32-15,8-9 9 0,-6 11-110 16,6-11 80-16</inkml:trace>
  <inkml:trace contextRef="#ctx0" brushRef="#br0" timeOffset="69918.3">5131 16719 215 0,'0'0'289'15,"9"-11"10"-15,-9 11-183 0,0 0-25 0,0 0-21 16,0 0-13-16,0 0-9 0,18 4-12 0,-18-4-8 16,9 14-6-16,-4-4-2 0,4-1-5 0,0 2-4 15,0 0-2-15,2-1-4 0,1-1-1 0,0-1-4 16,2-1 5-16,-2-2-4 0,-12-5-10 0,26 5-2 15,-26-5-6-15,28-6-2 0,-14 0-6 0,3-3 2 16,-2-2 0-16,-2-3 5 0,-2-2-2 16,1 0 9-16,-5-5 0 0,1-1 4 0,-5-2 2 15,-2-1-1-15,-1-3 5 0,-4-4 0 0,-2 0-7 16,-2 0 12-16,-3 4 13 0,-1 1 32 0,-1 3-7 16,2 6-4-16,-2 2-7 0,-1 2-2 0,1 6-8 15,-1 2 5-15,14 6-14 0,-24-1 6 16,9 4-7-16,2 4 0 0,-4 5 2 0,3 3-2 15,3 4-1-15,-2 6-3 0,4 2-1 0,0 2 0 16,4 4 85-16,4-6-101 0,1 0 2 0,2 6 2 16,5 0 2-16,3-2 1 0,1-3 1 0,6 0 9 15,1-3-12-15,2-3 8 0,3-1-6 16,0-4 8-16,4-2-9 0,0-3 9 0,-3-5-6 16,3-2 8-16,0-3-12 0,2-4 1 0,3-3 2 15,3-4-2-15,-2-4-3 0,0-1-6 0,-1-5-4 16,1-3-9-16,7-7 1 0,-6-3 100 0,1-2-110 15,-5-4 3-15,0-3-7 0,-6-3-8 0,-2-1 3 16,-3-4 5-16,-2 0 27 0,-8 6-20 0,-3 0 12 16,-3-1 11-16,-2 2 24 0,-2 1-14 0,-3 4 23 15,-4 2 23-15,2 6 4 0,-6 1-4 0,4 7-4 16,-2 5 65-16,-2-1-76 0,-3 5 65 16,3 3-77-16,-1 3-1 0,-1 1-1 15,14 5-2-15,-23-3-2 0,23 3-3 0,-26 5 1 16,12 1-4-16,0 6-3 0,0 1 6 0,3 4-9 15,0 1 2-15,3 4 0 0,1 2 11 0,1 7-14 16,3-4 21-16,2 8-23 0,1 2 0 0,1 0 2 16,3 2 2-16,1-3-3 0,2 3 1 0,3-3-1 15,-1 0 59-15,1-2-70 0,3 0 61 0,1-2-67 16,2-2 2-16,0 0 4 0,3-4 7 0,0-1 0 16,0-2 0-16,3-3-4 0,-2-2 4 0,2-4-4 15,0-3 3-15,-1-3-2 0,0-2-1 0,2-2-2 16,-4-1-1-16,2-3 0 0,-1-1-2 0,4-1-3 15,-5 0 6-15,3-4-4 0,-3 1 2 0,0 0 1 16,-2-2 1-16,1-3 0 0,-4 2 2 16,0-3 1-16,-1-1 2 0,-2-2 2 0,2 1 4 15,-4-1-2-15,0-3-1 0,0 1 4 16,-4-2-2-16,1-1 0 0,-2-3 1 0,0 0 0 16,-1 2 1-16,-2-3 19 0,-1 4-21 0,0-2 23 15,-1 3-6-15,-2 1 30 0,1 0-9 0,-2 2 20 16,-1 1-25-16,-2 2 20 0,1 3-33 0,-3 1 15 15,1 1-25-15,-1 2 17 0,9 5-24 0,-21-3 17 16,21 3-22-16,-23 0 18 0,11 4-20 0,-2 3 24 16,1 0-30-16,2 5 2 0,-2 2 2 0,3 3 1 15,2 1-2-15,-1 3 4 0,4 0-1 16,1 4 0-16,3-1 42 0,1 2-46 0,1 1 1 16,3-1 0-16,1 6 10 0,5-4-2 0,1-1 0 15,0-2-6-15,4-3-5 0,0-5-7 0,1-1 13 16,1-3-37-16,2-3-3 0,1-2-28 15,0-2-15-15,-1-6-14 0,1-3-18 0,2-2-14 16,1-4-10-16,4-6-5 0,-2-2 2 0,1-5 15 16,-2-3 90-16,-1-3-59 0,0-1 11 0,3-12 17 15,-4-2 22-15,-1-3-20 0,-4-1 44 0,-2-4-24 16,-2-1 58-16,-3-1 12 0,-4 8 15 16,0 2 24-16,0 1 52 0,-2 2 21 0,-3 5 102 0,0 7-116 15,-2 3 79-15,0 5-97 0,-2 4 39 16,2 0-82-16,-2 4 46 0,0 3-78 0,3 9 40 15,-8-13-53-15,8 13 52 0,0 0-61 0,0 0-6 16,-16 9 2-16,11 1 0 0,2 5 1 0,-3 5 2 16,3 3-5-16,0 4 6 0,-1 1 1 0,3 7-8 15,0 0 17-15,-2 2-17 0,3 1 1 16,0 2-3-16,0-1 3 0,1 0-1 0,1 0 1 16,-1-1 50-16,0-1-81 0,-1-3-25 0,1-4-29 15,1-3-22-15,-1-2-16 0,-1-4-15 0,1-4-17 16,1-5 19-16,-2-1 24 0,0-11 12 0,1 14 15 15,-1-14 3-15,0 0 20 0,0 0 19 0,0 0 5 16,0 0 11-16,0 0 21 0,-5-15 23 16,2 5 20-16,2-2 8 0,0 0 22 0,-1-1 14 15,1 1 2-15,0-1-2 0,-1 2 3 0,2 11-7 16,-1-19-12-16,1 19-14 0,-1-17-13 0,1 17-11 16,0-12 1-16,0 12-8 0,1-9-2 0,-1 9-5 15,8-9 0-15,-8 9 8 0,11-6-15 0,-11 6-8 16,17-3 1-16,-17 3-5 0,21-2-7 15,-21 2-7-15,24-1-11 0,-24 1-7 0,23-1-3 16,-23 1-7-16,30-3 11 0,-12 0 9 0,-2 1 2 16,0 0 0-16,1-1 13 0,-17 3 3 0,24-5 9 15,-24 5 12-15,20-4 22 0,-20 4 9 16,15-3 27-16,-15 3 21 0,0 0 18 0,16-2 13 16,-16 2-4-16,0 0-22 0,0 0-9 0,14-3-7 15,-14 3-15-15,0 0-21 0,0 0-8 0,0 0-8 16,0 0-4-16,18-2-7 0,-18 2-2 0,0 0 2 15,12 5-1-15,-12-5-9 0,10 6-1 16,-10-6 3-16,17 8-6 0,-17-8-5 0,15 5 4 16,-15-5 4-16,18 3-9 0,-18-3 1 0,20 2 0 15,-20-2 4-15,21-4-2 0,-21 4 1 0,20-8 1 16,-10 1 2-16,2-1 4 0,-3-3 11 16,0 0-19-16,0-1 19 0,-3-4-17 0,-1 3 16 0,-2-3-17 15,-1-1 17-15,-2 0-17 0,-1-3 25 16,-3 6-21-16,-1-6 30 0,0 5-20 0,-4 3 22 15,0 1-26-15,0 3 14 0,0 3-21 0,9 5 24 16,-20-2-35-16,4 8 27 0,1 3-25 16,-3 3 19-16,0 7-21 0,-1 3 2 0,4 4 2 15,-2 2 1-15,4 2 7 0,2 2-11 0,1 2-1 16,2 0 38-16,2 0-85 0,1 2-56 0,2 0-35 16,0 1-29-16,2 1-6 0,1-4-48 0,0-4-124 15,0 0 235-15</inkml:trace>
  <inkml:trace contextRef="#ctx0" brushRef="#br0" timeOffset="70135.28">6384 17237 162 0,'-22'11'292'0,"1"2"-95"0,5-5-33 0,2 0-45 16,1 0-22-16,4-3-20 0,3 2-20 0,6-7-4 15,-11 11-5-15,11-11 3 0,0 0 0 0,2 11-4 16,-2-11-6-16,14 4-4 0,-14-4-6 0,30-4-4 15,-5-1-3-15,4-5 5 0,4-4-14 0,2-2 8 16,1 0-17-16,7-7-1 0,0-2 8 0,2 1-15 16,0-4 9-16,-1 0-30 0,0-1-33 0,2-1-48 15,-5 1-63-15,1 1-5 0,-4-4-160 16,1 4 261-16</inkml:trace>
  <inkml:trace contextRef="#ctx0" brushRef="#br0" timeOffset="72184.72">16817 3272 19 0,'0'0'383'0,"3"-9"-251"0,-3 9 87 15,0 0-169-15,2-10 106 0,-2 10-160 0,0 0 117 16,0 0-124-16,0 0 108 0,0 0-132 0,0 0 119 16,0 15-119-16,0-5 124 0,-1 4-122 0,0 3 124 15,-2 0-123-15,2 7 121 0,-2 3-123 0,2 2 124 16,-2 7-115-16,-1 0 107 0,2 3-104 0,-2 3 89 15,-1 1-11-15,3 5-5 0,-2-2 25 16,0 17-31-16,0-2-2 0,0 4-6 0,-1 0-3 16,1 5-20-16,2 1 10 0,-1-2-19 0,1 6 8 15,0-2-3-15,2-2 37 0,-1 4-40 16,1 0 30-16,0 4-36 0,1-3-3 0,-1 3 3 16,3-1-2-16,-2-2-5 0,2 0 5 0,-2 1 38 15,3-1-55-15,-3 2 48 0,3-2-38 0,-3 2 34 16,2 2-28-16,-1-1 2 0,-2 1-7 0,3-2 0 15,-1 3 37-15,2 0-42 0,-1-1 24 0,1 2 23 16,2 0-44-16,-2 3 42 0,2 2-43 0,-2-2 33 16,1 2-39-16,2 2 37 0,0-4-6 15,0 0-3-15,-2 3 18 0,1-2-16 0,4 4-12 16,-3 1-32-16,-1-1 60 0,-1 1-54 0,2 0 45 0,-1-2-2 16,0 2 24-16,-1 1-28 0,2 1-1 15,-2 1-2-15,1-1-39 0,-2 1 41 0,1-2-19 16,-2 1 1-16,3-1 8 0,-2 1 39 15,0 0-34-15,2 0 1 0,-3 2-6 0,1-1-40 16,0 0 46-16,-2-2-2 0,3 0 6 0,-1 0 28 16,0 0-69-16,1 2 41 0,-3-3 1 0,1 5-6 15,2-2-2-15,-5 0-3 0,4 0 2 0,-3 0-4 16,2 0 42-16,-2 2-54 0,-1-1 15 0,2 3-10 16,-2 1 8-16,-2-4-1 0,2 2-1 0,-4 0 37 15,3-1-27-15,-3 3 38 0,2 0-47 0,-2 1-7 16,-1 20 1-16,0-21 10 0,0-3-1 0,-1 0 37 15,1 1-47-15,0-2 46 0,1 4-48 16,-3-1-5-16,2-3 7 0,-2 4-5 16,3-2 8-16,-2-3 0 0,0-2 48 0,0 2-49 15,3 1 4-15,-3-3-2 0,4 2-12 0,-2-1 12 16,3-1-10-16,-2-1 31 0,2-1-12 0,0-1 52 16,1-2-49-16,-3 1 1 0,3-1-15 0,0 2 15 15,3-2-2-15,-3 0-8 0,0-3-1 0,1-1 11 16,-1 2 0-16,0-3 4 0,0 1-7 0,0-1-11 15,1 2 11-15,-1-3-17 0,0 1 3 16,0 0-4-16,0-2 14 0,0-1-13 0,-1-3 14 0,1 1 22 16,0-1-40-16,-4 0 13 15,3-1-12-15,-3 0-3 0,2 0 4 0,-2 0 2 16,1-1 2-16,-1 0-1 0,-2-4 15 0,0 2-15 16,-1-2 18-16,-1-2-13 0,3 3 5 0,-2-1-11 15,-1-2-3-15,0-1 1 0,2-1 7 0,-2-1-1 16,2-2 1-16,0-4 0 0,-1-1 2 0,3-11 1 15,-1 0-2-15,0-3 16 0,0 1-13 0,2-3 9 16,1-1-15-16,-1-3-1 0,2-1 7 0,-2-1-5 16,2-5-12-16,1-4-15 0,-1 0-6 15,1-1 3-15,0 1 2 0,0-2 9 0,0-2-5 16,-1-3 9-16,1 1-4 0,0-4 11 0,0 3-6 16,0-8-14-16,0 3 3 0,0-1-59 0,0-5 38 15,1 1-110-15,-1-10 73 0,1 16-156 0,-1-16 77 16,0 0-81-16,4 11-170 0,-4-11 177 0</inkml:trace>
  <inkml:trace contextRef="#ctx0" brushRef="#br0" timeOffset="76949.32">20051 6367 80 0,'0'0'511'0,"0"0"-169"0,0 0-43 16,0 0-100-16,0 0-18 0,0 0-79 0,0 0 23 16,-5 15-63-16,-1-3 31 0,-1 4-55 15,-2 2 40-15,-1 4-56 0,0 5 31 0,0 2-47 16,-2-1 25-16,3 1-32 0,0 0 36 0,-1 1-41 16,2-2 36-16,3-2-41 0,0-3 31 0,3 3-59 15,-1-4-5-15,-1-3-84 0,4-1 3 16,3-3-36-16,-1-3-44 0,0 1-32 0,1-5-163 0,-3-8 196 15</inkml:trace>
  <inkml:trace contextRef="#ctx0" brushRef="#br0" timeOffset="77378.3">20014 6416 105 0,'-5'-37'362'0,"0"1"-111"0,-3 2-49 0,-2 3-39 15,0 2-12-15,-2 4-9 0,0 4-24 0,-1 3-24 16,-2 4-17-16,-1 2-4 0,-2 3-11 0,2 4-7 15,-5 3 24-15,2 4-50 0,-3 3 34 0,-9 6-42 16,2 5 28-16,0 6-12 0,-1 3 6 0,-3 11-11 16,1 5-36-16,3 7 43 0,-1 2-46 0,6 5 39 15,0 4-38-15,5 3 32 0,2-1-48 16,3 5 46-16,5-3-5 0,1-2 26 16,6 0-3-16,3-10-24 0,6 10-1 0,4-7-8 15,3-3 8-15,8-3-2 0,2-7-11 0,7-3 10 16,3-8-9-16,7-4 4 0,-4-11-1 0,8-6-2 15,2-4-3-15,4-8-1 0,13-7-21 0,-1-4 20 16,1-8-4-16,0-4 4 0,0-4 36 0,-2-6-28 16,-3 0 39-16,-3-3-38 0,-3-4 7 0,-4-3 4 15,-8-3 8-15,-4-1 8 0,-5-2 14 0,-5-2 23 16,-5 0 25-16,-5 1 14 0,-5 0 12 0,-7 9-6 16,-5 1-18-16,-2 1-15 0,-5 1-11 0,-5 2-15 15,-4 3-10-15,-4 1-14 16,-7-4-10-16,-5 5-6 0,5 8-5 0,-6 3-14 15,0 3-15-15,-4 2-43 0,0 3-26 0,-4 0-37 16,1 6-44-16,-1 3 12 0,0 4-35 0,2 2 6 16,0 6-53-16,1 1-94 0,1 5-327 0,1 2-186 15</inkml:trace>
  <inkml:trace contextRef="#ctx0" brushRef="#br0" timeOffset="78191.3">21776 6484 242 0,'9'-15'324'0,"0"-2"-103"0,0 2-54 0,1-1-42 15,-2-2-14-15,1 2-27 0,0-1 24 0,0 0-16 16,-1 0 21-16,-3 5-25 0,0-3 37 0,-3 6-45 16,3-4 35-16,-5 13-53 0,2-16 25 0,-2 16-55 15,-3-13 31-15,3 13-42 0,-11-9 31 0,11 9-43 16,-18-4 34-16,4 8-9 0,-5-1-12 0,-3 6-13 15,-4 4-14-15,-2 1 33 16,1 5-36-16,-1 0 34 0,3 5-37 0,-1 1 35 16,6 1-37-16,-1 1 35 0,7 4-41 0,0 0 34 15,4-1-27-15,5-1 33 0,2-3-35 0,3 0 33 16,5 0-34-16,2 4 23 0,2-3-27 0,5-1 37 16,1 0-32-16,3-3 33 0,0 2-35 0,2-5 34 15,-1 1-4-15,-1-1-9 0,3 0 5 0,-5-7-8 16,-3 2 6-16,-1 1-3 0,-2-6 1 0,-3 0-4 15,0 1 2-15,-3-2-9 0,-4-9 10 0,1 15-7 16,-1-15 7-16,-4 14-1 0,-2-6-1 16,-3 1 2-16,-4-2-3 0,0 0-2 0,-3-1 2 15,-5-1-6-15,3-1 15 0,-1-3-10 16,1-1 1-16,-1 0-2 0,1 0-6 0,-1-5-30 16,1 0-10-16,2-4-36 0,0-3-56 0,6-4-31 15,2-1-29-15,3-4-29 0,5-7-266 0,5-3 48 16</inkml:trace>
  <inkml:trace contextRef="#ctx0" brushRef="#br0" timeOffset="78995.3">21896 6391 226 0,'16'-14'384'15,"-2"3"-122"-15,0-1-42 0,-4 4-54 0,0-2 5 16,-1 7-83-16,0-4 20 0,-9 7-47 0,12-7 28 16,-12 7 5-16,0 0 3 0,18 5-23 0,-12 4 6 15,-1 1-48-15,3 10 32 0,-3 4-47 16,-1 10 33-16,-2 4-43 0,0 6 37 0,-4 6-51 15,0 14 38-15,-2 3-45 0,-1 1 42 0,-3 4-3 16,2-1-2-16,-2 1-3 0,0 1-7 0,-2-2-36 16,1-3 21-16,0-4-18 0,-1-3 38 15,2-4-36-15,3-15 38 0,-1-1-4 0,-1-4-3 16,1-3-2-16,2-8-13 0,-1-2 12 0,1-6-8 16,2-2 6-16,-1-4-3 0,3-12-3 0,-5 17-7 15,5-17-12-15,0 0-14 0,0 0 10 0,0 0-44 16,-15-13 55-16,12-3-37 0,-1-6 42 15,3-5-37-15,0-11 43 0,1-4-48 0,2-4 51 0,2-4-42 16,3-9 44-16,-1-3 12 0,5 1-4 16,1 3-28-16,1 5 36 0,0 3-38 0,-2 10 58 15,0 3-46-15,1 4 48 0,1 4-47 16,0 2 36-16,-2 2-43 0,1 5 40 0,-1 3-47 16,2 4 44-16,0 0-49 0,-2 5 46 0,2 0-42 15,-13 8 42-15,23-4-42 0,-23 4 44 0,22 4-50 16,-8 5 48-16,-1 4-46 0,-1 2 46 0,-3 2-44 15,-1 2 42-15,-3 0-6 0,-2 3 0 0,-1 2-18 16,-4-2 13-16,-1 0 28 0,-1 2-39 0,-4-2 2 16,1-1-2-16,-3 0-28 0,1-3 46 0,0-1-21 15,1-6-12-15,2-2 12 0,1 3 4 16,5-12-4-16,-8 10-8 0,8-10-14 16,0 0-7-16,0 0-3 0,0 0-13 0,-5-15 23 15,7 3-3-15,3-7-5 0,3-3-20 0,2-8 35 16,4-2-22-16,2 0 36 0,2 0-40 0,1 0 20 15,0 2 8-15,1 3-2 0,1 1 11 0,-2 1 2 16,0 8 1-16,-3 0-1 0,-1 2-9 0,0 7 15 16,-1 1-3-16,-14 7 1 0,22-4 4 0,-22 4 1 15,20 3-3-15,-8 3 8 0,-2 3-17 0,4 2 16 16,-2 4-1-16,-3 0 30 0,0 1-35 16,-2 2 30-16,-2-2-31 0,-2 1-5 0,-2 0 0 15,-2-1 36-15,0 1-39 0,-3 0 36 16,0-1-5-16,-4-3-4 0,3 1-4 0,-1-3-10 15,1 1 7-15,5-12-6 0,-7 12-10 0,7-12-4 16,0 0-12-16,0 0-31 0,0 0 28 0,0 0-33 16,0 0 36-16,0-19-21 0,9 3 18 0,0-5-9 15,5-5 8-15,0 1 0 0,3-3 9 0,0 1-6 16,0 3 22-16,-1 0 6 0,0 2 5 16,-3 5 3-16,0 0 7 0,-3 5-3 0,-1 2-3 15,-1 3-5-15,-1-1-2 0,-7 8-3 0,12-11-4 16,-12 11 2-16,11-5 0 0,-11 5-2 15,0 0-10-15,0 0 12 0,18 3-4 0,-18-3 1 16,5 9 1-16,-5-9-3 0,2 14-7 0,-2-14-21 16,-3 18-38-16,-1-9-31 0,-1 4-56 0,-3-4-92 15,3 0-154-15,-3 0 192 0</inkml:trace>
  <inkml:trace contextRef="#ctx0" brushRef="#br0" timeOffset="79640.3">22663 6717 7 0,'0'0'539'0,"1"-14"-132"0,-1 14-133 0,0 0-23 16,0-11-99-16,0 11 13 0,0 0-69 15,0 0 17-15,0 0-61 0,0 0 37 0,0 0-58 16,0 0 20-16,0 0-38 0,0 0 39 0,-2 23-43 15,-2-7 32-15,3 5-42 0,-2 1 34 0,-1 4-39 16,0 0 34-16,-1 7-13 0,0-2 4 0,1-4 30 16,-1-1-45-16,2 1-7 0,1-2-12 0,-2-3-78 15,3-2-29-15,0-3-19 0,1-2-33 16,1-3-43-16,-1-12-52 0,3 12-164 0,-3-12 163 16</inkml:trace>
  <inkml:trace contextRef="#ctx0" brushRef="#br0" timeOffset="79795.3">22677 6517 381 0,'0'-17'460'0,"0"2"-182"0,-2 1-15 0,0 2-120 15,2 12 4-15,-2-17-81 0,2 17 25 0,-4-11-61 16,4 11 15-16,0 0-53 0,0 0-6 0,0 0-47 16,0 0-37-16,0 0-38 0,0 0-58 15,-3 10-220-15,3-10 181 0</inkml:trace>
  <inkml:trace contextRef="#ctx0" brushRef="#br0" timeOffset="80527.3">22833 6720 226 0,'0'0'337'0,"5"17"-83"0,-5-17-81 0,3 20-23 16,-2-10-53-16,-1 1 9 0,-1 2-26 0,0-1-5 15,-1 2-29-15,0 1 9 0,-1 0-26 16,-1-1 12-16,2-1-27 0,-1-2 11 0,-1-1-8 15,2 2 3-15,2-12-27 0,-4 14 24 0,4-14-17 16,-4 13 21-16,4-13-22 0,0 0 14 16,0 0-15-16,0 0 18 0,0 0-23 0,0 0 23 15,0 0-21-15,19-13 21 0,-8 1-20 0,1-5 18 16,1 0-16-16,4 2 26 0,-2 0-26 0,0 2 32 16,1-2-26-16,-1 4 26 0,-5 1-30 0,3 4 12 15,-3 0-16-15,-10 6 35 0,16-6-38 16,-16 6 45-16,14 5-34 0,-14-5 36 0,11 9-39 15,-4-1 26-15,-3 2-28 0,2 0 37 0,-4 2-44 16,2 0 39-16,-1 0-42 0,-1 0 38 0,2 2-7 16,-1-3-16-16,2 3 12 0,-3-4-9 0,3 0-10 15,2-1-14-15,-1 1 1 0,4-3-11 16,-1-2-12-16,-9-5-18 0,24 7-13 0,-24-7 3 16,34-3-14-16,-12-1 12 0,1-4 13 0,1 0 9 15,4-3 13-15,-1-3 7 0,-2-3 13 0,-2 0 9 16,-1 0 14-16,-3 3 20 0,-3-1 14 15,-1 3 45-15,-5 2-34 0,-1 1 57 0,-1 2-54 16,-8 7 37-16,9-13-52 0,-9 13 33 0,0 0-53 16,3-9 34-16,-3 9-53 0,0 0 41 0,0 0-51 15,0 0 49-15,-10 9-50 0,6-2 39 0,-3 4-46 16,2 2 42-16,-2 6-48 0,1 1 47 0,1 2-12 16,0 2 4-16,1 5 1 0,1 5 1 0,-1 7-12 15,3 2 0-15,-1 1-13 0,-1 5-31 16,2 1 41-16,-2 0-56 0,2 3 33 15,0 9-46-15,-1-11 34 0,0-1-35 0,-2 2 20 16,3-1 17-16,0 2 8 0,-1 0 12 0,2-2 28 16,2 2-11-16,-1-2 0 0,0-1-2 0,3-3-48 15,-2 0 55-15,-2-3-42 0,2-5 35 0,-4-1-35 16,1-8 27-16,0-4-33 0,-3-1 2 0,3-8 6 16,-2-3 41-16,-2-2-24 0,1 0 49 0,-1-7-24 15,5-5 63-15,-15 7 13 0,15-7-23 0,-20-7 9 16,4-2-12-16,-1-3 7 15,-2-6 12-15,-4-6-10 0,3-1-14 0,-1-5-12 16,-2-2 25-16,5-1-48 0,-1-2 37 0,3-1-49 16,2 1 24-16,3-2-40 0,1 0-10 0,6-1 8 15,4 1-4-15,4-1-5 0,3 1-31 0,5-1-24 16,6-7-46-16,5-1 19 0,5 2-79 0,2 2-52 16,4-2-39-16,-1-1-292 0,8 3-69 0</inkml:trace>
  <inkml:trace contextRef="#ctx0" brushRef="#br0" timeOffset="81108.3">23910 6561 471 0,'0'-12'448'16,"0"0"-149"-16,0 12-22 0,0-19-110 0,0 19 3 16,0-15-71-16,0 15 7 0,-4-7-48 0,4 7 21 15,0 0-46-15,-11 4 29 0,6 6-47 0,-4 5 33 16,-1 7-45-16,-1 6 26 0,1 8-31 0,-2 2 29 15,1 3 1-15,0 1 3 0,1 0-14 16,1-1 30-16,1 2-34 0,2-6 17 0,0 2-31 16,5-5-7-16,1-3 8 0,0-5 1 0,3-1-1 15,3-4 0-15,-1-1 3 0,2-7-13 0,2-2 7 16,1-1-8-16,0-6 3 0,-10-4-3 0,24 3-2 16,-8-9 2-16,3-2-2 0,-1-2-9 0,5-7 50 15,-3-2-36-15,-1-2 5 0,2-2-2 16,-2 1 3-16,-9 3-36 0,7 2 48 0,-6 1-32 15,-1 4 49-15,-1 1-45 0,-2 4 46 16,-7 7-42-16,9-12 36 0,-9 12-37 0,0 0 36 16,0 0-14-16,0 0 10 0,5 15-10 0,-8-6 5 15,1 4-1-15,-2 0 33 0,1 2-45 0,-1 2 36 16,3-1-51-16,0-1 12 0,1-1-7 0,1-1 9 16,2 2 1-16,2-1 1 0,1-3 0 0,3 0 0 15,-1-4-10-15,2-2 20 0,-10-5-17 0,24 5 7 16,-24-5-3-16,35-5 3 0,-12-4 36 15,2-5-39-15,-3-4 23 0,1-4-26 0,0-2-6 0,-1-5 10 16,-4-3-1-16,0-4-33 16,-2-12 39-16,0-1-33 0,-5-4 29 0,-1-3-24 15,-3 10 31-15,-4 0-22 0,1-1 31 0,-2 5-3 16,-1 2-7-16,-2 5 10 0,-1 7-10 0,-2 4 7 16,-1 2-11-16,0 6 7 0,-2 4-5 0,-1 3 0 15,-1 1 0-15,9 8-2 0,-22 0-12 0,8 7 8 16,-2 3-12-16,0 5-47 0,-2 6 6 0,2 7-66 15,-1 2-18-15,3 4-26 0,3 3-23 0,2-2-28 16,0 0-249-16,4 3 98 0</inkml:trace>
  <inkml:trace contextRef="#ctx0" brushRef="#br0" timeOffset="81777.3">24352 6924 302 0,'0'0'268'15,"27"4"-58"-15,-27-4-52 0,28-1-42 0,-11-2-2 16,0 1-34-16,-1-3 0 0,2-3-18 0,2 1-1 15,1-3-17-15,-2 0 23 0,0-2-42 0,4-2 37 16,-5 0-29-16,-3-1 16 0,1-1-30 16,-2 0 21-16,-4-2-27 0,-1 0 24 0,1-1-35 15,-3 3 39-15,-3 1-31 0,-3 1 34 0,-1 1-22 16,-1 1 36-16,-3 2-45 0,0 0 40 0,-3 3-53 16,7 7 51-16,-17-7-47 0,17 7 42 0,-25 5-46 15,11 0 40-15,-5 5-47 0,-1 2 41 16,-1 6-53-16,-1 2 49 0,2 2-44 0,2 2 39 15,0 2-42-15,3 0 42 0,2 2-6 0,2-1-3 16,3-4-14-16,0 2 10 0,5-4-2 16,1 1-4-16,2-2 2 0,2-1-2 0,3 1-3 15,3-4-9-15,3-1-25 0,0-2 7 0,3-5-22 16,0 0-32-16,4-6-28 0,3-2-34 0,2-2-21 16,4-5 4-16,5-4 31 0,1-4-17 0,0-4 52 15,1-2 13-15,2-7 51 0,-3-4 29 16,-1-2 20-16,-5-3 12 0,-3-4 9 0,-2-5 2 0,-4-1-5 15,-4-2 14-15,-2 5 16 0,-5 1-11 0,0 4 47 16,-1 0-28-16,-1 6 61 0,-2 6-17 16,-2 3-7-16,0 7-19 0,-2 0-20 15,0 4-14-15,-1 3-12 0,2 10-18 0,-6-13 0 16,6 13-12-16,0 0-26 0,0 0 32 0,-18 7-6 16,12 5-6-16,-3 5-34 0,1 4 26 0,-1 8-24 15,0-1 30-15,3 6-31 0,0 0 38 0,0 2-39 16,3-1 38-16,0-1-43 0,0 0 28 0,1-7 1 15,-1-1-9-15,2-1-6 0,1-3-7 0,0-6-6 16,1 1-2-16,2-5 0 0,-3 0-9 0,0-12 21 16,2 13 3-16,-2-13-1 0,7 7-35 15,-7-7 51-15,0 0-41 0,20-7 47 16,-6 2-52-16,4-4 56 0,-1-3-42 0,1 2 43 16,1 0-37-16,1 2 42 0,-2 0-39 0,-4 2 38 15,3 3-52-15,-17 3 55 0,22-5-40 0,-22 5 43 16,21 6-40-16,-10-2 53 0,-4 3-52 0,2 4 48 15,-1-2-52-15,-4 2 51 0,1 3 0 0,-1-2-7 16,-3 3-1-16,-2-1-4 0,-1 2-4 0,-5 3-3 16,-2 0-15-16,-3 0 41 0,-7 4-36 15,-3-1 0-15,-2 2-1 0,-6-4 6 0,-2 3-21 16,-9 2-32-16,-2-1-64 0,-4-5-75 0,-4 1-60 16,0-1-287-16,-4-3-18 0</inkml:trace>
  <inkml:trace contextRef="#ctx0" brushRef="#br0" timeOffset="82952.3">19692 8640 114 0,'-4'-8'605'0,"-3"-2"-209"0,2 3-96 15,-2-2-69-15,3 2-50 0,4 7-30 16,-7-15-28-16,7 15-25 0,-8-14-47 0,8 14 23 15,-3-12-22-15,3 12-19 0,2-10 2 0,-2 10-6 16,9-8-7-16,-9 8-5 0,16-9-5 0,-16 9-1 16,23-6-3-16,-23 6-11 0,26-2 9 0,-26 2-8 15,28 2 7-15,-14 1-1 0,1 4 0 16,-3 1-1-16,-2 0 0 0,0 5-9 0,-6-3 12 16,0 7 35-16,-5-2-38 0,-3 6-1 0,-3 1 1 15,-8 7 3-15,0 0 0 0,-6-1-6 0,-3 1 7 16,0-1 0-16,-3-1-4 0,1 1 3 15,-2-1 2-15,3-2 0 0,-2-6-1 0,3 4-16 0,1-5 13 16,6-3 3-16,2-3-9 0,2 0 6 16,4-3 3-16,0-1-8 0,9-8 5 0,-5 9 0 15,5-9-2-15,0 0-3 0,0 0 3 0,10 7-8 16,-10-7 8-16,30-7-4 0,-9 0-5 16,6-3-7-16,1-4-7 0,4-1-16 0,0-2 5 15,1 0-50-15,2-2 46 0,-2-3-44 0,8-4 33 16,-3-1-18-16,-8 2-13 0,4-6-16 0,-2-2-8 15,-6 4 8-15,-3-2-10 0,-5-2 12 0,-2 1 11 16,-4-1 24-16,-5-1 14 0,0-2 15 16,-7 9 12-16,-2-7 31 0,-8 3 14 0,0 0 10 0,-7 3 12 15,-1 2 36-15,-3 2-37 0,-5 2 24 16,-2 3-29-16,-4 2 33 0,-1 5-44 16,-3 2 33-16,-1 3-44 0,-4 5 38 0,-1 2-47 15,-3 5 26-15,-1 4-33 0,-10 4 39 0,1 6-40 16,3 3 37-16,-1 4-43 0,4 5 36 0,1 4-8 15,6 5-7-15,1 3-14 0,7 4 45 0,-1 4-44 16,8 4 0-16,3-1 1 0,7 4-35 0,2 0 43 16,7-2-40-16,6-10 42 0,4 0-42 0,5-2 26 15,4-3 17-15,14 7 5 0,-1-6-6 0,5-5-1 16,3-5-5-16,0-8 35 0,4-5-44 0,1-2 21 16,5-5-34-16,2-4 43 0,3-7-43 15,0-2 3-15,4-6 0 0,11-7 3 16,-1-2 0-16,-1-5-7 0,-1-2 4 0,-2-5-14 15,-3-1 48-15,-3-5 7 0,-1-3 19 0,-7 0 12 16,-1-5 3-16,-3-2 3 0,-3-2 34 0,-6 1-10 16,-2-2 25-16,-3 4-14 0,-4-5-2 0,-8 10 1 15,0 0-7-15,-7 1 26 0,-6 0-47 0,-1 0-3 16,-5 3-25-16,-6 3-1 0,-3-2-18 0,-8 3 1 16,-10-1-26-16,-7 1-8 0,-5 6-32 0,-6 4-5 15,-5 5-54-15,-2 4-24 0,-3 3-45 16,6 6-28-16,-11 2-7 0,-2 3-57 0,-1 4-46 15,-1 2-82-15,0 2-291 0,2 3-202 0</inkml:trace>
  <inkml:trace contextRef="#ctx0" brushRef="#br0" timeOffset="84520.32">21065 8673 286 0,'-2'-20'493'0,"-2"4"-189"0,2-1 0 0,-1 0-113 16,2 3-3-16,-1 1-46 0,0 2 8 16,1 1-34-16,1 10 3 0,-3-15-41 0,3 15-1 15,-1-12-30-15,1 12-5 0,0 0-17 0,0 0 10 16,0 0-7-16,0 0-7 0,0 12 1 0,0 3-9 15,0 4 33-15,0 6-38 0,-1 2-10 0,-2 8-26 16,1 2-24-16,-1 0-28 0,-1 1 7 16,0-1-41-16,2-1 0 0,1-1-32 0,-1-8-32 15,0-2-28-15,1-5-35 0,1 0-206 0,0-8 139 16</inkml:trace>
  <inkml:trace contextRef="#ctx0" brushRef="#br0" timeOffset="84855.3">20960 8600 222 0,'-12'-40'402'0,"-2"-1"-127"0,0 4-56 0,3-2-26 16,-3 4-31-16,1 3-28 0,4 5-5 0,-1 5-14 15,3 3-16-15,2 3-16 0,1 2-20 16,-1 5-15-16,5 9-8 0,-1-15-14 0,1 15 0 16,6-7-2-16,-6 7-2 0,17 0-12 15,-3 3 0-15,5 4-4 0,4 1-1 0,7 3-7 16,0 4 39-16,2 0-41 0,1 1 34 0,3 2-42 15,0 0 35-15,0 2-48 0,-2-1 41 0,2 1-48 16,-3 3 44-16,-3-3-38 0,-5 2 40 0,1-1-38 16,-7 2 36-16,-4-1-11 0,-6-1 12 0,-5 0 3 15,-3-4-9-15,-2 2-37 0,-3 4 47 0,-5-4-43 16,-2 6 41-16,-6-1-46 0,2 0 36 0,-4 0-23 16,-2 1 42-16,-1-1-41 0,-1-1 40 15,-1 2-40-15,0 2 39 0,-3-1-46 16,3 1 44-16,-3 0-38 0,1 2 40 0,2-3-44 15,1 3 52-15,3-2-72 0,-1-1 14 0,7-1-70 16,4-6 3-16,2 0-59 0,6-4-47 0,0-5-79 16,5 2-151-16,2-6 162 0</inkml:trace>
  <inkml:trace contextRef="#ctx0" brushRef="#br0" timeOffset="85261.3">21555 8775 536 0,'4'-13'429'0,"1"2"-102"0,0 2-96 0,-5 9-48 0,5-16-41 16,-5 16-27-16,4-11-21 0,-4 11-21 16,0 0-15-16,3-12-13 0,-3 12-19 0,0 0 6 15,0 0-9-15,0 0-1 0,0 12-5 0,0-12-41 16,1 16 42-16,0-5-41 0,2 0 31 0,-2 4-28 16,3-1 40-16,1-2-41 0,0 3 42 15,0-1-42-15,2-4 44 0,-1 0-46 0,1-2 26 16,0-1-45-16,1 1 60 0,-8-8-47 0,14 6 43 15,-14-6-43-15,0 0 41 0,24-3-39 0,-24 3 31 16,17-11-33-16,-10 1 50 0,1-2-44 0,-3 0 44 16,2-3-42-16,-4-2 38 0,1 0-2 15,-2-2 2-15,-2-1-2 0,0 3-42 0,-2-1 44 16,-2 2-39-16,1 0 44 0,-5 6-40 0,2-2 20 16,-1 5-20-16,-3 2 40 0,10 5-38 15,-26-2 37-15,11 6-42 0,-3 3 44 0,0 5-1 16,-1 0-57-16,1 9 57 0,-2 0-48 0,4 4 48 15,1 0-42-15,6 2 41 0,1-3-41 0,2 1 39 16,4-1-47-16,2-2 52 0,4 3-48 0,2 0 48 16,3-4-43-16,6 2 36 0,3-3-63 0,4-4 1 15,-2-4-62-15,3-4-26 0,1-4-43 0,3-1-39 16,-1-7-238-16,1-3 122 0</inkml:trace>
  <inkml:trace contextRef="#ctx0" brushRef="#br0" timeOffset="85624.3">22010 8707 402 0,'5'-17'475'0,"-2"2"-128"16,-1 5-63-16,2-2-85 0,-4 12-32 0,5-14-41 16,-5 14-20-16,2-13-22 0,-2 13-16 0,0 0-15 15,0 0-1-15,0 0-30 0,0 0 9 0,7 14 19 16,-7-3-36-16,2 3-4 0,0 4 0 0,1 2-2 16,1 1-4-16,-2 4-19 0,6-4 21 0,-3 1-7 15,1 0-35-15,3-4 26 0,1 0-41 16,-1-2 42-16,-1-6-45 0,2 0 10 0,-1-4-6 15,3 0 40-15,-12-6-38 0,20 0 38 0,-7-5-29 16,1-2 40-16,0-5-33 0,3-2 31 16,-6-2-16-16,4 0 44 0,-4-3 1 0,0-3 9 15,-1 3 11-15,-1 0 8 0,-1 1 3 0,0 4 1 16,-6 4 4-16,3 0-19 0,-5 10-1 0,4-12-13 16,-4 12-6-16,0 0-6 0,0 0 31 0,0 0-43 15,-16 11-18-15,5 4 9 0,1 2 6 16,-5 8-4-16,1 4 5 0,-3 0-3 0,2 3 0 15,-2-1-1-15,2 6 0 0,0-1-13 0,0 0-6 16,3 0-29-16,0-2-33 0,3-2-83 0,2-1-63 16,1-10-53-16,5-3-263 0,1-6-39 0</inkml:trace>
  <inkml:trace contextRef="#ctx0" brushRef="#br0" timeOffset="85828.3">22565 8501 302 0,'11'-26'522'0,"-2"4"-200"0,0 5-18 16,-4 3-126-16,2 2-1 0,-5 3-78 0,-2 9 19 16,5-11-59-16,-5 11 19 0,0 0-43 0,0 0 27 15,-5 13-49-15,1 1 33 0,-2 5-45 0,0 3 35 16,-2 10-19-16,0-1 6 0,-2 5 1 0,4 0-5 16,-1 3-6-16,1 2-53 0,-1-2 21 0,0 0-68 15,2 1-17-15,0-3-53 0,1-5-45 16,0-3-49-16,1-4-218 0,1-4 96 15</inkml:trace>
  <inkml:trace contextRef="#ctx0" brushRef="#br0" timeOffset="86551.31">22547 8823 333 0,'2'-14'417'16,"0"2"-129"-16,0 0-67 0,-2 12-40 0,1-17-62 15,-1 17-13-15,4-17-25 0,-4 17-19 16,8-15-11-16,-8 15-9 0,14-12-9 0,-5 7-9 15,4 0-14-15,1-2 5 0,2 2-15 0,0 3-16 16,2-3-12-16,0 3-18 0,1-1-25 16,0 3-23-16,-1 0 5 0,-18 0-3 0,32 0 27 15,-32 0-1-15,30 3 11 0,-30-3 11 0,27 4 19 16,-27-4 7-16,21 1 13 0,-21-1 11 0,15 2 28 16,-15-2 14-16,0 0 13 0,18 2 13 0,-18-2-8 15,0 0-12-15,10 5 0 0,-10-5-2 0,0 0-10 16,3 10-7-16,-3-10-25 0,-3 15 25 15,-1-5-33-15,2 4 18 0,-2 1-20 0,1-1 28 16,-2 3-36-16,4 0 29 0,-3 1-29 0,3 0 27 16,1-4-30-16,1 3 19 0,3-2 22 0,-2 2-17 15,2-8-44-15,0 3 42 0,3-4-29 16,-1 0 26-16,-6-8-30 0,15 9 12 0,-15-9-12 16,16 2 36-16,-16-2-40 0,19-6 27 0,-9-2-19 15,3 0 24-15,0-4-23 0,-2-5 19 0,1 0-16 16,-1-7 22-16,4-3-28 0,-4-1 29 15,3 1 6-15,-3 0 6 0,-1-2-22 0,2 9 25 16,-3-1-15-16,0 1 43 0,1 4-38 0,-2-1 47 16,-2 5-53-16,-1 2 18 0,0 1-22 0,2 1 23 15,-7 8-34-15,10-11 43 0,-10 11-47 0,10-6 42 16,-10 6-45-16,0 0 41 0,21 6-40 0,-21-6 36 16,11 14-4-16,-6-5 0 0,1 2-6 0,-2 4-5 15,0-3 3-15,-2 8 0 0,-2-3-52 16,0 3 58-16,0 4-47 0,-2-1 52 15,0 2-45-15,-1-2 49 0,2 0-50 0,-2 0 45 16,3 0-54-16,0-5 56 0,0 1-48 0,0-2 47 16,0-1-43-16,3 1 44 0,-1-4-44 0,4 0 45 15,-3-2-56-15,4-2 56 0,0 0-45 0,2-3 40 16,-9-6-45-16,21 9 38 0,-21-9-42 0,22 3 41 16,-22-3-51-16,28-7 57 0,-12 2-40 0,-3-7 38 15,4 2-33-15,-2-4 47 0,-1-3-35 16,-2 0 54-16,-2-3-45 0,0-2 55 0,-4 1-2 0,-1-4-1 15,-2 1-6-15,-3 0 45 0,0-1-50 16,-4 2 40-16,-4 3-61 0,-2-2-5 16,-1 3-11-16,-2 2 7 0,-5 2-4 0,-1 0-2 15,2 4-4-15,-4 1 1 0,-2 1-7 0,2 2 0 16,-2 2-38-16,3 2 16 0,2 3-24 0,18 0-57 16,-31 0-81-16,31 0-76 0,-23 3-322 0,23-3-116 15</inkml:trace>
  <inkml:trace contextRef="#ctx0" brushRef="#br0" timeOffset="87019.3">23545 9000 331 0,'0'0'317'16,"0"0"-59"-16,0 0-87 0,0 0-24 0,0 0-40 15,11-7-9-15,-11 7-36 0,11-11-3 0,0 3-27 16,-1-2 11-16,7-5-27 0,-2 1 7 0,6-3-17 16,-1 0 7-16,3-2-17 0,-1-3 5 0,1 2-14 15,-3-4 13-15,3-2-6 0,-1 0 4 16,-3-4 4-16,2-2-17 0,-2-2 21 0,-1-1-19 15,0-4 20-15,-1-5 3 0,-4 4-12 16,-1-2 2-16,-1 1 6 0,-4 1 6 0,-2 0 22 16,-1 1-27-16,-3 3 54 0,-1 7-33 0,-1 1 34 15,-2 4-40-15,-1 1 35 0,0 1-42 0,-1 6 35 16,0 2-56-16,-2 1 48 0,0 5-46 0,7 8 32 16,-14-5-32-16,14 5 39 0,-19 3-44 0,7 7 38 15,-2 6-52-15,-1 6 49 0,0 5-38 0,2 4 35 16,-1 2-37-16,2 2 36 0,3 4-42 0,-1 0 45 15,5 1-22-15,0 1 6 0,2 1 7 0,1-2-4 16,2 2 0-16,2-2-3 16,1-3-7-16,3 2-21 0,-2-5-76 0,6-2-23 15,-1-3-50-15,2-7-54 0,0-3-246 0,2-3 95 16</inkml:trace>
  <inkml:trace contextRef="#ctx0" brushRef="#br0" timeOffset="87503.33">24319 8518 528 0,'0'0'356'0,"-4"-10"-53"0,4 10-106 0,0 0-11 16,-10-7-82-16,10 7 6 0,0 0-64 0,0 0 58 16,-13 7-75-16,13-7 34 0,-1 11-51 0,1-11 34 15,1 21-7-15,3-9-15 0,1 3 3 0,0 2 0 16,2 0-6-16,-1 2-7 0,3 1-4 0,-3-1-3 15,1 0 1-15,-1-2-15 0,-1 3-31 0,-1-4 53 16,0 1-42-16,-2-3 45 0,0-1-44 16,-2 1 48-16,-2-4-45 0,0 2 34 0,-2 1-32 15,-1-4 52-15,1 1-47 0,-5-2 48 0,-1 1-47 16,-1-3 48-16,-2 0-52 0,-2-4 56 0,-2 1-55 16,17-3 41-16,-36-1-36 0,16-3 45 0,-2-2-8 15,0-3-4-15,4-1-20 0,0-4 14 16,4-1-16-16,3-2-16 0,3-2-21 0,6-5 1 15,0 0-8-15,6 0-25 0,3-1 31 0,-1 4-8 16,5-1 39-16,-2 3-34 0,2 2 46 16,-2 4-25-16,-2 2 30 0,-3 3-33 0,-4 8 32 15,10-10-17-15,-10 10 43 0,0 0-39 0,12-6 44 16,-12 6-30-16,0 0 34 0,6 9-2 0,-6-9-12 16,2 15 16-16,-2-5-7 0,-2 4-4 0,1 3-5 15,-3 4-4-15,0 1-5 0,-2 2-4 0,-4 8-51 16,-1-3 56-16,-1 3-50 0,-1 2 61 0,-1 0-55 15,-3 0 45-15,4-1-49 0,-3-2 45 0,2-2-76 16,1 0 19-16,1-4-86 0,5-4-78 16,-1-6-77-16,3-1-191 0,4-4 89 15</inkml:trace>
  <inkml:trace contextRef="#ctx0" brushRef="#br0" timeOffset="87660.31">24834 8862 669 0,'0'0'516'16,"15"-7"-129"-16,-15 7-98 0,9-5-71 16,-9 5-36-16,0 0-35 0,13-7-31 0,-13 7-29 15,0 0-35-15,0 0-38 0,10-7-44 16,-10 7-29-16,0 0-91 0,0 0-115 0,0 0-368 16,0 0-161-16</inkml:trace>
  <inkml:trace contextRef="#ctx0" brushRef="#br0" timeOffset="88660.3">19402 10168 290 0,'0'0'426'15,"-9"-8"-107"-15,9 8-94 0,-5-9-9 16,5 9-90-16,-8-7 11 0,8 7-61 0,-1-11 21 15,1 11-54-15,0-10 6 0,0 10-33 0,10-15 41 16,-1 7-45-16,4-1 31 0,1-1-43 0,5 1 36 16,-1 1-43-16,1-1 37 0,-3 4-51 0,0-1 49 15,-16 6-42-15,24-4 36 0,-24 4-38 0,20 0 38 16,-20 0-38-16,14 7 37 0,-14-7-38 0,5 11 41 16,-5-11-42-16,-3 22 40 0,-4-4-3 15,-5-1-4-15,-1 1 0 0,-3 5 14 16,-1-3-21-16,-2 4-1 0,1-2-2 0,0-2 0 0,4-4-1 15,0 2 0-15,4-3-2 0,-3 1-1 0,5-4-11 16,3 1 12-16,0-2 0 0,0 1 1 16,5-12-34-16,0 21 38 0,5-10-34 0,0 3 12 15,3-1-10-15,2 0 45 0,4 2-41 0,-1-1 42 16,2-1-41-16,-2 1 46 0,4-1-48 0,-3-1 11 16,1 2-3-16,-3-2 38 0,-3-3-39 15,1-1 39-15,-4 2-38 0,-2-2 40 0,1 0-38 16,-5-8 40-16,0 15-23 0,0-15 44 0,-5 18-41 15,-1-10 35-15,-2 0-6 0,-5 2-5 0,2-2-6 16,-6 2-14-16,3-4 6 0,-3 0-11 16,3 0 5-16,-2-4 1 0,16-2-7 0,-26 3-4 0,26-3-25 15,-23-3-72-15,13-3 22 0,2-2-56 16,1-5-31-16,4-2-29 0,3-6-38 0,3-7-262 16,4-5 62-16</inkml:trace>
  <inkml:trace contextRef="#ctx0" brushRef="#br0" timeOffset="89068.31">19567 9987 188 0,'2'-23'394'0,"0"0"-120"16,-5-1-60-16,1 0-71 0,-6 4 16 0,2-2-50 16,-2 3 6-16,-3 2-30 0,0 3 20 0,-3-1-44 15,3 6 29-15,-2 1-59 0,-2 4 41 0,15 4-47 16,-31 0 31-16,9 7-42 0,-3 5 31 0,-2 5-41 16,-1 7 37-16,-7 10-47 0,3 3 13 0,0 6-9 15,0 5 29-15,2 5-6 16,3 0 5-16,1 6-4 0,5 3-13 0,4-1-25 15,4 2 45-15,4-1-36 0,5-3 48 0,4-10-32 16,4 1 30-16,4 6-4 0,5-3-11 0,1-5 8 16,6-2-6-16,4-3 0 0,1-5 32 0,0-9-47 15,5-3 36-15,2-4-47 0,12 2 39 0,-5-10-45 16,3-4 37-16,4-5-42 0,2-5 42 0,15-10-47 16,1-2 3-16,1-8 2 0,-1-5 4 0,-1-5-3 15,-5-6 7-15,0-3 6 0,-5-6 19 16,-4-5 13-16,-4-4 9 0,-8-3 11 0,-4-1 4 15,-5-3 33-15,-6-3-38 0,-7 0 3 0,-6-1-13 16,-4 0 0-16,-5 3-13 0,-7-1-2 16,-5 4-8-16,-6 4-3 0,-4 4-9 0,-6 6 4 15,-6 4-4-15,-7 6-6 0,-1 3-9 0,-8 5 1 16,0 6-10-16,-5 6-15 0,9 6-33 0,-1 4-39 16,-3 5-6-16,2 4-10 0,0 2-47 0,-7 6-12 15,4 5-63-15,3 0-72 0,8 2-266 0,6 0-106 16</inkml:trace>
  <inkml:trace contextRef="#ctx0" brushRef="#br0" timeOffset="91861.32">21346 10060 366 0,'2'-12'505'0,"2"3"-180"16,0-4-33-16,-4 13-87 0,4-15-20 0,-4 15-55 15,2-10-3-15,-2 10-53 0,0 0 11 16,1-10-43-16,-1 10 14 0,0 0-28 0,-5 12 9 16,-2 2-27-16,-1 2 24 0,2 6-7 0,-2 0-6 15,-3 7-4-15,2 2 22 0,0 0-31 16,0 3-2-16,1 0-6 0,4 1-9 0,-2-3-24 15,3-3-72-15,1-3-5 0,2-2-66 0,1-5-47 16,0-2-64-16,2-5-204 0,1-3 52 0</inkml:trace>
  <inkml:trace contextRef="#ctx0" brushRef="#br0" timeOffset="92221.3">21220 10024 130 0,'-21'-48'469'0,"0"4"-151"0,-4 2-18 0,3 9-88 16,-1 2-14-16,1 6-71 0,1 1 14 0,0 4-58 15,7 3 20-15,-1 3-58 0,4 5 29 0,2 1-56 16,9 8 35-16,-12-12-44 0,12 12 33 16,0 0-43-16,0 0 35 0,0 0-43 0,20 5 39 15,-1 4-46-15,8 4 41 0,5 2-37 16,5-2 36-16,12 7-39 0,1 0 2 0,3 3 0 16,-2-1-3-16,3 1 10 0,-3 2-3 0,-2-2 3 15,-2 3 32-15,-5-2-42 0,-7-2 39 0,-7-3-49 16,-1 3 43-16,-4 0-38 0,-4-1 42 0,-8-4-38 15,0 1 37-15,-5 1-3 0,-2-4-4 0,-4-1-14 16,-4-1 8-16,-4 8 1 0,-1-1 0 0,-6 3 0 16,-4 1-39-16,-3-1 44 0,-1 0-38 15,-1 1 26-15,-3 1-28 0,-1 1 48 0,-3-1-40 16,-3 7 38-16,4-6-40 0,3-2 46 16,1 5-51-16,3-4 47 0,3-2-47 0,1 1 47 15,8-4-44-15,1-3 14 0,4-1-40 0,5-3 16 16,5-4-61-16,2-1-6 0,7 0-28 0,5-2-27 15,5-3-21-15,5-3-74 0,7-3-145 0,2-4 201 16</inkml:trace>
  <inkml:trace contextRef="#ctx0" brushRef="#br0" timeOffset="92589.3">22006 10369 101 0,'19'-22'333'0,"-2"0"-100"0,-2-2-38 16,-6 4-22-16,-1 0-17 0,-1 2 22 0,-5 2-54 15,2 4 12-15,-4-2-52 0,-4 3 23 16,0 2-51-16,-2-1 17 0,-1 3-39 0,-4 3 36 15,11 4-48-15,-27-3 38 0,8 6-49 0,-4 4 31 16,-4 4-43-16,1 4 38 0,0 2-9 0,-1 4-1 16,3 4-45-16,1 0 50 0,2 3-69 0,2-1 61 15,1 2-46-15,8-1 46 0,-1 1-48 0,8-4 48 16,0-4-36-16,3 0 33 0,5-2-44 16,3-1 39-16,2-2-58 0,4-3 46 0,0-7-53 15,2-2 30-15,2-1-33 0,2-6 30 0,3-1-26 16,0-6 33-16,3-2-30 0,-1-3 44 0,3-5-27 15,-5-2 31-15,-2-1-23 0,-1-3 36 0,-1 0-2 16,-1-3 15-16,-3 2-2 0,0 2 30 16,-1 0 2-16,-5 7-32 0,0 0 46 0,-2 4-3 15,-2 5-15-15,-1 1-14 0,-4 8-13 0,7-12-1 16,-7 12-12-16,0 0 2 0,0 0-1 16,0 0-5-16,0 0-1 0,-6 19-2 0,1-4-8 15,-1 4 6-15,-2 0-8 0,2 4 4 0,1 0-1 16,0 1-28-16,1-3-69 0,0 1 6 0,1-3-63 15,6-4-20-15,-2-4-36 0,2 1-33 0,2-3-221 16,-5-9 105-16</inkml:trace>
  <inkml:trace contextRef="#ctx0" brushRef="#br0" timeOffset="93244.3">22393 10021 192 0,'13'-32'396'15,"0"3"-109"-15,-5 6-58 0,1 5-43 0,-4 2-38 16,1 3-45-16,-1 5-16 0,-5 8-19 0,5-7-22 15,-5 7-2-15,0 0-6 0,2 10-8 0,-2 1-6 16,-2 8-5-16,-3 5-5 0,0 6 21 0,0 6-33 16,-4 2 29-16,1 0-2 0,-2 3-10 0,1 1-30 15,-1 1 24-15,-1-1-50 0,0-1-7 0,2-3-22 16,2 0 1-16,-1-4-2 0,4-9 23 16,-1-3 7-16,1-2 10 0,2-5 14 0,-1-4-4 15,3-11 14-15,-1 12 1 0,1-12-15 16,0 0 23-16,0 0 5 0,0 0 7 0,0 0-5 15,7-12 13-15,-1 1-11 0,-1 2 15 0,1-4-23 16,0 2 22-16,2-3-24 0,1 4 20 0,-1-2-25 16,3 0 11-16,1 0-15 0,-1 4 19 0,2-1-28 15,4-1 19-15,-2 1-19 0,0 3 3 0,2-1-44 16,1-1 35-16,0 1-12 0,-2 0-1 0,0 3-14 16,3-3-6-16,-5 3-5 0,1 0-22 15,1-3 19-15,-2 0-9 0,-1 2 26 0,-1-2-2 16,0-1 26-16,-3 3-7 0,1-4 27 0,0 1-7 15,-3 0 22-15,0-1-1 0,-2-1 15 0,2-3-3 16,-3 3 15-16,-2-2 5 0,3-1-44 16,-3 4 70-16,0-3-4 0,-2 12 25 0,1-17-33 15,-1 17 13-15,-1-15-34 0,1 15 18 0,-4-7-35 16,4 7 29-16,0 0-48 0,-15 3 41 0,6 4-36 16,-4 2 32-16,3 6-46 0,-4 2 32 15,2 0-8-15,-3 8-27 0,2 0 21 16,2 0-25-16,2-4 35 0,1 1-35 0,3-2 35 0,1-2-36 15,2-2 34-15,2-4-35 0,1 2 22 0,0-3-23 16,4-4 32-16,-5-7-25 0,9 13 18 16,-9-13-45-16,14 3 38 0,-14-3-33 0,18-7 29 0,-5 2-16 15,-2-5 17-15,3-2-25 0,-1-4 34 16,0 1 8-16,0-4 4 0,-2 1-4 0,2 1-16 16,-3 0 33-16,1 2-20 0,-4 4 43 15,0 1-48-15,-2 1 37 0,-5 9-49 0,7-8 28 16,-7 8 6-16,0 0-7 0,0 0-5 0,12 5-5 15,-12-5 2-15,2 18-1 0,-2-4 3 0,0-1-41 16,-1 8 35-16,-3 1-39 0,3 4 43 0,-1 0-47 16,0-1 11-16,0 4-71 0,-2-3-83 0,0 1-86 15,0-1-240-15,0-1 38 0</inkml:trace>
  <inkml:trace contextRef="#ctx0" brushRef="#br0" timeOffset="93955.33">23376 9882 347 0,'5'-22'468'0,"-1"4"-179"16,-4 6 0-16,3 0-108 0,0 0-3 16,-3 12-71-16,2-19 14 0,-2 19-61 0,2-13 14 15,-2 13-44-15,0 0-4 0,0 0-3 0,0 0-6 16,0 0-1-16,0 12-4 0,2 3-4 0,0 2-2 16,-1 9-7-16,3 1 7 0,-1 7 31 0,1 0-41 15,0 2 36-15,-2-1-44 0,2 1 24 16,-2-1 17-16,0-6-14 0,-1 1 2 0,-1-3-5 15,-1 0-1-15,-1-2-39 0,0-2 43 0,-3 0-44 16,0-3 48-16,-2 0-46 0,0-2 46 0,-4-2-38 16,1-3 42-16,-3 0-41 0,-2-4 39 15,0 1-45-15,-3-2 45 0,0-1-45 0,-1-5 54 16,1 4-51-16,0-5 42 0,-1 2-42 0,0 0 40 16,19-3-46-16,-31 0 29 0,31 0-51 0,-23 0 21 15,23 0-60-15,-21-1-30 0,21 1-56 0,-10-5-50 16,10 5-46-16,0 0-148 0,0-14 175 0</inkml:trace>
  <inkml:trace contextRef="#ctx0" brushRef="#br0" timeOffset="94369.3">23680 10058 288 0,'11'-7'502'16,"-1"2"-220"-16,-10 5-18 0,13-6-94 0,-13 6-7 15,0 0-69-15,0 0 18 0,11 10-58 0,-11-10 27 16,-4 19-63-16,-1-3 40 0,-1 5-16 0,-1 0-5 15,-2 7-2-15,-2 0-7 0,1 4-7 0,-2-1-41 16,3 0 31-16,-1 1-43 0,1-1 60 0,-1-4-46 16,2-3 41-16,2-4-42 15,-2-1 43-15,4-5-44 0,-1-2 30 0,3-1-31 16,2-11 46-16,-6 11-44 0,6-11 43 0,0 0-45 16,0 0 42-16,0 0-45 0,-7-14 33 0,5-3-33 15,1-2 46-15,1-4-7 0,0-6 5 0,4-7-2 16,0-2-51-16,2-4 53 0,1-3-51 0,5-10 52 15,1 1-42-15,1-1 2 0,4 3 5 0,0 2 55 16,-1 2-59-16,0 11 42 0,0 5-43 0,2 1 40 16,-1 4-41-16,0 3 43 0,1 5-43 15,-6 2 40-15,2 4-40 0,0 2 10 0,-3 3-7 16,1 3 41-16,-13 5-45 0,22-1 41 0,-22 1-36 16,19 6 4-16,-9-1 3 0,-4 2-9 0,1 5 13 15,-3-1-3-15,-3 3 5 0,-1-2 0 16,-1 3 1-16,-3 3 2 0,-4-1 1 0,-2 4-5 15,-3-3 3-15,-5 5 37 0,-1-2-48 0,-1 0 35 16,-1-2-58-16,-2 1-15 0,0 0-56 0,2-4-43 16,4-3-35-16,-2 1-63 0,3-1-179 15,1-1 170-15</inkml:trace>
  <inkml:trace contextRef="#ctx0" brushRef="#br0" timeOffset="94807.3">24083 9902 151 0,'0'0'480'0,"20"-5"-156"16,-20 5-86-16,0 0-43 0,22 4-56 15,-22-4-27-15,11 13-18 0,-4-3-22 0,-1 2-26 16,1 8-4-16,-2 0 31 0,-1 3-48 0,-2 2 28 16,3 1-47-16,-3 0 34 0,0 4-7 0,-1-1-18 15,-1 0-30-15,3 1 40 0,-7 0-40 0,4-3 40 16,-1-2-42-16,-2-2 40 0,-1-4-41 0,2-2 40 15,-1-1-10-15,1-7 6 0,2-9-44 0,-7 16 43 16,7-16-41-16,0 0 39 0,0 0-49 0,0 0 52 16,-19-10-45-16,17-1 46 0,-1-5 1 15,0-9-3-15,2 0-41 0,2-6 42 16,3-8-50-16,0-4 15 0,3 0 1 0,4-9 3 16,1-3 5-16,-1 4-3 0,6 0 7 0,-3 10 3 15,2 2-9-15,-1 5 49 0,2 4-48 0,0 1 41 16,-2 4-41-16,2 4 39 0,-3 5-43 0,0 2 38 15,0 4-34-15,-1 3 33 0,-13 7-43 0,23-2 41 16,-9 4-40-16,0 5 43 0,1 4-44 0,-1 5 5 16,2 8-6-16,-4 3 8 0,-1 2 6 0,-1 5-1 15,-4-1 2-15,-2 4 39 0,-4 1-44 16,1-1 38-16,-2 4-56 0,-3-1 50 0,0 0-23 16,-2-1-37-16,-4-1-54 0,-2-2-36 0,0-2-27 15,-1-2-24-15,-4-1-41 0,3-4-177 16,-2-5 195-16</inkml:trace>
  <inkml:trace contextRef="#ctx0" brushRef="#br0" timeOffset="94948.3">24258 10310 434 0,'0'0'396'0,"2"-16"-152"0,-2 16-11 16,7-13-96-16,-7 13 5 0,13-13-66 0,-13 13 22 16,18-10-49-16,-3 3 18 0,3 5-47 0,2-5 27 15,3 4-62-15,5-1 7 0,0 1-62 0,2-1-52 16,5 2-37-16,1-2-305 0,0 4 105 0</inkml:trace>
  <inkml:trace contextRef="#ctx0" brushRef="#br0" timeOffset="98668.3">19441 11976 49 0,'0'0'11'0,"0"0"108"0,0 0-103 16,0 0 84-16,0 0-102 0,0 0 111 0,0 0-125 15,0 0 99-15,0 0-107 0,0 0 110 16,0 0-102-16,0 0 106 0,0 0-107 0,0 0 116 15,0 0-13-15,0 0-9 0,0 0-17 0,0 0 0 16,0 0-7-16,0 0 1 0,0 0 0 0,0 0-3 16,-2-10-4-16,2 10-3 0,0 0-2 15,0 0 1-15,0 0-16 0,0 0-3 0,0 0-2 16,0 0 7-16,0 0-4 0,0-11-16 0,0 11-28 16,0 0 50-16,0 0-2 0,0 0-3 0,0 0-12 15,0 0 10-15,3-11-4 0,-3 11-5 0,0 0 4 16,0 0 9-16,0 0-2 0,0 0-5 0,0 0-4 15,2-9-12-15,-2 9 14 0,0 0-19 0,0 0 21 16,0 0-20-16,0 0 20 0,0 0-22 16,0 0 14-16,0 0-14 0,0 0 20 0,0 0-24 15,0 0 23-15,4-9-20 0,-4 9 21 16,0 0-21-16,0 0 18 0,0 0-16 0,0 0 28 16,0 0-27-16,0 0 31 0,0 0-31 0,0 0 27 15,0 0-57-15,0 0 58 0,0 0-36 0,0 0 30 16,0 0-30-16,4-8 30 0,-4 8-32 0,0 0 31 15,0 0-41-15,0 0 45 0,0 0-35 0,0 0 34 16,0 0-33-16,0 0 34 0,0 0-31 0,0 0 30 16,0 0-43-16,0 0 46 0,0 0-39 0,0 0 37 15,0 0-37-15,0 0 45 16,0 0-41-16,0 0 29 0,0 0-45 0,4-9 47 16,-4 9-42-16,0 0 42 0,0 0-39 0,0 0 37 15,0 0-37-15,0 0 36 0,0 0-45 0,0 0 47 16,0 0-42-16,0 0 57 0,0 0-54 0,0 0 39 15,0 0-37-15,0 0 36 0,0 0-45 0,0 0 48 16,0 0-43-16,0 0 42 0,0 0-35 0,0 0 37 16,0 0-38-16,0 0 39 0,0-9-47 0,0 9 50 15,0 0-44-15,0 0 45 0,0 0-36 16,0 0 37-16,0 0-39 0,0 0 35 16,0 0-46-16,0 0 44 0,0 0-46 0,0 0 43 0,0 0-37 15,0 0 36-15,0 0-32 0,0 0 34 16,0 0-38-16,0 0 44 0,0 0-39 0,-14 13 44 15,7-5-36-15,0 1 34 0,-4 5-33 0,0 2 26 16,-1 0-39-16,2 1 7 0,-3-2-5 0,3 2 8 16,0-1 2-16,1-1 1 0,3-3-1 0,-1 0 0 15,1 0 0-15,0-2-4 0,2 0 7 0,1 0-2 16,-1 0 0-16,2-1 1 0,2-9-1 16,-2 17 1-16,2-17 0 0,3 14-4 0,-3-14 5 15,5 13 0-15,-5-13 1 0,13 12-1 0,-13-12-1 16,16 10 3-16,-16-10-4 0,26 6-5 0,-26-6 7 15,31 0-1-15,-12-4 3 0,3 1-7 0,1-3 0 16,0-2-1-16,-1 1 1 0,-1-3-6 16,2 0 9-16,-3-1-1 0,2-4 0 0,-4 2 1 15,-1 1-2-15,-3-1 2 0,-4 3 3 0,0-1-5 16,-3 4 6-16,0 0 31 0,-3-2-37 16,-4 9 31-16,9-12-31 0,-9 12 25 0,4-10-26 15,-4 10 29-15,0 0-33 0,4-9 27 0,-4 9-31 16,0 0 29-16,0 0-31 0,0 0 25 0,-10 13-26 15,6-4 4-15,-1 6 2 0,-2 2 2 0,1 3 0 16,-1 2-1-16,-2 2 10 0,2 6-8 0,-1 0-6 16,-1 1 10-16,2 0-1 0,-1 1 1 0,1-1 26 15,2-3-35-15,0-1 29 0,1-3-48 16,3-1 20-16,0-5-60 0,1-2 8 16,1-2-44-16,-1-3-30 0,3-2-23 0,2-1-30 15,-5-8-35-15,0 0-227 0,11 7 133 0</inkml:trace>
  <inkml:trace contextRef="#ctx0" brushRef="#br0" timeOffset="99092.31">19628 11891 192 0,'-10'-33'350'0,"1"1"-105"0,-3 4-42 0,-1 2-31 16,-3 1-22-16,0 3-13 0,-3 2-32 16,-1 3-13-16,4 4-14 0,-2 5-22 0,-3 0 0 15,-2 5-3-15,4 3-9 0,-5 3-6 16,-7 5-4-16,2 6-7 0,-2 3 27 0,-1 7-52 15,-2 8 46-15,-2 6-38 0,4 4 31 0,3 8-38 16,2 3 1-16,1 6 0 0,3 1-6 0,7 2 6 16,0 4-8-16,7-2 5 0,4-2-2 0,4 1 33 15,7-3-30-15,2 0 29 0,4-1-40 0,5-3 2 16,6-1-5-16,0-4 9 0,8-6 6 16,1-3-6-16,6-2 1 0,3-7 0 0,0-5-6 15,5-5 2-15,-5-9 9 0,2-7-2 0,3-4 5 16,4-7-6-16,10-7 4 0,-2-6 15 0,-1-3 7 15,-3-3 3-15,1-8 44 0,-3 1-10 0,-7-8 44 16,2 1 2-16,-3-9-1 0,-6 0 9 16,-5-7-1-16,-1-2-13 0,-4-4-10 0,-2-6-1 15,-7-1-10-15,0-1-7 0,-7 1-1 0,-6 1 6 16,-3 0-27-16,-4 15 14 0,-7-9-22 0,-4 5-1 16,-7 4-7-16,-6 4-12 0,-5 3-6 15,-4 5-7-15,-6 5-3 0,-2 3-7 0,-4 5-13 16,-3 5-10-16,8 6-4 0,-1 5-59 0,-2 1-61 15,1 3-35-15,-1 5-35 0,1 4-10 0,1 0-25 16,0 5-63-16,2-1-409 0,6 1-246 0</inkml:trace>
  <inkml:trace contextRef="#ctx0" brushRef="#br0" timeOffset="102967.3">21660 12015 203 0,'0'0'122'0,"-11"-10"137"0,11 10-57 0,-9-14-44 15,3 5-13-15,0-2-25 0,2-3 1 16,-1-1 20-16,3 2-46 0,-2-2 31 0,1-1-43 15,1 3 20-15,0 0-32 0,0 1 21 0,2 12-38 16,-3-14 27-16,3 14-48 0,-2-14 24 0,2 14-46 16,0 0 31-16,0 0-42 0,0 0 32 0,-12 11-42 15,7 4 42-15,0 4-40 0,-3 12 3 0,-2 2-1 16,4 2 2-16,-3 4-3 0,0 1 4 0,1-1-7 16,2 1 7-16,-1 1 0 0,2-3-3 15,2-3-12-15,-1-1-10 0,1-8-27 0,2 0-1 16,1-6-21-16,-2-3-15 0,1-5 4 0,1-2 7 15,0-10 1-15,0 13-103 0,0-13 113 0,0 0-94 16,0 0 123-16,1-9-94 0,-1-5 142 16,-1-5-94-16,1-8 133 0,-2-2-111 0,0-11 138 15,-2-1-115-15,2-2 126 0,-1 0 2 0,1-1-10 16,-2 1 29-16,3 2-26 0,0 4-12 0,1 8 13 16,0 4-1-16,0 4-14 0,1 4-11 15,0 5-20-15,1 0 2 0,-2 12-19 0,8-12 5 16,-8 12 29-16,0 0-45 0,18 3 31 0,-8 4-37 15,3 1 32-15,4 3-38 0,-2 3-7 0,7 3 11 16,1 1-2-16,-3-1-1 0,5 0 3 0,-1-2-10 16,1-1-11-16,-5-6-4 0,3 0-22 0,-1-3 7 15,1-3-1-15,-3-2 0 0,3-2 12 16,-2-3 4-16,-1-3 4 0,-1-3 5 0,-1-2 3 16,-3-1 17-16,-2-3-9 0,-2-2 21 15,-2 0 5-15,-1-1-2 0,-4-4-1 0,-2 2-7 16,1 0 21-16,-3 3 6 0,0 5 10 0,-3-1-7 15,3 3-7-15,-4 2-6 0,4 10 21 0,-10-11-47 16,10 11 9-16,-15 2-7 0,2 4-4 0,-2 7 7 16,-2 2 29-16,-2 4-30 0,-1 3 27 0,-1 2-48 15,6 0 0-15,-2 1 15 0,4-1-1 16,4 0 8-16,1-6-13 0,1 2-8 0,4-7-11 0,2 1-16 16,1-14 1-16,3 18-96 0,-3-18 107 15,9 10-100-15,-9-10 107 0,0 0-104 16,25-4 107-16,-9-8 7 0,-1 0-1 0,0-4 0 15,3-5 15-15,-1-2 20 0,-2-1 6 0,0-1 8 16,0 3 1-16,-4 3 17 0,-2 3 1 0,-3 4-1 16,1 1-8-16,-2 3-11 0,-5 8-4 0,6-8-10 15,-6 8-13-15,0 0 36 0,3 13-34 0,-5-2 25 16,1 8-27-16,-4 5-1 0,-2 8 0 0,0 2-28 16,1 2 31-16,-1 2-2 0,0-1-2 0,3 1-9 15,0-3 6-15,0 1-5 0,4-6-17 16,0-1-33-16,4-1-114 0,-1-4 92 0,-1-1-126 15,4-2 88-15,-2-7-101 0,1 0-95 0,-5-14 298 16</inkml:trace>
  <inkml:trace contextRef="#ctx0" brushRef="#br0" timeOffset="103286.3">22066 12170 318 0,'4'-15'361'16,"0"6"-107"-16,-4 9-66 0,5-15-40 15,-5 15-24-15,0 0-30 0,0 0-23 0,0 0-25 16,0 0 1-16,0 0-11 0,0 0-8 0,4 16-3 15,-4-16-6-15,2 20-3 0,1-8-5 0,-2 0-12 16,3-2 11-16,0 3 2 0,1-4-14 0,0 1-1 16,0-3-3-16,4 0-3 0,-9-7-95 0,13 9 100 15,-13-9-88-15,17 1 105 0,-17-1-104 16,19-6 112-16,-8-2-108 0,1 0 120 0,-1-4-114 16,2-2 132-16,-1 0-113 0,0-1 124 0,-3 1-3 15,-1 2 2-15,-1 4 1 0,-1 0-11 16,-6 8-23-16,7-12 8 0,-7 12-3 0,0 0-4 15,0 0 2-15,4 17-4 0,-6-2 6 0,-3 8-26 16,-2 7 8-16,-3 2-6 0,1 6-2 0,1-1-2 16,-3 4-1-16,1 4-5 0,-1 6 32 0,3-5-45 15,1 1 41-15,2-2-45 0,1 1-37 0,4-2-48 16,0-5-132-16,4-3 29 0,1-10-199 16,2-4 187-16</inkml:trace>
  <inkml:trace contextRef="#ctx0" brushRef="#br0" timeOffset="103676.3">22809 11758 49 0,'1'-19'476'0,"-2"5"-166"0,-3 3-89 16,-2 1-45-16,-2 2-49 0,-2 2-14 0,-2-1-32 16,12 7-18-16,-25-1-8 0,25 1-10 15,-31 1-6-15,14 6-5 0,-2 0-17 0,4 6 7 16,-6 6-2-16,6 2 20 0,-3 2-25 0,4 5 29 15,0 4-37-15,1 1-30 0,4 2 35 0,4 1-3 16,3 2-1-16,0-3-74 0,6 3 84 16,5-1-80-16,1 0 89 0,-1-1-81 0,4-2 84 15,4 1-9-15,-2 0-6 0,3-1-3 0,-3-1-4 16,3-3 0-16,-1 3-7 0,-4-3-15 0,2-1 43 16,-5-1-39-16,-2-7 29 0,0 0-29 15,-5-2 30-15,1-3-22 0,-3-4 18 0,-3 1-24 16,-2-1 46-16,-2 0-29 0,-1-2 42 0,-4 0-36 15,-1-3 37-15,-3 0-44 0,-2-3 23 0,1 2-31 16,-5-4 31-16,2-2-37 0,0 0 26 0,-4-2-31 16,1-4 37-16,0 2-48 0,3-4 13 0,1-1-46 15,4-4-12-15,-1 2-19 0,7-1-13 16,3 0-15-16,4-2-97 0,2 1 91 0,6-1-95 16,5-5 54-16,0 1-180 0,8-5 251 15</inkml:trace>
  <inkml:trace contextRef="#ctx0" brushRef="#br0" timeOffset="104151.31">23223 11918 386 0,'16'-17'358'0,"-5"8"-45"15,-4-1-102-15,-2 3-8 0,-5 7-89 0,4-10 9 16,-4 10-55-16,0 0 18 0,0 0-37 16,0 0 36-16,-25 7-49 0,8 5 32 0,-3 5-51 15,-2 8-1-15,-2 5-2 0,-6 11 0 16,3 4-11-16,2 3 3 0,-1 2-1 0,4-1-2 15,3 0-3-15,4-1 1 0,4-9-6 0,4-1 41 16,3-4-46-16,3-5 40 0,2-3-39 0,3-2 38 16,4-1-42-16,2-4 39 0,3-4-47 0,2-3 45 15,3-3-45-15,0-4 45 0,1-7-41 0,4-1 43 16,5-8-47-16,2-2 4 0,-2-8-5 0,0-1 0 16,-1-7 17-16,2-8 2 0,-5-5 0 15,-1-5 4-15,-2-4-4 0,-6-1-7 0,-2-1-1 16,-5 8 43-16,-2-1-39 0,-3 3 46 0,-3 3-40 15,-3 5 36-15,-2 3-43 0,-3 10 15 0,-3 1-15 16,-1 5 36-16,-7 5-41 0,1 4 36 16,-4 3-41-16,2 5 40 0,-2 2-38 0,-3 5 27 15,-2 3-25-15,3 5 37 0,2 4-40 0,3 0-18 16,2 6 28-16,4-2 1 0,4 5 2 0,4-4-4 16,3 3 6-16,4-1 0 0,3 7 0 0,3-2 0 15,2-1 2-15,4 1 0 0,-1-2-1 16,5 0-6-16,-1-3 1 0,2 2 8 0,-1-2-2 15,1-4 0-15,1 2 1 0,-2-4 1 0,0 0 34 16,-4-5-45-16,0-1 39 0,0 1-42 0,0-3 36 16,-5-2-44-16,2-3 38 0,-1 1-48 0,-1-1 16 15,-9-8-43-15,16 12-3 0,-16-12-68 16,14 5-26-16,-14-5-42 0,0 0-64 0,23-3-147 16,-23 3 189-16</inkml:trace>
  <inkml:trace contextRef="#ctx0" brushRef="#br0" timeOffset="104432.3">23744 11938 35 0,'10'-17'518'0,"-2"0"-201"15,-3 4-47-15,0 2-90 0,-1 0-8 0,-4 11-72 16,10-14 5-16,-10 14-49 0,5-8 18 16,-5 8-40-16,0 0 30 0,0 0-42 0,15 8 39 15,-13 3-43-15,2 4 38 0,-3 4-46 16,-1 6-8-16,0 4-3 0,-4 7 14 0,1 1 0 15,-4 2-4-15,1 0 1 0,-2-1 0 0,-1 1 0 16,0-3-20-16,3 1 26 0,-1-2 6 0,0-3-4 16,3-6 40-16,1-1-52 0,-1-1 35 0,3-5-44 15,1-2 36-15,0 1-48 0,1-2 45 0,3-1-40 16,0-4 38-16,6 2-42 0,1-3 7 0,0-3-7 16,10 0 43-16,3-4-59 0,3-3 18 0,3-3-98 15,7-1-75-15,2-4-94 0,2-4-232 16,1-2 18-16</inkml:trace>
  <inkml:trace contextRef="#ctx0" brushRef="#br0" timeOffset="104925.34">24947 11821 507 0,'-14'-19'379'0,"3"6"-98"16,2 0-53-16,1 5-59 0,0-1-41 0,8 9-33 15,-12-8-16-15,12 8-9 0,0 0-20 0,-14 14 26 16,8 1-54-16,1 5 40 0,0 6-50 0,-1 8-5 16,0 6-3-16,1 3 5 0,1 4-3 0,0 0-3 15,-1 1-2-15,3 0-5 0,-1 3-31 16,-2-2 2-16,4-3-30 0,-2-2-36 0,1-2-36 16,0-3-38-16,1-11-45 0,1-2-208 0,0-8 170 15</inkml:trace>
  <inkml:trace contextRef="#ctx0" brushRef="#br0" timeOffset="105250.3">24774 11848 131 0,'-6'-44'500'0,"1"8"-155"0,-4 2-73 0,2 1-45 16,0 4-65-16,0 5-4 0,1 3-48 0,0 2-21 16,0 4-16-16,4 4-9 0,-1 1-17 0,-1 2-9 15,4 8-14-15,2-16 2 0,-2 16-8 0,9-9-2 16,-9 9-3-16,24-6-4 0,-5 6-2 0,4 5-2 15,9 0-6-15,5 7 5 0,1 0 2 0,-1 6-5 16,11 5-1-16,-5 2 0 0,-1 6 22 0,-3 1-28 16,-5-1 29-16,-3 5 2 0,-8-6-37 15,-5 3 35-15,-3 1-38 0,-5 4 1 16,-5-1 1-16,-2 3-8 0,-6-2 17 0,-2 0 2 16,-4 2-2-16,-6-5 2 0,0 2 1 0,-8 6 0 15,-3-6-2-15,-3 1-3 0,6-9 7 0,-4 0-2 16,-1-2 2-16,0-1-1 0,-2-1 0 0,1-1 31 15,1-2-41-15,0-1 33 0,2-1-41 0,3-3 22 16,5-5-63-16,4-3 4 0,3-1-73 0,11-8-63 16,-11 4-44-16,11-4-262 0,3-11 44 0</inkml:trace>
  <inkml:trace contextRef="#ctx0" brushRef="#br0" timeOffset="105619.3">25364 12058 167 0,'17'-12'530'0,"-2"2"-226"0,-6 3-45 15,-9 7-84-15,16-10-45 0,-16 10-29 0,0 0-18 16,18-1-16-16,-18 1-8 0,7 11-35 0,-7-11 15 16,5 19-11-16,-1-2-3 0,-4 1-4 15,-1 6-3-15,-3 0-6 0,2 0-2 0,-2 3-12 16,0-1 10-16,-1-1-6 0,-2 1 1 0,0-3 2 16,0-1-2-16,1-4-1 0,1-3 3 0,1-1-13 15,-1 1 12-15,0-6-4 0,5-9 8 0,-4 10-6 16,4-10-2-16,0 0-2 0,0 0-1 0,0 0-12 15,1-12 9-15,4-2 0 0,4-3-6 0,3-8-1 16,3-3-3-16,0-1 5 0,6-1 1 16,-2 4-7-16,1-1 12 0,2 5 8 0,0 0-6 15,-3 3 3-15,-2 6 5 0,-3 0-5 16,0 5-11-16,-1 3 14 0,-13 5-4 0,21-7 4 16,-21 7 0-16,20 3 0 0,-8 1 0 0,-3 1 0 15,3 5-12-15,-3 0-65 0,-2 2 73 0,0 2-56 16,-1 1 91-16,-2 2-89 0,-2-3 90 0,0 3-85 15,-2 1 77-15,-3 0-74 0,-2 0 88 0,0 3-11 16,-1-4-9-16,-2 0-17 0,-1 0-34 0,0-6-147 16,1 2 84-16,1-4-131 0,-2-1-176 0,9-8 192 15</inkml:trace>
  <inkml:trace contextRef="#ctx0" brushRef="#br0" timeOffset="105808.35">25614 11618 213 0,'1'-12'481'0,"0"-2"-159"15,-1 4-77-15,0 10-53 0,0-18-50 0,0 18-50 16,3-13-4-16,-3 13-29 0,0 0-9 0,0 0-11 16,0 0-15-16,0 0-15 0,0 0-31 0,2 21-50 15,0-8-50-15,0 3-51 0,-1 4-290 16,5 1 105-16</inkml:trace>
  <inkml:trace contextRef="#ctx0" brushRef="#br0" timeOffset="106206.3">25906 11966 492 0,'0'0'321'16,"0"0"-90"-16,14 1-47 0,-14-1-54 0,0 0-17 15,0 0-28-15,13 6-16 0,-13-6-11 0,10 7-9 16,-10-7-7-16,9 13-36 0,-4-2 29 0,2 1-8 15,2 2-3-15,-2 2-10 0,2 3-78 0,-1-1 92 16,1 0-82-16,0 2 76 0,-1-1-71 16,2-1 96-16,-1 3-98 0,0-4 91 15,-2 0-9-15,2-1-9 0,0-4-20 0,0-1-116 16,0 1 92-16,-1-5-136 0,-1-2 90 0,-7-5-117 16,20 7 85-16,-20-7-70 0,21-3 78 0,-5-2-36 15,-1-6 82-15,2-2-49 0,-1-5 139 0,0-2-112 16,0-6 181-16,-2-1-113 0,-2-1 142 0,-1 0 10 15,-2 4 12-15,0 1 38 0,-3 3-57 0,0 0 16 16,-4 7-58-16,1 0 23 0,-1 2-64 0,-2 11 20 16,2-14-49-16,-2 14 33 0,0 0-50 15,0 0 33-15,0 0-47 0,0 0 38 16,-21 10-48-16,13 7-3 0,-2 0 14 0,-2 9-6 16,-1 1 0-16,0 2-1 0,-2 4-1 0,0 0-14 15,0-2-12-15,4 2-32 0,-3-3-35 0,3 0-47 16,4-2-120-16,-1-6 36 0,4-4-198 0,2-5 171 15</inkml:trace>
  <inkml:trace contextRef="#ctx0" brushRef="#br0" timeOffset="106579.3">26463 12018 386 0,'8'-10'339'0,"-3"2"-100"15,-5 8-49-15,10-10-43 0,-10 10-28 16,0 0-30-16,0 0-18 0,11 6-10 0,-11-6-16 15,2 12-7-15,-2-12-10 0,4 21-3 0,-3-11-5 16,2 2-5-16,-2 2-12 0,4 0 9 0,-1-3 8 16,0 3-100-16,0-4 103 0,0 2-91 15,1-5 111-15,0 3-105 0,1-3 85 0,-6-7-78 16,12 8 95-16,-12-8-92 0,13 4 95 0,-13-4-99 16,15-4 98-16,-15 4-25 0,15-10 9 0,-4 2-12 15,-1-6-9-15,0 0-7 0,0-4-13 0,-2 0-6 16,-1-3-5-16,0-2-5 0,0 1 17 15,-3 2 12-15,1 2 35 0,-3 5-9 0,-2 1 28 0,-2 2-40 16,2 10 30-16,-7-14-42 0,7 14 52 16,-14-2-35-16,14 2 24 0,-26 9-22 15,13 1 0-15,-5 4 1 0,0 5-2 0,1 4-14 16,1 0 6-16,0 5 3 0,0 0-6 0,4-1 1 16,1 2-2-16,2-2-2 0,-1-1-11 0,6-3 12 15,2 0-8-15,0-3-12 0,4-3-34 0,0 0-44 16,2-1-152-16,4-6-16 0,3 0-146 0,3 0 188 15</inkml:trace>
  <inkml:trace contextRef="#ctx0" brushRef="#br0" timeOffset="107683.3">26940 11972 258 0,'8'-10'447'15,"-2"2"-167"-15,-1-2-16 0,0 3-78 0,-5 7-24 16,10-12-68-16,-10 12 14 0,11-7-66 0,-11 7 38 15,0 0-17-15,21 0-4 0,-13 4-42 0,4 4 37 16,2 3-42-16,-3 4-8 0,4 2-9 16,0 6 8-16,0-1 1 0,-2 3-2 0,-2 3-1 15,1-2 1-15,-3-6-8 0,-3 1 7 0,3-1-7 16,-3-2 4-16,-3-3 4 0,-2-2 2 0,-1-2 0 16,0-11 3-16,-1 18 11 0,1-18 13 15,-7 14 10-15,7-14 9 0,-10 5 21 0,10-5 1 16,0 0 22-16,-16-4-7 0,9-2-13 0,0-6-8 15,2-2-14-15,-1-6 0 0,4-3-18 0,2-2-6 16,1-2-3-16,6-3-7 0,2-2 0 0,1 4-7 16,3 1-3-16,2 2 1 0,0 2-1 0,-2 7-7 15,0 2-14-15,1 3-16 0,-4 2-4 16,0 4-11-16,-10 5-8 0,0 0-38 0,23 6 33 16,-18 2-54-16,-1 3-37 0,-4 4-18 15,-2 8-38-15,-5 2-91 0,-2 3 26 0,-5 5-176 16,0 0 138-16</inkml:trace>
  <inkml:trace contextRef="#ctx0" brushRef="#br0" timeOffset="107958.3">26683 12550 226 0,'-36'12'352'15,"-6"2"-82"-15,1 0-72 0,-1-2 0 0,-1 2-52 16,4 0 4-16,2-2-62 0,1 1 38 0,8-2-58 16,4-2 22-16,6-1-52 0,4-1 48 15,5 0-28-15,9-7 28 0,-6 10-24 16,6-10 16-16,11 10-19 0,2-3 15 0,10-5-24 15,6 2 11-15,11-4-29 0,7-1 17 0,5-2-31 16,15-3 6-16,2 0-10 0,0-3-5 0,3 1 1 16,-3-3 15-16,-3 1-4 0,-1 2-6 0,-3-3-4 15,-2 3-7-15,-14 0-22 0,-1 1-9 0,-3 2-34 16,-7-1 18-16,-6 1-53 0,-5 3 12 0,-5-1-58 16,-19 3 17-16,24-4 7 0,-24 4 9 0,0 0-11 15,0 0-30-15,0 0 24 0,0 0-5 16,0 0-19-16,-5 8-37 0,-9-3-133 0,-4-2 277 15</inkml:trace>
  <inkml:trace contextRef="#ctx0" brushRef="#br0" timeOffset="111468.31">19701 13616 422 0,'0'0'350'0,"0"-12"-106"0,0 12-49 16,-4-9-40-16,4 9-29 0,-14-5-35 0,14 5-15 15,0 0 3-15,-27 2-5 0,12 3-2 0,1 2-20 16,-4 1-67-16,3 5 64 0,-2 2-66 0,3 0 62 16,-4 9-70-16,6-2 66 0,3 2-68 0,2-2 65 15,3 3-67-15,4 0 66 0,3 1-62 16,3 5 47-16,3-2-52 0,5 0 68 0,4-1-68 0,1-1 64 16,4-2-66-16,0 4 54 0,0-7-50 0,2 2 52 15,-2-1 4-15,-2-2-5 0,-1-1-6 16,-4-4-4-16,-4 0 0 0,0-1-21 15,-7-2 27-15,-1-2-15 0,-2 1 11 0,-4 0-2 16,-3 2-10-16,-1-1 3 0,-6 0-2 0,-2 1-9 16,-2-3 2-16,0-2 7 0,-3-1-4 0,-1-2-2 15,4-4-11-15,16-2-14 0,-28-1-26 0,12-5-28 16,1-1-17-16,2-4-26 0,0-5-3 0,4-1-72 16,1-1 85-16,2-6-51 0,4-1 104 0,5-1-64 15,1-2 127-15,2-4-77 0,2 3 148 16,0-1-98-16,-1 6 137 0,1 1-126 15,-1-1 134-15,3 4-123 0,-3 1 109 0,3-1-117 0,-2 1 165 16,1 1-183-16,4 0 112 0,-2-1-113 16,0 6 102-16,3-7-104 0,0 7 97 0,1-4-102 15,3-3 98-15,2 3-102 0,1 0 87 0,0 0-90 16,1 0 98-16,1 1-99 0,-1-1 95 0,0 0-101 16,-1 2 97-16,-3 1-102 0,0 0 87 0,-1-1-3 15,-2 3-14-15,-2-3-14 0,-3 0-2 16,-3-1 3-16,-1 3 0 0,-4 1-8 0,-2-4-83 15,0 2 114-15,-7-6-98 0,-2 3 113 0,-3 0-99 16,-3 1 116-16,-4-2-100 0,-7 3 97 0,1 3-88 16,-5 0 101-16,-2 2-100 0,-1 3 97 0,-3 3-97 15,-2 2 94-15,0 0-96 0,-1 5 100 16,-3 2-13-16,1 3 0 0,0 4-10 0,-1 0 2 16,-6 5-5-16,-2 8 2 0,2 1-10 0,1 4 11 15,0 5-75-15,5 6 76 0,1 6-72 16,1 3 72-16,7 3-74 0,1 5 72 0,3 0-70 15,6 3 60-15,4 2-64 0,3-1 65 0,9 0-20 16,4 0-43-16,6-12 71 0,3 12-71 0,9-3 68 16,2-2-72-16,6-2 9 0,5-5 4 0,5-3 7 15,3-3 3-15,4-3 52 0,2-5-55 0,4-3 58 16,1-3-58-16,5-6 65 0,3-5-76 0,4-5 69 16,1-4-71-16,-9-7 68 0,6-4-72 0,9-3 10 15,-2-8 6-15,4 0 1 16,-6-5 3-16,1-3 65 0,-4-2-69 0,-2-3 58 15,-4-4-67-15,-2-1 68 0,-3-2-67 0,-4-6 65 16,-5 2 1-16,-2-6 6 0,-5-1 7 0,-7-3 3 16,-5-3 14-16,-2-3 0 0,-8-4 38 0,-2-5-44 15,-7-4 33-15,-5-3-50 0,-3 0-2 0,-5-3 9 16,-6 4-12-16,-5 0-2 0,-5 5-5 0,-4 5-14 16,-2 1-2-16,-7 10-6 0,-7 1-5 0,-4 9-3 15,0 4 3-15,-7 7-8 0,-4 6 21 0,2 4 0 16,-2 6-55-16,10 6-24 0,0 4-27 15,1 3-20-15,-6 7-21 0,5 2-46 16,11 1-65-16,3 2-48 0,2 3-273 0,5 0-68 16</inkml:trace>
  <inkml:trace contextRef="#ctx0" brushRef="#br0" timeOffset="112308.3">21458 13658 138 0,'-14'-11'303'0,"1"4"22"0,2-1-173 0,-2 2 65 16,13 6-129-16,-15-9 74 0,15 9-116 0,-14-8 63 15,14 8-102-15,0 0 83 0,0 0-90 0,-7-5 81 16,7 5-80-16,0 0 67 0,26-4-85 0,-8 4 77 16,9-3-84-16,7-2 75 0,6 1-81 0,2-1 74 15,4-2-77-15,0 2 75 0,1-3-77 16,-2-1 76-16,2 0-11 0,-5-2-13 0,0 2 3 16,-6 1-10-16,-3 0-6 0,-7 3-3 0,-5-3-3 15,-6 2-1-15,-5-1 0 0,-10 7-14 16,10-9 28-16,-10 9-12 0,0 0-2 0,-7-12 7 15,7 12-1-15,-18-6 0 0,18 6 3 0,-30-1-7 16,11 5 11-16,-4 1 5 0,-5 6-3 0,2 4-72 16,-3 3 77-16,0 5-65 0,-8 11 74 0,2 6-69 15,3 2 7-15,0 7 9 0,3 1 2 0,-1 4 5 16,5 0 1-16,2 4 76 0,1-2-85 0,6 2 76 16,3-2-8-16,2-1-108 0,5-9 61 15,4-4-142-15,2-1-15 0,4-3-25 16,2-2-4-16,-2-12-128 0,3 1 274 0</inkml:trace>
  <inkml:trace contextRef="#ctx0" brushRef="#br0" timeOffset="112723.3">21840 13788 457 0,'3'-16'283'0,"-1"3"3"0,-2 13-144 0,0-14 52 16,0 14-118-16,0 0 51 0,0 0-100 0,0 0-5 15,0 0-5-15,-16 11-4 0,11 4-1 16,-3 5-7-16,-1 2 1 0,1 8-1 0,-1 3 6 16,0 3-11-16,-1-2 70 0,0 1-80 0,2 0 67 15,-2-3-81-15,6-4 76 0,-1-3-10 0,1-1-80 16,-1-2 80-16,4-3-80 0,0-5 76 0,-1 1-75 16,2-4 78-16,2-3-80 0,-2-8 70 15,3 15-65-15,-3-15 71 0,0 0-72 0,16 4 72 16,-16-4-4-16,24-9-73 0,-7-3 115 0,-1-2-122 15,7-5 79-15,-1-2-76 0,-1 0 81 0,0-3-80 16,1 2 9-16,-3 3 10 0,-2 3 66 0,-4 2-72 16,-1 5 1-16,-4 2 10 0,-8 7 3 0,13-10 1 15,-13 10 5-15,0 0 75 0,0 0-86 16,11 6 74-16,-11-6-83 0,0 18 77 0,-2-8-82 16,-1 7 79-16,-2-1-81 0,1 6 67 15,-1-2 0-15,1 1-19 0,2-3-25 0,2-2-123 16,0-1 84-16,2-3-116 0,1 1 81 0,3-4-111 15,-1 0 80-15,-5-9-59 0,18 7-99 0,-18-7 83 16</inkml:trace>
  <inkml:trace contextRef="#ctx0" brushRef="#br0" timeOffset="113059.31">22177 14067 135 0,'6'-20'421'0,"-3"3"-233"0,1 3-33 16,-4 2-32-16,0 12-27 0,2-17-20 0,-2 17-15 15,-2-12-11-15,2 12-12 0,0 0-5 16,0 0-9-16,0 0 84 0,-9 9-112 0,9-9 85 15,-5 17-101-15,3-4 85 0,2-1-94 0,0 2 89 16,2-2-100-16,1 0 88 0,1 3-87 0,1-4 92 16,1 0-94-16,1-3 92 0,0 0-95 0,2 0 92 15,0-3-96-15,-9-5 94 0,19 4-97 0,-19-4 97 16,23-2-96-16,-23 2 98 0,23-10-97 16,-9 3 98-16,0-3-103 0,0-4 100 0,-1 2-92 15,1-1 10-15,-2-3 7 0,-2 4 10 16,-1 0 6-16,-3 2 6 0,1 2 6 0,-7 8-1 0,9-11 2 15,-9 11-2-15,7-6 0 0,-7 6 1 0,0 0 1 16,0 0-2-16,3 9 2 0,-6-1 3 16,0 7 81-16,-3 4-96 0,1 5 83 0,-4 6-93 15,0 1 79-15,-5 6-79 0,3 3 82 0,-4 10-88 16,-1 4 87-16,0 2-96 0,-1 2 5 16,0 0 6-16,0 2 5 0,1-1 1 0,1-2 81 15,3-2-116-15,1-2 46 0,3-11-150 0,3-3 32 16,2-4-270-16,5-8 195 0</inkml:trace>
  <inkml:trace contextRef="#ctx0" brushRef="#br0" timeOffset="113683.3">22692 13689 24 0,'2'-14'501'0,"-1"4"-171"15,-1 10-180-15,-3-12 47 0,3 12-119 0,0 0 77 16,0 0-124-16,-15 13 72 0,9 2-100 0,-1 6-3 16,-1 10-1-16,1 2-1 0,-1 6 2 0,1 2 0 15,-1 4 77-15,2 2-96 0,-2 7 79 16,2-8-5-16,-2-1-94 0,4-1 57 0,0-3-56 16,-1-3 87-16,3-3-91 0,0-10 92 0,0 0-94 15,0-8 82-15,1-2-79 0,0-2 105 16,1-13-104-16,0 14 88 0,0-14-95 0,0 0 92 15,0 0-94-15,0 0 90 0,6-5-92 0,-2-7 92 16,3-7-4-16,0-4-96 0,3-6 91 0,2-4-104 16,1-4 92-16,-2 1-89 0,6-3 20 0,-2 1 4 15,2 4 10-15,-2-2 10 0,2 7 98 16,-3 0-111-16,0 7 103 0,-3 2-105 0,0 6 96 16,-3 2-101-16,0 5 69 0,-8 7-62 0,13-10 98 15,-13 10-102-15,0 0 99 0,15 0-102 16,-15 0 97-16,11 13-97 0,-11-13 98 0,6 18-101 0,-5-6 90 15,1 1-88-15,-2 1 98 0,-2 3-100 0,0-2 99 16,-2 4-99-16,1-5 97 0,-2 1-98 16,1 2 87-16,-1-3-84 0,0-4 96 0,1 0-100 15,4-10 101-15,-5 14-97 0,5-14 96 16,0 0-102-16,0 0 103 0,0 0-102 0,0 0 97 16,0 0-99-16,19-7 104 0,-10-5-103 0,3-4 103 15,0-1-103-15,1-4 107 0,1 4-101 0,-1-2 98 16,1 2-94-16,-2 1 103 0,-1 1-95 0,-2 3 89 15,-4 4-86-15,3-1 89 0,-8 9-95 0,9-9 93 16,-9 9-96-16,0 0 93 0,0 0-95 0,15 2 81 16,-15-2-79-16,5 12 93 0,-2 0-95 0,-2-2 92 15,0 4-95-15,1 4 92 16,-2-1-98-16,0 1 97 0,-2 2-94 0,1 4 88 16,0-1-12-16,-2 0-27 0,3-5-36 0,-1 1-43 15,0-1-37-15,1-3-109 0,1-1 31 0,0-4-130 16,3 0 273-16</inkml:trace>
  <inkml:trace contextRef="#ctx0" brushRef="#br0" timeOffset="114745.32">23211 13972 342 0,'0'0'271'0,"7"-13"24"0,-7 13-181 0,0 0 77 0,0 0-133 15,0 0 83-15,0 0-124 0,2 16 84 16,-2-7-106-16,-1 4 75 0,0 1-91 0,-2 4 88 15,3-1-96-15,0 1 88 0,1-1-95 0,1 0 89 16,0 0-27-16,1-1-71 0,-1-5 80 0,2 1 5 16,0 0-14-16,2-3 1 0,-1-1-6 15,-5-8 6-15,12 9-23 0,-12-9 9 0,0 0-1 16,19 0-4-16,-19 0-79 0,14-9 97 0,-4-2-90 16,-3-3 98-16,1-2-95 0,-2-4 100 0,-1-1-95 15,0-4 97-15,-2-1-93 0,-1-2 97 16,-2 2-96-16,0 1 87 0,0 2-77 0,-2 6 92 0,0 0-76 15,-4 7 72-15,2 1-92 0,4 9 91 0,-9-9-92 16,9 9 9-16,-16 4 9 0,7 3 6 16,-3 5 90-16,1 5-99 0,-1 3 89 15,3 1-95-15,-1 4 79 0,4-1-82 0,1 2 89 16,1 2-15-16,2-2-1 0,4 0-7 0,0-1-4 16,3 0-86-16,2-2 96 0,4-1-90 0,-2 0 91 15,4-3-83-15,2-4 91 0,1-1-89 0,3-1 91 16,1-6-89-16,-2 0 87 0,3-5-87 0,0-2 87 15,1-2-8-15,4-4-6 0,2-3-8 0,1-6-29 16,-1-2 34-16,-2-2-2 0,1-4-1 0,-3-4-86 16,-1-5 92-16,4-9-87 0,-2-2 103 15,-1-5-104-15,-2-2 93 0,-1-5-88 16,-1-2 89-16,-1 1-85 0,-3-1 86 0,-1 2-4 16,-4 2 3-16,-1 11-14 0,-5 5 9 0,0 2 16 15,-4 6-9-15,-1 4-5 0,-1 4-10 0,-1 1-1 16,-4 6-22-16,1 1 18 0,0 2-6 0,-2 4 1 15,7 7-1-15,-16-6-4 0,16 6 1 0,-18 6-3 16,5 3-10-16,0 6 48 0,-2 6-45 0,2 7 7 16,-1 3 2-16,4 5-65 0,1 2 74 15,1 3-66-15,-1 1 66 0,4 1-62 0,1 1 74 16,2 1-67-16,1-1 71 0,1 1-70 0,0-3 70 16,1 0-8-16,0-1-6 0,3-3-8 0,1-1 5 15,0 0 7-15,3-3-12 0,2-4-4 16,-1-1 12-16,4-5-22 0,-2-3 6 0,3-5-7 15,-1-2-7-15,5-3 1 0,-1-2-106 0,0-6 84 16,3-2-102-16,0-1 94 0,4-4-88 0,3-3 99 16,3-3-8-16,-1-2 10 0,0-5-97 15,-3-1 114-15,2-4-112 0,-1-1 130 0,-1-2-104 16,-2-4 124-16,0 0-103 0,-3 0 133 0,-2 0-98 16,-2 0 141-16,-1 1-119 0,-4 1 126 0,-2 5-93 15,-3 1 115-15,-2 3-111 0,-1 1 89 0,-2 5-96 16,-2 0 74-16,-2 2-78 0,-3 3 76 15,5 7-82-15,-11-10 76 0,11 10-79 0,-22 0 72 0,4 5-77 16,-1 3 69-16,-7 9-80 0,1 0 71 16,1 4-75-16,0-1 66 0,3 5-72 15,0 0 67-15,6 0-67 0,1-1 66 0,5-4-14 16,1 2 0-16,7-4 3 0,0-1-11 0,3 0-4 16,1-2-3-16,3-1-12 0,3 0-6 0,1-3 3 15,1-3-12-15,3 0-16 0,2-3-18 0,1-2-11 16,1-3-11-16,2-3-106 0,1-3 119 0,2-2-87 15,2-5 114-15,-1-3-94 0,-1 1 130 0,-1-4-99 16,-4 3 142-16,-2 1-87 0,-4 0 145 0,0 0-88 16,-2 4 131-16,-5 3-99 0,0-2 77 15,-5 10-98-15,5-14 75 0,-5 14-91 16,0 0 72-16,3-10-87 0,-3 10 72 0,0 0-82 16,0 0 70-16,0 0-79 0,0 0 74 0,-12 9-80 15,12-9 75-15,-5 14-79 0,5-14 77 0,-2 16-76 16,2-16 74-16,1 17-77 0,-1-17 75 0,6 19-10 15,1-10-4-15,0-2-30 0,6 1-25 0,0-2-68 16,2-2-72-16,3-2 90 0,1-2-92 0,4-1 56 16,0-3-77-16,4-3 11 0,1-5-86 15,3 0 83-15</inkml:trace>
  <inkml:trace contextRef="#ctx0" brushRef="#br0" timeOffset="115246.3">24965 13516 279 0,'4'-25'405'0,"-2"10"-130"0,-6 1-53 15,0 2-40-15,-1 4-37 0,5 8-32 0,-15-9-28 16,15 9-6-16,-21-3-19 0,21 3-9 0,-25 12 31 16,11 0-50-16,-2 4-4 0,2 5-6 15,2 6-19-15,1 5 11 0,2 1-64 0,2 6 74 16,3 1-69-16,0 2 74 0,3 4-74 0,-1 0 65 16,2 0-62-16,2 2 62 0,-2 0 2 0,1 1-4 15,2-3-2-15,-2 3-2 0,0-1-7 0,1-2-15 16,-2 0-72-16,0-1 89 0,-2 1-99 0,0-4 88 15,-2-1-112-15,-1-3 103 0,-1 0-121 0,1-4 120 16,-3-2-102-16,0-3 112 0,0-7-99 16,0-2 127-16,-2 0-117 0,0-7 130 15,0 0-124-15,0-4 138 0,1-3-122 0,9-6 131 16,-21 4-109-16,21-4 133 0,-27-4-122 0,12-4 116 16,-3-4-103-16,3-4 113 0,-4-4-103 0,3-3 101 15,0-5-87-15,4-1 89 0,2 0-80 0,2-1 69 16,3 4-3-16,4-1-9 0,1 0-15 0,1 1-4 15,4-1-8-15,2 3-9 0,4-3-7 0,1 2-5 16,3 0-8-16,0 5 5 0,6-1-7 0,-1 1-3 16,5 4-1-16,0-1-72 0,3 2 61 15,3 0-83-15,0 2 79 0,2 0-106 16,1 3 109-16,1-1-103 0,-1 3 109 0,1-4-101 16,-1 4 108-16,-2 0-89 0,-5 4 115 0,-3-1-106 15,-2 1 115-15,-3-1-103 0,-3 3 112 0,-16 2-109 16,25-6 120-16,-25 6-101 0,19-4 105 0,-19 4-98 15,0 0 101-15,18-2-102 0,-18 2 111 0,0 0-119 16,0 0 98-16,0 0-99 0,13 5 89 0,-13-5-125 16,0 0 44-16,0 0-161 0,-8 9-209 15,8-9 190-15</inkml:trace>
  <inkml:trace contextRef="#ctx0" brushRef="#br0" timeOffset="115872.3">23968 14164 103 0,'0'0'400'0,"0"0"-259"15,0 0 94-15,0 0-168 0,0 0 91 16,0 0-132-16,2-10 99 0,-2 10-128 0,0 0 94 16,0 0-113-16,0 0 110 0,0 0-124 0,8-9 113 15,-8 9-119-15,0 0 109 0,13-8-111 0,-13 8 97 16,9-7-102-16,-9 7 110 0,7-10-109 0,-7 10 104 15,7-15-105-15,-7 15 107 0,1-16-114 0,-1 6 114 16,-1-3-108-16,-2-1 105 0,-1-1-104 0,-1 1 115 16,0-1-85-16,-2 2 100 0,0 0-100 15,-1 2 90-15,2 2-91 0,-3 2 87 0,1-1-92 16,-1 2 88-16,9 6-90 0,-17-1 76 16,17 1-78-16,-23 7 85 0,7 4-85 0,0 2 85 0,-2 7-88 15,1 2 82-15,2 2-12 0,0 3-20 16,4-1 7-16,2-3-4 0,4 1-5 0,4 0-1 15,2-2-2-15,4-3 1 0,4 3-4 0,3-5-13 16,6 5 8-16,3-4-74 0,4-3 84 0,4-4-106 16,3-2 74-16,1-3-138 0,4-2 55 15,-7-4-128-15,0-1-174 0,0-2 193 0</inkml:trace>
  <inkml:trace contextRef="#ctx0" brushRef="#br0" timeOffset="116027.3">24062 14308 247 0,'-23'0'340'0,"23"0"-232"0,0 0 64 0,0 0-183 16,0 0 61-16,-19 1-121 0,19-1 36 0,0 0-205 16,0 0 68-16</inkml:trace>
  <inkml:trace contextRef="#ctx0" brushRef="#br0" timeOffset="117652.3">18849 5644 309 0,'0'0'321'0,"5"-12"-94"0,-5 12-62 0,0 0-32 16,-5-12-28-16,5 12-30 0,-12-3-6 16,12 3-11-16,-23 0-13 0,5 7-7 0,-2 1 4 15,-10 5 3-15,0 5-1 0,-3 2-7 0,-8 12-10 16,0 1 13-16,-2 3-9 0,-1 4-3 0,-1 3-3 16,3 1-5-16,0 4 23 0,-1 0-39 15,4 2 25-15,3 3 9 0,3-1-52 0,2 3 34 16,6 1-20-16,5-3 28 0,3 3-40 0,4-5 35 15,8-6-36-15,2 1 35 0,5-4-36 0,3-1 33 16,4-2-44-16,2-1 41 0,2-1-18 0,4-1 38 16,-2-3 10-16,4 1 1 0,0-2 2 0,1-1-4 15,1 3 42-15,0-2-48 0,2 11-4 16,0 1-8-16,-3 1 4 0,-1 4-1 0,-2 4 9 16,-3 2-4-16,-4 5-3 0,-3 0-2 0,-5 5-3 15,-3 3-7-15,-6 4 39 0,-4 4-47 0,-6 5 37 16,-4 2-46-16,-10 17-3 0,-6 0 3 0,-3-5-8 15,-4-1 5-15,-4-4 1 0,0-1 41 16,-3-4-43-16,-1-2 37 0,1-1-48 0,12-17 45 16,-2-2-48-16,3 0 1 0,2-5-10 0,5-2 10 15,4-5-11-15,4-5 38 0,9-9-49 0,7-7 28 16,4-3-25-16,6-5 41 0,5 0-38 0,7-5 45 16,8 1-48-16,5 0 51 0,6-4-41 0,6-4 42 15,6 0-40-15,11 4 0 0,1-2 46 16,2 3-37-16,0-1 49 0,-1 1-47 0,-3 2 34 15,0 4-36-15,-2 1 49 0,-2 3-42 0,-4 4 46 16,-1 2-48-16,-4 8 53 0,-3-1-66 0,-6 8 14 16,-2 3-17-16,-2 2 24 0,-6 3 0 15,-5 5-1-15,0 2 2 0,-6 5 34 0,-3 1-39 16,-5 2 38-16,-2 5-43 0,-4 3 49 16,-3 3-52-16,-4 4 28 0,-1 2-35 0,-2 3 44 0,-2 2-47 15,-4 21 54-15,-6 2-61 0,0 0 57 0,-1 1-54 16,0 0 7-16,-3 0 44 0,-1-1-47 15,-3-2 54-15,-1 5-35 0,-1-1 17 0,-2 1-3 16,-4 1 14-16,-1 2 4 0,-1 0 3 0,-1 1 52 16,-3 5-33-16,-2 0 15 0,1 2-4 0,0 3 2 15,0-3 1-15,1 2 15 0,3 0-17 16,0 2 0-16,4 0 0 0,3-2-3 0,3-2-18 16,5 2 21-16,6-4-14 0,4 1-11 0,3-2 8 15,8 0-20-15,6-25-5 0,6 21 9 0,7-3-12 16,5-1-4-16,7-3 15 0,7-4-24 0,10-5 13 15,4-2-21-15,11-3 16 0,7-9-18 0,7-6 2 16,12-2-2-16,5-5 13 0,10-6-17 0,10-6 0 16,10-8-32-16,9-7-1 0,13-6-16 0,3-8-45 15,10-10-23-15,14-8-68 0,10-10-25 16,8-11-56-16,8-13-73 0,13-14-479 16,7-13-397-16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5-19T06:19:16.109"/>
    </inkml:context>
    <inkml:brush xml:id="br0">
      <inkml:brushProperty name="width" value="0.05292" units="cm"/>
      <inkml:brushProperty name="height" value="0.05292" units="cm"/>
      <inkml:brushProperty name="color" value="#FF0000"/>
    </inkml:brush>
  </inkml:definitions>
  <inkml:trace contextRef="#ctx0" brushRef="#br0">24149 4795 204 0,'0'0'373'0,"0"0"-85"16,0 0-90-16,0 0-7 0,0 0-52 0,0 0 3 15,0 0-54-15,0 0 33 0,0 0-44 0,0 0 25 16,0 0-37-16,0 0 27 0,0 0-48 0,0 0 30 16,0 0-46-16,5-9 31 0,-5 9-46 0,0 0 22 15,0 0-34-15,0 0 41 0,0 0-36 16,0 0 42-16,0 0-46 0,0 0 28 15,0 0-34-15,0 0 28 0,8-8-38 0,-8 8 38 0,6-10-4 16,-6 10-2-16,12-14-4 0,-6 9 2 0,-2-4-6 16,1 0 6-16,-1 0 0 0,0-1 12 0,-1 1-3 15,-1-1-1-15,-2 10-3 0,0-18 3 0,0 18 1 16,-1-16 0-16,1 16-7 0,-8-17-18 0,8 17-1 16,-13-12-7-16,13 12 14 0,-23-5-1 15,23 5 1-15,-32 0-2 0,11 5 1 0,1 1-1 16,-1 3 6-16,0 1-11 0,3 2-15 15,0-1 20-15,4 2-3 0,-1-1-2 0,5 2 0 16,2-2-15-16,2 1 18 0,3-2 3 0,1 2-7 16,3-1-14-16,2 0 20 0,4 2-16 0,2 1 16 15,3 0-14-15,4 0 16 0,-2-3-16 0,4 2 9 16,0-1-6-16,3 0 15 0,0-1-16 0,-3 0 17 16,3-1-16-16,-4 2 14 0,0-3-14 15,0 2 5-15,-3 1 0 0,0-2 10 0,-5 1-13 0,-2-1 17 16,1 0-16-16,-4 2 16 0,-4-2-15 15,0 2 15-15,-5-1-1 0,-3 2-14 16,-1 1 12-16,-5-1 13 0,0 0-11 0,-4 0 10 16,0-3-5-16,-3-1 8 0,0 2 6 0,1-4-3 15,-3 1-2-15,2-5 4 0,-2 2-1 0,5-2 0 16,-1-1-5-16,3-3-2 0,16 0-5 0,-31 0 2 16,13-3-7-16,5-1-7 0,-2-3-8 0,2 0 3 15,2-4-18-15,-1-1-25 0,6-2-41 0,-1-1 1 16,4-1-49-16,1 0 22 0,4-2-75 15,4-1-52-15,2-2-48 0,3-3-39 0,7 2-157 0,0 0 69 16</inkml:trace>
  <inkml:trace contextRef="#ctx0" brushRef="#br0" timeOffset="234.99">24430 4692 219 0,'23'-4'584'16,"-23"4"-191"-16,16-4-94 0,-16 4-75 0,0 0-44 15,16-5-38-15,-16 5-29 0,0 0-19 0,0 0-21 16,13 6-7-16,-13-6-16 0,7 11-3 16,-7-11-11-16,2 21-4 0,1-7-1 0,0 4-36 15,-1 4 23-15,-1 2-22 0,0 2 19 0,-1 3-24 16,0 0 22-16,0 0-23 0,0 0 23 0,-1 0-23 16,0 0 19-16,1 1-29 0,-2-3 13 15,-1 0-47-15,0 1 8 0,2-4-63 0,-2-2-23 16,1 0-46-16,-1-5-47 0,2 0 0 0,-2-6-10 15,1-2-176-15,2-9 186 0</inkml:trace>
  <inkml:trace contextRef="#ctx0" brushRef="#br0" timeOffset="673">24453 5194 126 0,'0'0'387'0,"0"-18"-111"0,0 18-66 0,0-16-42 16,0 16-41-16,2-17-13 0,-2 17-29 0,5-17-25 15,-1 8-10-15,-1 1-9 0,4-2-6 16,-1 1-10-16,4-2-12 0,1 2 1 0,-1-1 0 15,3 2-6-15,-2 0 3 0,3 1-5 0,0-1 13 16,1 3-16-16,0-2-13 0,4 0 15 0,-6 0-2 16,1 3-4-16,-4-2 6 0,-10 6 2 15,20-7 3-15,-20 7 0 0,13-5-7 0,-13 5 17 16,0 0 4-16,17-6-9 0,-17 6 3 0,0 0 1 16,0 0 7-16,0 0-16 0,14 3 59 0,-14-3-47 15,4 10 3-15,-4-10 39 0,0 15-46 0,0-15 28 16,-2 22-46-16,0-11 26 0,0 3-32 0,1-1 38 15,1-1-42-15,0 3 38 0,0-1-41 0,0-2 36 16,3 0-39-16,-2 2 30 0,2-3-29 0,1-1 36 16,-2 2-37-16,6-3 40 15,-3-2-38-15,-5-7 40 0,15 11-42 0,-15-11 29 16,18 6-29-16,-18-6 31 0,24-4-30 0,-8 1 43 16,-1-2-28-16,4-4 21 0,-2-1-41 0,-1 0 30 15,1-4-33-15,-2 2 13 0,-1-4-1 0,-1 0 3 16,-1 2 3-16,-3-3-1 0,-4 6 12 0,1 2-12 15,-2-3 35-15,-4 12-44 0,4-12 38 0,-4 12-49 16,0 0 2-16,-3-10-18 0,3 10-24 0,0 0-5 16,0 0-19-16,-19 5-25 0,19-5-14 15,-13 9-18-15,8-1-80 0,5-8 2 0,-8 14-101 16,8-14 262-16</inkml:trace>
  <inkml:trace contextRef="#ctx0" brushRef="#br0" timeOffset="1874.99">25149 5107 39 0,'15'-6'329'16,"-2"0"-81"-16,1-1-54 0,-3-2-30 0,1 2-7 16,-3-2-7-16,-2-2-11 0,-3 1-26 15,4-3-8-15,-6 2 2 0,1 0-29 0,-2 0 42 16,-2 1-57-16,1 10 33 0,-3-19-46 0,3 19 26 16,-5-15-48-16,5 15 28 0,-9-10-47 15,9 10 36-15,0 0-49 0,-21 3 38 0,9 3-38 0,-1 2 33 16,-1 8-39-16,1 0 45 0,-4 3-47 15,1 3 27-15,0 2-25 0,3-2 30 0,0-1-33 16,4-1 33-16,3-1-40 0,-1 0 40 0,2-2-38 16,3-3 32-16,0 0-29 0,4-3 31 15,0 0-43-15,-2-11 31 0,9 13-50 0,-9-13-2 16,14 8-42-16,-14-8-8 0,23-3-41 0,-9-3 11 16,4-2 7-16,1-4 20 0,2-8 19 0,-1-1 17 15,-1-4 18-15,-1-1 18 0,-4-6 21 0,0-2 16 16,0-6 16-16,-5-1 2 0,2-1 11 0,-4-2-17 15,2-1 56-15,-2 3-13 0,-4 1 44 16,3 4-32-16,-4 3 43 0,1 8-38 0,-1 2 28 0,-2 6-31 16,0 3 8-16,3 2-46 0,-3 1 18 15,0 12-35-15,2-17 18 0,-2 17-31 16,0-10 22-16,0 10-29 0,0 0 6 0,0 0-11 16,0 0 27-16,-9 10-8 0,8-1-4 0,-1 5 0 15,-2 6-1-15,1 3-9 0,-1 3 4 0,-1 8-22 16,1 2 24-16,-3 1-23 0,2 1 26 0,-1 0-25 15,1-1 25-15,0 1-22 0,1-3 15 0,-2 1-20 16,5-7 20-16,0-4-43 0,-1 1 22 0,2-2-56 16,0-5 24-16,3-2-67 0,-1-2 18 0,3-4-32 15,-1 2-15-15,0-6 0 0,-4-7 1 16,10 10 10-16,-10-10 18 0,0 0 16 0,23 0 17 16,-23 0 33-16,16-9 42 0,-7 1 29 15,-2 1 30-15,2-3 16 0,0 1-4 0,-1-4 26 16,-2 5-6-16,-2-1-3 0,1 0 35 0,-5 9-39 15,10-12 34-15,-10 12-54 0,4-11 20 0,-4 11-50 16,0 0 42-16,8-9-53 0,-8 9 36 0,0 0-44 16,0 0 38-16,0 0-45 0,0 0 32 0,0 0-42 15,1 13 52-15,-1-13-52 0,0 12 38 16,0-12-44-16,-2 17 44 0,2-17-45 0,0 16 32 16,0-16-37-16,2 17 40 0,-2-17-32 15,3 13 42-15,-3-13-45 0,6 12 44 0,-6-12-50 0,12 7 48 16,-12-7-50-16,0 0 49 0,20 2-43 15,-20-2 42-15,17-7-45 0,-17 7 43 0,15-12-67 16,-5 5 72-16,-1-4-49 0,-4-2 48 0,2 1-41 16,-1-1 39-16,-2-3-43 0,-2 2 41 0,1 1-40 15,-2 1 31-15,-1 1-27 0,0 11 40 0,0-18-42 16,0 18 39-16,-4-13-43 0,4 13 42 16,-6-7-41-16,6 7 34 0,0 0-30 0,-22 8 36 15,13 1-38-15,-3 0 40 0,-1 3-36 0,0 2 35 16,3 0-42-16,0-1 28 0,1 0-31 15,2-1 49-15,2 1-43 0,1-3 42 0,4-10-45 16,-2 16 34-16,2-16-35 0,2 15 21 0,-2-15-41 16,9 10 11-16,-9-10-54 0,16 7 1 0,-16-7-24 15,24-3-10-15,-9-1-1 0,4-3 7 0,2-1 13 16,-1-3 20-16,-1-2-3 0,3 0 34 16,1-3 32-16,-4-2 16 0,-1 3 31 0,-2-1 10 15,0 1 15-15,-2 3 0 0,-1-2 17 0,0 4 9 16,-4 1 2-16,-3 2 24 0,1 0-63 0,-7 7 33 15,10-7-44-15,-10 7 38 0,0 0-39 0,0 0 31 16,7 6-47-16,-7-6 34 0,0 15-50 0,-1-6 38 16,-1 2-40-16,-1 2 38 0,-1-1-37 0,-1 1 29 15,1 1-45-15,-1-2 14 0,3 0-1 16,0 1 26-16,-3-4-35 0,5-9 38 0,-2 17-42 16,2-17 39-16,-2 15-36 0,2-15 24 15,0 0-30-15,0 12 40 0,0-12-37 0,0 0 40 16,0 0-39-16,0 0 37 0,18-6-42 0,-10 0 31 15,1-6-28-15,2 0 34 0,3-1-38 0,1-3 45 16,0 3-45-16,-1-1 42 0,0 2-40 0,-1 0 28 16,-2 4-29-16,-11 8 42 0,18-12-42 0,-18 12 43 15,13-5-42-15,-13 5 42 0,0 0-42 0,18 1 41 16,-18-1-48-16,7 7 13 16,-7-7 41-16,9 12-44 0,-9-12 47 0,4 13-47 0,-4-13 26 15,5 15-28-15,-5-15 38 0,0 15-38 16,0-15 43-16,0 12-53 0,0-12 29 0,-2 13-71 15,2-13-42-15,0 0-30 0,-2 11-58 0,2-11-91 16,0 0-165-16,0 0 119 0</inkml:trace>
  <inkml:trace contextRef="#ctx0" brushRef="#br0" timeOffset="2086.98">26117 4741 190 0,'10'-16'519'0,"-3"4"-150"0,-2 2-83 15,-1 2-64-15,-4 8-49 0,6-11-33 0,-6 11-30 16,0 0-17-16,0 0-10 0,0 0-16 15,0 0-21-15,0 0-2 0,8 7 0 0,-8-7-6 0,-4 21-38 16,0-6 29-16,3 3-35 0,-3 4 33 0,-1 1-36 16,1 0 25-16,-1 5-27 0,-2 2 31 15,-1-1-34-15,0 1 30 0,0-6-62 0,-2 3-19 16,2-5-34-16,1 0-28 0,-2-5-33 16,-1 1-40-16,1-3-49 0,1-5-209 0,-1 0 116 15</inkml:trace>
  <inkml:trace contextRef="#ctx0" brushRef="#br0" timeOffset="2217.98">26006 5018 124 0,'0'0'465'16,"6"-11"-131"-16,-6 11-34 0,4-7-88 15,-4 7-20-15,5-8-77 0,-5 8 16 0,5-7-69 16,-5 7 31-16,12-8-50 0,-12 8 23 0,19-8-51 16,-4 4 31-16,2-2-68 0,5 1-34 15,2 0-97-15,5-6-107 0,3 3-240 0,3-1 39 16</inkml:trace>
  <inkml:trace contextRef="#ctx0" brushRef="#br0" timeOffset="2951.99">26632 4780 181 0,'0'0'488'0,"0"0"-120"16,3-9-122-16,-3 9-23 0,0 0-88 0,0 0 4 15,0 0-60-15,-9 7 18 0,4 2-58 0,-3 4-6 16,-1 2-1-16,-1 4 0 0,1 0-14 0,-1 2-4 16,1 1-3-16,0 6-8 0,1-7 5 0,-1 3-10 15,5-2-5-15,-1-2-16 0,1-4-17 16,2 1-7-16,0-3-35 0,1-4-30 0,1-10-107 16,1 18 75-16,-1-18-86 0,2 9 36 0,-2-9-109 15,0 0 82-15</inkml:trace>
  <inkml:trace contextRef="#ctx0" brushRef="#br0" timeOffset="3233.99">26553 4961 167 0,'-3'-37'312'0,"2"-3"-84"16,-3-2-6-16,-1 1-30 0,3 1-11 0,-1 4-20 16,-2-1-29-16,2 6-21 0,1 4-20 15,-1 3-4-15,0 2-14 0,2 3-11 16,1 1-10-16,1 5-12 0,3-4-15 0,0 4 3 16,3 1-14-16,4-2 4 0,3 2-2 0,5 0-4 15,-1 3-5-15,5 1 1 0,0 3-9 0,2 2 5 16,0 0 0-16,1 4-3 0,-2 2-1 0,-1 1-1 15,-4 3-3-15,-1 2 0 0,-6 0-6 0,-4 2 6 16,-1 2 0-16,-5 0 35 0,-4 0-42 0,-2 3 37 16,-5 2-40-16,-2 0 9 0,-7 3-6 15,0-1 37-15,-3 2-39 0,-2-4 36 0,2 1-39 16,-1-2 38-16,0 2-41 0,2 1-9 0,2-7 5 16,4 3-5-16,-3-1-3 0,6 2-6 15,-1-3-8-15,3 3-10 0,5-2-21 0,-1-3-32 16,5 2-118-16,0-3 73 0,3 2-87 0,1-3-111 15,5 1 239-15</inkml:trace>
  <inkml:trace contextRef="#ctx0" brushRef="#br0" timeOffset="3561">26861 4906 78 0,'0'0'397'0,"15"-5"-128"16,-15 5-70-16,0 0-36 0,15-5-17 15,-15 5-41-15,0 0-18 0,0 0-34 0,0 0 4 0,0 0-9 16,0 0-13-16,0 0-1 0,-6 14-9 15,-1-7-3-15,-1 4-95 0,1 3 93 0,-3 1-83 16,0-1 104-16,1 3-101 0,1 2 104 0,-2-1-99 16,6-3 99-16,-1-1-20 0,3-1 7 0,2-1-4 15,1 1-21-15,0-3 13 0,4-1-4 16,3-1-3-16,-8-8-2 0,17 9-12 0,-17-9 12 16,24 1-3-16,-24-1-2 0,29-4 5 0,-11-2 8 15,-1-4 4-15,0 1 7 0,0-4 6 0,-3 1-5 16,0-2-2-16,-2-1-2 0,-1 1-4 15,-4-1-3-15,-2 1-6 0,-3 3-10 0,1-2 6 16,-3 13-5-16,-4-17 2 0,4 17-2 0,-10-12 0 16,1 7-5-16,9 5-6 0,-26-3-19 0,26 3-10 15,-28 1-22-15,14 1-129 0,-1 4 94 16,2 0-107-16,2-2 45 0,3 2-49 0,8-6-112 16,-13 9 283-16</inkml:trace>
  <inkml:trace contextRef="#ctx0" brushRef="#br0" timeOffset="3873.99">27145 4963 439 0,'0'0'327'0,"21"-6"-77"0,-21 6-36 15,17-7-26-15,-17 7-49 0,13-5-27 0,-13 5-23 16,0 0-27-16,12-3-3 0,-12 3-16 0,0 0-5 16,0 0-7-16,14 8-4 0,-14-8-7 15,4 15-4-15,-1-5-12 0,-1 1 8 0,0 3-7 16,0 3 3-16,1 0-1 0,-2 2-3 0,3 3 1 15,0 2-3-15,-3-2-11 0,1 3 9 0,0-1 2 16,0 1 39-16,-2-2-48 0,2 2 35 0,-2-1-42 16,0 0 35-16,-2-3-50 0,1-1 50 0,-3-3-40 15,3 1 35-15,-2 0-30 16,-3-3 34-16,2-3-38 0,-2 0 37 0,1-1-36 0,-1-4 38 16,0 1-40-16,6-8 39 0,-15 8-32 15,15-8 30-15,0 0-36 0,-28-4 30 0,15 0-28 16,-2-5 33-16,-1-6-59 0,-3-4-10 0,3-5-36 15,0-1-26-15,2-7-113 0,3-2 88 0,2-4-89 16,2-3-145-16,2-2 217 0</inkml:trace>
  <inkml:trace contextRef="#ctx0" brushRef="#br0" timeOffset="4017.99">27146 4775 195 0,'0'0'445'0,"9"-8"-161"15,-9 8-45-15,0 0-87 0,7-7 8 0,-7 7-73 16,0 0 5-16,0 0-39 0,0 0 14 15,0 0-38-15,0 0 19 0,5 8-48 0,-5-8 6 16,2 17-18-16,0-5-46 0,-2 0-32 0,4 6-132 16,3 2 15-16,1 0-164 0,0-3 220 0</inkml:trace>
  <inkml:trace contextRef="#ctx0" brushRef="#br0" timeOffset="4350.99">27556 5070 365 0,'0'0'237'0,"0"0"43"0,15 5-67 16,-15-5-37-16,0 0-34 0,0 0-36 0,12 3-37 16,-12-3 2-16,0 0-9 0,2 10-17 15,-2-10-5-15,0 12-7 0,0-12-9 0,-2 17-16 16,0-7 10-16,0 4 7 0,-1-5-23 0,3 3 5 16,0 0-1-16,4-2-1 0,-1 2-3 15,1 0-14-15,1-3 6 0,2-1 9 0,5-1-8 16,1-2 5-16,-2 0-1 0,-11-5 2 0,28 0 3 15,-28 0-12-15,32-5 10 0,-17 0 1 0,1-2 11 16,-1-1 13-16,-2-1 14 0,-2-3-2 0,-3 2 2 16,0-2 1-16,-4-2-9 0,-2 3 0 15,-2-3-8-15,-5-1-4 0,1-1-4 0,-7 4 10 16,-5-5-26-16,1 5 2 0,-5 0-9 16,-2 3-1-16,0 1-13 0,-1 3-24 0,-1 1-34 15,2-1-44-15,3 5-143 0,19 0 83 0,-31 0-278 0,31 0 109 16</inkml:trace>
  <inkml:trace contextRef="#ctx0" brushRef="#br0" timeOffset="4688.99">27889 4961 126 0,'0'0'419'0,"22"1"-127"15,-22-1-81-15,19 5-40 0,-19-5-26 0,14 10-29 16,-14-10-29-16,12 14-16 0,-7-5-26 0,0-1 4 15,-4 2-8-15,3 1-14 0,-4-11 0 16,3 21-5-16,-6-12-5 0,3 2-4 0,-2-2-3 16,-1 4-6-16,1-3-1 0,-2-1-8 15,4-9 0-15,-7 15 2 0,7-15 0 0,-5 9-13 16,5-9 14-16,0 0-1 0,0 0-3 0,0 0 3 16,0 0 2-16,-2-11-3 0,7 0 4 0,1-2-11 15,6-4 15-15,0 1 0 0,3 0 8 0,0 1-2 16,2-1 2-16,-1 4 12 0,1 3-13 0,-1 1-15 15,-2 1 13-15,3 2 10 0,-17 5-16 0,27-1 3 16,-14 4 0-16,2 4 0 0,0 1-13 0,-1 4 18 16,-2 4-7-16,-4 0-1 0,-2 3 0 15,-4-3 3-15,-2 9-8 0,-6 0-17 16,-5 4-57-16,-5 3-14 0,-7 0-44 0,-9 7-51 16,-4-4-253-16,-4-1 152 0</inkml:trace>
  <inkml:trace contextRef="#ctx0" brushRef="#br0" timeOffset="5228.02">24585 5513 272 0,'-27'0'384'0,"4"3"-131"0,3-3-41 0,-1 1-70 15,3 2-3-15,18-3-51 0,-28 4-2 16,28-4-28-16,-19 1 26 0,19-1-12 0,0 0 39 16,-9 8-42-16,9-8 32 0,13 9-48 0,2-4 33 15,10 0-38-15,9 2 17 0,8 0-28 0,7-2 33 16,20 1-19-16,5 1 24 0,8 0-13 0,4-5 1 15,5 4-15-15,8-2 1 0,0 1-12 0,29 4 2 16,4-4-14-16,-1 2 0 0,2-2-11 16,3 2 2-16,-1-2-6 0,3 0 2 0,3 0-9 15,1-2 8-15,-1-1-10 0,-4 3-2 16,-3-5 5-16,-1 1 2 0,-24-1-6 0,-1 0 4 16,2-1-6-16,-5 1 5 0,-3-3 4 0,-6 3-4 15,-5-2-4-15,-6 1 5 0,-5 0-4 0,-5-2 4 16,-8 0-6-16,-15 1 3 0,-6 0-2 0,-4-1 7 15,-11 2-4-15,-7 0-1 0,-2 1 9 0,-2-2 3 16,-20 2 5-16,28-1 0 0,-28 1-1 0,20-1 3 16,-20 1-4-16,0 0-8 0,17-4-5 0,-17 4-7 15,0 0 4-15,0 0-2 0,0 0-6 0,0 0-2 16,0 0-29-16,-15-4-30 0,15 4-45 16,0 0 19-16,-19 0-55 0,19 0-39 15,0 0-65-15,-22 0-37 0,22 0-260 0,-15-3-59 16</inkml:trace>
  <inkml:trace contextRef="#ctx0" brushRef="#br0" timeOffset="5381">28238 5661 626 0,'0'0'484'0,"0"0"-110"0,0 0-141 0,0 0-53 16,0 0-111-16,0 0-76 0,0 0-61 15,0 0-85-15,0 0-108 0,0 0-179 0,-14-7 149 16</inkml:trace>
  <inkml:trace contextRef="#ctx0" brushRef="#br0" timeOffset="6172">26324 5936 55 0,'5'-11'447'0,"-2"-2"-136"0,-2 4-89 16,-1 9-25-16,6-17-31 0,-6 17-53 0,4-12-20 0,-4 12-21 16,0 0-12-16,0 0-9 0,0 0-9 15,0 0-9-15,0 0 1 0,-2 12 9 0,-1 5-8 16,-3 6-4-16,-2 9-4 0,3 2-11 0,-3 1 40 16,-3 5-44-16,1 4 38 0,-1 11-46 15,-4 3 2-15,2-1 0 0,1 3 0 0,1-2-8 16,0 0 4-16,-1-2-4 0,6-9 4 0,-2-3 0 15,4 1 2-15,-2-4-4 0,4-3 38 0,0 0-50 16,0-4 44-16,2-6-48 0,-2 0 43 0,2-9-40 16,0 6 37-16,0-6-14 0,0-4-34 0,0 0-82 15,0-3-23-15,0-1-55 0,0-11-82 0,-5 15-200 16,5-15 103-16</inkml:trace>
  <inkml:trace contextRef="#ctx0" brushRef="#br0" timeOffset="6500.99">25980 6867 345 0,'0'0'408'0,"-15"-8"-124"16,15 8-61-16,-10-10-43 0,10 10-60 0,-8-5-14 15,8 5-26-15,0 0-14 0,-11-7-12 0,11 7-9 16,0 0-10-16,0 0 0 0,0 0-24 0,0 0-7 16,0 0 11-16,18 9-4 0,-7-2-2 15,3 1-2-15,1 2-9 0,6 0 20 0,-1-1-66 16,1 1 8-16,0-3-42 0,2 0-22 15,2-2-3-15,-2 0-8 0,1-5 1 0,-2 0 3 16,2 0 15-16,-1-3 14 0,-1-1 24 0,-2-2-76 16,-2 2 145-16,-4-4-81 0,0-1 138 0,-2 0-101 15,-3-1 142-15,-2-1-7 0,-1 0-9 0,-3 2-1 16,0-2-9-16,-3 11-26 0,0-15-3 0,0 15-22 16,-6-14 5-16,6 14-6 0,-11-8-11 15,11 8 0-15,-19 1-4 0,6 5-6 0,-6 2-2 16,1 3-13-16,-5 5 11 0,2 2-12 15,1 4-21-15,0-1-24 0,2 4-42 0,4 0-50 16,1-2-90-16,4 1-98 0,2-1 257 0</inkml:trace>
  <inkml:trace contextRef="#ctx0" brushRef="#br0" timeOffset="7928.99">26642 7156 53 0,'7'-7'442'16,"0"-1"-143"-16,0-1-103 0,2-5-23 0,0 3-46 0,0-4-4 16,1 0-52-16,-3-3-30 15,1 1 6-15,-1 3-7 0,-4 1-3 0,2 0-16 16,-3 2 11-16,-2 11-9 0,1-17-8 0,-1 17 0 15,-6-14-2-15,6 14-5 0,-13-7-2 0,13 7-12 16,-22-3 11-16,22 3 0 0,-28 7-6 0,9 1 26 16,0 1-26-16,2 1 21 0,-1 5-22 0,2-1 15 15,0 4-17-15,0 3 23 0,4-2-27 0,2 2 27 16,0-2-24-16,3 4-1 0,2-1-36 0,1 0 48 16,4-3-3-16,0 0 3 0,2 1-4 15,0 2 2-15,5 2 0 0,-2-4-2 0,2 2-12 16,0-3 14-16,-1 2-1 0,1-3-6 15,-1 0 6-15,0-3 0 0,-2-2-1 0,-1 0-2 16,-1-2-10-16,-2-11 8 0,3 19 9 0,-3-19-1 16,-3 15 8-16,3-15 3 0,-10 15 0 0,1-9-2 15,0-1-9-15,-3 0 6 0,-1-2 0 0,-2-1-2 16,15-2-1-16,-30-1 6 0,12-1-8 0,2-3-14 16,3-2 8-16,1-1-12 0,-1-8-11 15,6-1-17-15,0-4-26 0,7 2-19 0,1-4-5 16,5-3-4-16,5-2 6 0,3-1-6 0,5 1 6 15,1 1 18-15,1 4 12 0,5 0 10 16,-1 3 9-16,1-1 14 0,2 2 5 0,-1 0 20 0,0 3 15 16,-1-1 20-16,1 2 13 0,-1 1 11 15,-7 3 11-15,3 3 0 0,-3-1 9 0,-2-1-28 16,-2 5-13-16,-15 5-2 0,23-7 15 0,-23 7-19 16,19 0 19-16,-19 0-22 0,17 5 25 0,-17-5-36 15,16 10 28-15,-10-1-37 0,0 1 27 16,0 5-34-16,-1 0 20 0,-2 1-25 0,1 5 6 15,-2 2-8-15,2-1 4 0,-4-1 0 0,4 3 2 16,-4-1 0-16,0-3-16 0,0 4 16 0,-4 0-1 16,2-2-8-16,-2-2-1 0,0 2-4 15,-1-4-6-15,1-2-9 0,-1-2-7 0,-1-1-3 16,2-3-3-16,0-1-4 0,4-9 14 0,-7 14 15 16,7-14-11-16,0 0 0 0,-5 10 11 0,5-10 3 15,0 0-1-15,0 0 9 0,0 0 1 16,-4-13 9-16,4 13 8 0,4-16-4 0,1 7 27 15,-1-2-13-15,1 0-6 0,1 1 3 0,0 0 0 16,0-2-5-16,2 3-2 0,0-2-17 0,0 2 10 16,-1 1-1-16,2-1-4 0,-1 0 5 0,2 3-2 15,-3-2-2-15,2 2-11 0,1 1 12 0,-1-2 0 16,-1 2-13-16,-8 5 15 0,19-9-3 0,-19 9-2 16,13-8 2-16,-13 8-15 0,15-7 16 0,-15 7 0 15,0 0-6-15,13-5 4 0,-13 5-2 16,0 0 5-16,0 0 9 0,0 0-21 15,0 0 13-15,15 2 6 0,-15-2-9 0,3 11 18 16,-3-11-11-16,0 19 0 0,0-19-4 0,-1 20-15 16,1-9 17-16,-2 1-3 0,1 1-5 0,1-1 5 15,1 0 0-15,1 1-3 0,0-3-12 0,0 1 15 16,1-2-2-16,3 0-1 0,-6-9 4 0,11 13 4 16,-11-13-11-16,17 7 1 0,-17-7-19 0,21 0 16 15,-21 0-3-15,27-4-2 0,-11 0 5 16,3-4-2-16,-3 0 1 0,2-3 0 0,1-3-16 15,-1 0 22-15,-1 0-11 0,2-5-6 0,-2 5 4 16,-2-2 0-16,0 0 3 0,-2 1 1 0,1 1-10 16,-5 4 17-16,-2 2-3 0,1 1-2 15,-8 7 5-15,5-11 0 0,-5 11 0 0,0 0-8 16,0 0 14-16,0 0 4 0,0 0 1 0,0 0 0 16,-19 1-6-16,19-1 7 0,-14 10-2 0,4-2-12 15,1 1 14-15,0-1-2 0,-1 4-5 16,2-3 2-16,2 3 1 0,1-2-2 0,1 1 1 15,0-1-15-15,4-10 9 0,3 18 5 0,-1-8-3 16,3-2 3-16,3 0-3 0,2 1-5 0,4-1-4 16,2-3-21-16,4-1 3 0,-1-1-9 15,1-1-11-15,1-2-3 0,6-2-7 0,-1-1-6 0,-1-2-109 16,0-2 144-16,5-2-104 0,-2-4 103 0,-5 1 39 16,1-4 7-16,-1-1 4 0,-6 0 1 15,0 0-4-15,-3-6 18 0,-4 3 0 0,-2-2 2 16,-3-3 31-16,-1-2-31 0,-3-2-17 15,-1 1 8-15,-1-6-19 0,-3 0 18 0,0 2 11 16,-1 1 1-16,-1 4 7 0,-1 2-2 0,3 0-2 16,0 5-19-16,-1 1 18 0,1 2-10 0,2 5 1 15,-2 3-9-15,0-3-4 0,4 12-2 0,-5-16-8 16,5 16-12-16,-2-9 8 0,2 9-8 0,0 0 4 16,0 0 2-16,0 0 1 0,-11 8-2 15,7 1-7-15,2 5-9 0,-2 1 11 0,0 7 38 0,-1 2-42 16,3 1 37-16,-1 4-45 15,-1 6 43-15,0-1-47 0,-1 5 29 0,2-1-33 16,-1 1 4-16,0 1-10 0,1-3-12 0,2 0-15 16,-2-3-40-16,5-8-24 0,-2 1-12 0,2-4-97 15,-2-4 67-15,3-1-231 0,-1-5 205 0</inkml:trace>
  <inkml:trace contextRef="#ctx0" brushRef="#br0" timeOffset="8341.99">27823 7311 345 0,'0'0'321'0,"10"-12"-79"0,-10 12-50 0,7-9-32 16,-7 9-64-16,0 0 13 0,7-11-29 0,-7 11-18 15,0 0-4-15,0 0-15 0,0 0-9 0,0 0-8 16,0 0-16-16,0 0 10 0,16 4-3 0,-16-4-8 16,3 13 6-16,-3-13-5 0,4 15-2 0,-1-3 0 15,-2-3-15-15,2 1 13 0,-1 0-1 0,3 0-2 16,-5-10 1-16,5 17 1 0,-5-17-2 15,6 16 0-15,-6-16-11 0,7 13 14 0,-7-13 0 16,12 9-5-16,-12-9 3 0,11 3 0 0,-11-3-1 16,0 0-1-16,22-3-14 0,-12-3 13 0,-1 1-4 15,1-5 1-15,1-1 4 0,-1-4-1 0,1-2 28 16,-4 0-48-16,0-2 46 0,-1 4-35 16,-4-1 33-16,4 2-32 0,-4 2 48 0,-2 12-38 15,0-19 43-15,0 19-55 0,-2-17 51 0,2 17-50 16,-6-9 46-16,6 9-46 0,0 0 48 15,-13-5-51-15,13 5 41 0,-15 7-54 0,7 0 56 16,-2 3-51-16,-3 4 13 0,3-1 0 0,0 2 0 16,0 3 4-16,1-1-3 0,1 0-8 0,0 2 14 15,3-4-6-15,0 1 7 0,4-2-2 0,1 0 1 16,0-3 0-16,1 4-2 0,2-5-12 0,4 0 0 16,-2-2-3-16,4-1-45 0,0-1-21 0,-9-6-37 15,27 2-45-15,-9-2-90 0,4-7-153 0,-2-1 189 16</inkml:trace>
  <inkml:trace contextRef="#ctx0" brushRef="#br0" timeOffset="8671.99">28280 7270 222 0,'9'-12'413'0,"-2"4"-85"0,-2-1-92 15,-5 9 15-15,9-14-109 0,-9 14 18 0,6-11-74 16,-6 11 24-16,0 0-63 0,5-9 19 0,-5 9-45 16,0 0 41-16,0 0-52 0,0 0 39 0,-1 10-54 15,1-10-3-15,-4 15 8 0,2-5-6 0,-2 2 1 16,0 2 6-16,0 0 2 0,3-1-2 15,-3-1 1-15,3 1-1 0,1-1-8 0,-1-2 11 16,1-10-9-16,1 19 6 0,-1-19 3 16,4 16-3-16,-4-16-2 0,6 6 0 0,-6-6-9 15,0 0 6-15,23 3-9 0,-23-3 9 0,23-8 0 16,-9 4 1-16,0-4 2 0,-1 2 0 0,0-2-6 16,-2 3 5-16,-2 0 5 0,-9 5 1 0,17-7-1 15,-17 7 7-15,13-6-10 0,-13 6 4 0,0 0-8 16,15 4 3-16,-15-4 7 0,6 7 2 15,-6-7-3-15,4 12-1 0,-4-12-2 0,1 15-6 16,-1-15 6-16,0 16-8 0,0-16 14 0,0 17-9 16,0-17-12-16,2 12-30 0,-2-12-32 0,2 12-50 15,-2-12-48-15,0 0-90 0,0 0-179 0,0 0 145 16</inkml:trace>
  <inkml:trace contextRef="#ctx0" brushRef="#br0" timeOffset="8863.01">28813 6995 386 0,'0'0'410'0,"12"-11"-77"0,-12 11-115 0,0 0-11 16,7-8-90-16,-7 8 19 0,0 0-71 0,4 10 41 15,-4-10-22-15,-2 18-10 0,-1-5-13 0,2 5-51 16,-2 4 40-16,-2 2-53 0,0 2 31 0,1 6-35 16,-1-1 40-16,-1 2-43 0,-1 0-3 15,0-1-4-15,0 2-26 0,1-3-33 0,-2 1-23 0,-2-4-16 16,0-1-41-16,2-5-46 15,-2-4-264-15,2-3 101 0</inkml:trace>
  <inkml:trace contextRef="#ctx0" brushRef="#br0" timeOffset="9033.02">28624 7468 174 0,'-5'-11'454'0,"5"11"-141"0,-5-8-71 16,5 8-35-16,0 0-61 0,-5-9-27 0,5 9-24 15,0 0-18-15,0 0-25 0,5-12-3 0,-5 12-14 16,11-4-4-16,-11 4-5 15,25-7-5-15,-10 4-5 0,2 0-6 0,4 0-25 0,1 2 4 16,2 0-22-16,2-1-23 0,-4 4-30 16,-2-2-40-16,-1 2-43 0,-1-2-92 0,-4 3-125 15,-14-3 208-15</inkml:trace>
  <inkml:trace contextRef="#ctx0" brushRef="#br0" timeOffset="9422">26523 7819 441 0,'-15'5'466'0,"15"-5"-124"0,-18 6-48 15,18-6-116-15,0 0-26 0,0 0-36 0,0 0-5 16,8 10-22-16,12-9-4 0,11-1 3 15,11 1-3-15,14-2 0 0,16 1-8 0,7-1 7 16,9 2-10-16,7-3-23 0,7-1 5 0,30 2-14 16,1-2-4-16,-2 2-17 0,-22-2-2 0,0 3 1 15,26-1 0-15,-26 1-7 0,-1 0-10 0,-3-3 5 16,-3 3-2-16,-3 3-1 0,-5 0 5 0,-3-1 0 16,-7-1 1-16,-1 1-1 0,-10-1-6 15,-6-1-7-15,-15 3 8 0,-5-2-3 0,-6-1 1 0,-10 0 0 16,-3 0-1-16,-7 0 2 0,-1 0 7 15,-20 0-22-15,29 0 20 0,-29 0-4 16,19-4-3-16,-19 4-8 0,0 0-16 0,0 0-31 16,0 0-33-16,0 0-13 0,0 0-21 0,-14-5-85 15,14 5-108-15,-30-4-61 0,30 4-168 0,-35-3-38 16</inkml:trace>
  <inkml:trace contextRef="#ctx0" brushRef="#br0" timeOffset="11235.99">18133 4884 23 0,'0'0'456'0,"-11"-5"-131"0,11 5-106 15,0 0-13-15,-12-7-62 0,12 7 18 0,0 0-66 16,-10-5 39-16,10 5-57 0,0 0 27 0,0 0-52 16,-9-9 25-16,9 9-45 0,0 0 22 0,0 0-45 15,3-11 31-15,-3 11-43 0,11-12 35 0,-1 4-47 16,2-2 42-16,-2 2-44 0,9-5 40 0,-2 0-36 16,1-2 34-16,0 1-3 0,-3 1 1 15,0-2-7-15,-1 0-1 0,0 1-38 0,-6 3 39 16,-3 0-22-16,0 2 35 0,-5 9-39 15,5-15 38-15,-5 15-41 0,-6-11 37 0,6 11-34 16,-13-7 32-16,13 7-38 0,-21 0 37 0,5 4-16 16,-4 4 0-16,-1 1 11 0,3 4-4 0,-5 4-36 15,4 2 41-15,3 2-35 0,4-3 39 0,3 3-39 16,3 1 37-16,2 0-36 0,4 2 40 0,4 0-45 16,2 1 6-16,4 4 6 0,4-3-2 0,3 1 9 15,2-1-1-15,0-3 3 0,2 0 3 0,-1-1 33 16,1-3-43-16,-3 1 38 0,-4-3-44 0,-3-2 32 15,-1 0-25-15,-1-3 33 0,-4 1-37 0,-1-3 38 16,-4-10-38-16,2 18 38 0,-2-18-37 16,-7 18 42-16,-2-7-30 0,-2-3 22 0,-5 2-27 15,-3-5 38-15,-2 2-41 0,-1-2 41 16,-1-3-36-16,-1 0 31 0,2-2-36 0,-3-1 31 0,1 0-35 16,1-1 34-16,0-3 19 0,5 2-35 15,2-1-45-15,0-1 30 0,1-1-61 0,5-1-6 16,1 2-59-16,1-2-40 0,8 7-38 0,-5-16-42 15,6 6-205-15,5-4 108 0</inkml:trace>
  <inkml:trace contextRef="#ctx0" brushRef="#br0" timeOffset="11453.52">18506 4734 334 0,'13'-10'445'0,"-3"3"-134"0,-1 0-66 0,0 0-60 16,-9 7-45-16,12-7-30 0,-12 7-23 15,11-5-18-15,-11 5 17 0,0 0-38 0,0 0-19 16,14 8 8-16,-14-8-11 0,8 18-34 0,-4-3 34 16,0 5-35-16,-2 3 38 0,1 4-40 0,-1-1 38 15,-2 4-42-15,0 0 41 0,0 2-44 0,-1 2 27 16,-3 3-32-16,2-3 15 0,-6-1-62 0,4-4-29 16,-4 1-43-16,3-5-36 0,-2-2-40 0,-1-4-220 15,2-1 152-15</inkml:trace>
  <inkml:trace contextRef="#ctx0" brushRef="#br0" timeOffset="11860.52">18556 5092 185 0,'4'-14'347'0,"2"-3"-101"0,-2 2-68 16,1 3-35-16,-1 0-44 0,0 1-13 0,1 0-13 16,-1 3-16-16,4 0-12 0,-1-1-2 0,-2 1-19 15,3 0-3-15,2 3-14 0,-10 5 6 0,18-9-2 16,-18 9-7-16,18-3-3 0,-18 3 7 0,19 0-3 15,-19 0-1-15,19 7 0 0,-19-7-8 0,18 10 10 16,-7 1 2-16,-4-2-3 0,1 4 6 16,-2-2 4-16,-2 3 12 0,-1-2-16 0,-1 1-4 15,1 1-3-15,-2 0 11 0,-1-1 2 16,1-1-5-16,-1 2-5 0,2 2 3 0,-4-3-2 16,2 2-3-16,0-3 14 0,-1-1-18 0,1-1 11 15,1 0-25-15,1 0 15 0,-2-10-1 0,2 16 16 16,-2-16-17-16,4 11 23 0,-4-11-12 0,8 9 29 15,-8-9-25-15,0 0 14 0,18-2-16 0,-8-5-2 16,1-1 2-16,3-1 13 0,-1-8-6 0,1 2-2 16,1-7-2-16,1-2 2 0,-1 2-16 0,-1-2 3 15,-1-2 7-15,-3 5-7 0,-1 1 5 0,0 2-2 16,-4-1 33-16,0 6-42 0,-1 1 25 16,-3 1-38-16,-1 11 21 0,2-16-62 0,-2 16-19 15,-4-11-12-15,4 11-26 0,-8-8-33 16,8 8-35-16,0 0-54 0,-16-1-140 0,16 1 221 15</inkml:trace>
  <inkml:trace contextRef="#ctx0" brushRef="#br0" timeOffset="12361.53">19205 4995 313 0,'14'-11'363'0,"-14"11"-102"0,9-13-52 0,-9 13-45 15,7-14-9-15,-7 14-30 0,2-15 29 0,-2 15-55 16,-2-17 26-16,2 17-50 0,-8-14 23 16,8 14-51-16,-5-11 25 0,5 11-50 0,-8-8 26 15,8 8-41-15,0 0 37 0,-19 3-43 0,10 2 31 16,-1 5-38-16,-3 2 34 0,2 3-38 0,-1 2 33 16,-2 4-36-16,4-1 25 0,0 2-31 0,1-3 37 15,2 3-29-15,1-2 31 0,2-5-30 0,-1 1 29 16,5-1-37-16,0-3 34 0,3-1-34 0,2-1 19 15,0-2-32-15,-5-8 30 0,14 10-49 0,-14-10 29 16,22-1-40-16,-8-5-1 0,5-2 1 16,-1-5 44-16,2-6-55 0,1 0 14 0,-2-7 22 15,-1-3 7-15,-2 0 4 0,0-5 7 16,-4-3 25-16,0-1-21 0,-3-3 25 0,0 1-5 16,-3-2 30-16,-1 2-13 0,-1 4 54 0,-1 2-28 15,-1 5 46-15,-2 3-19 0,0 7 23 0,-1 1-20 16,0 3 15-16,-1 2-28 0,1 0 7 0,1 13-34 15,-1-16-5-15,1 16-23 0,-3-10 2 0,3 10-7 47,0 0 14-47,0 0-18 0,0 0 13 0,-13 10-16 0,7-1 9 0,2 6 2 0,-1 7 2 16,1 1-3 0,-1 4 1-1,0 8-19-15,-1 0 7 16,1 6-6-16,-1-2 13 0,1 2-11 0,0 1 6 0,1-1-16 0,-1-2 2 15,2 1-32-15,1-5-6 0,2-4-44 0,0-5-5 0,2 1-63 0,0-3-38 0,3-4-40 0,-1-5-56 0,2-2-179 0,-1-8 82 0</inkml:trace>
  <inkml:trace contextRef="#ctx0" brushRef="#br0" timeOffset="13094.63">19466 5004 467 0,'5'-12'415'0,"-1"-1"-88"0,-3 4-86 16,-1 9-20-16,4-18-68 0,-4 18 4 15,1-12-53-15,-1 12 7 0,2-12-50 0,-2 12 13 16,0 0-42-16,0 0 13 0,0 0-29 15,0 0 17-15,0 0-32 0,0 0 31 0,-2 14-33 0,2-5 27 16,0 1-33-16,0 4 29 0,0-1-32 0,0 2 24 16,0-1-23-16,0-2 27 0,3 1-36 15,-2-1 37-15,2 1-33 0,-1-5 30 0,-2-8-30 16,7 17 31-16,-7-17-32 0,8 12 25 0,-8-12-22 16,8 5 27-16,-8-5-34 0,0 0 33 0,18-2-31 15,-18 2 25-15,14-12-39 0,-9 2 37 0,0 0-42 16,1-2 30-16,-1-1-26 0,-3 0 36 0,-2 1-32 15,1-2 46-15,-1 3-44 0,-1 2 41 16,1-3-39-16,0 12 38 0,-5-14-36 0,5 14 26 16,-9-11-24-16,9 11 38 0,0 0-33 0,-15 5 39 15,5 1-42-15,1 4 40 0,-3 3-56 16,-2 2 22-16,3 2 29 0,-1 3-28 0,3-1 32 16,-1 0-36-16,2 2 36 0,1-3-36 0,2 1 36 15,1-5-39-15,1 3 39 0,3-7-46 0,0-10 14 16,5 19-46-16,-5-19 2 0,8 14-36 0,-8-14-19 15,15 6-23-15,-15-6-13 0,26-3-4 0,-11-2 6 16,4-4-65-16,1-4 109 0,1-3-38 0,2-1 98 16,-1-2-40-16,-3-4 113 0,-1 2-67 15,-4-2 153-15,1 6 12 0,-4-4 1 0,0 4-7 16,-3 1 5-16,-2 4 4 0,-1 3 25 0,0 0-52 16,-5 9 14-16,9-14-53 0,-9 14 12 0,5-10-45 15,-5 10 13-15,0 0-31 0,0 0 31 16,0 0-51-16,0 0 41 0,0 12-40 0,0-12 33 15,-5 17-41-15,0-4 36 0,3-2-38 0,-2 1 35 16,1 1-40-16,1-1 40 0,-1 0-44 0,2-2 37 16,0 2-26-16,1-12 29 0,-2 17-34 0,2-17 31 15,0 12-31-15,0-12 36 0,3 9-38 0,-3-9 26 16,0 0-27-16,0 0 32 0,13 5-29 0,-13-5 34 16,12-8-35-16,-4 2 2 0,1-4 4 15,2 0 8-15,1-4-8 0,1 2 4 0,-4-1-7 16,2 3 10-16,-1 1 2 0,-2-1 32 0,1 3-41 15,-1-1 2-15,1 2 35 0,-9 6-37 16,11-9 25-16,-11 9-27 0,9-6-4 0,-9 6 7 16,0 0 2-16,0 0 3 0,19 5-1 0,-19-5 2 15,7 12 3-15,-7-12-1 0,4 15 3 0,-3-5-5 16,0 3 2-16,-2 1-6 0,0-1 7 0,-1 4 24 16,-3-1-64-16,3 0-24 0,-1-1-34 0,-1 2-47 15,0-5-62-15,-2-1-87 0,6-11-162 0,-4 11 118 16</inkml:trace>
  <inkml:trace contextRef="#ctx0" brushRef="#br0" timeOffset="13327.62">20074 4600 409 0,'4'-13'453'0,"-4"13"-104"15,5-16-99-15,-5 16-38 0,3-13-83 0,-3 13 12 16,0 0-64-16,0 0 24 0,0 0-56 0,0 0 24 15,0 0-46-15,5 14 29 0,-5 0-17 0,-2 3-6 16,1 8-29-16,1 1 28 0,-2 4-32 0,-1 4 34 16,-2 6-41-16,3-1 35 0,-2 2-37 15,-1 1 3-15,-2-1 13 0,3 0-21 0,-3 0 21 16,2-3-75-16,-1-4-6 0,1 0-43 16,1-5-28-16,1-5-37 0,-1-2-35 0,0-5-31 0,2-5-140 15,-2-1 203-15</inkml:trace>
  <inkml:trace contextRef="#ctx0" brushRef="#br0" timeOffset="13473.62">20000 5018 563 0,'-1'-14'385'15,"1"3"-116"-15,-3 2-13 0,3 9-100 0,0-17 4 16,0 17-66-16,0-13 15 0,0 13-57 16,0-12 23-16,0 12-49 0,3-10 15 0,-3 10-49 15,13-11 4-15,-1 6-90 0,1-3-95 0,6-1-103 16,1 0-179-16,1-1 89 0</inkml:trace>
  <inkml:trace contextRef="#ctx0" brushRef="#br0" timeOffset="14049.62">20504 4752 121 0,'0'0'556'0,"0"0"-161"0,0 0-93 15,0 0-78-15,0 0-87 0,0 0 7 0,-13 11-63 16,8 0 20-16,-1 3-56 0,0 7 27 0,-1-1-45 16,-1 6 24-16,0 3-45 0,-2 3 22 0,1 1-34 15,1-3 38-15,-1 1-49 0,-1 0 39 16,4-6-49-16,-2-4 37 0,3 1-44 0,-4-4 66 16,5-3-70-16,0-3 43 0,2 1-45 0,2-13 53 15,-7 12-44-15,7-12 38 0,0 0-39 0,0 0 36 16,0 0-31-16,0 0 33 0,-12-9-30 0,12-3 15 15,0-4-15-15,1-6 38 0,2-6-38 0,2-6 14 16,0-7-39-16,1 0 6 0,2-3-23 16,4-9 6-16,3-2 8 0,1 1 27 0,2 1-2 15,3 6 11-15,-1 2 15 0,-3 12 9 0,0 2 6 16,0 5-2-16,1 2-9 0,-1 5 17 0,-3 2-6 16,0 5-1-16,-3 5-5 0,-1 2 4 0,-10 5-3 15,18-2 0-15,-18 2-9 0,16 9-6 16,-10-1 16-16,2 4-6 0,-6 2-3 0,-1 3 29 15,-2 3-32-15,-4 4 31 0,-4 7-32 0,-5-2 19 16,0 1-20-16,-4 2 30 0,0-4-35 0,2-1 4 16,-2-3-1-16,0 0 3 0,3-2 2 15,1-5-2-15,2 0 2 0,2-4-11 0,0-2 15 16,2-1 0-16,2-1-4 0,-1-2 3 0,7-7-1 16,-10 12-1-16,10-12 3 0,-6 14-2 0,6-14-12 15,-7 11 13-15,7-11-3 0,-2 12-1 0,2-12 3 16,-2 12 1-16,2-12 2 0,3 14-1 0,-3-14-13 15,4 15 15-15,-4-15-4 0,6 14 1 16,-2-5-1-16,2-2 1 0,-1 2 1 0,2 0 1 16,1-2-4-16,-1 1-15 0,1-1-8 0,1-1-17 15,-9-6-49-15,18 9-56 0,-18-9-102 16,15 2-167-16,-15-2 179 0</inkml:trace>
  <inkml:trace contextRef="#ctx0" brushRef="#br0" timeOffset="14452.62">20680 4827 17 0,'-3'-10'443'0,"3"10"-162"0,0 0-71 0,0 0-48 15,-10 8-26-15,10-8-23 0,-8 11-16 16,2-2-23-16,2 1-20 0,-1 2-3 0,1 0 2 16,-1 3-6-16,3 0-8 0,-1 0-8 15,-2 1-5-15,4-2-2 0,0 3-7 0,-1-2-2 16,2-1-14-16,0-1 12 0,2 0-6 0,-1-1 2 15,0 0-1-15,5-2-7 0,-6-10 8 0,7 15-4 16,-7-15 0-16,11 8 0 0,-11-8-5 0,15 4 3 16,-15-4-5-16,20-4 1 0,-9 0-4 0,1-1 1 15,-2-6-1-15,5-1 1 0,-4-3 2 0,0-1-2 16,-2-1 3-16,-1 0-2 0,-2-2-4 0,0 1 17 16,-4 1-11-16,0 1 0 0,-2 2 31 0,0 2-58 15,-2 1 54-15,-1 0-27 0,3 11 34 16,-10-13-40-16,10 13 34 0,-14-5-28 15,14 5 26-15,-19 0-32 0,7 6-1 0,-2 1 0 16,-1 5 13-16,0-1-3 0,0 3 2 0,3 3-1 16,0-1 1-16,2 2 0 0,0 0-3 0,2 1 4 15,4 0-15-15,0-2 13 0,2-1-3 0,0-3 2 16,4 1-4-16,0 1-4 0,2-2-14 0,3 1-29 16,-1-4-38-16,4-1-40 0,-1 1-45 0,0-6-84 15,-9-4-130-15,21 5 207 0</inkml:trace>
  <inkml:trace contextRef="#ctx0" brushRef="#br0" timeOffset="14786.62">20946 4517 492 0,'-2'-15'399'16,"2"1"-103"-16,-1 4-57 0,1 10-61 0,0-18-37 15,0 18-32-15,0-14-24 0,0 14-16 0,0 0-13 16,0 0-14-16,0 0-2 0,0 0-16 0,3 14 38 16,-2 1-47-16,0 9 28 0,-1 2-39 15,0 4 36-15,-2 11-40 0,-1 3 23 16,1 2-35-16,-5 14 3 0,1 1 9 0,-2 0-2 16,-2 1 0-16,-1 0 36 0,0-2-42 0,-3 0 34 15,0-2-23-15,-1-3 19 0,2-4-6 0,4-10-1 16,0 0-2-16,0-6-37 0,2-1 40 0,0-3-40 15,2-5 37-15,1-7-47 0,-1-1 30 0,5-6-52 16,-1 0 9-16,1-12-55 0,1 14-22 0,-1-14-47 16,0 0-44-16,0 0-23 0,0 0-193 0,17-5 165 15</inkml:trace>
  <inkml:trace contextRef="#ctx0" brushRef="#br0" timeOffset="15004.62">20859 5111 325 0,'1'-28'347'0,"-1"4"-100"0,3-1-57 0,-2 1-36 15,0 2-19-15,2 3-45 0,-2 1-39 0,4 2 6 16,0 1-11-16,0 3 6 0,3-2-21 0,-1 4 15 16,1 1-37-16,0 1 23 0,0 3-26 0,-8 5 20 15,16-4-26-15,-16 4 13 0,16 3-26 0,-6 3 5 16,-3 1 14-16,1 1-1 0,0 2-1 0,-2 2-3 16,-1 2 2-16,-2 0 1 0,-2-1 1 15,-3 3-1-15,-2 1-21 0,-4 2 24 16,-1 1-3-16,-2-3-9 0,-3 1 11 0,0 0-1 0,-3-3-11 15,4-1-15-15,-3-2-33 0,3-3-22 16,0-2-28-16,13-7-57 0,-18 7-270 0,18-7 162 16</inkml:trace>
  <inkml:trace contextRef="#ctx0" brushRef="#br0" timeOffset="15367.63">21047 4875 228 0,'0'0'343'0,"0"0"-99"16,0 0-72-16,0 0-30 0,0 0-22 0,14 9-17 16,-14-9-26-16,0 16-9 0,-3-6-12 0,3 4-13 15,-3-2-10-15,2 4 8 0,-2 2-20 16,1-2-6-16,1 1-2 0,0-2-1 0,1 1-3 16,0-4-1-16,1 1-12 0,0-1 10 0,1-1 1 15,-2-11 3-15,6 18 1 0,-6-18-7 0,8 11 4 16,-8-11 11-16,11 6-6 0,-11-6 1 0,0 0-8 15,23 0 2-15,-23 0 0 0,22-8-4 16,-11-1-2-16,1 1 3 0,-3-5-14 0,0 2 13 16,-2 1 12-16,1-4-13 0,-4 2 3 0,-2 0 1 15,-2 0 3-15,-1 4 27 0,-3-4-36 0,0 2 19 16,-3 2-25-16,-3-1 4 0,-1 2-4 0,1 2 2 16,-1-1-1-16,11 6-8 0,-26-5-14 0,26 5-32 15,-20-1-17-15,20 1-31 0,0 0-31 16,-25 0-94-16,25 0 30 0,0 0-116 0,0 0 280 15</inkml:trace>
  <inkml:trace contextRef="#ctx0" brushRef="#br0" timeOffset="15772.65">21214 4910 149 0,'22'0'385'0,"-22"0"-118"16,0 0-84-16,24 0-16 0,-24 0-44 0,20 1-24 15,-20-1-21-15,21 2-14 0,-21-2-13 16,19 4-8-16,-19-4-1 0,21 8-9 0,-11-2-14 0,1 0 7 15,-3 0-5-15,2 3-6 0,0 1 0 16,-3 2-5-16,0-2 0 0,0-2-3 0,-1 3-2 16,-2-2-2-16,-3 1 0 0,-1 0 1 0,0-10-4 15,-4 18-2-15,1-8 4 0,-2 0-7 16,-2-2-4-16,1 0-5 0,-1-1-7 0,-3 0-13 16,10-7 7-16,-15 7-4 0,15-7-5 0,0 0-5 15,-22 2-2-15,22-2 5 0,-13-7-2 0,13 7-8 16,-10-14-11-16,5 4-110 0,5-2 97 0,-1-2-76 15,-1-2 65-15,4-2-22 0,-1 3 100 0,2-3-59 16,-1 4 149-16,-2 2 6 0,3-2 13 0,-3 14-1 16,3-17 13-16,-3 17-10 0,4-15-11 0,-4 15-22 15,0-12-19-15,0 12-10 0,0 0-6 16,0 0-14-16,3-9 13 0,-3 9-2 0,0 0 0 16,0 0-6-16,-5 17-2 0,0-9-4 15,0 6 34-15,-2 0-49 0,-2 4-14 0,-1 2 14 16,0-3 0-16,-2 5-3 0,2-2 2 0,-3 5 22 15,-2 0-35-15,5-8 24 0,1 1-77 0,-1 0-42 16,3-5-63-16,2-4-71 0,5-9-187 0,-4 12 172 16</inkml:trace>
  <inkml:trace contextRef="#ctx0" brushRef="#br0" timeOffset="15939.62">21588 4962 74 0,'0'0'727'0,"17"-8"-244"0,-17 8-133 15,12-4-88-15,-12 4-62 0,0 0-25 0,11-7-50 16,-11 7-12-16,0 0-38 0,0 0-10 0,13 7-21 16,-13-7-1-16,1 9-10 0,-1-9-12 0,1 17-7 15,-1-17 10-15,-1 24-36 0,0-12-12 0,-2 3-63 16,-2 0-9-16,0 1-74 0,0-4-64 0,0 0-33 16,0-2-293-16,5-10-72 0</inkml:trace>
  <inkml:trace contextRef="#ctx0" brushRef="#br0" timeOffset="16124.63">21679 4726 26 0,'2'-19'540'0,"0"3"-147"0,1-1-139 16,-1 2-6-16,1 5-107 0,-2-1 11 0,-1 11-69 16,1-16 5-16,-1 16-53 0,1-11 36 0,-1 11-53 15,0 0 33-15,0 0-47 0,0 0 24 0,0 0-58 16,0 0-16-16,17 6-67 0,-17-6-40 0,10 15-12 15,-5-5-25-15,2-2-10 0,-2 1-160 16,0 0 231-16</inkml:trace>
  <inkml:trace contextRef="#ctx0" brushRef="#br0" timeOffset="16655.62">21778 4741 358 0,'3'9'163'0,"-3"-9"-21"0,7 17-11 0,-5-6-19 16,2-2-17-16,-1 3-17 0,-1-2 3 0,1 0-25 16,-2 0-9-16,2 3-11 0,-2-2-5 0,-1 3-5 15,1-2-4-15,-1 1-12 0,-1 1 5 0,1 0-6 16,-1-1-11-16,-2 4-6 0,1-2-109 0,-2-1 117 15,1-1-103-15,-1 1 128 0,-1-3-113 0,1-1 126 16,-2-1 26-16,4 0-150 0,2-9 124 16,-8 14 12-16,8-14-111 0,-8 11 131 0,8-11-3 15,-4 8-3-15,4-8-6 0,0 0-14 0,0 0-17 16,0 0 0-16,0 0-2 0,0 0-10 0,0 0-5 16,0 0-12-16,4-8 4 0,4 1-9 0,0 2-10 15,2-3 4-15,-1 2-12 0,2-2 9 16,2 1 0-16,0-2 6 0,1 0 0 0,-1 1-5 15,-2 1 10-15,2-1 19 0,-3 4 8 0,-1-3 9 16,-9 7 6-16,18-8-11 0,-18 8 6 0,11-7-5 16,-11 7-10-16,0 0 0 0,14-5 6 15,-14 5 0-15,0 0 4 0,0 0 0 0,0 0-15 16,8 10 14-16,-8-10-4 0,-1 12-10 0,1-12 3 16,-5 21-2-16,-1-9-5 0,1 2 0 0,-1 1-3 15,2 2 0-15,-1-4-2 0,3-1-1 0,0 0-7 16,-2 0 6-16,3-2-1 0,1-1-11 0,0-9 11 15,0 16-13-15,0-16 12 0,4 11-1 16,-4-11-2-16,4 9-9 0,-4-9 1 0,0 0-2 16,10 5 4-16,-10-5 12 0,0 0-20 0,21-6 14 15,-21 6 5-15,17-11-7 0,-9 6 8 16,0-5 2-16,1 0 15 0,0-2-9 0,-3 1-5 16,0-1 17-16,-2 0 5 0,-1 1 10 0,-2 2-9 15,-1-3 4-15,-4 2-1 0,0 0 30 0,1 1-47 16,-4 0-12-16,-2 1 10 0,3 1-19 0,-3 2 16 15,9 5-5-15,-18-10-12 0,18 10-3 0,-13-7-18 16,13 7-35-16,-13-4-14 0,13 4-29 0,0 0-26 16,-15-4-88-16,15 4 70 0,0 0-45 0,0 0 41 15,0 0-121-15,0 0 84 0</inkml:trace>
  <inkml:trace contextRef="#ctx0" brushRef="#br0" timeOffset="17203.62">21969 4933 429 0,'0'0'137'0,"16"-5"-5"15,-16 5-4-15,16-3-16 0,-16 3-9 0,21 0-12 16,-21 0-6-16,20-1-14 0,-20 1-8 0,23 1-7 15,-23-1-9-15,24 3-20 0,-24-3 4 0,21 7-8 16,-21-7-1-16,18 8-9 0,-12-1 3 0,-6-7-4 16,10 12 2-16,-10-12-29 0,7 14 20 0,-7-14 13 15,1 15-1-15,-1-15-9 0,-3 16 6 0,3-16-2 16,-6 13 0-16,6-13-3 0,-6 14-11 0,6-14 13 16,-5 10-3-16,5-10-12 0,-4 8 15 15,4-8-2-15,0 0 3 0,-4 8-4 16,4-8-35-16,0 0 37 0,0 0-15 0,0 0 3 15,0 0 3-15,0 0-1 0,0 0-9 0,0 0-8 16,19-4 0-16,-19 4-6 0,13-7 4 0,-5 0-1 16,-8 7-4-16,16-10 10 0,-8 3 4 0,-8 7 1 15,15-12 2-15,-15 12-6 0,14-10 11 0,-14 10 3 16,10-8 3-16,-10 8 9 0,10-7 6 0,-10 7 1 16,0 0-7-16,11-9-9 0,-11 9-40 0,0 0 52 15,0 0-5-15,10-4 3 0,-10 4 0 16,0 0 1-16,0 0-10 0,0 0 11 0,7 6-1 15,-7-6-6-15,0 0 1 0,-2 15 0 16,2-15-4-16,0 14 1 0,0-14-14 0,0 14 15 16,0-14-2-16,4 14 6 0,-4-14 8 0,10 15-5 15,-1-8-3-15,-9-7-12 0,21 8-32 0,-21-8 3 16,21 6 5-16,-21-6-10 0,25-3-2 0,-10 0 0 16,-2 1 8-16,1-3 10 0,-1-2-7 0,0-1 43 15,-1 0 31-15,-2-1 4 0,2 0-3 0,-5 0 32 16,1 1 10-16,-3 0 11 0,-5 8 23 15,10-12-34-15,-10 12 15 0,7-9-33 0,-7 9 10 16,0 0-40-16,0 0 11 0,0 0-29 0,0 0 8 16,0 0-20-16,0 0 8 0,-18 4-19 0,12 4 8 15,-3 2-8-15,-3 2 12 0,1 0-29 16,-2 4 0-16,-4 0-58 0,3 0-6 0,-2 4-60 16,-1 1-30-16,-1 3-3 0,2-3-27 0,0 1-23 15,2-4-254-15,1-1 85 0</inkml:trace>
  <inkml:trace contextRef="#ctx0" brushRef="#br0" timeOffset="17768.62">18436 5569 210 0,'-22'2'374'0,"3"1"-87"0,19-3-99 15,-27 4-2-15,27-4-48 0,-19 5-23 0,19-5-51 16,0 0 19-16,-9 8-26 0,9-8 23 0,14 9-32 16,6-5 28-16,5 2-47 0,15 1 36 0,7-4-33 15,17 3 36-15,11 0-37 0,8-4 33 0,8 0-41 16,10-2 30-16,1 0-46 0,8 0 37 0,27-2-46 16,3 0 28-16,0-1-30 0,3-1 31 0,-3-1-38 15,0-2 41-15,0 1-39 0,2-1 36 16,-3-1-41-16,-5 1 36 0,-3-1-42 0,-29 2 24 15,-1 1 12-15,-3 0-9 0,-3 1-31 0,-2-2 41 16,-2 2-37-16,-7-1 43 0,-2 0-36 0,-5 1 37 16,-8-1-2-16,-16 2-3 0,-3-2-10 0,-5 2 7 15,-5 2 2-15,-10 1-2 0,0-3-2 16,-5 3 1-16,-4-2 0 0,-2 1-3 0,-19 1-1 16,27 0-6-16,-27 0-11 0,21-1 11 0,-21 1 4 15,21 0 0-15,-21 0-3 0,0 0-1 0,23 0 2 16,-23 0-5-16,0 0-4 0,0 0-4 0,20 1 5 15,-20-1-11-15,0 0-21 0,0 0-58 16,0 0-113-16,0 0-126 0,0 0-235 0,0 0-82 16</inkml:trace>
  <inkml:trace contextRef="#ctx0" brushRef="#br0" timeOffset="17909.62">21921 5588 596 0,'0'0'766'0,"0"0"-228"0,0 0-116 0,2 11-98 16,-2-11-100-16,0 0-78 0,0 0-84 0,0 0-99 16,0 0-50-16,0 0-38 0,0 0-89 0,0 0-101 15,-13 1-361-15,13-1-202 0</inkml:trace>
  <inkml:trace contextRef="#ctx0" brushRef="#br0" timeOffset="18601.8">20142 5862 358 0,'-6'-15'427'0,"2"0"-133"16,1 3-45-16,-2 1-60 0,4 1-47 0,1 10-27 15,-5-15-30-15,5 15-10 0,-4-10-23 0,4 10-3 16,0 0-4-16,0 0 0 0,0 0-6 0,0 0-7 15,-12 13 1-15,10 4-1 0,-1 7-5 16,-2 5-5-16,1 6 1 0,0 5 25 0,-1 2-41 16,2 1 30-16,-1 3-4 0,1 2-3 0,1 0-10 15,0 3-33-15,0-1 32 0,0-1-39 0,1 2 39 16,2-2-33-16,1-4 30 0,0 0-36 16,0-4 23-16,-1-3-63 0,1-1-21 0,1-10-64 15,-2-2-77-15,-1-6-45 0,2-2-237 0,-4-4 31 16</inkml:trace>
  <inkml:trace contextRef="#ctx0" brushRef="#br0" timeOffset="18889.66">19888 6602 399 0,'-11'-10'473'16,"0"1"-108"-16,5 1-108 0,-1 3-42 0,7 5-65 16,-11-11-4-16,11 11-60 0,-10-8 11 15,10 8-47-15,0 0 17 0,0 0-41 0,0 0 21 16,0 0-41-16,8 16 31 0,1-5-34 0,4 4 28 15,2 1-38-15,8 3 28 0,1-1-50 0,1 1 25 16,3-2-60-16,0-2 13 0,0-2-45 0,2-2 17 16,-5-4-11-16,2-3 18 0,-2-3 4 0,-1-1 10 15,0-1 17-15,-2-6 36 0,-2 2-8 0,-2-4 35 16,-4 0-4-16,0-4 47 0,-2-1-26 0,-5 0 43 16,0 1-40-16,-2-1 39 0,-4 1-32 15,0 3 26-15,-1 10-50 0,-2-16 26 16,2 16-43-16,-12-10 31 0,12 10-42 0,-23 5 35 15,2 4-53-15,-9 7 24 0,1 3-87 0,-11 7-47 16,0 4-87-16,-3-3-86 0,2 1-187 0,0 4 59 16</inkml:trace>
  <inkml:trace contextRef="#ctx0" brushRef="#br0" timeOffset="21847.45">18201 7132 481 0,'4'-12'443'0,"-4"12"-117"16,0 0-65-16,0 0-90 0,0 0-33 0,0 0-20 16,0 0-21-16,-2 12-18 0,1-2-14 15,0 4-13-15,-3 5-10 0,4 3-42 0,-2 3 35 16,-1 3-45-16,2 0 38 0,-2 9-42 0,2-1 42 16,-2-1-43-16,2 1 35 0,-2-2-12 0,2-7-19 15,-1 1-29-15,0-3-58 0,0 0 10 0,0-4-24 16,1-6-29-16,1-2-10 0,0 0-16 0,0-13 15 15,0 13-13-15,0-13 38 0,0 0 32 0,0 0 26 16,0 0 20-16,0 0 57 0,5-19 28 16,-5 5 18-16,-2-6 18 0,0-6-1 0,1-9-1 15,-2-4 4-15,1-2-12 0,2-1 1 0,-2-4-13 16,3 0 5-16,0 3 9 0,3-1 0 16,0 1 13-16,2 6-19 0,-2 2 10 0,5 3-36 15,0 1 26-15,0 9-41 0,1 3 27 0,3 1-48 16,-2 1 35-16,5 3-33 0,-1 1 28 0,2 4-44 15,-3 2 43-15,2 4-38 0,-16 3 32 0,27 1-33 16,-13 4 30-16,-1 2-31 0,-2 1 29 0,0 6 0 16,-5 0-6-16,-2 0 2 0,1 4 4 0,-6 1-7 15,-4 5-3-15,0-2-25 0,-4 2 41 16,0 2-41-16,-5-1 36 0,-1-1-44 0,2-7 36 16,-3 7-23-16,2-9 38 0,3-1-39 0,-3 0 38 15,5-3-35-15,1-2 33 0,0-2-26 16,1-1 34-16,7-6-55 0,-9 11 47 0,9-11-39 15,-7 5 36-15,7-5-36 0,0 0 44 0,0 0-43 16,0 0 34-16,0 0-32 0,0 0 22 0,0 0-20 16,0 0 35-16,4 9-35 0,-4-9 32 0,0 0-29 15,14 10 33-15,-14-10-35 0,13 13 35 0,-8-5-46 16,3 0 46-16,2 2-36 0,-2 2 34 0,1-2-35 16,-2 2 36-16,2 0-35 0,0 0 22 0,0-1-49 15,1 0-19-15,-1 1-54 0,2-3-71 16,-3-1-44-16,1-1-208 0,-9-7 149 15</inkml:trace>
  <inkml:trace contextRef="#ctx0" brushRef="#br0" timeOffset="22235.48">18497 7310 423 0,'0'0'403'0,"-1"-11"-103"0,1 11-64 0,0 0-92 0,-5-9-2 15,5 9-62-15,0 0 18 0,0 0-43 0,0 0 17 16,-8 6-47-16,8-6 17 0,-1 15-30 0,1-15 33 15,0 22-44-15,1-8 37 0,1 3-41 16,0-2 30-16,-1 1-39 0,2-1 36 16,2 0-50-16,-1-1 49 0,2-4-40 0,-2 1 44 15,3-3-43-15,-1-1 31 0,-6-7-29 0,14 10 35 16,-14-10-32-16,15 2 14 0,-15-2-27 0,21-5 35 16,-11-2-40-16,4-1 28 0,-2-5-36 0,-1 0 27 15,-1-3-27-15,-1-3 1 0,-1-1 8 0,-3 0 29 16,1-3-25-16,-2 3 24 0,-1 0 5 0,-3 3 5 15,0 3 10-15,-3 0 2 0,3 4-4 0,-4-2-13 16,4 12 13-16,-10-12 1 0,10 12-5 0,0 0 0 16,-23 0 1-16,12 8-2 15,-3 3-30-15,0 3 22 0,3 3-30 0,-3 1 46 16,4 1-39-16,1 2 36 0,3 0-36 0,-2 0 35 16,6 1-34-16,2-4 33 0,0-3-37 0,3 1 19 15,6-3-50-15,-1 0 13 0,2-3-41 0,4-4-36 16,-1-1-16-16,5-4-22 0,0-1-18 0,4-3-37 15,-1-5-113-15,2-1 269 0</inkml:trace>
  <inkml:trace contextRef="#ctx0" brushRef="#br0" timeOffset="22594.45">18837 7349 26 0,'12'-18'312'0,"-2"-2"-44"0,-1 5-35 15,-3 1-29-15,-2 0-45 0,0 3 20 16,-1 2-49-16,-3 9 19 0,5-17-33 0,-5 17-29 16,4-12-13-16,-4 12-16 0,2-10-15 0,-2 10-9 15,0 0 0-15,10-6-12 0,-10 6-2 16,0 0-38-16,13 7 20 0,-13-7-15 0,15 11 35 15,-4-1-41-15,-2 0 29 0,1-1-23 0,-3 3 32 16,1 2-35-16,0 0 26 0,-2-2-26 0,-2 1 38 16,-3-3-38-16,1 4 37 0,-4-3-38 0,1-1 39 15,-3 1-38-15,0-1 25 0,-5-1-28 0,2 1 42 16,-1-3-40-16,8-7 46 0,-18 8-45 16,18-8 34-16,-17 2-42 0,17-2 20 0,-16-6-25 15,7-1 25-15,0 1-42 0,0-6 27 0,3 0-26 16,-1-4 15-16,1 1-14 0,1 0 22 0,0-2-19 15,2 3 30-15,1 2-3 0,-1 2 26 0,3 10-23 16,-4-17 24-16,4 17-19 0,-6-8 33 16,6 8-31-16,0 0 23 0,0 0-19 0,-18 6 25 15,12 3-27-15,-6 2 27 0,3 5-28 0,0 0 24 16,-1 4-29-16,1-1 27 0,0 1-41 0,1-1 41 16,1 3-31-16,0-3 17 0,4-2-40 15,1-1-40-15,0-2-52 0,3-5-64 0,-1-9-18 16,3 16-175-16,-3-16 208 0</inkml:trace>
  <inkml:trace contextRef="#ctx0" brushRef="#br0" timeOffset="22842.45">19033 7057 7 0,'6'-21'596'0,"-1"3"-234"16,2 3-39-16,-5 6-112 0,3-1-27 0,-5 10-69 15,4-16 15-15,-4 16-57 0,0 0 16 16,0 0-13-16,0 0-12 0,0 0-12 0,9 14-19 15,-6 0 34-15,-2 7-46 0,2 4 0 0,0 10-4 16,0 2-2-16,3 3-3 0,-4 6-40 0,-1 2 34 16,0 1-31-16,-1 3 38 0,1-1-3 0,1 10-1 15,-2-6 0-15,0-4 28 0,0-1-34 0,1-1 30 16,0-4-39-16,-1-3-15 0,2-2 11 0,0-6-18 16,-1-5-14-16,2-6-36 0,-2-3-39 0,4-4-37 15,-4-6-60-15,-1-10-9 0,7 12-259 16,-7-12 68-16</inkml:trace>
  <inkml:trace contextRef="#ctx0" brushRef="#br0" timeOffset="23097.45">19167 7378 538 0,'-3'-25'322'0,"2"3"-59"0,0 2-50 16,1 3-48-16,0 1-54 0,1 3-21 0,-1-2-8 15,4 1-14-15,2 2-14 0,-2 0-12 0,4 3-4 16,0 3-8-16,-8 6-7 0,19-7-5 0,-19 7-11 15,23 3-1-15,-11 4-25 0,4 3 38 0,-3 4-37 16,-2-2 36-16,-1 5-36 16,-3 0 31-16,-5 0-31 0,0 0 21 0,-4 2-33 15,-2 0 48-15,-1 1-38 0,-5-1 27 0,0 0-32 16,-2-4 21-16,-3 2-36 0,2-4-6 0,-1-1-45 16,3-3-31-16,-2-4-28 0,13-5-36 31,-14 4-217-31,14-4 191 15</inkml:trace>
  <inkml:trace contextRef="#ctx0" brushRef="#br0" timeOffset="23389.48">19330 7242 272 0,'0'0'345'0,"0"0"-94"16,12 7-76-16,-12-7-20 0,0 12-31 0,0-12 4 15,-1 21-45-15,-1-8-7 0,1 2-33 0,1 3 13 16,0-1-32-16,0 0 14 0,3 2-38 0,1-1 31 15,0-3-26-15,2-1 17 0,0 0-21 0,1 0 19 16,0-4-20-16,2-2 20 0,-1-3-32 0,-8-5 40 16,15 7-27-16,-15-7 21 0,0 0-16 0,27-3 36 15,-14-1-32-15,-4-1 32 0,1-3-40 16,0-2 56-16,-1-2-45 0,-1 0 47 0,-2-2-47 16,-2-1 38-16,-2 3-9 0,0-2-7 0,-6 3-34 15,3-2 14-15,-4 2 12 0,-2 0-6 16,-2 3-9-16,-3 0-4 0,-1 1-8 0,-1 5-10 15,14 2-48-15,-27-2 6 0,27 2-64 0,-31 4-18 16,31-4-36-16,-27 3-17 0,27-3-84 0,-21 5-134 16,21-5 188-16</inkml:trace>
  <inkml:trace contextRef="#ctx0" brushRef="#br0" timeOffset="23751.47">19521 7224 265 0,'0'0'379'0,"15"0"-101"15,-15 0-90-15,0 0-14 0,18 3-66 0,-18-3 20 16,14 5-57-16,-14-5 13 0,10 10-38 16,-3-2 21-16,-3 2-38 0,3 0 20 0,-4 2-61 15,1 2 44-15,-1 0-24 0,0-1 26 0,0-1-35 16,-1 0 29-16,0-1-34 0,-1 0 27 16,0-2-41-16,-1-9 28 0,3 15-17 0,-3-15 29 15,2 13-33-15,-2-13 26 0,0 0-24 0,0 0 27 16,8 6-30-16,-8-6 30 0,0 0-42 0,10-12 47 15,-2 4-36-15,1-2 27 0,2-3-24 0,-1-3 27 16,3 3-30-16,-1-2 29 0,2 3-39 0,-3 1 46 16,1 0-37-16,-1 2 32 0,1 1-28 0,-2-1 29 15,0 2-30-15,-10 7 31 0,17-5-41 16,-17 5 43-16,0 0-33 0,20-3 32 0,-20 3-28 16,13 8 31-16,-13-8-34 0,10 12 32 15,-10-12-43-15,8 17 46 0,-7-5-45 0,2-3 41 16,-1 3-32-16,0-1 25 0,0-2-40 0,1 0-3 15,-3-9-54-15,7 15-28 0,-7-15-28 0,11 10-29 16,-11-10-62-16,0 0-116 0,25-2 246 0</inkml:trace>
  <inkml:trace contextRef="#ctx0" brushRef="#br0" timeOffset="24016.45">20069 7209 361 0,'3'-9'408'0,"-3"9"-114"0,0-15-55 15,0 15-45-15,-3-11-55 0,3 11-6 16,-1-11-23-16,1 11-15 0,0 0-27 0,-3-10-13 15,3 10-9-15,0 0-10 0,0 0-7 0,0 0-19 16,0 0 11-16,0 0-3 0,0 12-5 0,0-12-37 16,4 10 40-16,-4-10-39 0,9 18 42 0,-4-8-47 15,0 2 48-15,2 0-47 0,-2 2 47 0,0-2-40 16,-1 0 41-16,1-1-40 0,-3 0 41 0,1 1-53 16,-2-3 53-16,-1-9-41 0,0 20 41 0,0-20-40 15,0 15 41-15,0-15-44 0,-6 17 35 16,6-17-57-16,-10 12 35 0,10-12-55 0,-12 9-1 15,12-9-39-15,-14 4-22 0,14-4-13 0,-17-2-18 16,17 2-15-16,-15-9 10 0,9 1-13 16,-1-1-126-16,2-6 83 0</inkml:trace>
  <inkml:trace contextRef="#ctx0" brushRef="#br0" timeOffset="24159.45">20018 7248 676 0,'0'-12'196'0,"0"12"10"0,-1-15-40 0,1 15 11 16,0-12-69-16,0 12 4 0,0 0-47 0,-1-9 19 15,1 9-51-15,0 0 39 0,0 0-44 0,0 0 30 16,-9 10-41-16,9-10 32 0,-7 18-42 15,3-4 32-15,-1 1-52 0,-2 4 49 0,0 0-45 16,1 3 38-16,-1-2-43 0,-3 1 38 16,4 0-66-16,-2 0-33 0,0-1-74 0,1-3-71 0,0-5-268 15,5 0 62-15</inkml:trace>
  <inkml:trace contextRef="#ctx0" brushRef="#br0" timeOffset="24345.45">20174 7232 137 0,'6'-8'688'16,"-2"0"-275"-16,-4 8-52 0,9-12-138 0,-9 12-2 16,10-7-94-16,-10 7 24 0,0 0-74 0,0 0 30 15,0 0-81-15,0 0 6 0,14 6-7 0,-14-6-3 16,4 17-3-16,0-6-6 0,-3 0-7 0,2 3-8 16,-2 0-20-16,-1-1-22 0,0 3-65 0,0-4-1 15,0 5-60-15,3-5-41 0,-6 1-3 16,3-13-64-16,-2 16-164 0,2-16 142 0</inkml:trace>
  <inkml:trace contextRef="#ctx0" brushRef="#br0" timeOffset="24504.44">20284 7074 496 0,'1'-20'380'0,"-1"6"-133"16,0-1-9-16,-1 1-91 0,0 5-5 0,1 9-61 15,-3-18 4-15,3 18-39 0,-4-14 28 0,4 14-56 16,0 0 16-16,-8-8-56 0,8 8-30 0,0 0-59 15,0 0-73-15,0 0-28 0,0 0-206 0,0 0 175 16</inkml:trace>
  <inkml:trace contextRef="#ctx0" brushRef="#br0" timeOffset="24874.45">20399 7028 37 0,'0'0'431'15,"8"14"-148"-15,-5-5-69 0,2 1-44 0,-2 3-60 16,-2-2 7-16,2 4-35 0,-1 0-11 0,-2 2-29 15,2 0 12-15,-2 1-27 0,0 2 1 0,-2 0-41 16,2-3 31-16,0 1-33 0,0-2-24 0,-1 0-24 16,0-3-22-16,1-1 0 0,-2-3-3 15,2-9 15-15,-1 17 17 0,1-17 7 16,0 0 19-16,0 14 21 0,0-14 30 0,0 0 9 16,0 0 11-16,0 0 13 0,0 0 7 0,-4-10 0 15,4 10 2-15,3-19-18 0,-1 6-2 0,4-2-11 16,-1 0 14-16,1 1-14 0,4-3 24 0,-3 5-36 15,-1 0 41-15,3 1-4 0,-1 2-15 0,-2 2 3 16,2 0-16-16,-8 7 15 0,15-7-15 0,-15 7-5 16,14-4 3-16,-14 4 1 0,14 3-36 0,-14-3 36 15,16 5-38-15,-9 3 35 0,-2-1-36 16,2 3 24-16,-2-1-20 0,-3 1 33 0,2-1-40 16,-4 3 38-16,0-12-38 0,0 20 32 0,-4-8-33 15,0-1 26-15,-3 1-40 0,2-1 47 16,-2-2-57-16,1 0 10 0,6-9-45 0,-14 9-34 15,14-9-31-15,0 0-28 0,-14 3-9 0,14-3-238 16,-5-8 181-16</inkml:trace>
  <inkml:trace contextRef="#ctx0" brushRef="#br0" timeOffset="25046.45">20638 7137 413 0,'9'-5'333'16,"-9"5"-76"-16,16-8-43 0,-16 8-39 0,13-4-35 15,-13 4-21-15,0 0-16 0,23 4-10 0,-23-4-34 16,14 8 13-16,-14-8-59 0,15 13 38 0,-8-4-46 15,-1 3 34-15,-2 0-41 0,1 2 37 0,-1 1-47 16,-3-2 27-16,-1 1-31 0,-2 0 32 16,-1 0-53-16,-2 0 6 0,1 1-47 0,-1-4-38 15,0-2-31-15,-1 0-32 0,-2-1-48 0,8-8-157 16,-10 8 207-16</inkml:trace>
  <inkml:trace contextRef="#ctx0" brushRef="#br0" timeOffset="25297.45">20656 7129 108 0,'2'-36'350'15,"-2"2"-74"-15,1 6-60 0,1-1 0 0,-2 4-49 16,2 1 9-16,-2 6-67 0,0 3 20 0,0 2-67 16,0 1 35-16,0 12-56 0,1-17 22 0,-1 17-52 15,2-13 45-15,-2 13-53 0,6-7 33 16,-6 7-52-16,0 0 52 0,0 0-50 0,19 7 33 16,-12-1-41-16,2 4 30 0,-1 1-43 15,2 6 8-15,-1-2-34 0,-2 3-12 0,1 0-27 16,-2-1-15-16,3 2 9 0,-5 1-8 0,3-3 27 15,-4 0-6-15,4-1 37 0,-2-3-8 0,0 0 29 16,-1-2 4-16,1 0 32 0,-5-11-4 0,10 14 17 16,-10-14-15-16,10 11 11 0,-10-11-21 0,12 3-1 15,-12-3-37-15,0 0-7 0,22-2-52 0,-22 2 0 16,16-8-133-16,-10 1 68 0</inkml:trace>
  <inkml:trace contextRef="#ctx0" brushRef="#br0" timeOffset="25921.45">20796 7350 370 0,'0'0'405'0,"-5"8"-153"16,5-8-19-16,0 0-79 0,0 0-6 0,-6 9-57 16,6-9 13-16,0 0-44 0,0 0 35 15,0 0-57-15,0 0 32 0,0 0-51 0,0 0 34 16,0 0-50-16,18-5 25 0,-18 5-26 0,17-11 31 16,-5 2-43-16,3-1 40 0,-2-2-44 0,4-2 38 15,-3-2-40-15,4-6 26 0,-2 0 9 0,2-2-4 16,-4-3-4-16,3-2 11 0,-4-3-11 15,-1-2 6-15,0 1-48 0,-3-3 43 0,-2-1-40 16,-1 1 45-16,-4 2-34 0,1 5 59 0,-3 4-36 16,-3 2 46-16,2 4-47 0,-2 2 42 0,-2 2-41 15,1 4 33-15,-2 0-47 0,2 4 39 0,4 7-40 16,-11-8 36-16,11 8-37 0,0 0 32 0,-21 8-35 16,12 2 34-16,-2 5-43 0,2 4 43 0,0 4-5 15,0 4-3-15,0 5-3 0,1 2 37 16,3 3-62-16,-1-2 20 0,2 2-18 0,0 1 18 15,2-4 0-15,-1 2-10 0,3-6-21 16,1-4 36-16,1 1-36 0,0-4 26 0,3 1-33 16,-1-6 23-16,1-3-58 0,0-5 2 0,2-2-67 15,-7-8-61-15,19 6-15 0,-19-6-34 0,29-6-217 16,-11-3 109-16</inkml:trace>
  <inkml:trace contextRef="#ctx0" brushRef="#br0" timeOffset="26080.45">21134 7190 162 0,'10'-9'500'0,"-4"1"-124"0,1 0-63 16,-7 8-30-16,9-13-95 0,-9 13-8 0,8-10-63 15,-8 10 13-15,0 0-61 0,0 0 23 0,0 0-54 16,0 0 32-16,0 0-55 16,0 0-3-16,0 0-13 0,2 17 12 0,-2-17-9 15,-5 16 5-15,2-4-4 0,1 1-13 0,0-3-22 16,-2 2-34-16,2 0-101 0,-1-3-11 0,3-9-35 16,-5 15-36-16,5-15-237 0,-3 12 66 0</inkml:trace>
  <inkml:trace contextRef="#ctx0" brushRef="#br0" timeOffset="26852.45">21245 6861 349 0,'0'-9'412'0,"0"9"-83"16,-3-18-112-16,3 18-9 0,-2-10-92 0,2 10 12 16,0 0-60-16,-8-9 9 0,8 9-44 0,0 0 34 15,0 0-53-15,0 0 33 0,0 0-51 0,-5 10 15 16,5-10-57-16,0 0-17 0,5 12-36 0,-5-12-26 15,9 12 3-15,-3-2 8 0,1-3 18 0,-1 2 9 16,2-1 19-16,-2 1 20 0,-1 0-2 0,2-1 50 16,-3 2 9-16,-2-1 29 0,4 3 24 15,-6-12-3-15,3 17 11 0,-3-17-19 0,2 18 19 16,-2-18-1-16,4 17-10 0,-4-17-4 0,0 19-16 16,-1-6-5-16,1-1-28 0,-1 2 21 0,-2-2-35 15,3 3 31-15,-2 0-23 0,0 3 21 16,0-2-29-16,-3 0 27 0,2 1-24 0,-1-1 21 15,0-1-24-15,1-1 16 0,0-1-14 0,-1-3 24 16,3-1-28-16,1-9 12 0,-6 17-22 0,6-17 15 16,-3 12-25-16,3-12 1 0,0 0-22 0,0 0 13 15,0 0-1-15,0 0 14 0,0 0 2 16,0 0 14-16,13-8 6 0,-13 8 20 0,9-15-9 16,-3 5 41-16,-2 0-22 0,4 0 22 0,-2 0-13 15,-1 0 38-15,0 1 2 0,0 1-5 0,2-1-6 16,-7 9-19-16,7-13 2 0,-7 13-8 0,8-9-10 15,-8 9-4-15,9-8-3 0,-9 8 12 0,0 0-22 16,14-4-16-16,-14 4 8 0,0 0 2 16,18-5-1-16,-18 5-2 0,0 0-2 0,22 0-3 15,-22 0-8-15,18-1-25 0,-18 1 2 0,20-1-1 16,-20 1-34-16,22-5-19 0,-22 5 17 16,23-5-8-16,-23 5 21 0,20-9-9 0,-8 3 24 15,-3 1 0-15,2-4 17 0,1 2-4 0,-2-1 10 16,1-1 5-16,-3 4 22 0,-2-2-8 0,-6 7 52 15,13-10-24-15,-13 10 24 0,9-7-30 0,-9 7 28 16,0 0-36-16,0 0 27 0,0 0-2 16,0 0 12-16,0 0-2 0,0 0-18 0,3 12-2 0,-3-12-7 15,-7 16-4-15,7-16-5 0,-6 16-14 16,6-16 12-16,-6 16-38 0,6-16 37 0,-3 15-39 16,3-15 38-16,3 12-39 0,-3-12 6 15,6 7-3-15,-6-7 35 0,0 0-38 0,19 2 32 16,-19-2-32-16,22-5 40 0,-7-2-5 0,2-2-13 15,-2 1 21-15,2-2 9 0,-1-3-7 0,-2 3 18 16,-1 2 6-16,1 0 6 0,-5 2 1 0,-9 6-16 16,14-10 6-16,-14 10-12 0,0 0 1 0,14-3 18 15,-14 3-8-15,8 8 41 0,-8-8-56 0,6 19-10 16,-6-7 9-16,0 7-15 0,-3 6 4 16,-1 7 0-16,-3 3-7 0,-2 3-25 0,-3 0-97 15,-5 11-94-15,-5-4-77 0,-3 2-279 16,-3-2-92-16</inkml:trace>
  <inkml:trace contextRef="#ctx0" brushRef="#br0" timeOffset="27397.46">18703 8049 431 0,'0'-20'515'15,"-1"3"-162"-15,1 5-40 0,-1 1-115 0,-1 0 2 16,2 11-84-16,-2-13 18 0,2 13-92 16,0 0 58-16,0 0-56 0,0 0 14 0,-12 6-34 15,7 8-12-15,1 7 3 0,2 5-2 16,-1 7-4-16,1 3-2 0,-1 4-3 0,2 2-3 15,-2 1-27-15,3 3-6 0,-1-3-47 0,0 2-70 16,-2-2-62-16,-1-2-66 0,2-3-252 0,-1-3-11 16</inkml:trace>
  <inkml:trace contextRef="#ctx0" brushRef="#br0" timeOffset="27812.46">18578 8535 479 0,'-5'-17'352'0,"1"1"-124"0,1 3-11 0,-3-3-69 0,5 3-16 15,0 2-54-15,1 1 1 0,0-2-23 0,2 1 5 16,2 2-41-16,1-3 21 0,3 2-32 16,1 0 24-16,2 2-33 0,1-1 25 0,-1 3-41 15,4 1 37-15,-2 2-31 0,-13 3 27 0,27-2-31 16,-27 2 31-16,24 0-20 0,-24 0 19 0,22 7-34 16,-22-7 30-16,17 7-27 0,-17-7 28 0,12 10-28 15,-12-10 32-15,9 12-28 0,-9-12 31 16,7 12-32-16,-7-12 27 0,6 17-29 0,-6-17 42 15,2 17-37-15,0-6 34 0,-2 3-33 0,0-2 30 16,0 3-4-16,0 0-13 0,0 1 7 0,0 0-1 16,1 0-4-16,0 0 0 0,3 0-1 0,0-2-2 15,1 0-1-15,3-3-9 0,2-1 12 16,-2-3 2-16,2-1-4 0,-10-6-3 0,26 3 3 16,-26-3 6-16,30-3 3 0,-11-4 12 0,-1-1-3 15,0-2 20-15,-1-4-8 0,-2 2-24 0,-2-4 44 16,0-2-37-16,-4 1 28 0,-3-4-35 15,-1 1 21-15,-5 0-29 0,0 3 37 0,-2-1-41 16,-2 2 27-16,-4-1-34 0,-1 2 30 0,-2 6-35 16,-1-1 24-16,-4 7-29 0,0-1 32 0,16 4-46 15,-34 3 18-15,12 0-68 0,0 5-7 0,4-1-51 16,1 1-45-16,4 0-22 0,0 1-30 0,5 0-211 16,2-1 133-16</inkml:trace>
  <inkml:trace contextRef="#ctx0" brushRef="#br0" timeOffset="28389.45">19435 8333 244 0,'17'-11'398'0,"-6"-1"-97"0,1 2-99 16,-3-1 1-16,-3-1-66 0,1 2 24 0,-3 1-67 15,2 1 38-15,-6 8-48 0,4-14 18 0,-4 14-41 16,2-11 30-16,-2 11-10 0,0 0-22 15,0 0-12-15,-5-8-10 0,5 8-6 0,-11 8-15 16,3-1-29-16,-1 4 36 0,-5 4-35 16,4 3 33-16,-5 6-37 0,2 1 34 0,0-1 0 15,0 3-16-15,4-1 4 0,1-4 1 0,2 2 0 16,2-4-2-16,3-2-5 0,2-1 29 0,3-1-49 16,1-2 4-16,4-2-34 0,0-2-20 0,6-4-24 15,1-2-20-15,3-2-17 0,4-4-11 0,1-3-7 16,7-4 22-16,-2-2 24 0,3-1 19 0,-5-5 22 15,1 0 26-15,-4-2 37 0,-2-3 25 16,-1 2 22-16,-5-2 14 0,-3 4 4 0,0 0 58 16,-6 1-41-16,1 3 49 0,-5 2-42 0,2 0 28 15,-4 2-36-15,-1 10 12 0,-1-16-30 16,1 16 6-16,-5-9-40 0,5 9 20 0,0 0-31 16,-13-3 19-16,13 3-31 0,-15 8 17 0,7 0-8 15,0 1 0-15,-1 2-10 0,-1 3 4 0,5 0-1 16,0 0-2-16,0 1-3 0,2-1 1 0,3-2-2 15,0 1-3-15,1-3-3 0,3 2 12 0,0 0-3 16,4-4 1-16,1-3 1 0,1 2-1 16,-10-7 0-16,24 2 1 0,-24-2 6 0,29-2-10 15,-13-2-7-15,-1-3 12 0,1-1-13 0,0-2 26 16,-3-2-15-16,-4 1 10 0,0-2-13 0,-1 0 11 16,-5 1-14-16,1 0 0 0,-4-1-6 0,0 2 12 15,-2-1-27-15,-3 0 9 0,-3 2-8 16,-2 2-36-16,-2 1 13 0,2 3-39 0,-3 0 15 15,13 4-56-15,-25-2-11 0,25 2-36 0,-21 0-34 16,21 0-9-16,0 0-12 0,-20 2-212 0,20-2 155 16</inkml:trace>
  <inkml:trace contextRef="#ctx0" brushRef="#br0" timeOffset="28941.45">19900 8233 325 0,'0'0'397'15,"24"-5"-147"-15,-24 5-24 0,24-5-66 0,-24 5-5 16,19-5-72-16,-19 5 32 0,18 0-51 0,-18 0 35 15,18 5-55-15,-18-5 21 0,19 8-38 0,-12-3 30 16,1 2-54-16,-1 2 44 0,0 1-42 16,0 0 34-16,-2 0-45 0,-1 0 39 15,-1 1-43-15,1 1 40 0,-2-1-51 0,-2-11 49 16,2 18-42-16,-2-18 39 0,4 14-39 0,-4-14 40 16,1 11-40-16,-1-11 32 0,0 0-11 0,1 14 28 15,-1-14-35-15,0 0 40 0,0 0-45 0,0 0 38 16,0 0-43-16,11-9 26 0,-7 0-28 0,1-3 34 15,1 0-35-15,4-4 39 0,-2-1-41 0,2 1 38 16,0 0-39-16,-2 4 27 0,0-1-27 0,-2 2 34 16,3 4-33-16,-4-1 37 0,-5 8-41 15,12-10 40-15,-12 10-35 0,11-7 23 16,-11 7-26-16,0 0 34 0,14 7-35 0,-14-7 39 16,9 10-39-16,-9-10 41 0,10 15-40 0,-7-4 38 15,-2 2-42-15,2-3 38 0,-3 2-33 0,1 2 38 16,-1-4-39-16,-1 0 39 0,1 2-39 0,-2-2 27 15,2-10-25-15,-1 16 33 0,1-16-34 0,-1 15 40 16,1-15-40-16,0 0 38 0,-1 12-36 0,1-12 26 16,0 0-27-16,0 0 32 0,0 0-31 0,9-7 36 15,-3-2-41-15,1-2 40 0,1 0-39 16,3-6 28-16,1 1-29 0,0-4 41 0,-2 3-40 16,4 0 38-16,-2 2-39 0,0 1 40 0,-1 0-36 15,-2 4 34-15,-2 2-38 0,1 1 32 16,-8 7-32-16,11-9 41 0,-11 9-41 0,11-6 39 15,-11 6-39-15,0 0 29 0,14 5-25 0,-14-5 32 16,6 12-34-16,-6-12 38 0,5 16-38 0,-5-16 38 16,0 21-37-16,0-9 32 0,-2-2-42 0,-1 3 32 15,0-1-53-15,2 1 15 0,-3-3-63 16,2 0-28-16,2-10-41 0,-3 15-20 0,3-15-4 16,0 0-67-16,0 13-135 0,0-13 203 0</inkml:trace>
  <inkml:trace contextRef="#ctx0" brushRef="#br0" timeOffset="29593.45">20501 8240 238 0,'10'-17'385'0,"2"0"-126"0,-2 1-21 16,3 1-62-16,-3 0 20 0,-2 4-74 16,2 1 29-16,-4-1-73 0,1 5 33 0,-7 6-64 15,12-11 35-15,-12 11-51 0,0 0 37 16,13-3-47-16,-13 3 34 0,12 6-51 0,-12-6 44 16,9 14-54-16,-6-3 46 0,1 0-45 0,-1 3 38 15,-2-1-39-15,0 5 36 0,1-2-44 0,-4 4 40 16,1-4-48-16,1 2 47 0,-1-1-40 0,-2 0 37 15,3-5-37-15,-2 2 38 0,-1-4-41 16,3-10 40-16,-1 17-46 0,1-17 48 0,-1 15-30 0,1-15 33 16,0 0-34-16,-2 9 32 0,2-9-38 0,0 0 35 15,0 0-42-15,0 0 40 0,3-15-35 16,1 5 34-16,1-5-35 0,1-3 36 16,1-2-40-16,0-4 17 0,5-2-14 0,-2 2 37 15,4-1-38-15,-5 3 39 0,4 3-39 0,-3 3 37 16,-1 2-38-16,0 3 38 0,-3 2-45 0,-1 1 45 15,2 1-36-15,-7 7 36 0,11-10-37 0,-11 10 39 16,0 0-40-16,20 0 38 0,-20 0-39 0,17 10 40 16,-10-3-37-16,2 4 38 0,-2 2-37 0,4 2 34 15,-4 2-34-15,0-1 35 0,-1 2-43 0,0 0 44 16,-2-1-36-16,0-2 37 0,1-1-38 16,-3-1 36-16,-1 1-36 0,0-3 36 0,-1 0-42 15,0-11 45-15,0 19-35 0,0-19 32 16,0 13-36-16,0-13 36 0,0 12-38 0,0-12 30 15,0 0-56-15,-4 11 45 0,4-11-51 0,0 0 43 16,0 0-42-16,0 0 44 0,0 0-47 0,-5-11 55 16,5 11-36-16,5-20 39 0,-2 5-34 0,1-1 43 15,3-6-40-15,0 2 44 0,0-1-36 0,-2 3 45 16,3-1-34-16,0 0 48 0,-2 2-38 16,1 1 43-16,-2 5-44 0,2-1 28 0,-2 2 6 15,2 0-11-15,-1 2 1 0,1 0-2 0,1 1 3 16,0-2-12-16,1 5-1 0,-9 4-4 0,15-9-10 15,-15 9-15-15,16-3 27 0,-16 3-3 0,18 4 1 16,-18-4-4-16,16 9-1 0,-7 0 2 16,0-1-10-16,-1 4-12 0,-2 1-5 0,1 3 35 15,-2 0-35-15,-1 0 38 0,-3 1-38 0,0 2 35 16,-1 0-30-16,0 1 12 0,-2 1-10 0,-1 1 32 16,-1 0-8-16,0 0-23 0,-2-3-38 15,2 1-84-15,-1-4-70 0,1-4-42 0,0-2-298 16,4-10-42-16</inkml:trace>
  <inkml:trace contextRef="#ctx0" brushRef="#br0" timeOffset="30345.45">21287 8098 432 0,'4'-8'436'16,"-4"8"-147"-16,9-15-8 0,-9 15-76 0,5-10-42 16,-5 10-33-16,6-8-25 0,-6 8-34 0,0 0-7 15,0 0-4-15,0 0-53 0,0 0 38 0,9 4-41 16,-9-4 31-16,0 20-42 0,0-8 28 0,0 2-38 16,0 3 47-16,-1 1-44 0,0-3 40 15,1 0-42-15,0-2 40 0,0 1-43 16,2-2 42-16,-2 1-47 0,4-4 47 0,-4-9-40 15,9 15 41-15,-9-15-44 0,13 9 42 0,-13-9-46 16,0 0 47-16,28-4-48 0,-18 1 47 0,4-4-41 16,0-5 41-16,0-2-42 0,0 0 41 0,-1-3-45 15,-1-1 46-15,-2 0-48 0,1 1 47 0,-3-1-39 16,-3-2 40-16,0 6 0 0,-3 0-9 0,0 3-15 16,-2 11 7-16,-4-19-10 0,4 19-7 0,-8-14-19 15,8 14-53-15,-10-11 7 0,10 11-42 16,-10-9-16-16,10 9-14 0,0 0-22 0,-8-5 26 15,8 5-3-15,0 0 19 0,0 0 19 0,4-12 27 16,-4 12 39-16,10-8 35 0,-10 8 24 16,16-7 37-16,-16 7 35 0,20-9 5 0,-20 9 17 15,23-5-32-15,-23 5 19 0,18-3-36 0,-18 3 20 16,22 0-35-16,-22 0 31 0,20 7-45 0,-10-1 37 16,-1 1-54-16,3 1 52 0,-3 2-47 0,-1 1 33 15,-1 4-40-15,-1-4 36 0,0 5-47 16,-3-3 38-16,0 4-54 0,0-5 53 0,-3 2-51 15,0 0 48-15,-3-2-43 0,2 1 47 0,-2-2-45 16,1-1 43-16,-2 1-49 0,4-11 38 0,-8 14-36 16,8-14 46-16,-5 11-49 0,5-11 44 0,0 0-45 15,0 0 44-15,0 0-56 0,0 0 50 16,0 0-38-16,-6-8 42 0,8-3-52 0,2-2 44 16,6-4-48-16,-2-4 10 0,2 2-4 0,2-2 41 15,-1 2-41-15,1 0 44 0,0 3-3 16,1 1-3-16,0 3 2 0,-4-1-16 0,0 5 14 15,-1 0-4-15,-8 8 1 0,15-10-1 0,-15 10 2 16,13-3-1-16,-13 3-1 0,0 0-10 0,19 3 13 16,-19-3-9-16,13 10 6 0,-6-2-2 0,0 1-40 15,-2 3 42-15,0 0-45 0,-1 3 37 0,-2 1-29 16,3 1 40-16,-5 0-38 0,0 0 41 0,0 0-40 16,-3 1 18-16,0-2-25 0,1 1 20 0,-2-3-65 15,-1-1-21-15,-2-2-72 0,3-3-30 16,4-8-322-16,-12 10 2 0</inkml:trace>
  <inkml:trace contextRef="#ctx0" brushRef="#br0" timeOffset="30515.45">21843 7795 515 0,'0'-10'434'0,"0"10"-156"0,1-17-14 15,-1 17-118-15,2-12 12 0,-2 12-70 0,0 0 19 16,2-12-62-16,-2 12 32 0,0 0-64 15,0 0 26-15,0 0-78 0,0 0-22 0,1 14-78 16,-1-14-70-16,-1 17-42 0,-1-7-186 16,2 0 155-16</inkml:trace>
  <inkml:trace contextRef="#ctx0" brushRef="#br0" timeOffset="30751.45">22083 7966 90 0,'0'0'269'0,"19"-6"-18"0,-19 6-1 0,15-6-61 0,-15 6 22 16,9-4-20-16,-9 4-44 0,0 0-22 16,8-7-33-16,-8 7-8 0,0 0-8 0,0 0-12 15,0 0-4-15,0 0-12 0,0 0-7 0,-15 4-8 16,15-4-18-16,-17 14 9 0,8-3-6 0,-1 2-43 16,0 2 46-16,1 0-48 0,0-1 48 0,-1 2-44 15,3-3 30-15,2 3-49 0,1-7 57 0,2 3-66 16,-1-4 17-16,3-8-48 0,0 16-17 15,0-16-23-15,5 9-20 0,-5-9-26 0,11 5 3 16,-11-5-50-16,19-2-115 0,-4-2 259 0</inkml:trace>
  <inkml:trace contextRef="#ctx0" brushRef="#br0" timeOffset="31109.45">22149 8103 727 0,'32'-13'13'0,"-2"-2"2"15,0 0-16-15,-3-1 7 0,-2 1-2 0,-2-3-2 16,-4 0-21-16,-5 2 40 0,0 0 1 0,-3 0 60 16,-4 4 25-16,0-2 18 0,-4 5 18 0,-3 9-22 15,2-15 9-15,-2 15-11 0,-1-12-11 16,1 12-18-16,-9-8-11 0,9 8-10 15,0 0-12-15,-19-1-7 0,19 1-20 0,-20 5 6 16,7 2-6-16,0 1-8 0,2 0-2 0,-3 5-6 16,3 0-39-16,0-1 44 0,2 0-55 0,3 2 46 15,-1-3-32-15,3 1 38 0,4-12-44 0,-2 17 30 16,2-17-44-16,2 14 22 0,-2-14-51 0,9 8 29 16,-9-8-23-16,9 5 12 0,-9-5 0 0,15-1 17 15,-15 1-2-15,20-9 24 0,-9 1-19 0,1 0 22 16,2-5-5-16,-3 1 14 0,2-3-4 15,-3-1 23-15,2 1 11 0,-1 2-23 0,-2 0 46 16,-1 2-28-16,-2 3 37 0,0 0-6 16,-6 8-4-16,10-11-8 0,-10 11 8 0,0 0-16 15,0 0 8-15,0 0-3 0,0 0-6 0,0 0-5 16,9 10 0-16,-9-10-9 0,-2 15-5 0,2-15-49 16,0 20 55-16,-1-6-50 0,1-2 51 0,0 2-39 15,-1-2 37-15,2 1-51 0,-1-3 20 16,0-10-82-16,0 19-32 0,0-19-53 0,1 12-24 0,-1-12-270 15,0 0 88-15</inkml:trace>
  <inkml:trace contextRef="#ctx0" brushRef="#br0" timeOffset="31316.46">22712 7508 416 0,'2'-13'461'0,"2"3"-88"0,-4 10-115 0,4-17-42 16,-4 17-78-16,0 0 8 0,2-8-58 0,-2 8 10 15,0 0-50-15,0 13 22 0,0-3-46 16,0 4 26-16,0 5-47 0,-1 6 36 0,0-1-7 16,-2 5-6-16,2 5-7 0,-1 2-4 0,-2 0 27 15,-1-1-47-15,-2 3-22 0,1-3-40 0,-4-2-69 16,1 0-43-16,0-5-20 0,-1-6-78 0,2-3-214 16,1-2 56-16</inkml:trace>
  <inkml:trace contextRef="#ctx0" brushRef="#br0" timeOffset="31476.45">22659 7916 567 0,'0'0'415'0,"3"-14"-55"0,-3 14-133 15,0-10-42-15,0 10-42 0,0 0-24 0,-3-14-24 16,3 14-20-16,0 0-21 0,3-10-24 0,-3 10-47 16,6-8-30-16,-6 8-55 0,12-10-66 0,-12 10-46 15,20-9-39-15,-6 3-185 0,0 1 153 0</inkml:trace>
  <inkml:trace contextRef="#ctx0" brushRef="#br0" timeOffset="31788.45">22889 7785 395 0,'0'0'411'0,"0"0"-114"15,0 0-77-15,18-2-30 0,-18 2-50 0,0 0-23 16,0 0-8-16,9 7-20 0,-9-7-10 0,0 0-14 16,5 10-24-16,-5-10 31 0,3 11-41 0,-3-11 13 15,4 13-30-15,-4-13 22 0,5 16-30 0,-5-16 0 16,7 13-15-16,-7-13 16 0,12 9-5 0,-12-9 2 15,15 8-1-15,-15-8 1 0,18 2-1 16,-18-2-2-16,26-4-12 0,-10-2 41 0,-3 1-31 16,1-2 2-16,1-3 1 0,0-3 0 15,-1 0 2-15,-3-1 1 0,0-3-49 0,-3 0 56 16,-1 3-25-16,-3-2 52 0,-2 4-26 0,-2-1 37 16,0 2-4-16,0 11-1 0,-6-14-7 0,6 14-3 15,-13-9-4-15,13 9-14 0,-23 1 9 0,9 4-5 16,0 2-4-16,-4 3-3 0,1 2-2 0,1 2 38 15,2 2-51-15,-2 0 39 0,5 1-60 0,-1 3 46 16,2-1-66-16,2-1-28 0,1 0-83 16,0 2-127-16,1-5-400 0,2-3-206 0</inkml:trace>
  <inkml:trace contextRef="#ctx0" brushRef="#br0" timeOffset="32688.45">18078 9331 496 0,'0'0'448'0,"-6"-9"-117"0,6 9-77 16,0 0-66-16,0 0-41 0,0 0-38 0,0 0-14 16,-14 9-22-16,11 3-10 0,-2 3-13 0,0 9 15 15,4 1-38-15,-2 1-4 0,2 3-16 16,1 1 11-16,1 0-24 0,3 4-16 0,1-2 38 15,3-4-40-15,0-5 39 0,2-2-37 0,2-5 33 16,3-1-43-16,-1-5 48 0,0-2-42 0,-14-8 36 16,27 2-43-16,-10-4 46 0,-3-5-39 15,4-3 41-15,-2-2-40 0,-2-3 41 0,-3-1-4 16,2-2-1-16,-3-3 0 0,-3 4 1 0,-1-1 3 16,0 2 19-16,-2 1-15 0,-1 4-2 0,-1 1 7 15,-2 10-6-15,2-15-5 0,-2 15-5 0,0 0-1 16,1-10-3-16,-1 10 21 0,0 0-36 0,0 0 15 15,-1 10-3-15,1-10-3 0,0 17 3 0,1-7 4 16,0 4 2-16,4-3-10 0,-1 3-8 16,1-3 8-16,4 1-28 0,-1-1 40 0,1-2-3 15,2-4 2-15,-11-5-3 0,22 6 4 16,-22-6-12-16,27-2 12 0,-12-5-9 0,4-2 5 16,0 0 2-16,3-6 3 0,-4-2 47 0,1-3-43 15,-3-2 30-15,0 1-32 0,1-7 31 0,-10 5-41 16,1-1-2-16,-5-4 2 0,-2 1-2 0,-1 0 0 15,-1 0 0-15,-3-1-4 0,-3 3-3 0,0 5-12 16,-6-2 21-16,1 5-20 0,-3 5 21 0,-3 0-24 16,-1 7 21-16,-1 4-26 0,-1 2 15 0,-2 3-54 15,-1 4 7-15,2 2-55 0,-1 5-20 16,5-1-39-16,4-2-48 0,0 5 7 16,5-3-269-16,3 1 69 0</inkml:trace>
  <inkml:trace contextRef="#ctx0" brushRef="#br0" timeOffset="32875.44">18694 9399 377 0,'0'0'436'0,"27"2"-136"0,-27-2-57 15,19 1-69-15,-19-1-22 0,14 3-24 0,-14-3-14 16,0 0-16-16,18 5-10 0,-18-5 11 16,8 8-47-16,-8-8 9 0,5 15-29 0,-4-5-11 15,2-1 0-15,-3 4-6 0,1-1-2 16,-1 2-8-16,0 1-16 0,-1-3-46 0,-1 2-66 15,1-2-71-15,0 1-54 0,-2-3-275 0,-1-1-4 16</inkml:trace>
  <inkml:trace contextRef="#ctx0" brushRef="#br0" timeOffset="33019.44">18755 9222 73 0,'-1'-33'509'0,"-3"8"-122"0,3 0-133 16,0 4-6-16,-3 5-100 0,3 3 8 0,0-1-69 0,1 14 4 15,-2-17-48-15,2 17 32 0,0 0-54 0,0 0 22 16,0 0-63-16,0 0-33 0,-6 7-83 16,6-7-69-16,-3 17-299 0,5-7 33 0</inkml:trace>
  <inkml:trace contextRef="#ctx0" brushRef="#br0" timeOffset="33171.44">18898 9239 147 0,'0'0'387'0,"10"5"-102"0,-10-5-98 0,7 5-26 16,-7-5-55-16,4 11 5 0,-4-11-36 16,5 13-12-16,0-5-23 0,-2 4 6 0,-2-2-32 0,4 4-27 15,-4 3-47-15,1 0-66 0,-1 0-53 16,0 0-184-16,-1-1 228 0</inkml:trace>
  <inkml:trace contextRef="#ctx0" brushRef="#br0" timeOffset="33655.44">18842 9535 534 0,'0'0'368'0,"-7"-8"-104"0,7 8-51 15,0 0-52-15,-5-9-43 0,5 9-26 0,0 0-29 16,5-12-6-16,-5 12-14 0,14-17-29 0,-4 9-31 16,5-4-41-16,1 1-38 0,3 1-41 15,1-3-5-15,2-3-23 0,1 2 18 16,0-2 0-16,1-2 27 0,-4 0 43 0,-3 4 53 15,0-6 54-15,-2 3 32 0,-2 0 25 0,-3-1 30 16,1 2 9-16,-5 4 18 0,-1-2 26 0,-2 3-48 16,0 0 21-16,-3 11-38 0,2-17 19 0,-2 17-42 15,-2-12 15-15,2 12-49 0,-5-9 19 0,5 9-44 16,0 0 18-16,0 0-30 0,0 0 19 0,-12 9-27 16,12-9 27-16,-7 18-36 0,4-4 31 15,2 2-5-15,-5 4-11 0,3 2 5 0,2 0-9 16,-3 2 23-16,4 0 10 0,-2-1-40 15,0 0-2-15,2-4 1 0,2-1-10 0,-2 0-20 16,2-3 27-16,-2-1-1 0,4-4 5 0,-1 1-1 16,-3-11-2-16,8 13-1 0,-8-13-2 0,12 3-2 15,-12-3-11-15,19-1 15 0,-9-5-4 0,3-2 7 16,4-1 4-16,-3-2-2 0,4-2 1 0,-2 0 1 16,0 4-10-16,0-5 12 0,-2 3 5 0,-1 2-5 15,0 2-1-15,-1 0-2 0,-2 1 0 16,-10 6 0-16,15-4-11 0,-15 4 12 0,0 0-4 15,26 3 4-15,-26-3 0 0,16 9 1 0,-8 0 22 16,-2-2-41-16,3 3-37 0,0 0-58 0,0 0-68 16,-1-1-72-16,0-1-21 0,0 1-196 0,-8-9 99 15</inkml:trace>
  <inkml:trace contextRef="#ctx0" brushRef="#br0" timeOffset="33832.44">19788 9181 538 0,'6'-19'395'0,"1"5"-50"0,-3 5-99 0,2-2-33 16,-6 11-68-16,5-14-5 0,-5 14-60 0,0 0 15 16,0 0-45-16,0 0 15 0,0 0-44 0,5 14 25 15,-5-3-38-15,0 2 26 0,0 7-51 0,0-1 18 16,1 5-54-16,1-4-60 0,-1 5-35 0,2-4-49 16,-1-5-34-16,0 1-257 0,-1-5 59 15</inkml:trace>
  <inkml:trace contextRef="#ctx0" brushRef="#br0" timeOffset="34172.44">19660 9016 122 0,'-20'-26'419'0,"-2"3"-53"0,1 0-123 0,-1 4 14 0,-3 1-90 16,1 2 14-16,6 3-32 15,-1 2-13-15,1 2-14 0,5 2-21 16,2-1-12-16,11 8-27 0,-17-7-8 0,17 7-10 0,0 0-9 15,0 0-7-15,0 0-9 0,0 0-7 0,14 4 4 0,4 3-12 16,6 3 7-16,11-5-26 0,2 5 23 16,8-1-28-16,10 2 20 0,-3 0-43 0,-3 1 23 15,-5-4-60-15,2 2 37 0,-6 1-37 0,-3 0 46 16,-5 0-26-16,-4-1 43 0,-5-1-38 0,-5 2 61 16,-5 0-33-16,-4-1 54 0,-4 0-34 0,-3 2 48 15,-4-1-37-15,-3 4 42 0,-4 3-47 0,-3 1 39 16,-4 5-46-16,-4 1 41 0,0 0-43 0,-3 5 38 15,0-3-5-15,1 4-6 0,-1-2-16 16,2 0 14-16,1 5-9 0,1 0 0 0,4 0-19 16,2-1-25-16,3-4-59 0,5-1-17 0,0-7-44 15,6 0-32-15,3-4 13 0,1-5-50 16,4-1-190-16,1-4 178 0</inkml:trace>
  <inkml:trace contextRef="#ctx0" brushRef="#br0" timeOffset="34571.44">20304 9264 94 0,'7'-17'435'0,"-3"2"-92"16,-2 1-109-16,-2 3 6 0,0 11-81 0,-1-21-3 15,1 21-47-15,-8-14 22 0,8 14-49 0,-12-12 20 16,12 12-54-16,-17-2 26 0,17 2-51 0,-28 8 21 16,12 0-35-16,-3 4 28 0,4 3-37 0,-1 2 34 15,1 0-42-15,2 7 36 0,2-5-4 16,1 3-16-16,3-3 9 0,1 3-10 0,2-3 4 15,3-2-2-15,1-2 6 0,1-2-13 16,1-2-3-16,2-1-12 0,1-3 11 0,-5-7-7 16,16 10-3-16,-16-10-1 0,18 0 1 0,-18 0 15 15,27-8-15-15,-10-1-10 0,-1-3 15 0,2-1 1 16,1-5-1-16,1-4-38 0,-2 0 50 0,0-1-38 16,-1 0 46-16,-2-3-47 0,-2 8 56 0,-3 1-43 15,-1 0 54-15,-2 5-29 0,0 1 40 0,-2 3-41 16,-5 8 35-16,7-12-50 0,-7 12 43 15,0 0-47-15,0 0 45 0,0 0-39 0,0 0 34 16,-4 14-39-16,-2-1 38 0,0-1-7 16,0 4-1-16,-4 1-6 0,2 3-2 0,0-3-1 15,-1-1-37-15,4-3-44 0,-1 1-67 0,3-4-58 16,3-10-25-16,-2 12-36 0,2-12-200 0,0 0 112 16</inkml:trace>
  <inkml:trace contextRef="#ctx0" brushRef="#br0" timeOffset="35187.44">20571 9035 309 0,'9'-32'437'0,"-4"2"-79"16,2-1-94-16,-1 7-13 0,-1 0-43 0,-4 7-16 16,3 4-15-16,-2 0-31 0,0 2-42 0,-2 11-13 15,0-12-23-15,0 12-18 0,0 0-9 16,0 0-12-16,0 0-3 0,-4 15-14 0,3-1-6 16,-3 3-10-16,4 3 11 0,-4 4-28 0,2 2-1 15,-4 5-42-15,3-4 25 0,-1 1-59 0,2-1 15 16,-2-1-31-16,1 0 23 0,-1-3-6 0,2-3 21 15,-2-3-1-15,3-5 53 0,-2-1 2 0,3-11 59 16,-2 16-22-16,2-16 42 0,-2 11-37 16,2-11 48-16,0 0-48 0,0 0 46 0,-4 11-45 15,4-11 33-15,0 0-47 0,0 0 34 0,0 0-47 16,0 0 39-16,14-5-45 0,-14 5 33 0,17-7-41 16,-4 3 29-16,0-2-61 0,2 1 17 0,4 0-48 15,0-4-22-15,2 2-19 0,-1-1-5 16,3 0-5-16,0-1 8 0,-1 2 32 0,6-3 46 15,0-2-4-15,3 0 10 0,-4-2 10 0,-2 3 3 16,-3 0-3-16,-4-1 34 0,-2 2 17 16,-1 0 12-16,0-3 15 0,-5 2 2 0,-1 1 26 15,1-1 40-15,-5 2-29 0,-1 1 44 0,-4 8-56 16,8-12 36-16,-8 12-48 0,1-10 20 0,-1 10-50 16,0 0 45-16,0 0-43 0,-6-8 27 0,6 8-43 15,-12 5 30-15,5 2-43 0,-4 3 25 0,2 1-36 16,-3 2 38-16,0 4-37 0,2-2 31 0,-2 1-35 15,5-1 34-15,0 0-38 0,1-3 25 0,2 1-36 16,2-1 55-16,2-12-56 0,-3 15 36 16,3-15-42-16,5 11 36 0,-5-11-48 15,10 7 44-15,-10-7-48 0,0 0 51 0,20-4-42 16,-8-2 49-16,0-1-41 0,0-1 47 0,3-3-48 16,0 0 57-16,-2 0-44 0,-2 1 58 0,1 1-36 15,-3 1 53-15,-3 0-27 0,-6 8 27 0,14-9-17 16,-14 9-28-16,9-7 15 0,-9 7-21 0,0 0 22 15,0 0-27-15,0 0 22 0,17 1-24 0,-17-1 14 16,5 11-6-16,-5-11 1 0,4 12-18 0,-4-12 19 16,2 17-14-16,-2-17-67 0,4 12 19 15,-4-12-86-15,5 16-29 0,-5-16-53 16,13 11-22-16,-13-11-30 0,19 7-154 0,-5-4 168 16</inkml:trace>
  <inkml:trace contextRef="#ctx0" brushRef="#br0" timeOffset="35333.47">21415 9109 165 0,'0'0'413'15,"27"-3"-116"-15,-27 3-36 0,24-5-74 0,-24 5 3 16,24-2-87-16,-24 2 19 0,24-5-28 0,-24 5 27 16,18-2-58-16,-18 2 25 0,21-2-55 15,-21 2 39-15,17-3-63 0,-17 3 33 0,0 0-51 16,20-2 19-16,-20 2-72 0,0 0-25 0,0 0-80 16,0 0-55-16,0 0-282 0,0 0 31 0</inkml:trace>
  <inkml:trace contextRef="#ctx0" brushRef="#br0" timeOffset="38468.44">22290 4021 181 0,'-15'-21'291'0,"-3"-3"-98"0,-2 1-29 0,-1 3-40 15,-1-4-14-15,-2 3-19 0,-3 0-12 0,1 0-2 16,-2 4 5-16,-2-3-121 0,-2-1 121 0,0 3-94 15,-4-2 104-15,0 0-89 0,-7-2 93 0,-2-2-88 16,0-1 77-16,-3 1-91 0,-1 2 73 16,-2 1-82-16,0-1 74 0,-4 3-80 15,1 0 72-15,-2 0-73 0,-4 2 74 0,-1 1-72 16,-2-1 73-16,-1 4-72 0,-5-2 74 0,0 1-70 16,-1 2 60-16,-3-1-56 0,-1 4 53 0,0 1-58 15,0 1 56-15,2 2-58 0,-2-2 57 0,1 2-65 16,3 0 62-16,-3 4-71 0,2-2 66 0,-1 2-68 15,1 1 57-15,0 1-64 0,3 0 67 0,1 2-68 16,2 2 72-16,1 0-76 0,0 2 80 0,1-2-81 16,2 4 80-16,-1 1-84 0,1 1 75 0,-1 0-75 15,0 3 73-15,-2 1-77 0,2-2 91 16,-1 3-88-16,-2 1 102 0,4-2-107 16,-1 3 91-16,4 0-89 0,-1 3 82 0,1-3-76 15,-1 4 85-15,3-2-86 0,1 1 86 0,2-2-86 16,3 1 90-16,1-1-6 0,12-4-7 0,-2 1-7 15,2 1-5-15,1 0-9 0,1 2-6 0,-1-2 33 16,3 1-25-16,0 2 2 0,-1 2-1 0,3 0-4 16,0 0 6-16,-1 2-1 0,4 1-3 0,-2 2 2 15,4 1 0-15,-7 3-10 0,8-3 2 0,1 2 21 16,1-1-11-16,0 3 1 0,4-3-6 0,-2 4 2 16,2-3 1-16,3 4 1 0,-1-2-3 15,3 2 15-15,-1 0-14 0,2-1-11 0,1 1 38 16,-2 2-36-16,4 1 41 0,-1-1-34 0,2 0 33 15,2 3-32-15,-2 0 10 0,3-2-5 16,2 2 1-16,-1 1-1 0,1-2-3 0,4 2 14 16,0 1-11-16,0-5 6 0,4 4 1 0,1-1 4 15,5-4-8-15,-1 1 0 0,3 0 32 0,-1 0-39 16,5-4 30-16,0 2-37 0,2-2 34 0,3-2-9 16,1 1 4-16,2-1-3 0,9 4-2 0,-1-3-32 15,2 1 34-15,1-1-26 0,1-2 28 0,3 0-44 16,1 0 32-16,1 0-23 0,1-2-4 0,2 0 4 15,3 0 6-15,1-1 2 0,2 0 30 0,0-5-35 16,2 2 31-16,6-1-30 0,-1-4 29 16,6 1-33-16,1-1 32 0,2-2-35 0,3-2-2 15,3 1 10-15,-1-4-1 0,0-1 30 0,0 2-31 16,-2-2 29-16,0-1-32 0,1 1 30 16,-1-3-28-16,0 0 25 0,3 1-34 0,-1-3 35 15,2-1-30-15,3-1 28 0,-1 1-30 0,0-3 29 16,2-1-31-16,-3 0 30 0,4 0-25 0,-1 0 18 15,-2-1-20-15,3-3 30 0,0 2-32 0,-1 1 4 16,-3-4 1-16,1 0 4 0,-2 1 25 0,0-3-26 16,-3 2 23-16,-3-3-31 0,-1-1 33 0,1 1-23 15,-2-1 10-15,-1-1 10 0,-2 0 4 16,1 1 5-16,-2-2-8 0,-1 0-4 0,-1 0 1 16,-1-2 14-16,0 1-19 0,-2-1 0 15,-3-2 15-15,3 0-15 0,-1 0 14 0,-3-2-11 16,1 1 11-16,1 0-12 0,-1-3 6 0,2 0-3 15,-5-2 7-15,3 1-6 0,-2-1 15 0,-3 0 6 16,-1-1 9-16,-2 1 12 0,0-3-1 0,-3-1-8 16,-7 4 7-16,4-4-15 0,-6 3 3 0,7-6-9 15,-11 6 9-15,-1-3-4 0,1 2 13 0,-4-2 12 16,-1-1 2-16,-2 1-2 0,-3-4-12 16,-1 0-9-16,-1-1-9 0,-2-3-6 0,-3-2-5 0,-3 0-2 15,-3-4-8-15,3 3-10 0,-5-6 6 16,-2 0-10-16,0 0-9 0,-4 0-30 0,0-2 16 15,-1 2 0-15,-5-1 11 0,0 1 0 16,-4 1-7-16,-4-5-4 0,-4 1-9 0,-4 1-8 16,-4 2-8-16,-4 0-10 0,-5 1-9 0,-6 2-5 15,-5 1-7-15,-5 2-4 0,-6 1-8 0,-4 3 8 16,-3 2 12-16,-6 0-5 0,-5 4 23 0,-3 3-20 16,-7 1 5-16,-4 2 4 0,-3 6 2 0,-3 2-24 15,-4 5-62-15,-4 3-97 0,-4 4-83 0,-25 1-188 16,1 5 5-16</inkml:trace>
  <inkml:trace contextRef="#ctx0" brushRef="#br0" timeOffset="40404.44">10516 5199 203 0,'0'0'374'0,"0"0"-99"0,0 0-61 16,0 0-30-16,0 0-21 0,0 0-36 16,0 0-15-16,0 0-14 0,0 0-8 0,0 0-10 15,0 0-10-15,0 0-11 0,0 0-6 0,0 0-17 16,0 0-8-16,0 0 0 0,0 0-6 0,14-7-11 16,-14 7 4-16,13-8-5 0,-3 0 0 15,2-1-3-15,3-1-1 0,-1-2 1 0,0 1-7 16,3-4 3-16,-3 0-6 0,1 3 3 0,-1-5 5 15,-2 2-3-15,-1-1 4 0,-1-1-9 0,-3 3 3 16,-1 1 2-16,-3 1 1 0,-1 0-3 0,-2 12-3 16,2-17 3-16,-2 17-2 0,-3-14-2 0,3 14 4 15,-8-7 0-15,8 7 0 0,0 0-1 16,-24 7 1-16,12 2 1 0,-3 4-2 0,1 4 2 16,-5 6-1-16,3 2-3 0,1 3-1 0,1 0 3 15,3 4-6-15,3 1 6 0,4 0 1 0,4-3 30 16,3 4-32-16,1 0 27 0,3 0-35 0,5-1 37 15,1 1-40-15,2-2 36 0,0 0-42 0,3-4 32 16,0 3-26-16,1-6-2 0,0 1 7 0,1 0 4 16,0-3-2-16,-3-2 5 0,-2-1-3 0,-4-3 1 15,2-5 2-15,-5 2 0 0,0-4-2 16,-6-1 1-16,-2-9 8 0,3 17-5 0,-6-4 9 16,-2-5 4-16,-4 1 6 0,-2 0 1 15,-5 0 3-15,-4-1 2 0,-1-1-1 0,-2-2 0 16,-2-2-3-16,-1 1-3 0,-2-3-2 0,3-1-7 15,-1-2-5-15,0-1 1 0,2-1 0 0,2-1-5 16,1-1-9-16,4-3-22 0,2-1-27 0,5-2-27 16,2 1-32-16,4 0-34 0,3-3-31 0,2-2-99 15,3-3-202-15,5-3 73 0</inkml:trace>
  <inkml:trace contextRef="#ctx0" brushRef="#br0" timeOffset="42171.45">10980 5085 358 0,'10'-17'383'0,"-2"7"-93"16,-3-3-61-16,1 2-34 0,-1 4-48 16,-5 7-26-16,8-14-24 0,-8 14-23 0,4-9-12 15,-4 9-10-15,0 0-17 0,0 0-5 0,0 0-12 16,14 6-5-16,-13 4 5 0,0 4-8 0,2 10 5 16,0 0-8-16,-1 5-3 0,1 7 34 0,-2 1-44 15,0 4 40-15,-1 4-40 0,0 0 33 0,-1-1-40 16,0 1 27-16,-1 1-32 0,1-1 42 0,-1-3-40 15,-1-1-12-15,2-1-16 0,-2-5-17 0,3-5-3 16,0-4-16-16,0-7-8 0,0 2-4 0,0-9-1 16,0 2-79-16,0-14 104 0,0 16-102 0,0-16 101 15,0 0-75-15,0 0 98 0,0 0-74 16,0 0 107-16,0 0-74 0,0-14 109 16,-2 4-94-16,-1-7 128 0,-1-6 1 0,2 0-2 15,-2 0 6-15,3-2 4 0,-2-2-16 0,2 2 8 16,1-1-12-16,0 2-4 0,1 1 0 0,0 5-5 15,2-1-6-15,0 2-4 0,0 2-8 0,2 2-4 16,0-1-8-16,1 3-1 0,0 3 5 0,1-1-3 16,0 1 0-16,1 1-14 0,-1 1 12 15,-7 6 3-15,17-8-3 0,-17 8 0 0,0 0-2 0,22 1 0 16,-22-1 3-16,15 9-6 0,-6-2 12 0,0 2 3 16,0 4 14-16,-3-1-11 0,1 4-3 0,-1 1 4 15,0 3 4-15,0-1-1 0,-3 2-2 16,0 0 0-16,1 1-2 0,-3-3 0 0,2-3-12 15,-2 2 6-15,2 0-2 0,-1-2-3 0,2-1 0 16,-2-3-6-16,2 1 4 0,0-4 3 0,-4-9 1 16,9 14 1-16,-9-14 7 0,13 5 14 15,-13-5-12-15,15-3-7 0,-1-5 8 0,-1-1-2 16,1-4 4-16,1-2 9 0,3-5 31 0,-5 2-37 16,0-3 43-16,-3 0-45 0,-1 0 34 0,-1 0-42 15,-4-1 38-15,-1 5-58 0,-2-2 32 0,-2 3-30 16,1 0 30-16,-6-1-41 0,2 3 42 15,-1 2-43-15,0 4 33 0,0-2-46 0,0 3-6 0,5 7-16 16,-12-13-17-16,12 13-17 0,-9-4-15 16,9 4-3-16,0 0-3 0,0 0-8 0,0 0-3 15,0 0-18-15,0 0 4 0,0 0 2 0,0 0 7 16,23 3 19-16,-23-3-15 0,23 0 59 0,-23 0-29 16,36 0 96-16,-19-3 16 0,-1 3 8 0,2-1 28 15,-1-2 11-15,-17 3-1 0,26-5 6 0,-26 5 15 16,22-5 7-16,-22 5 4 0,19-7 7 15,-19 7-4-15,13-5-13 0,-13 5 11 0,10-7-35 16,-10 7-9-16,7-8-4 0,-7 8 2 0,0 0-9 16,4-8-11-16,-4 8-3 0,0 0-8 0,0 0-5 15,0 0-6-15,0 0-5 0,0 0-14 16,0 0 36-16,-22 6-31 0,14 0 32 0,1 5-44 16,-1 1 40-16,-2 5-39 0,1 0 37 0,1 4-40 15,-1-2 37-15,3 3-38 0,1-2 37 0,1 2-37 16,0-1 1-16,1-4-4 0,2 0 15 0,2-2-10 15,1 0 1-15,2-4 10 0,-2-2-2 0,5 0 2 16,-1-2-2-16,-6-7 6 0,18 5 26 0,-18-5-42 16,24-8 32-16,-10-1-48 0,5-4 30 0,-3-3-24 15,3-4 34-15,-1-6 4 0,-3 1-26 0,0-7 25 16,-3-1-38-16,-2-1 44 0,-1-5-32 0,-4-2-1 16,0-2 2-16,-5-1 1 15,0-3 1-15,0 2 10 0,-1 2-6 0,-3 3 31 16,3 2 49-16,-2 4-30 0,1 8 24 0,-1 2-25 15,-1 4 14-15,3 5-49 0,-1 1 21 0,0 2-31 16,1 3 21-16,1 9-31 0,-3-14 20 0,3 14-20 16,0 0 22-16,0 0-22 0,0 0 27 0,-5 21-28 15,3-3 29-15,-1 7-32 0,2 4 5 0,-2 5 2 16,2 5 25-16,-3 1-31 0,2 2 23 0,-1 2-22 16,2-2 27-16,-2 3-8 0,2-2 2 0,0-1-6 15,-1-1-48-15,1-5 18 0,2-4-55 0,1-6 10 16,-1 0-35-16,3-2-1 0,0-6 6 0,3-4-14 15,1-4 23-15,0-3 5 0,-8-7-5 0,19 7 26 16,-19-7 13-16,23-4 2 0,-8-1 28 16,-3-1 20-16,-1-2 28 0,-2 2 28 15,0 1 9-15,1-2 36 0,-10 7-29 0,11-12 40 16,-11 12-7-16,7-10-6 0,-7 10-16 0,8-7-11 16,-8 7-16-16,0 0-11 0,6-9-10 0,-6 9-7 15,0 0-5-15,0 0-4 0,0 0-3 0,0 0-38 16,10 12 41-16,-10-12-40 0,4 12 45 0,-4-12-39 15,7 18 37-15,-2-7-39 0,0-1 39 0,0-1-32 16,0 1 33-16,2-2-38 0,0 0 39 0,-1-1-39 16,2 1 26-16,-8-8-27 0,17 7 44 0,-17-7-47 15,16 1 45-15,-16-1-40 0,22-4 37 16,-9 0-42-16,0-4 37 0,-2 0-40 0,3-5 32 16,2 1-36-16,-6-5 33 0,0 0-9 0,-4 1-30 15,-2-1 46-15,0 0-42 0,-1-1 50 0,-2 2-42 16,-1-1 36-16,-1 2-32 0,-2 1 6 0,3 4 0 15,-5 3 3-15,5 7 2 0,-8-12-7 16,8 12 34-16,0 0-26 0,-19 1 36 0,10 7-40 16,-2 2 34-16,1 4-35 0,-1 2 37 0,-1 2-37 15,3-1 37-15,1 3-38 0,0 1 36 0,3-1-42 16,0-3 42-16,4 0-48 0,1-3 14 16,0-2-1-16,1 1 2 0,4-5 5 0,0 0 0 15,0 0-1-15,-5-8 3 0,16 5-21 0,-16-5-9 16,23-3-9-16,-10-4-8 0,4-3-8 0,1 0 22 15,0-6-2-15,1-1 23 0,1-4-3 0,-3 1 19 16,1-2-2-16,-1 2 18 0,-3 3-11 0,-3 0 8 16,1 1 0-16,1 3 18 0,-6 1 1 0,0 5-20 15,-2 0-4-15,-5 7 10 0,10-7-7 0,-10 7 3 16,0 0 29-16,14 4-38 0,-14-4 32 0,9 15-37 16,-5-5 38-16,0 2-38 0,0 2 34 15,-2 2-60-15,2-1 47 0,-1 2-26 0,-1-3 34 16,1 1-48-16,-2-1 14 0,4-3-4 0,-4 3 6 15,2-5-1-15,-3-9 1 0,6 16 5 0,-6-16-4 16,7 10 1-16,-7-10-10 0,0 0 31 16,16 2-29-16,-16-2 34 0,18-8-45 0,-6-1 40 15,0-3-37-15,4-2 35 0,-2-2-30 0,0-1 35 16,-1 0-37-16,0 1 38 0,-1-1-36 0,0 5 12 16,-3-2-10-16,-1 4 47 0,0 2-42 0,-3 1 34 15,-5 7-40-15,12-9 38 0,-12 9-40 0,0 0 38 16,0 0-39-16,18 6 41 0,-18-6-7 0,10 13-1 15,-5-1-3-15,0-1-43 0,-1 4 45 0,-1 0-52 16,-1 2 56-16,1 0-39 0,-2 0 37 0,2-1-42 16,-1 1 36-16,-2-5-75 0,0 1-35 15,0-1-50-15,0-12-65 0,0 14-60 16,0-14-176-16,0 0 136 0</inkml:trace>
  <inkml:trace contextRef="#ctx0" brushRef="#br0" timeOffset="42375.45">12641 5075 242 0,'1'-23'505'0,"-1"5"-126"0,0 2-90 16,-1 2-49-16,1 5-83 0,0 9-2 0,0-18-60 15,0 18 9-15,0 0-50 0,0 0 18 0,0 0-42 16,0 0 22-16,5 11-39 0,-1 4 28 0,0 7-39 16,1 2 23-16,0 5-29 0,2 4 23 15,0 1-34-15,-2 0 33 0,2 0-45 0,-3 2 18 16,-2-2-35-16,2-7-41 0,-4 0-50 15,1 2-30-15,-1-7-16 0,0-1-44 0,-1-6-18 16,1 2-160-16,-1-8 193 0</inkml:trace>
  <inkml:trace contextRef="#ctx0" brushRef="#br0" timeOffset="42500.45">12692 5458 277 0,'0'0'374'0,"-4"-13"-90"16,4 13-79-16,-1-12-10 0,1 12-54 0,-1-13-8 15,1 13-55-15,0-11 17 0,0 11-50 0,4-16 8 16,-4 16-41-16,10-15 27 0,0 7-60 0,0-1-58 15,6-1-93-15,-2-1-316 0,3-2 63 0</inkml:trace>
  <inkml:trace contextRef="#ctx0" brushRef="#br0" timeOffset="43172.45">13391 5127 122 0,'13'-15'309'16,"-4"-2"-109"-16,1 0-41 0,-3-1-41 0,0-1-8 16,0-2-4-16,-5 1-5 0,1 5 7 0,-3 1-3 15,-3 0-20-15,1 2-11 0,-4-1-12 0,1 5-10 16,-5 0-23-16,0 2 10 0,-3 2-10 0,13 4-1 16,-33 2-4-16,14 1-5 0,-3 4-2 0,-1 5-1 15,0 3-3-15,1 2-6 0,-1 5 0 16,4-2-1-16,2 5-25 0,2-1 15 0,4 2 10 15,4-1 0-15,2-2-3 0,0 3 1 0,5-3-3 16,5 2 1-16,0-1 24 0,4 0-30 16,3 1 26-16,3-3-32 0,2 0 28 0,1 1-51 15,3-4 43-15,-3-1-19 0,3-1 33 0,-5-1-34 16,2-3 28-16,-3 1-31 0,0-3 32 0,-3-2-31 16,-3 0 30-16,0-1-30 0,-2-1 32 0,-7-7-31 15,8 12 28-15,-8-12-37 0,2 9 40 0,-2-9-30 16,-9 13 33-16,1-5-33 0,-6-3 27 0,-2 3-27 15,-5 0 32-15,2-1-33 0,-4 0 1 0,0-3 3 16,0 0 1-16,1 0 1 0,2-1-11 0,20-3 4 16,-31 0-27-16,31 0-36 0,-24-5-48 0,24 5-45 15,-17-10-16-15,17 10-58 0,-4-16-92 16,4 16 258-16</inkml:trace>
  <inkml:trace contextRef="#ctx0" brushRef="#br0" timeOffset="43500.45">13278 5404 377 0,'0'0'279'15,"19"-7"-82"-15,-19 7-54 0,21-7-26 0,-10 3-23 16,-11 4-17-16,25-8-8 0,-9 5-15 0,0-1 4 16,2 1-26-16,-1 1-3 0,0-1-10 15,1 1-3-15,1 0-5 0,2 1-7 0,-2-3 6 0,0 3-1 16,-1-1-2-16,1 0 0 0,-1-1-7 0,0-1-1 16,0 2 15-16,-4-4-13 0,0 4 0 0,-2-4 3 15,-1 2-1-15,-11 4-1 0,14-12-6 16,-14 12 7-16,9-13 4 0,-9 13 4 0,4-14 0 15,-4 14-1-15,-4-20 11 0,2 11 2 0,-5-2 16 16,2 3-13-16,-1-2 2 0,-3 3-13 16,0 2-23-16,9 5 27 0,-18-10-8 0,18 10 3 15,-17-4-1-15,17 4-4 0,-19 5-7 0,6 2 6 16,2 3 1-16,-2 4 25 0,0 1-32 0,2 2 33 16,1 4-41-16,2-1 17 0,-1 1-31 0,4 1 42 15,0 2-24-15,3-4 22 0,2 0-36 0,3 1 32 16,3-3-26-16,4 2 21 0,2-4-35 0,1-3-3 15,5 1-50-15,1-6-3 0,0-1-70 0,2-6-18 16,-1 1-271-16,3-4 153 0</inkml:trace>
  <inkml:trace contextRef="#ctx0" brushRef="#br0" timeOffset="43967.45">13913 5359 276 0,'2'-10'403'0,"-2"10"-121"0,4-17-58 15,-4 17-27-15,1-14-46 0,-1 14-45 16,3-10-28-16,-3 10-5 0,0 0-16 0,0 0-8 15,0 0-12-15,0 0-10 0,0 0-4 0,0 0 29 16,0 0-45-16,13 12 31 0,-8-3-34 0,1 2 25 16,-1-2-50-16,3 5 34 0,-2-2-24 0,1-1 34 15,0 2-36-15,-3-3 31 0,1-2-36 16,-1 2 38-16,1-2-35 0,-5-8 33 0,4 15-32 16,-4-15 36-16,1 10-35 0,-1-10 25 0,0 0-32 15,-1 10 48-15,1-10-42 0,0 0 38 0,0 0-34 16,0 0 35-16,0 0-30 0,-13-5 31 0,13 5-38 15,-5-12 42-15,5 12-46 0,-1-17 36 0,-1 7-50 16,4 0 35-16,-1-2-32 0,3-4-4 0,0 2-6 16,2-2-1-16,3-1-28 0,1 1-5 0,-1 1-2 15,-1 4-2-15,2 0 6 0,-1-1 12 16,0 2 6-16,0 3 16 0,-3-2-89 0,1 1 126 16,-1 2 0-16,-6 6 3 0,9-11 15 0,-9 11 5 15,9-9 5-15,-9 9 0 0,0 0-5 16,8-8-8-16,-8 8-23 0,0 0 24 0,0 0 14 15,0 0 2-15,0 0 1 0,0 0-4 0,20 3-6 16,-20-3 3-16,5 9-2 0,-5-9-5 0,9 13 0 16,-5-4-4-16,1 1-4 0,0 0 13 0,2 2-30 15,-2-1 35-15,1 3-37 0,1-3 33 0,0 3-33 16,0-4 23-16,-1 5-27 0,0-5 23 0,3 1-37 16,-2-3-2-16,-1 0-40 0,2-2-31 0,1 1-26 15,-9-7-50-15,14 5-5 0,-14-5-198 0,0 0 215 16</inkml:trace>
  <inkml:trace contextRef="#ctx0" brushRef="#br0" timeOffset="44159.45">14381 5150 485 0,'-1'-9'344'16,"1"9"-96"-16,-4-16-42 0,4 16-20 0,-7-16-56 16,7 16-17-16,-8-5-18 0,8 5-16 0,0 0-13 15,-17 5-13-15,17-5-10 0,-17 15-8 0,9-4-7 16,-4 4 28-16,2 2-53 0,1 0 39 0,0 0-46 15,3 3 38-15,-1 1-41 0,1-4 34 0,2 1-43 16,2-3 26-16,-2 1-62 0,4-4-12 0,0 0-48 16,0-2-41-16,0-10-30 0,9 16-36 0,-9-16-219 15,10 5 149-15</inkml:trace>
  <inkml:trace contextRef="#ctx0" brushRef="#br0" timeOffset="44332.45">14438 5225 62 0,'6'-9'497'0,"-1"-3"-149"0,-1 4-82 15,-4 8-42-15,8-12-56 0,-8 12-43 0,7-9-29 16,-7 9-13-16,0 0-21 0,0 0 21 0,0 0-45 16,0 0-8-16,0 0-6 0,7 9 37 0,-7-9-54 15,-2 17 31-15,1-5-43 0,1 3 36 0,-1-1-49 16,0 3 26-16,-1-2-40 0,2 2 1 0,-1-5-60 16,0 2-33-16,1-5-39 0,0-9-25 0,-3 16-61 15,3-16-151-15,5 10 196 0</inkml:trace>
  <inkml:trace contextRef="#ctx0" brushRef="#br0" timeOffset="44471.45">14559 5124 146 0,'3'-29'411'0,"-1"9"-133"0,1-1-69 0,-2 5-37 0,-1 4-32 16,0 1-31-16,-1 0-29 0,1 11-17 0,-5-12-15 16,5 12-19-16,0 0-2 0,-13-4 0 0,13 4-11 15,-12 8-5-15,7 0-52 0,-1 5-45 0,-3-1-114 16,4 1 30-16,-2 1-202 0,4 0 221 0</inkml:trace>
  <inkml:trace contextRef="#ctx0" brushRef="#br0" timeOffset="44875.45">14724 5167 160 0,'0'0'466'0,"0"0"-163"0,0 0-78 0,13-5-46 15,-13 5-39-15,0 0-36 0,0 0-22 0,0 0-13 16,10 8-15-16,-10-8-23 0,4 12 7 0,-4-12-11 16,4 12-5-16,-4-12-2 0,5 15-9 0,-5-15-1 15,6 13 1-15,-6-13 0 0,8 13-6 16,-8-13 3-16,6 10-1 0,-6-10-2 0,9 9-13 16,-9-9 16-16,0 0-7 0,14 5 12 0,-14-5-9 15,0 0-2-15,18-5 0 0,-18 5 2 0,14-9-3 16,-8 2-1-16,2-2 2 0,-4 1-1 0,1-2-1 15,0-2-12-15,-1 1 13 0,-1 0-3 0,-1 1 1 16,-2 10 4-16,0-18-1 0,0 18 4 0,-2-16 0 16,2 16-2-16,-7-9 3 0,7 9 1 15,-11-5 2-15,11 5-7 0,-17 6 15 0,3 2-5 16,0 1 1-16,-1 3 2 0,1 2-3 16,0 2 0-16,1 1 32 0,1 0-18 0,2 2 10 0,1 1-48 15,3-3 35-15,2 0-45 0,0-1 36 16,2-1-30-16,2-3 37 0,2 3-3 0,3-3-4 15,3 2-14-15,0-4-22 0,2 0-72 0,4-1-55 16,-1-4-68-16,3-2-313 0,1 0-16 0</inkml:trace>
  <inkml:trace contextRef="#ctx0" brushRef="#br0" timeOffset="45079.45">15266 5157 503 0,'6'-12'484'0,"-6"12"-156"0,4-9-58 0,-4 9-87 16,0 0-10-16,3-10-63 0,-3 10 5 16,0 0-51-16,0 0 12 0,0 0-45 0,0-10 21 15,0 10-43-15,0 0 19 0,0 0-20 0,0 0 11 16,0 0-56-16,0 0 25 0,0 0-56 0,-6 9 1 16,6-9-45-16,0 0-27 0,-5 9-46 0,5-9-35 15,0 0-256-15,-7 8 85 0</inkml:trace>
  <inkml:trace contextRef="#ctx0" brushRef="#br0" timeOffset="45625.45">14926 5134 211 0,'0'0'367'0,"-8"-9"-99"15,8 9-65-15,0 0-31 0,-9-5-25 0,9 5-20 16,0 0-18-16,-18 4-13 0,18-4-10 16,-16 10-10-16,4-2-3 0,0 4-8 0,-1 4 16 15,-1 0-37-15,1 1 31 0,-2 5-49 0,3-2 30 16,0 2-29-16,2-1 22 0,3-2-11 0,0 0-6 16,2 0 2-16,1-4-14 0,4 0-4 15,0-3 6-15,3 1-21 0,1 0 8 0,2-2-7 16,3 1 6-16,6-5-6 0,2 0-13 0,3-1-47 15,1-5-71-15,6-1-46 0,-3-4-31 0,9-4-74 16,0-1-213-16,-1-3 49 0</inkml:trace>
  <inkml:trace contextRef="#ctx0" brushRef="#br0" timeOffset="45987.45">15219 5218 277 0,'2'-15'455'0,"-2"15"-113"0,0 0-101 15,-2-12-22-15,2 12-91 0,0 0 12 0,-7-7-59 16,7 7 25-16,0 0-53 0,0 0 16 0,0 0-38 15,-14 6 25-15,14-6-48 0,-6 9 46 0,6-9-54 16,-3 11 34-16,3-11-40 0,0 11 32 0,0-11-35 16,1 12 36-16,-1-12-25 0,7 14 10 15,-7-14-24-15,7 10 30 0,-7-10-33 0,11 8 47 16,-11-8-41-16,0 0 36 0,17 2-37 0,-17-2 36 16,15-2-41-16,-15 2 40 0,16-8-41 0,-7 1 38 15,1-1-39-15,1-2 30 0,-4-1-30 16,1-1 35-16,-3-1-32 0,1 1 36 0,-2-5-38 15,-1 3 37-15,-3-1-6 0,0 2 0 0,-2 0-36 16,0 2 41-16,-2 2-37 0,-3 0 17 0,7 9-11 16,-16-5 37-16,16 5-40 0,-24 1 37 0,5 7-31 15,1 0 34-15,-1 4-37 0,2 1 32 0,-1 1-33 16,0 2 30-16,4 1 12 0,0 0-19 0,3 3-36 16,0 1 38-16,2-1-39 0,2 1 32 0,0 1 4 15,4-2-13-15,-1 1-26 0,1-4-57 0,-1 4-72 16,2-3-84-16,-3-2-77 0,1 4-174 15,-3 0 51-15</inkml:trace>
  <inkml:trace contextRef="#ctx0" brushRef="#br0" timeOffset="46765.45">12502 6067 361 0,'0'-14'364'15,"0"14"-93"-15,0 0-51 0,0-12-29 0,0 12-43 16,0 0-12-16,-3-12-15 0,3 12 23 0,0 0-50 15,0 0 21-15,0-9-51 0,0 9 16 16,0 0-43-16,0 0 11 0,0 0-32 0,0 0 20 16,0 0-38-16,0 0 34 0,0 0-32 0,0 0 26 15,0 0-30-15,0 0 26 0,3 13-27 0,-2-1 27 16,-1 8 1-16,0 5-6 0,0 3 6 0,-1 13 9 16,-2 0 11-16,1 8 7 0,-2 11 11 0,-2 6 101 15,0 2-8-15,1 1 31 0,0-2-46 0,2-3-27 16,1 1-23-16,1-14-18 0,1-2-3 15,2 1-23-15,-2-1 1 0,3-6-20 0,1 3-4 16,-2-2-4-16,2-3-5 0,0-2-1 0,0 0-4 16,1-5 2-16,-1 0-2 0,-2-8-2 15,1-2-1-15,-2 1-2 0,2-9 1 0,-1 1-3 16,-2-3 1-16,3-2 0 0,-3-1-2 0,0-11-1 16,1 20-1-16,-1-20-2 0,0 15-3 0,0-15-1 15,0 15-3-15,0-15-4 0,0 11-11 0,0-11-24 16,0 0-31-16,0 11-33 0,0-11-30 0,0 0-16 15,0 0 7-15,-4 8-1 0,4-8-14 0,0 0-21 16,0 0-35-16,-9-7-10 0,9 7-53 0,-9-12 5 16,9 12-211-16,-6-18 49 0</inkml:trace>
  <inkml:trace contextRef="#ctx0" brushRef="#br0" timeOffset="47141.45">12341 7264 386 0,'0'0'374'16,"-8"-7"-126"-16,8 7 3 0,0 0-59 0,0 0-8 15,0 0-27-15,0 0-20 0,0 0-22 0,-8-7-22 16,8 7-19-16,0 0-15 0,0 0-14 0,0 0-7 16,0 0-7-16,0 0-7 0,3 14-14 0,-3-14 9 15,8 18-10-15,-2-8-2 0,-1 1 5 0,4 6-4 16,0-2-1-16,2 1 0 0,1 0-12 0,1-2 6 15,0 0-15-15,0-1-21 0,2 1-77 0,0-4-21 16,-1 0-54-16,2-5-68 0,-3-3-255 0,-13-2 19 16</inkml:trace>
  <inkml:trace contextRef="#ctx0" brushRef="#br0" timeOffset="47283.45">12770 7323 581 0,'0'0'401'0,"0"0"-87"0,-16-3-80 15,16 3-56-15,-18 5-34 0,2-1-28 0,2 3-22 16,-5 2-20-16,0 3-15 0,2 0-13 0,-6 4-16 16,2-1-35-16,-1 3-87 0,-1 3-78 0,1-3-98 15,-2 0-239-15,2 2 24 0</inkml:trace>
  <inkml:trace contextRef="#ctx0" brushRef="#br0" timeOffset="49595.45">4276 5358 12 0,'2'-12'71'0,"-2"12"136"0,1-19-155 0,-1 5 142 16,1 1-157-16,-1 1 147 0,2-5-131 15,-2 3 100-15,-2-3-7 0,2-1 2 0,-1 0-7 16,1 5-14-16,-1-1-18 0,-2 0-8 0,2 1-6 16,-2 4-11-16,2-3-12 0,-3 3-14 0,4 9-10 15,-7-13-10-15,7 13-11 0,-11-7-1 0,11 7-12 16,-16 4-3-16,3 3 5 0,-5 8-4 15,0 5-2-15,-2 4 32 0,-2 5-43 0,4 0 35 0,-1 6-43 16,-4 9 41-16,5 1-42 0,-1 3 26 16,6-7-30-16,-1 10 14 0,5-8-15 0,3 0 6 15,-1 1 1-15,5 0 4 0,2-6-3 0,2 0 2 16,6-3-1-16,1-2 1 0,5-3-8 0,0-4-16 16,8-6-26-16,1-2-11 0,1-4-30 0,7-3-29 15,-2-6-134-15,2-5 111 0,7-5-83 0,2 0 80 16,-2-8-167-16,4-2 278 0</inkml:trace>
  <inkml:trace contextRef="#ctx0" brushRef="#br0" timeOffset="49921.45">4652 5663 114 0,'0'-11'374'0,"0"11"-107"15,-2-18-77-15,2 18-19 0,-11-14-22 16,11 14-24-16,-15-9-20 0,15 9-23 0,-18-3-7 16,18 3-9-16,-28 7-7 0,13-2-9 0,-2 4-9 15,-1 4-8-15,4 1-13 0,-1 2-7 0,2 2 9 16,-1 1-10-16,5 1-18 0,0 1 20 0,4-1-4 15,-1 1 0-15,3-3-4 0,2-2 0 0,1-1-2 16,1-3 0-16,2 2-1 0,-1-3-12 0,3 0 18 16,0 0-10-16,2-4 1 0,-7-7-3 0,13 11 6 15,-13-11 0-15,16 1 1 0,-16-1-1 16,22-6-1-16,-9-2 1 0,1-1-1 16,-3-3-10-16,1-4 2 0,-4 1 13 0,0-2-5 0,-3-1 0 15,-2 0-1-15,-2 1 1 0,-2 0 0 16,-2-2 5-16,-1 2-8 0,-1 1-1 0,0 3-2 15,-5-1-1-15,1 3-26 0,1 2 6 0,0 2-10 16,8 7-17-16,-16-8-15 0,16 8-17 0,0 0 0 16,-18-2-21-16,18 2-92 0,0 0 82 0,-10 7-68 15,10-7 78-15,0 0-43 0,0 0 16 0,0 0-63 16,23 2 36-16</inkml:trace>
  <inkml:trace contextRef="#ctx0" brushRef="#br0" timeOffset="50235.45">4643 5607 277 0,'20'-11'215'0,"0"1"-45"0,-2 0-5 0,-3 1-18 16,-1 1-22-16,-2 1-8 0,-2 2-37 0,-10 5-3 15,15-10-21-15,-15 10 2 0,12-5-26 0,-12 5 10 16,0 0-8-16,0 0 27 16,20 4-31-16,-20-4 34 0,13 13-36 0,-9-3 24 15,1 2-38-15,0 2-6 0,-1 1 3 0,0 2-2 16,-2 0-2-16,2 0-2 0,1-1-3 0,-2 0 3 16,-1 1-30-16,2-1 21 0,-1-5 13 0,-1 3-6 15,1-5 1-15,-3-9 2 0,4 17-4 0,-4-17 4 16,7 10-2-16,-7-10-1 0,0 0 1 0,0 0-2 15,22-1-1-15,-12-5-8 0,0-3-2 0,2-2 13 16,1 2-8-16,-2-8 8 0,3 4 7 16,-2 1 31-16,-2-4-27 0,3 7 35 0,-4-2-39 0,0 1 35 15,-2 3-46-15,1 1 29 0,-8 6-45 16,11-8 38-16,-11 8-28 0,0 0 35 0,17 2-37 16,-17-2-1-16,13 7 1 0,-8 1 2 0,0 1 2 15,1 0 0-15,-1 2-4 0,-1 1-42 16,0-1-10-16,0 0-48 0,0-1-39 0,1-1-107 15,-5-9-182-15,8 11 157 0</inkml:trace>
  <inkml:trace contextRef="#ctx0" brushRef="#br0" timeOffset="51327.45">5278 5375 527 0,'0'-17'364'0,"-1"1"-74"0,1 6-43 15,-1-2-69-15,1 12-40 0,0-16-30 16,0 16-22-16,0 0-19 0,0 0-12 0,0 0 23 15,0 0-50-15,6 13 21 0,1-1-38 0,-2 10 29 16,2 2-5-16,2 5-38 0,0 3 35 0,0 2-42 16,0 4 37-16,0-3-41 0,-1 1 3 0,0 2 3 15,-1-4-1-15,-1-2-2 0,1 1-1 16,-3-8 4-16,1-3 0 0,-3-1 8 0,1-4-4 16,-2-2 4-16,2-6 0 0,-3-9 4 0,2 18-2 15,-2-18 0-15,0 0-4 0,0 0-4 0,0 0 3 16,0 0 1-16,0 0-2 0,9-15-2 15,-5 3 5-15,2-9 1 0,-1 1 1 0,2-2 4 16,-2 3 30-16,3-3-44 0,-1 2 47 0,1 0-51 16,-2 1 39-16,1 2-45 0,2 5 43 0,-4-2-40 15,1 3 35-15,1 3-36 0,-1 0 39 0,-6 8-38 16,14-9 36-16,-14 9-34 0,0 0 36 0,23 2-39 16,-14 5 37-16,0 1-37 0,1 4 37 0,0 3-26 15,-1 3-18-15,0 2 5 0,0-1 9 0,0 3 3 16,-2-2 2-16,0 1 0 0,-2-1 3 0,2-2-2 15,-2-2 0-15,-1-2 2 0,0-3 1 16,-2 0-4-16,2-1 3 0,2-1-4 0,-6-9 8 16,3 12 0-16,-3-12-2 0,0 0 0 0,4 10 1 15,-4-10 2-15,0 0-5 0,6-8 0 16,-6 8 0-16,4-16-4 0,0 4-2 0,1-3 7 16,-1 0 33-16,2-4-48 0,0 2 42 0,2 0-43 15,0 1 37-15,-1-1-40 0,1 4 42 0,-1 1-43 16,3-2 42-16,-4 3-20 0,3 3 3 0,1 0-31 15,-2 1 47-15,0 1-50 0,-1 0 47 0,-7 6-45 16,17-6 31-16,-17 6-37 0,17-1 37 0,-17 1-31 16,19-1 26-16,-19 1-28 0,19 1-3 0,-19-1 1 15,18 0 3-15,-18 0 15 0,18 0-3 0,-18 0-1 16,18-5-3-16,-18 5-3 0,21-3 5 0,-9-3 1 16,-12 6-4-16,19-11-3 0,-10 4 8 15,0 2 19-15,-2-4-32 0,1 1 38 16,-1-1-26-16,-1 1 33 0,-2-1-19 0,-4 9 38 15,6-13-27-15,-6 13 36 0,3-12-26 0,-3 12 33 16,0 0-44-16,-3-10 40 0,3 10-40 0,0 0 29 16,0 0-30-16,-13 3 41 0,13-3-48 0,-14 12 44 15,7 0-45-15,0 1 37 0,-2-1-44 0,3 3 5 16,1-1 0-16,1 2 2 0,0-1 0 0,0 1 2 16,4-2-9-16,0 0 10 0,1-2-6 0,2 2 2 15,2-4 6-15,0-1-2 0,3 0 0 0,2-3-7 16,0-1 9-16,-10-5 1 0,26 3-8 15,-26-3 0-15,32-6-13 0,-13 0 1 0,-1-1 9 0,1-4-7 16,-1 0 9-16,1 0-3 0,-2-1 2 16,-2 1 38-16,-2-2-34 0,-2 4 23 0,0 1-32 15,-4 1 44-15,-7 7-40 0,13-11 20 16,-13 11-16-16,9-8 25 0,-9 8-38 0,0 0 45 16,0 0-41-16,10 5 0 0,-10-5 6 0,4 12 0 15,-4-12-21-15,5 22 28 0,-2-11 0 0,1 4-14 16,-1 0 8-16,3 1 12 0,0-4-8 0,2 1 1 15,-2-1 0-15,2-5 5 0,-1 0 0 0,3 0-1 16,-10-7-6-16,19 3 3 0,-19-3 4 0,25-6-12 16,-10 2-12-16,2-5 0 0,1-6 15 0,0-2 30 15,2-5-40-15,-2 1 30 0,-1-8-37 16,-1 0 32-16,0-5 1 0,0-3-33 0,-3-1 32 16,2-14-41-16,-2 0 31 0,0-3-38 0,-4-1 17 15,-4 0 5-15,0 5 4 0,-2 5 9 0,-3 0 45 16,-3 5-16-16,1 4 56 0,-4 5-43 0,-1 2 34 15,-2 10-48-15,-1 4 30 0,-5 3-40 16,1 8 27-16,14 5-27 0,-29 0 29 0,11 9-45 16,-2 9 6-16,-1 6 0 0,5 4-3 0,-1 2 0 15,4 4 0-15,1 6-3 0,4-1 29 0,3 5-35 16,2 1 33-16,2 3-12 0,2-1 2 0,2 2-54 16,2 9 3-16,0-12-97 0,1 0-68 0,3 0-27 15,-4-4-311-15,1 0-33 0</inkml:trace>
  <inkml:trace contextRef="#ctx0" brushRef="#br0" timeOffset="54016.45">1109 5840 33 0,'0'0'362'15,"-21"-11"-10"-15,21 11-105 0,-19-4-53 0,19 4-34 16,-18-4-32-16,18 4-25 0,-16-3-18 0,16 3-11 16,0 0-11-16,-19-1-20 0,19 1 2 0,0 0-14 15,-13-4-7-15,13 4 2 0,0 0-6 0,0 0-2 16,-4-9-9-16,4 9 3 0,5-10-1 0,0 0-3 16,2 1 0-16,0-4-20 0,1 1 11 15,-2-2 9-15,-2-1-7 0,1 1 4 0,0-1 9 16,-2 1-2-16,-2 3 0 0,-1 0 2 15,-1-1 18-15,-2 2-21 0,3 10-2 0,-6-17-4 0,6 17-6 16,-13-10 0-16,13 10 6 0,-13-4-7 16,13 4 5-16,-19 8 1 0,9 1-2 0,-3 5 0 15,3 3-1-15,1 6 0 0,0-2-1 0,5 8-2 16,3 5 2-16,1 2-5 0,4 1 8 0,1 2-18 16,5-1 8-16,4 3 15 0,0-4-9 0,4 1 1 15,0-2 40-15,6 5-45 0,-3-7 39 0,2-2-46 16,0-1 44-16,-2-2-46 0,1 0-6 0,0-3 12 15,-2 1-6-15,-3-2 5 0,2-3 4 0,-5-1 2 16,-1-3 2-16,-4-2-1 0,-3-2 0 0,-1-4 0 16,-2 0 2-16,-3-10 2 0,4 17-10 15,-4-17 5-15,-8 14 6 0,8-14-6 16,-13 10 0-16,13-10 4 0,-21 4-3 0,21-4 4 16,-31-4 0-16,13-5-7 0,-1-1-5 0,-4-6-4 15,0-2-6-15,4-4-14 0,1-2 36 0,1-2-32 16,2 0 22-16,5-2-44 0,2-4-24 0,2 6 6 15,4 1 1-15,5-3-107 0,2-3 134 0,3-1-133 16,1 1 124-16,3-1-109 0,2 3 145 0,3-1-109 16,-2 1 141-16,3-1-97 0,-2 4 155 0,0 0-116 15,-2 2 154-15,0 5-111 0,-4 0 129 0,2 5-9 16,-2-1-13-16,-2 3-24 0,-3 2-33 0,0 2-10 16,-5 8 5-16,13-9-9 0,-13 9-2 0,0 0-6 15,22 0-2-15,-11 6-1 0,1 2-3 16,2 7-6-16,-2 2-2 0,5 3-3 15,-3 3-3-15,1 4-14 0,-2 2 12 0,4 1-5 16,-4 0-2-16,-2 4 2 0,2-1 32 0,-3 1-37 16,-1-1 43-16,1 0-52 0,-3-1 39 0,-1-3-44 15,-2-5 37-15,1-2-39 0,0 0 23 0,-2-6-44 16,-1-3 40-16,-1-2-32 0,-1-11 36 0,3 17-35 16,-3-17 34-16,4 8-60 0,-4-8 70 0,0 0-33 15,0 0 27-15,8-5-31 0,-8 5 18 0,7-20-31 16,-2 4 31-16,2-4-20 0,-1 1 2 0,1-3 3 15,0-2-2-15,2 0 7 0,-1 4 6 16,0-1 4-16,2 1 0 0,-4 4 4 0,0 2-1 16,0 3 2-16,0 2-8 0,-6 9-3 0,8-13 14 15,-8 13 5-15,0 0 1 0,10-6-3 0,-10 6 2 16,0 0 4-16,10 11 0 0,-10-11 0 0,9 15-4 16,-5-5 0-16,1 4 3 0,-1 0 22 15,0 1-23-15,-2 1 34 0,3 0-40 0,-1 0 32 16,0-3-39-16,0 2 31 0,0-1-33 0,-1-3 33 15,1-1-38-15,1-2 36 0,-5-8-36 0,9 13 33 16,-9-13-49-16,13 7 52 0,-13-7-49 0,0 0 50 16,27-6-38-16,-18 1 31 0,5-2-37 0,-4-3 40 15,4-2-44-15,-5-2 11 0,3-2 5 16,-4 3-1-16,-1-4 6 0,-2 2-14 0,0 1 16 16,-1 2-4-16,-1 3 8 0,-2-2 40 0,-1 11-42 15,4-16 1-15,-4 16-5 0,0 0 3 0,-3-11-3 16,3 11 2-16,0 0-3 0,0 0-12 0,-10 11 3 15,10-11 12-15,-5 14-9 0,5-14 34 0,-3 17-51 16,3-17 22-16,4 21-44 0,3-11 28 0,-1-2-30 16,4 1 8-16,0 0-2 0,2-2 10 15,3 1-12-15,-1-4 22 0,3 0-5 0,-2-1 17 16,-15-3-8-16,32 1 10 0,-32-1-10 0,31-4 19 16,-16 2-3-16,2-4 0 0,-3 1 1 0,0-4 3 15,1 0 1-15,-2-1-8 0,0-3 1 16,-3 1 18-16,0-1 2 0,-2 1 3 0,-3-2 4 15,0 1 5-15,-1-2 3 0,-1 1-4 0,-3 2 3 16,0-2 5-16,-2 1 7 0,1 2-3 0,-3 1-13 16,0 2 6-16,4 8-7 0,-9-10-10 0,9 10 3 15,0 0 3-15,-19 4-8 0,11 1-2 0,-3 4 5 16,1 6-6-16,1 0 1 0,-3 3 0 0,5 0 39 16,-1 1-59-16,3-1 50 0,0 3-55 0,1-4 47 15,3 0-44-15,1-2 42 0,1-3-48 0,4 1 45 16,-1-4-54-16,1 1 51 0,3-3-50 15,-8-7 41-15,16 9-60 0,-16-9 11 0,18 0-30 16,-5-5 7-16,0-4-33 0,2-1-9 16,-1-5-9-16,3-2 3 0,-2-2 8 0,-1-7 13 15,-2 2-96-15,-1-6 140 0,-2 0-98 0,-1-4 137 16,-3-3-109-16,-1-1 141 0,-3-2-110 0,-1-1 135 16,0-1 19-16,-3 4 7 0,2 1 31 0,-1 8 19 15,-2 4 34-15,2 3-51 0,0 5 22 0,-2 2-66 16,-1-1 18-16,1 6-58 0,4 10 39 0,-9-12-59 15,9 12 33-15,0 0-38 0,0 0 37 0,0 0-38 16,-19 4-8-16,19-4 0 0,-9 17 2 0,5-5 1 16,0 8 0-16,0 5-7 0,2-2 4 0,1 4 2 15,-2 2-4-15,4 8 5 0,1-2-1 16,0 5 5-16,2-5-7 0,1 1 31 0,2-1-72 16,3-2 6-16,-3-3-43 0,4-6-16 15,0-3-23-15,1-5-9 0,1-2-4 0,-1-6-17 16,1 0 22-16,-13-8-8 0,27 3-2 0,-27-3 1 15,25-3-10-15,-9-1 43 0,-2-1 0 0,1-3 125 16,2-4-62-16,-3 2 136 0,0-1-116 0,-1 1 158 16,-2-1-16-16,-2 2-4 0,0 0-7 0,-1 2-6 15,-8 7-3-15,11-12-6 0,-11 12-17 0,9-8-17 16,-9 8-12-16,8-8-45 0,-8 8 21 0,0 0 8 16,10-6-5-16,-10 6-5 0,0 0-1 0,0 0-8 15,14 4 0-15,-14-4-3 0,11 5 8 16,-11-5-13-16,12 8-2 0,-12-8-1 0,13 8-6 15,-13-8-4-15,15 7-2 0,-15-7 18 0,13 7 2 16,-13-7-5-16,14 2 3 0,-14-2 4 0,0 0-1 16,27-7-7-16,-27 7 13 0,18-8-16 15,-8 2-1-15,0-2-13 0,-1-4 23 0,1 2-13 16,-2-1 0-16,-2-3 2 0,2 0-8 0,-4-3-1 16,1 3 6-16,-3-2-18 0,0 0 2 0,-1 0 3 15,-1 3 3-15,0 2-9 0,0 11 5 16,-4-15 14-16,4 15-2 0,0 0 13 0,0 0-7 0,0 0 6 15,-20 7 12-15,12 3-13 0,-3 4 2 0,3 3 2 16,-1 0-6-16,-1 2 9 0,4 1-23 16,-1 0 15-16,2-1-5 0,4-3-1 0,-2-2 1 15,3 0-2-15,3-3 0 0,0-1-3 0,3-1-13 16,0-4-2-16,-6-5-19 0,19 8-20 0,-19-8-2 16,28-4 0-16,-6-1 12 0,4-8-101 0,2-1 102 15,1-4-120-15,-2 1 118 0,1-3-80 0,0-1 108 16,-2 0-94-16,-1-1 81 0,-3 2-57 15,0-2 137-15,-2 3-108 0,-4 5 158 0,-4-1-111 16,0 5 133-16,-3 1-21 0,0 2 0 0,-9 7 7 16,10-8-21-16,-10 8 16 0,0 0-21 0,0 0-5 15,10 8-9-15,-10-8-18 0,4 17 1 16,-7-5-2-16,3 0-11 0,-1 2-3 0,0 1-10 16,1-2-4-16,0 1-1 0,0 0 34 0,0-2-48 15,1 0 0-15,0-2 0 0,-1-10-2 0,4 17-3 16,-4-17 4-16,7 17-1 0,-7-17-1 0,7 7-1 15,-7-7 0-15,0 0 3 0,23 0-2 0,-11-5-16 16,3-2 19-16,2-2-1 0,-1-1 0 0,1 0-13 16,2-2 2-16,-2 0 15 0,-2 3-4 0,3-4 3 15,-4 3-2-15,-4 3 1 0,2 0 1 0,-5 2 2 16,-7 5-26-16,16-8 27 0,-16 8 1 16,10-4 2-16,-10 4-4 0,0 0 15 0,14 4 6 15,-14-4-6-15,9 8 5 0,-9-8-3 16,8 10-3-16,-8-10-1 0,6 10-1 0,-6-10-7 15,5 14-1-15,-5-14-2 0,9 9-1 0,-9-9-8 16,6 11 10-16,-6-11-11 0,9 6 4 0,-9-6 5 16,14 3 0-16,-14-3-3 0,21-5 1 0,-6 0-3 15,4-5 1-15,2 1-2 0,-3-3 2 0,0 0-9 16,1-1 2-16,-1 1 9 0,0-1-6 0,-2 2 11 16,-3 4 2-16,-1-1 0 0,-2 4-3 0,-1-3-1 15,-9 7-1-15,12-5-1 0,-12 5 1 16,0 0-3-16,18 5 2 0,-18-5-2 0,11 14-4 0,-4-4-1 15,-2 2 5-15,3 2-5 0,-3-2-32 0,4 6-50 16,0 1-88-16,-4-7-152 0,4 5-165 16,1 0 58-16</inkml:trace>
  <inkml:trace contextRef="#ctx0" brushRef="#br0" timeOffset="55203.45">6533 5570 404 0,'-13'-4'350'0,"13"4"-78"0,0 0-80 0,0 0-8 16,0 0-78-16,0 0 13 0,0 0-65 0,-12-4 15 15,12 4-37-15,0 0 24 0,0 0-34 0,0 0 26 16,2 16-28-16,-2-16 21 0,5 18-47 0,2-6 11 16,-1 0-4-16,3 2 0 0,4 1 6 0,-2-3-4 15,6 1 3-15,-2-2 2 0,3-3 2 16,0-1 8-16,4-5 3 0,-2 0-7 16,4-2 3-16,2-5-9 0,6-4 11 0,1-3 24 15,3-7-49-15,0 0 43 0,5-6-47 0,-2-2 40 16,-2-2-38-16,-1-1 39 0,-8 3-43 0,-4 0 41 15,-2-5-44-15,-4 0 31 0,-2-1-36 0,-4-3 12 16,-3-2-4-16,-2-1 9 0,-4-2-1 0,-2-1 1 16,-2-2 3-16,-5 5 9 0,2-1 13 0,-2 5 52 15,-1 2-24-15,-3 1 23 0,1 10-31 0,1 2 9 16,-1 3-23-16,1 1 7 0,-1 6-21 0,1 3 13 16,-1-2-19-16,9 9 12 0,-15-5-22 0,15 5 16 15,-22 5-18-15,10 4 18 0,-3 6-19 16,2 2 12-16,-2 8-11 0,3 2 11 0,2 5-21 15,0 2 25-15,4 2-20 0,2 4 20 0,1 1-20 16,2 1 20-16,5 0 0 0,0 2 0 0,2-2-3 16,3 3-2-16,1-2-11 0,1-1 12 15,1-2-6-15,2-3 7 0,3-1-7 0,0-2 17 16,2-3-20-16,1-2 19 0,1-4-14 16,2-3 15-16,-2-6-13 0,5 1 9 0,-4-9-10 0,2-1 10 15,0-2-14-15,3-5 11 0,1-7-15 16,5-3 9-16,-1-2-13 0,3-3 4 0,-2-4-27 15,-1-1 23-15,0-4 0 0,-4-2 2 0,4-8 2 0,-7 5 3 16,-3 0 0-16,-4-3-3 0,-4-2 2 16,-1 3-8-16,-7-2 13 0,-1 7-17 0,-3 0 10 15,-2 0 4-15,-3 4 20 0,-3 2-14 0,-1 3 16 16,0 0-17-16,-2 3 17 0,-4 5-20 0,3 1 12 16,-2 2-6-16,12 6 9 0,-24-4-21 0,24 4 17 15,-27 5-21-15,13 3 13 0,0 5-2 0,-1 1 1 16,2 4-13-16,1 0 5 0,0 7 12 0,3-2-1 15,2-1-1-15,0 2 0 0,3 1-1 0,1 0-1 16,2 0-4-16,1-1-11 0,4 0 13 16,0 0-11-16,3-4 11 0,0 1 0 0,0-3 3 15,4-1-15-15,0-1 2 0,3-4-9 16,0 1-5-16,-1-6-55 0,2-1 2 0,1 0-73 16,-16-6-42-16,28 1-61 0,-10-2-5 0,-3-3-269 15,7-2-9-15</inkml:trace>
  <inkml:trace contextRef="#ctx0" brushRef="#br0" timeOffset="55359.45">7783 5550 584 0,'0'0'441'0,"0"0"-99"16,0 0-80-16,1-10-48 0,-1 10-37 0,0 0-9 15,0 0-24-15,0 0-23 0,-1-11-22 0,1 11-24 16,0 0-19-16,0 0-11 0,0 0-12 0,0 0-13 16,0 0-30-16,0 0-16 0,0 0-21 0,0 0-48 15,0 0 0-15,0 0-69 16,0 0-40-16,1-8-28 0,-1 8-39 0,0 0-211 15,11-5 73-15</inkml:trace>
  <inkml:trace contextRef="#ctx0" brushRef="#br0" timeOffset="55672.45">7982 5337 178 0,'0'0'489'0,"7"-11"-126"0,-7 11-115 0,3-9-17 15,-3 9-97-15,0 0 8 0,9-9-65 0,-9 9 17 16,0 0-52-16,9-5 32 0,-9 5-52 15,0 0 33-15,22 5-46 0,-12-1 23 0,2 2-31 0,-1 3 37 16,3 2-51-16,0 2 45 0,-1 2-43 16,0-3 37-16,2 3-2 0,-5 1-7 0,3-1-22 15,-4-1 20-15,0-2-38 0,-4 0 42 16,0 0-45-16,-1-2 41 0,0-2-11 0,-4-8 47 16,3 17-13-16,-3-17 33 0,1 11 18 0,-1-11 8 15,0 0 16-15,-3 12-11 0,3-12 9 0,0 0 4 16,0 0-20-16,0 0-13 0,-16-4-24 0,16 4-10 15,-8-15-8-15,4 3-6 0,3-5-12 0,0 0-3 16,3-8-1-16,2-1-31 16,4-7-26-16,3 2-34 0,1-1-18 15,4 3-65-15,1-3 20 0,1 4-38 0,0 1-38 16,2 2-76-16,-1 0-82 0,-3 5-194 0,1-1-80 0</inkml:trace>
  <inkml:trace contextRef="#ctx0" brushRef="#br0" timeOffset="59440.99">15689 6604 411 0,'-32'-3'333'0,"32"3"-91"15,-31-1-55-15,31 1-4 0,-31-5-62 0,31 5-6 16,-28-3-35-16,13 1 27 0,15 2-36 0,-27-4 22 16,27 4-34-16,-24-3 45 0,24 3-37 0,-19-2 28 15,19 2-19-15,-17-3 6 0,17 3-30 0,0 0 6 16,-15-3-28-16,15 3 10 0,0 0-27 0,0 0 20 16,0 0-27-16,0 0 11 0,0 0-15 15,0 0 9-15,10-4-10 0,9 1 23 0,9 1-18 0,7-3 24 16,4 0-12-16,6-2 10 0,4 2-12 15,12-5 8-15,0 5-4 0,6-2 0 0,-1 0-9 16,6 0 0-16,2 2-2 0,0-3 0 0,5 1-1 0,1 0 0 16,1 0-2-16,1-4-10 0,0 2 6 15,0-2 9-15,1 1 4 0,-1-2 1 0,-2 1-9 16,-2 0 15-16,-4-1 4 0,-5 1-5 16,-3 2 6-16,-8 0 2 0,-13 1-3 0,-7 3 4 15,-5 1 2-15,-6-2 10 0,-5 4 2 0,-5-3 2 16,-2 3 8-16,-15 2 11 0,23-2 8 0,-23 2-2 15,15-5 0-15,-15 5-8 0,0 0-9 0,19-3-13 16,-19 3-9-16,0 0-9 0,12-5-6 0,-12 5-5 16,0 0-6-16,0 0-7 0,0 0-8 15,0 0-12-15,-3-9-18 0,3 9-29 0,0 0-38 16,-10-5-38-16,10 5 24 0,-11-5-31 0,11 5 37 16,-13-9-21-16,5 4 13 0,-1-2 6 0,0 2 21 15,3-5-21-15,-2 0 45 0,-1 0-19 0,4 0 48 16,0 0-17-16,0 0 49 0,0 0-12 0,1 0 44 15,-2 2-26-15,6 8 39 0,-9-12-16 16,9 12 34-16,-11-14-20 0,11 14 7 0,-10-10 12 16,10 10 20-16,-9-9-20 0,9 9 22 0,-9-8-10 15,9 8-4-15,0 0-13 0,-9-7-1 0,9 7-11 16,0 0-24-16,0 0 5 0,0 0 2 0,0 0-7 16,0 0 2-16,0 0-4 0,0 0 3 15,14 11 2-15,-3-3-3 0,1 4-8 0,0 0 17 16,3 1 0-16,-1 4 1 0,-1-4-16 0,0 3 5 15,-2 1 3-15,2-2-1 0,-3 1-3 0,-1 1-3 16,-3-3 3-16,1-1 1 0,-3-1-5 0,-3 0 5 16,0 2 10-16,-2-2-5 0,-3 2-1 0,-2 2 0 15,-7 2-3-15,-5 0-4 0,-5 3-6 16,-4-3-45-16,-3 1-86 0,-5-2-17 0,-9 5-81 16,-4-5-110-16,-4 0-380 0,11-6-241 0</inkml:trace>
  <inkml:trace contextRef="#ctx0" brushRef="#br0" timeOffset="59908.99">15806 6191 445 0,'0'0'422'15,"4"-15"-159"-15,-4 15-12 0,0 0-89 0,1-10-20 16,-1 10-59-16,0 0 17 0,0 0-55 0,-21 4 25 16,9 3-47-16,-7 7 30 0,-5 2-11 0,-1 3 10 15,-3 4-8-15,1 3-35 0,-5 6 37 0,2 2-38 16,4-5 32-16,2 0-39 0,4 1 34 0,2 0-38 16,1-3 36-16,4-1-41 0,6-4 26 15,2-2-28-15,2-1 38 0,6-2-28 0,4 0 43 16,3 0-25-16,8 0 32 0,4-1-24 15,6-3 17-15,4 1-29 0,4-1 15 0,2-1-5 16,3-1-11-16,1-2 0 0,3 2-17 0,-3 0-24 16,2-1-102-16,-3 0-127 0,-4 2-401 0,-2-4-186 15</inkml:trace>
  <inkml:trace contextRef="#ctx0" brushRef="#br0" timeOffset="60827.91">8611 6767 105 0,'-22'2'489'0,"3"-1"-115"0,1 0-121 0,0-1-2 16,1 1-100-16,17-1 13 0,-29 2-62 0,29-2 19 16,-24 0-37-16,24 0 10 0,-19 0-42 0,19 0 19 15,0 0-46-15,-20 3 27 0,20-3-36 16,0 0 28-16,0 0-30 0,0 0 26 0,16 9-30 16,3-7 22-16,9 0-24 0,13-2 17 0,7-4-31 15,18 1 19-15,5-6-15 0,7 1 18 0,2-4-21 16,4 0 24-16,1-2-25 0,4 1 21 0,-1-3-20 15,-5 3 19-15,0 1-20 0,-5-2 17 0,-5 0-13 16,-6 3 20-16,-3-2-22 0,-5 2 21 0,-14 2-20 16,-4 2 17-16,-7 2-6 0,-7 0-8 0,-4 1-23 15,-5 1 23-15,-18 3-27 0,18-3 11 16,-18 3-64-16,0 0 0 0,0 0-57 0,-14 8-22 16,-9-1-24-16,-9 3-21 0,-8-1-59 15,-14 4-186-15,-3 0 133 0</inkml:trace>
  <inkml:trace contextRef="#ctx0" brushRef="#br0" timeOffset="61198.91">8589 6633 476 0,'-1'-12'381'0,"-2"3"-110"0,3 9-49 15,3-19-60-15,-2 9-35 0,-1 10-20 0,4-15-23 16,-4 15-17-16,3-12-12 0,-3 12-9 15,0 0-6-15,0-11-18 0,0 11-2 16,0 0 2-16,-17 6-8 0,3 3 4 0,-3 5-4 0,-7 2-4 16,-3 3 1-16,-2 1-8 0,-2 1 5 15,2 3-2-15,-2-2-2 0,0-1 0 0,3-1-8 16,1 0 10-16,3-3-4 0,6-5-5 0,4 2 5 16,1-6-1-16,3 1-2 0,3-2 2 0,7-7 37 15,-9 10-44-15,9-10 38 0,0 0-42 0,2 12 38 16,-2-12-47-16,14 10 38 0,-2-6-32 0,3 2 44 15,5-1-47-15,3 2 40 0,3 1-39 0,3 1 42 16,3-1-44-16,0 5 42 0,1-2-40 0,2 3 39 16,-2 1-5-16,0-1-17 0,2 2 2 15,-2 1 10-15,2 1-17 0,-1 1-28 0,1 0-70 16,2-4-54-16,0 2-67 0,1-8-58 0,2-1-187 0,2-2 98 16</inkml:trace>
  <inkml:trace contextRef="#ctx0" brushRef="#br0" timeOffset="61499.91">9853 6499 336 0,'-10'-13'517'0,"1"3"-194"16,-3 1-23-16,-1 1-106 0,1-1 1 0,-2 2-52 15,-1 1 7-15,2 1-40 0,1 1 5 0,12 4-27 16,-22-7 5-16,22 7-36 0,-14-5-4 15,14 5-24-15,0 0 5 0,-16-3-8 0,16 3-3 16,0 0-17-16,-3 11 22 0,3-11-28 0,8 13 13 16,2-1-15-16,3 0 13 0,2 1-14 0,2-1 13 15,6 5-12-15,0 0 10 0,1 1-14 16,-2-2 14-16,-1 3-4 0,1-2 1 0,-4 0-12 16,-3 0-5-16,-2-1 6 0,1 1 15 0,-5 1-12 15,0-1 11-15,-5 2 0 0,-3 1-3 0,-5 3 1 16,-3 6-5-16,-10-1-13 0,-1 2-2 0,-6 0-61 15,-11 8-50-15,-2-2-86 0,-6 1-81 0,-3-3-331 16,-4-1-154-16</inkml:trace>
  <inkml:trace contextRef="#ctx0" brushRef="#br0" timeOffset="62860.27">3994 1431 42 0,'1'-12'335'0,"-1"12"-243"15,-1-19 134-15,0 7-155 0,-3 0 0 0,0-3 7 16,3 4 14-16,-4-3 5 0,0 1 10 16,-2 3-8-16,0-1-2 0,-1 2-23 0,0 1-9 15,-2 2-5-15,-1 0-4 0,-1 2-2 0,12 4-5 16,-28-2-4-16,10 4-6 0,-1 2-2 0,-4 7 8 15,-4 1-11-15,-1 5 19 0,0 0-27 0,0 9 24 16,1 2-25-16,-6 7 17 0,2 6-17 16,2 3 11-16,-1 4 16 0,6 3 6 0,-2 5 14 0,2 4 12 15,1 7-51-15,4 2 52 0,0 1-54 16,1 0 34-16,1 2 19 0,3 3 18 0,0 0 5 16,3 4 5-16,-1 0-12 0,4-2-13 0,2 1-10 15,0 1 3-15,2-3-19 0,1 0 7 0,2 0-5 16,4-1 3-16,-1 1-13 0,2-1-2 0,5-1-6 15,-3 0-3-15,3-1-2 0,4-2-10 0,-3-1 10 16,3 0-17-16,1-2-3 0,0-1-2 16,1-2 1-16,0-1 0 0,1-2-3 0,-3-3 6 15,5-1-19-15,-4-4 16 0,0-1-20 0,0-3 19 16,-3-11-22-16,1 2-15 0,-3-5-65 0,2-2-19 16,-3-2-27-16,1-1-22 0,-3-9-36 15,1 0 9-15,-2-3-13 0,0-4 18 0,-2-2-30 0,-1-2 17 16,-2-11-36-16,4 14 14 0,-4-14-42 15,0 0-59-15,0 0-156 0,3 10 101 0</inkml:trace>
  <inkml:trace contextRef="#ctx0" brushRef="#br0" timeOffset="63095.27">3346 4241 7 0,'-15'-15'546'0,"0"5"-222"16,2-1-46-16,0 2-85 0,4 2 19 0,0 1-88 15,9 6 29-15,-14-8-27 0,14 8-25 0,-10-8-20 16,10 8-18-16,0 0-13 0,-11-7-13 16,11 7-6-16,0 0-4 0,0 0-17 0,3 15-33 15,3-4 47-15,5 4-52 0,3 1 54 0,4 5-45 16,5-2 42-16,1 0-44 0,4 0 43 0,0-1-45 16,4-3 41-16,3-1-58 0,-2-1 26 0,0-3-73 15,3-4-1-15,-2-2-47 0,-3-5-44 0,6-5-3 16,-1-3-20-16,-2-5-226 0,2-3 167 0</inkml:trace>
  <inkml:trace contextRef="#ctx0" brushRef="#br0" timeOffset="63254.28">3995 4117 535 0,'9'-22'233'0,"-1"1"4"16,-3 1-5-16,-1 3-2 0,0 2-28 0,-2 3-18 15,-2 12 36-15,3-18-73 0,-3 18 27 16,-3-13-76-16,3 13 22 0,0 0-70 16,0 0-2-16,-24 9-9 0,10 6-6 0,-1 7-11 15,-3 8-5-15,0 0-15 0,-4 5-1 0,-1 8 10 16,-1 3-12-16,2-2-27 0,-2 4-33 0,1 1-47 15,0-3-131-15,-3-1-121 0,3 0-226 0,0 0-120 16</inkml:trace>
  <inkml:trace contextRef="#ctx0" brushRef="#br0" timeOffset="63893.28">5644 7461 445 0,'-7'-5'446'0,"0"-2"-159"0,7 7-15 16,-12-12-119-16,12 12 7 0,-9-9-69 0,9 9 18 15,-6-6-58-15,6 6 25 0,0 0-52 0,-9-10 32 16,9 10-50-16,0 0 36 0,0 0-52 0,-8-6 33 16,8 6-28-16,0 0 33 0,0 0-40 0,0 0 41 15,0 0-42-15,0 0 36 0,0 0-40 0,-2-8 41 16,2 8-42-16,0 0 40 0,0 0-36 0,0 0 23 16,0 0-33-16,0 0 49 0,0 0-31 0,0 0 25 15,0 0-40-15,0 0 40 0,0 0-41 0,0 0 40 16,0 0-41-16,0 0 45 0,6 5-65 15,-6-5 20-15,0 0-61 0,0 12 10 0,0-12-31 16,0 0-40-16,0 11-36 0,0-11-15 0,0 0-235 16,0 13 165-16</inkml:trace>
  <inkml:trace contextRef="#ctx0" brushRef="#br0" timeOffset="64971.31">8548 6940 231 0,'-19'-4'325'0,"1"3"-115"0,3-1-38 0,-3-2-38 15,18 4-19-15,-27-5-23 0,27 5 7 0,-24-3-25 16,24 3 24-16,-23-4-26 0,23 4 20 0,-18-5-20 16,18 5 34-16,-13-3-55 0,13 3 36 0,0 0-50 15,-16-2 27-15,16 2-50 0,0 0 36 16,0 0-49-16,-13-5 35 0,13 5-42 16,0 0 34-16,0 0-44 0,0 0 44 0,0 0-42 15,0 0 37-15,0 0-36 0,0 0 39 0,6 12 0 16,-6-12 2-16,23 5-4 0,-5-4-2 0,8 0-34 15,3-2 39-15,12-2-38 0,1 1 28 0,8-4-27 16,10-2 36-16,4-1-44 0,2-1 42 0,2 1-37 16,0-3 34-16,3 0-34 0,0 0 36 0,0 0-36 15,3-1 34-15,-1 1-37 0,0-2 35 0,-3 5-34 16,-5-3 26-16,-1 1-27 0,-5-1 32 0,-11 5-31 16,-4 0 35-16,-2 0-34 0,-5 2 34 0,-9 0-35 15,-2 3 36-15,-3-4-32 0,-5 5 38 16,-18 1-30-16,25-3 27 0,-25 3 0 0,18-4 26 15,-18 4 1-15,17-1 8 0,-17 1 6 0,0 0-1 16,0 0-2-16,17-2-8 0,-17 2-10 0,0 0-12 16,0 0-4-16,0 0-3 0,0 0-8 0,0 0-2 15,0 0-5-15,0 0-4 0,0 0 0 16,0 0-6-16,0 0 6 0,0 0-12 0,-7 7-29 16,7-7-34-16,0 0-9 0,0 0-44 0,-9 7 12 15,9-7-64-15,0 0-61 0,0 0-49 0,-15 4-25 16,15-4-190-16,0 0 38 0</inkml:trace>
  <inkml:trace contextRef="#ctx0" brushRef="#br0" timeOffset="66282.85">12797 5795 146 0,'-24'-8'343'0,"-3"3"-116"16,-1-1-55-16,-3 4-35 0,2-2-27 0,-10 8-11 15,1-1-7-15,-3 4-2 0,0 3-7 0,-11 5-20 16,-3 4 9-16,0 4-2 0,1 4-5 0,-3 7-5 16,-1 3 22-16,-1 6-46 0,1 0 28 0,-13 18-8 15,4 2 3-15,4 4-9 0,1 6-41 16,4 0 10-16,6 4-19 0,0 0 46 0,14-10-59 15,2 2 56-15,-4 20 6 0,10-15 36 0,6 2-46 16,2 5-2-16,6-1-9 0,5 3-2 0,3 0-2 16,7 0-2-16,1 1-1 0,9-1 38 0,3-3-33 15,7 2 35-15,4-2-46 0,10 15 27 16,-1-23-35-16,13 15 1 0,3-8 28 0,-4-16-44 16,15 11 48-16,2-7-44 0,-6-16 35 0,15 8-40 15,-8-14 41-15,4-1-42 0,-1-5 41 0,4-2-12 16,1-3 0-16,3-6-3 0,0-2-12 0,1-5-6 15,2-5 7-15,0-6-66 0,0-3 72 0,0-8-17 16,1-7-8-16,0-4-2 0,-3-4 1 0,1-6-36 16,-1-1 48-16,1-4-31 0,-3-5 39 0,1-2-43 15,17-8 46-15,-18 5-33 0,11-10 41 0,-1-6-46 16,-18 10 53-16,13-10-42 0,-17 5 43 0,-4-1-41 16,2 0 43-16,-3-3-1 0,-2 0-4 15,7-16-42-15,-15 11 46 0,0-3-39 16,-7-4 16-16,-1-1 12 0,-5-3 20 0,-1-2 38 15,-6 0 32-15,-2-4-18 0,-1-2 25 0,-5 1-14 16,-2-5 3-16,-5 0 4 0,-3 0 9 0,-5 0 6 16,-2-2-3-16,-4 0-11 0,-3 4 3 0,-4 3-3 15,-5 2 33-15,-2 6-3 0,-5 1 15 0,-5 6-51 16,-6 2 8-16,-5 3-20 0,-3 5-16 0,-8 5-16 16,-4 4-12-16,-5 2 13 0,-3 7-31 0,-6 2 14 15,-1 1-29-15,-3 2-1 0,0 5 0 0,-2 0-8 16,-2 2 0-16,2 2-4 0,-1 0 3 0,-2 3-42 15,4 0 21-15,-3 2-42 0,3 0 14 0,0 1-25 16,3 3 12-16,-1-4-23 0,6 6 18 16,-4-2-15-16,5 4 10 0,0 0-13 0,11 3 16 15,0 1-12-15,1 2 8 0,-2 0 9 0,3 2 5 16,1 4 1-16,2 1 4 0,0-1 3 0,4 3 3 16,3 0 5-16,0 1 3 0,6-1 4 0,5 0 3 15,2 1 7-15,6-2 0 0,1-2 4 16,4 2 0-16,4-2 3 0,-1-2 2 0,14-5 2 15,-18 10 3-15,18-10 3 0,-13 7 4 0,13-7-4 16,-11 7 2-16,11-7 2 0,0 0 1 0,-12 5 0 16,12-5 3-16,0 0 1 0,0 0-1 15,-13 5 2-15,13-5 2 0,0 0-1 0,0 0-2 16,0 0 4-16,-10 7-1 0,10-7-3 0,0 0 0 16,0 0 0-16,0 0 1 0,0 0-1 0,0 0 0 15,0 0 1-15,0 0-1 0,0 0 0 0,0 0 0 16,-9 4-1-16,9-4 2 0,0 0-3 0,0 0-7 15,0 0 8-15,0 0-13 0,0 0 1 0,0 0-20 16,0 0-53-16,0 0-48 0,0 0-23 0,0 0 28 16,0 0-46-16,0 0-2 0,3 14-31 0,-3-14-58 15,11 9-39-15,-11-9-262 0,18 13-82 0</inkml:trace>
  <inkml:trace contextRef="#ctx0" brushRef="#br0" timeOffset="67218.83">15483 6657 21 0,'-15'-3'464'16,"15"3"-135"-16,0 0-111 0,-17-4-26 0,17 4-54 15,-12-5-7-15,12 5-49 0,0 0 16 0,-16-5-31 16,16 5 31-16,0 0-44 0,-14-5 40 0,14 5-57 16,0 0 33-16,0 0-49 0,-14-2 28 0,14 2-44 15,0 0 33-15,0 0-41 0,0 0 35 0,0 0-39 16,0 0 27-16,0 0-26 0,6 9 38 0,-6-9-38 15,26 8 36-15,-3-2-38 0,4-2 40 0,7-2-41 16,7 1 37-16,8-3-40 16,3-2 26-16,13-3-25 0,7-3 31 0,4 0-31 15,5-1 36-15,3-4-40 0,6 2 36 0,-1-3-38 16,2 0 38-16,0 0-37 0,-2 1 25 0,-2 3 10 16,-2-2-5-16,-4 2-39 0,-2 1 43 0,-6 0-38 15,-2 3 39-15,-5 0-40 0,-6-2 40 0,-15 2-37 16,-1 2 30-16,-7-3-23 0,-2 3 44 0,-8 0 8 15,-3 2 9-15,-6-1 1 0,-3 0 11 0,-15 3 11 16,26-2 13-16,-26 2 14 0,16-4 10 0,-16 4-1 16,0 0-11-16,18-3-17 0,-18 3-19 15,0 0-13-15,0 0-14 0,0 0-8 0,0 0-8 16,0 0-16-16,0 0-21 0,-12-6-41 16,12 6-56-16,-22 4-14 0,22-4-14 0,-30 3-42 15,7 3-13-15,2-3-64 0,-5 2-43 0,2-1-6 16,-3 0-196-16,-3 0 21 0</inkml:trace>
  <inkml:trace contextRef="#ctx0" brushRef="#br0" timeOffset="67594.83">15868 6229 497 0,'-3'-11'413'0,"3"11"-145"16,-5-15-17-16,5 15-105 0,-4-12 0 0,4 12-64 15,0 0 18-15,-5-8-62 0,5 8 32 0,0 0-49 16,-9 9 30-16,9-9-10 0,-9 16-7 0,0-4-6 16,0 4-5-16,0 1-36 0,-3 4 25 0,-1 2-34 15,-3 1 47-15,4 3-42 0,-4-1 41 0,2-1-39 16,3 1 37-16,-5-1-38 0,3-1 37 0,2-3-36 15,1-1 36-15,1-1-39 0,-1-2 32 16,2-1-39-16,3-4 46 0,0-1-42 0,2 0 42 16,-2-1-40-16,5-10 48 0,-1 17-49 0,1-17 40 15,5 18-36-15,-1-7 24 0,2-3-28 16,3 3 40-16,5 2-38 0,2-3 38 0,3 1-37 16,4 0 34-16,5 1-35 0,4-2 34 0,2 1-62 15,6-3 0-15,2 0-50 0,4-4-64 0,5-1-41 16,2-3-292-16,14-3 51 0</inkml:trace>
  <inkml:trace contextRef="#ctx0" brushRef="#br0" timeOffset="67859.83">17406 6133 520 0,'-13'-8'409'0,"2"1"-144"16,-1 2-13-16,12 5-120 0,-18-9 18 0,18 9-69 16,-12-5 18-16,12 5-47 0,0 0 18 0,0 0-48 15,0 0 29-15,0 0-43 0,14 9 3 0,-1-1-9 16,8 1 31-16,6 3-5 0,4 3-7 0,1 3-6 16,0 3 2-16,1 0-5 0,5 9-1 0,-5 1-5 15,-6-4-21-15,-4 1-8 0,-1 4-48 16,-8 2-3-16,-4 0-43 0,-3 3-44 0,-9 1-14 15,-8-1-305-15,-1 1 75 0</inkml:trace>
  <inkml:trace contextRef="#ctx0" brushRef="#br0" timeOffset="69589.84">21265 6009 87 0,'0'0'507'0,"-15"-5"-114"16,15 5-136-16,-22-5-6 0,22 5-97 0,-22-4 8 16,22 4-58-16,-23-3 22 0,23 3-47 0,-21 0 18 15,21 0-42-15,0 0 9 0,-26 0-31 0,26 0 21 16,0 0-38-16,-15 3 23 0,15-3-31 0,0 0 24 16,0 0-28-16,-7 7 7 0,7-7-4 15,11 7 25-15,3-1-17 0,10-2 48 0,7-3-36 16,15-1 16-16,6-3-11 0,21-2 1 0,6-3-4 15,4-1-21-15,5-4 10 0,4-1 6 0,2-1-9 16,22-4 5-16,-23 2-8 0,-1 3 5 16,0-1-4-16,-6 1 14 0,-6-1-1 0,-4 5-1 0,-10-2 16 15,-6 3 10-15,-14 1 10 0,-5 1 3 16,-6 2 9-16,-10-1-4 0,-2 3 16 0,-5-1 0 16,-18 4 12-16,28-4-5 0,-28 4 18 0,21-4-16 15,-21 4 15-15,17-3-27 0,-17 3 20 16,0 0-38-16,17-2 13 0,-17 2-34 0,0 0 11 15,0 0-32-15,18-3 15 0,-18 3-28 0,0 0 30 16,0 0-38-16,0 0 17 0,0 0-28 0,14-3 21 16,-14 3-23-16,0 0 18 0,0 0-19 0,0 0 22 15,0 0-15-15,0 0 16 0,0 0-22 0,0 0 22 16,0 0-20-16,0 0 20 0,17 3-21 0,-17-3 23 16,0 0-23-16,0 0 29 0,0 0-30 15,0 0 24-15,0 0-23 0,0 0 22 0,0 0-21 16,0 0 19-16,0 0-19 0,0 0 20 15,0 0-14-15,0 0 12 0,0 0-7 0,0 0 6 16,0 0-18-16,0 0 19 0,0 0-20 0,0 0 21 16,0 0-19-16,0 0 25 0,0 0-26 0,0 0 23 15,0 0-22-15,0 0 20 0,0 0-22 0,0 0 24 16,0 0-23-16,0 0 24 0,0 0-18 0,0 0 16 16,0 0-22-16,0 0 22 0,0 0-18 0,0 0 18 15,0 0-22-15,0 0 23 0,9 5-22 0,-9-5 25 16,0 0-22-16,0 0 18 0,0 0-20 0,0 0 19 15,0 0-22-15,0 0 21 0,0 0-20 16,0 0 27-16,0 0-28 0,0 0 23 16,0 0-23-16,0 0 19 0,0 0-18 0,0 0 20 15,0 0-20-15,0 0 22 0,0 0-20 0,0 0 18 16,0 0-20-16,0 0 20 0,0 0-18 0,0 0 19 16,0 0-20-16,0 0 17 0,0 0-17 0,0 0 25 15,0 0-26-15,0 0 23 0,0 0-23 0,0 0 21 16,0 0-22-16,0 0 21 0,0 0-16 0,0 0 17 15,0 0-16-15,0 0 18 0,0 0-24 0,0 0 22 16,0 0-22-16,0 0 22 0,0 0-21 0,0 0 21 16,0 0-15-16,0 0 13 15,0 0-19-15,0 0 22 0,0 0-21 0,0 0 20 16,0 0-21-16,0 0 39 0,0 0-43 0,0 0 28 16,0 0-28-16,0 0 25 0,0 0-27 0,0 0 26 15,0 0-21-15,0 0 20 0,0 0-19 0,0 0 20 16,0 0-15-16,0 0 22 0,0 0-30 0,0 0 23 15,0 0-22-15,0 0 23 0,0 0-22 0,0 0 21 16,0 0-14-16,0 0 15 0,0 0-22 0,0 0 23 16,0 0-19-16,0 0 18 0,0 0-21 0,0 0 23 15,0 0-22-15,0 0 26 0,0 0-27 16,0 0 24-16,0 0-24 0,0 0 22 0,0 0-23 16,0 0 22-16,0 0-22 0,0 0 22 15,0 0-15-15,0 0 13 0,0 0-18 0,0 0 19 16,0 0-25-16,0 0 24 0,0 0-19 0,0 0 21 15,0 0-21-15,0 0 25 0,0 0-26 0,0 0 24 16,0 0-24-16,0 0 22 0,0 0-22 0,0 0 22 16,0 0-20-16,0 0 20 0,0 0-15 0,0 0 14 15,0 0-20-15,0 0 21 0,0 0-19 0,0 0 19 16,0 0-20-16,0 0 21 0,0 0-21 16,0 0 27-16,0 0-27 0,0 0 22 0,0 0-20 15,0 0 19-15,0 0-23 0,0 0 23 0,0 0-25 16,0 0 26-16,0 0-15 0,0 0 23 0,0 0-29 15,0 0 19-15,0 0-22 0,0 0 21 16,0 0-20-16,0 0 21 0,0 0-15 0,0 0 14 16,0 0-21-16,0 0 22 0,0 0-22 0,0 0 17 15,0 0-32-15,0 0-1 0,0 0-57 0,0 0-66 16,0 0-61-16,0 0-61 0,0 0 9 0,-2-10-39 16,2 10-16-16,0 0-35 0,-5-7-432 0,5 7-319 15</inkml:trace>
  <inkml:trace contextRef="#ctx0" brushRef="#br0" timeOffset="70703.83">23394 3880 89 0,'-6'-13'121'0,"2"1"96"0,-1 3-169 16,1 0 80-16,4 9-115 0,-10-8 84 0,10 8-113 15,0 0 95-15,-18 5-108 0,9 3 106 16,-4 9-9-16,2 9-92 0,-1 6 115 0,-1 10-104 16,-1 12 123-16,3 10-118 0,-1 8 133 0,1 5-108 15,-1 8 100-15,3 9 51 0,-2 30-48 16,1 8-4-16,-1 3-28 0,5 6-35 0,0 5 39 0,3 7-45 15,3 4-15-15,5 1-6 0,0 0 20 16,7-2 13-16,4 0-29 0,0-3 24 0,3-3-24 16,1-3 35-16,5-6 11 0,-1 1-12 0,1-1 2 15,0 0-14-15,-2-2 6 0,1-1-3 16,-2-2 10-16,-1 0 17 0,-3 1-48 0,1-3 6 16,-2-4-4-16,-2 0-7 0,0-6 25 0,-3-3-31 15,0 0 21-15,-2-2-32 0,-4-22-8 0,1-1-5 16,-3 2 36-16,-1 0-38 0,1-3 39 0,0 1-9 15,-4-2-36-15,0-1 28 0,2-1-24 0,-2-3 23 16,2-2-36-16,-2-5 37 0,2-1-30 0,0-5 27 16,0-3-13-16,2-4 34 0,3-2-75 15,-1-4-23-15,1-3-44 0,1-3 44 0,-3-12-41 16,0-2 19-16,2-2-30 0,-1-2-15 16,-1-4-32-16,-2-9-29 0,-1-2-31 0,2-2 10 15,-2-6-33-15,0-3-223 0,-2-13 101 0</inkml:trace>
  <inkml:trace contextRef="#ctx0" brushRef="#br0" timeOffset="72186.83">21686 8982 37 0,'0'0'495'16,"-2"-18"-131"-16,2 18-123 0,-1-15-7 0,1 15-96 15,-1-9-2-15,1 9-63 0,0-12 20 0,0 12-53 16,0 0 14-16,0 0-34 0,1-10 31 0,-1 10-44 16,0 0 31-16,0 0-44 0,0 0 40 15,13 10-39-15,-13-10 31 0,7 19-26 0,0-7 45 16,-1 7-43-16,3 0 45 0,0 3-45 0,0 5 41 15,5 3-46-15,-2 1 28 0,2 2-37 16,0 3 49-16,2 3-11 0,2 7-4 0,3 1 26 16,-3 5-34-16,2 4 1 0,-1 4 3 0,-1 5 21 15,-1 2 15-15,2 7-9 0,-4-1-5 0,4 4-11 16,-3 3 36-16,2 5-48 0,-3 2 42 0,5 22-42 16,1-1 16-16,-6-20 3 0,4 20 8 0,-3-22 7 15,0 3 10-15,7 15 28 0,-5-15-28 0,3 18-6 16,-3-22 9-16,-2 1-9 0,8 19 4 0,-7-23-16 15,1-2 3-15,-1 2-7 0,0-5 1 16,1 2-2-16,0-1 7 0,-1-2-13 16,-1-2 1-16,2 0-1 0,-2-2-7 0,0-6-5 15,1 0-3-15,-2-5-13 0,2-3 12 0,-3-2-15 16,-1-5 9-16,-2-7-3 0,-2-5-6 0,1-1-1 16,0 1 7-16,-2-5-9 0,1-3 9 0,-5-5-11 15,2-3 12-15,-2-2-12 0,1-5 12 0,-3-3-10 16,0-3 9-16,1 1-8 0,-3-11 10 0,2 15-11 15,-2-15 8-15,0 0-14 0,0 0-4 0,-2 10-23 16,2-10-19-16,0 0-37 0,-11-7-37 0,11 7-29 16,-14-12-8-16,7 5 7 15,-5-3 7-15,1 2-34 0,-2-5-28 0,-2 3-16 16,1-1 6-16,-2 2-5 0,1-3 14 0,-2 2-4 16,2-1-195-16,-3-1 183 0</inkml:trace>
  <inkml:trace contextRef="#ctx0" brushRef="#br0" timeOffset="72539.83">22179 12501 144 0,'-17'-2'404'0,"2"-4"-108"0,1 4-39 0,14 2-79 16,-22-4 13-16,22 4-89 0,-17-3-19 15,17 3-15-15,0 0-16 0,-17-3-10 0,17 3-14 16,0 0 20-16,-7 6-31 0,7-6 27 0,3 12-42 16,1-3 32-16,2 4-37 0,5 1 28 15,2 1-33-15,5 7 22 0,0-1-22 0,4 3 27 16,2 0-31-16,0 1 35 0,3 0-33 0,1 1 0 15,7 4 4-15,-6-5-16 0,2 0 3 0,1-4-17 16,2 1-2-16,-2-6-4 0,3-2-2 0,-2-5-1 16,2-5-2-16,-7-3 14 0,0-2 8 15,0-3-1-15,1-8 20 0,-2 1-4 0,-3-4 7 16,-4-4 24-16,-1 1-14 0,-6-2 42 0,-1 3-22 16,-5-2 40-16,0 1-19 0,-3 2 35 0,2 2-49 15,-4 5 32-15,-2 9-63 0,-2-18 44 0,2 18-43 16,-6-8 34-16,6 8-45 0,0 0 44 0,-22 3-47 15,6 9 37-15,-1 1-52 0,-6 10 39 16,0 4-62-16,0 2-36 0,-5 8-41 0,2 4-63 16,0-1-71-16,5-5-173 0,5-2 166 15</inkml:trace>
  <inkml:trace contextRef="#ctx0" brushRef="#br0" timeOffset="73224.83">24024 13208 211 0,'-19'-24'392'16,"-7"4"-123"-16,-1 1-54 0,-3 1-39 0,-5 2-37 16,-3 2-33-16,-5 1-13 0,-5 4-29 15,-11 1-101-15,-6 3 91 0,-2 1-93 0,-5 5 87 16,-5 3-87-16,1 3 92 0,-5 3-4 0,-1 2 4 15,-3 5 2-15,-2 4-7 0,-19 8-2 0,1 3 0 16,-1 2-4-16,6 7-2 0,2 2-5 0,5 3 32 16,2 5-45-16,5 2-4 0,5 5 4 15,6 3-38-15,6 0 42 0,18-11-44 0,4 1 57 16,7 0-59-16,7 1 33 0,8 0-39 0,7 0 38 16,8-10-4-16,7 2-4 0,7-1 4 0,8 8-2 15,8 0-3-15,9-3-34 0,6-2 42 0,11-2-38 16,6-1 44-16,9-5-42 0,8-3 44 0,25 3-35 15,5-8 32-15,7-1-41 0,4-7 41 16,-15-7-39-16,27-2 44 0,2-5-42 0,-19-6 42 16,29-2-35-16,-3-6 26 0,-2-4-33 15,-1-4 42-15,0-4-40 0,-1-3 28 0,-6-4-26 16,-2-4 34-16,-9 0 1 0,-4-3-12 0,-7-3 39 16,-6-5-38-16,-21 6 37 0,-2-4-42 0,-6-4-2 15,-7-3-2-15,-1-6 0 0,-7-2 6 0,-6-1 19 16,-7-8 15-16,-5-1 11 0,-7 0 13 0,-8-3 24 15,-6 2-4-15,-5-2 9 0,-10 3-17 0,-5 2-4 16,-7 1-8-16,-10 4-8 0,-8 5-13 0,-5 3-7 16,-10 5-32-16,-10 5-17 15,-10 8 5-15,-11 7-8 0,-10 4-1 0,-6 7-10 16,-8 5-32-16,-26 7-8 0,-5 4-47 0,-1 7-14 16,1 3-21-16,2 3-26 0,2 7-29 0,4-3-10 15,6 4-63-15,7 4 36 0,7-4-166 0,23-4 185 16</inkml:trace>
  <inkml:trace contextRef="#ctx0" brushRef="#br0" timeOffset="73487.83">22169 13679 7 0,'-18'23'135'0,"-1"4"-114"0,-1-1 54 15,2 0-75-15,1 1 77 0,-1-1-90 0,1-1 88 16,2-1-89-16,1 0 119 0,2-5-113 0,2-4 121 16,4-1-125-16,0-2 145 0,3 0-118 15,3-12 138-15,-4 17-138 0,4-17 129 0,-3 13-121 16,3-13 104-16,4 17-107 0,-4-17 108 0,5 17-112 15,0-5 102-15,2 0-38 0,2 7-1 0,1 0-7 16,1 7-8-16,3 4 31 0,-1 2-41 0,1 6 2 16,2 11-5-16,-1 4-57 0,-2 3 50 15,1 4-51-15,-3 3 51 0,0 4-48 0,0 1 46 16,-1 2 2-16,-1 3 5 0,3 2-3 0,-2 0-3 16,1 2-7-16,5 1-7 0,-1-1-5 0,7 1-6 15,2-3-5-15,4 0-11 0,3-2-28 0,3-4-16 16,6-3-19-16,3-2-32 0,5-7-138 0,4-4 70 15,4-6-112-15,2-7-182 0,0-11 122 16</inkml:trace>
  <inkml:trace contextRef="#ctx0" brushRef="#br0" timeOffset="73971.83">25463 14105 635 0,'4'-8'458'0,"-4"8"-132"15,4-11-69-15,-4 11-80 0,0 0-12 0,0 0-57 0,0 0-1 16,-21 12-39-16,10 5 4 0,-4 5-39 16,0 7 22-16,-3 3-36 0,0 15 12 0,-3 3-24 15,-1 5 1-15,0 6-5 0,0 3-7 0,2 1 4 16,2 2 0-16,0-3-1 0,3 2-1 0,2-3 32 15,2 0-31-15,3 0-3 0,0-2-6 0,6 1 9 16,1-11 0-16,2-1-2 0,0 0 1 0,4 0 0 16,0-2 2-16,0 0-8 0,-1 0 7 15,3-2 1-15,-1-3 1 0,2 0 1 0,-3-3-4 16,-1-2 22-16,-2-2-25 0,1-10 22 0,-2 2-23 16,0-3 27-16,-2-7-30 0,0 0 28 15,-2-3-25-15,1-2 29 0,-4 0-2 0,1-3 31 16,-3 0 6-16,-3-2 13 0,-3-1 6 0,0-2 3 15,-8 0 2-15,-1-1-5 0,-6-1-11 0,-9-1-1 16,-6 1-11-16,-3 1 3 0,-4-3-15 0,-18 3 2 16,-4-4-15-16,-6 3 1 0,-6-1-7 15,-7 1-2-15,-7 1 2 0,-5-1-15 0,-24 3-9 16,-4-1 7-16,-1 3-3 0,-1 0 1 0,-1-1-8 16,-3 2-20-16,4 2-75 0,-4 3-59 0,-4 1-25 15,-3 3 35-15,0 2-23 0,7 3-103 0,0-3 41 16,8 2-107-16,1-4-224 0,10-2-78 0</inkml:trace>
  <inkml:trace contextRef="#ctx0" brushRef="#br0" timeOffset="77171.83">3246 7669 83 0,'-7'5'173'0,"-6"4"-11"0,0-2-25 16,-2-1-18-16,-3 1-8 0,-1 0-19 0,1-2-15 15,-4 2-15-15,2-1 1 0,-2-1 0 0,3 2-6 16,-4-2-6-16,4-1 3 0,2 2 3 0,-1-1 17 16,4-4-36-16,2 4 24 0,12-5-22 0,-22 5 24 15,22-5-45-15,-18 4 26 0,18-4-25 0,-14 3 22 16,14-3-36-16,0 0 23 0,0 0-34 0,0 0 37 15,0 0-39-15,0 0 25 0,6-11-17 0,6 5 22 16,5-3-36-16,4-1 26 0,6 0-41 0,2-4 42 16,5 2-25-16,1-3 23 0,5 1-29 15,10-3 5-15,1 0 5 0,4-1 3 0,2-1 0 16,10-2 2-16,-2 0-1 0,5-1 0 0,-1-1-14 16,5-1 17-16,4 0-2 0,3 0 2 15,3 1 2-15,22-8-6 0,3 3 5 0,-2 0-3 16,3 2 2-16,-3 0 17 0,2 2-21 0,0-1 23 15,2 3-27-15,2-2 16 0,0 2-16 0,3 3 24 16,-2-3-29-16,-2 3 27 0,-17 3 6 0,21-2-32 16,2 3 24-16,-1-2-24 0,2 0 25 0,-22 7-26 15,23-3 25-15,-19 2-26 0,22-2 24 16,0 3-18-16,1 0 28 0,-23 2-31 0,25 1 21 0,-21 2-25 16,1 2 26-16,24-1-19 0,-21 1 21 15,26 2-23-15,-3 2 14 0,-26 2-15 0,28 0-1 16,-5-1-7-16,-23 4 40 0,27 1-23 0,-1 0 24 15,-2-1-29-15,-1 2 18 0,-23-4-22 0,26 6 24 16,-2-2 2-16,1 2-3 0,1-1-3 0,0 0-1 16,-2-1-2-16,3 4-15 0,-5-2 19 15,2 1 0-15,3 0-1 0,-2 1-6 0,-2 0-27 16,0 2 28-16,-3 1-21 0,-1 0 31 0,2 2-26 16,-2 0 26-16,-1-1-35 0,0 3 40 0,-1-1-48 15,-3 4 48-15,-3-3-24 0,2 3 29 0,0-1-32 16,0 1 22-16,-3 2-27 0,1 0 31 0,-4-1-30 15,1 5 29-15,-3-4-27 0,2 2 30 16,-1 0-30-16,-1 2 21 0,-1 1-33 0,-1 1 50 16,-4 0-39-16,-1 2 30 0,-1 0 3 0,-2 1-7 15,1 1 1-15,-1 0 0 0,-5 3-2 0,2 1-1 16,-1-1-3-16,-3 1-12 0,-2 4 2 0,-1-1 13 16,1 1-36-16,-4 0 39 0,3 1-34 0,-3-1 33 15,-15-6-33-15,14 8 45 0,-18-8-46 0,19 12 30 16,-21-11 3-16,2 3 2 0,-3 0-3 15,13 11-7-15,-12-10 11 0,11 12 1 0,-17-12-4 16,16 14-35-16,-17-9 17 0,-2 3-9 0,13 9 40 16,-15-10-41-16,16 12-1 0,-20-11-4 15,0 2 53-15,0 0-10 0,-1 1-2 0,0 2-8 16,-1-1 17-16,-1 1-18 0,1 4-5 0,0-3 4 16,-1 4-44-16,8 13 34 0,-11-14-26 0,0-2 50 15,-2 4-52-15,2 1 42 0,-3-3-4 0,-2 1-2 16,4 0-3-16,-3 3 11 0,0 0-4 0,-2 1-23 15,-1-2 24-15,1 4-12 0,-2 0 1 0,1-2-1 16,-2 3 0-16,1-2-2 0,0-1-9 16,-2 1 2-16,1-1 8 0,1-1 20 0,1 0-17 15,-1-1 3-15,-1 2-2 0,3 1-7 16,-2-2-39-16,-1 0 55 0,2-1-48 0,0 1 52 0,-2-3-49 16,2-1 50-16,-4 0-6 0,3-4-3 15,0 3-16-15,-3-3 36 0,1 0-59 0,0-3 2 0,-1 4 43 16,0-3-41-16,1 0 44 0,-1 1-41 15,-1 1 29-15,-1-3-29 0,3 2 41 0,0-1-44 16,-2-3 48-16,0 3-42 0,0-2 38 0,1 1-43 16,-1-3 30-16,1 1 18 0,-1 0-8 15,0 1-41-15,2-2 46 0,-2 1-44 0,0 0 53 16,1 1-52-16,-1-2 28 0,1 0-44 0,0 1 25 16,0-1 44-16,1-2-46 0,-2-1 50 0,2 0-55 15,0 1 45-15,1 0-52 0,-3-3 50 0,2-2-40 16,-1 3 44-16,-1-2-46 0,1 0 45 0,-1 0-45 15,0-1-11-15,-4 0 21 0,3-1-3 16,-1 2 9-16,0-2 0 0,-1-3 2 0,1 1 1 16,-3-1 2-16,-1-2-9 0,-4-4 10 15,0 0-5-15,0-2 8 0,1 0 5 0,-2 0-7 16,0-2 37-16,0 0-43 0,0-1 27 0,0 0-32 16,-1-1 38-16,-1-1-41 0,-1 0 38 0,-1-3-41 15,0-3 37-15,-6-2-40 0,4 0 29 0,-6 0-47 16,3-3 61-16,-2 3-43 0,-2-6 41 0,-4-2-43 15,2-1 40-15,-8-7-39 0,10 12 46 0,-10-12-56 16,9 9 49-16,-9-9-42 0,0 0 41 0,0 0-50 16,0 0 31-16,0 0-78 15,0 0 23-15,0 0-68 0,3-11-46 0,-7 1-41 16,-4-2-32-16,1-5-217 0,-2 0 118 0</inkml:trace>
  <inkml:trace contextRef="#ctx0" brushRef="#br0" timeOffset="78847.83">14472 6662 343 0,'0'0'333'0,"0"0"-97"15,0 0-74-15,-2 12-32 0,2-12-14 16,-7 8-24-16,7-8-29 0,-10 10-13 0,4-3-7 16,6-7-8-16,-18 12-7 0,6-5 2 15,1 0-8-15,-2 0 23 0,0 1-30 0,-2-3 39 0,1 2-29 16,-5 0 26-16,1 1-37 0,-1-1 25 0,-2 2-32 16,1-4 28-16,-3 2-33 0,-2-2 30 15,0 3-34-15,-6-1 32 0,-1 2-35 0,-1-1 26 16,-2-3-29-16,0 2 48 0,-3-2-44 0,-1 2 44 15,-2-2-38-15,0 1 37 0,-1 1-40 0,1-3 37 16,-1 1-40-16,-1-2 40 0,-1 1-38 0,2-2 40 16,0-1-44-16,1 1 33 0,0-2-27 15,3-2 34-15,-3 1-41 0,1-1 43 0,-1-2-43 0,-6 0 33 16,-2 0-43-16,-2 1 39 0,-11-2-38 0,-1 0 40 16,0-1-42-16,2-1 40 0,0 0-40 15,-2-2 31-15,-2 1-34 0,-3 0 41 16,2 0-36-16,-4 2 39 0,-2-4-40 0,-3 0 39 15,-2 2-42-15,0 0 40 0,-2 0-40 0,1 0 42 16,-4 3-39-16,2-4 26 0,-2 4-25 0,-1-2 33 16,0 3-40-16,-1-3 9 0,2 1 38 0,-1 3-38 15,1-3 36-15,3 1-38 0,0 0 40 0,1-1-44 16,2-1 46-16,2 2-46 0,0-2 2 0,2-2 4 16,1 4-10-16,3-5 14 0,2 3 6 0,0-1 41 15,5 1-48-15,1-2 40 0,9 4-43 0,0-2 41 16,4 0-43-16,-4 4 42 0,2-4-44 0,-1 2 29 15,-1 2-32-15,4-1 8 0,-3 0-2 16,1 3 7-16,3-2 0 0,-1 1 2 0,6 2 3 16,-1 0 0-16,1-1-1 0,8 1 3 0,4 0 36 15,-1 1-46-15,5-1 30 0,4 2-28 16,1 0 22-16,1-2-29 0,19 0 7 0,-27 1 37 16,27-1-39-16,-23 1 38 0,23-1-44 0,-21 1 42 15,21-1-43-15,-18 3 41 0,18-3-43 0,-16 4 34 16,16-4-33-16,-18 3 41 0,18-3-49 0,-13 5 14 15,13-5 38-15,-13 7-39 0,13-7 38 0,-15 5-41 16,15-5 39-16,-12 6-41 0,12-6 41 0,-15 8-41 16,15-8 40-16,-14 11-45 0,4-7 46 0,2 3-46 15,-3-2 46-15,-2 4-40 0,0-1 38 0,-1 0-39 16,0 1 41-16,-4 3-41 0,1-3 1 16,-2-1 6-16,0 2 2 0,-1-1-1 0,-2 1 2 15,-1 1 3-15,1-1 0 0,-1-2 6 0,-4 4 33 16,5-4-40-16,-2 0 37 0,0 0-41 0,1-1 38 15,2 3-43-15,0-3 40 0,-2 1-40 0,3-1 28 16,0 0-32-16,1-1 43 0,0 1-45 16,4-3 47-16,-1 1-43 0,4 0 38 0,-4-1-38 15,5 1 40-15,11-5-42 0,-23 6 42 16,23-6-42-16,-23 4 40 0,23-4-45 0,-22 5 34 0,22-5-35 16,-20 2 26-16,20-2-57 0,-22 1 24 15,22-1-60-15,-19 0-8 0,19 0-51 0,-19-1-57 16,19 1-284-16,-21-7 51 0</inkml:trace>
  <inkml:trace contextRef="#ctx0" brushRef="#br0" timeOffset="79203.83">8851 6420 415 0,'0'0'339'0,"-14"8"-97"15,1 1-55-15,-1 4-35 0,-6 4-36 16,-5 2-43-16,0 5-18 0,-5 0-2 0,0 1-12 16,-7 3-9-16,-3 2-9 0,2-1-3 0,1-1-1 15,-3-3 19-15,8-3-31 0,-1-1 13 0,2-2-13 16,1-1 25-16,3-1-38 0,1-3 42 0,7-4-31 16,0 2 36-16,6-4-36 0,2-2 28 0,-1 0-37 15,3-2 35-15,9-4-37 0,-13 7 32 0,13-7-36 16,-11 7 29-16,11-7-32 0,0 0 20 0,-10 5-20 15,10-5 35-15,0 0-35 0,2 11 39 0,-2-11-35 16,13 13 41-16,0-5-41 0,3 2 34 0,6 1-4 16,5 3-3-16,4 1-4 0,3 2-2 15,2-1-12-15,12 4 7 0,1-2-27 16,2 3-26-16,0-1 11 0,-1-3-44 0,0 4-22 16,1-2-29-16,-2 0-57 0,-10-4-41 0,0 0-169 15,-2 0 198-15</inkml:trace>
  <inkml:trace contextRef="#ctx0" brushRef="#br0" timeOffset="80118.83">5153 6578 418 0,'-3'-22'358'0,"2"2"-37"0,0 2-95 0,-3 6-11 16,4-1-89-16,0 13 10 0,-2-17-66 0,2 17 23 15,0 0-56-15,0-10-5 0,0 10-6 0,6 8-14 16,-2 6 24-16,2 8-18 0,3 8 12 0,2 5-12 16,1 7-5-16,6 15 38 0,-1 2-13 0,3 8-43 15,3 7 47-15,0 5-43 0,8 29 35 0,-2 5-44 16,2 4 30-16,1 4-18 0,0 7 47 0,-2 6 4 15,1 3-3-15,0 2 2 0,-2 1 5 16,-2 1 32-16,0-3 15 0,-3 3-42 0,0-2-9 16,-2-6-9-16,1-3 19 0,0-6-43 0,1-3 31 15,-1-5-39-15,-1-7 26 0,0-2-31 16,-3-22-2-16,-1-3-6 0,2-5 2 0,-3-2-37 16,2-2 33-16,-3-6-57 0,0-8 30 0,-2-2-56 15,-4-14 18-15,-2-3-44 0,0-6-39 0,-2-10-49 16,-2-3-41-16,-3-6-43 0,-1-15 24 0,0 15-220 15,0-15 72-15</inkml:trace>
  <inkml:trace contextRef="#ctx0" brushRef="#br0" timeOffset="80343.84">5576 9619 379 0,'0'0'544'16,"-1"-12"-119"-16,1 12-164 0,0 0-21 0,0 0-77 16,0 0-1-16,0 0-79 0,19 12-11 0,-4 6-15 15,3 5-9-15,1 4-19 0,4 3 3 0,4 8-9 16,2 0-27-16,2 1-2 0,0-2-1 0,-2 1-15 16,3-3-17-16,-4-9-28 0,-1 0-34 15,3-3-35-15,-1-1-38 0,0-6-13 0,1-4-35 0,-6-5-238 16,1-7 113-16</inkml:trace>
  <inkml:trace contextRef="#ctx0" brushRef="#br0" timeOffset="80499.83">6312 9701 110 0,'-1'-24'564'0,"-2"5"-119"0,1 4-130 0,-4 3-51 16,0 3-90-16,6 9 3 0,-19-5-74 0,5 10-19 16,-4 7-18-16,-8 7-13 0,2 10-10 0,-8 7-17 15,-2 6 0-15,-2 6-28 0,-1 1-4 16,1 2-46-16,-1 5-55 0,0 1-93 0,0 2-12 15,-1 1-25-15,1 0-243 0,1 0 72 16</inkml:trace>
  <inkml:trace contextRef="#ctx0" brushRef="#br0" timeOffset="81647.85">6593 10457 448 0,'13'-8'443'0,"-5"-1"-120"0,-8 9-68 16,3-18-71-16,-3 18-32 0,-5-12-26 0,-1 3-18 15,-3 1-14-15,-1 0-17 0,-8-1-13 0,-1 0-24 16,-6-1 3-16,-4 1 6 0,-4 0-15 0,-4 0-4 15,-4 2 42-15,-4-2-56 0,-3 4 41 16,-4 2-46-16,-15-1 33 0,-2 3-44 0,-7 5 38 16,-6 1-45-16,-3 4 2 0,-7 4 8 0,-24 6 5 15,-2 4 4-15,1 3 22 0,3 4-19 0,-4 4 5 16,2 3 7-16,0 4-12 0,-2 2-15 0,3 7 15 16,0 1 4-16,3 5-1 0,1 3-10 0,-1 4 6 15,5 3 34-15,1 4-41 0,-1 5-5 0,3 3-9 16,1 5 8-16,3 2-7 0,5 1 10 15,2 0 2-15,5 1-6 0,4 0 31 0,2 5-38 16,5-1 4-16,5-1-9 0,4-1 10 0,4-1-10 16,5-1 11-16,8-1-1 0,2-1-1 15,16-17 1-15,4 4 4 0,2 1-10 0,4 2 9 16,6 0 0-16,3 3-4 0,5-1-14 0,4-2 10 16,6-2-1-16,3 1 11 0,8 0 4 0,3-2-3 15,8 0-10-15,4 1 7 0,6-3-9 0,12 13 10 16,7-3-5-16,7-8 12 0,5-4 3 0,5 0 3 15,6-6 9-15,7-5-2 0,9-7 4 0,5-2-4 16,6-4 6-16,4-3 2 0,5-4-1 0,5-5 1 16,7-2-2-16,6-5-7 0,4-3 3 0,5-4-3 15,5-5 3-15,4-3 4 0,6-6 1 16,6-2-11-16,3-6 6 0,3-1-11 0,1-6 1 16,6-2 2-16,5-4-2 0,-3-2-1 0,2-3-2 15,4-3 3-15,-2-3-1 0,1-4-11 0,-2 0 9 16,-3-4-6-16,2-3 6 0,2-4-6 15,-3-2 3-15,-5-5-1 0,0 0-7 0,-5-8 6 16,-2 0 1-16,-3-4-2 0,-6 0-2 0,-9-3 0 16,-3-1 0-16,-8-4-3 0,-6-1 11 0,-4-1-5 15,-8-3 10-15,-7-3 4 0,-8 2 17 0,-8-2-9 16,-10 2 1-16,-6-6 17 0,-8 3-12 0,-9-1 2 16,-10-3 4-16,-16 16 17 0,-4-6-17 0,-7 1-6 15,-7-3-6-15,-7 0-3 0,-9-2 5 0,-4 1-8 16,-11-1-7-16,-7-3-4 0,-16-14-4 0,-7 2 13 15,-10 0-18-15,-9 5 12 0,-9 4-15 16,-4 3 0-16,-9 1 3 0,-5 8 9 0,-5-1 7 16,-3 7-6-16,-6-1-1 0,-1 5-18 0,-4 2 22 15,2 2-18-15,-1 3-4 0,-2 1 3 0,1 4 0 16,-2 5-3-16,0 0 1 0,2 3-3 0,-4 8-10 16,5 2-9-16,0 6-18 0,18 8-38 15,-3 5-26-15,-2 0-30 0,-4 10-30 0,-1 2-21 16,3 8 24-16,-21 6 1 0,5 6 2 0,8 6-14 15,3 4-18-15,4 4-28 0,23-2-6 0,-15 9-14 16,22-5-35-16,1 4-179 0,4 3 115 0</inkml:trace>
  <inkml:trace contextRef="#ctx0" brushRef="#br0" timeOffset="82234.83">5387 15236 354 0,'-10'-16'431'15,"-2"0"-131"-15,-1-1-34 0,2-1-90 0,0 2 12 16,0-1-72-16,5 5 26 0,-2 0-48 0,3 2 19 15,-1 3-41-15,6 7 9 0,-8-15-41 0,8 15 15 16,-5-7-37-16,5 7 18 0,0 0-27 16,0 0 22-16,5 13-38 0,3 3 33 15,3 6-33-15,3 5 2 0,4 4 0 0,-1 3-1 0,7 8 3 16,0 1-2-16,3-2 0 0,1 0 1 16,0 0-8-16,0-4-19 0,-3-7-13 0,-1-1-17 15,0-4-20-15,2-1-22 0,-1-5-31 0,1-2-27 16,-7-6-25-16,4-4-46 0,-5-5-13 0,0-4-108 15,0-4 241-15</inkml:trace>
  <inkml:trace contextRef="#ctx0" brushRef="#br0" timeOffset="82431.83">5832 15182 404 0,'-9'-37'386'0,"-4"0"-44"0,3 5-86 0,-2 1-23 16,1 3-59-16,0 8 29 0,1 2-87 0,0 4 0 16,1 3-41-16,1 2-2 15,8 9-30-15,-14-4 12 0,14 4-36 0,-13 9 21 16,7 3-31-16,-1 8 24 0,1 3-30 0,2 10 15 15,2 4-21-15,1 3-3 0,2 3 3 0,0 1 0 16,3-1 0-16,0 3-12 0,3-4-3 0,1 0-28 16,1-1-19-16,0-3-25 0,3-2-44 0,-1-5-25 15,3-4-46-15,-2-8-76 0,-2-3-182 0,1-4 105 16</inkml:trace>
  <inkml:trace contextRef="#ctx0" brushRef="#br0" timeOffset="82583.83">5925 15279 645 0,'1'-12'390'0,"2"2"-61"16,-3 10-118-16,2-15-19 0,-2 15-70 0,0 0-26 16,0 0-19-16,0 0-15 0,9 16-13 0,-5 0-12 15,-2 5-10-15,2 4-1 0,2 1-5 0,-1 7-3 16,2-4-9-16,0 4-17 0,-1-1-17 0,3-1-32 16,0-2-22-16,-3-5-45 0,2-2-30 0,-2-4-98 15,2-4 22-15,-3-5-181 0,-5-9 186 0</inkml:trace>
  <inkml:trace contextRef="#ctx0" brushRef="#br0" timeOffset="82719.83">5917 15034 16 0,'-2'-9'411'0,"2"9"-172"0,-8-9-90 16,8 9-76-16,0 0-48 0,-9 7-32 0,9-7-20 15,0 23-17-15,1-7-75 0,3 5 72 0,4 3-61 16,1 6-63-16,1 3 37 0</inkml:trace>
  <inkml:trace contextRef="#ctx0" brushRef="#br0" timeOffset="83015.83">6215 15565 124 0,'9'7'111'0,"0"0"146"0,0-1-194 0,-9-6 126 16,14 6-154-16,-14-6 118 0,15 5-145 0,-15-5 109 16,14-5-135-16,-14 5 119 0,17-12-135 0,-10-1 101 15,2-3-110-15,-1-1 111 16,1-4-134-16,-4-1 112 0,-1-3-125 0,-1-2 120 15,-3 1-118-15,0 0 122 0,-3 0-111 0,0 3 134 16,1-1 12-16,-3 2 20 0,1 10-2 0,-2-1-21 16,-1 3-17-16,2 2-3 0,5 8-5 0,-14-7-3 15,14 7-6-15,0 0-4 0,-18 4-16 0,18-4 4 16,-16 13 0-16,9 0-6 0,2 1-2 0,0 2-6 16,2 6-78-16,1-1 90 0,2 1-82 0,1 4 91 15,0 1-87-15,4-1 86 0,0-1-4 0,3 5-11 16,1-7-3-16,0-1-17 0,1-4-16 0,3-2-20 15,-1-1-22-15,-1-6-15 0,2-4-121 16,-13-5 84-16,24 0-99 0,-10-3 65 16,0-8-150-16,0-4 84 0</inkml:trace>
  <inkml:trace contextRef="#ctx0" brushRef="#br0" timeOffset="83440.35">6514 15238 374 0,'1'-15'376'0,"-1"3"-119"0,0 2-26 15,0 10-74-15,0-14-25 0,0 14-64 0,0 0 37 16,-5-10-52-16,5 10-3 0,0 0-11 0,-5 13-6 15,5-13-6-15,-1 22-5 0,-1-8-5 0,4 5-14 16,-1 2-1-16,4 1 19 0,0 1-12 0,0-1-7 16,2-1 0-16,0-2 2 0,3-1-4 0,1-3-8 15,-2-4-2-15,1-2-6 0,0-3-1 0,-10-6-17 16,19 4 15-16,-19-4-3 16,20-9-9-16,-8 1 14 0,1-5 3 0,-1-2 3 15,-1 2 5-15,-2-3 0 0,0 4 21 0,-3 2 2 16,-1 1 26-16,-5 9-2 0,8-14 3 0,-8 14-11 15,7-9-7-15,-7 9-4 0,0 0-5 0,0 0-4 16,0 0 0-16,12 4-3 0,-12-4-13 0,9 17 7 16,-5-6-2-16,4 3 5 0,-1-2-4 0,4 5 0 15,-1-2-1-15,3-1 3 0,-2 0-6 0,2-2-10 16,1-1 3-16,-2-2 10 0,0-2-2 0,0-3 6 16,-12-4-4-16,24 1 1 0,-24-1-1 0,25-7 3 15,-13-1 5-15,5-6-4 0,-6 2-2 16,2-8 20-16,0-3 3 0,-2-3 18 15,1-3 9-15,-3-1 20 0,-3-1-19 0,-2-3 18 16,0-1-7-16,-4 0-31 0,-1-2 7 0,-5 0-26 16,0 2 4-16,-3 1-15 0,-2 2 14 0,-1 3-21 15,-3 0 6-15,-2 4-32 0,-1 4 10 0,0 3-56 16,-1 4-26-16,-3 6-31 0,1 2-37 0,-2 2-48 16,-2 3-35-16,1 2-242 0,-3 1 51 0</inkml:trace>
  <inkml:trace contextRef="#ctx0" brushRef="#br0" timeOffset="84798.35">4747 12925 124 0,'-35'7'398'0,"2"0"-130"0,-2 1-69 15,2 1-42-15,0 0-32 0,2-1-25 16,2 2-20-16,5-2-20 0,2-2-9 0,7-3-9 15,-2 3 31-15,17-6-13 0,-18 3-9 0,18-3-15 16,0 0-3-16,-1-12-7 0,12-2-5 0,11-5-5 16,5-6-5-16,11-9 31 0,4-3-44 0,8-1 16 15,0-3 5-15,1-1 5 0,4 1-33 0,-1-1 31 16,1 1-31-16,-5 2 27 0,-2 5-28 0,-4 5 2 16,-11 5-3-16,-5 6-3 0,-4 1-8 0,-6 6 2 15,-8 6-8-15,-10 5-16 0,0 0 38 16,0 0 19-16,0 0-24 0,-9 17 23 0,-6-3-20 15,-4 6 20-15,-3 1-22 0,-1 2 26 0,-1 2 4 16,2 0-35-16,0 1 32 0,2 2-16 16,2 0 23-16,0 3-27 0,4-2 24 0,0 4-30 15,5 0 8-15,0-2-5 0,4 3 4 0,1-1 0 16,3-5-4-16,1 4 4 0,4 2-10 0,0-1 11 16,2-2 0-16,-1-2 20 0,3-4-34 0,0-1 6 15,0-2-50-15,1-3-12 0,2-3-12 0,-1-5-12 16,0-3-4-16,0-2-10 0,-10-6-16 0,21 1-59 15,-7-9 101-15,1 0-49 0,0-8 87 0,-1-1-51 16,1-8 105-16,-4-3-64 0,-2-5 117 0,-4-2 8 16,-1-2 3-16,0 0 16 0,-3-1 16 15,-1 1 19-15,0 2-12 0,-1 6 47 16,0 2-16-16,-1 5-7 0,1 3-15 0,1 1-23 16,0 5-36-16,-1 4-15 0,1 9-8 0,0-11-11 15,0 11-3-15,0 0-13 0,0 0 7 0,1 15-47 16,2-1 28-16,1 9-10 0,2 3 34 0,0 8-37 15,-1 4 3-15,3-1 1 0,2 1 2 0,-1 2 1 16,0-3 6-16,4-2-6 0,-3 1 31 0,0-5-32 16,2-2 29-16,-1-2-39 0,1-8 40 0,-3-1-39 15,0-4 37-15,0-2-35 0,-1-2 35 0,-8-10-34 16,17 9 34-16,-17-9-39 0,17-2 28 0,-8-5-32 16,1-3 13-16,3-5-2 0,-2-3 8 0,2-3-4 15,0-3 4-15,-3-2 2 0,1 6-1 16,-2-1 2-16,0 2-2 0,0 4 1 0,-2 0 0 15,-2 5-11-15,0 2 11 0,0 0-3 16,-5 8 0-16,11-10 4 0,-11 10 0 0,0 0 0 16,17-1 2-16,-17 1-2 0,18 8 0 0,-9 0 32 15,1 1-44-15,-1 1-21 0,3 0-6 0,-2 1-12 16,0-1-18-16,2-1-13 0,0-1-12 0,1-2-2 16,-13-6 4-16,23 4 2 0,-23-4 8 0,23-4 6 15,-9-4 10-15,1-2 13 0,0-2 10 0,-4-5 7 16,0 0 6-16,-3-2 17 0,0-3 14 15,-3 0 16-15,0-4 22 0,-1 4 18 0,-3-2 23 0,-1 4 39 16,1 3-15-16,-1 5 30 0,-1-2-22 16,1 14-22-16,0-18-10 0,0 18-16 0,0 0-36 15,0-14 15-15,0 14-38 0,0 0 31 0,0 0-38 16,0 17 31-16,0-17-34 0,3 20 24 0,1-6-29 16,-1 1 21-16,4 0-31 0,2 1 44 15,0-1-52-15,0-1 51 0,2-2-38 0,-1-2 33 16,2-3-32-16,-1-2 32 0,-11-5-33 0,22 5 0 15,-22-5 2-15,26-3-9 0,-12-6 31 0,-1 1-21 16,2-4 31-16,-2-5-36 0,1 0 30 0,-4-4-30 16,-2 1 34-16,-2-1-32 0,0 1 33 0,-2-2 0 15,0 5 11-15,-3 0 8 0,0 3 4 0,1 4-2 16,-2 10 3-16,0-20-4 0,0 20-13 16,0 0-6-16,0 0-4 0,0 0-1 0,0 0-2 15,0 12-2-15,0 5-29 0,-2 8 17 0,2 4-18 16,2 8 25-16,-1 1-26 0,-1 4 38 0,4 3-41 15,1-2 43-15,0 1-39 0,4-1 40 0,0 0-42 16,3 0 14-16,2-5-45 0,-2 1 13 0,5-4-43 16,-3-5-10-16,5-4-22 0,-3-3-7 15,-1-9-16-15,-1-3-11 0,-1-6-3 0,-13-5-73 16,19-1-128-16,-6-7 238 0</inkml:trace>
  <inkml:trace contextRef="#ctx0" brushRef="#br0" timeOffset="86736.35">6142 12795 251 0,'-5'-29'418'0,"1"9"-126"0,-1 3-13 16,2 2-94-16,2 1-29 0,-3 6-63 0,4 8 11 16,-2-9-52-16,2 9 18 0,0 0-13 0,0 0-5 15,0 0-45-15,2 14 18 0,2-2-34 0,1 3 44 16,2 4-49-16,-1 1 43 0,3 1-37 0,-1 3 3 16,-2-2 1-16,2 2 1 0,1-3 1 0,-3 0 0 15,2-1 1-15,-2-2-12 0,-2-2 15 16,1-5-12-16,-2 0 13 0,-1-3 6 0,-2-8-9 15,5 12-2-15,-5-12 2 0,0 0-6 16,0 0-8-16,0 0-5 0,12-9-8 0,-8-6 0 16,1-6 15-16,0-3 25 0,0-2-29 0,0-7 24 15,-1 2-25-15,1-1 36 0,3-1-25 0,-5 11 31 16,3-2-30-16,-4 8 26 0,2 1-28 0,-1 3 16 16,-2 1-18-16,-1 11 29 0,4-12-33 0,-4 12 26 15,0 0-28-15,0 0 32 0,0 0-27 0,0 0 26 16,18 3-28-16,-18-3 28 0,7 16-26 0,-3-8 18 15,1 2-19-15,0-1 28 0,-1 1-31 0,0-2 30 16,-4-8-40-16,9 13 39 0,-9-13-26 0,9 10 27 16,-9-10-28-16,9 8 36 0,-9-8-29 15,0 0 16-15,0 0-39 0,18-4 38 0,-9-3-30 16,-3-1 28-16,3-2-1 0,0 0 3 16,-2-2 0-16,1 0-27 0,-1 0 29 0,-1 0-27 15,2-1 28-15,-3 3-37 0,-1 0 30 0,-1 1-16 16,-3 9 29-16,7-17-32 0,-7 17 21 0,6-14-24 15,-6 14 25-15,3-10-36 0,-3 10-2 0,4-9-32 16,-4 9-11-16,0 0 9 0,3-8 0 0,-3 8 5 16,0 0 8-16,0 0 10 0,8-8 1 0,-8 8-3 15,0 0-6-15,0 0 16 0,14-6 5 0,-14 6 4 16,0 0 4-16,0 0-9 0,17-3-15 0,-17 3 17 16,14-4 1-16,-14 4 6 0,0 0 8 0,18-5-1 15,-18 5 1-15,0 0 3 0,15-3 8 16,-15 3 8-16,0 0 9 0,0 0 13 0,0 0 17 15,21 1 4-15,-21-1 0 0,0 0 16 16,10 7-21-16,-10-7-3 0,6 9-27 0,-6-9 11 16,8 12-10-16,-8-12 4 0,8 12-11 0,-8-12 13 15,11 13-19-15,-11-13 6 0,12 12-17 0,-6-5 16 16,3-2-7-16,-9-5 9 0,15 10-11 0,-15-10 7 16,21 7-8-16,-21-7 10 0,21 1-3 0,-21-1 16 15,22-2-20-15,-22 2 8 0,28-9-19 16,-14 2 20-16,-1-1-9 0,2-1 15 0,-2-3-19 0,1-1 11 15,-4-2-8-15,1-1-1 0,-4-2 3 0,1-3-41 16,-3 0 48-16,-2-4 9 0,-3 0-25 16,-3-4 3-16,-1-4 11 0,-5-1-6 0,-1 0 1 15,0-2-11-15,-4 5 39 0,1 2 4 0,-2 1 33 16,1 3-29-16,0 7 27 0,1 2-33 0,0 5 27 16,-1 2-52-16,1 3 31 0,13 6-30 15,-23-3 31-15,23 3-42 0,-23 10 32 0,12 1-37 16,-2 3 34-16,4 6-37 0,2 2 34 0,4 4-36 15,-1 8 31-15,4 1-35 0,2 3 23 0,5 1-23 16,1 0 19-16,3 1-22 0,0-2 38 0,4-1-2 16,2-2-1-16,2-2-35 0,2-3 37 0,2-3-37 15,0-2 37-15,2-2-36 0,1-4 38 0,1-5-42 16,1-2 42-16,-5-4-41 0,5-4 41 16,-2-4-39-16,2-3 35 0,2-3-32 0,1-6 30 15,0-5 4-15,-2-1-7 0,-1-6-39 0,-1-4 36 16,0-9-61-16,0-2 65 0,-3-5-50 0,-5-1 14 15,-2-5 29-15,-4-1-33 0,-7 6 30 0,1 0-26 16,-5 2 17-16,-2 1-10 0,-1 3 34 16,-3 4-23-16,-1 5 35 0,-2 7-10 0,-1 4 7 15,-1 1-4-15,0 8-37 0,-4 3 41 0,4 2-39 16,9 5 40-16,-23 2-31 0,9 1 28 0,1 6-34 16,-1 3 33-16,1 5-44 0,-1 2 35 0,4 9-28 15,2 2-7-15,1 3 10 0,4 3 7 16,2 2-1-16,3-1 33 0,4 2-39 0,1-1 35 15,3 0-31-15,3-3 28 0,2-2-38 0,2-1 36 16,2-5-15-16,4-1 11 0,-1-3-5 0,1-5-3 16,3-2-6-16,-1-3-4 0,-2-8-4 0,1-1 0 15,2-4-12-15,1-4-39 0,3-6 16 0,1-1-21 16,-1-5 9-16,-2-4-4 0,0-1 7 0,-3-5 10 16,-2-1 2-16,-2-2 7 0,-2 1 13 0,-3-4 8 15,-3 2 4-15,-2 0 2 0,-3 0 6 0,-4 6-17 16,0 0 33-16,-1 2 23 0,-3 2 14 15,-2 3-8-15,1-1 30 0,-3 7-42 0,2-2 27 16,-2 5-43-16,-2-1 29 0,6 9-41 16,-12-11 27-16,12 11-44 0,-10-5 33 0,10 5-25 15,-14 4 30-15,14-4-37 0,-14 11 36 0,5-1-40 16,2 4 16-16,2 0-13 0,-3 4 36 0,3-1-41 16,3 1 10-16,-2-2-5 0,3 2 35 0,1-4-43 15,1-1 43-15,0 1-45 0,3-3 38 0,1 1-34 16,0-4 36-16,-5-8-41 0,13 10 29 0,-13-10-29 15,0 0-6-15,26-1-10 0,-14-5-7 0,0-5 28 16,2-1-2-16,0-2 7 0,-2-3-1 0,-1-2 5 16,-2 2 2-16,0-2 2 0,0 1 6 0,-3 5 6 15,-2 2 41-15,-1 1-40 0,1 2 32 16,-4 8-31-16,3-14 30 0,-3 14-46 16,0 0 37-16,6-7-38 0,-6 7 32 0,0 0-37 15,0 0 3-15,6 10 1 0,-6-10 2 0,4 15-10 16,-4-15 4-16,6 19 10 0,-1-9-4 0,0-1 2 15,3 0-6-15,0-1-6 0,-1-1 2 0,-7-7-3 16,21 8-5-16,-21-8-9 0,22-3-8 0,-7 0-11 16,0-6-20-16,3-4 2 0,-2-1-4 0,4-7 2 15,-2-4 4-15,-3-2 12 0,-1-3 11 0,0-3-5 16,-4 0 27-16,-2-2 8 0,-3-3 11 0,-2-1 16 16,-2-1-1-16,-1-4 6 0,-4 2 5 0,2 2 16 15,-2 1 22-15,-3 6 11 0,2 6 11 16,0 5-3-16,0 3-13 0,1 2-15 0,-1 7-17 15,1 3-3-15,4 7-2 0,-10-7-20 16,10 7 7-16,0 0-9 0,-6 13 3 0,4-4-5 16,4 7-3-16,-1 3 32 0,4 6-40 0,4 6 31 15,1 1-37-15,0 3 39 0,4 2-39 0,3 9 24 16,5 2-25-16,-2 1 38 0,2 2-40 0,2 2 26 16,2 0-30-16,-2 1 39 0,2 0-47 0,-3 0 17 15,1-3-50-15,-1-1-14 0,-1-4-24 0,-7-7-4 16,1-4-3-16,-1 1-1 0,0-5 16 0,-5-1-13 15,-2-7 17-15,-3-1 4 0,0-7 6 16,-2-1 33-16,-2-5-13 0,-1-9-13 0,-4 14 3 16,4-14 9-16,0 0-17 0,-13 6 40 0,13-6 2 15,-15-4 65-15,1-4 6 0,-3-1 23 0,-2-5-8 16,-1-5 17-16,-1-3 10 0,0-3 7 0,0-3 7 16,3-1-10-16,2-1 2 0,0-2-20 15,5-1-13-15,1 0-10 0,3-1-11 0,3 1-7 16,2 6-7-16,3-2-6 0,0 3 14 0,6-6-51 15,0 3 42-15,4-1-18 0,3 2 16 0,0 2-28 16,1-2 8-16,3 2-16 0,1 0 17 16,0 2 4-16,1-1-12 0,1 4 25 0,-2 1-25 0,-2 1 16 15,-1 3-14-15,-1 2 14 0,-1 2-13 0,-3 3 17 16,-2 0-17-16,-1 1 21 0,-8 8-29 16,13-8 22-16,-13 8-13 0,0 0 19 0,15-4-16 15,-15 4 15-15,9 8-18 0,-9-8 13 0,6 16-19 16,-3-2-34-16,-3 1-41 0,0 2-56 0,-3 6-48 15,1 3-194-15,-4 0 207 0</inkml:trace>
  <inkml:trace contextRef="#ctx0" brushRef="#br0" timeOffset="87095.36">6824 13280 281 0,'-29'15'360'0,"-2"-3"-122"0,3 1-40 0,0-2-46 16,9-2 0-16,1-2-41 0,4 0 6 15,4-3-44-15,10-4 11 0,-18 8-41 0,18-8 30 16,0 0-37-16,0 0 31 0,0 0-44 0,23-3 39 15,1-5-42-15,8-1 21 0,9-8-19 0,14-5-16 16,8-2 7-16,7-8-2 0,3-2-4 16,20-11 4-16,4-4 27 0,2-2-40 0,4-5 34 15,3-1-43-15,0 2 34 0,-1-2-45 0,0 2 40 16,-7 3-28-16,-3 0 31 0,-6 6-39 0,-21 9 35 16,-2 3-47-16,-6 3 29 0,-5 4-59 0,-8 1-34 15,-12 11-32-15,-7-2-28 0,-10 8-30 0,-4 3-55 16,-14 6-4-16,0 0-91 0,0 0 258 0</inkml:trace>
  <inkml:trace contextRef="#ctx0" brushRef="#br0" timeOffset="87376.35">7095 13372 10 0,'-39'28'465'0,"9"-7"-137"0,10-6-115 0,5-3-20 15,3-3-57-15,6-2-3 0,6-7-36 0,0 0 36 16,6 7-38-16,8-11 27 0,13-4-28 0,9-4 24 15,16-7-19-15,7-5-21 0,6-5 14 0,8-5-6 16,20-10-15-16,6-3-1 0,-1-3-11 0,4-2 2 16,-2 1-25-16,-4 1 5 0,-6 0-14 0,-1 4 0 15,-24 10 0-15,-1 0-7 0,-3 4-5 0,-5 1-12 16,-5 4-7-16,-6 4-2 0,-13 5-20 0,-4 3-14 16,-2 3-4-16,-7 3-1 0,-5 1 1 0,-4 2-13 15,-10 6-3-15,9-5 4 16,-9 5-12-16,0 0-42 0,0 0 25 0,-13 16-33 15,0-4-12-15,-3 1-23 0,-3 8-37 0,-3-1-20 16,-2 2-237-16,1-1 137 0</inkml:trace>
  <inkml:trace contextRef="#ctx0" brushRef="#br0" timeOffset="88939.36">5939 10291 90 0,'0'0'438'0,"0"0"-179"16,1-13-50-16,-1 13-55 0,0 0-19 0,3-10-43 15,-3 10 4-15,0 0-49 0,0 0 5 16,1-10-24-16,-1 10 6 0,0 0-20 0,0 0 31 0,0 0 16 15,1-8 0-15,-1 8-10 0,0 0 6 16,3-11 4-16,-3 11 3 0,4-9 0 0,-4 9-3 16,6-14-6-16,-3 4-2 0,2 0-8 0,-2-3-6 15,3-1-22-15,-4 0 7 0,2-2-5 0,0-2 34 16,-3-3-29-16,3-3 23 0,-4 0-23 0,0-2 14 16,-1-1-20-16,-3-7 14 0,-1 0-19 0,-3-4 15 15,-2 1-18-15,0-4 16 0,-6-7 0 16,-3-1 3-16,-1 0-18 0,-4-1 41 0,-2-1-45 15,-5 1-9-15,-3-2-2 0,-3 0 1 0,-4-2 32 16,-4 1 1-16,-2-5 0 0,-7 3-4 0,-14-8-2 16,-4-3-7-16,-4 6 0 0,-3 2-6 0,0 1 1 15,-7 3 25-15,-3 1-31 0,-5 4-3 0,-4 1 0 16,-7 2 2-16,0-2 0 0,-4 6 1 16,-4 0 3-16,0 2-2 0,-3 0 1 0,-4 5 3 15,-4-1-5-15,0 5 3 0,0 3-3 0,-5 1 6 16,2 4-5-16,-5 3 9 0,0 3-11 0,-3 3 1 15,2 3-5-15,-1 4 9 0,1 3-10 0,-1 4 5 16,-3 1-8-16,4 5 8 0,-1-2-3 0,-3 4 9 16,3 3-7-16,4 1 5 0,-1 2-3 0,0-2 1 15,2 3 0-15,2-1 3 0,8 0-14 0,23 0 9 16,3-3-7-16,1 0 8 0,4 0-6 0,4-2 8 16,-1 5-4-16,11-9 6 0,0 1-6 0,9 0 5 15,-3-4 2-15,15 1 7 0,4-3 7 16,6 0 6-16,9 3 4 0,6-3-5 0,21 0-5 15,7 0-7-15,0 0-5 0,0 0-5 0,0 0-8 16,0 0-5-16,0 0-4 0,0 0-1 0,0 0 1 16,0 0-11-16,0 0-15 0,0 0-20 0,0-14-38 15,0 14-26-15,0 0-8 0,0 0 1 0,0-10-43 16,0 10 38-16,0 0-67 0,0 0-33 0,0-12-24 16,0 12-48-16,21-6-182 0,-8 0 66 0</inkml:trace>
  <inkml:trace contextRef="#ctx0" brushRef="#br0" timeOffset="89253.36">307 7945 504 0,'-2'-12'464'0,"2"4"-117"0,-5-2-87 0,1 1-65 16,-1 0-39-16,5 9-32 0,-13-11-23 0,13 11-24 15,-10-4-16-15,10 4-10 0,0 0-9 0,-23 3-8 16,9 4-10-16,0 0-2 0,-3 5-5 0,-3 8-4 15,-3-2-2-15,5 0-2 0,-5 1-3 0,4 3 0 16,-6 2-1-16,10-4-2 0,-8 3-2 0,9 2 2 16,-4-3-3-16,16-2 0 0,2 0-36 0,0-3 45 15,0 3-41-15,0 0 43 0,0 1-41 16,1 0 44-16,9-1-40 0,10 2 41 0,5 0-39 16,0-3 40-16,5-2-39 0,2 0 41 0,1-2-40 15,3 0 40-15,1-1-46 0,0-3 40 0,4 0-57 16,-3 1 28-16,3-3-61 0,0 1 15 0,0-2-58 15,0 3-19-15,-1-2-48 0,0 3-43 0,-3-1-227 16,1 2 117-16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24:29.814"/>
    </inkml:context>
    <inkml:brush xml:id="br0">
      <inkml:brushProperty name="width" value="0.05292" units="cm"/>
      <inkml:brushProperty name="height" value="0.05292" units="cm"/>
      <inkml:brushProperty name="color" value="#FF0000"/>
    </inkml:brush>
  </inkml:definitions>
  <inkml:trace contextRef="#ctx0" brushRef="#br0">2048 5038 130 0,'0'0'146'0,"0"0"-111"0,0 0 31 16,0 0 33-16,0 0-51 0,0 0 63 0,-14 6-17 15,14-6 9-15,0 0-36 0,-13 9-11 0,13-9 10 16,-14 10 2-16,5-2-3 0,0 0 4 16,-5 5 4-16,0-1-10 0,-1 1 13 0,-2-1-23 0,0 4 7 15,-3 1 4-15,5 0 4 0,-4 0-10 16,-1 3-7-16,1-1-8 0,0 0-11 0,4 1 3 15,1-2-16-15,-1 0 5 0,3 1-7 0,-1 1-2 16,3 1 5-16,0 1 1 0,1-2-1 0,0 3-2 16,2 0 33-16,1 1-31 0,2 0 4 0,-1-1-13 15,4 2 2-15,-2-2-1 0,3 0-2 0,1 2-1 16,2-1-2-16,-1 1-1 0,2-2-6 16,2 1 8-16,0 0-15 0,-1-2 16 0,3 2 5 0,-2 1-8 15,0-5-2-15,2 3-12 16,1 1 13-16,-1-3 4 0,2 2-3 0,-3 1 2 15,1 0 19-15,0 0-21 0,-1-1 21 0,-1 1-21 16,-1 0 19-16,-1 1-7 0,-2 1 24 0,-1 2-4 16,1-3-35-16,-4 4 35 0,0 5-37 0,-3 2 39 15,-3-2-39-15,-2 1 42 0,1 2-47 0,-4 0-17 16,-1-2 24-16,0 4 40 0,-1-3-48 0,-1-1 30 16,-2 4-32-16,3-4 38 0,-4-2-45 0,2 1 46 15,2-3-45-15,0-2 42 0,2-1-45 0,0-3 43 16,3-4-8-16,4 1 0 0,-1-5-5 0,2 0-2 15,1-2-2-15,2-2-2 0,2 1 1 0,0-5 0 16,0-9-2-16,3 22 0 0,0-11 23 16,2-1-45-16,-1 0 2 0,0 2 18 0,1 0-4 15,1 1-1-15,2 3 10 0,0-4-10 0,-1 4 1 16,1 0 0-16,2 1-39 0,-1 2 48 0,-1 1-42 16,1 1 49-16,0 1-47 0,-3 2 34 0,2 0-27 15,1 4 41-15,-4-2-41 0,0-2 47 0,-1 5-51 16,0-2 54-16,-3-1-47 0,2 2 46 15,-3 1-47-15,0 0 51 0,-2 1-8 0,1 4-4 16,-3-1-2-16,0 2-3 0,0-1-3 0,-1 0 46 16,0 4-54-16,0-4 36 0,-1 5-56 0,-1-1 5 15,0 2 11-15,-1 1-2 0,-2 1 3 0,-2 10 4 16,0-1-1-16,0 4 1 0,-1-3-2 16,-1 3 2-16,0-1 1 0,0 2 1 0,0 4 38 15,-3-2-42-15,3 2 41 0,-2 3-50 0,-1 3 4 16,-2 1 0-16,0 1-11 0,1 0 4 0,-3 0 14 15,2-1-8-15,1-2 2 0,-1 1 51 0,2-1-47 16,1-4 48-16,2 4-47 0,-1-4 45 0,2 2-49 16,0-3 5-16,1 0 0 0,3 3 4 0,-1-2 0 15,4 2 5-15,-2-2 9 0,3 2-4 0,1-1 42 16,-2 1-39-16,2-3 48 0,2 1-67 0,-1 4 55 16,0-1-56-16,2 0 0 0,0 0 1 0,0 1-1 15,1 0 3-15,0-2-3 0,0 3 1 16,1-2 49-16,-1-12-59 0,1 9 48 0,2 1-56 15,-2-1 52-15,3-1-54 0,1 0 16 0,1 1-9 16,1-1 1-16,-1 0-5 0,1 2 0 16,-1-3 12-16,4 0 50 0,-2 1-58 0,-2-1 50 15,5-3-57-15,-4 1 59 0,2-4-59 0,-4-5 53 16,3-2-59-16,-3 2 58 0,0-1-61 0,1-1 8 16,1 0 2-16,-2-2 7 0,1 3 1 0,1-4-7 15,-1 0 3-15,0-2 9 0,2-2 51 0,0-1-60 16,-2-4 52-16,1-1-57 0,-1-2 50 0,4-1-56 15,-2-1 52-15,0-7-62 0,4 7 1 0,2 3-88 16,3-2 94-16,-3-2-26 0,2-1 49 16,-1-2-46-16,-1 0 65 0,-4-4-55 0,-1-1 11 15,4-2 13-15,-3 1-1 0,0 0 5 0,3-2-1 16,-4 0 7-16,1-1-3 0,3-1 5 0,-3-2 1 16,3 0 2-16,-4-2-3 0,1-2 2 0,3-1 1 15,-2-1-9-15,2-2 3 0,-13-5 8 0,27 5-13 16,-27-5-20-16,37-1-8 0,-14-1-29 0,3-5-58 15,3-3-76-15,2-4-147 0,-2 2-271 0,-1-2-151 16</inkml:trace>
  <inkml:trace contextRef="#ctx0" brushRef="#br0" timeOffset="11089.68">6812 6249 71 0,'0'0'271'0,"0"0"-74"0,0 0-4 16,0 0-52-16,0 0-2 0,0 0-30 0,0 0-6 15,0 0-39-15,0 0 6 0,0 0-33 16,0 0 17-16,0 0-31 0,0 0 24 0,0 0-13 0,0 0 14 16,0 0-15-16,0 0 9 0,0 0-17 15,0 0 9-15,0 0-16 0,0 0 8 0,0 0-11 16,0 0 8-16,-13-2-10 0,13 2 2 0,0 0 4 15,0 0 9-15,0 0-6 0,0 0 7 0,0 0-8 16,0 0-2-16,0 0-1 0,0 0 3 0,0 0-3 16,0 0-4-16,0 0-1 0,0 0 0 0,0 0-3 15,0 0-10-15,0 0 9 0,0 0-4 0,0 0 8 16,0 0-4-16,0 0-2 0,0 0-4 0,0 0 7 16,0 0-2-16,0 0 4 0,0 0-3 0,0 0 2 15,0 0-3-15,0 0 2 0,0 0-2 0,0 0-1 16,0 0 14-16,0 0 2 0,0 0 14 15,0 0-5-15,0 0 4 0,0 0-2 0,0 0-4 16,0 0-3-16,0 0-4 0,0 0 0 16,18 2-6-16,-18-2 3 0,0 0 0 0,0 0-8 15,15 2-10-15,-15-2 8 0,0 0-1 0,0 0-2 16,23 1 2-16,-23-1-3 0,0 0 0 0,18 0-3 16,-18 0 1-16,0 0 0 0,19 1-2 0,-19-1 1 15,0 0 2-15,23 3-2 0,-23-3-9 0,0 0 2 16,26 0 11-16,-26 0-4 0,0 0 1 0,23 3-3 15,-23-3 0-15,16 1 0 0,-16-1-1 0,16 1 2 16,-16-1-1-16,18 5 0 0,-18-5-1 0,16 1 3 16,-16-1-1-16,17 3-8 0,-17-3 0 15,18 3 9-15,-18-3 4 0,18 2-4 0,-18-2 0 16,17 3-1-16,-17-3-1 0,17 3 2 0,-17-3-6 16,19 2 5-16,-19-2 0 0,19 3 1 0,-19-3 0 15,17 2-3-15,-17-2-7 0,19 4 1 0,-19-4 9 16,18 3 1-16,-18-3 0 0,18 5-3 0,-18-5 1 15,18 2-1-15,-18-2 0 0,15 5 1 16,-15-5-2-16,18 4 0 0,-18-4 2 0,17 5 7 16,-17-5-10-16,17 3-8 0,-17-3 1 0,16 5 11 15,-16-5 1-15,19 3-1 0,-19-3-2 0,18 6 1 16,-18-6 0-16,17 2 7 0,-17-2-10 0,17 6 1 16,-17-6 1-16,17 2 0 0,-17-2-1 15,19 5-1-15,-19-5-7 0,22 2 2 0,-22-2 9 16,19 6 0-16,-19-6-1 0,22 4-24 0,-22-4 25 15,23 5-23-15,-23-5 30 0,23 2-30 0,-23-2 31 16,22 3-25-16,-22-3 24 0,24 5-25 0,-24-5 28 16,23 4-35-16,-23-4 37 0,24 5-41 0,-24-5 44 15,24 2-30-15,-24-2 28 0,26 5-36 0,-26-5 38 16,26 4-29-16,-26-4 27 0,25 4-27 0,-25-4 25 16,26 4-28-16,-26-4 28 0,25 6-33 0,-25-6 28 15,26 2-18-15,-26-2 25 0,25 6-33 0,-25-6 34 16,27 4-27-16,-27-4 25 15,27 4-27-15,-27-4 28 0,29 3-27 0,-29-3 25 16,30 0-18-16,-30 0 20 0,28 1-36 0,-28-1 28 16,29 0-17-16,-29 0 27 0,24 0-36 0,-24 0 36 15,24 2-29-15,-24-2 28 0,25-2-29 0,-25 2 29 16,24-1-31-16,-24 1 31 0,27 0-29 0,-27 0 29 16,27-3-28-16,-27 3 22 0,28-1-1 0,-28 1 8 15,28-4-37-15,-28 4 38 0,28-3-3 0,-11 2-4 16,-2-4-2-16,2 5 1 0,-1-2 19 0,1-1-27 15,0 0 9-15,-2 1-11 0,-15 2 0 0,30-4 1 16,-17 2 1-16,-13 2-2 0,29-4 0 16,-29 4 2-16,28-5-1 0,-28 5 0 0,24-2-11 15,-24 2 4-15,27-2 8 0,-27 2 6 0,24-5-9 16,-24 5 0-16,23-2 3 0,-23 2-2 0,26-5 1 16,-26 5 0-16,25 0-1 0,-25 0 2 0,27-3-2 15,-27 3 1-15,28-2-2 0,-13-1 3 0,-15 3-1 16,31-2-10-16,-31 2 7 0,27-3 6 0,-27 3 1 15,28-4-1-15,-28 4-3 0,27 0 5 16,-27 0-1-16,23-3 0 0,-23 3-1 0,23 0 1 16,-23 0-4-16,22-1 1 0,-22 1 6 0,21-1-7 15,-21 1-4-15,21 0 5 0,-21 0-11 0,24 0 1 16,-24 0 12-16,22 0-18 0,-22 0 15 0,22 1 0 16,-22-1 4-16,24 1-4 0,-24-1 1 15,25 0 0-15,-25 0-2 0,25 4 3 0,-25-4-2 16,24 4-4-16,-24-4 5 0,22 3-1 0,-22-3-1 15,24 4 1-15,-24-4-9 0,23 3 2 0,-23-3 11 16,24 2-18-16,-24-2 16 0,27 5-2 0,-27-5 6 16,28 4-6-16,-12-1 6 0,-16-3 5 0,32 2-9 15,-16 0 1-15,1-1 0 0,1 2-3 0,-3-2 2 16,4 0 1-16,-1 1-1 0,-1-1 1 0,2 0-10 16,-3 2 3-16,4-3 10 0,-1 2-7 0,-3-1 0 15,3 0 7-15,-1 0-2 0,2 3 0 0,-1-3 0 16,-1-1 2-16,2 2-2 0,-2-2 2 15,1 5 8-15,1-5-8 0,1 1 0 0,-1-1-12 16,2 1 17-16,1 1-9 0,0 1 3 0,-1-2 3 16,-2 0-1-16,2-1-2 0,-1 0-6 0,0 3 11 15,-1-3-1-15,0 1-3 0,0 1 1 16,0-1-2-16,1 0 0 0,0-1 2 0,-1 2-2 16,1-2 0-16,0 1 2 0,-3 0-1 0,4-1 1 15,-3 1-3-15,2 1-1 0,-1-1 7 0,-1-1-7 16,0 1-2-16,2-1 4 0,-1 0 6 0,1 1-3 15,-1-1 12-15,6 2-10 0,-3-2 0 16,-3 0 0-16,6 0-3 0,-3 0 0 0,-2 0-3 16,5 0-1-16,-6 0 4 0,2 0-2 0,1 0-3 15,-4 0-2-15,2 0 5 0,-1 0-8 0,-2 0 2 16,1 0 6-16,-1 0-1 0,-18 0-1 0,33 2 1 16,-33-2 3-16,32 2-5 0,-32-2 1 0,32 1-1 15,-32-1 2-15,32 0-5 0,-15 2 4 0,-17-2 1 16,32 0 5-16,-32 0-1 0,32 0-2 0,-13 0 1 15,-19 0-8-15,33 0 1 0,-33 0 7 0,32 0-4 16,-32 0 3-16,32 0-3 0,-32 0-1 0,33 0-1 16,-33 0-1-16,31 2 0 0,-31-2 1 0,29 0-5 15,-29 0 1-15,31 3 3 0,-31-3 3 0,32 0-4 16,-32 0 0-16,32 0-3 0,-32 0 1 0,33 0 0 16,-14 2 4-16,2-2 0 15,-21 0-1-15,34 0 0 0,-15 0-1 0,0-2 1 16,2 2 0-16,-2 0 0 0,2 0 2 0,-1 0-6 15,-1-3 6-15,0 3 0 0,2-2-1 0,-2 1 1 16,0 0 1-16,0 1-1 0,-1-1-4 0,1-1 3 16,-2 0 7-16,1 2 4 0,-18 0-1 0,33-3-2 15,-33 3 4-15,31 0-4 0,-31 0-1 0,34-2 0 16,-16 0-11-16,-1 1 3 0,2 0 5 0,-1 0 3 16,0-1 0-16,1 2-2 0,-1-1 0 0,1 0-3 15,-1-1-3-15,-2 1 0 0,2 1 3 0,-18 0 0 16,31-3 0-16,-31 3-2 0,32-2 3 15,-32 2-2-15,29-3 0 0,-29 3 2 0,31-2 0 16,-31 2-6-16,29-2 2 0,-29 2 3 0,32 0 2 16,-32 0-1-16,32-5-1 0,-13 5-1 0,-19 0-3 15,32-2 0-15,-14 2 4 0,0-1-3 0,-18 1 1 16,36-4-1-16,-36 4 0 0,32-2-1 0,-32 2 0 16,30-1 1-16,-30 1-6 0,31-2 2 0,-31 2 5 15,30 0-2-15,-30 0 2 0,26-3 0 0,-26 3-1 16,27 0-2-16,-27 0 15 0,24-1-19 15,-24 1 4-15,25-1 1 0,-25 1 1 0,29-2 0 16,-29 2 1-16,30-2-1 0,-13 0 0 0,0 1-4 16,2-2 4-16,0 3 42 0,-1 0-49 15,1-2 1-15,2-1 2 0,-3 3-1 0,1-2 2 16,0 1 4-16,-1 0-7 0,-18 1 4 0,33-1 0 16,-33 1 1-16,31-2 0 0,-13 0 3 0,-18 2 2 15,29-2 2-15,-29 2 7 0,28-1 4 0,-28 1-3 16,30 0 3-16,-30 0 7 0,30-1-2 0,-30 1-2 15,33-3-1-15,-14 2-6 0,-2 0-3 0,1 0 0 16,3-1-3-16,-2 2-2 0,0-1-3 0,0 0-31 16,2-2 8-16,-3 3 5 0,-18 0 3 0,33-3 2 15,-33 3 45-15,29 0-56 0,-29 0 46 0,31-1-43 16,-31 1 45-16,27-3-49 0,-27 3 20 0,26-1-48 16,-26 1 0-16,23-2-106 0,-23 2 19 15,25-1-87-15,-25 1-82 0,23-1-77 0,-11-4-433 16,4 3-375-16</inkml:trace>
  <inkml:trace contextRef="#ctx0" brushRef="#br0" timeOffset="13901.67">13019 6391 138 0,'0'0'168'0,"0"0"-47"16,0 0-3-16,0 0 42 0,14 3-3 0,-14-3-20 16,0 0-15-16,0 0-20 0,0 0-21 0,0 0-13 15,0 0-5-15,18 2-10 0,-18-2-6 16,0 0 3-16,0 0-6 0,16 3 15 0,-16-3-7 15,0 0-3-15,21 0 0 0,-21 0-2 0,21 0-6 16,-21 0-14-16,19 0 3 0,-19 0-6 0,23 0-4 16,-23 0 10-16,27 2-15 0,-27-2 4 0,29 2 2 15,-29-2 2-15,30 3 6 0,-30-3-10 0,32 3 16 16,-13-2-12-16,-1 0 24 0,-1-1-30 0,2 2 14 16,1 1-21-16,0-2 20 0,-2-1-14 15,3 1 10-15,0 1-19 0,2-1 21 0,2 2-11 16,0-3 11-16,1 1-21 0,-1-1 29 0,2 0-35 15,1 0 33-15,0 0-30 0,2 0 24 0,-1 0-28 16,-2 0 25-16,5 0-24 0,-4 0 18 0,0 0-1 16,2 0-3-16,-2 3-2 0,0-3-11 0,0 0 10 15,-1 1-29-15,-2 1 29 0,3-1-34 0,-2 0 36 16,-2 1-35-16,3 0 38 0,-1 1-3 16,-1-1-4-16,1 1 1 0,-1 1-3 0,3-2-1 15,-2-1-30-15,3 4 25 0,2-3 7 0,5 0-33 16,-2 0 41-16,3 2-35 0,-1-2 31 15,1 0-34-15,0 1 35 0,0-1-19 0,-1 0 20 16,-5 1-34-16,1-1 34 0,-3-1-29 0,3 0 19 16,-3 0-24-16,1 1 36 0,-1 1-36 0,-1-2 36 15,2 0-36-15,-1 1 38 0,-1-1-32 0,1 2 32 16,1-2-34-16,-1-1 25 0,2 3-21 0,0-2 27 16,-1 2-29-16,6-2 22 0,1 2-5 0,-1 1-17 15,0-2 26-15,-7-1-30 0,8 1 35 0,-6 3-37 16,-2-4 37-16,-2 2-20 0,3 0 14 15,-2-1-27-15,0 1 31 0,-1 0-31 0,-1-1 21 16,1 0-24-16,-1 0 35 0,-1 1-35 0,0-3 35 0,0 3-29 16,2-2 30-16,0 2-33 15,0-1 33-15,-2-2-33 0,4 1 32 0,1 0-31 16,-1-1 28-16,1 0-27 0,0 1 21 0,2-1 8 16,-1 0-37-16,0 0 37 0,-1 0-31 0,1 0 30 15,-3 2-30-15,0 0 31 0,-1-2-32 0,1 0 31 16,-1 1-29-16,0-1 31 0,-3 0-35 0,-1 0 26 15,3 0-21-15,-6 0 19 0,6 0-24 0,-3-1 37 16,1 1-30-16,-1-4 30 0,-1 4-33 0,-2 0 31 16,6-1-30-16,-6 0 31 0,3 0-35 0,-4-1 25 15,2-1-21-15,-1 2 28 0,2 0-32 0,-3-1 35 16,2 2-36-16,0 0 35 0,-1-3-31 0,0 2 31 16,0 0-3-16,0-1-3 0,0 2-1 15,0-1-1-15,1 0-4 0,-1-1-2 0,1 1 0 16,-3 0-30-16,2-1 28 0,-1 2-27 0,0 0 37 15,2-2-29-15,-1 2 33 0,-2 0-38 0,1-3 40 16,-2 3-33-16,2-2 33 0,0 1-33 16,-1 0 34-16,1 1-35 0,-1-1 25 0,1-1-23 15,2 0 33-15,-3 2-36 0,2-2 35 0,1 1-37 16,-1-1 38-16,-1 2-32 0,4-4 31 0,0 1-33 16,-4 2 34-16,4-2-34 0,-2 2 26 0,-2-2 6 15,0 2-2-15,4-3-12 0,-1 1-1 0,0 1 10 16,1-2-2-16,-3 1-9 0,3-2 5 15,0 3 0-15,1 0-1 0,-1-2 0 0,-1 1 1 16,1 1-3-16,3-2 1 0,-2 2 1 0,-1-3 1 16,3 2-1-16,-1 1-8 0,-1-2 14 0,2 1-2 15,-1 1-7-15,-1-2 9 0,0 1 4 0,1 2 1 16,-1-2 2-16,2 2-1 0,-3-2-5 0,0 3 1 16,3-2 0-16,-2-1-1 0,1 1-9 0,1 1-11 15,0 0 24-15,-1 1-1 0,3-3-9 0,0 1 2 16,2 2 7-16,-1-1-1 15,2 0-2-15,-2 1-1 0,3-1 0 0,-1 1 1 0,-1 0-2 16,1-2-1-16,0 2-14 0,-2 0 10 0,1 0-12 16,-1-2 13-16,-1 4-1 0,0-2 6 15,0 0-1-15,-2 0-4 0,-2 2 2 0,3-2-3 16,-1 0 0-16,-2 0-4 0,-1 0-1 0,1 1 1 16,2-1 4-16,-1 0 6 0,1 0-8 0,1 0 0 15,-2 0 0-15,3 0 1 0,0 0-1 0,-2 0 5 16,2 0-3-16,0 0 2 0,-2 0-4 0,1 0 6 15,-1 0-2-15,1-1-2 0,1 1 2 0,-3 0-1 16,2 0-2-16,-2 1 3 0,3-1-4 0,-2 0 2 16,-1 0-3-16,1 0 2 0,-2 0-5 0,-2 0 5 15,2 0 0-15,0 0-8 0,1 0-2 0,0 0 11 16,2 0-1-16,1 0 1 0,0 0-3 16,-1-1 0-16,1-1 3 0,0-1-6 15,0 2 4-15,2-2-5 0,-2 3 6 0,0-4 0 16,-2 1-2-16,1-1 3 0,-2 0-1 0,1 2 1 15,-2-1-2-15,-1-1 0 0,-5 1 10 0,1-1-17 16,-2 3 7-16,2-1-7 0,-4-1 6 0,4 1 50 16,-19 2-59-16,32-3 47 0,-14 2-53 0,0-1 49 15,1 1-49-15,3 1 44 0,-3-3-52 0,7 3 51 16,-2 0-58-16,1-1 12 0,1-2 5 0,-2 3 1 16,4-1 2-16,2 1-4 0,-1-2 5 0,1 1 2 15,0 1 0-15,-2 0 2 0,-1-1 3 0,1 1-7 16,-2-3 10-16,-1 1-4 15,2 2 2-15,-4 0 0 0,3-1 0 0,-1 1 48 16,1-1-59-16,-2 0 40 0,-5 1-46 0,3-2 52 16,-2 0-53-16,0 1 49 0,1 0-51 0,-2 0 49 15,1 1-52-15,0-2 52 0,-1 2-52 0,2 0 53 16,-1 0-52-16,2-2 44 0,2 1-50 0,2 0 54 16,-1 0-58-16,0 1 60 0,1-2-57 0,-1 1 60 15,-2 0-57-15,-3-1 35 0,2 1-30 0,2 0 50 16,-1-1-52-16,1 2 50 0,2 0-56 0,-2-2 56 15,2 2-56-15,-2-3 10 0,-1 1 49 0,-1 1-50 16,-2 1 49-16,1-1-51 0,3 0 52 0,-4-3-56 16,1 4 53-16,-1-2-55 0,5 1 49 15,-4 0-45-15,-3 0 32 0,5-2-27 16,-1 2 45-16,-4 0-46 0,2-1 50 0,1 1-52 16,-1 1 49-16,-1-1-52 0,2-2 53 0,-1 3-74 15,-1 0 76-15,2-3-47 0,-2 3 46 0,1 3-52 16,1-3 52-16,-2-3-55 0,1 3 53 0,2 0-55 15,-4 0 55-15,4 0-56 0,-3 0 60 0,1 0-56 16,1 0 50-16,-2 3-50 0,3-3 51 0,-2 0-53 16,-1 0 50-16,2 0-47 0,-1 0 47 15,-2 0-53-15,1 0 58 0,-19 0-52 0,32 0 51 16,-32 0-53-16,32 0 55 0,-32 0-57 0,30 1 49 0,-30-1-49 16,28 3 55-16,-28-3-59 0,29 1 58 15,-29-1-53-15,31 2 54 0,-12-1-50 16,-1 0 50-16,2 0-51 0,1 2 46 0,-3-2-46 15,3-1 52-15,-4 0-53 0,2 1 51 0,0 1-52 16,-1-2 53-16,-18 0-52 0,31 2 53 0,-31-2-54 16,29 2 54-16,-29-2-50 0,30 0 54 0,-30 0-50 15,28 0 51-15,-28 0-49 0,28-2 48 0,-28 2-50 16,27-2 50-16,-27 2-52 0,26-3 51 0,-26 3-46 16,27-2 52-16,-27 2-51 0,26-3 47 0,-26 3-50 15,26-4 47-15,-26 4-50 0,28-2 49 0,-12 0-51 16,-16 2 52-16,31-1-57 0,-14 1 59 15,-1-3-47-15,-16 3 49 0,31 0-50 16,-31 0 46-16,29-1-51 0,-29 1 49 0,27-3-49 16,-27 3 40-16,22-1-45 0,-22 1 54 0,20-2-54 15,-20 2 53-15,19 0-48 0,-19 0 37 0,0 0-38 16,23 0 51-16,-23 0-54 0,0 0 47 0,20-1-47 16,-20 1 49-16,0 0-48 0,0 0 52 0,21 0-52 15,-21 0 48-15,0 0-48 0,0 0 44 0,18 0-51 16,-18 0 54-16,0 0-52 0,0 0 47 0,0 0-51 15,0 0 45-15,17 0-67 0,-17 0 35 16,0 0-72-16,0 0 33 0,0 0-51 0,0 0-30 16,0 0-83-16,0 0-94 0,2-9-418 15,-2 9-261-15</inkml:trace>
  <inkml:trace contextRef="#ctx0" brushRef="#br0" timeOffset="16481.66">3700 9435 21 0,'0'0'221'0,"0"0"-25"0,0 0-53 15,0 0-20-15,4-11-24 0,-4 11-20 0,0 0-1 16,0 0-6-16,0 0-185 0,0 0-158 0</inkml:trace>
  <inkml:trace contextRef="#ctx0" brushRef="#br0" timeOffset="17407.68">3704 9424 918 0,'0'0'119'0,"0"0"-10"16,0 0-13-16,5-8-18 0,-5 8-13 0,0 0-7 16,0 0-11-16,0 0-5 0,0 0-5 0,0 0 1 15,0 0 6-15,0 0-4 0,0 0 0 0,0 0-7 16,0 0-16-16,0 0 10 0,0 0-13 0,0 0-9 16,0 0 11-16,0 0-10 0,0 0 7 15,0 0-15-15,0 0 12 0,0 0 0 0,0 0 3 16,-18 1-10-16,18-1 8 0,-10 7-5 15,10-7 7-15,-13 8-7 0,13-8 3 0,-15 11 6 16,7-3 5-16,-1 1 0 0,-1 0-2 0,0 3-5 16,1-1 1-16,-4 3-1 0,4-1 3 0,-1 1-3 15,0 2-3-15,1-1-1 0,0 2 2 0,2-5-9 16,0 3-1-16,2 1-3 0,1-1 8 0,-1-1 6 16,2 1-4-16,0-3-2 0,2 0 0 0,1 2-1 15,0-4-6-15,0 2 8 0,3 0-1 0,-2-1 0 16,2 2-2-16,-1-3 2 0,2 0-9 15,-1 0 10-15,1 2-2 0,2-3 1 0,-2 2-1 16,-2-2-2-16,2 3 0 0,1 0 6 0,-2-2 2 16,1 4 6-16,-2-1 1 0,4 1-4 0,-3 0 0 15,1-1-33-15,-3 1 34 0,2 0 5 0,-2-2-6 16,0 3-2-16,-1-1 21 0,-1 1-21 0,1 0 13 16,-4 1-18-16,2 4 24 0,-4-1-27 15,-1 0 28-15,-1 2-4 0,-1-1 5 0,-1 0-35 16,1-1 18-16,-1-1 12 0,-2 0-53 0,3-2 48 15,2-2-31-15,-1-2 27 0,2 0-30 0,1-3 29 16,1-1-32-16,4-8 31 0,-8 13-29 0,8-13 28 16,-4 11-29-16,4-11 30 0,-2 10-39 15,2-10 29-15,0 0-18 0,0 12 33 0,0-12-34 16,5 8 30-16,-5-8-31 0,6 7 31 0,-6-7-30 16,7 7 30-16,-7-7-31 0,10 7 33 0,-10-7-31 15,9 5 31-15,-9-5-36 0,10 8 32 0,-10-8-14 16,13 8 20-16,-13-8-38 0,10 8 39 0,-10-8-39 15,9 14 41-15,-9-14-36 0,9 12 34 0,-9-12-34 16,5 17 31-16,-5-17-33 0,4 18 33 0,-4-18-34 16,1 23 19-16,-1-11-20 0,0 1 41 0,-1 3-41 15,-1-3 36-15,1 5-23 0,0 0 24 0,-2-1-41 16,1 0 42-16,-2 0-35 0,3 0 35 16,-2 0-38-16,1 3 35 0,-1-1-36 15,2-3 37-15,-3 4-36 0,3 1 28 0,-3-1-26 16,1 4 33-16,1-2-38 0,-3-2 47 0,2 2-13 15,-1-3 0-15,2 3 1 0,-2-1 0 0,1-4-4 16,1 5-1-16,-1-1-4 0,-1 1-1 0,2 0 2 16,-2-1 2-16,1 0-32 0,1-3 42 0,1 0-42 15,-1 0 45-15,1 0-41 0,0 2 34 0,-1-4-31 16,1 2 35-16,1 1-43 0,0 2 48 0,0-4-33 16,0 3 41-16,0-3-38 0,0 4 30 0,0-4-32 15,0 3 30-15,0-2-30 0,0 4 29 0,0-4-32 16,0 4 43-16,0-2-22 0,0-2 22 15,0 1-30-15,0 0 30 0,0-2-38 0,0 0 29 16,0-2-14-16,0 3 23 0,0 1-3 0,0-6-5 16,1 0-4-16,1 2 2 0,-1-1-8 0,0-2 2 15,2-1-6-15,-3 0 0 0,2 1 1 0,-2-12-5 16,3 17 2-16,-3-17 1 0,6 16-1 0,-6-16-6 16,5 16 1-16,-5-16 6 0,7 13-1 15,-7-13 0-15,6 13 0 0,-6-13-3 0,9 9-1 16,-9-9-1-16,9 8 0 0,-9-8 45 15,12 8-62-15,-12-8 35 0,11 5-84 0,-11-5 32 0,0 0-63 16,17 4-16-16,-17-4-15 0,0 0-45 0,19-1-69 16,-19 1-70-16,14-10-402 0,-5 2-233 15</inkml:trace>
  <inkml:trace contextRef="#ctx0" brushRef="#br0" timeOffset="20487.73">3524 13912 151 0,'0'0'314'0,"0"0"-95"0,0 0-40 16,0 0-31-16,0 0-36 0,-8-10-23 15,8 10-35-15,0 0 3 0,0 0-6 0,-6-6-7 16,6 6-7-16,0 0-12 0,0 0-10 0,0 0-1 16,-13-4-3-16,13 4-3 0,0 0-2 0,-13 6-3 15,13-6 3-15,-16 11-9 0,4-3 0 0,-3 4 6 16,1 0 0-16,-3 2-2 0,2 2-2 16,-4 2-2-16,-1 2 6 0,0 1-1 0,2-1 0 15,0 4 0-15,2-5-1 0,1 0-1 0,3 0 3 16,0 0-6-16,1-3 8 0,-1 5-10 0,3-2 13 15,0 0 0-15,3-3 1 0,0 4-5 0,2-6 6 16,1 3-2-16,2-2 4 0,1 0-7 0,0-1 10 16,2 4-5-16,1-3 2 0,2 0 3 0,-1 2 4 15,5-1-8-15,-3 1 0 0,3 0-2 0,0-2 2 16,1 2 4-16,1 0-3 0,-2-3 0 16,2 1-1-16,-2 1 2 0,0 0-13 0,1-2 5 15,-2 3 10-15,-3-2 2 0,1-1-2 0,1 2 0 16,-5 2-2-16,1-1 6 0,-2 2-4 15,-2 1-3-15,-2 2 20 0,1 2-24 0,-6-1 24 16,2 2-29-16,-3 2 26 0,-4-1-30 0,1 0 29 16,0 1-7-16,-4-2 1 0,2-2-6 0,-1 1-22 15,2-4 28-15,-1 2-30 0,0-5 28 0,0 3-30 16,1-2 29-16,-1 0-38 0,1 0 29 0,-1-2-7 16,2 2 16-16,-1-2-31 0,0 0 2 0,3-1 2 15,-2-1 3-15,2-2 3 0,4 1-3 0,-2-1 2 16,-1-2 1-16,3 2 2 0,1-3-9 0,-1 0 11 15,3 0-3-15,-1 2 11 0,0-4-9 0,4-7-3 16,-6 15 2-16,6-15 0 0,-4 16 0 16,4-16 5-16,-2 12-6 0,2-12 1 15,0 14-9-15,0-14 11 0,3 15-2 0,-3-15-1 16,4 17 4-16,-4-17-3 0,7 16 0 0,-4-7 2 16,2 0-1-16,-1 1-1 0,1 0 1 0,-1 1 1 15,1 0-11-15,1 0 4 0,1 2 13 0,-2-1-8 16,0 2 3-16,0 0 21 0,1-1 4 0,0 2 22 15,-3 0-39-15,1 1 26 0,0 1-32 0,0 0 31 16,-1 0-38-16,-2 5 31 0,0 0-33 16,0-1 30-16,-1 1-32 0,0 3 26 0,-1 0-23 0,0-1 34 15,-2-1-37-15,1 2 36 0,-1-1-32 16,1 1 0-16,-2 0 2 0,-1-1 20 0,-1 2-15 16,-1 4-4-16,-1 0 7 0,2 0 1 0,-2 0 1 15,-2 0 0-15,0 0 0 0,1 1 2 16,-3 2-6-16,2-2 0 0,1 1 2 0,-2-1-2 15,2 2-6-15,-3-3 7 0,2 3-2 0,1-3 22 16,0 0-28-16,0 0 24 0,3-1-19 0,-2-4 16 16,3-2-22-16,0 2 2 0,-1-1 0 0,-1 0 1 15,2-3 0-15,1 1 1 0,0-2 1 0,3-2-1 16,-3 2 5-16,3-3-6 0,-3 0 4 0,3 0-1 16,0 1-1-16,-2 3 0 0,3-4-5 0,0 4 1 15,0-1-6-15,0 3 5 0,1 2 0 0,1 0 1 16,-1 2 4-16,0-1-1 0,0 3 0 15,3 0-1-15,-1 5 1 0,-1 0 2 0,1-1-4 16,-1 1 1-16,1-1 16 0,1 1-16 0,0-1 15 16,0-6-17-16,-2-1-2 0,3 0 1 0,-1-2 0 15,0 1 1-15,0-1 1 0,-1-2-1 0,3 2-3 16,-1-3-9-16,0 1 10 0,0-2 0 0,0 0 32 16,-1-4-22-16,1 1-11 0,-1-3-2 0,2 3 0 15,-1 1 0-15,0 1 6 0,2 0-8 0,-2-4 3 16,0 1 2-16,1-1 1 0,1 3 2 15,-1-1-1-15,1 1 2 0,0 0-2 0,1 0 0 0,0-1 0 16,-1 0 0-16,2 0 3 0,-1-4-1 0,-2 1-2 16,2-2 1-16,2-2 0 15,-2 2 0-15,1-4 0 0,-3-1 0 0,6 0 46 0,-5 0-54 16,4-2 1-16,0-1 2 0,1 0 0 0,-12-4 2 16,25 4 5-16,-25-4-1 0,29 0-18 0,-11-3-23 15,-1 2-9-15,5-5-19 0,-3-1-21 0,3 0-130 16,-3 0 47-16,0-2-135 0,0 0-190 0,0-5 45 15</inkml:trace>
  <inkml:trace contextRef="#ctx0" brushRef="#br0" timeOffset="22337.73">5382 14483 201 0,'0'0'289'0,"-3"12"-63"0,3-12-30 0,0 0-30 15,0 0-31-15,0 0-11 0,0 0-42 0,0 0-7 16,0 0-20-16,0 0 2 0,0 0-28 0,0 0 11 16,0 0-18-16,0 0 9 0,0 0-13 0,0 0 1 15,0 0-6-15,0 0 6 0,0 0-21 0,0 0 19 16,3 10-8-16,-3-10 7 0,0 0 4 0,0 0 9 15,0 0-19-15,15 7 25 0,-15-7-23 16,12 4 18-16,-12-4-22 0,16 5 20 0,-16-5-31 16,23 8 37-16,-6-5-30 0,1 1 33 15,3 1-28-15,5-3 26 0,0 1-32 0,2-1 38 16,1 0-44-16,3-1 30 0,0-1-32 0,6 2 29 16,2-1-36-16,-2-1 27 0,1 0-23 0,-1 1 31 15,0-1-37-15,-6 3 36 0,0-3-38 0,-1 3 36 16,3-1-32-16,-4 1 33 0,-1 1-34 0,-2-2 31 15,2 1-34-15,-2 2 18 0,-1-2-19 0,1 1 39 16,-2 0-37-16,1-1 35 0,-1 0-31 0,-2 0 33 16,0 1-34-16,0-1 35 0,-2-3-33 0,-1 1 33 15,-2 4-33-15,2-4 21 0,-3 1-29 0,2-2 42 16,-1 2-39-16,-1 1 37 0,-17-3-34 16,28 2 35-16,-28-2-33 0,27 3 32 15,-27-3-34-15,21 3 33 0,-21-3-40 0,17 1 44 16,-17-1-37-16,18 3 35 0,-18-3-32 0,0 0 34 15,18 3-28-15,-18-3 35 0,0 0-34 0,16 1 24 16,-16-1-29-16,0 0 35 0,0 0-30 0,0 0 25 16,18 3-31-16,-18-3 37 0,0 0-27 0,0 0 29 15,0 0-30-15,0 0 27 0,0 0-24 0,17 1 23 16,-17-1-22-16,0 0 17 0,0 0-30 0,0 0 22 16,0 0-16-16,0 0 19 0,0 0-22 0,0 0 20 15,0 0-23-15,0 0 22 0,0 0-22 0,0 0 16 16,0 0-15-16,14 1 18 0,-14-1-24 15,0 0 19-15,0 0-14 0,0 0 21 0,0 0-24 16,0 0 22-16,0 0-20 0,0 0 19 16,0 0-20-16,0 0 16 0,0 0-15 0,0 0 6 15,0 0-8-15,0 0 26 0,0 0-22 0,0 0 20 16,0 0-1-16,0 0-4 0,0 0-2 0,0 0 0 16,0 0 0-16,0 0-4 0,0 0 0 0,0 0-11 15,0 0-25-15,0 0-64 0,0 0-56 0,0 0-94 16,0 0-370-16,0 0-149 0</inkml:trace>
  <inkml:trace contextRef="#ctx0" brushRef="#br0" timeOffset="23576.73">8004 14541 342 0,'0'0'328'0,"0"0"-127"15,-15 5-3-15,15-5-30 0,0 0-20 0,0 0-38 16,0 0-10-16,0 0-35 0,-16 2 4 0,16-2-27 15,0 0 18-15,0 0-27 0,0 0 19 0,12-7-27 16,-12 7 19-16,11-2-37 0,-11 2 31 0,18-5-30 16,-18 5 26-16,19-2-32 0,-19 2 29 0,22 0-27 15,-22 0 25-15,28 0-29 0,-28 0 32 0,35 0-38 16,-15 0 40-16,2 0-32 0,3 1 40 0,2-1-33 16,4 0 34-16,-3 1-37 0,6-1 28 15,6 0-32-15,1 0 31 0,4-1-38 0,-2 1 25 16,6-1-20-16,-2-2 32 0,3 3-33 0,2-2 34 15,-2 1-36-15,1-1 36 0,0-1-40 16,-1 2 29-16,1-2-10 0,0 2 6 0,-3-1 2 16,0 2-7-16,-2-2-3 0,0 2-2 0,0-4-27 15,0 3 31-15,-1-1-29 0,1-1 29 0,-1 1-27 16,1 0 32-16,0-1-31 0,0 0 29 0,-3 1-33 16,3-1 29-16,-1-1 3 0,-2 4-4 0,-2-4-2 15,0 1 0-15,0-1-2 0,-3 2-2 0,-2-2 1 16,1 1-7-16,-5-1 7 0,-4 2-6 15,2-1 5-15,-2 0 0 0,0 2-1 0,-1-2-1 16,-2 0 0-16,1 0 3 0,-1 1-9 0,-3 0 2 16,2-1 6-16,-3 1-5 0,-1 1 5 0,-1-1 0 15,2 0 0-15,-3 0-2 0,1 2 1 16,0-2 0-16,-1 1-6 0,-18 1 6 0,31-2-4 16,-31 2 6-16,29-1 1 0,-29 1-1 0,27-2 7 15,-27 2-11-15,23 0 1 0,-23 0 1 0,20 0-3 16,-20 0 4-16,0 0-8 0,25-1 10 0,-25 1 1 15,0 0-1-15,21 0 1 0,-21 0-2 0,0 0 5 16,18 0-2-16,-18 0-2 0,0 0 1 0,0 0 0 16,0 0 3-16,18 0-5 0,-18 0 11 15,0 0 2-15,0 0-5 0,0 0 8 0,0 0 0 16,0 0 0-16,0 0-1 0,19-1-4 0,-19 1-1 16,0 0-6-16,0 0-5 0,0 0 6 0,0 0-6 15,0 0 2-15,0 0-1 0,0 0-1 16,0 0 3-16,0 0-6 0,0 0 4 0,0 0-5 15,0 0-6-15,0 0 1 0,0 0 8 0,0 0-1 16,0 0-1-16,0 0-1 0,0 0 1 0,0 0-1 16,0 0 0-16,0 0 2 0,19 0-3 0,-19 0-5 15,0 0-2-15,0 0 4 0,0 0-6 0,0 0-8 16,0 0-14-16,0 0-12 0,0 0-13 16,0 0-15-16,0 0-9 0,0 0-64 0,-15 5-51 15,15-5-61-15,0 0-334 0,-18 3-124 0</inkml:trace>
  <inkml:trace contextRef="#ctx0" brushRef="#br0" timeOffset="26408.73">11812 13759 425 0,'0'0'391'0,"-18"3"-124"0,18-3-19 0,0 0-76 16,-22 2-6-16,22-2-44 0,0 0 19 15,0 0-25-15,0 0-24 0,-18-2-27 0,18 2-3 0,0 0-17 16,10-12-6-16,2 4-8 0,7-1-6 0,8-6-4 16,9 1-3-16,2-3-7 0,16-4-10 15,1 1 4-15,5-2 2 0,1-2-1 0,4 3 20 16,-2-4-28-16,-2 3 27 0,2-2-27 15,-3 4 16-15,-4-1-21 0,-1 1 27 0,-4 1-28 16,-14 4 0-16,-1-2-2 0,-4 3-4 0,-6-1-4 16,-6 3-16-16,-5 0-6 0,-3 2 9 0,-6 2 0 15,-2-1 0-15,-4 9 10 0,-1-16 5 0,-4 8 2 16,-4-1 3-16,-4 1 4 0,-2-2-9 0,-3 1 15 16,-2 2 0-16,0-1 1 0,0 1-1 0,-1 2 1 15,1-1 3-15,2 3 2 0,1 0-28 0,2-1 22 16,15 4-14-16,-21-4 39 0,21 4-44 15,-17-1 34-15,17 1-30 0,0 0 35 0,0 0-30 16,-19 0 31-16,19 0-3 0,0 0-7 16,0 0 0-16,8 7 10 0,-8-7-3 0,18 7-3 15,-2 0-1-15,-1-2 2 0,4 2 2 0,1 2-8 16,0-1-14-16,0 2 24 0,2-2-13 0,-3 3 4 16,0 0 0-16,-1 0-1 0,0 0-1 0,-2 0 19 15,-1 1-24-15,-1-1 21 0,-5-2-26 0,0 3 13 16,-3-3-17-16,0 2 28 0,-2 0-28 0,-4 1 22 15,0 0-25-15,-4 1 26 0,-3 3-27 0,-5 4 2 16,-3 1-19-16,-2 1-10 0,-2 2-58 0,-1-4-112 16,-5 2-93-16,1-1-237 0,1 1-28 15</inkml:trace>
  <inkml:trace contextRef="#ctx0" brushRef="#br0" timeOffset="27128.73">13506 13272 270 0,'-14'-14'384'0,"5"5"-109"0,0-3-69 15,0 4-15-15,-2-4-54 0,3 4-15 0,2 0-36 16,-1 3 24-16,0-2-18 0,7 7-17 0,-9-13-24 15,9 13 0-15,-7-8-11 0,7 8-13 0,0 0-2 16,-1-9-6-16,1 9-4 0,10-9-5 16,-10 9 0-16,22-3-12 0,-22 3 12 15,31-2-4-15,-12 4 2 0,5-1 1 0,-1 1 0 16,0 4 2-16,1-3-8 0,-3 5-2 0,-1-1 8 16,-3 0 0-16,-2 1-4 0,-2-1 3 0,-3 1 0 15,-1-3 0-15,-4 3 2 0,-5-8 0 0,7 15-13 16,-7-15 12-16,-3 14-1 0,3-14 0 0,-9 15-2 15,4-8-1-15,-4 0 0 0,0-2-1 0,0-1-10 16,9-4 12-16,-19 7-10 0,19-7 8 0,-15 1 1 16,15-1-1-16,-17-4 0 0,9-1-2 15,2-2-11-15,1-1 10 0,0-3-1 0,1 0-1 16,4-1-2-16,0 0 0 0,1-2-1 16,4-1 2-16,3-3-30 0,1 0 32 0,3 1-2 15,3-1 0-15,4 0-2 0,0-2 2 0,4 3-6 16,-1 4-26-16,-3 0-40 0,3 3-42 0,-2 1-21 15,0 1-18-15,0 3-36 0,-5 0-281 0,1 1 93 16</inkml:trace>
  <inkml:trace contextRef="#ctx0" brushRef="#br0" timeOffset="27497.73">13947 13025 187 0,'0'0'361'0,"0"0"-124"16,0 0-54-16,6 6-36 0,-6-6-10 0,0 0-28 15,0 0-5-15,5 12-30 0,-5-12 8 16,3 11-29-16,-3-11 11 0,5 13-25 0,-5-13 14 15,4 17-25-15,1-5 8 0,-3-2-20 0,1 2 19 16,1-1-30-16,1-2 23 0,-1 3-28 0,0-3 23 16,0 0-26-16,0-1 15 0,-4-8-14 0,7 15 24 15,-7-15 5-15,8 10 0 0,-8-10 1 16,9 7-5-16,-9-7-2 0,0 0-13 0,0 0 8 16,20-4-5-16,-20 4-2 0,9-11-1 0,-5 1-1 15,1-1-29-15,-3-2 30 0,1-4-35 0,-2 1 39 16,-1-2-29-16,-1 1 27 0,0-1 0 0,-3 3-1 15,-1 0-1-15,3-2-2 0,-4 7-10 0,2 0 10 16,-1 2-1-16,-1 1-2 0,6 7 11 16,-13-8-9-16,13 8-5 0,0 0-15 0,-24 5 11 15,12 2-14-15,0 3 26 0,0 2-24 0,1 4 30 16,-2 1-30-16,3 0 28 0,2 3-28 16,-1 0 20-16,4 0 8 0,2-2-2 0,2 1-2 15,1-2-6-15,4 0 2 0,1 2-2 0,1-2-2 16,3 0-13-16,2-2-5 0,3-2-17 0,1-2-30 15,2-3-44-15,-3-1-31 0,4-3-24 0,-3-4-53 16,-15 0-222-16,33-3 153 0</inkml:trace>
  <inkml:trace contextRef="#ctx0" brushRef="#br0" timeOffset="27878.74">14219 13099 356 0,'2'-17'373'0,"0"3"-70"0,-4 1-57 15,2 4-36-15,0-3-45 0,0 12-26 0,-2-17-24 16,2 17-24-16,-1-12-22 0,1 12-12 0,0 0-19 15,0 0 0-15,0 0-8 0,0 0-3 0,0 0-6 16,0 0-5-16,0 0-2 0,10 15-4 0,-6-4-2 16,1 1-12-16,2 3 4 0,-2-1 12 0,2-2-11 15,2 3 4-15,-2-1-4 0,-1-2-1 0,4 0 5 16,-2-1-31-16,1 0-5 0,0-3-15 0,-3 0-10 16,1-2-7-16,-7-6-1 0,11 8-6 15,-11-8 0-15,0 0 3 0,19 2 14 0,-19-2 13 16,9-7 5-16,-9 7 8 0,12-13 6 15,-10 4 5-15,2-3 4 0,1-5 0 0,-2 2 12 16,1-2 26-16,-2 0 14 0,2 1 12 0,0 2 8 16,-2 1-1-16,0 1 2 0,-1 3-4 0,-1 9-17 15,1-15 8-15,-1 15-11 0,3-13-10 0,-3 13-5 16,0 0-3-16,0 0-3 0,0 0-3 0,0 0-28 16,0 0 28-16,0 0-1 0,-7 6-14 0,7-6 9 15,-7 19 0-15,4-5-5 0,-2 1-2 16,2 1-18-16,2 1-41 0,-3 0-41 0,3 0-45 15,-2-1-71-15,2-3-282 0,1 0 42 0</inkml:trace>
  <inkml:trace contextRef="#ctx0" brushRef="#br0" timeOffset="28189.73">14606 13051 117 0,'3'-8'443'0,"-3"8"-136"0,6-14-104 15,-6 14-4-15,7-12-61 0,-7 12-18 0,2-8-44 16,-2 8 2-16,0 0-33 0,4-9 9 0,-4 9-37 16,0 0 22-16,0 0-25 0,0 0 10 0,0 0-16 15,0 0 15-15,14 7-22 0,-14-7 17 0,4 9-30 16,-4-9 28-16,5 9-20 0,-5-9 16 0,5 7-17 16,-5-7 20-16,5 9-22 0,-5-9 21 15,0 0-31-15,7 9 34 0,-7-9-21 0,0 0 21 16,6 5-18-16,-6-5 22 0,0 0-24 15,0 0 20-15,0 0-29 0,0 0 30 0,0 0-24 16,0 0 20-16,21 0-23 0,-21 0 23 0,0 0-25 16,0 0 22-16,9-7-32 0,-9 7 21 0,0 0-30 15,0 0-11-15,8-8-24 0,-8 8-52 0,0 0-41 16,0 0-36-16,4-9-220 0,-4 9 181 0</inkml:trace>
  <inkml:trace contextRef="#ctx0" brushRef="#br0" timeOffset="29048.73">14660 13050 292 0,'0'0'364'0,"0"0"-98"16,0 0-80-16,0 0-18 0,0 0-41 0,0 0-17 15,-10 4-36-15,10-4-6 0,0 0-31 0,0 0 17 16,0 0-26-16,0 0 14 0,0 0-22 15,0 0 16-15,0 0-22 0,0 0 11 0,1 9-12 16,-1-9 19-16,0 0-25 0,0 0 29 0,0 0-29 16,0 0 24-16,0 0-29 0,19 0 16 15,-19 0-23-15,0 0 28 0,16-8-28 0,-16 8 25 16,10-12-28-16,-10 12 27 0,8-12-30 0,-8 12 20 16,7-17-22-16,-2 9 30 0,-5 8-7 0,2-19-1 15,-2 19-1-15,-2-16-4 0,2 16 2 0,-5-17-10 16,5 17 10-16,-7-12-2 0,7 12-2 0,-12-8 11 15,12 8-9-15,0 0 0 0,-27 5 1 16,17 1-7-16,-4 0 10 0,0 7-20 0,1-1-2 16,-1 3 27-16,5 0-2 0,-2 1-1 15,4 0-2-15,1-2 0 0,3 1-18 0,1-2 19 0,2-1-5 16,1 0-1-16,0 0 1 0,4-2 0 0,2 0-4 16,1 1-1-16,3-4-20 0,0-2-7 15,2 0-35-15,-13-5-7 0,27 2-22 0,-27-2-6 16,33-4 11-16,-15-2 0 0,3-3 11 0,-5 0 1 15,2-3 21-15,-4 1 0 0,0-4 18 0,-1-1 3 16,0 2 40-16,-4-2 15 0,-3 2 25 16,3 0 25-16,-4 0-5 0,0 2 16 0,-1 0-21 15,1 3 20-15,-5 9-3 0,4-16-26 0,-4 16 20 16,8-16-15-16,-8 16-12 0,2-10-12 0,-2 10-5 16,7-7-7-16,-7 7-2 0,0 0-3 0,15-5-15 15,-15 5-8-15,15 5 19 0,-15-5-5 0,18 11 2 16,-6-1-3-16,-3 0-1 0,0 1 32 15,-1 0-50-15,0 3 14 0,-1-2-3 0,-1 0 0 16,0-1 0-16,-2-2 3 0,-1 0-1 16,-3-9 3-16,5 15-14 0,-5-15 16 0,1 10 0 15,-1-10-1-15,0 0 4 0,-1 12 6 0,1-12-3 16,0 0-1-16,0 0-13 0,0 0 8 0,-10-5 0 16,10 5-4-16,-9-16-1 0,6 5-2 0,-1-5-9 15,3-2-20-15,1-3-24 0,0 0-8 0,4-4-13 16,0 0-21-16,5-4-14 0,0 0-9 0,2 1-7 15,3 3 2-15,0-1 16 0,0 2 3 0,2 2 13 16,-2 2 22-16,-4 3 32 0,0 0 24 0,3 2 22 16,-5 3 24-16,-1-2 23 15,1 4 26-15,-4 1 17 0,1 0 3 0,-5 9-10 16,6-15 1-16,-6 15-4 0,4-11-15 0,-4 11-14 16,4-8-22-16,-4 8 3 0,0 0-2 0,0 0-12 15,0 0-5-15,0 0 7 0,0 0-15 0,-1 16 0 16,-1-6-2-16,1 2-10 0,1 3 16 0,0 2-9 15,-1 4-2-15,1 3 0 0,0 1-4 0,-3 0 0 16,3 1-1-16,0 0-11 0,0 1-11 0,0-3-31 16,0 1-42-16,0-6-39 0,-1 2-24 0,0-4-67 15,-2-5-216-15,3 1 148 0</inkml:trace>
  <inkml:trace contextRef="#ctx0" brushRef="#br0" timeOffset="29170.73">15101 12958 156 0,'0'0'482'0,"-6"-15"-157"15,6 15-84-15,-7-14-27 0,7 14-51 0,-4-14-32 16,4 14-23-16,-4-14-18 0,4 14-20 0,-1-11-12 16,1 11-27-16,7-14 6 0,-7 14-9 0,11-12-8 15,-1 5-27-15,3 0-44 0,1 0-67 16,3 2-76-16,1-3-326 0,2 3 2 0</inkml:trace>
  <inkml:trace contextRef="#ctx0" brushRef="#br0" timeOffset="29791.73">15883 12692 17 0,'5'-12'450'0,"-5"12"-157"0,4-16-72 0,-4 16-51 0,-4-14-29 16,4 14-14-16,-6-13-26 15,6 13-19-15,-16-8-12 0,16 8-14 0,-25-4-9 16,25 4 7-16,-32 4-29 0,10 1 3 0,2 2-11 15,0 2 4-15,3-1-10 0,1 5-3 0,2-1 6 16,5-3 12-16,0 4-18 0,2-1-4 0,3 2 5 16,0-2-2-16,4 3 1 0,3-1-23 0,-1 1 27 15,7 2 3-15,-1 0-4 0,3-1-27 0,1 1 26 16,0-3-20-16,1 1 24 0,3 0-43 0,-2-1 57 16,1-1-38-16,-3 1 25 0,0-4-26 15,-3-1 24-15,0 1-23 0,-4-2 25 0,3-1-32 16,-8-7 39-16,4 14-28 0,-4-14 27 15,-3 12-28-15,-6-4 25 0,0-1-26 0,-5 0 24 16,-5 1-35-16,-1-1 36 0,-3-3-30 0,0 0 27 16,-3-3-30-16,6 2 19 0,2-3-35 0,1-3-30 15,2-1-52-15,2-1-49 0,4-3-105 0,5-4-160 16,3 0 169-16</inkml:trace>
  <inkml:trace contextRef="#ctx0" brushRef="#br0" timeOffset="30872.73">15910 12746 231 0,'10'-6'443'0,"0"-1"-138"16,-10 7-77-16,14-7-51 0,-14 7-41 0,14-6-26 16,-14 6-29-16,0 0-13 0,12-4-10 15,-12 4-6-15,0 0-12 0,14 10-23 0,-14-10 16 16,7 17-3-16,-1-2-6 0,-2-1-6 0,-2 3-1 16,3 2-4-16,-2 2-2 0,2 0-3 0,-4 0-9 15,4 1 8-15,-5-4-2 0,3 1-7 0,-2-2-11 16,-1 2-16-16,0-5-23 0,0 1-15 15,0-1-2-15,-1-1-8 0,-1-2-17 0,2-11 6 16,-2 21-2-16,2-21 25 0,-4 13-7 0,4-13 16 16,0 0 11-16,-5 8 24 0,5-8 2 0,0 0 19 15,0 0 9-15,0 0 39 0,-9-8 22 0,9 8 7 16,-2-12 4-16,2 12-11 0,0-12 14 0,0 12 2 16,-2-17-23-16,2 17-11 0,2-14-9 15,-2 14-9-15,3-17-14 0,1 6 3 0,0 3-6 16,5 0-6-16,-1-2 1 0,3 1-4 15,3-3-3-15,2 0-3 0,0 3-9 0,3-2 3 16,-1 2 0-16,5-1-9 0,-1 0-6 0,-2-2-2 16,2 3-5-16,0-1 3 0,-3-2 2 0,3 4 7 15,-3-2 7-15,-4 1 1 0,-2 0 10 0,-3 1 13 16,-2 3 7-16,-3-4 6 0,-5 9 1 0,9-10 0 16,-9 10 7-16,1-10-11 0,-1 10 15 0,-2-8-22 15,2 8 7-15,-11-6-10 0,11 6 3 16,0 0-5-16,-19-2 10 0,19 2-17 0,-19 2 7 15,19-2-10-15,-20 7 6 0,8 0-5 16,-1 3 4-16,1 2-21 0,0 2 11 0,-2 1 0 16,4 1-1-16,-1 0 0 0,1 1 1 0,4 0 1 15,1-1-2-15,0-3-7 0,2-1 9 0,2 0 2 16,1 0-3-16,0-12-2 0,1 17-1 0,-1-17-6 16,7 14-4-16,-7-14-7 0,10 9-12 0,-10-9 8 15,15 3-6-15,-15-3-18 0,21-5 33 0,-7 1-18 16,-3-4 25-16,3-4 1 0,0 0-3 0,0-2 14 15,-1 2-1-15,-3-1 1 0,2 2 14 0,-5 1 11 16,1 1 5-16,-1 1 6 0,-7 8-5 16,11-14 32-16,-11 14-34 0,8-8 8 15,-8 8-21-15,6-7 4 0,-6 7-19 0,0 0 0 16,0 0-11-16,0 0 12 0,0 0-5 0,11 5 2 16,-11-5-2-16,3 12 1 0,-3-12-1 0,1 12-6 15,-1-12-16-15,2 14 4 0,-2-14-18 0,2 13-16 16,-2-13-16-16,0 9-24 0,0-9 8 0,0 0-6 15,3 10-13-15,-3-10-18 0,0 0-16 0,0 0 14 16,0 0-15-16,18-7 42 0,-12 2 5 16,3-7 37-16,4 0 6 0,-2-4 25 0,2-2-12 15,0 1 33-15,2-7 16 0,-1 2 34 0,-1 5 44 16,0 0 25-16,-2 1 6 0,0 3-10 0,-3 1 0 16,-1 4-25-16,-1-1-17 0,-6 9-19 15,8-8-7-15,-8 8-11 0,0 0-10 0,0 0 2 16,15 2 3-16,-15-2-8 0,9 16-2 0,-6-4 0 15,-2 1-6-15,3 5 0 0,-3 0-1 0,2 0-5 16,-2 1 2-16,-1-1-6 0,2 3-1 0,0-1 0 16,-2-3-24-16,0 0 28 0,0 0-33 15,0-3 39-15,-2-2-32 0,2 0 33 0,0-12-31 16,-2 17 32-16,2-17-24 0,0 12 25 0,0-12-37 16,0 0 40-16,0 0-31 0,0 0 27 0,0 0-3 15,0 0-2-15,6-11-3 0,-3 1 0 16,2-3-13-16,3 2 10 0,-2-3 3 0,4 3-1 15,-3 1 0-15,0-2 12 0,1 4-4 0,-8 8 0 16,13-13-3-16,-13 13-1 0,11-8 1 0,-11 8-5 16,0 0 0-16,18-5 4 0,-18 5-3 15,10 6 2-15,-10-6 1 0,13 11-12 0,-8-2 12 16,0 2-1-16,1 0 9 0,-4 0-15 0,3 3-1 16,-1-2 1-16,-2 2 0 0,1-1-11 0,-3 1 19 15,0-3-10-15,0 0-1 0,-1-1 1 0,1-10-1 16,-4 20-10-16,4-20-22 0,-6 13-35 0,6-13-41 15,-7 10-34-15,7-10-25 0,0 0-45 0,0 0-33 16,-14-5-158-16,14 5 190 0</inkml:trace>
  <inkml:trace contextRef="#ctx0" brushRef="#br0" timeOffset="31015.74">16773 12683 365 0,'3'-15'400'0,"-2"3"-117"0,1-1-77 15,0 4-20-15,-2 9-55 0,0-17-31 0,0 17-17 16,3-12-20-16,-3 12-14 0,0 0-10 0,1-9-15 15,-1 9 2-15,0 0-19 0,0 0-28 0,0 0-52 16,9 12-17-16,-9-12-54 0,7 17-2 0,-4-5-41 16,2 2-196-16,-1 0 211 0</inkml:trace>
  <inkml:trace contextRef="#ctx0" brushRef="#br0" timeOffset="31245.73">16974 12801 115 0,'0'0'330'0,"0"0"-101"0,15-1-31 0,-15 1-31 15,0 0-8-15,12-5-6 0,-12 5-16 0,0 0-26 16,0 0-9-16,8-8-22 0,-8 8-10 0,0 0-16 16,0 0-16-16,0 0 0 0,0 0 3 0,0 0-2 15,0 0-9-15,-14 8 11 0,7-2-12 16,0 2-1-16,0 4-13 0,0 0 7 16,0 0-29-16,2 0 30 0,-1 1-7 0,2-2 6 15,1 1-14-15,1 0 1 0,2-12-13 0,2 20 12 0,1-11-1 16,2 2-2-16,4-2-4 0,2 1-9 15,5-3-32-15,3-3-68 0,4-2-80 0,1-3-379 16,7-3-90-16</inkml:trace>
  <inkml:trace contextRef="#ctx0" brushRef="#br0" timeOffset="31870.73">17687 12697 188 0,'0'-13'425'15,"0"13"-134"-15,0-16-39 0,0 16-55 0,-2-14-35 16,2 14-36-16,-8-13-22 0,8 13-18 0,-8-7-14 16,8 7 3-16,0 0-23 0,-23 0 1 0,23 0-16 15,-21 12 2-15,7-1-12 0,1 3-1 0,-1-2-8 16,2 5 10-16,0 0-18 0,1 4-4 0,2-1 2 16,1-3-8-16,1 5 6 0,3-1-10 0,2-5 10 15,-1 2 1-15,3-3-2 0,3 1-1 0,-1 1 2 16,2-4-2-16,1-1 3 15,5 0-8-15,-1-3 19 0,0-4-3 0,0 1 5 16,-9-6-2-16,26 6 4 0,-26-6 1 0,24-5 25 16,-7 1-34-16,-2-5 15 0,1-4-28 0,-1-1 32 15,0 0-34-15,-5-6 25 0,2 3-29 0,-3-2 29 16,-3 0-10-16,-1-2-11 0,-5 4 8 0,0 1 1 16,0 0-5-16,-4 0-2 0,-1 4-1 0,-4-2-4 15,-2 3-2-15,-1 2-10 0,-1 0 1 0,-2 4-37 16,0-1-22-16,-2 2-39 0,17 4-38 0,-24-1-21 15,24 1-63-15,-19 0-76 0,19 0-154 16,0 0 112-16</inkml:trace>
  <inkml:trace contextRef="#ctx0" brushRef="#br0" timeOffset="32354.73">17915 12472 454 0,'6'-12'450'16,"2"3"-111"-16,-8 9-64 0,6-13-33 0,-6 13-69 15,8-13-2-15,-8 13-61 0,4-11 3 16,-4 11-50-16,0 0 15 0,5-8-51 0,-5 8 30 16,0 0-45-16,0 0 28 0,1 12-36 0,-1 0 25 15,0 1-31-15,0 6 15 0,0 6 6 0,0 2-3 16,0 1 2-16,0 11-14 0,-1-3-22 0,0 3 16 16,-1-2-27-16,0 2 16 0,-1-4-53 15,3-1-11-15,-1-5-6 0,0 0 12 0,1-4 5 16,-2 0-6-16,2-4-6 0,0-4-15 0,0-1 20 15,2-4 8-15,-2-12 9 0,0 17 16 0,0-17 8 16,1 12 4-16,-1-12 8 0,0 0-6 16,0 0 16-16,0 0 3 0,14-13 6 0,-9-1 2 15,3-5 13-15,-2 0 11 0,3-2 13 0,5-1 2 16,-2-4 6-16,2 1 13 0,-3 5 4 0,2 2-3 16,-3 0 11-16,0 2-21 0,2 1 4 0,-3 4-15 15,1 0-12-15,0 1 11 0,-1 2-20 16,0 2 4-16,0 1-14 0,-9 5 13 0,19-3-18 15,-19 3 14-15,17 1-27 0,-17-1 37 0,18 9-28 16,-8-2 16-16,-4 1-18 0,2 3 16 16,-3 0-17-16,-1 1 18 0,-1 0-29 0,0 0 14 15,-3 2 0-15,0-1 0 0,-5-2 0 0,0 2 0 16,0-1 3-16,-3 2-2 0,-4-2-10 0,-1 1 13 16,0-5-4-16,0 0 1 0,-1-2-1 0,0-1-18 15,14-5-21-15,-23 1-24 0,23-1-42 0,-20-4-51 16,10-1-27-16,-1-5-82 0,5-2-201 15,1-3 99-15</inkml:trace>
  <inkml:trace contextRef="#ctx0" brushRef="#br0" timeOffset="32613.73">18316 12566 14 0,'0'0'440'0,"19"4"-162"0,-19-4-59 15,19 12-57-15,-10-3-12 0,0 1-28 0,1 4-6 16,-1 2-25-16,-2 3-9 0,-1-1-13 0,2 5 0 15,-3 2-9-15,0 2-11 0,0 5-18 0,-1 0-5 16,0 2 1-16,-3 0-3 0,0-4-7 0,-1-1 8 16,0 2-15-16,-1-4-5 0,1 1 3 15,-1-1-12-15,0-2 9 0,-2-1 1 0,-1-2-5 16,2-6 1-16,-2 0 3 0,0 0-2 0,-1-6 0 16,-2 2-8-16,1-4 9 0,6-8 1 15,-15 8-17-15,15-8 6 0,-21-2-28 0,7-3-31 16,-2-8-42-16,-5-4-54 0,-1-8-68 0,-1-3-218 15,2-5 135-15</inkml:trace>
  <inkml:trace contextRef="#ctx0" brushRef="#br0" timeOffset="33449.74">18414 12446 158 0,'0'0'235'16,"5"16"-80"-16,-1-5-37 0,-2 0-40 0,-1 1-14 16,0 0-15-16,3 1-14 0,-1-1-7 15,0 2-5-15,4-1-6 0,-2 2 2 0,1-2-9 16,3-1 0-16,0-3-1 0,0 4-1 0,0-3-1 16,1-1 2-16,2 0 3 0,-3-3 10 0,0 1-5 15,1-2 14-15,-10-5 16 0,15 8 4 0,-15-8 11 16,15 7-15-16,-15-7 30 0,12 5-13 0,-12-5-3 15,0 0-7-15,19 4 4 0,-19-4-2 0,0 0-2 16,16-2-13-16,-16 2 0 0,12-6-16 0,-12 6 2 16,13-8-7-16,-13 8-2 0,18-10-8 15,-12 2 7-15,2 1-11 0,-8 7 10 16,11-12-6-16,-11 12 9 0,9-14-4 0,-9 14 3 16,6-9-2-16,-6 9-6 0,0 0-6 0,1-11 1 15,-1 11-4-15,0 0-3 0,0 0 10 0,-12-5-5 16,12 5-2-16,-12 4 2 0,12-4-3 0,-16 9 4 15,10-2-3-15,-2 0-3 0,-1 5 4 0,1-2 6 16,2 0-8-16,-1 4 4 0,0-1-4 0,3 1 5 16,2-2-5-16,-1 1-5 0,2 1 10 0,1-2 0 15,1-1-3-15,3 2-1 0,0-4 1 0,2 3 1 16,6-2-3-16,-1-1-10 0,2-3 4 16,4-1-13-16,2-4-20 0,1 1-31 15,7-5-26-15,1-2 0 0,4-2-14 0,0-3 2 16,-1-3 1-16,-2-3-3 0,-1-1 23 0,-1 0 24 15,-3 0 12-15,-1-2 53 0,-7 4 32 0,0 0 39 16,-3 3 32-16,-4 0 19 0,1 3-16 0,-5 1-19 16,-5 8-9-16,8-12-16 0,-8 12-9 0,0 0-11 15,1-10-18-15,-1 10 22 0,0 0-13 0,0 0-8 16,-15 4-2-16,15-4-4 0,-15 11-4 16,8-4 0-16,-2 2-17 0,3-1 13 0,0 4-5 15,0-3-1-15,3 2-1 0,-1-2 2 0,4-9-6 16,-3 17 5-16,3-17-13 0,1 15 9 15,-1-15-3-15,8 10 1 0,-8-10-6 0,14 7-6 16,-14-7-13-16,18 0-7 0,-18 0-12 0,28-9 2 16,-12-1-17-16,0-3 22 0,1-3-26 0,-1-4 21 15,2-4 0-15,-2-3 6 0,0-5 3 0,-2-1 10 16,0-2 13-16,-1 0 12 0,0-1 38 0,-4 5 31 16,0 1 2-16,-3 6 6 0,-2 1-10 15,1 7 7-15,-2 1-12 0,-1 3-36 0,-1 1 24 16,-1 11-15-16,4-17-2 0,-4 17-10 0,0 0-8 15,0 0-8-15,0 0 6 0,0 0-2 0,0 0-4 16,-11 12-4-16,6 4 1 0,0 1-3 0,-2 5-7 16,3 3 18-16,-1-1-18 0,-1 6 22 15,-2 2-23-15,-1 0 17 0,1 1-2 0,-2-1-24 16,0 0-12-16,1-2-49 0,-2 2-30 0,0-2-45 16,1-4-34-16,0-7-42 0,2-1-277 0,3-4 34 15</inkml:trace>
  <inkml:trace contextRef="#ctx0" brushRef="#br0" timeOffset="33580.72">19154 12691 406 0,'4'-11'348'0,"2"2"-105"0,2-4-47 15,-3 2-46-15,3-2-34 0,2 4-45 0,0-3-30 16,2 0-35-16,2 0-40 0,1-1-54 0,3-1-62 16,0 0-235-16,6-1 211 0</inkml:trace>
  <inkml:trace contextRef="#ctx0" brushRef="#br0" timeOffset="34137.72">19701 12336 515 0,'0'0'360'0,"17"-5"-114"15,-17 5-51-15,0 0-40 0,0 0-41 0,0 0-33 16,11 5-5-16,-11-5-21 0,0 10-5 0,0-10-8 16,3 13-17-16,-3-1-2 0,0 0-3 15,-2 3 6-15,1 1-17 0,-1 3-7 0,0 3 4 16,-2-1-4-16,2 2 1 0,-3-1-8 15,0-1 11-15,2 1-8 0,-3-3 6 0,1 3-6 16,-2-4 0-16,1-2 5 0,0-4 2 0,-2 3-5 16,1-4 3-16,2-1 0 0,-2-2-1 0,7-8 0 15,-9 11-9-15,9-11 10 0,0 0-11 0,0 0 6 16,0 0-5-16,0 0 11 0,0 0-11 0,-5-9 11 16,5 9 1-16,5-14 5 0,0 6 1 0,0-1-1 15,4-2-1-15,-1-1 3 0,-1 3-2 16,4-3-2-16,3-1-10 0,-2 2 11 0,4 1-1 15,-1-2-9-15,2 3 4 0,-1-1-13 0,2 1 16 16,1 1-2-16,-1 1-8 0,3-1 8 0,-2 1 2 16,-5 2-4-16,2-1-2 0,-3 0 2 15,-13 6 10-15,23-5-13 0,-23 5-9 0,18-5 9 16,-18 5 3-16,14-2-3 0,-14 2-2 0,0 0 3 16,18 0 2-16,-18 0-1 0,0 0 0 0,10 11-6 15,-10-11 11-15,0 9-1 0,0-9-5 0,0 17 4 16,-1-7 1-16,-2 2-4 0,2 0 1 15,0 0 0-15,-3 0 4 0,4 2-4 0,-1-1-1 16,1 1 5-16,0-2-4 0,1 1 1 0,-1-4 4 16,4 3-9-16,0-3 16 0,-2 1 15 0,5-3 12 15,-7-7-6-15,14 12 28 0,-14-12-30 0,20 3 29 16,-20-3-34-16,31-3 45 0,-13 0-12 0,2-3 7 16,-1-3 3-16,2-2 0 0,-3-1 3 15,-2 1-3-15,0-3-1 0,-6 5 7 0,1-3-7 16,-3-2-30-16,1 3-19 0,-7-2 1 0,-2 13 13 15,-2-20-28-15,-7 8 9 0,-4 0-38 16,-7-1-20-16,-8 1-76 0,-6 1-17 0,-4-1-91 16,-5 4-116-16,-1-1-373 0,-4 1-242 0</inkml:trace>
  <inkml:trace contextRef="#ctx0" brushRef="#br0" timeOffset="39090.05">20971 12351 231 0,'0'0'350'16,"0"0"-86"-16,0 0-83 0,0 0-31 16,0 0-37-16,0 0-4 0,0 0-24 0,0 0-1 15,0 0-34-15,-2 17 14 0,-1-6-28 16,-1 0 14-16,-1 3-8 0,3 0-2 0,-2 4-5 15,0 1-5-15,-1 2-27 0,2 2 21 0,-2-1-10 16,3-2 1-16,-3 1-9 0,2-3 5 0,0-1-8 16,2 1 5-16,-1-4-6 0,0-2-8 0,2 1-46 15,0-13-36-15,-2 17-26 0,2-17 7 0,0 9-13 16,0-9-46-16,0 0 21 0,0 0 10 0,0 0 47 16,0-12 64-16,-3-1 51 0,2-5 9 0,-3-4 31 15,-3-10 7-15,0-1 2 16,2-3 1-16,-2-3-4 0,1-3-1 0,1 0-16 15,3-1 3-15,0 3-23 0,0-1-5 0,4 4-11 16,0 8-8-16,0 4 0 0,6 0-7 0,-2 4-1 16,3 1 0-16,2 3-2 0,2 4 3 0,3 1 0 15,0 2-2-15,3 3 0 0,-2 6 15 0,2-1-16 16,0 4 4-16,-1-1 2 0,3 6 3 0,-3 3 4 16,-2 1-4-16,-2 1-6 0,0 2 15 0,-6 2-19 15,-3-1 19-15,-5 3-17 0,0 0 16 16,-4 1-18-16,-2 1 11 0,-3-1-13 0,-2 2 19 15,-1-1-23-15,-2-2 19 0,0-2-17 0,2 2 16 16,-2-2-20-16,1-4 11 0,3 1-9 0,3-2 15 16,0-3-20-16,2 1 21 0,1 1-19 15,4-10 16-15,-2 16-2 0,2-16-5 0,2 16 4 16,3-4-2-16,2-3-17 0,-1 3 19 0,4 0-2 16,-1-2-10-16,2 2 10 0,-2 0-6 0,-1-2 6 15,0 2-7-15,0 1 6 0,-2-1-11 0,-1-1 12 16,-2 0-9-16,-1 0 12 0,0 0-11 15,-2-11 7-15,-2 18-4 0,2-18 9 0,-4 17-4 16,4-17 1-16,-7 17 1 0,7-17 8 0,-8 12-11 16,8-12-6-16,-9 12 9 0,9-12-3 0,0 0-4 15,-14 4 3-15,14-4-3 0,0 0 0 0,-10-4-11 16,10 4 13-16,-1-12-8 0,1 12 25 16,4-22-19-16,1 7-3 0,2-4 3 0,4 0 0 15,0 1-1-15,3-1-2 0,0 0 4 0,0 3 3 16,0 0-3-16,0 0-11 0,0 4 17 0,-2 2-15 15,1 1 14-15,-2 2-22 0,-1 2 29 16,1 0-18-16,-11 5 13 0,23-5-13 0,-23 5 15 16,20-2-15-16,-20 2 14 0,26 6-24 0,-14-3 27 15,1 2-17-15,0 2 15 0,1 0-2 0,-2 1-1 16,-1 1-2-16,-1-1-1 0,-3 1-4 16,-2 0 4-16,1 0 2 0,-3-1-10 0,-3-8 7 0,1 18-1 15,-1-18 0-15,-3 17 1 0,3-17-8 16,-6 15 0-16,6-15 3 0,-4 12 8 0,4-12-2 15,-5 12 3-15,5-12-12 0,0 0 12 16,-4 9-11-16,4-9 8 0,0 0-5 0,0 0 9 16,0 0-6-16,0 0-1 0,0 0-15 0,21-5-16 15,-14-2-15-15,2 2-18 0,3-4-8 0,-1-2-14 16,2-1 0-16,0-1-14 0,0 0 18 0,1 1 2 16,-3 0 35-16,3-2 7 0,-4 4 32 0,1 1 11 15,-5 2 25-15,4-1 15 0,-10 8 8 0,9-11-8 16,-9 11-6-16,9-7-8 0,-9 7-3 0,0 0-4 15,0 0 0-15,0 0 7 0,0 0 0 0,0 0 2 16,0 0-6-16,0 0-5 16,0 0 2-16,-9 8-3 0,9-8-10 0,-9 17 3 15,5-9-8-15,0 3 6 0,0 1-3 0,2-1-1 16,0 0 1-16,-1 1-7 0,3-1 0 0,0 0 1 16,1 1-2-16,2 0 3 0,0 0-2 0,-1-3-1 15,4-1 6-15,0 0-4 0,1-1-1 0,-7-7 6 16,14 9-4-16,-14-9 7 0,17 5 6 0,-17-5 8 15,22-3 15-15,-22 3-3 0,28-9-3 0,-15 3 4 16,4-2 3-16,-4-4 2 0,0 0-4 16,-2 0-9-16,-2 2 7 0,0-2 2 0,-4-1-7 15,-1 2-6-15,-2 0-4 0,-2 11-4 0,-2-22-4 16,-3 13-38-16,-5 0 39 0,0-1-36 16,-7 0 35-16,-1 3-30 0,-3 2 19 0,-2 1-43 15,-2-2-9-15,2 6-56 0,2-1 1 0,0 2-29 16,3 0-69-16,3 1-257 0,15-2 109 0</inkml:trace>
  <inkml:trace contextRef="#ctx0" brushRef="#br0" timeOffset="39591.05">21813 12429 261 0,'0'0'387'0,"18"-3"-128"0,-18 3-53 16,0 0-61-16,18-4-10 0,-18 4-46 0,0 0-9 0,0 0-29 15,0 0 0-15,14 4-22 0,-14-4 9 0,0 0-26 16,0 15 14-16,0-15-17 0,2 14 10 16,-2-14-4-16,2 17-8 0,-2-17 5 15,3 17-6-15,2-9-1 0,-3 2-3 0,3-1 2 16,-5-9 0-16,9 14-2 0,-9-14-3 0,14 11-32 16,-14-11 43-16,13 6-4 0,-13-6 0 0,15 3 1 15,-15-3-2-15,0 0 0 0,21-2-5 0,-21 2 9 16,15-6-5-16,-15 6-4 0,13-9 2 0,-13 9 3 15,9-15-3-15,-9 15-1 0,10-12-3 0,-10 12 5 16,5-11 6-16,-5 11-4 0,5-10 1 16,-5 10-3-16,0 0-1 0,0 0 1 15,0 0-8-15,0 0 6 0,0 0 3 0,0 0-7 16,0 0 2-16,0 0 6 0,-1 14-6 0,1-14-2 16,0 10-2-16,0-10 4 0,5 17 3 0,-5-17-2 15,7 12-3-15,-7-12 3 0,11 12-10 0,-11-12 4 16,16 9-5-16,-16-9 23 0,25 3 7 0,-25-3-2 15,28 0-1-15,-9-2 5 0,-3-1 4 0,1-2-2 16,2 0-2-16,-2-4-7 0,1 1 14 0,-4-4-6 16,-3 2-7-16,-1-2 0 0,-4 0-3 0,-2-4-29 15,-3 3 27-15,-3 1-35 0,-2-5 39 16,-4 1-30-16,-3 3 23 0,-3-1-24 16,-3 2 30-16,2 0-43 0,-4 7 1 0,4 1-39 0,0 0-2 15,15 4-24-15,-23-1-36 0,23 1-2 16,-19 2-70-16,19-2-196 0,0 0 194 0</inkml:trace>
  <inkml:trace contextRef="#ctx0" brushRef="#br0" timeOffset="40012.06">22400 12391 137 0,'20'1'385'0,"-2"0"-107"0,-18-1-83 16,27 4-29-16,-27-4-37 0,24 3-15 0,-24-3-31 15,16 1-3-15,-16-1-30 0,14 3 14 0,-14-3-21 16,10 5 12-16,-10-5-31 0,9 5 4 0,-9-5-17 15,7 10 16-15,-7-10-24 0,8 9 17 16,-8-9-4-16,7 13 8 0,-7-13-15 0,5 9-9 16,-5-9 7-16,7 12-3 0,-7-12-6 0,2 13-3 15,-2-13-8-15,-2 9-20 0,2-9-17 16,-7 12-8-16,7-12-1 0,-12 8-6 0,12-8 12 16,-18 9 9-16,18-9 14 0,-20 7 2 0,20-7 10 15,-22 1 2-15,22-1-12 0,-20-3 21 0,20 3 4 16,-21-7 1-16,10-1 9 0,2 1-1 0,1-3 2 15,1-1-6-15,1-1 8 0,4 2-3 0,-1-2-2 16,3-1 6-16,0 13 3 0,0-19 5 16,0 19 3-16,3-17-1 0,-3 17 5 0,1-14-1 15,-1 14-16-15,1-10 9 0,-1 10-10 0,0 0 9 16,0 0-9-16,0 0 6 0,0 0 4 16,0 0-6-16,0 0-11 0,-12 3 9 0,12-3-8 15,-11 15 7-15,2-6-16 0,2 1 13 0,-1 2-9 16,-1-1 8-16,0 3-11 0,0 1 11 0,3-1-2 15,0-1-3-15,-1-1-10 0,5 1-27 0,0-2-29 16,2-11-14-16,2 17-18 0,-2-17-38 0,6 14 0 16,1-8-207-16,-7-6 245 0</inkml:trace>
  <inkml:trace contextRef="#ctx0" brushRef="#br0" timeOffset="40655.06">22696 12484 270 0,'0'0'382'0,"21"-8"-120"0,-21 8-44 0,15-4-41 15,-15 4-37-15,13-5-59 0,-13 5-5 0,0 0-26 16,0 0 10-16,0 0-18 0,19 0-5 0,-19 0-8 16,0 0-6-16,8 10-6 0,-8-10-7 0,6 8 1 15,-6-8-7-15,8 11 6 0,-8-11-8 0,9 9 5 16,-9-9 1-16,11 9-1 0,-11-9 1 16,14 4-4-16,-14-4 3 0,14 3 4 0,-14-3-14 15,21-3 6-15,-21 3-2 0,20-4 9 16,-11-2-12-16,1 2-4 0,2-4 8 0,-2-1-2 0,-2-1-2 15,0-1 2-15,0 0-20 0,-4-1 19 16,-3 0-17-16,2-1 14 0,-3 13-9 0,1-17 17 16,-1 17-18-16,-5-15 19 0,5 15-14 0,-12-10 18 15,12 10-18-15,-17-1 13 0,17 1-11 0,-22 5 18 16,8 1-22-16,-1 0 22 0,1 6-23 0,-3-2 21 16,7 0-4-16,1 0-6 0,1 2 8 15,2-3-5-15,3 2-4 0,1-1 2 0,2-10-3 16,2 16-16-16,3-8-19 0,3-1-19 0,2-1-25 15,3-3-14-15,4-1 9 0,1 1 16 0,3-3 15 16,4-3 0-16,1-1 25 0,-1-3 1 16,0 0 22-16,2-4 3 0,-4 2 28 0,-1 1 22 0,-2-4 12 15,-2 3 26-15,0-1-11 0,-4 0 9 16,-1 3-20-16,-2-1 29 0,-2 1-34 0,-9 7 21 16,16-9-41-16,-16 9 20 0,11-8-39 15,-11 8 14-15,0 0-35 0,17-4 39 0,-17 4-57 16,14 3 53-16,-14-3-7 0,16 9-4 0,-7-3-5 15,-2 0-14-15,-1 2 12 0,3-2-4 0,-4 2-5 16,0 1 1-16,-5-9 1 0,5 15-3 0,-5-15-2 16,2 14-7-16,-2-14 11 0,-8 12 3 0,0-7-6 15,8-5 0-15,-23 10-1 0,7-8 4 0,16-2 0 16,-31 0-10-16,14 0 10 0,1-4 3 16,0-1-3-16,1 0 2 0,4-3-1 0,-1-4-2 15,3 3 0-15,2-6-11 0,3 2 9 16,2-1 1-16,4 0-4 0,3-2-5 0,4-2-32 15,5 1 28-15,4 0-34 0,2-1 17 0,3 3-10 16,4 2 28-16,-5 1-20 0,1 4 19 0,0 2-22 16,0 3-9-16,-7 0-27 0,-16 3-33 0,28 1-33 15,-28-1-63-15,18 7-239 0,-18-7 159 0</inkml:trace>
  <inkml:trace contextRef="#ctx0" brushRef="#br0" timeOffset="41370.06">17717 13333 322 0,'0'0'362'0,"-11"-7"-111"0,11 7-66 0,0 0-34 16,0 0-28-16,-9-6-32 0,9 6-21 0,0 0-14 16,0 0-11-16,0 0-6 0,0 0-13 0,-5-8-3 15,5 8-1-15,13-3 4 0,-13 3-12 16,32-9 3-16,0 6 2 0,10-6 3 15,6 1-22-15,19-1 26 0,7-5-15 0,9-1 19 16,7 2-11-16,27-8 7 0,7 1 4 16,9-2-24-16,9-2 17 0,4 3-16 0,8-4 24 0,7 1 0 15,8 0-1-15,9 1 0 0,2-2-4 0,5 4 4 16,9-2-19-16,2 1 11 0,1-1-7 0,-2 2 0 16,3-1 4-16,0 1-11 0,-2 1-6 0,-8 1 10 15,-4 0-18-15,-4 2 21 0,-9 0-16 16,-7 3 12-16,-12-1-15 0,-13 3 13 0,-11 2-10 15,-31 1 15-15,-8 1-7 0,-7 1 19 16,-4-1-16-16,-9 4 24 0,-6-1-23 0,-15-1 30 16,-4 4-34-16,-5-2 33 0,-3 2-24 0,-8-1 17 15,-4 0-24-15,-4 2 27 0,-4 0-47 0,-16 1 45 16,28-2-34-16,-28 2 29 0,18-2-35 0,-18 2 30 16,15-3-31-16,-15 3 26 0,0 0-30 0,19 0 30 15,-19 0-30-15,0 0 27 0,0 0-29 0,0 0 31 16,19-2-32-16,-19 2 27 0,0 0-47 0,0 0-11 15,0 0-81-15,0 0-120 0,0 0-67 0,0 0-254 16,0 0-86-16</inkml:trace>
  <inkml:trace contextRef="#ctx0" brushRef="#br0" timeOffset="41528.06">23459 12709 686 0,'0'0'480'0,"0"0"-148"0,0 0-67 0,0 0-78 15,0 0-9-15,0 0-70 0,9-7 16 0,-9 7-58 16,0 0 16-16,0 0-55 0,0 0-26 16,0 0-74-16,1-10-128 0,-1 10-135 0,0 0-221 15,-3-9-66-15</inkml:trace>
  <inkml:trace contextRef="#ctx0" brushRef="#br0" timeOffset="46635.07">8805 15297 172 0,'0'0'346'16,"0"0"-116"-16,0 0-58 0,-19-1-40 0,19 1-29 16,0 0-20-16,-14-5-14 0,14 5-15 0,0 0-13 15,0 0-14-15,-15-3-3 0,15 3-8 0,0 0-7 16,0 0-6-16,0 0-1 0,0 0-1 0,0 0 0 16,0 0-1-16,0 0-3 0,0 0 4 0,16-6 0 15,-16 6-4-15,35 0 4 0,-10 0 2 16,5 0 3-16,0 0 5 0,12 0 0 0,6 0-4 15,1 0 9-15,5 0 9 0,15-5 1 0,3 3-4 16,2-3 4-16,5 0 0 0,0-2-1 16,3 1 8-16,0-1-18 0,-3 2 15 0,2-2-6 15,-1 2 8-15,-2-1-13 0,0 0 16 0,-3 3-18 16,-4-1 18-16,-2 2-32 0,-5-1 33 0,-11 1-25 16,-2 1 21-16,-3 0-25 0,-1-2 24 0,-5 2-27 15,0 0 23-15,-3 1-34 0,-9 0 29 0,0 0-23 16,-4 0 27-16,1 0-27 0,-9 1 25 0,1-1-37 15,-19 0 38-15,31 1-19 0,-31-1 12 0,27 3-36 16,-27-3 38-16,23 1-30 0,-23-1 30 0,20 1-30 16,-20-1 30-16,19 2-29 0,-19-2 32 15,0 0-28-15,25 0 27 0,-25 0-34 0,0 0 34 16,16 3-30-16,-16-3 35 0,0 0-34 0,0 0 34 16,0 0-34-16,21-3 23 0,-21 3-24 15,0 0 31-15,0 0-27 0,0 0 24 0,14-3-34 16,-14 3 32-16,0 0-4 0,0 0-2 0,0 0-13 15,9-6 8-15,-9 6 10 0,0 0-53 0,0 0-49 16,0 0-31-16,0 0-48 0,0 0-63 0,0 0-282 16,9-5 21-16</inkml:trace>
  <inkml:trace contextRef="#ctx0" brushRef="#br0" timeOffset="49074.06">12163 15165 235 0,'0'0'265'0,"0"0"-91"0,0 0-9 16,-15-3-38-16,15 3-19 0,0 0-22 0,-16-4-17 16,16 4-17-16,0 0-10 0,-15-5-11 0,15 5-3 15,0 0-11-15,-15-8 2 0,15 8-11 0,0 0 5 16,-14-7-9-16,14 7-2 0,0 0-3 0,-12-6 5 16,12 6-9-16,0 0 7 0,0 0-4 15,-15-6 2-15,15 6-5 0,0 0 0 16,0 0-2-16,0 0 7 0,-10-5-6 0,10 5-5 15,0 0 7-15,0 0 6 0,0 0-7 0,0 0 1 0,0 0 0 16,0 0 5-16,-12-4-6 0,12 4 4 16,0 0-4-16,0 0 8 0,0 0-8 0,0 0 7 15,0 0-9-15,0 0 18 0,0 0-22 0,0 0 5 16,0 0-4-16,0 0 8 0,0 0-9 0,0 0 8 16,0 0-10-16,0 0 12 0,0 0-9 0,0 0 8 15,0 0-5-15,0 0 9 0,0 0-9 16,0 0 7-16,0 0-3 0,0 0 9 0,0 0-9 15,0 0 10-15,18 0-9 0,-18 0 11 0,0 0-7 16,22 3 5-16,-22-3-5 0,19 1 8 0,-19-1-6 16,21 1 3-16,-21-1-6 0,25 2 8 15,-25-2-6-15,28 0 8 0,-28 0-4 0,32-2 4 16,-13 2-6-16,2-1 2 0,-1 0-1 0,6 0 5 16,-1-1-4-16,2 0 3 0,-4 0-1 0,4 1 2 15,-3-2-5-15,3 2 2 0,-3 0-3 16,-3 1 6-16,-1-1-3 0,2 1-3 0,-3 0 3 15,0 0 0-15,-1 0-1 0,-18 0-1 0,32 1 1 16,-32-1 0-16,31 1-1 0,-31-1-2 0,29 4 4 16,-29-4-2-16,32 1 3 0,-15 1-2 0,2-2 3 15,-1 1 0-15,1-1 1 0,0 1-4 0,2-1 5 16,-1 0-6-16,3 0 5 0,1 0-4 16,1 2 3-16,0-1-4 0,-2 0 8 0,3-1-10 15,-5 1 9-15,1 1-7 0,0-1 5 16,-2 0-13-16,0 0 15 0,1 1-5 0,-2-2 6 15,1 3-7-15,-1-3 7 0,-3 1-8 0,3-1 7 16,1 3-16-16,-2-2 18 0,-1 0-13 0,0 1 12 16,2-2-12-16,-19 0 13 0,32 1-11 0,-13-1 12 15,1 0-22-15,-1 0 23 0,0 0-15 0,-1 0 14 16,1 0-13-16,1 0 16 0,-2 0-19 0,0 0 17 16,1 0-26-16,2 0 29 0,-2 0-20 0,0 0 14 15,0-1-14-15,3 1 28 0,-3 0-33 0,0-2 18 16,2 2-27-16,-3 0 32 15,2-1-26-15,-2 1 19 0,4-1-15 0,-2 1 19 16,-2 0-20-16,4 0 20 0,-1-2-30 0,1 1 35 16,-1 1-25-16,0 0 23 0,2 0-23 0,-3-1 22 15,1 1-23-15,0 0 25 0,-2 0-32 0,1 0 33 16,1-3-22-16,-1 3 18 0,1-2-22 0,3 0 24 16,-1 1-29-16,-4-1 29 0,4 0-9 0,-3-1 9 15,0 3-6-15,-1-2-3 0,0 0-2 0,-2 1 1 16,-17 1-2-16,29 0 0 0,-29 0-8 15,31-4 10-15,-31 4-2 0,26-1-26 0,-26 1 32 16,29 0-24-16,-29 0 26 0,24-1-24 16,-24 1 14-16,20-1-25 0,-20 1 38 0,22 0-27 15,-22 0 28-15,19-1-30 0,-19 1 28 0,0 0-28 16,21-2 20-16,-21 2-22 0,0 0 34 0,19 0-34 16,-19 0 30-16,0 0-29 0,0 0 29 0,0 0-37 15,20 0 37-15,-20 0-32 0,0 0 32 0,0 0-30 16,0 0 29-16,0 0-31 0,0 0 32 15,17-2-28-15,-17 2 28 0,0 0-35 0,0 0 31 16,0 0-24-16,0 0 28 0,0 0-29 0,0 0 31 16,0 0-37-16,0 0 37 0,0 0-6 0,0 0-2 15,0 0 0-15,0 0-4 0,0 0 1 0,0 0 0 16,0 0-17-16,0 0-10 0,0 0 2 16,0 0-53-16,0 0-89 0,0 0-148 0,0 0-180 15,-17 2 63-15</inkml:trace>
  <inkml:trace contextRef="#ctx0" brushRef="#br0" timeOffset="52463.06">25450 12550 311 0,'0'0'284'0,"4"-10"-83"0,-4 10-54 15,2-10-32-15,-2 10-24 0,0 0-19 0,4-12-27 16,-4 12 3-16,0 0-10 0,0 0-13 0,0-12-7 16,0 12-10-16,0 0-2 0,0 0-8 15,0 0 0-15,0 0 1 0,-2 10 15 0,-1 0-8 16,-2 4 1-16,3 2 15 0,-2 4 3 16,1 5 8-16,1-1-1 0,-2 5 3 0,1 0-7 15,2 4 8-15,0-3 2 0,-1-1-10 0,2 2-7 16,0-3 23-16,0 2-38 0,0-1 14 0,0-5-16 15,0 1 10-15,2-1-14 0,-1-7 7 0,-1-2-47 16,1-1-21-16,-1-4-3 0,0-10-9 0,3 11-1 16,-3-11-12-16,0 0 22 0,0 0 3 15,6-11 21-15,-3-2 2 0,-1-5 27 0,0-7 8 16,-1-4 26-16,0-7 5 0,-1-1 14 0,0-1 27 16,1 1-20-16,2 0-4 0,-3 9-19 0,-3 1 0 15,2 2-14-15,1 4-2 0,-1 4-4 16,0 3-1-16,-1 2 0 0,2 1-4 0,0 11-7 15,-2-17 1-15,2 17-3 0,0 0 3 0,0-12 0 16,0 12 4-16,0 0 0 0,0 0 6 0,7 8 5 16,-7-8 4-16,14 15 13 0,-3-6-10 0,1-1 2 15,4 2 1-15,2-1 3 0,2-2 0 16,2 1-2-16,1-3-7 0,2-1 2 0,2-1-3 16,-1-3-2-16,2-3-1 0,-1-1 7 0,0-2-1 15,-1-1-4-15,-3-2-4 0,-2-1 1 0,-2-4-12 16,-4 2 9-16,-1-3-22 0,-2 0 19 0,-3-2-12 15,-3 5 5-15,-2 0-13 0,-1 2 14 0,-3 10-7 16,-2-17 6-16,2 17-16 0,-5-11 10 16,5 11 2-16,-13-7 1 0,13 7-7 0,-24 3 12 15,5 3-5-15,-3 3 5 0,2 1-13 16,-5 4 19-16,3 1 4 0,-1-2 0 0,5 3-3 16,1-3 1-16,3 1 2 0,1 0-1 0,4-5-3 15,3 0 1-15,6-9 1 0,-5 14 1 0,5-14-6 16,0 0 3-16,5 10 0 0,-5-10-1 0,0 0-8 15,20-5 18-15,-6 0 11 0,-1-2-5 0,1-5-5 16,3 1 0-16,-2-1-17 0,1-2 13 0,-1 2-37 16,-1-2 40-16,0 4-17 0,-4 0 12 0,-3 3-18 15,1 2 17-15,-8 5-14 0,11-11 7 0,-11 11-35 16,0 0 38-16,14-3-9 16,-14 3 10-16,0 0-49 0,10 11 58 0,-10-11-11 15,5 18 14-15,-2-1-2 0,-1-1 12 0,1 7 5 16,1 0-3-16,-1 4 0 0,-1 0-3 0,0 7-22 15,1-1 20-15,-1 1-34 0,2 0 32 0,-4-5-26 16,4 0 16-16,-1-4-50 0,-1 0-20 0,3 0-23 16,0-5-33-16,-1-3 5 0,1-4-21 0,-1 0-6 15,3-6-5-15,-7-7-24 0,15 8 24 0,-15-8 33 16,15-3 93-16,-15 3 78 0,19-14 11 16,-7-1-5-16,-1-2 18 0,-2-4 8 0,0-1 7 15,-1-1 4-15,2-4 0 0,-3 4-28 16,0 1 20-16,-3 1 4 0,2 6-24 0,-3-1-12 15,-2 5-14-15,0 1-11 0,-1 10-11 0,2-13-13 16,-2 13 4-16,0 0 0 0,0 0-10 0,0 0 3 16,0 0-1-16,-18 11-2 0,12 2 3 0,0 6-34 15,-1 3 35-15,-1 0-27 0,4 2 24 0,-1 1-21 16,4-2 24-16,0 1-26 0,-1-5 23 16,5-2-30-16,-2 1 37 0,4-3-28 0,-1-1 27 15,5-2-20-15,-3-3 43 0,2-3-29 0,0 1 32 16,-8-7-43-16,19 2 47 0,-19-2-53 0,22-7 37 15,-10 2-35-15,4-7 30 0,-2-1-4 0,1-4-3 16,-2-2-16-16,0-4 9 0,-2-2-6 16,-2 2-3-16,0 0 1 0,-3-1 1 0,-2 0-16 15,-2 2 7-15,-1 5-18 0,-4-2 13 0,-1 6-1 16,-4 1 5-16,-1 0-14 0,-4 6 4 0,-4-1 0 16,-1 5 0-16,18 2-29 0,-37 1-34 15,17 3-41-15,-1 1-38 0,4 0-26 0,1-2-297 16,3 3 76-16</inkml:trace>
  <inkml:trace contextRef="#ctx0" brushRef="#br0" timeOffset="52636.06">26274 12589 429 0,'14'-13'371'0,"-3"1"-107"0,-1 3-47 16,-4 1-44-16,2-1-50 0,-2 1-31 15,-6 8-8-15,10-12-19 0,-10 12-14 0,7-10-30 16,-7 10 13-16,6-7-8 0,-6 7-8 0,0 0-10 15,0 0 4-15,0 0 2 0,0 0-10 0,13 6-18 16,-13-6-56-16,0 14-70 0,0-14-70 0,-4 20-254 16,2-9 102-16</inkml:trace>
  <inkml:trace contextRef="#ctx0" brushRef="#br0" timeOffset="53842.05">26475 12891 499 0,'5'-12'276'16,"1"-3"-55"-16,-3 5-32 0,1-2-24 0,-2 0-13 15,0 3-35-15,-2 9-15 0,1-17-16 0,-1 17-12 16,-4-13-14-16,4 13-13 0,-8-10-15 16,8 10 0-16,-16-4-2 0,16 4-8 0,-22 5-1 15,8 0-1-15,-4 5-1 0,-1 1 4 0,1 3-24 0,-2 4 11 16,0 1-2-16,3 1-30 0,2-3 31 16,0-1-30-16,6 1 35 0,-2-1-24 15,3-3 11-15,4 0-18 0,0-1 34 0,4-12-40 16,0 15 39-16,0-15-28 0,6 11 32 0,-6-11-35 15,15 7 21-15,-15-7 9 0,24-2-34 0,-3-5 29 16,-1-2-26-16,4-5 33 0,-1-2-34 0,0-3 30 16,-2-5-13-16,-1-1 9 0,-2-3-1 0,-1-3-7 15,-3-2 11-15,-3-2-4 0,1-2-1 0,-5-1-2 16,0 3-10-16,-2-3 8 0,-1 6-33 16,-2 5 25-16,-2 1-20 0,-1 2 28 0,-3 1-26 15,3 6 29-15,-2 1-36 0,2 3 39 16,0 0-28-16,-2 5 24 0,3 8-20 0,-2-17 27 15,2 17-30-15,-3-12 21 0,3 12-32 0,0 0 37 16,0 0-16-16,0 0 13 0,0 0-23 0,0 0 39 16,-8 13-39-16,7-1 29 0,-2 5-10 0,2-1 8 15,-2 6 3-15,1 2-4 0,0 1 2 0,-1 3 1 16,1-1-1-16,-2 5-3 0,0 1-6 0,0 1 5 16,0-2 2-16,0-1-3 0,-1-2-29 0,3-2 25 15,-1-3-43-15,1 0-13 0,0-5-27 16,4-2 9-16,0-3 0 0,1-3 1 15,2-2 15-15,1-1 7 0,-6-8 15 0,17 7 5 16,-17-7 6-16,22-1 11 0,-8-5 14 0,2 3 5 16,3-7 12-16,-1 2 14 0,0-3 3 0,-1 0 24 15,-1 0-20-15,-1-1 36 0,-3 3 9 0,-3 2-10 16,0 1-4-16,1-1-6 0,-10 7-12 0,11-9-10 16,-11 9-19-16,10-6 12 0,-10 6-14 0,0 0 1 15,11-8-4-15,-11 8-9 0,0 0-2 0,0 0-1 16,0 0-10-16,9 6 9 0,-9-6 0 15,0 0-3-15,5 13 1 0,-5-13 3 0,2 11-3 16,-2-11-31-16,2 10 26 0,-2-10-19 16,3 10 33-16,-3-10-30 0,5 9 35 0,-5-9-27 15,0 0 46-15,9 9-2 0,-9-9-11 0,0 0 5 16,0 0-9-16,23-1 6 0,-23 1-9 0,16-10-1 16,-4 2-7-16,-3-1-4 0,0-2-8 0,0 0 7 15,1-6-4-15,-2 1 27 0,-3 3-31 0,1-4 24 16,-3 2-27-16,0 1 22 0,0 3-26 15,-2 1 25-15,-1 10-32 0,0-15 26 0,0 15-22 16,-4-14 23-16,4 14-24 0,-10-7 24 0,10 7-24 16,0 0 17-16,-20 4-15 0,8 3 27 0,1 3-23 15,-2 5 4-15,0-1 1 0,2 6 2 0,-1-1 2 16,3 0-8-16,0 4 9 0,1-1 2 16,2-1 8-16,1 1-42 0,4-3 41 0,1-2-34 15,1 2 35-15,2-1-36 0,3-5 43 0,-1 2-38 16,7 0 37-16,-3-5-33 0,5-1 32 0,-1-2-34 15,4-4 38-15,0-3-14 0,9-1-5 16,-1-6-21-16,4-2 36 0,2-3-2 0,1-4-6 16,-2-5 2-16,0-1-4 0,-2-6-9 0,4-6 31 15,-2-3-33-15,-5-4 36 0,0 0-33 0,-9 5 28 16,2-1-30-16,-5-1-5 0,-3-1-12 0,0 3 10 16,-5 1-3-16,-1 3 0 0,-3 4 2 0,-1 4 0 15,-1 2 0-15,0 2-29 0,-2 4 26 16,-1 2 18-16,2 1-8 0,-1 2 0 0,-3 3-5 15,6 8 0-15,-10-13 4 0,10 13-28 0,0 0 25 16,-19 0-17-16,11 6 27 0,-1 4-21 16,-2 5 31-16,2 3 0 0,0 2 1 0,1 2 2 15,-1 4-29-15,3 3 25 0,-1 4 21 0,3-1-17 16,0 3 17-16,2 1-26 0,-2-2 4 0,0 4-5 16,2-2 1-16,1-1-11 0,-2 1 7 0,0-1-24 15,1-2-68-15,-1-5-26 0,-1-3-34 0,-2 1-49 16,2-3-62-16,-1-4-179 0,-1 2 146 0</inkml:trace>
  <inkml:trace contextRef="#ctx0" brushRef="#br0" timeOffset="54268.06">25536 13297 397 0,'-18'1'404'0,"18"-1"-107"16,-28 2-38-16,28-2-49 0,-21 4-42 0,21-4-41 15,0 0-13-15,-19 1-28 0,19-1-10 0,0 0-18 16,0 0-6-16,13-8-15 0,4 2-6 16,7 1-17-16,12-1 10 0,8-2-6 0,4 2-1 15,18-2-1-15,4 0 0 0,4-3 0 0,6 3-4 16,3 0-10-16,1 0 13 0,4-2-5 0,2 2 2 15,0 1-3-15,0-2-1 0,-2 2 1 0,-4-1-2 16,-3 1 4-16,-6-2-15 0,-4 4 5 16,-3 0 5-16,-6-2 3 0,-15 1-7 0,-2 1 2 15,-6 1-1-15,-1-1 1 0,-10 0-14 0,-3 3 18 16,-6 0 7-16,-1-1-3 0,-18 3-2 0,26-4-19 16,-26 4 21-16,19-2-1 0,-19 2-7 0,15-3-11 15,-15 3 17-15,0 0-5 0,18-1 1 16,-18 1 4-16,0 0-11 0,0 0-2 0,0 0-15 15,0 0-19-15,14 2-40 0,-14-2-69 0,0 0-68 16,0 0-97-16,-7 8-220 0,7-8-19 16</inkml:trace>
  <inkml:trace contextRef="#ctx0" brushRef="#br0" timeOffset="56440.07">29708 12625 19 0,'6'-12'356'15,"-3"1"-108"-15,-3 11-55 0,-3-19-55 0,-1 10-20 0,-2 1-18 16,-7-2-23-16,2 2-1 0,-10 2-22 16,0 1-3-16,-3 1-4 0,-1 1-21 0,-3 3-9 15,-2 3-2-15,-7 0-7 0,-1 3-1 0,0 2-7 16,-1 4 4-16,-3 1-3 0,-6 5-1 0,-1 5 7 15,-1 3 5-15,4 0-1 0,-3 6 8 16,1 1-6-16,1 6 9 0,1-2-2 0,-1 4 7 16,2 5-5-16,0-3-12 0,3 2 29 0,2 2-18 15,0-1 13-15,1 2-18 0,7-1 18 0,0 1-24 16,4 0 34-16,4 0-8 0,5 1-18 16,3 0 33-16,5-8-31 0,3 2 29 0,6 2-27 15,2 0 34-15,4 0-35 0,6 3 47 0,3 4-63 16,4-1 45-16,4 2-37 0,3-6 31 0,3 1-35 15,2-1 29-15,3 0-22 0,3-2 17 16,2-3-12-16,1 1 2 0,2-1-3 0,4 0-5 16,1-1-29-16,2-1 31 0,3-2-29 0,3 0 31 15,2-1-38-15,1-5 40 0,3 0-32 0,1-1 33 16,1-5-31-16,0-1 32 0,-1-4-23 0,2 0 23 16,-1-5-28-16,-1 1 27 0,1-5-22 0,-2-2 22 15,0-1-21-15,4-4 18 0,-12 0-14 16,1-1 12-16,2-3-14 0,-2-1 9 0,3-3-13 15,7 0 16-15,0-2-15 0,-11-2 13 0,8-1-13 16,0-1 16-16,-2-3-12 0,1-1 9 16,-1-5-22-16,3-1 20 0,-3-2-15 0,0-4 15 15,3 0-18-15,2-3 14 0,-2-2-6 0,-2-1 9 16,-3-2-19-16,0 1 20 0,-5-2 0 0,-1 3-17 16,-3-2 23-16,-4 0 17 0,-3 1-32 0,0-1-14 15,-5 1 19-15,-1-2-11 0,-3 0 4 0,-5 5 0 16,-3-4 3-16,5-6 1 0,-3-2-2 0,-1 0 0 15,-2-2 0-15,-3 7 2 0,-2-3 6 0,-2-1-13 16,-2-1 5-16,-1-1-21 0,-2 3 14 0,-1-1-22 16,-1-1 12-16,-3 3-16 0,-4 1 16 15,0-1-24-15,-4 3 29 0,0-1-34 0,-3 3 9 16,-1 1 1-16,-3 0 5 0,-2 3-1 0,0 0 8 16,-3-1 1-16,0 1 1 0,0 2 3 0,0 0 36 15,-3-2-44-15,0 3 33 0,2 0-36 0,-2 0 36 16,1-3-40-16,-3 3 38 0,2 2-39 0,1-2 27 15,-3 1-28-15,1 1 38 0,-1 2-40 0,-2-1 40 16,-2 0-3-16,-1 4-6 0,-2-3-31 16,1 3 24-16,-1 1-20 0,1 1 32 0,-6-3-31 15,4 2 31-15,-4 2-32 0,-1 3 31 16,1-2-28-16,0 1 18 0,2 1-16 0,-1 0 27 16,2 1-30-16,0 1 28 0,-1 0-22 0,3 1 21 15,-2 2-22-15,-1-1 17 0,0 1-7 0,2-1 18 16,-2 1-25-16,6 1 23 0,-2 2-18 0,-4-4 17 15,-1 4-21-15,0 0-9 0,-1-2 15 0,-1 2 5 16,-1-1 9-16,-1 1-5 0,-1 1-6 0,0-1 2 16,1 1-1-16,2-1-8 0,5 5 9 15,-1-3 3-15,-1 0-1 0,3 2 14 0,0 1-12 16,0-1 9-16,-1 1-10 0,1 1 4 0,0-1-5 16,1 3 8-16,-2-2-14 0,1 2 14 0,0 0 5 15,-1 1-8-15,0-2-4 0,-1 3 3 16,-4 0-7-16,0 0 7 0,2 0-7 0,-2 1 8 15,8 0-5-15,-6 0 4 0,4-2 7 0,3 3-8 16,-1-2-3-16,3 0 3 0,-1 2-4 0,5-3 5 16,2 0 8-16,1 2-9 0,0-3-3 15,5 1 4-15,11-4-2 0,-22 8 2 0,22-8-5 16,-20 8 5-16,20-8-2 0,-16 10 12 0,16-10-11 16,-16 8 1-16,16-8-1 0,-12 8 4 0,12-8-6 15,-10 6 6-15,10-6 34 0,-10 6-41 0,10-6 1 16,0 0 3-16,-11 8-2 0,11-8 5 0,0 0-5 15,-7 6 7-15,7-6-2 0,0 0 2 0,0 0-2 16,0 0 5-16,-10 3-4 0,10-3 6 16,0 0-10-16,0 0 9 0,0 0-5 0,0 0 3 15,0 0-3-15,0 0 11 0,-7 9-14 16,7-9 5-16,0 0-8 0,0 0 8 0,0 0-5 16,0 0 6-16,0 0-6 0,0 0 3 0,0 0-1 15,0 0 2-15,0 0-6 0,0 0 7 0,0 0-4 16,0 0 3-16,0 0-2 0,0 0 3 0,0 0-3 15,0 0 2-15,0 0-4 0,0 0 5 0,-7 5-4 16,7-5 3-16,0 0-24 0,0 0 29 0,0 0-4 16,0 0 3-16,0 0-6 0,0 0 14 0,0 0-15 15,0 0 3-15,0 0-10 0,0 0 10 16,0 0-1-16,0 0 2 0,0 0-6 16,0 0 5-16,0 0 0 0,0 0 1 0,0 0-9 15,0 0 10-15,0 0-3 0,0 0 2 0,0 0-5 16,0 0 5-16,0 0-2 0,0 0 3 0,0 0-10 15,0 0 9-15,0 0 1 0,0 0-3 0,0 0-4 16,0 0 7-16,0 0-5 0,0 0 4 0,0 0-9 16,0 0 10-16,0 0-4 0,0 0 5 0,0 0-5 15,0 0 3-15,0 0-3 0,0 0 2 0,0 0-8 16,0 0 10-16,0 0-4 0,0 0-3 16,0 0 3-16,0 0 2 0,0 0-1 0,0 0 2 15,0 0-8-15,0 0 8 0,0 0-10 16,0 0 10-16,0 0 0 0,0 0 0 0,0 0-2 15,0 0 2-15,0 0-17 0,0 0 19 0,0 0-2 16,0 0-1-16,0 0 0 0,0 0 2 0,0 0-5 16,0 0 5-16,0 0-9 0,0 0 7 0,0 0-1 15,0 0 0-15,0 0-1 0,0 0 2 0,0 0-1 16,0 0 2-16,0 0-8 0,0 0 9 16,0 0-2-16,0 0 0 0,0 0 0 0,0 0 2 15,0 0-4-15,0 0 4 0,0 0-10 0,0 0 9 16,0 0 0-16,0 0-5 0,0 0 4 0,0 0 4 15,0 0-5-15,0 0 3 0,0 0-8 0,0 0 9 16,0 0 8-16,0 0-10 0,0 0-4 16,0 0 7-16,0 0-5 0,0 0 3 0,0 0-12 15,0 0 14-15,-11 7-3 0,11-7-2 0,0 0-55 16,0 0-112-16,0 0-251 0,0 12 175 16</inkml:trace>
  <inkml:trace contextRef="#ctx0" brushRef="#br0" timeOffset="61567.67">22676 14046 147 0,'8'-24'463'0,"-2"-5"-141"0,3 4-81 0,-3 0 1 15,-1 2-86-15,1 0-4 0,0 1-60 0,-1-1 11 16,-1 3-48-16,0 4 4 0,-2 1-30 16,1 3 22-16,-2 2-43 0,2-1 24 15,-3 11-39-15,2-13 18 0,-2 13-31 0,0 0 3 16,3-10-4-16,-3 10 25 0,0 0-22 0,-3 14 27 16,-2 3-18-16,1 5 30 0,-5 10-15 0,-2 4 20 15,-3 15-10-15,-3 2 36 0,-1 6 5 0,-2 3 23 16,-2 4-30-16,3 3 3 0,-3 2-25 0,-1 3 24 15,3 0-30-15,-1-2 15 0,0-2-13 0,4-2 6 16,-1-6-7-16,5-1 0 0,2-7 23 0,3-9-37 16,4-4-3-16,-1-1-10 0,5-4-12 15,0-10-24-15,1 0-49 0,2-6-20 0,-2-3-65 16,2-5-80-16,-3-12-31 0,6 10-232 16,-6-10 6-16</inkml:trace>
  <inkml:trace contextRef="#ctx0" brushRef="#br0" timeOffset="62158.66">22750 14014 406 0,'-1'-30'348'0,"0"0"-84"0,1 0-71 16,1-1-31-16,1-4-44 0,3 2 2 0,2-1-59 16,2 2-2-16,2 1-34 0,5 0 4 0,1 1-17 15,5 4-7-15,2 1 10 0,7 1-12 0,8-2-3 16,4 2 2-16,4 4 0 0,4-1-2 15,2 3 4-15,4 2-15 0,2 1 14 0,0 0 0 16,1 1-6-16,-3-1 5 0,2 3 0 0,1-2 1 16,-5 2-9-16,1-3 8 0,-1 3-3 15,-11 1 10-15,-1 1-13 0,-3 0 13 0,-2-2-13 16,0 4 11-16,-6 0-12 0,-10 4 10 0,1 0-10 16,-4 0 18-16,-19 4-16 0,28 0 18 0,-28 0-12 15,22 8 19-15,-12 0-14 0,-1 4 15 0,0 4 8 16,1 4 1-16,-2 2 5 0,0 9 0 0,0 3 4 15,0 2-34-15,-3 6 31 0,3 3-31 0,-1 9 42 16,-3-3-45-16,-1 7 38 0,0 5-34 0,-5-1 36 16,-2 2-27-16,-2 0 38 0,-3 0-35 15,0 3 10-15,-3 3-6 0,-1-2-31 16,-2 2 32-16,-1-1-35 0,-2-2 31 0,3 0-35 16,-3-5 23-16,3-3-23 0,-1-5 24 0,4-1 2 15,0-13-2-15,3 0-2 0,0-6-2 0,-1-1 0 16,2-4-8-16,3-4 7 0,-1-3-4 15,-1-3 3-15,0-2-2 0,2-3 3 0,0 0 1 0,-2-4-3 16,1-2-17-16,-2 0 18 0,-2-2-3 0,0 0 5 16,-4-5-2-16,-2 3 1 0,-3-4-7 0,-4 0 4 15,-4-1 2-15,-3-2-9 0,-9 2 16 16,-4-2-4-16,-7-1 0 0,-15 0 2 0,-2 0-5 16,-7 3 1-16,3-2-1 0,-6 3-6 15,3 0 35-15,-1 3-34 0,0-2 1 0,4 4-2 16,-1 0 2-16,7 0-1 0,4 0 0 0,13-1-5 15,4 5 0-15,4-4 4 0,6 1-5 0,7-1-18 16,4-1-33-16,1 1-68 0,7 0-40 0,2-2-59 16,13-3-58-16,-22 5-214 0,22-5 42 0</inkml:trace>
  <inkml:trace contextRef="#ctx0" brushRef="#br0" timeOffset="63262.67">29503 13147 103 0,'0'0'260'0,"0"0"10"16,0 0-43-16,-19 0-41 0,19 0-28 0,0 0-19 15,-17-2-21-15,17 2-29 0,0 0-21 0,-19 0 2 16,19 0-14-16,0 0 12 0,-20 3-33 0,20-3 12 16,-17 6-36-16,17-6 26 0,-20 8-31 0,8-2 35 15,0 2-45-15,-2 4 28 0,1-2-24 0,-3 3 23 16,4 1-35-16,0 0 44 0,1 1-41 0,2-1 28 16,-1 1-30-16,4-1 30 0,3 1-27 15,-1-1 20-15,4 0-1 0,0 0 10 16,4 2-1-16,3 1-25 0,2 0 28 0,3 0-25 15,2-5 22-15,2 2-26 0,2-2 20 0,3-1-20 16,2-4 31-16,0-1-34 0,1-1 29 0,2-3-33 16,0-3 32-16,1 0-3 0,0-4-12 0,-2-1 8 15,6-3 0-15,-4 0 0 0,-4-3-4 0,-1-2-1 16,-4 2-32-16,-2-2 34 0,-2-1-44 0,-3-2 37 16,-1 0-27-16,-3 2 34 0,-3-2-32 0,-1 0 32 15,-4 5-32-15,-1-5 28 0,-3 2-27 0,-4-1 17 16,0-1-20-16,-2 2 34 15,-1 2-32-15,-2 2 3 0,0-1 3 0,1 5 2 16,-2 0-3-16,4 4 2 0,11 3-22 0,-22-5-70 16,22 5-61-16,-21 0-332 0,21 0 35 0</inkml:trace>
  <inkml:trace contextRef="#ctx0" brushRef="#br0" timeOffset="63763.67">30609 13322 146 0,'6'-8'342'16,"-6"8"-107"-16,6-14-51 0,-6 14-21 0,3-9-21 16,-3 9-14-16,0 0-12 0,-5-11-7 0,5 11-46 15,0 0 23-15,-13-5-35 0,13 5 14 0,0 0-34 16,-22 2 20-16,22-2-29 0,-23 10 23 0,9-2-38 16,0 1 37-16,-1 1-38 0,0 2 32 15,-1 2-38-15,2 1 35 0,2 2-6 0,1 0-33 16,2 0 22-16,-1 0-23 0,4 2 34 15,1 1-33-15,2-3 28 0,2 0-32 0,2-5 37 16,2 5-35-16,2-3-4 0,1 1 13 0,7-3-4 16,0 1 6-16,3-5 34 0,1 0-39 0,1-5 28 15,5-1-28-15,-3-2 28 0,6-2-25 0,1-1 30 16,3-6-33-16,2-1 29 0,-1-2-41 0,-2-2 40 16,2-2-38-16,-3-1 24 0,-2 0 9 0,-4-1-37 15,-2 0 52-15,-5 2-62 0,-5 1 42 0,0 0-47 16,-7-1 40-16,-2 3-46 15,-3 1 45-15,-6 0-57 0,-3-2 24 0,-6 2 34 16,-4 2-40-16,-7-1 5 0,-4 5-70 0,-2 1-55 16,-6 3-59-16,1 1-321 0,0 3-19 0</inkml:trace>
  <inkml:trace contextRef="#ctx0" brushRef="#br0" timeOffset="64230.67">29695 14025 361 0,'0'0'350'15,"0"0"-102"-15,0 0-58 0,0 0-29 0,0 0-31 16,0 0-20-16,-18 1-41 0,18-1 10 0,-11 7-13 16,11-7-14-16,-16 13 14 0,11-4-35 0,-2 0 19 15,-1 1-36-15,3-1 17 0,0 1-23 0,1 2 27 16,-1-2-34-16,2 0 27 0,1 4-34 0,0-4 33 16,2-10-28-16,2 17 17 0,0-4 11 15,4-5-34-15,1 0 37 0,1 1-6 0,3-1-4 16,3-3 0-16,0-1-3 0,5-1-12 15,0-3 11-15,5-2 0 0,1-3-32 0,3 2 35 16,3-6-32-16,0-3 47 0,-1-1-44 0,2-1 26 16,-4-1-22-16,-1-2-3 0,-3 0 11 0,-1 1 2 15,-10-1 1-15,1 3-1 0,-6 0-2 0,-3 0-4 16,-4 1 2-16,-5-1-3 0,-3 0 4 0,-7 0-1 16,-2-1 4-16,-4 2 0 0,-2 4-12 0,-1 0-22 15,1 1-10-15,-1 4-28 0,1 0-39 0,5 3-35 16,17 1-36-16,-30 1-94 0,15 1-167 15,15-2 149-15</inkml:trace>
  <inkml:trace contextRef="#ctx0" brushRef="#br0" timeOffset="64681.67">30630 14093 322 0,'16'-10'348'0,"-16"10"-83"0,9-6-60 0,-9 6-35 15,0 0-31-15,5-7-40 0,-5 7-8 0,0 0-15 16,0 0-13-16,0 0-20 0,0 0 7 15,-24 4-13-15,24-4-2 0,-20 9 20 0,8-1-34 16,1 2 21-16,-3 1-33 0,3-1 11 0,-2 2-19 16,3 0 30-16,1-1-37 0,1 2 28 0,1 0-26 15,0-1 28-15,3 2-30 0,2-2 20 0,-1-1-22 16,3-2 35-16,0 3-32 0,5-2 32 0,-1-1-34 16,3 0 33-16,3-3-34 0,1 2 22 15,2-4-20-15,-13-4 36 0,26 2-36 0,-26-2 36 16,34-1-36-16,-15-4 40 0,3-1-34 0,-2-3 28 15,1-1-25-15,-2-2 27 0,-4-1-28 16,2-3 27-16,-5-1-35 0,-1 0 38 0,-3-2-47 16,-6 2 1-16,-2 0 5 0,-2 0-10 0,-5-3-4 15,-4 1-15-15,-6-3-17 0,-5 0-30 0,-2 3-55 16,-3 0-123-16,-2 2-24 0,-2-2-153 0,2 5 148 16</inkml:trace>
  <inkml:trace contextRef="#ctx0" brushRef="#br0" timeOffset="65153.66">30436 13068 397 0,'0'0'340'16,"1"-13"-109"-16,-1 13-37 0,0 0-33 0,-6-12-28 16,6 12-29-16,0 0-20 0,-13-7-19 0,13 7-7 15,-19 4-23-15,6-1 3 0,-1 4-4 0,-4 1-8 16,1 1-2-16,0 3-3 0,0-2-3 0,2 2-2 15,2 2-6-15,0-2-1 0,6 1 1 16,-2-3-6-16,4 2 6 0,2-2-3 0,1 0 0 16,2-10 20-16,3 19-20 0,1-11 29 15,4 3-36-15,2-4 30 0,2 0-33 0,3-2 31 0,2-2-35 16,3 0 23-16,0-3-24 0,5-3 32 0,0 0-34 16,-2-2 30-16,0-4-36 0,5-1 4 15,-10-1-1-15,1-3-8 0,-1-1 13 0,-4-1-5 16,-3-1 0-16,-3 1 2 0,-2-1 2 0,-6 4-3 15,-2-3 0-15,-3 1-8 0,-4-3 16 16,-3 3-8-16,-5 0-10 0,-1 4 12 0,-4 2-16 16,-2 0-44-16,-3 4-82 0,-5-2-100 0,4 4-190 15,-2 3 142-15</inkml:trace>
  <inkml:trace contextRef="#ctx0" brushRef="#br0" timeOffset="66000.67">29234 12898 126 0,'0'0'348'0,"0"0"-121"0,-3-8-29 16,3 8-33-16,0 0-4 0,-8-11-38 0,8 11 4 15,0 0-53-15,-15-5-2 0,15 5-27 0,0 0 6 16,-19 0-23-16,19 0 0 0,-20 5-21 15,9-1 18-15,-3 4-12 0,3-1 8 0,-1 0-16 16,1 4 14-16,2-2-18 0,-1 3 17 0,3 0-28 16,2-3 29-16,1 1-21 0,2 1 16 15,2-11-16-15,-2 18 1 0,2-18 1 0,4 17-8 16,1-9 2-16,2-1 12 0,1-2-9 0,2 2 7 16,-10-7 3-16,20 6-1 0,-20-6 1 0,22 1-24 15,-22-1 26-15,27-5-3 0,-13-2-1 0,-3 0 0 16,3-4-3-16,2 0-3 0,-5-1 20 0,3 0-34 15,-4 0 35-15,-1 0-18 0,0 3 13 0,0 0-24 16,-4 2 23-16,2-2-14 0,-7 9 12 0,10-10-32 16,-10 10 31-16,6-7-24 15,-6 7 23-15,0 0-22 0,0 0 21 0,0 0-19 16,0 0 21-16,13 1-30 0,-13-1 35 0,4 14-23 16,-4-14 1-16,1 19 6 0,2-7 3 0,-3 2-2 15,0-2 0-15,0 3-9 0,0-1 9 0,0 2-3 16,0-1-32-16,-3 0-41 0,3-3-43 0,0 2-35 15,0-4-94-15,0-10-142 0,0 18 205 0</inkml:trace>
  <inkml:trace contextRef="#ctx0" brushRef="#br0" timeOffset="66178.67">29462 13061 10 0,'9'-11'475'0,"-1"0"-147"16,-1 1-62-16,0 1-103 0,-2 1-3 15,-5 8-17-15,9-14-64 0,-9 14 15 0,5-10-46 16,-5 10 10-16,0 0-28 0,10-8 11 0,-10 8-26 15,0 0 14-15,9 4-32 0,-9-4 10 0,8 13-2 16,-3-4 0-16,-1 1 0 0,2 0-3 0,-4 4-2 16,1 0-33-16,1 0-57 0,-1 2-49 15,0-3-107-15,0-1-188 0,1 4 162 0</inkml:trace>
  <inkml:trace contextRef="#ctx0" brushRef="#br0" timeOffset="66879.67">30476 12934 142 0,'6'-14'353'0,"-1"-1"-123"15,2 3-46-15,-4 1-35 0,1 1 18 0,-4 10-41 16,3-17-3-16,-3 17-42 0,-1-13 7 0,1 13-33 15,-9-9 12-15,9 9-52 0,-16-7 42 0,16 7-36 16,-21-1 13-16,21 1-20 0,-27 4 14 0,13-3-23 16,-3 5 19-16,4-1-38 15,0 1 13-15,2 1 2 0,1-2 0 0,3 2-1 16,-1 1 3-16,8-8-1 0,-8 10 1 0,8-10-11 16,-1 13 11-16,1-13 2 0,6 11-3 0,-6-11 1 15,14 9 0-15,-14-9-2 0,21 6-11 0,-21-6 15 16,26 0-4-16,-26 0 2 0,30-5-4 0,-14 2 2 15,0-4 21-15,0-1-25 0,0-1 16 0,-2 1-20 16,-3 0 27-16,-1-3-29 0,-1 6 25 0,0-2-24 16,-9 7 23-16,12-10-26 0,-12 10 18 0,9-9-18 15,-9 9 28-15,0 0-32 0,11-7 25 16,-11 7-22-16,0 0 24 0,0 0-22 0,0 0-5 16,0 0 8-16,5 11 27 0,-5-11-25 15,0 10 20-15,0-10-23 0,0 15 0 0,0-15-12 16,0 14-23-16,0-14-2 0,7 15-17 0,-7-15-44 15,10 14 36-15,-2-7 4 0,-8-7 9 0,17 10 7 16,-17-10 10-16,17 3 10 0,-17-3-3 0,0 0 44 16,26 0 22-16,-26 0 14 0,17-3 7 0,-17 3 18 15,17-11-17-15,-6 5 9 0,1-1-21 16,-3 0 24-16,1 0-36 0,-1 2 16 0,0-2-31 16,1 2 21-16,-10 5-42 0,13-8 34 15,-13 8-33-15,12-9 24 0,-12 9-25 0,0 0 26 0,18-2-28 16,-18 2-1-16,0 0-6 0,17 2 14 15,-17-2-1-15,11 7 1 0,-11-7 3 0,11 9 1 16,-11-9 2-16,9 10-2 0,-9-10-6 0,8 13-3 16,-8-13 10-16,4 11 0 0,-4-11 2 0,2 12 0 15,-2-12 0-15,0 13-3 0,0-13-8 16,-2 14 8-16,2-14 4 0,-4 12-6 0,4-12-7 16,-4 17 10-16,4-17-2 0,-5 12 0 0,5-12-10 15,-3 12 8-15,3-12 3 0,-1 14-2 0,1-14 2 16,6 14-4-16,-6-14-18 0,11 12-31 0,-2-5-44 15,3 0-123-15,1-2-2 0,2 2-216 0,1 0 158 16</inkml:trace>
  <inkml:trace contextRef="#ctx0" brushRef="#br0" timeOffset="67387.67">31085 13375 115 0,'0'0'363'16,"5"-13"-126"-16,-5 13-42 0,4-9-31 0,-4 9-20 15,4-10-11-15,-4 10-6 0,0 0-26 0,0-14-19 16,0 14-28-16,0 0-1 0,0 0-9 0,-2-11-9 16,2 11 5-16,0 0-23 0,-16-2 7 0,16 2-2 15,-18 4-14-15,18-4 9 0,-24 9 25 16,11-5-36-16,0 6 25 0,-2-3-34 0,4 1 29 16,-1 1-34-16,2 1 19 0,2 0-22 0,-1-1 33 15,4-1-33-15,5-8 31 0,-5 14-30 16,5-14 29-16,-1 12-27 0,1-12 16 0,6 11-25 15,-6-11 31-15,14 7-31 0,-14-7 24 0,18 2-29 16,-18-2 29-16,24-2-24 0,-7-1 30 0,-2-2-30 16,1-2 30-16,0 0-28 0,1-3 31 0,-2 1-21 15,-2 1 7-15,-3 0 0 0,-1 1 65 16,-9 7-53-16,17-11 31 0,-17 11-40 0,11-8 45 16,-11 8-63-16,10-7 42 0,-10 7-49 0,0 0 44 15,0 0-41-15,11-4 39 0,-11 4-38 0,0 0 36 16,0 0-40-16,4 9 39 0,-4-9-44 0,2 10 42 15,-2-10-38-15,0 16 39 0,0-16-39 0,-2 18 0 16,2-18-70-16,-2 21-49 0,0-11-43 0,2-10-89 16,-4 18-186-16,4-18 119 0</inkml:trace>
  <inkml:trace contextRef="#ctx0" brushRef="#br0" timeOffset="67715.67">31277 13539 445 0,'0'0'340'0,"13"-9"-98"0,-13 9-6 16,11-12-66-16,-11 12-6 0,12-10-59 0,-12 10 13 15,11-8-54-15,-11 8 7 0,11-9-39 16,-11 9 30-16,0 0-44 0,15-2 29 0,-15 2-39 16,0 0 31-16,0 0-41 0,14 7 27 15,-14-7-40-15,2 9 51 0,-2-9-42 0,0 12 6 16,0-12 0-16,-1 17-3 0,1-17 3 0,-6 20-8 15,3-10 5-15,-2 1 6 0,0-3-1 0,-3 4 2 16,3-2-2-16,0-1 2 0,0-2 0 0,0 1-10 16,5-8 4-16,-9 12 6 0,9-12-4 0,-6 12 4 15,6-12-1-15,0 0-1 0,-4 10-8 0,4-10 9 16,0 0-5-16,0 0 4 0,20 4-4 16,-20-4-1-16,24-4-32 0,-24 4-24 15,31-5-21-15,-14 2-24 0,3 2-13 0,3-2-87 0,-4 0 26 16,0 1-246-16,-2 2 170 0</inkml:trace>
  <inkml:trace contextRef="#ctx0" brushRef="#br0" timeOffset="68669.67">29413 14000 192 0,'6'-13'361'0,"-6"13"-95"15,1-12-55-15,-1 12-29 0,0 0-35 0,-9-8-15 16,9 8-25-16,-15-2-21 0,15 2-9 0,-22 2-22 16,3 3-1-16,1 0-11 0,-1 5-17 15,-1-4 2-15,2 5-5 0,0 1-5 0,1 1 25 16,3-1-35-16,3 1 23 0,-1-3-47 0,6 2 46 15,1-2-38-15,2 0 34 0,3-10-34 0,-1 17 32 16,1-17-30-16,6 14 26 0,-6-14-50 0,19 12 52 16,-19-12-34-16,22 7 34 0,-22-7-32 0,31 1 31 15,-13-3-32-15,-2-2 32 0,5 0-42 0,-1-4 46 16,-3-1-38-16,2-3 3 0,-4 2 5 0,2 1 7 16,-4-4 6-16,-1 5 7 0,-4 2 8 15,1-1 8-15,-9 7-9 0,13-10 5 16,-13 10-8-16,9-8 2 0,-9 8-13 0,0 0-1 15,0 0-1-15,0 0 28 0,0 0-43 0,0 0 40 16,8 6-40-16,-8-6 35 0,-4 13-40 0,4-13 35 16,-4 20-42-16,1-8 29 0,3-2-62 0,-2 4-11 15,2-1-66-15,-2 1-59 0,2-2-32 0,0-2-288 16,3 2 21-16</inkml:trace>
  <inkml:trace contextRef="#ctx0" brushRef="#br0" timeOffset="69057.67">29602 14197 370 0,'0'0'350'16,"4"-14"-84"-16,-4 14-18 0,2-10-66 0,-2 10-9 15,3-10-59-15,-3 10 14 0,3-12-54 0,-3 12 9 16,4-9-38-16,-4 9 22 0,0 0-52 0,4-8 34 16,-4 8-43-16,0 0 32 0,0 0-39 0,12-4 20 15,-12 4-25-15,0 0 34 0,16 2-39 16,-16-2 31-16,0 0-34 0,12 7 37 0,-12-7-37 15,0 0 24-15,6 12-22 0,-6-12 34 0,0 0-35 16,-4 13 32-16,4-13-35 0,-11 9 36 0,11-9-36 16,-15 10 23-16,6-3-20 0,0-2 30 15,0 0-34-15,1 4 35 0,8-9-4 0,-13 13-33 16,13-13 37-16,-10 14-43 0,10-14 41 0,-4 14-36 16,4-14 39-16,2 16-34 0,-2-16 39 0,8 18-41 15,-4-10 38-15,5 4-45 0,0-1 44 16,1-1-41-16,-1 1 39 0,-1-2-33 0,2 1 35 15,-4-1-35-15,2-1 33 0,-3-1-41 0,2 2 44 16,-7-9-42-16,9 13 46 0,-9-13-45 0,5 14 43 16,-5-14-38-16,0 12 33 0,0-12-52 0,-5 14 27 15,5-14-3-15,-12 16 6 0,6-9-3 0,-1-1-16 16,-2 0-34-16,9-6-48 0,-16 11-77 0,16-11-361 16,-14 4-42-16</inkml:trace>
  <inkml:trace contextRef="#ctx0" brushRef="#br0" timeOffset="69750.67">31361 14075 475 0,'0'-16'322'0,"0"16"-88"0,-4-12-26 16,4 12-29-16,-10-10-41 0,10 10-23 0,-18-8-16 15,5 5-15-15,13 3-14 0,-28-1-14 0,9 4-14 16,-4 2-5-16,3 0-10 0,-2 4-3 0,0 1-3 16,3 1-10-16,0 2-7 0,1-1 7 0,3 3-10 15,1-3 38-15,2 2-40 0,5-2 32 0,1-1-39 16,2-2 36-16,4-9-42 0,-3 20 40 0,3-20-43 16,1 14 37-16,-1-14-34 0,9 14 34 15,-9-14-37-15,12 8 35 0,-12-8-40 16,17 3 41-16,-17-3-43 0,18-3 42 0,-4-1-35 15,-1-2 36-15,0-1-35 0,4-3 2 0,-2-2-3 16,0 1 8-16,2 0 7 0,-4 0-2 0,-2 0 5 16,1 4 5-16,-5 0 7 0,-7 7-1 0,14-10-8 15,-14 10 5-15,9-7 2 0,-9 7-9 0,0 0 0 16,0 0 2-16,0 0-1 0,0 0-4 0,0 0-3 16,0 12 0-16,0-12 8 0,-7 17 28 15,0-9-39-15,2 1 32 0,1 1-43 0,-1-1 22 0,0 1-62 16,2-1-3-16,3-9-45 15,-6 15-22-15,6-15-12 0,0 13-16 0,0-13-28 16,4 9-70-16,-4-9-99 0,0 0 241 0</inkml:trace>
  <inkml:trace contextRef="#ctx0" brushRef="#br0" timeOffset="70033.67">31320 14212 190 0,'9'-7'310'0,"0"-3"-69"0,0 1-31 16,0 2-21-16,-1-1-15 0,-2 1-19 0,2 0-37 16,-8 7-2-16,9-10-27 0,-9 10-11 0,8-8-19 15,-8 8-10-15,0 0-11 0,7-7 0 0,-7 7-22 16,0 0 3-16,0 0 1 0,0 0-10 15,0 0-1-15,0 0-1 0,8 9-2 0,-8-9 28 16,0 0-46-16,2 9 42 0,-2-9-41 0,0 0 32 16,9 8-39-16,-9-8 28 0,0 0-31 15,14 8 29-15,-14-8-30 0,0 0 31 0,21-1-27 16,-21 1 2-16,19-2 2 0,-19 2 5 0,22-7 5 16,-22 7 6-16,16-5-1 0,-16 5 10 0,18-4 2 15,-18 4-1-15,0 0-5 0,16-5-1 0,-16 5 7 16,0 0 0-16,12 8-1 0,-12-8 30 0,3 11-45 15,-3-11 36-15,2 18-43 0,-4-6 43 0,1 2-44 16,-2 1 38-16,-3 5-39 0,1-2 9 0,-2 5-84 16,-2-3-89-16,-3 0-408 0,-1 7-118 0</inkml:trace>
  <inkml:trace contextRef="#ctx0" brushRef="#br0" timeOffset="71833.67">28739 13772 336 0,'0'0'338'0,"0"0"-98"0,0 0-62 15,0 0-21-15,0 0-24 0,0 0-29 0,-20 4-18 16,20-4-12-16,-14 7-11 0,14-7-11 0,-16 10-16 16,9-3 3-16,0 1-3 0,-3-1-4 15,1 1-5-15,1 3-4 0,-3 0-3 0,-2 1 2 16,0 3-13-16,-3 0 8 0,-6 4 5 0,0 1 30 15,-3 0-42-15,-1 1 28 0,-4 1-27 0,-2 0 12 16,-2 0-31-16,-6 4 36 0,-1-1-32 16,-2 0 27-16,-1 0-4 0,-1-2 4 0,-2 0 0 15,2-1-3-15,-2 0-10 0,1-1 5 0,6-5-28 16,-5 4 33-16,5-4-27 0,1 0 26 0,1-3-33 16,-1 2 32-16,0-1-39 0,2-2 38 0,-2 0-31 15,2 0 64-15,-3-2-70 0,1 0 32 16,0-1-34-16,-5 1 37 0,3-3-37 0,-5 1 39 15,-2-2-32-15,-3 0 32 0,-11 1 0 0,-3-1-4 16,-3-3-35-16,-2 0 36 0,-1 1-39 16,-1-4 38-16,-3 3-33 0,2-6 35 0,-3 2-30 15,3-3 33-15,1-1-36 0,-1-1 30 0,1-1-32 16,-2-3 37-16,1 2-33 0,2-2 36 0,-1 1-37 16,1 0 23-16,2 1-7 0,-3 1-3 0,3 0-7 15,1 1 6-15,-2 2 0 0,0 1-3 0,-2 1-3 16,1 0-22-16,-2 1 25 0,1 1-26 0,0 0 16 15,1 0-14-15,2 1 26 0,12-1-4 0,0-1 1 16,3 0 6-16,1 0-9 0,3-2-6 0,3-1-26 16,2-1 30-16,1 0-18 15,4-2 12-15,1 2-11 0,3-2 10 0,4 0-1 16,1-1 1-16,7 3-1 0,1-1 6 0,2-1-1 16,0 2-4-16,1-1 1 0,4 1 3 0,0 1-1 15,1-1 2-15,2 2-2 0,13 3 7 0,-23-6-1 16,23 6-5-16,-21-4 7 0,21 4 0 0,-16-4 3 15,16 4-7-15,0 0 10 0,-19-3 2 0,19 3-4 16,0 0-1-16,-13-4-2 0,13 4 2 0,0 0 0 16,0 0-5-16,0 0 20 0,0 0-12 15,0 0-16-15,0 0-21 0,0 0-16 0,0 0 1 16,0 0-25-16,16-1 13 0,-16 1-11 0,19-9 27 16,-6 6 2-16,1-4 19 0,2-2-9 15,3-1 25-15,-1-2-6 0,4-5 21 0,2 0 11 16,-1 0 4-16,3-3 16 0,-1-1 19 0,0 1 12 15,3-2 7-15,0 1 7 0,1-1-18 0,-2 3-11 16,2-1-11-16,1 3-12 0,-3 1-3 0,-2 3-4 16,-7 1-4-16,-1 3-4 0,-4 1-7 0,-2 4 10 15,-11 4-12-15,14-7-4 0,-14 7 6 16,0 0 2-16,0 0-3 0,0 0 2 0,-5 16-4 16,-8-6 4-16,-5 2-1 0,-7 5 2 0,-5 0 4 15,0 2-2-15,-5-2-4 0,3 0 2 16,-4 2-7-16,3-2 7 0,0-2-4 0,0 0 0 15,2 0 0-15,7-3 9 0,2-3-13 0,4 0-3 16,4-1 2-16,4 0-1 0,1-1 2 0,4 1 0 16,5-8 6-16,-5 15 9 0,6-4 9 0,3-2-7 15,1 7 19-15,5 1-5 0,3 4 24 16,5 2-24-16,0 4 10 0,3 2-18 0,4 0-19 16,4 9-84-16,2 1-101 0,2 0-275 0,0 0 113 15</inkml:trace>
  <inkml:trace contextRef="#ctx0" brushRef="#br0" timeOffset="76582.67">21298 5567 69 0,'0'0'305'0,"-8"-13"-55"16,8 13-66-16,-8-12-15 0,8 12-42 15,-8-11 9-15,8 11-17 0,-5-11 2 0,5 11-4 16,-6-10-1-16,6 10-12 0,-4-8-30 0,4 8-15 16,0 0-18-16,-7-8-2 0,7 8-1 0,0 0-18 15,0 0-2-15,-5-7 1 0,5 7-7 16,0 0 0-16,0 0 3 0,0 0-1 0,0 0 8 16,0 0-7-16,0 0-8 0,-11 7 4 0,11-7 10 15,0 0-5-15,-5 10-4 0,5-10-1 0,0 0-1 16,-3 13-3-16,3-13 5 0,0 0-15 0,0 12 11 15,0-12-19-15,8 8 22 0,-8-8-12 0,13 6 19 16,-13-6-12-16,30 0 9 0,-3-3-16 0,9-5 6 16,6-4 8-16,16-7 7 0,4-3-11 15,6-4-6-15,2-3 7 0,4-2-18 0,22-9 1 16,-1-1 4-16,0 0-11 0,1 2 8 16,-1-1 12-16,-20 10-10 0,-2 2 1 0,-3 1 0 15,-3 1-1-15,-5 4 3 0,-8 0 7 0,-3 5-1 16,-12 4-8-16,-5 1 14 0,-4 2-17 0,-8 2 14 15,0 2-13-15,-8 1 14 0,1 0-17 0,-15 5 16 16,21-7-26-16,-21 7 30 0,17-4-12 0,-17 4 6 16,11-5-16-16,-11 5 15 0,0 0-14 0,14-3 14 15,-14 3-5-15,0 0-5 0,0 0-2 0,0 0 16 16,-6 10-23-16,-2-3-16 0,-3 1-46 0,-6 3-85 16,2 2-61-16,-6-4-324 0,-5 8-49 15</inkml:trace>
  <inkml:trace contextRef="#ctx0" brushRef="#br0" timeOffset="77043.67">21550 5363 308 0,'0'0'365'0,"-16"3"-101"16,16-3-83-16,-16 2-20 0,16-2-42 0,-16 6-19 16,16-6-31-16,-18 7-5 0,18-7-24 0,-18 11 1 15,18-11-18-15,-17 9 5 0,10-1-16 0,0-2 9 16,2 0-11-16,-1 4 8 0,2 0-8 0,-1-1 8 16,2-1-11-16,3-8 13 0,-5 18-6 0,5-18 9 15,1 16-1-15,-1-16-2 0,7 16 13 0,2-8 1 16,2-6 0-16,7 1-7 0,5-2 3 0,13-5-6 15,5-3-3-15,14-5-9 0,6-5 8 0,4-5-7 16,4-3 7-16,8-3-13 16,1-1 6-16,20-9-10 0,-2-2-2 0,-21 10-1 15,1-2 0-15,-3 3-11 0,-3-1 3 0,-5 1 9 16,-7 4 3-16,-5 1-3 0,-4 4-1 0,-15 5 9 16,-2 0-2-16,-4 4-10 0,-7 3 1 0,-3 0-9 15,-4 1 12-15,-3 2-3 0,0 1-1 0,-11 4 3 16,16-8-3-16,-16 8 3 0,12-4-1 0,-12 4 0 15,0 0-5-15,15-5 8 0,-15 5-16 0,0 0 3 16,0 0 0-16,13-6-1 0,-13 6 2 0,0 0-5 16,0 0 7-16,0 0 1 0,0 0-34 15,11 6-68-15,-11-6-90 0,0 0-322 0,0 0 1 16</inkml:trace>
  <inkml:trace contextRef="#ctx0" brushRef="#br0" timeOffset="81188.67">29838 13464 217 0,'0'0'169'0,"0"0"-59"0,12 3-24 0,-12-3-33 16,0 0 9-16,0 0-32 0,0 0 11 0,0 0-19 15,0 0 4-15,0 0-22 0,0 0 15 0,-9-5-21 16,9 5 20-16,0 0-23 0,0 0 12 16,0 0-13-16,-8-6 15 0,8 6-21 0,0 0 26 15,0 0-25-15,0 0 21 0,0 0-21 0,0 0 14 16,-19-1-12-16,19 1 16 0,0 0-16 0,-18 4 19 15,18-4-16-15,-22 5 20 0,7 1-6 0,-7-1-3 16,-9 2 4-16,-5 2 0 0,-7 1-1 0,-17 4 0 16,-6 0 3-16,-8-1 0 0,-6 3-2 0,-5 1-3 15,-5 0 6-15,-26 5 0 0,5-3-73 0,20-1 87 16,2-2-77-16,4 1 84 0,8 0-87 0,9-2 89 16,10 2-87-16,15-8 91 15,6 3-82-15,6-2 84 0,8-3-85 0,3 1 88 16,3-4-89-16,4 3 86 0,13-7-89 0,-19 8 96 15,19-8-84-15,-13 7 89 0,13-7-89 0,0 0 91 16,-9 8-92-16,9-8 91 0,0 0-100 0,0 0 101 16,0 0-98-16,0 0 97 0,0 0-86 0,0 0 75 15,16 3-86-15,-16-3 94 0,0 0-107 0,0 0 46 16,16-7-139-16,-16 7-74 0,0 0 55 0</inkml:trace>
  <inkml:trace contextRef="#ctx0" brushRef="#br0" timeOffset="83390.67">29779 12818 187 0,'0'0'273'0,"-6"-14"-86"0,6 14-45 15,-8-17-28-15,3 9-32 0,-1 1-13 0,1-3-19 16,0 3-5-16,-2-2-14 0,0 2-2 15,0-1-10-15,-2 1 1 0,3-1-8 0,-2 1 2 0,-1-2-9 16,0 4 2-16,-1-2-8 0,-1 2 6 0,-2-2-10 16,-3 2 6-16,2 2-8 0,-9-2 9 15,0 0-9-15,-3 3 7 0,-4-3-9 0,1 5 12 16,-8-1-11-16,-2 0 9 0,0 2-3 0,-1-1 4 16,-1 1-11-16,3 2 20 0,-2 0-20 0,2 1 12 15,0 1-8-15,2 1 10 0,-2 1-3 16,3 1 7-16,-1 2-9 0,2 2 8 0,-1 1-3 15,2 3 11-15,-2 1-11 0,1 1 18 0,0 5-2 16,-5 4 1-16,1 0 3 0,1 6-8 0,-3-1 12 16,6 2-1-16,-1 0-4 0,3-1 10 0,5-3-10 15,3-1 4-15,3 2-1 0,1 1 1 0,4 0-1 16,3 0 15-16,1 0-22 0,2 2 16 0,4 0 6 16,1 2-14-16,3-2 21 0,2 1-39 15,2 3 46-15,1-2-30 0,4 3 29 16,4-2-28-16,1 3 2 0,3-4-2 0,6 10 1 15,3-3-3-15,3-3 4 0,3-1 3 0,2-1 25 16,1-5-35-16,5-1 22 0,-1-4-25 0,6-2 24 16,-1-4-30-16,5-3 25 0,2-3-31 0,-2-5 24 15,10-1-33-15,-9-4 29 0,6-3-32 0,1-3 27 16,11-3-30-16,-2-3 27 0,3-5-31 0,-2-3 27 16,-1-5-35-16,-2-1 30 0,1-6-38 0,-1-3 31 15,0-4-52-15,-2 0-6 0,-1-2 10 16,-2-2 1-16,-4 0 33 0,-2-1-32 15,-4 0 26-15,-4 1-28 0,-4-1 25 0,-2 1-24 16,-7 0 33-16,-4-1-28 0,-7 6 16 0,-2-2-25 16,-6-2 2-16,-2 0 0 0,-1 1-4 0,-6-3 11 15,-7 0-3-15,0 1-6 0,-4-2 7 0,-4 3-1 16,-2-1 2-16,0 3 1 0,-3 1 1 0,-1 2 5 16,1 2 4-16,-3 4 0 0,1 0 1 0,-2 2 28 15,1 1-41-15,-2 5 15 0,0 0-7 0,1 0 12 16,1 6-5-16,0 1 7 0,1 2-2 15,-3 1 15-15,2 1-9 0,-1 2 15 0,2 3-5 16,-2-1 5-16,-2 5-7 0,-1 0-2 0,-2-2-156 16,1 0-136-16,0 0 83 0</inkml:trace>
  <inkml:trace contextRef="#ctx0" brushRef="#br0" timeOffset="88077.67">12384 14425 32 0,'0'0'78'0,"0"0"-12"0,0 0-20 0,0 0-7 16,0 0-14-16,-9-5-10 0,9 5 2 0,0 0-10 16,0 0-3-16,0 0-2 0,0 0-4 0,0 0-2 15,-6-8-1-15,6 8-9 0,0 0 0 0,0 0 10 16,0 0-5-16,0 0-10 0,0 0 19 0,9 10 3 15,-9-10 8-15,6 12 1 0,-2-4-46 16,0 2 70-16,1 3-50 0,0 1 62 0,0-1-48 0,-1 3 55 16,2 0-64-16,2 0 72 0,-3-1-65 15,3-3 58-15,-2 2-72 0,1-3 58 16,-1 1-51-16,3-3 49 0,-4-1-60 0,4-1 61 16,-9-7-59-16,19 9 62 0,-19-9-67 0,21 3 62 15,-21-3-9-15,37-7-5 0,-15-1-66 0,6-6 60 16,1-3-3-16,3-4-72 0,9-5 68 0,-2-2-9 15,1-1-6-15,1-2-8 0,-1 2 0 0,-3 0-10 16,-7 7-11-16,1 0 32 0,-3 2-10 0,-2 1 9 16,-2 5-1-16,-7 1 9 0,-1 3-4 0,-6 1-10 15,3 2 4-15,-5 0 5 0,-8 7-2 16,13-5-4-16,-13 5-16 0,0 0 23 0,0 0-7 16,19 2 22-16,-19-2-15 0,5 12 22 15,-3-4-3-15,-2-8-12 0,4 21-185 0,-2-10 38 16</inkml:trace>
  <inkml:trace contextRef="#ctx0" brushRef="#br0" timeOffset="88573.67">13988 14350 23 0,'0'0'254'0,"15"-8"-71"16,-15 8-52-16,16-9-41 0,-16 9-2 16,9-4-33-16,-9 4-4 0,0 0-19 0,11-7-1 15,-11 7-23-15,0 0 15 0,0 0-13 0,0 0 7 16,15 3-12-16,-15-3 11 0,6 8-7 15,-6-8 8-15,5 12-1 0,-5-12-6 0,7 14 9 0,-7-14-4 16,9 17 0-16,-5-7-3 0,1-1-1 0,-1-1 5 16,5-2-5-16,-3 2-4 0,2-2 6 15,1 1 1-15,-9-7 1 0,24 7-2 0,-24-7-4 16,32-3-11-16,-6-1-2 0,6-6 9 16,2-2-11-16,3-1 8 0,12-6-13 0,-1-2 9 15,2-1-7-15,1-3 6 0,-1 4-12 0,-1-4 9 16,-1 3 1-16,-4-1-5 0,-10 6 3 0,1 1 1 15,-8 3 1-15,-4 3 0 0,-4 0 4 0,-4 1 3 16,-1 4-4-16,-4 0-1 0,-10 5 3 0,18-9-2 16,-18 9 2-16,12-6-4 0,-12 6 4 15,10-5-3-15,-10 5 1 0,0 0 1 0,0 0-1 0,0 0 0 16,0 0 4-16,-8 8-11 0,8-8 12 16,-18 12-5-16,8-3-1 0,-4-3-106 15,1 1-185-15,2 0 83 0</inkml:trace>
  <inkml:trace contextRef="#ctx0" brushRef="#br0" timeOffset="95750.67">27689 15804 39 0,'0'0'30'16,"0"0"39"-16,0 0-56 0,0 0 46 0,0 0-56 15,0 0 51-15,0 0-60 0,0 0 63 0,0 0-62 16,0 0 69-16,0 0-64 0,0 0 75 15,0 0-84-15,0 0 79 0,0 0-234 0,0 0 44 16</inkml:trace>
  <inkml:trace contextRef="#ctx0" brushRef="#br0" timeOffset="95919.67">27682 15816 281 0,'0'0'171'0,"0"0"-144"0,0 0 78 15,0 0-91-15,0 0 76 0,0 0-97 0,0 0 86 16,0 0-95-16,0 0 88 0,0 0-92 0,0 0 81 16,0 0-86-16,0 0 80 0,0 0-13 0,0 0-82 15,0 0 83-15,0 0-91 0,12 5 89 0,-12-5-82 16,0 0 84-16,0 0-79 0,0 0 75 0,0 0-80 15,0 0 76-15,0 0-75 0,0 0 83 0,0 0-86 16,0 0 86-16,0 0-87 0,0 0 86 0,0 0-83 16,0 0 84-16,0 0-88 15,0 0 86-15,0 0-5 0,0 0-32 0,0 0-94 16,0 0 14-16,0 0-162 0,0 0 65 0</inkml:trace>
  <inkml:trace contextRef="#ctx0" brushRef="#br0" timeOffset="99308.67">6119 16579 210 0,'0'0'92'0,"0"0"91"15,0 0-151-15,0 0 82 0,0 0-108 0,0 0 86 16,0 0-102-16,0 0 110 0,0 0-119 0,0 0 103 16,12 4-102-16,-12-4 90 0,0 0-109 0,0 0 101 15,0 0-101-15,0 0 94 0,0 0-110 0,0 0 108 16,0 0-96-16,0 0 94 0,0 0-98 0,0 0 94 16,15-2-94-16,-15 2 95 0,0 0-97 0,0 0 73 15,15-5-65-15,-15 5 93 0,0 0-100 0,18-5 108 16,-18 5-111-16,14-5 98 0,-14 5-96 15,17-2 97-15,-17 2-99 0,16-4 98 0,-16 4-104 16,21-4 106-16,-21 4-94 0,18-2 91 16,-18 2-96-16,20-2 94 0,-20 2-95 0,23-3 98 15,-23 3-98-15,26-2 99 0,-26 2-97 0,28-1 100 16,-28 1-93-16,29-1 94 0,-11 1-103 0,1-1 108 16,-2-1-103-16,3 0 100 0,-1 2-99 0,1 0 97 15,-1-2-102-15,-1 2 104 0,2-1-99 0,-1 1 99 16,1 0-105-16,0 0 107 0,-1 0-103 0,2-2 104 15,0 2-107-15,2 0 107 0,4 0-106 0,0 0 111 16,-1 0-106-16,2 2 98 0,1-2-98 16,2 0 114-16,-2 0-112 0,3 0 109 15,-1 0-108-15,1 0 103 0,1 0-111 0,-1 0 118 16,-2 0-112-16,1 0 104 0,0 1-104 0,-2 1 109 16,-2-2-112-16,0 0 109 0,-2 2-115 0,1 0 110 15,-6-1-106-15,0 0 111 0,0 0-109 0,0-1 111 16,0 2-109-16,0-2 110 0,0 3-107 0,0-3 108 15,0 2-113-15,3-2 114 0,-1 2-104 0,4-1 94 16,-1 0-94-16,1-1 89 0,-1 0-86 0,2 2 98 16,0-2-103-16,-3 0 77 0,3 0-88 0,1 0 100 15,-1 0-99-15,0 0 104 0,-2 0-99 16,2 0 99-16,0 1-98 0,-4-1 91 0,4 0-88 16,-6 0 98-16,4 1-94 0,-5-1 90 15,2 2-94-15,0-2 94 0,-1 1-88 0,-1 0 89 0,1-1-17 16,1 0 4-16,1 3-11 0,1-2-4 15,1 0-5-15,-1 0 2 0,0 0-4 0,-1 2-3 16,3-3-21-16,-2 3 20 0,-4-3-4 0,5 2 4 16,-1 0-8-16,0 1 0 0,-1-3 1 0,3 1-1 15,-3 0-2-15,0 1 1 0,-3-1-8 0,2 2 9 16,-3-2-13-16,4-1 10 0,1 3 6 16,1-2-3-16,-4 2 2 0,4-2-4 0,-2 2 3 15,1-2-16-15,-2 2 16 0,2-1-2 0,0-1 2 16,-1 1 1-16,-2-2-2 0,3 0-1 15,0 2-9-15,-2-2 2 0,-2 2 1 0,2-2 6 0,0 0-5 16,1 0 4-16,-4 0 0 0,4 0 5 0,-1 0-5 16,-2-2 31-16,3 2-38 0,-2 0 30 15,-1-2-43-15,2 2 11 0,-2 0 1 0,0 0 0 16,1 0 3-16,-2-2-1 0,1 2 0 0,-1-1-2 16,0 1-1-16,-1 0 6 0,-18 0-6 0,33-2 4 15,-15 2 2-15,0-2-1 0,-18 2-1 16,30-1 2-16,-30 1-2 0,32 0-1 0,-32 0-10 15,31-1 20-15,-31 1-6 0,31-1-2 0,-31 1 1 16,30-2-2-16,-30 2 2 0,30-1-4 0,-30 1 1 16,29-1 2-16,-29 1-3 0,31-3 6 15,-31 3-3-15,29 0 2 0,-29 0 1 0,27-3-3 0,-27 3 7 16,28-3-4-16,-28 3-7 0,27-4 5 0,-27 4 1 16,27-2-2-16,-27 2 3 0,27-3-1 15,-27 3 25-15,24-3-29 0,-24 3 21 0,24-4-32 16,-24 4 6-16,23-4 24 0,-23 4-28 15,26-3 23-15,-26 3-24 0,21-3 18 0,-21 3-19 16,25-2 24-16,-25 2-28 0,19-3 30 0,-19 3-28 16,24-3 26-16,-24 3-31 0,22-1 29 0,-22 1-21 15,20-1 18-15,-20 1-18 0,17-2 17 0,-17 2-16 16,0 0 21-16,24-2-21 0,-24 2 22 0,0 0-21 16,21-3 12-16,-21 3-8 0,0 0 10 0,18 0-12 15,-18 0 20-15,0 0-22 0,15-3 19 0,-15 3-19 16,0 0 18-16,0 0-15 0,15-2 17 15,-15 2-16-15,0 0 12 0,0 0-20 16,0 0 20-16,17-2-16 0,-17 2 15 0,0 0-15 16,0 0 13-16,0 0-13 0,0 0 8 0,0 0-8 15,0 0 15-15,0 0-17 0,14-4 5 0,-14 4-48 16,0 0-14-16,0 0-87 0,0 0-82 0,0 0-414 16,-13-5-176-16</inkml:trace>
  <inkml:trace contextRef="#ctx0" brushRef="#br0" timeOffset="101339.67">5695 15971 119 0,'0'0'183'0,"0"0"-37"15,-4-13-49-15,4 13-29 0,0 0-9 0,-4-12-12 16,4 12-12-16,-5-9 5 0,5 9-26 0,-8-12-6 15,8 12-5-15,-10-9-7 0,10 9 2 0,-15-11-1 16,7 5-4-16,8 6 7 0,-18-9-9 0,9 4-7 16,9 5 10-16,-16-9 3 0,16 9 3 0,-16-6-3 15,16 6-6-15,-15-8 3 0,15 8 5 0,-14-6 5 16,14 6-7-16,-17-6-1 0,17 6-2 16,-15-5-3-16,15 5 0 0,-19-3 5 15,19 3-25-15,-19-2 20 0,19 2-3 0,-26-2 5 16,26 2 0-16,-31 2-4 0,14 0 0 0,-3 0 1 15,1-1 0-15,0 2-4 0,1-1 2 0,-1 0 6 16,0 1-2-16,3-1-15 0,3 0 16 0,-2 1 5 16,15-3 2-16,-25 7-3 0,25-7-3 0,-26 6-47 15,16-2 66-15,10-4-64 0,-23 8 64 0,23-8-65 16,-18 10 70-16,8-4-68 0,10-6 73 0,-18 10-82 16,7 0 95-16,2-2-64 0,0 1 63 0,-3 2-63 15,3 0 60-15,-1 0-63 0,1 2 76 0,-1-4-88 16,2 3 81-16,-1 1-70 0,2-2 76 15,-1 2-76-15,0-2 77 0,2 1-76 16,-3-1 78-16,5 1-74 0,-1-2 61 0,1 1-59 16,0-1 72-16,-1 2-82 0,0-1 79 0,1 0-91 15,2 0 97-15,-2 0-70 0,1 2 58 0,1-2-60 16,-1 1 64-16,2 1-66 0,0-2 70 0,1 2-68 16,-2-2 53-16,2-1-59 0,0 2 72 0,2 0-73 15,-1-1 74-15,0 2-69 0,2-3 78 0,-2 2-79 16,3 1 75-16,0-2-76 0,0-1 75 0,2 2-80 15,-1-3 77-15,0 1-72 0,0 0 80 0,2 2-85 16,-1-2 81-16,4 1-84 0,-3 0 85 0,0 0-79 16,2-1 84-16,0 0-95 0,0 0 96 15,4 0-89-15,-3-1 92 0,2 1-93 16,-1-2 97-16,4 3-92 0,1-2 92 0,-1-1-94 16,3 2 95-16,-1-3-89 0,0 0 88 0,-1-2-96 15,2 1 95-15,-2-1-92 0,1 1 91 0,-1-3-98 16,1 1 94-16,1-1 2 0,-1-1-20 0,-1 3-7 15,1-3-7-15,1 0-4 0,-2 1 4 0,1-2-7 16,1 2 1-16,-1-2-6 0,-1-1 1 0,-16 0 4 16,35 3-2-16,-16-3-1 0,0 0 8 0,0-3-5 15,-1 3-1-15,4-1-5 0,1 0 4 0,0-3-4 16,-1 0-2-16,2 0-1 0,-1 1 4 0,0-2-1 16,-1-2-2-16,2 2-1 0,-1-1-99 15,0-1 118-15,-4 0-97 0,4 0 120 0,-1-1-119 16,-4 1 109-16,2 0-105 0,-1-2 115 15,-2 2-111-15,-1 0 113 0,-2-1-113 0,0 1 108 16,-2-1-103-16,2 1 111 0,-4-2-114 0,1 0 103 16,0-1-132-16,-2 0 116 0,-1 0-103 0,-2-2 112 15,3 0-112-15,-4-1 115 0,0-3-107 0,0 2 107 16,-1-1-115-16,0-2 109 0,1 0-102 0,-3-2 107 16,1 2-106-16,-2-1 101 0,1 0-104 0,-2 1 106 15,1-2-96-15,-1 1 89 0,-1 1-99 0,-1 0 103 16,1 3-94-16,0 0 92 0,-2-1-92 15,1 3 94-15,-2-3-94 0,0 1 93 0,0 2-94 16,-1-3 79-16,0 3-78 0,-3-2 82 16,-2-3-81-16,1 2 80 0,-1 1-10 0,-4 2-5 15,2-3-9-15,0 1-3 0,-1 2-4 0,-2-1-5 16,0 1-1-16,0 0 1 0,1 1-1 0,-1 2 0 16,2 0-2-16,0 4 5 0,-1-2 9 0,0 3-6 15,14 4 0-15,-27-1 2 0,12 4 5 0,0 2-12 16,-2-1-205-16,2 1 53 0</inkml:trace>
  <inkml:trace contextRef="#ctx0" brushRef="#br0" timeOffset="102729.67">14297 14473 167 0,'0'-14'274'0,"0"14"-68"0,0 0-45 15,-2-10-47-15,2 10-28 0,-7-10-10 0,7 10-24 16,-10-8-6-16,10 8-16 0,-14-8-2 0,14 8-15 15,-23-6 5-15,23 6-11 0,-32-2 3 16,32 2-10-16,-36 0 3 0,17 1 2 0,-3 0-2 16,-2 2-3-16,0 2 2 0,1-1-1 0,-1 1-1 15,2 0 0-15,-1 2 0 0,0 1 0 0,1-1 0 16,0 0 3-16,1 4-3 0,0-2 0 0,-3 3 1 16,2 0 9-16,-3 2-11 0,2 1 1 0,-2-1 4 15,3 3-2-15,1 0 4 0,-1-2 2 16,2 2 2-16,2-2-3 0,0-1-2 0,5 0 4 15,0 1-4-15,-2-3 1 0,5 5 1 16,0-3 3-16,3 1 3 0,1-3-2 0,-1 1-5 16,3 1 9-16,3-3 1 0,-1 2-6 0,-1 2 8 15,6-3-2-15,-3 2 1 0,2 0-10 0,2 1 5 16,1 2 12-16,-1-3-7 0,4 1 4 0,1 2-4 16,1 0 8-16,0 0-5 0,3-2 5 0,1 0-4 15,2-1 12-15,1 0-13 0,2-2 8 0,2 1-9 16,3 0 12-16,2-1-18 0,-3-4 12 0,3 4-13 15,-1-3 19-15,-1-1-24 0,2-3 19 16,-1 2-19-16,3-2 19 0,-1-1-23 0,1 1 12 16,2-2-8-16,-2 2 18 0,1-3-27 15,2 1 24-15,-2-1-23 0,2-1 21 0,-1 0-24 16,1-1 16-16,0 0-14 0,-2 0 25 0,3 0-30 16,-3-1 29-16,2 0-27 0,0-2 21 0,-2 1-22 15,2 0 7-15,3-3-6 0,-4 2 26 0,3-2-29 16,-4 1 26-16,5 0-24 0,-6 0 22 0,2-4-28 15,-3 2 23-15,4-1 4 0,-7-1-1 0,-2-1-4 16,2 2 0-16,-1-3-26 0,0 1 30 16,-4-2-28-16,2-1 21 0,-1 1-24 0,-4-1 33 15,0-2-32-15,-2 0 32 0,2-2-33 0,-5 3 25 16,-1-4-47-16,0 1 47 0,-2-1-30 0,0 0 5 16,-4 0-4-16,0 2 2 0,-2-1-1 15,-2 1 1-15,-2-3-13 0,-1 0 7 0,-3-4 14 16,-1 3-17-16,-1-1 2 0,-3 1-1 0,-2-6-2 15,-3 4 1-15,-1 0-7 0,-1 0 8 0,-2 0 0 16,-3 1-3-16,-3-1 1 0,-1 2-5 16,-1 1 5-16,-2-1 1 0,-4 0-3 0,1 2-1 15,0 2 4-15,-3-2-5 0,-1 2 7 0,1 1-10 16,1 0 10-16,-4 2-5 0,1-1 9 0,-3 3-14 16,1 1 18-16,-3 3-9 0,1 1 9 0,-2 2-9 15,-4 3 13-15,-2 1-9 0,-10 6 15 0,1 2-15 16,0 5 17-16,-1 1-137 0,4 2-145 15,2-2 84-15</inkml:trace>
  <inkml:trace contextRef="#ctx0" brushRef="#br0" timeOffset="105963.67">10912 16641 238 0,'0'0'241'16,"0"0"-71"-16,0 0-27 0,-15 0-31 15,15 0-25-15,0 0-35 0,0 0-12 0,-18-2-8 16,18 2-11-16,0 0 0 0,0 0-5 0,0 0-4 16,-17-2-4-16,17 2 0 0,0 0-5 15,0 0-3-15,0 0 3 0,0 0-3 0,0 0-1 16,0 0-2-16,-17 0 1 0,17 0-6 0,0 0 6 16,0 0-6-16,0 0 6 0,0 0-3 0,0 0-1 15,0 0 1-15,0 0 0 0,0 0-1 0,0 0 2 16,0 0 0-16,0 0 4 0,0 0-1 15,0 0 0-15,0 0-2 0,15 4-3 0,-15-4 6 16,0 0 0-16,15 3-1 0,-15-3 3 0,0 0-1 16,23 3 6-16,-23-3-5 0,19 2 1 0,-19-2 2 15,20 0-2-15,-20 0 1 0,25 2 2 0,-25-2-2 16,26 0 1-16,-26 0-1 0,30-2 3 0,-12 1 0 16,1 1 2-16,2-1-3 0,-1 0 2 15,2-1-22-15,0-1 24 0,2 3-2 0,-5-1-1 16,2 0-85-16,0-1 101 0,-1 1-97 0,1 0 114 15,0-1-94-15,-1 1 100 0,1 0-97 0,0-1 97 16,0 2 1-16,-1-2-14 0,-1 2-7 0,3-3-88 16,-3 3 96-16,3 0-8 0,-2-2 1 15,0 2-5-15,1-1-2 0,-2 0 0 0,1 1-14 16,1 0 10-16,0-1-3 0,-1 1-5 0,1-2 7 16,0 2-2-16,1 0 0 0,-3 0-6 0,4 0 4 15,-2 0 1-15,-1-2-7 0,2 4 6 16,-3-2-1-16,1 0-3 0,2 0 1 0,-3 0-4 15,3-2 4-15,-3 2 1 0,3 0-3 0,-3 0 1 16,0 0 1-16,1 0 0 0,-1 0-4 0,1 0 6 16,1 0 1-16,-1 0-5 0,2 0 1 15,-2 0 3-15,2 0 39 0,0 0-46 0,-1 0-6 16,1 0 20-16,4 0-16 0,-6 0 1 0,4 0 2 16,-4 0 1-16,1 0-1 0,0 0-12 0,-1 0 16 15,-1 0-1-15,0 0-7 0,-19 0 8 0,34 0-1 16,-34 0 0-16,30 0 1 0,-30 0-7 0,30 0 10 15,-30 0 2-15,28 2-8 0,-28-2 2 0,28 0 0 16,-28 0-2-16,26 2 2 0,-26-2-6 0,25 1-1 16,-25-1 10-16,28 0-1 15,-28 0-1-15,26 1-1 0,-26-1 1 0,24 1-8 16,-24-1 8-16,25 2 1 0,-25-2-4 0,26 0 3 16,-26 0-1-16,23 3-2 0,-23-3 1 0,28 0-10 15,-28 0 10-15,26 2 2 0,-26-2-5 0,25 0 3 16,-25 0 3-16,26 3-9 0,-26-3 6 0,23 0-8 15,-23 0 8-15,26 0 0 0,-26 0-3 0,24 0 3 16,-24 0-13-16,23 0 14 0,-23 0-2 0,23 0 3 16,-23 0-6-16,20 0 0 0,-20 0 0 15,21 0-1-15,-21 0 4 0,19-1 0 0,-19 1-12 16,0 0 11-16,22 0-1 0,-22 0-3 0,0 0 5 16,20 0-3-16,-20 0 3 0,0 0-3 15,19 0-8-15,-19 0 8 0,0 0 3 0,17-2 9 16,-17 2-11-16,0 0-1 0,0 0 0 0,20 0-7 15,-20 0 8-15,0 0 0 0,0 0 1 0,17-2 1 16,-17 2-1-16,0 0 0 0,0 0-1 0,0 0-10 16,0 0 12-16,16-3-1 0,-16 3 1 15,0 0 0-15,0 0 1 0,0 0-3 0,0 0-10 16,0 0 12-16,0 0-2 0,0 0-1 0,0 0 4 16,16-2-4-16,-16 2 2 0,0 0-3 0,0 0-8 15,0 0 17-15,0 0-8 0,0 0-2 16,0 0 0-16,0 0 1 0,0 0-2 0,0 0-8 15,0 0 10-15,0 0-1 0,0 0-4 0,0 0 6 16,0 0 0-16,0 0 1 0,0 0-2 0,0 0-9 16,0 0 10-16,0 0-2 0,0 0 0 15,0 0 2-15,0 0 1 0,0 0-3 0,0 0 0 16,0 0 0-16,0 0 0 0,0 0 1 0,0 0 11 16,0 0-14-16,0 0 1 0,0 0-2 0,0 0-7 15,0 0 9-15,0 0 0 0,0 0-1 0,0 0 3 16,0 0 0-16,0 0-2 0,0 0 1 0,0 0-10 15,0 0 9-15,0 0 2 0,0 0-2 0,0 0 2 16,0 0 0-16,0 0-3 0,0 0-7 0,0 0 12 16,0 0 12-16,0 0-17 0,0 0 2 15,0 0 0-15,0 0 0 0,0 0 0 16,0 0-8-16,0 0 9 0,0 0 3 0,0 0-4 16,0 0 0-16,0 0 0 0,0 0-2 0,0 0-11 15,0 0-8-15,0 0-61 0,0 0-86 0,0 0-113 16,0 0-147-16,-12-3 167 0</inkml:trace>
  <inkml:trace contextRef="#ctx0" brushRef="#br0" timeOffset="111901.67">30698 15765 274 0,'5'-12'144'0,"0"-3"78"0,2 3-149 16,-3 1 103-16,-1-1-136 0,0 1 110 0,-3 11-136 16,1-19 111-16,-1 19-122 0,-4-19 116 0,-1 10-122 15,-3-2 115-15,-3 2-116 0,-2 1 95 0,-6 2-98 16,-4-1 92-16,-1 0-97 0,-4 4 87 0,-8 0-90 16,5 2 81-16,-11 2-98 0,-1-1 90 0,-1 6-93 15,-2 1 94-15,2 1-94 0,-1 3 81 0,-9 3-77 16,3 1 88-16,2 4 6 0,2 2-20 15,2 2 6-15,0 0-19 0,2 5 31 16,-1 2-40-16,1 2 11 0,4 2-2 0,-1 1 3 16,1 5-2-16,3-3-54 0,1 4 65 0,3 0-47 15,0 2 53-15,4-1-39 0,1 2 34 0,3-1-23 16,3 2 20-16,1 1-18 0,1 0 14 0,8-5-10 16,-2 1-8-16,3 0 0 0,2 3-2 0,-2 8-1 15,3-5-4-15,2-1 2 0,1 3 1 0,0 8 0 16,3-9 0-16,1 2-3 0,0-1 3 0,3 1-1 15,1 9-2-15,2-4 31 0,2 0-34 0,3-5 0 16,3 2 2-16,2-4 27 0,2-1-33 16,3 0 27-16,5 0-4 0,1-2-5 0,3 1-5 15,1-2-3-15,2 1-2 0,3-2-5 0,0-1 3 16,2-1-5-16,0-1 1 0,3-1 10 0,-1-3-13 16,2-3 0-16,0 0-1 0,0-4 1 0,2-2 1 15,-2-4-2-15,5-1 0 0,-6-8 3 0,1-1 1 16,2-3-2-16,2-1 0 0,0-4-7 0,2 0 2 15,0-4 0-15,1 0 3 0,2-4-2 0,-1 0 5 16,12-4 1-16,-2-2-2 0,-1-2-6 0,-2 1 26 16,-1-4-29-16,-1-1 22 0,5-1-25 15,-6-4 24-15,2-1-29 0,-1-1 28 0,1-1-30 16,-1-3 30-16,3-3-23 0,-1-2 22 0,-3-2-29 16,5-2 29-16,0-1-30 0,-1-2 31 15,-1 1-26-15,1 0 2 0,-1-4 5 0,-3 2 19 16,0 1 25-16,-1-1 12 0,-2 0 0 0,-5 1 2 15,0-1 0-15,-5 1-5 0,-2-1 11 0,-2 1 6 16,-1-1-26-16,-3-3 10 0,-2-1-25 0,-2-1 8 16,-3-3-18-16,-1-1-5 0,-1-1-12 0,-3-2 0 15,0 1 0-15,-3 0-23 0,-1 1 32 0,-6 7-4 16,0 0-7-16,-3 2-16 0,-2-1-14 0,-1 1-6 16,-2-2-10-16,-2 1-7 0,-1 0-13 0,-1-1-10 15,-2 0-1-15,-2 1 4 0,1 1 1 16,-3 1-2-16,-3 0 9 0,-1-1 10 0,-3 3-5 15,-2-1 13-15,-7-4 3 0,-4-1 2 0,0 3 5 16,-6 2 4-16,-2 1-2 0,-3 2-47 0,-3 2 57 16,-4 1-55-16,0 2 78 0,-4 0-80 0,-4 4 89 15,1 1-80-15,-4 1 93 0,-1 0-88 0,1 5 84 16,1-1-83-16,-1 3 90 0,2-1-83 0,1 3 93 16,-2 1-89-16,11 3 88 0,-3 0-87 0,0 1 90 15,-2 0-92-15,-7 1 94 0,6 1-91 0,-10-2 93 16,4 1-97-16,3 3 97 0,-7 1-97 0,7-1 98 15,-1 2-98-15,3 0 100 0,0 2-90 16,1 2 97-16,4 0-97 0,3 2 99 0,4 1-141 16,6 0 31-16,6 0-143 0,4 0-215 15,7 2 176-15</inkml:trace>
  <inkml:trace contextRef="#ctx0" brushRef="#br0" timeOffset="112682.67">30393 16301 21 0,'0'0'281'0,"6"-15"73"0,-6 15-204 15,6-14 76-15,-6 14-137 0,2-12 94 16,-2 12-121-16,0-13 75 0,0 13-100 0,-2-10 94 15,2 10-110-15,-6-11 72 0,6 11-96 0,-4-9 57 16,4 9-63-16,0 0 63 0,-15-6-73 0,15 6 78 16,-15 2-79-16,15-2 75 0,-18 7-77 15,6 1 66-15,-1 2-67 0,-2 4 6 0,4 0 10 16,-2 1 8-16,1 2 69 0,1 2-75 0,-1 1 65 16,5 1-68-16,-2-2 62 0,2 3-71 0,3-1 62 15,-2 0-64-15,6 0 61 0,0-4-54 16,0 2 46-16,6 3 0 0,-2-2 4 0,4 1-4 15,0-1 4-15,4-3-36 0,0 0 23 0,1-1-6 16,3-3 12-16,2 1 3 0,0-3 3 0,2-3 17 16,2-2-15-16,1-1-2 0,3-1-2 0,-1-4 0 15,2-2 11-15,0 0 8 0,0-4-4 0,3-3-8 16,2-3-9-16,-4-2-10 0,1-1-6 0,-4-2 22 16,-2-3-41-16,-1-1 19 0,-2 1-32 15,-6-3 15-15,1 0-33 0,-5 1 19 0,-4 1-24 16,-1-2 15-16,-1 1-10 0,-4-2 1 0,-2 1 0 15,-2-2-5-15,-3 1 8 0,-2-5-9 0,-1 4 14 16,-3-1-14-16,1 1 23 0,1 4-29 0,0 2 30 16,-2 0-2-16,2 1-1 0,-2 4 8 15,0-1-21-15,-1 3 10 0,-3 2-12 0,3 4-36 16,-5 2-136-16,1 1 42 0,-5 3-122 0,-2 3-210 16,-3 3 48-16</inkml:trace>
  <inkml:trace contextRef="#ctx0" brushRef="#br0" timeOffset="113670.67">30376 16179 89 0,'-14'-2'215'0,"14"2"-30"15,0 0-57-15,0 0-16 0,0 0-11 16,0 0-34-16,10-8-10 0,-10 8 102 0,0 0-132 16,13-7 106-16,-13 7-127 0,14-7 105 15,-14 7-117-15,19-7 103 0,-19 7-115 0,23-6 87 16,-23 6-93-16,23-6 99 0,-23 6-103 0,25-5 97 15,-25 5-104-15,21-2 97 0,-21 2-107 0,19-3 103 16,-19 3-103-16,0 0 97 0,20-2-99 0,-20 2 102 16,0 0-99-16,14 4 90 0,-14-4-113 0,0 0 74 15,7 8-140-15,-7-8 35 0,0 0-127 16,-4 9-111-16,4-9 253 0</inkml:trace>
  <inkml:trace contextRef="#ctx0" brushRef="#br0" timeOffset="114370.67">30151 16976 81 0,'0'0'73'0,"0"0"24"0,0 0-60 0,0 0-137 16,0 0 34-16</inkml:trace>
  <inkml:trace contextRef="#ctx0" brushRef="#br0" timeOffset="114835.67">30151 16976 245 0,'0'0'105'15,"0"0"-1"-15,0 0-33 0,0 0-9 0,0 0 10 16,0 0 31-16,0 0-17 0,0 0 3 0,0 0 1 16,0 0-22-16,0 0-14 0,0 0-7 0,0 0-6 15,0 0-4-15,0 0-1 0,0 0-6 16,0 0-4-16,0 0-8 0,0 0-2 0,0 0 2 15,0 0-10-15,0 0 1 0,0 0 1 0,0 0 2 16,0 0 4-16,0 0-6 0,0 0-1 0,0 0-2 16,0 0 2-16,0 0-2 0,5-9-2 0,-5 9 5 15,0 0-3-15,10-11-8 0,-10 11 13 0,7-8 8 16,-7 8 7-16,4-9 2 0,-4 9 3 0,2-10-1 16,-2 10-9-16,0 0-4 0,-4-12-2 15,4 12-5-15,-10-9 0 0,10 9-3 16,-18-5-1-16,18 5 2 0,-24-4-6 0,24 4 4 15,-27 2-4-15,27-2 3 0,-27 5-4 0,13 1 10 16,0-1-13-16,3 2-1 0,1 2 0 0,2-1 0 16,2 0 4-16,2 4-3 0,1-4 1 0,3-8 4 15,1 19-7-15,3-8 3 0,3 2 0 0,0-1 1 16,4 2 0-16,1-1 0 0,4-1 1 0,0 2-3 16,0-4 0-16,0 1 1 0,0-1-2 15,1-1 2-15,-4-2-1 0,-1 2 4 0,-1-2-7 16,-2 0 3-16,0-2 1 0,-9-5 0 15,12 12 0-15,-12-12 1 0,7 9 3 0,-7-9-5 16,4 10 4-16,-4-10 1 0,-4 10 0 0,4-10 5 16,-7 8-10-16,7-8 10 0,-16 9-14 0,16-9 13 15,-18 9 11-15,18-9-30 0,-23 5 5 0,23-5-4 16,-24 3-26-16,24-3-38 0,-17 0-44 0,17 0-29 16,-15-6-24-16,15 6-30 0,-9-13-115 15,7 3 283-15</inkml:trace>
  <inkml:trace contextRef="#ctx0" brushRef="#br0" timeOffset="116558.66">30298 16933 210 0,'15'-6'294'16,"-6"0"-89"-16,0 0-44 0,-9 6-44 15,16-8-15-15,-16 8-8 0,11-5-32 0,-11 5-8 16,0 0 4-16,14-3 5 0,-14 3-10 16,9 7-9-16,-9-7-7 0,12 14-9 0,-8-5-6 15,2 2-5-15,-2 3 1 0,0 1-6 0,-2 1-2 16,-1 1-2-16,1-3-1 0,-2 6-2 0,0-7-3 15,0 5 1-15,-2 0-5 0,1-5-1 0,-1 4-14 16,0-1-28-16,-2-3-10 0,3-3-8 0,-3 1-7 16,4-11 12-16,-2 15 6 0,2-15 10 0,-3 10 2 15,3-10 15-15,0 0 9 0,0 0 3 0,0 0 13 16,0 0 19-16,0 0-2 0,0 0 5 16,-9-7 25-16,9 7 17 0,0 0 0 15,-4-12 1-15,4 12-9 0,0 0-4 0,-1-14-9 16,1 14-7-16,0 0-11 0,4-13-1 0,-4 13-8 15,5-12-4-15,-5 12-2 0,13-9-4 0,-5 2-3 16,-8 7-3-16,16-12 2 0,-6 6-5 0,1-1-3 16,-2 2 2-16,1-2 2 0,-1 2-1 0,0 0 2 15,-9 5 0-15,14-9 1 0,-14 9 5 0,10-8 10 16,-10 8 7-16,8-4 0 0,-8 4 5 16,0 0-4-16,11-8-4 0,-11 8-4 0,0 0-7 15,0 0-2-15,0 0 0 0,0 0-1 0,0 0-3 16,0 0 1-16,0 0-3 0,10 5 11 15,-10-5-12-15,0 11-2 0,0-11 2 0,0 15 3 16,0-15-4-16,2 18 1 0,-2-18-1 0,0 19 5 16,0-19-2-16,2 18-6 0,-2-18 3 0,4 18 2 15,-4-18-2-15,5 14 2 0,-5-14 0 0,8 11 3 16,-8-11-1-16,11 10-3 0,-11-10 1 0,14 2 1 16,-14-2-1-16,16-2 2 0,-16 2-4 15,23-10 7-15,-12 5-4 0,6-5-3 0,-3-4 0 16,0 4-3-16,-1-4-3 0,1 1-5 0,-3-1-6 15,0-1-5-15,-1 4 2 0,-3 1 3 16,-3 2-1-16,3 0 1 0,-7 8-5 0,9-11-15 0,-9 11-4 16,7-10-2-16,-7 10 3 0,0 0 10 15,8-9 5-15,-8 9 5 0,0 0 5 0,0 0 0 16,0 0 7-16,4-8 3 0,-4 8 1 0,0 0 3 16,0 0-2-16,0 0 3 0,0 0-1 15,0 0 3-15,6-9 0 0,-6 9-2 0,0 0 1 16,0 0 1-16,5-10 1 0,-5 10-2 0,0 0 6 15,8-7 0-15,-8 7 4 0,0 0 9 0,0 0 5 16,6-10 5-16,-6 10-1 0,0 0-2 0,0 0-8 16,0 0 0-16,0 0-5 0,0 0-2 0,0 0-2 15,-7-5-3-15,7 5-1 0,-12 4-3 0,12-4 3 16,-18 11-1-16,9-3-1 0,0 1-1 16,-1 0-1-16,-1 2 2 0,2 0-4 15,0 1 4-15,1-1-2 0,-1 0 0 0,5-1 3 16,-1-1-2-16,1 2-2 0,4-11-2 0,-5 14 4 15,5-14 2-15,-1 13 1 0,1-13 0 0,2 11 3 16,-2-11-2-16,0 0 4 0,13 5 0 0,-13-5-1 16,17-1-3-16,-6-3 4 0,3-2-7 0,-1-3 4 15,3-3-4-15,0-3-4 0,-2-3 6 0,3-5-4 16,-1-3-1-16,-1-5 0 0,0 1-2 16,-2-3 3-16,-2 0-1 0,-1 2 76 0,1 1-81 15,-6 7 75-15,1-1-53 0,0 5 65 0,-3 3-64 16,-2 2 44-16,2 3-51 0,-2 0 48 15,-1 11-58-15,3-16 46 0,-3 16-60 0,2-11 47 16,-2 11-53-16,0 0 54 0,0 0-55 0,0 0 55 16,0 0-60-16,0 0 58 0,-2 9-58 0,2-9 60 15,0 20-62-15,0-7 6 0,-2 2 6 0,2 3 1 16,0 0 3-16,0 2 2 0,-2-1 2 0,0 5 2 16,1-1-1-16,1-2-1 0,-2-3-16 0,0 2-26 15,2-3-28-15,-1 0-15 0,0-4-10 0,-3 1-10 16,4-4 1-16,0-10-8 0,0 18 18 0,0-18 14 15,6 13 19-15,-6-13 3 0,0 0 18 0,8 8 7 16,-8-8 25-16,0 0 12 0,12-3 21 16,-12 3 18-16,10-7 13 0,-10 7 14 15,10-9 19-15,-10 9 7 0,8-11 1 0,-8 11-6 16,8-9-15-16,-8 9-2 0,8-8-8 0,-8 8-10 16,0 0-10-16,7-9-9 0,-7 9-8 0,0 0 27 15,0 0-42-15,0 0-3 0,0 0-1 0,0 0 13 16,13 3-15-16,-13-3 12 0,3 11-14 0,-3-11 14 15,5 10-15-15,-5-10 13 0,4 14-16 0,-4-14 13 16,4 13-12-16,-4-13 11 0,4 12-12 0,-4-12 13 16,4 9-12-16,-4-9 15 0,4 10-14 15,-4-10 13-15,0 0-12 0,10 7 11 0,-10-7-13 0,0 0 20 16,14-4-19-16,-14 4 16 0,14-9-20 0,-14 9 13 16,15-13-15-16,-8 3 1 0,0-1 1 15,2 0 0-15,-2-3 8 0,-3 5 1 0,1 1 2 16,-5 8-2-16,5-17 0 0,-5 17-2 0,3-15 1 15,-3 15-2-15,0 0 0 0,-1-12-1 0,1 12 1 16,0 0 1-16,0 0 1 0,-20 0-2 0,20 0 1 16,-17 10 0-16,7-2 0 0,0 1 11 0,0 1-16 15,1 1 22-15,1 0-21 0,-1 0 16 0,5 0-19 16,0-2 11-16,2 2-23 0,2-11-3 0,0 18-37 16,0-18-16-16,6 14-10 0,-6-14-22 0,14 10-8 15,-14-10-23-15,20 7 28 0,-20-7 7 0,24 0 39 16,-24 0-10-16,29-5 38 0,-14-2-13 15,1 0 37-15,0-4-3 0,0 0 35 0,-1 1 10 16,-2-2 33-16,-2 0 2 0,-2 2 16 0,0-1 19 16,-4 2-3-16,3 2-2 0,-2 1 15 0,-6 6-9 15,9-14-20-15,-9 14-6 0,7-8-26 0,-7 8-11 16,0 0-11-16,9-10-2 0,-9 10-4 0,0 0-5 16,0 0 0-16,0 0-5 0,0 0 0 0,5 12-3 15,-5-12-4-15,-2 12-1 0,2-12 13 16,0 13-17-16,0-13 16 0,0 14-18 0,0-14 13 15,0 14-11-15,0-14 9 0,0 12-14 0,0-12 14 16,0 10-14-16,0-10 21 0,0 0-19 0,3 13 17 16,-3-13-22-16,0 0 13 0,0 0-11 15,0 0 14-15,19-3-15 0,-19 3 16 0,14-10-14 16,-6 2 1-16,0 2 6 0,-1-2-1 0,1 1-1 16,-2-2 5-16,-6 9-2 0,14-13 2 0,-14 13 11 15,11-10 10-15,-11 10-4 0,7-8-6 0,-7 8-5 16,7-6-3-16,-7 6 2 0,0 0-4 0,0 0 0 15,0 0-1-15,0 0-4 0,16 3 4 0,-16-3 4 16,3 10 0-16,-3-10-3 0,1 11-5 0,-1-11-2 16,0 12-12-16,0-12-37 0,-1 13-32 0,1-13-26 15,0 9-29-15,0-9-10 0,0 0-15 0,0 12 14 16,0-12-25-16,0 0 47 0,0 0-141 0,6-7 83 16</inkml:trace>
  <inkml:trace contextRef="#ctx0" brushRef="#br0" timeOffset="116735.66">31472 16895 361 0,'13'-31'121'16,"1"-1"-9"-16,2-1 126 0,0 3-155 0,-2 1 126 15,3 3-115-15,-4 2 10 0,-1 7 23 0,-3 0-19 16,-3 5-20-16,0 1-19 0,-2 5-16 0,-4 6-14 16,9-12-7-16,-9 12-7 0,0 0 51 0,0 0-70 15,12 7 59-15,-12-7-67 0,6 18 56 0,-4-5-69 16,-2 1 3-16,0 6-1 0,-1 1 5 0,-2 4-1 16,-2-1 0-16,1 1-3 0,-2 5-31 0,-3-2-34 15,1-3-34-15,1-2-28 0,-2-1-2 0,0-3-12 16,1-1-5-16,-2-2-177 0,2-5 254 15</inkml:trace>
  <inkml:trace contextRef="#ctx0" brushRef="#br0" timeOffset="116873.66">31461 16970 334 0,'-9'-8'264'0,"9"8"-41"0,-6-7-43 0,6 7 1 16,0 0-21-16,-7-11-31 0,7 11-36 0,0 0-20 15,3-8-19-15,-3 8-8 0,10-7-6 0,-10 7-12 16,19-7-11-16,-19 7-22 0,26-7-32 0,-26 7-37 15,25-5-30-15,-25 5-26 0,27-3-21 0,-27 3-8 16,22 0-176-16,-22 0 254 0</inkml:trace>
  <inkml:trace contextRef="#ctx0" brushRef="#br0" timeOffset="117259.67">30236 17387 137 0,'0'0'325'0,"-25"5"-94"0,25-5-9 0,-18 4 64 0,18-4-80 16,0 0 5-16,0 0-51 0,0 0-17 15,0 0-46-15,0 0 5 0,13-7-24 0,11 4 6 16,8-4-4-16,7 2-18 0,5 1 2 0,4-3-20 15,13 2 11-15,4 0-12 0,3 0-10 0,2 1-7 16,1 0 0-16,1 0-7 0,1-1-14 0,-4 4 5 16,1-3 0-16,-2 0-3 0,-3-1-1 0,-3 2 1 15,-10-1-2-15,-6 0-3 0,5 0 7 0,-7 1-3 16,0-1-2-16,-5-1 0 0,-3 0-2 0,-8 1 3 16,-3 1-8-16,-1 1 1 0,-7-1 11 0,-17 3-3 15,26-3 7-15,-26 3-13 0,20-4 2 0,-20 4-3 16,14-3-4-16,-14 3-6 0,0 0-13 15,0 0-37-15,15-2-36 0,-15 2-27 16,0 0-57-16,0 0-47 0,0 0-24 0,0 0-20 16,-15 1-197-16,15-1 99 0</inkml:trace>
  <inkml:trace contextRef="#ctx0" brushRef="#br0" timeOffset="120542.67">27628 17145 138 0,'5'-8'278'0,"-1"-3"-80"15,0 2-15-15,2 0-37 0,-6 9-19 0,7-14-14 16,-7 14-16-16,5-13-11 0,-5 13-19 0,6-10-17 15,-6 10-15-15,0 0-5 0,8-9-8 0,-8 9-4 16,0 0 1-16,0 0-5 0,11 12-3 16,-6-3-2-16,-1 4 1 0,0 3-5 15,-2 3-2-15,4 4 4 0,-4-3-4 0,0 4-2 16,-1-2 78-16,1-3-95 0,0 0 80 0,-2-1-90 16,0 0 83-16,0-4-89 0,0 0 83 0,0-5-87 15,2 4 88-15,-2-13-89 0,0 16 79 0,0-16-35 16,0 11 71-16,0-11-75 0,0 0 60 0,0 0-74 15,0 0 65-15,5-13-68 0,-3 0-2 0,4-9 2 16,-2-2 3-16,4-5 1 0,-1-2-4 0,0 0 1 16,3 2-4-16,-1 2-2 0,-1 3 6 15,2 4-2-15,-3 3 2 0,-2 3-2 0,-1 2 2 16,1 3 3-16,-5 9 2 0,10-11 1 0,-10 11 3 16,0 0 0-16,18-1 1 0,-18 1 8 15,18 8-9-15,-9-2 3 0,0 3 2 0,1 1 0 16,-1 0 0-16,-1 1 1 0,-2 2-2 0,0-4 3 15,-1 1-1-15,-1 0-2 0,-4-10-2 0,5 16 4 16,-5-16 0-16,4 13-2 0,-4-13 1 0,4 11 5 16,-4-11 37-16,0 0-13 0,4 8-5 0,-4-8-7 15,0 0 1-15,0 0-4 0,0 0-8 16,10-12-3-16,-5 4-1 0,0-3-5 0,0-1 1 16,4-1-6-16,0 1-5 0,0 0 5 0,1 0 62 15,1 2-73-15,-1 1 2 0,1-1 1 0,-2 5 4 16,0-2-1-16,-9 7 5 0,18-7 4 15,-18 7-1-15,0 0-3 0,23 3 3 0,-23-3 1 16,14 9 1-16,-5-2 0 0,-5 0 1 0,5 2 1 16,-4 2-2-16,0 3 3 0,-2-2 5 0,1 1-8 15,-2 3 0-15,1 0 1 0,0-1 2 0,-1-1 62 16,0-1-77-16,1 0 66 0,1-2-117 0,0 0 75 16,2-2-105-16,0-2 80 0,4-2-94 0,1 1 11 15,-11-6 12-15,27 1 14 0,-10-3 17 0,4-4 5 16,-1-2 11-16,1-2 8 0,-1-2 2 15,-2 0 14-15,0-2 7 0,1-1 6 0,-5 0 9 16,0-1 11-16,-2 0 11 0,-1-2 0 0,-4 0 5 16,-1 4-1-16,-1-1 1 0,-2-1-6 15,-2 4 4-15,1-2-2 0,0 3 5 0,-2 11-2 16,0-20-7-16,0 20-4 0,-4-16-4 0,4 16-4 16,-6-13-1-16,6 13-1 0,-12-7-10 0,12 7 6 15,0 0-3-15,-25 6 1 0,12 1-2 0,-4 4 4 16,2 1-4-16,-2 3 0 0,3 0-3 0,-4 6-1 15,5-4 0-15,1 3 3 0,0-2-2 0,3 1-1 16,3-1 0-16,1-1-1 0,2-2 1 16,1-1 0-16,2-2-1 0,1-2-1 0,2 2 2 15,0-4 74-15,3-1-89 0,-6-7 3 0,12 10 5 16,-12-10-1-16,16 2 5 0,-16-2-3 0,19-7 0 16,-8-1 4-16,1-1 3 0,-1-6-2 15,2-1 3-15,-1-2-2 0,-3 0 0 0,3-1 6 16,-4 0-2-16,0 3 3 0,-2 1 24 0,-1 2 22 15,0 4 5-15,-5 9-13 0,7-16-11 0,-7 16-10 16,5-13-5-16,-5 13 1 0,0 0-7 0,0 0-5 16,0 0-2-16,0 0-2 0,0 0 1 0,15 10-2 15,-15-10 0-15,6 15 3 0,-3-6-6 16,1 2 6-16,-2-2-8 0,2 3-7 0,0 0-23 16,1-2-22-16,0 1-24 0,0-1-32 0,-1-2-15 15,-4-8-11-15,8 12 8 0,-8-12-16 0,10 9 3 16,-10-9 9-16,0 0 15 0,19-2 23 15,-19 2 9-15,16-10 32 0,-7 1 32 0,-2-1 11 16,2-4 27-16,1-1 13 0,-2 0 37 0,-1 1 5 16,-2 1 8-16,1-1 13 0,-2 3 6 0,0 0 6 15,-2 2 6-15,-2 9-8 0,5-15-24 0,-5 15-21 16,4-11-14-16,-4 11-12 0,0 0-4 0,7-8-5 16,-7 8-7-16,0 0-1 0,0 0-4 15,12 10-2-15,-12-10 0 0,7 14-3 0,-5-4-4 16,2-1 1-16,1 1 0 0,0 0 0 0,-2 2 0 15,1-2-2-15,0 0-1 0,1 1 2 16,-1-2 2-16,1-2-6 0,2 1-1 0,-2 0 0 0,-5-8 2 16,13 6 17-16,-13-6-42 0,19 1-3 15,-19-1 5-15,21-7 5 0,-10 0 4 0,0-2 4 16,1-4 1-16,1-1 6 0,-3-1-3 0,2 0 10 16,-3-1 8-16,-3 3 20 0,2 3 12 0,-3-2 57 15,0 4-51-15,-5 8 36 0,5-13-63 0,-5 13 47 16,5-10-66-16,-5 10 59 0,0 0-70 15,0 0 4-15,0 0-4 0,0 0 8 0,-7 12-7 16,1-3 0-16,1 1 1 0,-5 5 3 0,1-1-25 16,0 3-36-16,-1 2-35 0,-2-1-36 0,2 2-32 15,-6 3-11-15,0 0-8 0,-3-2-173 0,1 0 230 16</inkml:trace>
  <inkml:trace contextRef="#ctx0" brushRef="#br0" timeOffset="120875.67">27823 17638 69 0,'-20'5'319'0,"2"-3"-91"0,18-2-25 0,-26 4-23 16,26-4-3-16,-18 4-18 0,18-4-20 0,0 0-28 16,0 0-11-16,0 0-17 0,0 0-6 0,7-8 2 15,14 1-3-15,10-1 4 0,3-3 8 0,9-1-13 16,12-3-5-16,7 0-19 0,3 0-7 15,8 1-5-15,0-1-5 0,2 3-5 16,-2 1-7-16,-1-1-2 0,-3 2-5 0,-7 2-1 16,-3-1-3-16,-13 3-9 0,-2-1 2 0,-3 1 3 15,-3 0-6-15,-5 0 5 0,2 1 1 0,-12 1-2 16,-6 0-2-16,0 0 5 0,-17 4-6 16,24-3-1-16,-24 3 6 0,20-4-3 0,-20 4 0 15,0 0-1-15,16-5-3 0,-16 5-4 0,0 0-8 0,0 0-24 16,0 0-76-16,0 0 50 0,0 0-141 0,-15-3 48 15,15 3-123-15,-21 0-245 0,21 0-2 16</inkml:trace>
  <inkml:trace contextRef="#ctx0" brushRef="#br0" timeOffset="124906.67">7497 17423 226 0,'0'0'146'15,"0"0"94"-15,0 0-151 0,-20 3 96 0,20-3-143 16,0 0 109-16,0 0-116 0,-16 1 104 0,16-1-100 16,0 0 105-16,0 0-103 0,-19-1 83 0,19 1-81 15,0 0 69-15,0 0-76 0,-16-2 58 0,16 2-17 16,0 0-15-16,0 0-15 0,0 0-13 0,0 0-2 15,0 0-12-15,-18-1 2 0,18 1-5 0,0 0 5 16,0 0-4-16,0 0-13 16,0 0-1-16,0 0-2 0,0 0 0 0,0 0 1 15,0 0-7-15,0 0 3 0,0 0 1 0,0 0 8 16,0 0-3-16,0 0 4 0,0 0-4 0,23 1 10 16,-23-1-5-16,27 0 0 0,-9 0 2 0,9-1 0 15,1 1-34-15,4-3 40 0,6 3-37 0,6-2 44 16,1 0-34-16,2-1 36 0,0 1-29 0,4-1 26 15,0 0-19-15,2 1 20 0,-1-2-13 0,2 2 15 16,-2-1-6-16,12 0-1 0,-12-1-5 0,11 0 5 16,-12 0-2-16,0 2 0 0,2-3-3 0,-5 2-1 15,1-3-6-15,-2 3 4 0,-1-1-3 0,1 0 9 16,-6 0-10-16,0 1 5 0,-4-1-14 0,0 1 18 16,-9 1-15-16,-2-1 17 0,-2 1-20 15,-5 1 21-15,-19 1-21 0,30-2-1 16,-30 2 2-16,20-2 3 0,-20 2 0 0,17-2-2 15,-17 2-3-15,0 0 2 0,0 0 1 0,0 0 0 16,0 0-1-16,0 0 0 0,0 0 0 0,-12 12 0 16,-3-8-2-16,-4 1 14 0,-4 2-20 0,-3-1-7 15,1-1-13-15,-7 2-4 0,-3 0-3 0,1-3-7 16,-3 1-7-16,-3-1 1 0,3 0 6 0,-1-2 3 16,-2 1 8-16,-1 1 8 0,0-3-53 0,-1 1 72 15,-1 0-62-15,-1 1 75 0,-2 1-61 0,-2-1 67 16,-1-1-61-16,1 2 69 0,-6 0-65 15,4 1 69-15,-1 0-65 0,-1-1 60 0,2 1-54 16,-1 0 52-16,2-1-55 0,3 0 69 0,0 1-63 16,5-3 67-16,0 2-68 0,5-2 69 15,7-1-64-15,2 3 69 0,2-4-58 0,4 1 57 16,3 0-43-16,18-1 40 0,-27 1-43 0,27-1 39 16,-20 0-48-16,20 0 44 0,0 0-49 0,-22 0 45 15,22 0-49-15,0 0 48 0,0 0-49 0,0 0 44 16,0 0-1-16,0 0-7 0,0 0 2 0,23-2 2 15,-5 1 0-15,1-3-3 0,7 2 1 16,2 1-2-16,9-3 0 0,0-1 3 0,3 1 6 0,1 0-3 16,3 2-11-16,1-4-2 0,1 0 4 15,1 3 1-15,3-2-1 0,1 0-2 0,-3 1 2 16,1 0 0-16,0 0-1 0,-2 0 0 0,1 1-1 16,-2 0 2-16,-3 1-4 0,2 0-4 0,-4-1 2 15,-4 2 1-15,-4 0-4 0,-5-1 1 0,-1 2 0 16,-4 0-2-16,-4 0 0 0,-19 0 4 15,33 0-5-15,-33 0 2 0,23 2-4 0,-23-2-1 16,0 0 3-16,23 1 3 0,-23-1-2 0,0 0 1 16,0 0-2-16,0 0 2 0,0 0-1 0,-5 11 0 15,-10-6 9-15,-7 2-11 0,-1-3-3 0,-4 3-1 16,-6-1 5-16,-4 1-2 0,1-2 0 16,-5 0 1-16,2-1-3 0,-2-1 3 0,-1 0 2 15,1-1-8-15,0-2 10 0,-1 1-16 0,2-1 1 16,-1 0-4-16,2 0-10 0,-1 0 18 0,2 0-4 15,-1 2 3-15,1-2-5 0,1 2 3 0,0 0 1 16,0 1 0-16,-1 0 1 0,3-1 4 0,-1 3 2 16,8-1-32-16,0-1 35 0,4-1-29 0,-2 1 35 15,3 0-31-15,4-1 35 0,2 0-34 16,17-2 38-16,-27 2-35 0,27-2 19 0,-20 3-18 16,20-3 23-16,0 0-25 0,-20 2 40 0,20-2-49 15,0 0 45-15,0 0-42 0,0 0 54 0,0 0-52 16,0 0 47-16,8 7-34 0,-8-7 44 15,35 2-28-15,-10-2 21 0,6-1-20 0,5 0 19 16,5-3-15-16,5 2 16 0,0-1-16 0,5-1 30 16,9-3-29-16,4 3 9 0,-1-3 0 0,1 0 6 15,-2 2-11-15,2-2-3 0,-1 2 6 0,2-2-1 16,-4 2-4-16,0-3 0 0,-11 4-2 0,0-1-2 16,-1 1 0-16,-2-1-3 0,-1 2-2 0,-4 0 6 15,-3 1-6-15,-2-1-4 0,-9 1 6 0,-1 1-3 16,-6 0 1-16,-3 1-2 0,-18 0 1 15,31-3 0-15,-31 3 0 0,19 0 1 0,-19 0 1 16,0 0 7-16,24-2-3 0,-24 2 1 0,0 0 4 16,0 0-3-16,0 0-1 0,0 0-4 15,-5 9 1-15,-10-4-1 0,-6-1-2 0,-7 2-2 16,-6 1 0-16,-6 1 1 0,-2-1-5 0,-5 1-9 16,-12 1 1-16,0 1 5 0,-2-1 7 0,-3 1-13 15,1 0 0-15,1 1-4 0,-1-3-3 0,2 2-1 16,2-1 1-16,13-1 10 0,-1-1-6 0,3 0 2 15,1-2 2-15,3 0 6 0,4 0-3 0,3 0 2 16,6-3 1-16,0 2 1 0,6-2 1 0,3 1 3 16,18-3 8-16,-27 3-11 0,27-3-1 15,-20 2 5-15,20-2-2 0,-17 2-1 0,17-2-1 0,0 0-1 16,-17 1-1-16,17-1 4 0,0 0 1 16,0 0 11-16,0 0 2 0,0 0-3 15,27 0 4-15,-9-1-1 0,9-1 4 0,2 0 2 16,11-4 0-16,1 0 0 0,2 2-9 0,4-2 12 15,3-1-14-15,8-1 21 0,2-1-21 0,3 0-4 16,-1 1 0-16,1-2 4 0,-2 1-1 0,2 1 4 16,-3-1-3-16,-2 1 0 0,-9 0-1 0,0 1 10 15,-6 0-9-15,3 1 0 0,-5 0-3 0,-3-1 5 16,-1 2 3-16,-2 0 1 0,-10-1-8 0,0 3 17 16,-5-1-19-16,-1 0 6 0,-3 1 2 0,-16 3 3 15,21-4 2-15,-21 4 2 0,17-2-1 0,-17 2-9 16,0 0-1-16,14-6-4 0,-14 6 6 15,0 0 20-15,0 0-40 0,-18-4 33 0,18 4-46 16,-33 0-2-16,6 0 4 0,-2 3-1 16,-11-1-3-16,-1 1 4 0,-5 1-2 0,-1-1 5 15,-3 2-4-15,-1 0-4 0,-10 2 3 0,-2-1 10 16,3 0-6-16,-3 0 2 0,1 1 1 0,0-1-7 16,1-1 10-16,9 0-11 0,-8 1 15 0,10 0-10 15,0-1 11-15,5-1-16 0,1 0 44 0,1 0-45 16,4-2 23-16,4 1-21 0,7-1 26 0,1 0-22 15,4 0 24-15,4-2-22 0,19 0 24 16,-29 1-16-16,29-1 15 0,-22 2-22 0,22-2 21 0,0 0-24 16,-24 0 26-16,24 0-72 0,0 0 8 15,0 0-172-15,-21-2 23 0,21 2-333 0,0 0-39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31:19.205"/>
    </inkml:context>
    <inkml:brush xml:id="br0">
      <inkml:brushProperty name="width" value="0.05292" units="cm"/>
      <inkml:brushProperty name="height" value="0.05292" units="cm"/>
      <inkml:brushProperty name="color" value="#FF0000"/>
    </inkml:brush>
  </inkml:definitions>
  <inkml:trace contextRef="#ctx0" brushRef="#br0">12288 15263 279 0,'0'0'281'16,"-25"-7"-76"-16,10 3-46 0,0 0-26 0,3 0-13 15,-2 0-9-15,14 4-16 0,-25-7 7 16,14 3-28-16,-1 0 31 0,12 4-31 0,-19-5 16 15,19 5-39-15,-16-5 18 0,16 5-38 0,-13-4 19 16,13 4-44-16,0 0 32 0,-15-4-34 0,15 4 34 16,0 0-39-16,0 0 25 0,0 0-28 0,0 0 27 15,0 0-36-15,-6 8 37 0,6-8-22 0,14 6 36 16,-14-6-31-16,27 8 35 0,-5-4-33 0,2-3 28 16,3 2-38-16,5 0 26 0,8-2-26 0,3 0 33 15,3-1-30-15,5 0 24 0,4-2-33 16,14 0 33-16,3-2-39 0,3 3 35 15,1-3-30-15,3 1 34 0,1-1-31 0,0-2 30 16,1 5-4-16,-3-3-4 0,-1 1-9 0,1 2 2 16,-3-2-27-16,-1 1 34 0,-1 1-33 0,-4 1 34 15,-4-1-34-15,-11 0 23 0,-3 1-20 0,-4 0 25 16,-1 0-25-16,-3 0 31 0,-4 0-16 0,-7-2 12 16,-1 2-3-16,-3 0-11 0,-4 2 10 0,-1-2-7 15,-4 0 4-15,-19 0 3 0,32 0 2 16,-32 0 4-16,27-2 2 0,-27 2-3 0,21 0 6 15,-21 0-8-15,19 0 9 0,-19 0-11 0,0 0 11 16,20-1 11-16,-20 1 8 0,0 0 5 16,0 0 3-16,18 0 1 0,-18 0-4 0,0 0-16 15,0 0 13-15,0 0-6 0,17-1-4 0,-17 1-9 16,0 0-2-16,0 0-5 0,0 0 1 0,0 0-5 16,0 0-4-16,0 0 5 0,0 0-1 0,0 0-2 15,18-1 0-15,-18 1-3 0,0 0 1 0,0 0 1 16,0 0-4-16,0 0-5 0,0 0 3 0,0 0-2 15,0 0 2-15,0 0-2 0,0 0-4 16,0 0 5-16,0 0 0 0,0 0-3 0,0 0-3 16,0 0 3-16,0 0 0 0,0 0 0 0,0 0 0 15,0 0-1-15,0 0 1 0,0 0 2 0,0 0-3 16,0 0-1-16,0 0 2 0,0 0 0 16,0 0 0-16,0 0 0 0,0 0-2 0,0 0 4 15,0 0 0-15,0 0-5 0,0 0 2 0,0 0 2 16,0 0 0-16,0 0 0 0,0 0 0 0,0 0-3 15,0 0 4-15,0 0 0 0,0 0-4 0,0 0 2 16,0 0 0-16,0 0 0 0,0 0 0 16,0 0 0-16,0 0-4 0,0 0 5 0,0 0-2 15,0 0-2-15,0 0 3 0,0 0 0 0,0 0 0 16,0 0 2-16,0 0-8 0,0 0 2 0,0 0 7 16,0 0-3-16,0 0-4 0,0 0 4 0,0 0 0 15,0 0 1-15,0 0-3 0,0 0 2 0,0 0 0 16,0 0 3-16,0 0-1 0,0 0-5 15,0 0 2-15,0 0 1 0,0 0 1 0,0 0-1 16,0 0-1-16,0 0 1 0,0 0 4 0,0 0-4 16,0 0 1-16,0 0-3 0,0 0 5 15,0 0-2-15,0 0 0 0,0 0-2 0,0 0 2 16,0 0 2-16,0 0-1 0,0 0-4 0,0 0 6 16,0 0-4-16,0 0 0 0,0 0 0 0,0 0-2 15,0 0 2-15,0 0 3 0,0 0-10 0,0 0-5 16,0 0-16-16,0 0-23 0,0 0-24 0,0 0-14 15,0 0-18-15,0 0-24 0,0 0-77 16,0 0-71-16,0 0-76 0,0 0-215 0,0 0-91 16</inkml:trace>
  <inkml:trace contextRef="#ctx0" brushRef="#br0" timeOffset="3235.99">8382 16612 283 0,'-8'-7'298'0,"-2"0"-82"0,-4-3-41 0,0 1-23 16,-4-1-120-16,3-1 108 0,-4 2-104 16,-2-2 97-16,2 0-37 0,-4 1-7 0,-1-2-2 15,1 2-8-15,1 1-8 0,-6-3-10 0,5 3-10 16,-4 0-10-16,3 1-8 0,-2 0-5 0,3 1-5 16,-2 2-4-16,-1-1-10 0,-1 3 1 0,1 0 4 15,-1 1-4-15,0 2 0 0,-1 1-2 0,2 0-2 16,-3 4 2-16,-3 0-5 0,1 5 0 15,-2-2 3-15,2 1-8 0,3 3 5 0,0 2-2 16,0 1 2-16,1-1-3 0,-1 4-3 0,1 0 6 16,3 0 28-16,0 3-39 0,-1 1 4 0,4 0 6 15,-2 4-5-15,1-1 2 0,5 3 0 0,-2 2-60 16,2-1 70-16,2 2-55 0,1 3 61 0,3-2-55 16,0 4 68-16,5-2-65 0,1 1 64 0,1 0-67 15,4-4 66-15,2 6-62 0,4-1 67 0,0-2-66 16,3 2 65-16,4-2-63 0,0 0 60 0,3-1-1 15,2 0-4-15,1 0-2 0,3-2-62 0,1 0 67 16,6 4-58-16,2-1 63 16,4-1-59-16,0 0 7 0,1-3 11 0,5-1 47 15,1-2-36-15,4-1 21 0,3-1 5 0,1-4 6 16,3-1-6-16,1-5 2 0,5-1-4 0,1-4 13 16,0-3 3-16,-8-5-4 0,3-2 6 0,10-5 0 15,2-2-12-15,-2-2 10 0,-1-4-21 0,0 0 10 16,-2-5-18-16,1-2 11 0,-3-1-19 0,0-3 14 15,0-1-18-15,-1-3 0 0,-3 0-4 0,0-3 23 16,-4-2-16-16,-4 0 0 0,-2-2-1 0,0 2 3 16,-5-4-2-16,0 1 0 0,-5 0 0 0,-3-1 0 15,-4-2 1-15,-2 0 14 0,-8 5 10 0,0 0 20 16,-2-1 24-16,-6 1 1 0,0-1 27 16,-4 2-10-16,-3-1-18 0,-1 2-20 0,-5 3-14 15,-2-4-15-15,-3 1-9 0,-3 1-20 0,-3-1-15 16,-5 2-10-16,-1 2-11 0,-3-1-2 0,-3 2-18 15,-5 2 11-15,-7-3-7 0,-2 3-8 0,-4 2 6 16,-1 3 2-16,-4 0 4 0,-1 2 4 0,-4 5 3 16,7 2 5-16,-1 3-3 0,0-2 3 0,-2 3 3 15,2 3 2-15,-3 0-13 0,5 2 18 0,1 0 5 16,0 2 2-16,5 0 2 0,7 0 2 16,1 0 2-16,0 2 4 0,3-1-70 0,2 2 88 15,2-2-77-15,4 0 91 0,2 1-78 0,-1 0 86 16,19-2-80-16,-28 0 85 0,28 0-81 15,-26 4 77-15,26-4-75 0,-18 1 85 0,18-1-77 16,-18 1 81-16,18-1-81 0,0 0 81 0,-19 1-81 16,19-1 87-16,0 0-86 0,0 0 79 0,-19 1-74 15,19-1 90-15,0 0-98 0,0 0 84 0,0 0-83 16,0 0 74-16,-19 2-70 0,19-2 76 0,0 0-76 16,0 0 78-16,0 0-78 0,0 0 78 15,0 0-79-15,0 0 80 0,0 0-79 0,0 0 78 16,0 0-81-16,0 0 83 0,-18 0-82 15,18 0 81-15,0 0-82 0,0 0 82 0,0 0-85 0,0 0 87 16,0 0-83-16,0 0 82 0,0 0-86 16,0 0 85-16,0 0-83 0,0 0 84 0,0 0-83 15,0 0 72-15,0 0-70 0,0 0 84 0,0 0-88 16,0 0 81-16,0 0-79 0,0 0 84 0,0 0-87 16,0 0 74-16,0 0-70 0,0 0 75 0,0 0-76 15,0 0 87-15,0 0-86 0,0 0 85 0,0 0-86 16,0 0 84-16,0 0-84 0,0 0 74 15,0 0-76-15,0 0 87 0,0 0-84 0,0 0 83 16,0 0-85-16,0 0 86 0,0 0-85 0,0 0 72 16,0 0-71-16,0 0 84 0,0 0-87 0,0 0 88 15,0 0-86-15,0 0 85 0,0 0-88 0,0 0 78 16,0 0-71-16,0 0 82 0,0 0-91 16,0 0 91-16,0 0-91 0,0 0 90 0,0 0-92 15,0 0 90-15,0 0-91 0,0 0 87 0,0 0-90 16,-16 3 89-16,16-3-96 0,0 0 46 15,0 0-134-15,2 11 17 0,-2-11-313 0,0 0 143 16</inkml:trace>
  <inkml:trace contextRef="#ctx0" brushRef="#br0" timeOffset="5747">1929 2809 178 0,'0'0'344'16,"-20"-7"-115"-16,20 7-46 0,-23-6-37 0,11 3-18 15,-2-2-15-15,0 1-10 0,1 1-4 0,0-2-13 16,1 0-2-16,-2 1-7 0,2-2-7 15,2 0 6-15,0 1-1 0,10 5 11 0,-18-7 23 16,18 7-37-16,-13-5 15 0,13 5-33 0,0 0 10 16,-13-8-29-16,13 8 11 0,0 0-24 0,-10-5 9 15,10 5-22-15,0 0-9 0,0 0 8 0,-9-5 9 16,9 5-15-16,0 0 9 0,0 0-11 0,0 0 14 16,0 0-16-16,0 0 16 0,8-9-14 0,-8 9 12 15,24-4-17-15,-5 2 19 0,6-2-20 16,3 1 14-16,10 1-11 0,1-2 13 0,5 4-21 15,6-3 23-15,2 0-14 0,3 2 21 0,14 0-12 16,4-3 17-16,5 2-8 0,5-1 5 16,3 0-13-16,3-1 9 0,3 0-8 0,0 0 3 15,1-3-9-15,3 0 9 0,0 2-8 0,1-2 6 0,-1-2-13 16,-1 1 4-16,-2-4-4 0,-5 3 11 16,-1 1 2-16,-4-2-3 0,-6 2 23 0,-3 0 4 15,-5 1 1-15,-5 2 1 0,-13-1 9 0,-5 1 1 16,-3 1 0-16,-2-1-2 0,-6 3 3 0,-7 0-7 15,-4 1-2-15,-4-2-3 0,-3 2-1 0,-17 1 0 16,27-1 0-16,-27 1-2 0,20-2-2 0,-20 2-1 16,16-1-1-16,-16 1-4 0,0 0-3 0,16-1-2 15,-16 1-4-15,0 0 4 0,0 0-3 0,0 0-6 16,18 0 4-16,-18 0-4 0,0 0-8 16,0 0-2-16,0 0 0 0,0 0-2 15,0 0-1-15,0 0-3 0,18-2-9 0,-18 2-7 16,0 0-13-16,0 0-7 0,0 0-18 0,0 0-17 15,0 0-29-15,0 0-19 0,0 0-1 0,0 0 2 16,0 0-30-16,0 0 4 0,12 6-41 0,-12-6-38 16,0 0-80-16,-7 8-255 0,7-8-78 0</inkml:trace>
  <inkml:trace contextRef="#ctx0" brushRef="#br0" timeOffset="8166">3681 9356 238 0,'0'0'245'0,"0"0"-83"0,0-17-6 0,0 17-39 16,0-12-10-16,0 12-3 0,1-11-6 0,-1 11 5 15,2-14-18-15,-2 14 6 0,0-9 1 0,0 9-4 16,0 0-5-16,-2-12-13 16,2 12-13-16,0 0-12 0,-5-8-9 0,5 8-16 15,0 0 3-15,0 0-2 0,-20 3-2 0,11 2-7 16,-3 4-2-16,-3 1-3 0,-2 5-4 0,1 0 10 16,-6 3-3-16,4 2 6 0,-2 2-2 0,2-1 5 15,-1 4-37-15,1-1 40 0,1 1-3 0,-1 1 12 16,4 2-20-16,-1-3 2 0,2 1-3 0,0 1 4 15,3-1-5-15,4-4 3 0,-1 2 5 0,2-2-6 16,0-1-1-16,5-2-1 0,0-1-11 0,1-1-1 16,3 3 11-16,1-3-1 0,3 2-1 0,1-1 2 15,1-2-3-15,-1 1 3 0,3-2-5 0,0 1 0 16,0-1 4-16,-2-1-5 0,3 1 4 16,-3-1 1-16,0 1 18 0,-1-3-25 0,0 2 38 15,-2-2-37-15,-2 3 34 0,2 0-35 0,-3-2 30 16,-1 2-30-16,-2 0 33 0,0 0 1 0,-1 1-5 15,-1 1-5-15,0 1-2 0,-2 1 0 16,-1 3-1-16,-3-2-29 0,-1 2 37 0,2-2-35 16,-3 2 31-16,-4 5-33 0,0-2 40 0,-1 1-46 15,0-2 42-15,0 2-40 0,1-2 39 0,-1 0-40 16,3-5 40-16,2 1-36 0,0-3 33 0,-2 1-38 16,5-4 40-16,1-1-42 0,1-2 42 0,0 1-47 15,3-4 34-15,1-8-22 0,-5 18 32 0,5-18-45 16,0 15 38-16,0-15-33 0,6 15 40 15,-6-15-41-15,4 13 39 0,-4-13-44 0,8 14 44 16,-3-7-38-16,-5-7 36 0,10 16-36 0,-5-8 37 16,2 0-40-16,-2 1 32 0,1 0-33 0,-2-1 43 15,2 1-46-15,-1 2 45 0,2-3-38 0,-2 0 39 16,0 2-41-16,5 2 40 0,-3-1-37 0,-1 0 37 16,1 1-37-16,0 0 40 0,1 1-41 0,-2-1 39 15,1-1-3-15,-2 1-11 0,1 1-3 0,-1 1 11 16,2 0-15-16,-4 1 5 0,1 2 8 0,0-2-4 15,1 3 1-15,-1 3-2 0,-3 0-1 16,3 0 2-16,-1 4-34 0,-2-3 36 16,0 2-34-16,0 0 38 0,1-2-33 0,-2 4 36 15,0 1-38-15,0 0 36 0,0 0-27 0,0-1 38 16,0 3-32-16,0-1 39 0,0-1-29 0,-2 2 30 16,2 0-24-16,2 0 22 0,-2-1-30 0,1-2 26 15,-1 3-4-15,3-4-6 0,-2 0 0 0,0 0 1 16,2-2-5-16,-2 0 1 0,4-2-1 0,-1-4 40 15,1 2-58-15,-1-4 6 0,-2 0-1 0,2-3 0 16,-1-2 0-16,2 2-1 0,0-1-4 0,0-3-1 16,-1-1-3-16,1 3-9 0,-5-10-12 0,10 12-15 15,-10-12-26-15,14 10-26 0,-14-10-14 0,17 4-62 16,-17-4-91-16,22-3-73 0,-7-3-317 16,0-3-181-16</inkml:trace>
  <inkml:trace contextRef="#ctx0" brushRef="#br0" timeOffset="13152">30335 17290 90 0,'-18'0'175'15,"18"0"-2"-15,-19 0-44 0,19 0-15 0,0 0-2 16,-25 0-17-16,25 0-7 0,0 0-2 0,-22-2-2 16,22 2 2-16,0 0-11 0,0 0-3 0,-21 0-6 15,21 0-13-15,0 0-11 0,0 0-8 16,0 0-7-16,0 0-1 0,-19 0-2 0,19 0-2 16,0 0 11-16,0 0 4 0,0 0 27 0,12 6-22 15,-12-6 1-15,18 3 3 0,-4 2 2 0,2-3-7 16,5 2-3-16,2 2-1 0,1-3-1 15,3 1-4-15,1-1-8 0,8 3 0 0,3-3-1 0,0 1 6 16,4-1-4-16,2-2 0 0,2 2-3 16,2-3 4-16,2 1-8 0,1-1 0 0,1-1-1 15,0 0-2-15,1-1 0 0,-3 1 0 0,1-2-2 16,1 2-5-16,-3-2 0 0,-2 1 1 16,-1 0-3-16,-3-1 4 0,-1 0 2 0,-2 1 1 15,-2 0 6-15,-2-1-11 0,-8 1 14 0,2-1 5 16,-4 0-1-16,-2 2 3 0,2-2 13 0,-7 3-30 15,-2-2 26-15,-18 2-30 0,28-3 21 0,-28 3-25 16,21-2 21-16,-21 2-22 0,0 0 16 0,19-1-25 16,-19 1 21-16,0 0-23 0,0 0 17 0,0 0-20 15,-17 1-7-15,17-1 3 0,-34 2-7 0,7 1-11 16,-4-3-15-16,-7 2-8 16,-5 0-3-16,-1 0 0 0,-3 1-12 0,-2-2 4 15,-2 2 6-15,-2-2 7 0,-2 2 8 0,-9-1 5 16,9-1 9-16,2 1 10 0,-2 0-1 0,2 0 4 15,-1 0 9-15,3-1 0 0,-3 1 0 0,1 1 2 16,0-2 4-16,1 2 17 0,-2 0-21 0,3-1 1 16,1 1 4-16,0-2 3 0,3 2-1 0,2 0 0 15,1-1 0-15,5-1 3 0,11 1 2 0,3 0 11 16,5-2-5-16,20 0 1 0,-26 0-1 0,26 0-1 16,0 0-1-16,0 0 2 0,0 0 28 15,0 0-40-15,0 0 8 0,16-6-6 0,9 2 2 16,5 0 6-16,7 1 6 0,7-2 2 15,1 1-3-15,4-1 4 0,2 2 7 0,1-2-9 16,13 1-2-16,-3 0-1 0,3 0-1 0,-12 1-2 16,1 1 19-16,-1 0-26 0,1 0 19 0,-3-3-16 15,0 3 12-15,-1-1-22 0,-3 1 19 0,-1-1-22 16,-5-1 23-16,1 1-29 0,-3 0 28 0,-4-1-14 16,-5 1 15-16,-5 2-17 0,-5 0-6 0,-4-1 28 15,-16 2-2-15,28-4 11 0,-28 4-1 16,19-1 1-16,-19 1-13 0,0 0-3 0,0 0-2 15,0 0-6-15,0 0-2 0,0 0 5 0,-30-3-4 16,3 6 6-16,-13-2-8 0,-2 2-2 16,-6 0-2-16,-4-1-8 0,-13 2 6 0,-4 2-1 15,3-1-4-15,-1 2-4 0,0-2 4 0,-2 2-1 16,4 0 0-16,-1 1-9 0,4-3 6 0,2 2 1 16,10 0-1-16,2 0 0 0,4 0-2 0,3-1 14 15,4 1-9-15,5-1 2 0,6 0-1 0,3-4-2 16,7 2-1-16,2-1-1 0,14-3 2 15,-21 6 4-15,21-6 8 0,0 0-5 0,-5 9 0 16,5-9 3-16,13 5 1 0,-13-5 0 0,38 2 0 16,-8 1 1-16,9-6 0 0,7 1 7 0,4 1-7 15,3-1 3-15,14-4 2 0,6 1-6 0,1-1 1 16,3-1 2-16,0 2-3 0,2-4 9 16,-1 1-12-16,0 0-1 0,-2 0 2 0,-4-2 5 15,-2 2 20-15,0 1-25 0,-6-2 18 0,0 1-19 16,-4 1 26-16,-14 2-30 0,0-2 21 0,-7 1-23 15,-2 2 22-15,-10 0-21 0,-3 1 23 0,-5 1-13 16,-4-1 32-16,-15 3-15 0,23-3 13 16,-23 3-28-16,0 0 19 0,0 0-25 0,0 0 18 15,0 0-23-15,-20-2 23 0,-6 2-23 0,-6 1 23 16,-9 1-29-16,-8 0 6 0,-13 2 2 0,-5 2 1 16,-4-1-1-16,-5-1 1 0,-2 1 2 0,-4 1 15 15,-1 1-15-15,1 0-6 0,1-1-1 0,4 2 5 16,1-1-5-16,2 1 4 0,6-1 1 15,4 0-3-15,17 0 10 0,4-2-10 0,4 0 2 16,11-2-4-16,4 2-1 0,5-3 0 0,19-2 2 16,-21 5 4-16,21-5 8 0,0 0-7 15,0 0 6-15,13 2-6 0,6-2 3 0,9-2-3 16,12-1 4-16,7-1 7 0,3-1-2 0,17 0 2 16,1-2 1-16,4 2-1 0,-1-2-6 0,1 2 6 15,-1 0-1-15,-4 3-1 0,-3-3 4 0,-9 3-5 16,-5-1-5-16,-3 1 0 0,-1 1-1 0,-1 0 1 15,-4 0 26-15,-3-1-27 0,-8 2 22 0,-2-1-19 16,-3 1 20-16,-7 0-33 0,-18 0 23 16,30 0-21-16,-30 0 20 0,0 0-21 15,19 1 25-15,-19-1-26 0,0 0-2 0,-17 4 4 16,0-1 1-16,-11 0 2 0,-15 1 5 0,-6-1 1 16,-15 1 0-16,-7 0-5 0,-3 0 4 0,-4-1-1 15,-1-2-2-15,-1 3 0 0,2-1 0 0,2 0-5 16,2 0 7-16,2 1-2 0,3-1-3 0,5 1 3 15,11-2 0-15,5 1 1 0,2 0-1 0,5-1 1 16,11-2 0-16,2 3 2 0,5-2-1 0,4 1-1 16,19-2 3-16,-25 1-3 0,25-1 0 0,0 0-6 15,0 0 9-15,0 0-1 0,0 0 1 16,0 0-1-16,35-3 6 0,0-1-5 16,6 2 0-16,8-3-1 0,12 0 1 0,6 0 6 15,4-1-4-15,5 1 3 0,-1-1 5 0,4 2-15 16,-2-1 7-16,-2 0 1 0,-2 3-4 0,-1-3 0 15,-5 2 2-15,-3-1 3 0,-10 2 3 0,-2-1 19 16,-4 1-23-16,-2-2 18 0,-7 2-25 0,-2 0 29 16,-10 2-32-16,-3-3 24 0,-6 3-16 0,-18 0 16 15,27-3-19-15,-27 3 28 0,0 0-32 0,0 0 21 16,0 0-25-16,0 0 21 0,0 0-27 16,-32-1 6-16,2 1 9 0,-13 1-6 0,-6 0 3 15,-4 1-1-15,-17 1 3 0,-2-1-4 0,-4 0 1 16,-1 2 12-16,-2 1-20 0,3-1 0 15,-4-1 5-15,1 3 4 0,3-3 0 0,3 2 0 16,-1 0 1-16,8 2-1 0,3-4 22 0,15 2-25 16,4-1 4-16,2-2-2 0,6 1 1 0,10 1-2 15,2-2 5-15,5-1-1 0,19-1-2 0,-28 2 5 16,28-2-5-16,-13 3 0 0,13-3 1 0,0 0-1 16,0 0 1-16,0 0 2 0,32 0 1 15,-4-3-1-15,9 0 8 0,7-1-11 0,3 0 1 16,16 1 4-16,3-2-3 0,3-1 3 0,5 2 1 15,2 0 18-15,2 0-16 0,1 0-9 0,0 2-1 16,2-1-1-16,-5-1 2 0,1 3 1 16,-4-1 4-16,-2 0 27 0,-4 0-11 0,-12 1 4 15,-3 0-22-15,-1 0 20 0,-6-1-21 0,-2 0 23 16,-4 0-18-16,-10 0 29 0,-1 0-30 0,-7 2 53 16,-3-2-46-16,-18 2 37 0,28-3-25 0,-28 3 19 15,20 0-28-15,-20 0 23 0,17-3-27 16,-17 3 18-16,0 0-36 0,16-6 31 0,-16 6-34 15,0 0 21-15,8-5-29 0,-8 5 21 0,0 0-26 16,0 0 25-16,0 0-19 0,0-11 19 0,0 11-17 16,0 0 14-16,0 0-29 0,-19-1 16 0,19 1-73 15,-17 1-34-15,17-1-80 0,-19 6-48 0,19-6-14 16,-20 5-266-16,20-5-25 0</inkml:trace>
  <inkml:trace contextRef="#ctx0" brushRef="#br0" timeOffset="16197.99">11273 10468 97 0,'0'0'225'15,"0"0"10"-15,0 0-30 0,0 0-27 0,0 0-17 16,0 0-39-16,0 0 3 0,0 0-30 0,0 0-9 15,0 0-17-15,0 0 6 0,0 0-15 0,0 0 4 16,0 0-6-16,0 0-11 16,0 0 9-16,0 0-6 0,0 0-1 0,0 0-8 15,0 0-1-15,0 0-8 0,0 0-6 0,0 0-1 16,0 0 10-16,0 0-17 0,0 0 12 0,0 0-10 16,0 0 22-16,0 0-30 0,0 0 24 0,0 0-25 15,0 0 20-15,0 0-26 0,0 0 24 0,0 0-18 16,0 0 19-16,0 0-22 0,0 0 27 0,0 0-34 15,0 0 27-15,0 0-32 0,16 3 34 0,-16-3-40 16,0 0 30-16,0 0-32 0,18 2 31 0,-18-2-32 16,0 0 23-16,22 2-30 0,-22-2 38 0,20 1-33 15,-20-1 35-15,22 4-31 0,-22-4 31 0,26 2-31 16,-26-2 30-16,29 0-30 16,-29 0 34-16,29 3-32 0,-29-3 22 0,31 4 10 15,-31-4-40-15,28 1 38 0,-28-1-32 0,28 3 30 16,-28-3-8-16,23 4 4 0,-23-4-33 0,23 4 32 15,-23-4-30-15,22 4 32 0,-22-4-33 0,24 5 32 16,-24-5-30-16,23 6 31 0,-23-6-37 0,28 6 40 16,-12-4-40-16,0 0 40 0,3-1-31 0,1 3 33 15,0-3-30-15,4 1 43 0,-4-1-16 0,5-1 14 16,-2 1-35-16,2-1 37 0,-4 1-39 0,1 1 24 16,-2-2-37-16,2 0 40 0,-3 0-32 0,1 0 34 15,1 0-38-15,-3 3 38 0,0-3-43 0,0 0 42 16,1 1-40-16,0-1 39 0,-1 3-40 15,1-1 39-15,-1-2-41 0,1 1 40 0,0 0-37 16,-1-1 31-16,1 1-38 0,-1-1 47 0,1 0-39 16,0 2 39-16,-1 0-41 0,2-1 5 15,-1 0 4-15,-3-1 36 0,2 1-36 0,-18-1 34 16,31 0-39-16,-31 0 35 0,29 2-44 0,-29-2 49 16,27 1-39-16,-27-1 38 0,23 2-39 0,-23-2 37 15,23 2-37-15,-23-2 36 0,22 0-37 0,-22 0 29 16,24 3-28-16,-24-3 31 0,25 0-41 0,-25 0 49 15,25 0-41-15,-25 0 37 0,29 1-37 0,-29-1 37 16,29 2-39-16,-29-2 38 0,28 1-37 16,-28-1 29-16,29 1-37 0,-29-1 48 0,27 2-38 15,-27-2 36-15,28 1-39 0,-28-1 39 0,24 1-39 16,-24-1 37-16,28 3-40 0,-28-3 42 0,25 2-40 16,-25-2 32-16,25 1-34 0,-25-1 36 0,26 2-30 15,-26-2 36-15,27 4-37 0,-27-4 36 0,26 1-34 16,-26-1 33-16,27 1-33 0,-27-1 34 15,27 0-40-15,-27 0 34 0,23 0-30 0,-23 0 35 16,28-1-43-16,-28 1 47 0,24 0-37 0,-24 0 36 16,26-1-35-16,-26 1 30 0,22-2-31 0,-22 2 35 15,22-2-36-15,-22 2 37 0,21 0-37 16,-21 0 30-16,19 0-27 0,-19 0 32 0,20 0-52 16,-20 0 50-16,20 0-27 0,-20 0 33 0,20 0-36 15,-20 0 35-15,22 0-34 0,-22 0 34 0,23 0-37 16,-23 0 29-16,23 0-26 0,-23 0 24 0,23 0-31 15,-23 0 40-15,28 0-36 0,-28 0 35 0,26 2-31 16,-26-2 27-16,24 2-32 0,-24-2 34 0,23 0-38 16,-23 0 38-16,28 1-35 0,-28-1 30 0,28 0-29 15,-28 0 28-15,24 0-33 0,-24 0 42 0,27 0-34 16,-27 0 34-16,27-1-27 0,-27 1 40 16,28 0-26-16,-28 0 27 0,30-4-26 0,-30 4 24 15,29 0-22-15,-29 0 18 0,27-2-30 0,-27 2 27 16,26-3-26-16,-26 3 20 0,21 0-24 15,-21 0 24-15,23-3-27 0,-23 3 20 0,22-1-23 16,-22 1 27-16,19 0-26 0,-19 0 17 0,22-1-17 16,-22 1 21-16,19-2-22 0,-19 2 24 0,22-1-24 15,-22 1 26-15,21 0-29 0,-21 0 25 0,25-1-19 16,-25 1 17-16,24-3-24 0,-24 3 27 0,27 0-25 16,-27 0 23-16,24 0-23 0,-24 0 23 0,23-3-26 15,-23 3 26-15,23 0-22 0,-23 0 22 0,21 0-24 16,-21 0 19-16,20 0-16 0,-20 0 22 0,18-1-24 15,-18 1 24-15,0 0-23 0,27 0 20 16,-27 0-18-16,20 0 21 0,-20 0-19 16,19 0 20-16,-19 0-23 0,22 0 22 0,-22 0-13 15,21-1 25-15,-21 1 1 0,19-3-1 0,-19 3-1 16,20-2-4-16,-20 2-16 0,21 0 19 0,-21 0-15 16,20 0 8-16,-20 0-9 0,17-1 16 0,-17 1-14 15,17-1 14-15,-17 1-16 0,0 0 10 0,22-1-10 16,-22 1 14-16,0 0-14 0,22-4 10 0,-22 4-14 15,0 0 12-15,19 0-12 0,-19 0 10 0,0 0-14 16,19 0 12-16,-19 0-13 0,0 0 8 0,18-1-9 16,-18 1 14-16,0 0-14 0,0 0 13 15,19-1-14-15,-19 1 12 0,0 0-13 0,0 0 14 0,0 0-14 16,17-1 12-16,-17 1-5 16,0 0-4-16,0 0-38 0,0 0-51 0,0 0-49 15,0 0-14-15,0 0-49 0,-8-9-50 0,8 9-16 16,-24-2-137-16,6 4-227 0,-7-2-165 0</inkml:trace>
  <inkml:trace contextRef="#ctx0" brushRef="#br0" timeOffset="17534.56">11486 11110 290 0,'-19'-5'340'16,"19"5"-125"-16,-17-5-30 0,17 5-30 0,-11-4 0 15,11 4-22-15,-12-6-18 0,12 6-7 16,0 0-12-16,-14-5 9 0,14 5-10 0,0 0 1 16,-9-5 0-16,9 5-8 0,0 0-6 0,0 0 36 15,-10-5-59-15,10 5 41 0,0 0-61 0,0 0 43 16,0 0-48-16,-9-7 48 0,9 7-52 15,0 0 46-15,0 0-63 0,0 0 49 0,0 0-50 16,0 0 45-16,0 0-62 0,0 0 54 0,-9-4-53 16,9 4 46-16,0 0-54 0,0 0 51 0,0 0-55 15,0 0 53-15,0 0-55 0,0 0 47 0,0 0-49 16,0 0 55-16,0 0-48 0,0 0 51 0,15-5-49 16,-15 5 61-16,0 0-52 0,27-2 46 0,-27 2-50 15,26-2 47-15,-26 2-49 0,32-4 55 0,-13 3-49 16,0-1 47-16,5 1-47 0,2-3 44 15,-2 3-48-15,2 0 47 0,-2-1-56 0,3 0 56 16,-2 0-59-16,2 0 52 0,0 1-51 0,-1-1 50 16,0 2-49-16,0-3 4 0,2 2-1 0,-2 0 10 15,2-1 0-15,-1 1 0 0,1 0-3 0,0-2 8 16,1 3-2-16,-1-3 1 0,2 3 0 0,-1-2 0 16,-1 0 1-16,3 1-6 0,-2-1 8 15,-1 1 1-15,1 0-2 0,-1 0 4 0,0-1-7 16,-1 0 6-16,1 2 0 0,-3 0 1 0,1 0-2 15,-1-1 0-15,-2 1-1 0,3-1 1 0,-4 1 42 16,3-2-64-16,1 2 18 0,-2-1 0 0,-3 1 0 16,4-2-4-16,-3 1 5 0,-3 1-1 15,3-1 2-15,-2 1-3 0,1 0 1 0,-1 0 0 16,-1 0 1-16,0-3-5 0,2 3 4 0,-1 0 2 16,-1 0-3-16,2-2-2 0,-1 1 0 0,0 0 4 15,0 1 0-15,0-1 0 0,-2 1-1 0,3-2 1 16,-2 2-5-16,0-1 1 0,0 0 7 0,-1 0-1 15,4-1-1-15,-3 1-1 0,0 1-4 0,-1-1 2 16,2 1 3-16,0-1-2 0,-1-1 1 0,-1 2-1 16,2 0 1-16,-1 0-7 15,-2-3 6-15,2 2 1 0,0 1 0 0,-19 0-2 0,32 0-4 16,-32 0 5-16,32 0-1 0,-11 0 0 16,-21 0 1-16,32 0-1 0,-32 0-1 0,30 4-3 15,-12-4 6-15,-18 0-1 0,32 2 0 0,-32-2-5 16,32 1 1-16,-32-1 3 0,32 1 2 0,-32-1-1 15,31 0 0-15,-31 0 0 0,29 1-5 0,-29-1 7 16,31 2-1-16,-31-2 2 0,29 1-7 0,-29-1 1 16,29 0 7-16,-29 0-4 0,30 0 0 0,-30 0 0 15,27 0-5-15,-27 0 6 0,28 0 0 0,-28 0-1 16,28 0-4-16,-28 0 5 0,29-3-1 0,-29 3 0 16,31 0 0-16,-31 0-3 0,29-1-2 15,-29 1 6-15,31 0 0 0,-31 0-2 0,31 0 9 16,-31 0-11-16,32 0 2 0,-32 0-1 15,30 0-1-15,-30 0 3 0,32 0-2 0,-32 0 1 16,30 0-6-16,-30 0 7 0,26 0 0 0,-26 0 1 16,25 0-2-16,-25 0 0 0,20 0-2 0,-20 0 3 15,23 0 3-15,-23 0-3 0,22 0 0 0,-22 0 0 16,19 0-5-16,-19 0 2 0,20 0 9 0,-20 0-6 16,18 0-5-16,-18 0 3 0,0 0 2 0,22 0 2 15,-22 0-1-15,0 0 0 0,19-1 1 0,-19 1 0 16,0 0-4-16,0 0 5 0,16-1-1 0,-16 1-5 15,0 0 3-15,0 0-18 0,0 0-25 0,0 0-25 16,14-5-30-16,-14 5-27 0,0 0-15 16,0 0-28-16,0 0-49 0,0 0-15 15,-19-1-104-15,19 1-336 16,-16 1-201-16</inkml:trace>
  <inkml:trace contextRef="#ctx0" brushRef="#br0" timeOffset="19042.56">11473 11768 172 0,'-15'-5'328'0,"15"5"-98"16,0 0-47-16,0 0-39 0,-12-7-16 0,12 7-12 16,0 0-3-16,0 0-25 0,-11-6-23 15,11 6-1-15,0 0-7 0,-13-5-2 16,13 5-1-16,0 0 3 0,-10-3-4 0,10 3-4 16,0 0 0-16,0 0-4 0,-15-6 5 0,15 6-9 15,0 0-16-15,0 0-1 0,0 0 32 0,-12-4-27 16,12 4 23-16,0 0-22 0,0 0 31 0,0 0-31 15,0 0 29-15,0 0-4 0,-13-5-41 0,13 5 31 16,0 0-36-16,0 0 31 0,0 0-45 0,0 0 43 16,0 0-47-16,0 0 40 0,0 0-38 0,0 0 33 15,0 0-37-15,0 0 34 0,0 0-34 0,0 0 33 16,0 0-39-16,8-8 35 0,-8 8-34 16,0 0 36-16,20-3-34 0,-20 3 35 0,18-2-35 15,-18 2 35-15,24-4-32 0,-24 4 29 16,30-2-28-16,-13-1 45 0,0 3-42 0,2-3 42 15,0 2-44-15,0 0 47 0,1-1-1 0,-2 1-7 16,2 0-2-16,1-2-5 0,-2 3-4 0,0-3-3 16,2 3-35-16,-1-1 34 0,-1 1-31 0,2-3 29 15,-1 1-34-15,-1 2 35 0,2-1-28 0,-1 1 37 16,3-1-32-16,-1 1 29 0,1-1-27 0,4 1 21 16,-3-1-31-16,3 1 31 0,-2-1-27 0,1-2 33 15,-2 3-33-15,3 0 26 0,-1 0-35 0,-1 0 44 16,2 0-33-16,-3 0 32 0,2-1-32 0,-1 1 28 15,1-2-30-15,0 2 27 0,-5-1-26 16,0 1 22-16,-1 0-23 0,2 0 35 0,-3 0-33 16,1-1 29-16,2 1-35 0,-3 0 34 15,2 0-32-15,-1 0 32 0,1 0-10 0,-1 0-32 16,6 0 42-16,-6-1-34 0,1 1 35 0,-1-2-35 16,2 2 34-16,-3 0-35 0,4-1 35 0,-1 1-34 15,3 0 33-15,-4 0-30 0,-1 0 12 0,3 0-17 16,-4-3 39-16,2 3-33 0,-1 0 32 0,-1 0-31 15,2-2 30-15,-1 1-35 0,-2 0 36 0,4 0-32 16,-2 1 31-16,0-2-44 0,-1 1 39 0,2 0-25 16,-4 0 31-16,3-1-32 0,-2 1 31 15,1 1-33-15,1-1 32 0,-2-1-33 0,2 1 33 16,-1 1-17-16,-1-4 9 0,1 3-31 0,-1 0 39 16,1 0-29-16,-1 1 29 0,0-1-35 15,1-1 35-15,-1 0-33 0,1 2 33 0,0-2-35 16,-1 2 34-16,0 0-38 0,-18 0 40 0,35-3-28 15,-35 3 30-15,32 0-36 0,-32 0 33 0,29-3-34 16,-10 2 33-16,-2 0-32 0,1-1 33 0,-2 1-33 16,2 0 29-16,3-2-37 0,-3 0 38 0,1 3-24 15,1-2 26-15,-2 0-31 0,1-1 30 16,-1 2-35-16,1 0 35 0,0 0-21 0,-2 0 17 0,1-2-28 16,-18 3 27-16,30 0-32 0,-30 0 40 15,31-1-32-15,-31 1 31 0,28-2-32 0,-28 2 33 16,23-1-37-16,-23 1 38 0,22-1-31 0,-22 1 29 15,22 0-33-15,-22 0 27 0,18-1-24 0,-18 1 31 16,20-2-33-16,-20 2 34 0,19-1-37 16,-19 1 34-16,17 0-32 0,-17 0 30 0,19-3-28 15,-19 3 29-15,18 0-30 0,-18 0 34 0,15-2-35 16,-15 2 34-16,17-2-34 0,-17 2 32 0,17-1-30 16,-17 1 32-16,17-2-39 0,-17 2 32 0,17-1-25 15,-17 1 36-15,19 0-37 0,-19 0 32 0,21-1-33 16,-21 1 32-16,20 0-33 0,-20 0 41 0,21-3-47 15,-21 3 36-15,20 0-26 0,-20 0 31 16,19 0-33-16,-19 0 31 0,18-1-32 0,-18 1 32 16,0 0-32-16,27 0 27 0,-27 0-22 0,0 0 30 15,22-1-40-15,-22 1 41 0,0 0-34 0,21 0 23 16,-21 0-21-16,0 0 34 0,21-2-26 16,-21 2 35-16,0 0-20 0,18 0 23 0,-18 0-28 15,0 0 29-15,0 0-22 0,20-1 20 0,-20 1-24 16,0 0 24-16,0 0-28 0,0 0 19 0,19 0-13 15,-19 0 25-15,0 0-33 0,0 0 13 0,0 0-13 16,0 0 19-16,13-4-22 0,-13 4 17 0,0 0-21 16,0 0 18-16,0 0-21 0,0 0 20 15,0 0-23-15,0 0 19 0,0 0-60 0,0 0-15 16,0 0-75-16,15-2-11 0,-15 2-79 0,0 0-66 16,0 0-454-16,-16-8-277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01:09.950"/>
    </inkml:context>
    <inkml:brush xml:id="br0">
      <inkml:brushProperty name="width" value="0.05292" units="cm"/>
      <inkml:brushProperty name="height" value="0.05292" units="cm"/>
      <inkml:brushProperty name="color" value="#FF0000"/>
    </inkml:brush>
  </inkml:definitions>
  <inkml:trace contextRef="#ctx0" brushRef="#br0">1832 7374 315 0,'0'0'322'0,"-19"3"-80"16,19-3-69-16,-23 5-29 0,23-5-25 0,-27 8-16 15,14-2-15-15,-1 1-8 0,0 2-10 16,-1 3 0-16,1-1-6 0,-3 1-2 0,3 2-17 0,0 0-3 15,-4 6 8-15,4-3 13 0,-1 6-21 16,-2 0 10-16,3 2-21 0,-3 3 21 0,3 1-24 16,-1 1 35-16,2 3 3 0,-2 0-3 0,2 4 2 15,-1 0-17-15,-3 10-16 0,1 3 0 0,2 0-25 16,-3 1 41-16,3 2-40 0,0 0 56 0,0 1-59 16,4-3 44-16,-3 4-29 0,3-1 44 0,2-7-14 15,0 0-3-15,2 9 49 0,1-6-53 0,2 0 3 16,1 11-10-16,-1-11-5 0,3 1-2 0,0 0 5 15,0 1-1-15,3-1 2 0,1 8-2 0,-2-9-2 16,5 11-8-16,-2-14 2 16,4 9 51-16,0-2-56 0,1 0 48 0,0-2-55 15,3 1 16-15,0-1-17 0,2 1 0 0,-1-3 0 16,3 5-5-16,-2-4 3 0,3 0 5 0,0 0 1 16,0-2 0-16,2 0 0 0,-1 0-2 0,0-4 40 15,2 0-51-15,-4-9 48 0,2 0-51 0,1 8 49 16,3-1-55-16,0-1 51 0,-4-8-52 0,7 7 47 15,-3 0-51-15,4-3 3 0,-2 1-3 0,-2-7 5 16,5 4 7-16,-5-5 1 0,3-2-1 0,5 8 5 16,-6-11-2-16,2 1-2 0,0-2 1 0,1-2 1 15,0-3 1-15,0 1-3 0,0-2 45 16,3-4-53-16,-2 0 42 0,2-3-48 0,1-2 48 0,0-1-55 16,-5-3 43-16,-1-4-40 0,2 0 48 15,0-4-52-15,0 0 48 0,0-3-50 0,4-3 47 16,-2-4-47-16,1 0 49 0,0-4-51 0,-2-2 5 15,-1-2 49-15,2-1-52 0,-2-3 49 0,-2-1-49 16,1-2 48-16,-1-2-56 0,3-6 49 0,-5 3-44 16,0 1 48-16,1-6-3 0,-2 4-2 0,-3-1-4 15,0 0-47-15,-1-2 46 0,-2 0-43 16,-1 0 51-16,-1-2-50 0,1 1 50 0,-3-3-49 16,-1 0 51-16,-2-1-50 0,1-1 49 0,-2 0-47 15,-3-1 40-15,2-1-45 0,-3-3 56 16,1 1-7-16,-2-1-4 0,0-1 1 0,-3 2-4 0,3-3-47 15,-3 0 47-15,2 0-44 0,-3 2 53 0,1 0-53 16,-1-1 9-16,0 0 6 0,-1 3 2 16,0-1 4-16,-2 2 47 0,0 2-54 0,0 0 45 15,-1 0-37-15,-4 2 43 0,3-1-45 0,-3 1 49 16,1 2-5-16,-5 0-5 0,1-2-46 0,-2 0 45 16,-5-8-49-16,-1-1 3 0,1 1 5 0,-4-1 0 15,2 2 0-15,-1-1 3 0,0 0 2 0,-1 4 1 16,3 1-2-16,1 6 6 0,0 1 2 0,3 2 1 15,-3 3 2-15,2-1 1 0,1 3 3 0,0 0 34 16,-2 0-41-16,2 2 40 0,-3-1-45 16,2 3 40-16,0-1-43 0,-2 0-1 0,0 1 3 15,0 1 2-15,2 0-2 0,-3 2 3 0,2 0 3 16,-2 3 1-16,1-4 0 0,1 5 0 0,2 2 2 16,1-1-1-16,-1 1 1 0,0-1-6 15,0 1 5-15,1 1-5 0,0 0 7 0,-1 2-5 16,-2-3 7-16,3 2-6 0,1-1 2 0,-3 2 0 15,0-2 1-15,1 2-5 0,1 1-20 0,-3-2-9 16,3 1 20-16,-2 1-4 0,-1 1 15 0,3 1-8 16,-4 0 9-16,4 2-6 0,-1 1 8 0,1 0-7 15,-3 0 9-15,3 4-7 0,-3-2-1 16,2 1 12-16,1 1-13 0,0 0 9 0,14 3-9 16,-28-2 1-16,28 2 1 0,-31-5-2 0,31 5-2 15,-29 0-1-15,29 0-6 0,-31 2 5 0,31-2-4 16,-29 3 1-16,29-3-21 0,-31 2 6 0,31-2-39 15,-28 3-14-15,28-3-61 0,-30 4 0 0,15-1-41 16,0 2 9-16,1-2-29 0,0 4-56 0,1 0-67 16,-1-3-327-16,1 4-183 0</inkml:trace>
  <inkml:trace contextRef="#ctx0" brushRef="#br0" timeOffset="2025.99">1216 6601 365 0,'-1'-9'367'0,"-2"0"-81"0,-2 1-47 16,5 8-41-16,-5-16-31 0,5 16 6 0,-9-14-58 15,9 14 11-15,-5-11-43 0,5 11 19 16,-5-9-49-16,5 9 26 0,0 0-49 0,-8-10 23 16,8 10-43-16,0 0 30 0,-10 9-59 0,6 1 50 15,0 2-30-15,-1 9 42 0,3 4-46 0,-2 7 65 16,1 6-50-16,-1 2 53 0,2 0-45 0,2 3 48 15,0-1-7-15,2 1-4 0,2-1-9 0,-1-1-1 16,2-3-42-16,0-1 29 0,1-3-36 16,3-1 39-16,1-3-39 0,1-3 30 0,0-6-29 15,2-4 30-15,1 2-38 0,0-6 28 0,3 1-22 16,-2-5 29-16,4-4-34 0,-2 1 32 0,2-6-35 16,-1-2 34-16,4-2-6 0,1-5-4 0,3-4-3 15,0-3-2-15,-3-3 0 0,0-1-4 0,0-6 43 16,-1-3-42-16,-4-1-9 0,-2-1-5 0,0-5 0 15,-2-1-19-15,-4-1 33 0,-2-1-32 0,-2-3 38 16,-1 1-27-16,-2-2 26 0,-6 2-29 0,3 0 31 16,-5 0-33-16,-1 4 35 0,-3-1-3 0,0 4-24 15,-4 2 6-15,4 5 6 0,0 4 5 16,-2 3-7-16,2 2 1 0,-2 2 8 16,1 4-1-16,2 3-3 0,1 3-1 0,7 6 1 15,-15-4 0-15,15 4 2 0,-17 5-2 0,8 7-30 16,-1 5 32-16,2 0-23 0,-1 7 23 0,3 5-24 15,1 5 32-15,2 2-47 0,2-2 42 0,2 4-23 16,2-1 32-16,-1 1-31 0,6-1 33 0,-2-3-3 16,3 2-3-16,0-4-2 0,4 0-2 0,0-4 46 15,3 1-57-15,0-4-1 0,0-2-1 0,2 0-19 16,4-5-9-16,-3-5 0 0,-1-1-20 0,4-5 6 16,-2-2-4-16,-2-3 4 0,2-4-5 0,2-5 0 15,0-3 0-15,-2-2 7 0,3-5 8 16,-6-2-40-16,1-1 53 0,-7 1-10 0,-1-1 34 15,-2-4-31-15,-3 2 38 0,-1 0-27 0,0 1 49 0,-4 2-23 16,4 2 51-16,-4 4-38 0,0 1 56 16,0 12-32-16,0-21 39 0,0 21-32 0,-3-15 24 15,3 15-48-15,-1-12 23 0,1 12-38 0,0 0 22 16,0 0-30-16,0 0 7 0,0 0-18 16,-6 10 36-16,6-10-36 0,-3 22 31 0,3-5-32 15,0 2 29-15,-1 0-33 0,1 5 31 0,0 1-3 16,0-1-7-16,0 2-6 0,1-2-19 0,-1-4-31 15,1-1-9-15,1-1-1 0,-1-2-19 0,0-2-19 16,2-4-15-16,-3-10 2 0,5 15-18 16,-5-15-13-16,0 0-1 0,0 0-21 0,0 0 46 15,11-14-2-15,-8 2 45 0,-2-4 14 0,0-8 24 16,-2-2 23-16,-3-6 17 0,-1-6 12 0,-1 2 7 16,-3-3 7-16,1 0 7 0,2 1 13 0,-3 4 4 15,4 2 14-15,1 9 10 0,0 3-26 0,0 5 15 16,2 3-23-16,-1 0 2 0,3 12-27 0,-4-13 9 15,4 13-21-15,0 0 13 0,0 0-19 0,0 0 16 16,0 0-19-16,7 18 1 0,-5-9 2 0,5 6-14 16,-1 4 0-16,3 1 15 0,0 1 16 0,1-1-20 15,1 1 8-15,1 4-13 16,0-5 16-16,-1 0-16 0,1-2 14 0,-1 0-13 0,-1-2 12 16,1 1-12-16,1-2 13 0,-4-4-26 15,1-1 29-15,-1 2-17 0,0-4 20 0,0-2-18 16,0 0 10-16,-8-6-5 0,15 9 8 0,-15-9-15 15,13 5 15-15,-13-5-6 0,0 0 3 0,23-5-12 16,-23 5 8-16,14-12-22 0,-4 3 32 0,-3-4-18 16,-1 1 20-16,-2-4-19 0,0-2 11 0,-3-1-13 15,-1 0 16-15,-1-3-16 0,-2 0 14 0,-1 2-21 16,0 3 25-16,1 1-15 0,-4 4 13 0,3 0-20 16,-2 2 32-16,6 10-22 0,-10-11 19 0,10 11-20 15,0 0 27-15,0 0-27 0,-22 6 29 16,16 1-27-16,-1 3 18 0,1 6-18 0,1 2 21 15,-3 1-55-15,6 3 51 0,-1-1-19 0,2-1 27 0,1-1-36 16,1 0 27-16,2 3-2 16,0-2-1-16,4-1-3 0,-1 0-1 0,1-7-1 15,-1 1 3-15,3-3-11 0,0-2 4 0,-2 0-10 16,-7-8 0-16,20 6 12 0,-20-6-3 0,19-3-13 16,-6 0-9-16,-2-6-17 0,6-1 19 0,-5-5-8 15,4 0 16-15,-5-3-11 0,1 1 18 0,1-2-16 16,-4-1 20-16,-3 3-27 0,4-1 26 0,-5 6-5 15,-1 1 24-15,0 0-24 0,1 3 24 0,-5 8-21 16,5-14 20-16,-5 14-25 0,0 0 25 16,0 0-21-16,0 0 26 0,0 0-23 0,0 0 36 15,14 11-43-15,-14-11 36 0,3 19-26 0,-2-8 41 16,0 3-5-16,1-2-10 0,-1 3-4 0,0-2-6 16,2 0-1-16,-2-1-3 0,3-1 5 0,-3 0-4 15,-1-11-9-15,3 15-1 0,-3-15-2 0,5 14 0 16,-5-14 1-16,1 9 3 0,-1-9-2 0,0 0-14 15,0 0 11-15,0 0 2 0,14-8-4 16,-10 0-1-16,0-2 3 0,1-2-2 0,0-1 0 16,0-3-34-16,-1 0 39 0,1 1-37 0,-1 3 41 15,1 0-37-15,0 2 26 0,-5 10 1 16,5-15 10-16,-5 15-40 0,8-8 42 0,-8 8-33 0,0 0 38 16,0 0-41-16,15 5 44 0,-15-5-2 15,9 17-2-15,-4-7-3 0,-1 3-2 0,0-1-3 16,0 1-1-16,1 0-4 0,-4-1-4 0,3-1-13 15,0-1 7-15,-2-1-57 0,-2-9-4 0,4 15-39 16,-4-15-41-16,0 0-28 0,7 7-27 0,-7-7-13 16,7-7-15-16,-3-1 18 0,0-8-191 0,2-5 193 15</inkml:trace>
  <inkml:trace contextRef="#ctx0" brushRef="#br0" timeOffset="2212.98">2475 6498 488 0,'-7'-39'255'0,"3"0"-24"0,1 3 13 0,0 9 1 15,-1 4-34-15,3 0-3 0,-3 7-28 0,3 3-43 16,-1 1-18-16,2 12-23 0,-3-17-21 0,3 17-17 15,0 0-13-15,0 0-7 16,0 0 32-16,6 13-48 0,-2 3-4 0,2 6-2 16,2 9-4-16,2 2-2 0,-1 5-37 0,0 1 27 15,4 2-23-15,-4 2 39 0,1-1-46 0,3 0 41 16,-3-1-21-16,-1-1-9 0,4-3-12 0,-6-3-20 16,2-4-31-16,-1-7-26 0,-4-1-46 0,-3-6 11 15,2-5-78-15,-3-11 18 0,-3 16-296 0,3-16 41 16</inkml:trace>
  <inkml:trace contextRef="#ctx0" brushRef="#br0" timeOffset="2346.01">2459 6757 261 0,'-10'-17'462'0,"1"5"-121"0,3 0-75 0,-1 4-43 15,2-1-67-15,0 1-14 0,5 8-41 16,-7-14-11-16,7 14-32 0,-3-12 0 0,3 12-36 16,4-12 14-16,-4 12-20 0,10-17 14 0,-2 12-36 15,2-2-35-15,3-1-30 0,1 3-59 16,-14 5-16-16,24-4-46 0,-24 4-299 0,28 0 52 15</inkml:trace>
  <inkml:trace contextRef="#ctx0" brushRef="#br0" timeOffset="2556.98">2259 7325 276 0,'-9'8'492'0,"2"-1"-134"0,7-7-96 15,-10 11-50-15,10-11-64 0,-9 7-12 0,9-7-44 16,0 0-3-16,0 0-34 0,0 0 5 0,8-11-31 16,1 0 4-16,4-2-15 0,3-3 20 0,5-4-5 15,2 1-37-15,1 1-53 0,0 0-48 16,-2 2-91-16,-3 2-21 0,-2 2-295 0,-3 3 18 16</inkml:trace>
  <inkml:trace contextRef="#ctx0" brushRef="#br0" timeOffset="2702">2403 7304 619 0,'-5'9'471'0,"-1"1"-112"0,-1-4-103 0,7-6-53 0,-10 13-38 0,10-13-35 15,-6 10-28-15,6-10-18 0,0 0-17 0,-3 10-14 16,3-10-20-16,0 0-7 0,0 0 4 0,20 0-7 16,-5-5-6-16,5-7-6 0,7-2-36 0,2-6-79 15,3-1-134-15,8-11-85 0,1-2-242 0,2 0-83 16</inkml:trace>
  <inkml:trace contextRef="#ctx0" brushRef="#br0" timeOffset="3156">3120 6088 377 0,'0'0'448'0,"-11"-12"-114"0,11 12-77 16,-9-9-61-16,9 9-50 0,-8-9-18 15,8 9-43-15,0 0 0 0,-8-5-32 0,8 5 0 16,0 0-20-16,0 0 4 0,-4 14-19 0,8-2 7 0,-3 1-8 15,2 6 1-15,1 3-5 0,0 4 17 0,1-1-23 16,0 7 7-16,1 1-14 0,-2 0-5 16,1 0-21-16,2-2-25 0,-3-3-27 0,-2-3-17 15,2-4-53-15,1-4 1 0,-3-2-45 0,1-2-288 16,-3-13 74-16</inkml:trace>
  <inkml:trace contextRef="#ctx0" brushRef="#br0" timeOffset="4112">2978 6088 390 0,'-9'-21'399'16,"-1"4"-109"-16,2-4-58 0,2 4-50 0,2 4-58 15,0-3-8-15,2 3-22 0,0 2-5 0,2-3-22 16,2 3 0-16,0-1-19 0,2 1 1 0,0 0-20 16,4 3 5-16,-2 2-17 0,-6 6 14 0,19-8-22 15,-19 8 4-15,23 3-9 0,-10 2 12 0,2 5-16 16,1 2 12-16,-2 5-16 0,-3 0 15 0,-2 2-15 15,1 2 13-15,-2 1-15 0,-3-2 2 0,2 2 14 16,-1-1-1-16,-2-1-2 0,-1-3-8 0,0-1 5 16,1-1 8-16,0 0-5 0,-2-4-9 0,2 2-2 15,1-3 2-15,-1-2-1 0,1 0 3 16,3 0-1-16,-2 0 2 0,3-2-2 0,1-1 1 0,1 0-2 16,-11-5-2-16,24 8 6 0,-24-8-2 15,25 6 7-15,-9-3-7 0,-1 0-3 16,1 1 1-16,-1 0 0 0,-2-1 2 0,-2 1 2 15,2 3 0-15,-2-3 0 0,0 3 1 0,-4 0 2 16,1 1-5-16,-2 1 4 0,-1 1-13 0,-2 2 26 16,0-1-27-16,-3 1 19 0,-2 1-18 0,0 2 20 15,-2-2-18-15,0 1 17 0,-2-2-20 0,1-2 22 16,-1-1-26-16,6-9-3 0,-9 10 5 0,9-10 30 16,0 0-24-16,-15 2 25 0,15-2-25 0,-10-9 12 15,6 1 0-15,0-3-1 0,-2-4-4 16,3-3-5-16,2 1 14 0,0-1-8 0,1-2 6 15,1 1-14-15,-1 2 8 0,3-1 2 0,-1 2 2 16,3-3 2-16,-2 4-9 0,2 0-10 0,-1 1 15 16,1 2-16-16,3-3 18 0,-1 5-16 0,2-2 18 15,3 3-10-15,-1 1 8 0,1 3-27 0,-2 1 24 16,4 1-9-16,-14 3 18 0,25-2-20 0,-25 2 14 16,27 2-16-16,-27-2 19 0,27 8-18 15,-14-4 18-15,-1 4-3 0,0-2 1 0,-3 2-4 16,-1-1 2-16,1 1-8 0,-3-1 7 0,-2 3 0 15,-4-10 5-15,8 12-9 0,-8-12 0 0,5 14 1 16,-5-14 0-16,5 10 4 0,-5-10-2 16,4 9 1-16,-4-9-3 0,0 0-1 0,0 0-3 15,0 0-7-15,0 0 6 0,0 0-1 0,0 0-15 16,-3-19-21-16,3 9 6 0,0-5-10 0,0 1 7 16,3-2 3-16,-2-1 19 0,1 0-7 0,1 0 10 15,1 2-2-15,-1 3-2 0,-1-2 9 0,1 5 5 16,-3 9 4-16,2-16 0 0,-2 16-8 0,4-12 1 15,-4 12 3-15,4-9 5 0,-4 9 5 0,0 0-6 16,0 0-3-16,6-7 4 0,-6 7-2 0,0 0-4 16,9 7 10-16,-9-7 0 0,8 10 4 0,-8-10-5 15,9 12-3-15,-4-2-2 0,3 1 3 16,-3-1-1-16,1 3-1 0,3-4 0 16,0 3 1-16,-1 1 0 0,-2-4 0 0,4 1-2 15,-2 1 2-15,1 0 6 0,1-2-4 0,-1-4 0 16,0 1 10-16,0 0 7 0,-9-6 2 0,17 9 2 15,-17-9 0-15,15 3-3 0,-15-3-1 0,0 0 0 16,20-4-8-16,-20 4 4 0,16-13 7 0,-10 6 6 16,-1-1-4-16,0-2 8 0,-2-1 0 0,2 1 5 15,-4-2-13-15,-1 0-3 0,-1-3-5 0,-2 4-32 16,0-3 33-16,-1 5-32 0,-1-4 20 0,-2 5-27 16,-2 0 39-16,-1 3-37 0,0 0 34 0,10 5-32 15,-23-4 24-15,23 4-38 0,-27 3 4 16,14 1-34-16,-1 0-20 0,3 2-22 0,0-4-40 0,11-2-3 15,-16 10-13-15,16-10-23 0,-9 7-25 16,9-7-230-16,0 0 152 0</inkml:trace>
  <inkml:trace contextRef="#ctx0" brushRef="#br0" timeOffset="4648">3800 6004 331 0,'9'-5'297'0,"0"-2"-43"0,-2 0-66 0,1 0-4 15,-8 7-28-15,14-10-19 0,-14 10-43 0,10-8-17 16,-10 8-8-16,8-7-7 0,-8 7-11 0,0 0-13 15,11-4-6-15,-11 4 2 0,0 0-3 0,0 0-6 16,13 2 0-16,-13-2-7 0,8 8-5 0,-8-8 1 16,9 12-2-16,-9-12-21 0,7 14 20 15,-1-6-11-15,-1 0 8 0,0 0-7 0,1 0 4 16,1 1-2-16,-1-1 3 0,-1-1-5 0,-5-7 5 16,14 9-4-16,-14-9 4 0,12 8-3 0,-12-8-1 15,10 7 2-15,-10-7 1 0,0 0 7 0,16 2-8 16,-16-2 3-16,0 0 2 0,15-7-2 15,-15 7 4-15,10-10 0 0,-10 10-1 0,7-16-18 16,-3 4 18-16,-1-1-11 0,-2 3 5 0,3-4-4 16,-3 3 20-16,3-3-24 0,-3 3 14 0,-1 11-7 15,3-17 14-15,-3 17-13 0,1-15 14 16,-1 15-21-16,4-9 16 0,-4 9-18 0,0 0 17 16,0 0-16-16,0 0 8 0,0 0-9 0,3 10 20 15,-3-10-1-15,2 14-5 0,-2-14-6 0,3 17-2 16,-2-6 1-16,4-1 2 0,-2-1 0 0,2 0 5 15,-2 0-6-15,-3-9 21 0,10 12-14 0,-10-12 7 16,11 10 4-16,-11-10 1 0,13 5 3 0,-13-5-5 16,14-2-3-16,-14 2 1 0,18-7-6 0,-9 1 10 15,1-4-13-15,0-2 12 0,0-1-11 0,-1-2 1 16,1-2-1-16,-3 0-12 0,-1-2 11 0,-2 4-1 16,-1-2-4-16,-2 2 0 0,-1 1-45 0,0 4 53 15,-2-1-7-15,-2 3 3 16,-3 1-8-16,7 7-2 0,-14-8-3 0,14 8-2 15,-23 1-9-15,10 3-13 0,1 1-12 0,0 1-23 16,1 0-32-16,2-1-45 0,0 0-17 0,0 4-47 16,9-9 19-16,-9 7-39 0,9-7-225 0,0 0 129 15</inkml:trace>
  <inkml:trace contextRef="#ctx0" brushRef="#br0" timeOffset="5016.99">4228 5750 402 0,'16'-9'292'0,"1"-3"-38"0,-2 3-42 0,-3 0-26 16,3 2-19-16,-3-2-31 0,0 4-5 0,0-3-18 15,1 1-16-15,-3 3-17 0,2 0-9 0,-1 0-12 16,-11 4-12-16,21-4-10 0,-21 4-3 0,20 0-8 16,-20 0-10-16,18 4-4 0,-18-4 6 0,19 7-22 15,-10-2 24-15,-2 3-24 0,0 1 17 16,-2-1 1-16,-1 1-5 0,-1 1-19 16,-3-10 20-16,1 19-19 0,-2-7 18 0,-2-1-22 15,0 2 9-15,-1-3-17 0,1 0-4 0,-4-1-10 16,1-1-5-16,6-8-4 0,-10 13-16 0,10-13 5 15,-12 5-17-15,12-5 13 0,0 0-8 0,-20-1 28 16,20 1-8-16,-15-10 21 0,7 2-2 0,0-3 16 16,-1-2-11-16,0-3 23 0,2 2-15 0,0 0 20 15,1-1 5-15,-1 3 39 0,4 1 0 0,-1 0 3 16,4 11 1-16,-7-15-3 0,7 15-4 16,-5-11-12-16,5 11-5 0,-4-8-5 0,4 8 1 15,0 0-8-15,0 0-9 0,0 0 5 0,0 0-8 16,-11 8 8-16,11-8-10 0,-4 23 6 0,3-11-9 15,-2 6 6-15,2 0-9 0,1 0 3 0,-1 1-8 16,1 0 4-16,1-2-38 0,0 0-42 0,3-3-16 16,0-2-49-16,0 0-1 0,2-4-50 15,-6-8-250-15,12 5 133 0</inkml:trace>
  <inkml:trace contextRef="#ctx0" brushRef="#br0" timeOffset="5693.99">4600 5617 553 0,'3'-14'379'16,"-3"14"-104"-16,0 0-47 0,0 0-57 0,0 0-28 16,0 0-18-16,0 0-39 0,-2 14 8 0,2-14 5 15,-5 17-16-15,5-7-19 0,-1-1-17 0,1 4-4 16,0-4-4-16,1 2 2 0,3 2-11 0,-2-3-5 16,2-2 0-16,-4-8-7 0,8 16-5 0,-8-16 0 15,10 8-13-15,-10-8 10 0,0 0 0 0,22 0-3 16,-22 0-4-16,20-14-1 0,-8 4-4 15,-1-3-7-15,2-1-4 0,-3-2-1 0,2-2 20 16,-5-1-20-16,0 0 11 0,-1 1-20 16,-3 2 24-16,-2 1-24 0,3 0 23 0,-4 6-2 15,-3-1 6-15,3 10-9 0,-4-17 19 0,4 17-15 16,-6-7 30-16,6 7-25 0,0 0-8 0,-14 5 17 16,14-5 34-16,-14 12-42 0,6-4 0 0,2 5-10 15,1-3 8-15,-2 0 3 0,4 0-3 0,0 2 5 16,3-12-9-16,-1 17 0 0,1-17 1 0,4 17-3 15,-4-17-2-15,10 11-6 0,-10-11-6 0,12 6-10 16,-12-6-12-16,0 0-12 0,26-1 7 0,-26 1 8 16,23-9-1-16,-11 1-2 0,-1-3 6 0,3-2 5 15,-1 1 7-15,1-5 3 0,-3 3 4 16,1-1 15-16,2-2-5 0,-1 1 3 0,-2-1 6 16,2 2 2-16,0 3 6 0,-4 0 5 0,0 1 6 15,-3 4-8-15,3-1-8 0,0 2-4 16,-9 6 0-16,14-4 0 0,-14 4 0 0,0 0-1 15,23 0 2-15,-23 0 5 0,19 9-10 0,-10 0 22 16,5 2-29-16,-1 1 25 0,-1 4-10 0,0-2-7 16,-1 1-2-16,-2 2 0 0,1-1 4 0,-5-2 10 15,0 1 9-15,-1-4 6 0,-3 4 9 0,-1-6 5 16,0 3 1-16,-4 1 3 0,2-4-14 0,-4 1 2 16,0-2 4-16,-1 0 1 0,7-8-4 0,-15 8 11 15,15-8-10-15,0 0-22 0,-24-1 2 16,24 1 45-16,-17-15-57 0,9 4 42 0,0-8-52 15,0 0 40-15,3-6-49 0,0 1 29 0,4-2-43 16,1 0 49-16,1 0-51 0,3 0 4 0,2 2 3 16,-1 0-5-16,3 4 3 0,0-2 13 0,3 4-4 15,-2 3-3-15,1 1-7 0,2 4-18 0,-3 6-12 16,-9 4-25-16,19-7-28 0,-19 7-22 0,14 5-63 16,-7 1-14-16,-3 4-100 0,-1 3-187 0,-3 5 46 15</inkml:trace>
  <inkml:trace contextRef="#ctx0" brushRef="#br0" timeOffset="6019">4487 6218 431 0,'-27'22'351'16,"-1"-2"-100"-16,2 1-29 0,-1-1-18 0,1-1-39 16,4-3-3-16,2 2-16 0,2-5-11 0,4-1-13 15,4-4-19-15,0 0-19 0,3-2-16 0,7-6-14 16,-10 9-20-16,10-9-1 0,0 0 8 0,0 0-14 15,0 0 10-15,22-16 3 0,-1-1-12 0,7-3 47 16,11-10-45-16,8-4 50 0,4-3-53 0,2-4-3 16,4-4-5-16,17-14-3 0,-1 1-2 0,2-3 1 15,0 3-3-15,-1-2 0 0,0 3 8 0,-17 10 12 16,2 4 46-16,-5 3-47 0,-1 2 50 0,-2 1-52 16,-2 3 50-16,-7 5-76 15,-1 2 52-15,-10 7-57 0,-3 2 45 0,-4 4-57 16,-5 2 49-16,-3 4-52 0,-2 0 47 0,-5 2-51 15,-9 6 51-15,13-8-55 0,-13 8 54 0,0 0-60 16,0 0 32-16,0 0-66 0,0 0 33 0,3 10-75 16,-3-10 26-16,-6 9-69 0,6-9-47 0,-6 13-55 15,6-13-76-15,-8 10-353 0,8-10-208 0</inkml:trace>
  <inkml:trace contextRef="#ctx0" brushRef="#br0" timeOffset="14658.01">11685 7848 85 0,'0'0'258'16,"0"0"-69"-16,0 0-63 0,0 0-27 0,0 0-22 15,0 0-15-15,0 0 5 0,0 0 2 0,-6-8 5 16,6 8-12-16,0 0 2 0,0 0 8 0,0 0 1 16,0 0-6-16,0 0-12 0,-9-7 0 0,9 7-13 15,0 0 2-15,0 0-11 0,0 0-8 16,0 0-4-16,-10-6-3 0,10 6-3 0,0 0-1 15,0 0-2-15,0 0-1 0,0 0-2 0,0 0 6 16,-16 0-7-16,16 0 2 0,0 0-3 0,0 0 0 16,0 0-5-16,-16 1 4 0,16-1 0 0,0 0 0 15,-13 7 2-15,13-7 1 0,-11 5 0 16,11-5-6-16,-11 4 9 0,11-4 25 0,-11 6-30 16,11-6 2-16,-14 7-2 0,14-7 4 0,-12 5-5 15,12-5-1-15,-12 6-1 0,12-6 0 0,-11 7 0 16,11-7 0-16,-14 7 0 0,14-7-2 15,-10 4 2-15,10-4-1 0,-10 6 0 0,10-6-1 0,-13 5 4 16,13-5 2-16,-9 5-2 0,9-5-4 16,-10 5 0-16,10-5-1 0,-12 4 2 0,12-4-2 15,-10 6 2-15,10-6 1 0,-12 8 2 0,12-8 1 16,0 0 2-16,-15 6 1 0,15-6 0 0,0 0 7 16,-14 6-2-16,14-6 7 0,0 0-20 0,-14 6 4 15,14-6 0-15,0 0 8 0,-11 7-9 16,11-7 1-16,0 0-1 0,-14 7 3 0,14-7-3 0,0 0 0 15,-12 4-2-15,12-4 4 0,0 0 6 0,-13 6-7 16,13-6-2-16,0 0-2 0,-14 7 3 16,14-7-3-16,-9 6 2 0,9-6 0 15,-10 6 0-15,10-6-1 0,-10 6-17 0,10-6 23 16,-10 7-5-16,10-7 6 0,-11 4-2 0,11-4-6 16,-9 7-1-16,9-7-2 0,-9 8 3 0,9-8-2 15,-7 4 4-15,7-4 2 0,-9 6-6 0,9-6 0 16,0 0 0-16,-12 8-4 0,12-8 2 0,0 0 3 15,-10 9 4-15,10-9-9 0,0 0 6 0,-10 8-3 16,10-8 1-16,-6 7 1 0,6-7-2 0,0 0 2 16,-8 9-1-16,8-9 0 0,-7 9 0 0,7-9-4 15,-6 7 1-15,6-7 5 0,-5 8 5 16,5-8-1-16,-4 9-7 0,4-9 0 0,-5 10 1 16,5-10 1-16,-5 10 1 0,5-10-1 0,-5 13 3 15,5-13-2-15,-6 13-1 0,6-13-6 0,-7 12-1 16,7-12 10-16,-5 13 5 0,5-13-8 0,-5 14-3 15,5-14 4-15,-7 12 2 0,7-12-3 16,-6 16 4-16,6-16-1 0,-5 13 10 0,5-13-10 16,-4 15-4-16,4-15 11 0,-4 15-4 0,4-15 4 15,-6 16-7-15,6-16 2 0,-4 17 0 0,4-17 2 16,-6 16-1-16,6-16-3 0,-4 16 1 0,4-16 4 16,-4 16 3-16,4-16-3 0,-4 14-9 0,4-14 0 15,-5 15 10-15,5-15 3 0,-4 17-3 0,4-17 2 16,-5 15-8-16,5-15 3 0,-5 17 2 15,5-17 27-15,-4 16-32 0,4-16 24 0,-5 16-32 16,5-16 25-16,-1 15-25 0,1-15 27 0,-3 12-30 16,3-12 26-16,-1 15-25 0,1-15 25 0,-1 11-26 15,1-11 26-15,-3 14-24 0,3-14 24 0,0 12-22 16,0-12 21-16,-1 12-30 0,1-12 30 0,0 10-33 16,0-10 32-16,-3 10-30 0,3-10 32 0,0 0-30 15,0 14 36-15,0-14-45 0,1 12 41 0,-1-12-22 16,2 13 22-16,-2-13-2 0,0 12-3 15,0-12-3-15,1 12-2 0,-1-12 2 0,0 13-32 16,0-13 32-16,1 13-29 0,-1-13 34 16,2 15-32-16,-2-15 39 0,2 14-50 0,-2-14 45 15,0 15-34-15,0-15 36 0,3 14-36 0,-3-14 37 16,1 12-37-16,-1-12 38 0,1 13-30 0,-1-13 26 16,2 14-33-16,-2-14 34 0,2 14-37 0,-2-14 39 15,2 15-38-15,-2-15 27 0,2 16-36 0,-2-16 50 16,4 16-38-16,-4-16 57 0,2 17-65 0,-2-17 42 15,4 16-41-15,-4-16 43 0,4 17-44 0,-4-17 49 16,3 17-48-16,-3-17 43 0,2 17-40 0,1-8 47 16,-3-9-50-16,4 18 44 0,-4-18-53 0,2 15 56 15,-2-15-46-15,5 16 45 0,-5-16-49 16,3 15 53-16,-3-15-51 0,2 14 44 0,-2-14-45 16,3 12 45-16,-3-12-44 0,4 13 45 0,-4-13-88 0,2 13 94 15,-2-13-42-15,4 12 42 0,-4-12-46 16,4 14 44-16,-4-14-57 0,4 15 58 0,-4-15-47 15,2 11 49-15,-2-11-55 0,5 15 50 16,-5-15-44-16,4 16 43 0,-4-16-44 0,4 15 42 16,-4-15-42-16,4 14 50 0,-4-14-56 0,4 15 50 15,-4-15-63-15,4 14 66 0,-4-14-46 0,5 12 53 16,-5-12-60-16,5 13 55 0,-5-13-53 0,5 11 48 16,-5-11-50-16,5 10 48 0,-5-10-44 0,5 12 45 15,-5-12-45-15,4 11 48 0,-4-11-50 16,5 11 49-16,-5-11-50 0,8 12 42 0,-8-12-50 15,6 12 59-15,-6-12-51 0,7 14 55 0,-7-14-45 16,6 12 40-16,-6-12-46 0,7 13 48 0,-7-13-50 16,8 10 44-16,-8-10-44 0,8 14 49 0,-8-14-50 15,8 11 47-15,-8-11-51 0,7 13 50 0,-7-13-42 16,8 10 49-16,-8-10-57 0,8 10 57 0,-8-10-8 16,6 12-5-16,-6-12-2 0,10 11-5 0,-10-11 1 15,9 11-5-15,-9-11 6 0,9 12-6 0,-9-12-3 16,9 12 0-16,-9-12-7 0,13 14 2 0,-7-7 4 15,1 1-42-15,0-3 54 0,0 2-53 0,-1 0 55 16,-6-7-44-16,12 12 49 16,-12-12-48-16,11 12 51 0,-11-12-43 0,14 10 44 15,-7-3-50-15,-7-7 43 0,12 11-42 0,-12-11 49 16,13 9-55-16,-13-9 59 0,14 9-52 0,-14-9 49 16,14 8-49-16,-14-8 47 0,15 10-48 0,-15-10 49 15,17 11-49-15,-17-11 50 0,21 8-49 0,-21-8 34 16,19 9-38-16,-19-9 50 0,16 7-41 0,-16-7 46 15,18 8-56-15,-18-8 54 0,18 5-48 0,-18-5 47 16,19 9-47-16,-19-9 47 0,17 7-52 0,-17-7 53 16,18 5-51-16,-18-5 53 15,18 4-55-15,-18-4 52 0,16 4-50 0,-16-4 45 16,18 3-52-16,-18-3 59 16,18 4-56-16,-18-4 57 0,22 2-60 0,-22-2 58 0,20 0-50 0,-20 0 50 15,22 1-49-15,-22-1 49 0,24 0-51 0,-24 0 58 16,23 0-61-16,-23 0 54 0,23 0-54 0,-23 0 48 0,21-1-51 15,-21 1 56-15,20-2-60 0,-20 2 68 0,20-2-57 16,-20 2 49-16,19 0-50 0,-19 0 51 16,17-1-51-16,-17 1 48 0,19-1-49 0,-19 1 53 15,18-1-49-15,-18 1 30 0,21-2-38 0,-21 2 60 16,20-4-62-16,-20 4 62 0,18-3-54 0,-18 3 50 16,21-4-50-16,-21 4 50 0,19-4-51 0,-19 4 48 15,19-2-49-15,-19 2 51 0,19-5-52 16,-19 5 55-16,18-5-54 0,-18 5 50 0,22-4-57 15,-22 4 59-15,20-3-58 0,-20 3 60 0,22-5-52 16,-22 5 50-16,20-7-52 0,-20 7 50 0,22-4-49 16,-10-2 50-16,-12 6-50 0,20-5 52 0,-20 5-7 15,23-9-1-15,-23 9-8 0,19-8-56 0,-19 8 57 16,22-9 2-16,-22 9-3 0,20-8-1 0,-20 8-2 16,20-9-3-16,-9 6-2 0,-11 3 1 0,18-10-4 15,-18 10 3-15,19-7-3 0,-10 2-44 0,-9 5 42 16,19-9 15-16,-19 9-7 0,18-9-13 0,-8 3 0 15,-10 6 12-15,20-9 3 0,-20 9-1 16,19-10-1-16,-19 10-2 0,14-9-2 16,-14 9-1-16,15-6 0 0,-15 6-2 0,14-9 1 0,-14 9 0 15,17-8 1-15,-17 8 1 0,15-10-3 16,-5 3 5-16,-10 7-9 0,18-9-2 0,-9 2 8 16,-1 2-2-16,1-1 1 0,-3-2 1 0,4 3-2 15,-2-1-44-15,0-1 55 0,0 0-49 0,0 2 53 16,1-4-51-16,-2 4 56 0,0-3-52 0,2 1 52 15,-2-2-55-15,-1 1 60 0,3-1-75 0,-1 1 84 16,-2-1-59-16,3-4 52 0,0 4-51 0,-3-1 49 16,1 0-49-16,-1-2 51 0,2 0-55 0,-2 3 57 15,-1-4-54-15,2 2 48 0,-4 1-55 16,1-4 59-16,1 3-52 0,-1-1 52 0,-1 0-54 16,-2-2 54-16,2-1-52 0,-1 3 51 0,-2-1-51 15,1 1 51-15,1-2-51 0,-2 3 53 0,0-2-54 16,0 2 56-16,0-3-55 0,0 3 51 0,-3-3-49 15,3 4 60-15,-1-5-57 0,-2 4 61 0,2-3-51 16,-3 2 50-16,3-2-52 0,-2-1 47 16,0 2-51-16,-1-2 50 0,1-2-56 0,1 5 55 15,-1 0-10-15,2-3-8 0,-2 4-3 0,2-2 5 16,-3-4-6-16,3 6-2 0,-2-1 0 0,2-1-4 16,0 1-43-16,-3-3 55 0,4 3-54 0,-3 0 54 15,2-2-49-15,0 2 52 0,0-2-46 0,-1 2 53 16,1-1-48-16,0 2 64 0,-2-2-54 15,2 2 47-15,-1 0-52 0,1-1 51 0,-1 2-50 16,-1 0 44-16,2-2-50 0,-2 0 55 0,0 4-49 16,0-1 49-16,-1-3-52 0,2 2 50 0,-1 0-51 15,-1 0 51-15,0-2-50 0,-1 3 49 0,0-2-50 16,0-2 45-16,-1 1-44 0,-1-2 46 0,2 2-48 16,-4-1 53-16,3 1-56 0,-2-2 52 0,0-1-51 15,1 4 46-15,-1-3-45 0,2 2 52 0,-2-2-52 16,-1 2 54-16,3-2-52 0,-2 2 52 0,0-1-45 15,1 1 56-15,-1-1-47 0,0 1 45 0,1-2-53 16,-2 3 55-16,0-2-49 16,0 1 49-16,0-2-53 0,-1 1 53 0,1 1-55 15,-4-2 48-15,4 4-55 0,0 0 49 0,-1-2-44 16,0 1 46-16,-1 1-47 0,1 1 43 0,0-4-48 16,0 4 46-16,1-1-49 0,-3 1 54 0,2 1-51 15,1-2 50-15,-1 1-5 0,0 1-6 0,1-4-47 16,-3 6 51-16,2-2-50 0,0 1 50 0,-3-1-53 15,4 1 52-15,-4 0-46 0,2 0 50 0,0 2-49 16,0-1 49-16,2 2-49 0,-1-1 45 0,10 5-47 16,-21-9 51-16,11 4-49 0,10 5 47 0,-19-7-48 15,19 7 48-15,-15-5-50 0,15 5 50 16,-18-7-49-16,18 7 44 0,-18-6-47 0,18 6 53 16,-17-3-49-16,17 3 50 0,-17-6-50 0,17 6 47 15,-17-6-49-15,17 6 49 0,-19-4-52 0,19 4 53 16,-22-2-50-16,22 2 49 0,-18-6-47 0,18 6 47 15,-19 0-49-15,19 0 50 0,-20-1-50 0,20 1 45 16,-18 0-49-16,18 0 55 0,-21 0-50 0,21 0 49 16,-18 0-49-16,18 0 49 0,-19 1-50 0,19-1 45 15,-19 0-46-15,19 0 50 0,-17 6-47 16,17-6 48-16,-20 2-49 0,20-2 48 0,-22 7-47 16,22-7 46-16,-23 7-50 0,10-4 49 0,3 1-44 15,-4 0 44-15,4 2-44 0,0-1 50 0,-4 0-7 16,2 1-11-16,2-1-1 0,-2 1-40 0,2 1 48 15,1-2-47-15,-1 0 48 0,10-5-47 16,-17 10 49-16,7-4-49 0,10-6 42 0,-14 9-63 16,14-9 25-16,-13 9-77 0,13-9 29 0,-11 7-68 15,11-7 22-15,-12 11-61 0,12-11-27 0,-11 8-38 16,11-8-67-16,-12 10-428 0,12-10-262 0</inkml:trace>
  <inkml:trace contextRef="#ctx0" brushRef="#br0" timeOffset="16519.03">10522 6253 602 0,'-7'-7'538'0,"-1"-1"-76"0,2 2-168 15,-2-1-3-15,8 7-115 0,-13-9 18 0,13 9-97 16,-10-8 27-16,10 8-79 0,0 0 45 0,-13-2-67 16,13 2 48-16,0 0-67 0,-9 11 42 15,9-11-52-15,-2 21 46 0,2-7-55 16,1 5 55-16,2 5-60 0,-1 2 51 0,2 2-59 15,4 5 33-15,-2-2-66 0,-1 1 39 0,4-1-56 16,-1 0-4-16,-2-6-14 0,2-4-13 0,-2 1-11 16,3-5-24-16,-3-2 0 0,2-3-13 0,-4-4-10 15,-4-8-48-15,9 9-285 0,-9-9 37 0</inkml:trace>
  <inkml:trace contextRef="#ctx0" brushRef="#br0" timeOffset="16906.03">10294 6206 263 0,'-26'-21'516'0,"-2"3"-109"0,0 2-102 0,-1 1-46 16,2 3-78-16,-3-1 11 0,7 5-69 0,2 1 28 16,-1 2-58-16,1-2 41 0,6 5-64 0,0-4 39 15,15 6-43-15,-23-6 38 0,23 6-75 0,-18-3 47 16,18 3-65-16,0 0 43 0,-13-5-53 16,13 5 43-16,0 0-55 0,0 0 49 0,13-6-54 15,-13 6 51-15,31-6-55 0,-8 2 52 0,5 0-53 16,6 0-1-16,5 1 4 0,0-1 9 0,2 0-5 15,0 1 9-15,4 3 0 0,-4 0 2 0,1 0 0 16,-3 3 0-16,0-1-1 0,-4 3 0 16,0 2-1-16,-3-2 46 0,-8 2-56 0,0 2 49 15,-2 1-54-15,-2 2 50 0,-3 1-56 0,0 1 50 16,-4 4-45-16,-1 2 51 0,-3 0-55 0,-2 2 56 16,-2 2-50-16,-4 1 49 0,0 1-50 0,-2 1 48 15,-1 8-50-15,-4 2 49 0,-1-3-52 0,-2 3 5 16,-1-1 8-16,-2-1 0 0,1 0 7 0,-2-2-3 15,1 1-5-15,0-3 3 0,1-3 6 0,0 0-5 16,3-6 53-16,-1 0-83 0,4-3 29 0,-2 1-65 16,3-4 6-16,1-4-55 0,3-2-25 0,0-10-33 15,4 17-36-15,-4-17 28 0,0 0-87 0,14 3-254 16,-14-3-22-16</inkml:trace>
  <inkml:trace contextRef="#ctx0" brushRef="#br0" timeOffset="17111">10842 6358 204 0,'8'-16'526'16,"-1"1"-166"-16,-2 4-46 0,-1 2-94 0,1-3-25 16,-5 12-62-16,7-13 7 0,-7 13-60 0,6-11 18 15,-6 11-43-15,0 0 23 0,8-10-31 0,-8 10 37 16,0 0-10-16,10 6-14 0,-10-6-10 0,13 14-41 16,-7-3 31-16,1 1-39 0,-1 5 32 0,2 3-41 15,-1-3 37-15,-3 4-42 0,1-1 39 16,0-1-48-16,-1-2 36 0,-1 0-78 0,-1-2-9 0,2-1-50 15,-3-3-72-15,-1-11-24 0,3 16-2 16,-3-16-338-16,0 0-68 0</inkml:trace>
  <inkml:trace contextRef="#ctx0" brushRef="#br0" timeOffset="17252">10910 6159 117 0,'-8'-19'509'0,"4"4"-164"15,-2 1-83-15,1 2-46 0,0 3-66 0,-1-2-26 16,6 11-32-16,-6-12-31 0,6 12-16 0,0 0-18 15,0 0-23-15,0 0-29 0,0 0-20 0,0 0-27 16,0 0-22-16,-4 12-25 0,4-12-32 0,8 15-43 16,-2-7-172-16,3 1 226 0</inkml:trace>
  <inkml:trace contextRef="#ctx0" brushRef="#br0" timeOffset="17687">11059 6200 258 0,'0'0'305'0,"14"3"-83"0,-14-3-52 0,0 0-22 16,13 5-14-16,-13-5-10 0,0 0-12 0,15 4-23 15,-15-4 9-15,0 0 0 0,11 6-13 0,-11-6 1 16,0 0-5-16,11 7-5 0,-11-7-16 0,10 7 9 16,-10-7-24-16,9 9 14 0,-9-9-24 15,13 12 16-15,-5-5-22 0,-2 0 16 16,3 1-44-16,0 0 34 0,0 1-28 0,0 0 25 16,1-1-36-16,0 2 14 0,-2-3-17 0,0 1 26 15,0-1-27-15,0-2 25 0,-8-5-25 0,13 12 23 16,-13-12-23-16,13 12 20 0,-13-12-28 0,6 9 35 15,-6-9-30-15,5 8 33 0,-5-8-36 0,0 0-1 16,-1 12-46-16,1-12-25 0,-8 9-20 0,8-9-20 16,0 0-8-16,-20 2-5 0,20-2 1 0,-17-8 5 15,6 0 5-15,2-4 17 0,0-3 2 0,-1-2 24 16,2 0 32-16,2-3 42 0,-1 6 50 0,2-2 48 16,0 7 39-16,1-2 0 0,4 11 0 0,-5-14-2 15,5 14-22-15,-5-13-10 0,5 13-28 16,0 0 5-16,-9-9-29 0,9 9 16 0,0 0-6 15,-9 7 19-15,5 3-9 0,-2 4-23 0,1 1 25 0,-3 4-36 16,2 4 29-16,1 3-40 16,-2 3 27-16,1 7-40 0,-2-2 31 0,3 0-38 15,1 3 32-15,0-2-36 0,2 1 31 0,-1-7-49 16,3 0 21-16,0-2-48 0,0 0-24 0,1-4-41 16,2 0-63-16,0-9-42 0,-1-2-72 0,-2-12-204 15,8 15 38-15</inkml:trace>
  <inkml:trace contextRef="#ctx0" brushRef="#br0" timeOffset="17954.02">11243 6028 160 0,'-1'-19'629'0,"1"2"-222"16,-1 0-102-16,-2 3-83 0,2 2-29 0,1 1-38 15,0 11-31-15,-1-18-27 0,1 18-20 0,-2-12-17 16,2 12-3-16,0 0-20 0,0 0-4 15,0 0-7-15,14 9-3 0,-5 8-12 0,0 1 14 16,6 8 50-16,0 5-62 0,0 5 53 0,0 1-48 16,3 10 55-16,0 3-63 0,0 3 46 0,-1 0-53 15,-1 3 38-15,2-3-46 0,-4 0 40 0,3 0-61 16,-6-4 34-16,2-8-58 0,-2-3 26 16,1-1-46-16,1-3-6 0,-2-2-37 0,0-4-29 15,-3-10-22-15,1 0 2 0,-1-6-33 0,-3-4-20 16,-5-8-57-16,10 7-180 0,-10-7 125 0</inkml:trace>
  <inkml:trace contextRef="#ctx0" brushRef="#br0" timeOffset="18211.02">11504 6267 213 0,'-8'-22'450'0,"1"2"-134"0,0 1-66 16,1 1-35-16,1 4-48 0,-2 1-10 15,3 2-38-15,1-2-16 0,-1 4-15 0,4 9-13 16,-4-17-22-16,4 17-11 0,-3-14-2 15,3 14-5-15,4-10-6 0,-4 10-12 0,0 0-2 0,13-3-5 16,-13 3 4-16,14 4-8 0,-5 2 3 16,2 2 9-16,0 1-19 0,-2 4 16 0,1 1-18 15,-4 2 21-15,1 4-22 0,-5-3 16 0,0 2-12 16,-2 3 8-16,-2-1-15 0,-2 4-2 0,-1-1-35 16,0 0-27-16,1 0-26 0,-3-4-36 0,0 2-16 15,2-6-49-15,1-4-43 0,2-1-214 0,2-11 119 16</inkml:trace>
  <inkml:trace contextRef="#ctx0" brushRef="#br0" timeOffset="18848">11647 6206 427 0,'1'-14'358'0,"3"3"-102"0,-1 0-34 0,-2 0-30 15,0 1-38-15,-1-2-20 0,0 12-11 0,1-16 3 16,-1 16-7-16,2-12-14 0,-2 12 15 0,0-10-58 15,0 10 21-15,0 0-48 0,0 0 25 0,0 0-45 16,0 0 27-16,0 0-39 0,0 0 26 0,-9 10-41 16,5-1 44-16,0 4-40 0,-1 1 29 0,1 2 0 15,0 1-6-15,2 0-31 0,-1 0 31 0,3 3-33 16,-2-6 33-16,3 1-31 0,-2-1 30 16,3-2-30-16,-2 1 33 0,4-4-32 0,0 2 30 15,-4-11-69-15,9 14 82 0,-9-14-39 0,10 7 14 16,-10-7-44-16,0 0 2 0,23-5-24 0,-15-3-11 15,1 0 7-15,2-5 16 0,1-2 11 0,-2-2 5 16,0 1-2-16,-2-2 31 0,-1 1-4 0,1-3 17 16,1 2 5-16,-4 6 6 0,-1 0 15 0,0 2 43 15,0 3-25-15,-4 7 31 0,5-13-48 16,-5 13 28-16,0 0-48 0,6-8 31 0,-6 8-37 16,0 0 34-16,0 0-37 0,1 11 37 0,-1-11-41 15,2 16 35-15,-2-16-7 0,0 20 0 0,0-8-9 16,0-2 1-16,2 3-8 0,-2-2-14 0,3-1-10 15,-2 0-14-15,-1-10-14 0,7 15-52 16,-7-15-15-16,9 9-33 0,-9-9-35 0,0 0-6 16,19 5-12-16,-19-5 11 0,16-8-1 0,-4-1 5 15,-2 0-4-15,0-2 41 0,-1-5 24 0,0-1 72 16,-1-1 8-16,-1-1 71 0,0 0-7 0,-3-3 49 16,1 3-13-16,-3-3 39 0,2 3-3 0,0 3 22 15,-3 1-7-15,2 3 4 0,-2-1 13 16,-1 13-3-16,1-17-9 0,-1 17-16 0,2-11-19 0,-2 11-15 15,0 0-14-15,0 0-8 0,0 0-8 0,0 0-18 16,0 0-2-16,-8 8 5 0,4 2 32 16,0 2-55-16,3 1 36 0,-3 3-34 0,4 0 25 0,-2 0-32 15,2-2 31-15,0 1-36 16,1-1 32-16,0-1-29 0,2-1 24 0,1 0-6 16,0 0-10-16,2-4-23 0,0-1-32 0,-6-7-11 15,13 7-45-15,-13-7-49 0,0 0-29 0,26-5-34 16,-14-2-34-16,0-6-232 0,1-1 66 0</inkml:trace>
  <inkml:trace contextRef="#ctx0" brushRef="#br0" timeOffset="19515.02">12130 5622 553 0,'-5'-11'405'0,"1"0"-89"0,4 11-82 16,-9-12-46-16,9 12-48 0,0 0 2 0,-12-4-48 15,12 4-7-15,-8 7-18 0,8-7-9 0,-9 17-8 16,5-3-11-16,1 2-15 0,1 6 5 0,-1 1-6 15,3 3-2-15,1 6-7 0,1 1-6 0,0 3-1 16,1-1 0-16,1 4 1 0,0-5-17 16,-2 2-4-16,2-2-37 0,1-5-19 0,-3-4-17 15,1 0-13-15,0-1-13 0,-1-4-16 0,1-3-7 16,-2-3-1-16,2-2 12 0,-3-12 18 0,2 16-15 16,-2-16-21-16,0 0-8 0,0 9 9 0,0-9 32 15,0 0 27-15,0 0 94 0,0 0 19 0,-4-12 63 16,4 12-1-16,-5-13 38 0,5 13 8 0,-5-16 7 15,5 16-14-15,-5-15-8 0,5 15-10 16,-6-15-16-16,2 6-20 0,4 9-16 0,-4-17-13 16,3 5-10-16,-1 3-11 0,2-2-7 0,2-3-2 15,-1 2 5-15,3-3-11 0,1-7-9 0,2 2-11 16,1-1-6-16,1-1-2 0,3-3-17 0,-2 0 8 16,0 5 0-16,0-1 9 0,-1 1-2 0,-1 2-1 15,0 0 10-15,-1 3 9 0,-2 3 22 0,-1 0 15 16,0 2 10-16,1 1 13 0,-5 9 8 0,4-15-9 15,-4 15 0-15,4-11-8 0,-4 11-8 16,0 0 21-16,6-11-48 0,-6 11 24 16,0 0-38-16,0 0-1 0,0 0-1 0,0 0 2 0,0 0-2 15,7 15-2-15,-5-3 1 0,-2 3 0 16,3 3-1-16,-1 5 0 0,2-1-2 0,-1 4 0 16,1-1 2-16,1 2 4 0,-3-1 0 0,2-2-1 15,0 1 38-15,1-4-42 0,-1 1 32 0,0-1-51 16,1-4 52-16,-3-2-45 0,2-1 46 0,1-3-47 15,-2-2 38-15,-3-9-37 0,6 16 37 0,-6-16-43 16,7 9 45-16,-7-9-43 0,0 0 42 0,0 0-45 16,19-4 43-16,-13-3-43 0,2-1 3 0,1-1-8 15,-2-5 6-15,1 2 11 0,2-1-5 16,-2 2 6-16,-2-2 3 0,1 4 2 0,0 1 1 16,0 0 0-16,-7 8-3 0,9-11 1 0,-9 11 4 15,8-7-4-15,-8 7 1 0,0 0 4 0,0 0-3 16,0 0 0-16,16 5-10 0,-16-5 4 0,4 9 52 15,-4-9-51-15,1 17 45 0,-1-17-61 0,3 17 23 16,-3-17-51-16,1 17-25 0,-1-17-36 16,4 15-46-16,-4-15-42 0,6 7-34 0,-6-7 5 15,0 0-297-15,0 0-5 0</inkml:trace>
  <inkml:trace contextRef="#ctx0" brushRef="#br0" timeOffset="20143.02">12581 5891 244 0,'0'0'463'0,"5"-12"-135"15,-5 12-83-15,0 0-49 0,0 0-51 0,0 0-21 0,0 0-12 16,0 0-4-16,0 0-11 0,0 0-3 16,5 13-4-16,-5-13 37 0,0 18-73 0,1-8 39 15,-1-10-49-15,2 20 22 0,-2-20-47 0,1 18 31 16,-1-18-39-16,3 16 29 0,-3-16-39 0,2 11 36 16,-2-11-40-16,4 7 38 0,-4-7-44 0,0 0 43 15,0 0-49-15,0 0 37 0,19-7-50 0,-14 0 47 16,0-3-51-16,1 0 32 0,0-4-31 0,-2-1 0 15,-2-2 4-15,1 3 6 0,-2 0 3 16,0 2 6-16,-1 2 3 0,0 10 3 0,-1-17-5 16,1 17 41-16,-4-8-29 0,4 8 51 0,0 0-63 15,-15 5 57-15,15-5-40 0,-14 12 4 16,4-1 53-16,2-2-56 0,2 3 42 0,-1 2-51 16,2-4 43-16,0 0-50 0,5-10 44 0,-4 18-49 15,4-18 44-15,2 11-53 0,-2-11 33 0,7 10-54 16,-7-10 21-16,0 0-66 0,18 0 8 0,-18 0-13 15,23-10 12-15,-8 1 15 0,3-4 10 0,1 3 12 16,3-7 3-16,1 1 9 0,-5 2-2 0,-3 1 9 16,2-2 9-16,-3 2-10 0,-1 1 16 0,-3 4 12 15,-2-2 19-15,1 5 8 0,-3-3 10 16,-6 8 4-16,10-9-4 0,-10 9-10 0,8-7-2 16,-8 7-9-16,0 0-1 0,13-3-10 0,-13 3 4 15,0 0-10-15,11 3 3 0,-11-3 7 0,8 9 3 16,-8-9-2-16,10 16-6 0,-5-7-1 0,-1 3-3 15,1 0 3-15,-2 2 0 0,-1-4 11 16,2 4 17-16,-3-2 6 0,1 1-1 0,-1-4 5 16,-1-9-1-16,0 20 4 0,0-20-4 0,-1 14 63 15,1-14-51-15,0 12 59 0,0-12-74 0,0 0 44 16,0 0-62-16,0 0-4 0,0 0-4 0,0 0-2 16,-2-12-4-16,6-5-3 0,0-1-6 0,4-7 1 15,-1-2-7-15,6-2 6 0,-1 3-3 16,3-1 45-16,-1 0-56 0,3 1 45 0,-2 6-62 0,0 3 55 15,-2 2-65-15,1 4 28 0,-4 3-64 16,-10 8 25-16,17-7-39 0,-17 7-2 0,10 6-22 16,-10-6-27-16,3 18-27 0,-7-2-69 0,-1 5 1 15,-8 8-67-15,-1 0-183 0,-4 2 55 0</inkml:trace>
  <inkml:trace contextRef="#ctx0" brushRef="#br0" timeOffset="20438">12230 6536 160 0,'-26'16'449'0,"1"-1"-152"0,5-4-66 0,1 1-22 16,1-3-26-16,5-1-24 0,3-3-13 15,0 2-28-15,10-7-26 0,-13 8-14 0,13-8-10 16,0 0-9-16,0 0-9 0,0 0 11 0,8-6-11 16,11-4 0-16,7-6-12 0,4-1-6 0,5-3-8 15,10-9 28-15,3 0-46 0,1 1 43 0,2-2-33 16,1 4 44-16,3-6 2 0,0 5 5 0,5-3-52 15,-2 3 61-15,2 1-58 0,0-1 45 0,-4 4-59 16,-1-1 42-16,-5 8-67 0,-13 1 43 0,-5 5-65 16,-7 2 32-16,-4 2-53 0,-6 3 33 0,-15 3-33 15,18 0 16-15,-18 0-32 0,0 0-15 16,6 8-25-16,-6-8-21 0,-12 15-16 0,-1-4-11 0,-5 1-20 16,-6 3-12-16,-3 2-61 0,-5 0-161 0,-4 2 172 15</inkml:trace>
  <inkml:trace contextRef="#ctx0" brushRef="#br0" timeOffset="20626.02">12140 6739 571 0,'-14'8'399'0,"4"-1"-105"15,10-7-68-15,-14 10-53 0,14-10-29 0,-9 6-27 16,9-6-22-16,0 0-8 0,0 0 2 0,0 0 4 16,28-5 1-16,-6-6-5 0,10-3 2 0,4-3-27 15,11-9-5-15,5-3-14 0,3 1 45 0,3-5-58 16,2 1 45-16,1-2-62 0,3 1 32 0,-4-1-75 15,0 5 34-15,-4 0-62 0,-6 3-15 16,-4 2-52-16,-11 7-45 0,-6 1-49 0,-2 2-35 16,-8 4-28-16,-6 1-244 0,-3 4-8 0</inkml:trace>
  <inkml:trace contextRef="#ctx0" brushRef="#br0" timeOffset="29144.01">11059 8318 7 0,'0'0'210'16,"0"0"-82"-16,0 0 10 0,0 0-73 0,0 0 18 16,0 0-55-16,0 0 32 0,0 0-47 0,0 0 34 15,0 0-44-15,0 0 35 0,-2-11-38 16,2 11 32-16,0 0-40 0,0 0 32 0,0 0-37 15,0 0 34-15,6-7-32 0,-6 7 34 0,0 0-32 0,0 0 44 16,0 0-24-16,0 0 36 0,0 0-23 16,0 0 42-16,0 0-20 0,0 0 22 0,0 0-26 15,0 0 3-15,0 0 4 0,0 0-8 0,0 0-2 16,0 0-8-16,0 0-2 0,0 0-6 0,9 7-3 16,-9-7-4-16,0 0-2 0,0 0-4 0,-1 11 5 15,1-11-8-15,0 0 6 0,0 0-2 0,0 10 3 16,0-10 1-16,0 0 3 0,-2 12-5 0,2-12 10 15,-1 9 8-15,1-9-5 0,-4 12-2 16,4-12 0-16,-1 15 7 0,1-15 2 0,-4 17-1 16,4-17-7-16,-2 15 13 0,2-15-10 15,-4 16 2-15,4-16-4 0,-3 18 0 0,3-18-3 16,-4 16-1-16,4-16-1 0,-2 18 1 0,2-18 0 16,-3 16-4-16,3-16 14 0,-5 16-11 0,5-16 8 15,-4 16-3-15,4-16 2 0,-1 11-10 0,1-11 8 16,-2 13-3-16,2-13-3 0,-3 13-1 0,3-13-1 15,0 13 0-15,0-13-1 0,-1 12 6 0,1-12 1 16,0 14-3-16,0-14 12 0,-3 15 1 0,3-15-13 16,0 17-3-16,0-17-5 0,0 17 1 0,0-17-4 15,1 15-1-15,-1-15-2 0,2 17 4 0,-2-17-1 16,0 17-3-16,0-17 3 0,1 19-2 0,-1-19-1 16,0 17 0-16,0-17 0 0,3 17-2 15,-3-17 1-15,1 17 6 0,-1-17-3 0,1 17-31 16,-1-17 29-16,0 18-27 0,0-18 37 15,4 20-36-15,-4-20 34 0,1 17-29 0,-1-17 32 16,0 18-31-16,0-18 39 0,1 19-50 0,-1-19 47 16,2 19-43-16,-2-19 41 0,2 18-32 0,-2-18 37 15,1 14-41-15,-1-14 37 0,3 16-37 0,-3-16 36 16,3 16-35-16,-3-16 33 0,2 14-35 0,-2-14 36 16,3 13-45-16,-3-13 46 0,4 11-36 0,-4-11 36 15,2 12-36-15,-2-12 36 0,4 12-37 16,-4-12 37-16,4 9-38 0,-4-9 36 0,2 10-36 15,-2-10 35-15,0 0-38 0,4 10 26 0,-4-10-47 16,0 0 35-16,4 9-48 0,-4-9-10 0,0 0-25 16,0 0-42-16,8 8-31 0,-8-8-34 0,0 0-40 15,0 0-51-15,0 0-174 0,0 0 113 0</inkml:trace>
  <inkml:trace contextRef="#ctx0" brushRef="#br0" timeOffset="31380.03">11436 9583 69 0,'0'0'85'0,"0"0"19"16,0 0 98-16,0 0-60 0,-4-7-3 0,4 7-34 16,0 0-12-16,0 0-20 0,0 0 0 0,-9-8-24 15,9 8-2-15,0 0-17 0,0 0 16 16,0 0-4-16,-7-4 16 0,7 4-1 0,0 0 42 16,0 0-47-16,0 0 14 0,0 0-14 0,0 0 10 15,-8-7-17-15,8 7 5 0,0 0-16 0,0 0 3 16,0 0-16-16,0 0 5 0,0 0-16 0,0 0 10 15,0 0-16-15,0 0 11 0,0 0-14 16,0 0 11-16,0 0-2 0,0 0 3 0,0 0-12 16,0 0 7-16,0 0-6 0,0 0 11 0,0 0-7 15,0 0 11-15,0 0-7 0,0 0 7 0,0 0-6 16,0 0 7-16,0 0 4 0,13 4-5 16,-13-4 4-16,0 0 1 0,0 0-10 0,15 5 1 0,-15-5 2 15,0 0-1-15,14 7 4 0,-14-7-2 16,12 5 7-16,-12-5-10 0,11 5 13 0,-11-5-21 15,13 7 16-15,-13-7-9 0,15 7 0 0,-15-7-6 16,13 5-24-16,-13-5 30 0,18 6 10 0,-18-6-14 16,15 7 11-16,-15-7 2 0,18 4 0 0,-18-4 5 15,19 5-5-15,-19-5 16 0,17 3-19 0,-17-3-10 16,19 5-5-16,-19-5 3 0,18 4-3 0,-18-4 1 16,19 3-2-16,-19-3 3 0,22 7-2 15,-22-7 0-15,19 5 4 0,-19-5-4 16,22 6 8-16,-22-6 6 0,20 6-19 0,-20-6 4 15,18 5 1-15,-18-5 1 0,19 1 1 0,-19-1 2 16,21 2 2-16,-21-2 0 0,18 0-2 0,-18 0-3 16,19-3 9-16,-19 3 5 0,21-3-1 0,-21 3-5 15,24-5-1-15,-24 5 1 0,21-7-1 0,-21 7 0 16,22-5 4-16,-22 5-2 0,19-9-6 0,-19 9 2 16,21-7 0-16,-21 7 2 0,19-8-3 0,-19 8-1 15,18-7-1-15,-18 7-1 0,19-9 4 0,-19 9-2 16,20-8-1-16,-11 2-4 0,-9 6 4 0,19-8-3 15,-19 8 2-15,18-8 3 0,-18 8-4 0,19-9-5 16,-19 9 1-16,17-7-1 0,-17 7 5 16,18-6-5-16,-18 6 1 0,14-7-1 0,-14 7-1 15,17-5 1-15,-17 5 2 0,12-5 0 0,-12 5-2 16,16-7-1-16,-16 7 0 0,11-5 4 0,-11 5-2 16,0 0 6-16,15-5 0 0,-15 5-7 0,0 0-2 15,13-4 2-15,-13 4-1 0,0 0-25 16,0 0 26-16,14-7-45 0,-14 7 22 0,0 0-71 15,0 0 9-15,0 0-45 0,0 0-51 0,8-5-18 16,-8 5-4-16,0 0-20 0,0 0-35 16,0 0-190-16,0 0 133 0</inkml:trace>
  <inkml:trace contextRef="#ctx0" brushRef="#br0" timeOffset="32926.01">12299 9467 37 0,'0'0'415'0,"0"0"-144"0,0 0-51 0,0 0-66 16,0 0-32-16,0 0-24 0,0 0-20 0,0 0-13 16,0 0-14-16,0 0-1 0,0 0 1 0,0 0-2 15,0 0-2-15,14-3-3 0,-14 3 3 16,0 0-14-16,9-6 1 0,-9 6 1 0,0 0-4 16,11-7 1-16,-11 7 0 0,13-4-1 0,-13 4-4 15,10-7-1-15,-10 7 6 0,13-5-10 16,-13 5 2-16,13-4 4 0,-13 4-13 0,13-7 10 15,-13 7-3-15,12-7-7 0,-12 7 3 0,13-6 1 0,-13 6-1 16,13-4 0-16,-13 4-1 0,10-5-1 16,-10 5 13-16,13-5-3 0,-13 5-10 0,12-6-3 15,-12 6 7-15,12-6 1 0,-12 6-3 0,14-8 3 16,-14 8 2-16,14-6 1 0,-14 6-5 0,11-6-1 16,-11 6-2-16,12-8-7 0,-12 8 2 0,13-7-1 15,-13 7 3-15,13-8-6 0,-13 8 0 0,13-7 7 16,-13 7-28-16,11-9 20 0,-11 9 0 0,14-9-1 15,-14 9 1-15,14-9 1 0,-14 9 4 16,13-10 2-16,-13 10 0 0,10-11 0 16,-10 11 0-16,14-12 0 0,-6 5-2 0,-3 0 2 15,-5 7 1-15,14-12 3 0,-14 12 2 0,10-14-8 16,-10 14 0-16,11-12-1 0,-11 12-2 0,7-15-33 16,-7 15 39-16,10-14-36 0,-5 6 38 0,-5 8-34 15,11-14 40-15,-11 14-42 0,10-15 36 0,-10 15-35 16,8-14 53-16,-8 14-58 0,6-15 42 0,-6 15-37 15,6-14 37-15,-6 14-38 0,6-15 38 0,-6 15-35 16,4-14 42-16,-4 14-44 0,4-10 39 0,-4 10-49 16,4-11 54-16,-4 11-34 0,0-13 35 0,0 13-41 15,1-10 33-15,-1 10-37 0,0 0 38 0,2-15-29 16,-2 15 30-16,0 0-35 0,0-11 40 16,0 11-39-16,0 0 47 0,-2-13-44 0,2 13 46 15,0 0-54-15,0 0 60 0,0-12-56 0,0 12 53 16,0 0-56-16,0 0 48 0,-1-12-45 0,1 12 48 15,0 0-44-15,0 0 51 0,0 0-46 16,-2-10 53-16,2 10-7 0,0 0-9 0,0 0-11 16,0 0-2-16,0 0-1 0,0 0 1 0,0 0-7 15,-2-9-2-15,2 9-2 0,0 0 0 0,0 0-3 16,0 0 0-16,0 0-2 0,0 0 3 16,0 0-1-16,0 0-2 0,0 0-6 0,0 0 1 0,-4 9 5 15,4-9-52-15,0 0 64 0,-1 14-50 16,1-14 51-16,0 12-45 0,0-12 49 0,-3 16-47 15,3-16 50-15,-3 16-49 0,3-16 52 0,-1 17-8 16,1-17-54-16,-3 18 55 0,3-18 0 0,-2 19-1 16,2-19-6-16,-3 14 0 0,0-3-4 0,3-11 3 15,-3 14-5-15,1-2 1 0,-2-3-3 0,2 1 0 16,-2 0-2-16,0-1 0 0,2-1-5 0,-1 1 2 16,-2 4 5-16,5-13 1 0,-6 15 1 0,2-7-5 15,0 2 2-15,-2-2 3 0,6-8-5 0,-9 15 3 16,3-9 0-16,1 2-14 0,-1 1 7 15,0-2-3-15,-1 1 4 0,1-1 12 0,-2 0-8 16,1 0 14-16,0-2-8 0,-2 3 6 16,1 0-12-16,0-1 9 0,-1 0-13 0,0 0 13 15,-3 1-15-15,3-3 14 0,-2 3-14 0,-2 0 14 16,1-1-11-16,0 0 9 0,0 1-16 0,1-1 13 16,-2 3-6-16,0-3 11 0,0 1-6 0,3-3 5 15,-1 1-12-15,-1 2 12 0,1-1-14 0,-1 0 11 16,1-1-10-16,0 1 3 0,0 0 0 0,2 0 6 15,-1-3-3-15,1 1-3 0,-4 2-26 0,3-1 28 16,-3 0 0-16,3 0 4 0,-2 1 0 0,0 0 0 16,-1-2-2-16,-1 3 0 0,2-2 0 0,-1 1 2 15,1-2 1-15,0 2 6 0,-2 1-6 0,3-3-3 16,-3 0 3-16,2 0 0 0,2 2-2 0,-3-3-6 16,3 1-1-16,-2-1 6 0,2 2 1 0,0-3 0 15,10-3 0-15,-22 7-2 0,22-7 2 16,-19 9 3-16,6-5-5 0,13-4-1 15,-18 8 0-15,18-8 4 0,-20 7-2 0,20-7-2 16,-21 8-5-16,21-8 1 0,-19 7 5 0,19-7 1 16,-19 7 0-16,10-2-2 0,9-5 1 0,-18 7 0 15,18-7-1-15,-18 5 0 0,18-5 5 0,-15 5-3 16,15-5-2-16,-17 5 2 0,17-5 0 0,0 0-2 16,-19 4-5-16,19-4 1 0,0 0 4 15,-21 1 0-15,21-1-9 0,0 0 4 0,-21 0 1 16,21 0 3-16,0 0-1 0,-18 0 0 0,18 0 3 15,0 0-2-15,-19 2-1 0,19-2 0 0,0 0 4 16,-18 0 0-16,18 0-4 0,0 0-3 0,-19 3 12 16,19-3-13-16,0 0 5 0,-20-3 3 0,20 3 1 15,0 0-3-15,-21 0 0 0,21 0 0 0,0 0 6 16,-23-2-4-16,23 2 0 0,0 0 4 0,-24 0 1 16,24 0-4-16,-14-2-5 0,14 2 2 0,-17-5 4 15,17 5-1-15,-15-2 0 0,15 2 1 0,-16-5 0 16,16 5 0-16,-14-3-1 0,14 3 3 15,0 0-2-15,-18-7 1 0,18 7-1 0,0 0 2 16,-16-5 0-16,16 5-6 0,0 0-2 16,-12-7 5-16,12 7-9 0,0 0 9 0,-10-8 0 15,10 8 0-15,0 0 0 0,-9-6-2 0,9 6-1 16,0 0 1-16,0 0-1 0,-7-8 0 0,7 8 0 16,0 0 1-16,0 0-2 0,0 0-12 0,-7-7 11 15,7 7 2-15,0 0 0 0,0 0 0 0,0 0 0 16,0 0-1-16,0 0 1 0,0-10-1 0,0 10-1 15,0 0 2-15,0 0 0 0,0 0 1 0,0 0 0 16,9-8 0-16,-9 8-6 0,0 0 0 0,0 0 5 16,0 0-15-16,13-4-10 0,-13 4-9 0,0 0-15 15,0 0-14-15,13-4-24 0,-13 4-32 16,0 0-62-16,0 0-20 0,19-3-46 0,-19 3-42 16,0 0-47-16,15-2-205 0,-15 2-36 0</inkml:trace>
  <inkml:trace contextRef="#ctx0" brushRef="#br0" timeOffset="43269.02">14518 5542 33 0,'0'0'344'0,"0"0"-86"15,0 0-61-15,-5-9-43 0,5 9-21 16,0 0-20-16,0 0-15 0,0 0 1 0,0 0-2 15,0 0-3-15,0 0 9 0,0 0-2 0,0 0-8 0,-20 2 15 16,20-2-38-16,0 0 44 16,0 0-38-16,-12 5 32 0,12-5-62 0,0 0 47 15,-13 5-48-15,13-5 32 0,-10 9-47 0,10-9 37 16,-9 9-48-16,9-9 41 0,-9 13-49 0,9-13 44 16,-10 16-47-16,5-8 45 0,1 3-47 0,2 0 48 15,-2 1-53-15,0 0 50 0,1 2-53 0,-3 1 57 16,3 2-47-16,1-2 49 0,-2 2-57 15,0 0 57-15,2-1-51 0,-1 2 50 0,-1 2-47 0,0 1 56 16,2-1-56-16,-3-2 51 0,2-1-56 16,1-2 51-16,-1 3-53 0,2-2 49 0,-2 1-44 15,3-3 52-15,0 1-12 0,0-3-8 0,0 2-4 16,0 1-2-16,3-2 0 0,-2 1-1 0,4 1-6 16,-2-3 0-16,3 2-1 0,-2-1-4 0,1 0 1 15,1-3-5-15,2 4 1 0,-4-6 2 0,5 2-2 16,0 1 0-16,-1-4-3 0,2 2 1 0,-1-3-5 15,0 2 16-15,2-1-13 0,-2-5 11 0,3 5-12 16,0-4 11-16,-1 1-12 0,-11-4 10 16,25 5-15-16,-25-5-6 0,26 5 9 0,-26-5 2 15,26 1-2-15,-26-1 0 0,26-1-3 16,-26 1 0-16,28-2 3 0,-28 2-1 0,30-7 0 0,-14 3 0 16,-2 0-2-16,3-3 1 0,0 0-1 15,-1-2 0-15,2 1 0 0,-3-2-11 0,2 0 2 16,-2-3 8-16,-1 2-1 0,2-3-1 0,-2 2 2 15,-2 0-44-15,0-1 47 0,3-1-39 0,-4-1 46 16,0 1-42-16,-3 0 45 0,-1 4-43 0,0-4 44 16,0 2-41-16,0-1 45 0,-3 4-37 0,-1-1 44 15,0-2-39-15,0 1 42 0,-1 2-36 0,-2 9 36 16,0-19-39-16,0 7 40 0,-1 2-40 0,-2 0 34 16,1-2-34-16,-1 0 33 0,-2 2-35 0,0-4 34 15,-1 4-34-15,-1-4 34 0,-1 2-39 0,1 0 35 16,-2 0-2-16,1 3-10 0,1-2-1 0,-4 1-6 15,1 1 12-15,1-1-1 0,0 3 3 16,-2 0-3-16,-1-1-3 0,2 2 1 0,-3 0-5 16,-1-1 2-16,0 5-3 0,1-3-1 0,-3 2-1 15,0-3 0-15,0 3-4 0,-1 0 1 16,1 2-5-16,16 1 4 0,-30-5 0 0,15 3-2 16,15 2 4-16,-28-1-1 0,28 1-4 0,-27-1 1 15,27 1 2-15,-23 0-4 0,23 0-4 0,-22 0-4 16,22 0-5-16,-23 1-15 0,23-1-16 0,-23 5-42 15,23-5-46-15,-24 7-80 0,12-3 31 0,-3 3-55 16,5 1 29-16,-2 3-32 0,1 3-43 0,1 2-15 16,-2 1-59-16,3 0-333 0,0 2-218 15</inkml:trace>
  <inkml:trace contextRef="#ctx0" brushRef="#br0" timeOffset="44033.02">14736 6611 395 0,'0'0'384'0,"0"0"-90"16,0 0-52-16,0 0-55 0,0 0-35 0,0 0-21 15,-18 2-13-15,18-2 1 0,0 0-15 0,-14 4 13 16,14-4-30-16,-11 7 28 0,11-7-50 15,-10 7 33-15,10-7-65 0,-13 10 48 0,8-3-47 16,-1-1 39-16,-1 2-55 0,1 2 50 16,0 2-57-16,-1 0 47 0,2 2-50 0,1 0 47 15,-2-1-54-15,1 1 47 0,1 1-53 0,0 2 53 16,2-1-55-16,-1 0 52 0,2 1-55 0,-1 0 51 16,2 0 3-16,0 0-8 0,3 1-2 0,-2 1-5 15,2 2-6-15,2-1-3 0,0 1-2 0,0-1-1 16,0-1-2-16,3 0-2 0,-2-2-3 0,2-4 0 15,0 1-1-15,-2 0-19 0,3-4 15 16,1 2 6-16,-1 0-54 0,1-3 62 0,2-1-47 16,-2-1 26-16,0-2 30 0,3 0-45 0,-1-1 19 15,-12-4 32-15,24 4-1 0,-24-4-1 0,25 0 1 16,-25 0-6-16,27-7 2 0,-11 5-1 0,-1-3-8 16,-1-2-5-16,1 3 2 0,-2-3-3 0,0-1 1 15,1 0-3-15,-2-1 1 0,1-2 4 0,0-2 1 16,-2 4 7-16,1-5-8 0,-1 1-28 15,-1 1 32-15,-4-1-2 0,3-2-5 0,-1 1 4 16,-2 1 4-16,-1-1 5 0,0-1 5 0,-1 0 2 16,0 0-1-16,-1 0 4 0,-3-1 5 0,0 1-4 15,0-2-2-15,-3 1 11 0,-1-2-2 16,0-1-3-16,-1-1 1 0,-2 2-4 0,0 0 2 16,-2 1-3-16,0 3 2 0,-1-3-8 0,0 5-6 0,0 2-6 15,-2 0-4-15,-1 1-4 0,-1 1-8 16,0 2-1-16,-1 0 4 0,1 2-3 0,-4 1-3 15,18 3 1-15,-31-1-5 0,12 4-14 0,-1 2-9 16,-3 1-19-16,2 1-20 0,-2 4-30 0,-2-1-74 16,0 5 29-16,3-1-67 0,2 1 39 0,4-3-40 15,0 2-7-15,0 1-39 0,4 0-47 0,0-3-46 16,1-1-367-16,5 0-240 0</inkml:trace>
  <inkml:trace contextRef="#ctx0" brushRef="#br0" timeOffset="44905.25">14980 7415 382 0,'0'0'343'0,"0"0"-71"15,0 0-42-15,0 0-34 0,0 0-29 0,0 0-36 16,0 0-10-16,0 0-15 0,-16-1-2 0,16 1-16 15,0 0 18-15,0 0-32 0,0 0 24 0,0 0-40 16,-16 1 26-16,16-1-48 0,0 0 26 0,-11 5-39 16,11-5 34-16,-7 6-38 0,7-6 46 0,-9 10-52 15,9-10 58-15,-12 13-52 0,6-4 50 0,-1 0-57 16,2 3 53-16,-2 1-50 0,-1-1 49 0,4 1-57 16,-2 2 51-16,2-1-60 0,-2 0 48 15,2 1-49-15,0 0 52 0,0-2-51 0,0 4 54 16,3-5-6-16,-2 3-4 0,2-1-5 15,0-1-4-15,-1 3-5 0,1-3-4 0,1 4-7 16,3-1-3-16,-2 1 1 0,0 3 3 0,2-3-3 16,-1 0-1-16,1 0-1 0,2 2-3 0,-1 2 0 15,4-3-3-15,-5-1 0 0,3-2-2 0,-1-1 1 16,1 1-3-16,1-1-6 0,0-2 5 0,0 0 0 16,0-2 0-16,1-1-1 0,1 3 2 0,-3-4 1 15,3-1-2-15,1 1 0 0,-3-1 3 0,2 0-2 16,0-3 0-16,-9-4 0 0,18 8 2 15,-18-8-2-15,15 6 3 0,-15-6 3 0,19 1 0 16,-19-1 1-16,19-1-3 0,-19 1-1 0,21-3 5 16,-10-1-2-16,-11 4-1 0,22-11-1 0,-9 4-1 15,-2 0 0-15,3-2-1 0,-5-2-3 0,4-1 5 16,1 1-6-16,-1-3 1 0,-2 2-1 0,1-2 5 16,-2 1-6-16,0-1 15 0,-1 0 3 0,0 2 7 15,-1-1 1-15,-2 2 10 0,7-4-3 0,-8 3 12 16,1-3-7-16,0 3 23 0,-4-1-25 15,3 2 30-15,-3-1-19 0,-1 1 26 0,0-3-34 16,-1 0 22-16,0 0-32 0,0 0 27 16,-1-4-34-16,-2 1 29 0,-1 0-34 0,1-4 32 15,-1 1-30-15,0 5 27 0,-2-3-25 0,2 3 36 16,-1 0-33-16,-1 1 35 0,1-1-37 0,-2 2 31 16,-1 1-39-16,2 1 31 0,-3 0-37 0,-1 0 28 15,-1 3-36-15,0-1 30 0,-2 3-38 0,-1 0 29 16,-3 1-31-16,1 1 26 0,-3 2-35 0,-2 2 4 15,-3 1-42-15,-2 4-24 0,1-1-15 0,-6 4-38 32,-1 0-55-32,3 5-111 15,-1-1 8-15,2 2-83 0,-1 2-86 0,3-1-458 0,1 2-567 16</inkml:trace>
  <inkml:trace contextRef="#ctx0" brushRef="#br0" timeOffset="49142.25">15351 5366 297 0,'0'0'410'0,"0"0"-143"16,0 0-37-16,-10-6-44 0,10 6-40 0,0 0-28 16,0 0-9-16,-18-1-1 0,18 1-1 0,0 0 17 15,-20 2-28-15,20-2 27 0,-16 6-42 0,16-6 29 16,-16 8-50-16,16-8 24 0,-18 10-13 0,9-3-9 15,3 1-9-15,-1 1-5 0,-2 6-6 0,4-1-4 16,-1 2-47-16,2 6 42 0,0 1-48 0,1-1 58 16,2 2-51-16,1 1 61 0,3 1-61 0,-1 2 56 15,4-3-53-15,-1 1 49 0,0-1-55 0,4-1 49 16,-3 0-51-16,3-4 45 0,4-1-57 16,-2-2 44-16,3 0-61 0,4-5 40 15,-1-2-55-15,1-2 34 0,2-2-52 0,-2-4 8 16,3-4-33-16,3-3-4 0,0-2 4 0,4-5-5 15,-3-3 8-15,0 0 14 0,-2-4 18 0,-1 2 11 16,-4-1 11-16,-4 0 16 0,-3 2 4 0,1 0 18 16,-6 2 19-16,-1 0 24 0,-2 3 18 0,-3 11-1 15,1-18 30-15,-1 18-23 0,0-16 42 0,0 16-44 16,-4-11 41-16,4 11-56 0,-1-12 51 0,1 12-50 16,-4-8 35-16,4 8-65 0,0 0 49 0,-4-7-60 15,4 7 43-15,0 0-67 0,0 0 62 0,0 0-53 16,0 0 46-16,0 0-53 0,0 0 50 0,-6 7-53 15,6-7 50-15,6 15-58 0,-3-3 56 16,2 2-50-16,-1 2 43 0,1 6-82 0,-1-1 24 16,2 5-70-16,-2 2-52 0,1 2-68 0,-2-1-76 15,-2-2-362-15,0 0-196 0</inkml:trace>
  <inkml:trace contextRef="#ctx0" brushRef="#br0" timeOffset="49641.25">15638 6463 418 0,'0'0'336'0,"-9"-13"-68"0,9 13-60 16,-9-13-20-16,9 13-44 0,-12-12-13 0,12 12 0 15,-11-9-13-15,11 9 17 0,-13-10-26 0,13 10 23 16,-10-9-6-16,10 9-14 0,-8-5-29 0,8 5-17 16,0 0-46-16,-14-5 33 0,14 5-46 0,0 0 41 15,-10 9-42-15,10-9 50 0,-8 15-46 0,4-1 51 16,2 2-57-16,-1 2 57 0,1 2-54 0,-1 1 53 16,3-1-65-16,1 4 56 0,1-1-58 0,0 0 51 15,2-2-59-15,0 1 50 0,1-5-51 0,-1 0 50 16,2-2-55-16,-1-2 53 0,4-2-59 15,0-1 36-15,0-5-68 0,-9-5 18 16,19 7-76-16,-19-7-44 0,27-5-33 0,-10-5-28 16,2-1-32-16,2-5-3 0,0-3-19 0,-2 2-204 15,0-2 75-15</inkml:trace>
  <inkml:trace contextRef="#ctx0" brushRef="#br0" timeOffset="49968.25">15813 6542 564 0,'6'-13'223'0,"-6"13"-26"0,1-11-3 15,-1 11-21-15,0 0-9 0,-1-11-29 0,1 11-15 16,-1-8-16-16,1 8-19 0,0 0-15 0,-3-14-15 15,3 14-6-15,0-11-8 0,0 11 7 16,4-13-11-16,-4 13 10 0,5-12-17 0,-5 12 12 0,5-14-16 16,-5 14 12-16,9-10-21 0,-9 10 15 0,9-9-15 15,-9 9 9-15,0 0-21 0,17-5 20 16,-17 5-25-16,0 0 35 0,15 5-17 16,-15-5 45-16,13 9-31 0,-7-2 48 0,-2 1-45 15,1 2 55-15,-1 1-52 0,0 2 51 0,0-1-50 16,-3 5 55-16,3-2-51 0,-3 3 54 0,0-2-51 15,-1 2 46-15,-2 0-5 0,-1 1-8 0,2-2-7 16,0-1-12-16,0-3-13 0,-1 1-5 0,1-2-7 16,0 1-8-16,1-13-6 0,-2 18-6 0,2-18-2 15,0 15-3-15,0-15-5 0,2 11 3 0,-2-11-2 16,0 0-1-16,5 11 0 0,-5-11-8 0,0 0-6 16,0 0-11-16,20-5-18 0,-11-1-28 15,3-2-25-15,-1-3-25 0,3-2-58 0,0 0-4 16,1-2-61-16,2 1-52 0,-2-2-65 0,1 4-357 15,-1-2-239-15</inkml:trace>
  <inkml:trace contextRef="#ctx0" brushRef="#br0" timeOffset="50578.25">15882 7313 65 0,'0'0'477'16,"0"0"-152"-16,-4-10-66 0,4 10-34 0,0 0-31 16,-8-6-28-16,8 6-17 0,0 0 7 0,0 0-32 15,-14-5 30-15,14 5-52 0,0 0 39 16,0 0-63-16,-14 3 27 0,14-3-49 0,0 0 46 16,-15 7-64-16,15-7 54 0,-9 9-55 15,9-9 48-15,-9 14-52 0,4-4 49 0,0 0-57 16,0 2 54-16,-1 2-60 0,3 1 52 0,-1-1-56 15,1 4 46-15,1-1-55 0,0 0 47 0,2 2-10 16,0 0-5-16,2-2-8 0,-1 0 6 0,1 0-15 16,2-1-8-16,0-3-2 0,1 2-2 0,0-3-4 15,4-1-4-15,-2-1-16 0,-1 0-15 0,3-5-10 16,1 1-23-16,-10-6-28 0,18 1-18 0,-18-1-33 16,28-5-49-16,-10-5-14 0,1 0-23 0,3-6-5 15,2 0-25-15,-2-2 7 0,-1 2-1 0,-5 0-24 16,0 3-140-16,-1 0 181 0</inkml:trace>
  <inkml:trace contextRef="#ctx0" brushRef="#br0" timeOffset="51008.25">16118 7442 276 0,'0'0'387'0,"0"0"-71"15,0 0-57-15,0 0-24 0,-8-5-45 0,8 5-37 16,0 0 20-16,0 0-48 0,-10-5 11 0,10 5-31 16,0 0-13-16,0 0-11 0,-9-8-17 0,9 8-16 15,0 0-11-15,-2-10-6 0,2 10-8 0,0 0-2 16,2-14-5-16,-2 14-3 0,4-8-5 0,-4 8 0 15,10-7 6-15,-10 7-12 0,9-7-24 16,-9 7 30-16,0 0-26 0,13-1 26 0,-13 1-26 0,0 0 30 16,17 5-28-16,-17-5 30 0,9 10-29 0,-9-10 36 15,7 14-43-15,-3-5 52 0,-4-9-30 16,4 17 45-16,-4-17-36 0,1 20 40 0,-1-20-45 16,0 18 43-16,0-18-49 0,-1 17 42 15,1-17-71-15,0 14 64 0,0-14-52 0,-2 10 52 16,2-10-53-16,0 0 54 0,2 13-51 0,-2-13 46 15,0 0-49-15,4 8 45 0,-4-8-46 0,0 0 46 16,0 0-48-16,13 4 49 0,-13-4-51 0,0 0 40 16,19 3-35-16,-19-3 48 0,0 0-55 0,24 2 51 15,-24-2-46-15,18 1 49 0,-18-1-45 0,18 1 53 16,-18-1-39-16,16 5 55 0,-16-5-48 0,18 2 42 16,-18-2 15-16,13 3 3 0,-13-3 1 15,14 7 2-15,-14-7 3 0,12 10-6 0,-12-10-7 16,6 15-10-16,-3-6-9 0,-5 0-7 0,1 5-9 15,-3 2-10-15,-5 3-31 0,0 3-43 0,-6 3-70 16,-2 1-45-16,-1 1-119 0,-2-1-58 0,-2 0-445 16,-1 2-347-16</inkml:trace>
  <inkml:trace contextRef="#ctx0" brushRef="#br0" timeOffset="55531.25">12705 7168 194 0,'0'0'292'0,"0"0"-74"0,0 0-23 0,0 0-36 16,0 0 5-16,0 0-24 0,0-11-7 0,0 11 1 0,0 0-32 16,0 0-12-16,0 0 13 0,-6-10 12 0,6 10 2 15,0 0-5-15,0 0-12 0,-7-6 0 16,7 6-14-16,0 0-10 0,0 0-12 0,-10-5-11 16,10 5-7-16,0 0-7 0,0 0-5 0,0 0-4 15,-19 0-22-15,19 0 21 0,0 0 1 0,-14 6-4 16,14-6 4-16,-13 10-3 0,13-10 9 0,-10 9-51 15,3-2 62-15,2 3-50 0,-1-2 49 0,0 1-47 16,0 3 51-16,1 0-52 0,0 3 50 0,0-1-52 16,1-1 48-16,2 2-94 0,-1 0 103 15,1 1-51-15,0-2 45 0,2 0-55 0,0 1 52 16,0 1-69-16,0 1 66 0,3 0-50 16,-2 0 48-16,2-1-52 0,1 3 49 0,2 0-53 15,-1 0 50-15,0-1-48 0,3 1 50 0,0 0-1 16,2 0-6-16,0-1-1 0,0-2-3 0,2 2-4 15,-2-2-2-15,0 1 0 0,4-2-2 0,-2 0 0 16,-1-2 5-16,3 2-4 0,-1-1 2 0,-3-4-2 16,0 0-2-16,3 0-1 0,-1-2-1 0,-2-1 1 15,4 1 0-15,-3-2-3 0,2 0-2 0,1 0 0 16,1 0 0-16,1-3 1 0,-1 2-3 0,3-2 2 16,-1-1 2-16,-2 1-6 0,4-1 5 15,-3 0-3-15,0 0-1 0,3-1 0 0,-19-1 1 0,32 2 7 16,-32-2-1-16,31-2 6 0,-31 2-5 15,31-5-4-15,-15 3 7 0,2-3 0 0,-2 2-2 16,0-4-1-16,2 0-2 0,1-1-4 0,-1-2 0 16,-3 2 4-16,3-2-2 0,-2-1 0 0,0-2 1 15,0 2 0-15,0-3-14 0,0 1 15 0,-1-1-3 16,-2 0 0-16,-1-1-3 0,1 2-6 16,0-1 4-16,-2-3 2 0,1 4 2 15,1-3-6-15,-2 2-2 0,-2-1-2 0,3-2 2 0,-3 3 7 16,0-2 1-16,1 0 3 0,-4 0 3 0,3-2 3 15,-2 1 2-15,0-1 1 0,-2 3 1 0,-1-2 3 16,0 1-4-16,0-1-3 0,-3 1 14 0,2 0 1 16,-3 2 1-16,0-1 30 0,0 0-32 0,-2 3 25 15,1-3-27-15,-1 1 27 0,-1 0-32 16,-1 1 24-16,0-1-7 0,-1 0-7 0,1 0-4 16,-3 3-2-16,-1-3-5 0,2 4-2 0,-1-4-4 15,-3 3-10-15,2 0 5 0,1 0 0 0,-3 0-35 16,1 1 41-16,0-1-31 0,-2 1 33 0,1 2-33 15,-1-2 34-15,-1 1-29 0,1 1 28 0,-1-1-30 16,-1 1 30-16,1 1-26 0,-1-2 30 0,0 2-28 16,0 1 32-16,-1 0-28 0,0 0 20 0,0 1-21 15,0 1 25-15,-1-1-28 0,-1 3 15 0,0-4-18 16,2 5 30-16,-3-2-34 0,3 0 34 0,14 3-33 16,-29-4 39-16,11 3-40 0,18 1 36 15,-27-1-24-15,27 1 27 0,-26-1-26 0,26 1 24 16,-21 0-25-16,21 0 22 0,-26 2-26 0,26-2 20 15,-27 4-25-15,12 0 21 0,0 1-32 16,-6 2 20-16,3 3-44 0,-4 2 6 0,-2 4-21 16,-1 0-52-16,0 3-73 0,1 0-44 0,0 3-50 15,1-1-27-15,1 3-54 0,2-2-56 0,1 1-52 16,0-4-364-16,3 3-402 0</inkml:trace>
  <inkml:trace contextRef="#ctx0" brushRef="#br0" timeOffset="59525.25">13310 7100 363 0,'0'0'282'0,"0"0"-59"15,0 0-50-15,0 0-41 0,0 0-17 0,0 0-24 16,0 0-18-16,0 0-18 0,0 0-5 0,0 0-5 15,0 0-12-15,0 0 11 0,0 0-15 0,0 0 5 16,0 0-7-16,0 0 2 0,0 0-14 0,0 0 11 16,0 0-6-16,-3 8 10 0,3-8-2 0,0 0 9 15,0 0-11-15,0 0 9 0,0 0 17 0,0 0-7 16,0 0 15-16,0 0-13 0,0 0 16 0,0 0-19 16,0 0 26-16,0 0-32 0,0 0 31 0,0 0-35 15,0 0 35-15,0 0-39 0,0 0 36 0,0 0-41 16,0 0 17-16,0 0 23 0,0 0-58 0,0 0 49 15,0 0-42-15,0 0 35 0,0 0-54 16,0 0 49-16,-3-10-9 0,3 10-5 0,2-12-5 16,-2 12-49-16,2-12 50 0,-2 12-47 0,2-15 48 15,1 6-44-15,0-1 52 0,-1-2-52 16,0 1 57-16,0 0-57 0,1-1 60 0,-2 0-56 16,3 0 59-16,-3 2-61 0,3 0 54 0,-1-2-52 15,-1 2 54-15,2-1-51 0,-3 3 38 0,4-2-41 16,-3-2 52-16,0 3-56 0,2-2 51 0,-1 2-59 15,0-3 56-15,0 0-53 0,3 2 51 0,-2-3-42 16,2 0 48-16,1-1-57 0,-1-4 59 0,3 2-46 16,0-3 48-16,0-1-48 0,1 1 48 0,-1 2-48 15,2-2 51-15,0-1-44 0,-1 1 48 16,1 2-50-16,0-1 47 0,-1 1-54 0,-1 1 47 16,1-1-46-16,1 2 45 0,-1-2-54 0,-1 7 50 15,0-4-46-15,-2 3 46 0,1-2-49 0,2 2 49 16,-1-2-49-16,0 2 47 0,3 0-47 0,-1-3 45 15,1 1-4-15,0 0-4 0,1 0-21 0,1 1 19 16,-1-3-1-16,2 2-7 0,-1 0 1 0,3 0-47 16,-3 1 52-16,3-2-43 0,-3 2 48 0,2 0-47 15,0 0 51-15,0 2-48 0,-3-2 49 16,4 1-48-16,-6 3 49 0,1-2-47 0,-1 3 46 16,-1-1-52-16,-1 1 52 0,2 0-46 15,-2 3 48-15,0-4-49 0,-1 3 46 0,-8 5-48 16,17-12 54-16,-7 6-51 0,-1-1 47 0,0 0-48 15,4 1 50-15,-3-2-49 0,2 1 47 0,-1-1-50 16,1 1 43-16,-1-3-45 0,1 3 7 0,-1 0 7 16,1-1 1-16,-2 1-7 0,0 1 9 0,0 0 1 15,-1-1 6-15,0 0 45 0,-1 2-52 0,1-2 3 16,-9 7 1-16,15-8 2 0,-15 8 1 0,13-9-1 16,-13 9-1-16,10-7 45 0,-10 7-50 0,9-7 47 15,-9 7-51-15,0 0 42 0,11-7-48 16,-11 7 7-16,0 0 47 0,10-5-50 0,-10 5 46 0,0 0-49 15,0 0 3-15,9-6 46 0,-9 6-51 16,0 0 54-16,0 0-60 0,0 0 40 0,0 0-31 16,6-7 47-16,-6 7-51 0,0 0 48 0,0 0-51 15,0 0 49-15,0 0-47 0,0 0 50 0,0 0-50 16,0 0 50-16,0 0-50 0,0 0 47 0,0 0-51 16,0 0 50-16,0 0-55 0,0 0 52 15,-4-10-43-15,4 10 0 0,-11-6-5 0,11 6 10 16,-18-7 5-16,18 7 4 0,-21-4 3 0,21 4 3 15,-23-7-2-15,23 7 1 0,-24-2-1 0,24 2 3 16,-26 0-1-16,26 0-3 0,-24 0 1 0,24 0 6 16,-24 0-2-16,24 0 1 0,-22 1 0 0,22-1-1 15,-19 1-2-15,19-1 2 0,0 0 4 16,-17 2-2-16,17-2-2 0,0 0-3 0,0 0 2 16,-19 3 3-16,19-3-5 0,0 0 1 0,0 0-6 15,0 0 4-15,0 0 4 0,-14 2 4 0,14-2-2 16,0 0-1-16,0 0-2 0,8 7-1 0,-8-7-1 15,0 0 4-15,15 4 3 0,-15-4-3 0,14 4 1 16,-14-4-2-16,18 2 2 0,-18-2-2 0,19 3 1 16,-19-3-4-16,21 4-2 0,-21-4 7 0,23 3-2 15,-23-3 0-15,21 7 0 0,-21-7-5 0,22 6 1 16,-22-6 7-16,23 6-1 0,-13-1 43 16,-10-5-51-16,22 8 46 0,-13-1-51 0,-9-7 44 15,18 9-48-15,-18-9 51 0,14 10-52 16,-9-3 60-16,-5-7-50 0,10 15 47 0,-10-15-51 15,4 17 43-15,-4-6-47 0,-1 3 45 0,-3 2-58 16,-4 3 2-16,1 0-64 0,-5 3-91 0,-2 4-18 16,1 0-68-16,-2 0-85 0,1-2-106 0,-3 1-204 15,3-2-189-15</inkml:trace>
  <inkml:trace contextRef="#ctx0" brushRef="#br0" timeOffset="60797.25">13481 7265 342 0,'0'0'317'0,"0"0"-88"16,-4-15-63-16,4 15-29 0,-3-9-26 0,3 9-14 15,0 0-13-15,-1-13-6 0,1 13-2 16,0 0-6-16,-1-9-13 0,1 9-4 16,0 0-8-16,0 0-10 0,0 0-11 0,0-10-2 15,0 10 3-15,0 0-1 0,0 0 6 0,0 0 12 16,0 0 9-16,0 0-4 0,20 0 10 0,-20 0-17 16,0 0 33-16,22 5-30 0,-22-5 30 0,18 3-41 15,-18-3 32-15,25 4-42 0,-25-4 27 0,25 3-39 16,-25-3 28-16,29 4-35 0,-29-4 34 0,29 4-39 15,-29-4 35-15,32 3-35 0,-32-3 36 0,31 1-49 16,-12-1 55-16,-19 0-46 0,32 0 41 0,-32 0-37 16,32-1 41-16,-14 0-44 0,0-1 53 0,0 1-43 15,-4-2 33-15,4 2-45 0,-3-2 46 16,2 1-48-16,-1-1 47 0,0 0-48 0,-1-1 47 16,0 1-39-16,-15 3 51 0,27-7-52 0,-13 4 60 15,0-3-54-15,-1 3 47 0,1-1-53 0,-14 4 49 16,27-8-52-16,-14 4 45 0,1-2-52 0,0 3 52 15,-4-2-54-15,5 1 44 0,-2-3-47 16,2 3 50-16,-2 0-56 0,2-3 53 0,0 5-5 16,0-5-3-16,-1 0-4 0,1 3-4 0,1-3-2 15,-1 0 0-15,3-1 0 0,0 1 0 0,-2-1-2 16,2-2-52-16,0 2 56 0,-4 0-46 16,-2 0 46-16,2 2-44 0,-5 1 52 0,0 1-53 15,-9 4 58-15,15-8-49 0,-15 8 58 0,10-5-28 16,-10 5 62-16,10-6-56 0,-10 6 42 0,0 0-57 15,4-10 45-15,-4 10-54 0,0 0 39 0,-4-7-52 16,4 7 44-16,-8-6-60 0,8 6 43 0,-13-8-58 16,13 8 40-16,-17-8-53 0,17 8 51 0,-18-8-44 15,18 8 55-15,-19-9-43 0,19 9 53 0,-14-7-46 16,14 7 54-16,-13-5-44 0,13 5 50 0,-10-5-48 16,10 5 62-16,0 0-52 0,-14-3 67 0,14 3-47 15,0 0 56-15,0 0-52 0,-13-6 41 0,13 6-43 16,0 0 50-16,0 0-55 0,0 0 55 15,-13-3-58-15,13 3 51 0,0 0-53 16,0 0 44-16,0 0-57 0,0 0 57 0,0 0-55 16,-11-4 51-16,11 4-52 0,0 0 49 0,0 0-53 15,0 0 52-15,0 0-52 0,0 0 53 0,0 0-49 16,0 0 48-16,18 1-50 0,-18-1 47 0,0 0-53 16,19 6 52-16,-19-6-43 0,15 4 44 0,-15-4-46 15,17 5 45-15,-17-5-46 0,15 7 47 0,-15-7-52 16,13 10 53-16,-13-10-48 0,13 12 46 0,-13-12-2 15,9 12-6-15,-9-12-2 0,6 15-2 16,-6-15-3-16,5 19-2 0,-4-9-1 0,-1 1 2 0,-1 2-7 16,1-1-58-16,-4 1 19 0,3 2-78 0,-4 0 24 15,1 0-69-15,2-2-11 0,-4 3-40 16,3-1-46-16,-5-1-73 0,3-2-13 0,-3 2-213 16,0-3-68-16</inkml:trace>
  <inkml:trace contextRef="#ctx0" brushRef="#br0" timeOffset="61879.25">13278 7608 318 0,'-7'-6'448'15,"7"6"-114"-15,-8-15-57 0,8 15-52 16,-6-11-41-16,6 11-27 0,-5-9-23 0,5 9-18 16,-6-7-19-16,6 7-14 0,0 0-10 0,-6-10-15 15,6 10-20-15,0 0-6 0,0 0 0 0,0 0 34 16,-2-8-52-16,2 8 33 0,0 0-41 0,0 0 2 16,0 0 5-16,15 1-1 0,-15-1 4 0,14 7 2 15,-14-7 44-15,18 11-49 0,-5-2 47 16,-1-1-55-16,3 3 34 0,0-1-39 0,0 2 62 15,1 0-60-15,0 0 56 0,2 2-52 0,0-2 46 16,1 1-49-16,-2-1 46 0,2 2-49 0,0-2 46 16,-1 2-48-16,1 0 48 0,-2-2-60 0,2 1 54 15,0-3-9-15,-1 1 1 0,1 2-6 16,-2-1-4-16,1 1-4 0,0-4-44 0,-3 2 50 16,2 1-48-16,-2 0 52 0,0-3-47 0,2 0 48 15,-2 1-49-15,1 0 49 0,-2-2-53 0,-2-1 57 16,2 0-53-16,-1 1 47 0,0-1-45 0,1 0 45 15,4 0-47-15,-4 0 49 0,0-1-48 0,0-2 48 16,0 3-46-16,1-5 55 0,-2 1-41 0,0 2 54 16,-13-5-50-16,28 2 45 0,-28-2-51 0,31 1 49 15,-31-1-52-15,33-2 55 0,-16 0-53 0,2-2 47 16,-2 0-7-16,4-1-7 0,0 0-2 16,-2 0-9-16,-3 0-2 0,2 0-1 15,-4 0-5-15,4 0 1 0,-4 1-4 0,3-2-5 16,-3 2 7-16,1-1-3 0,-3 2-2 0,-12 3 1 15,24-8-2-15,-12 6 0 0,0-3-3 0,-1 1 2 16,0 0 2-16,-11 4 3 0,21-10-5 0,-10 5 2 16,-1 0-4-16,-1-1-1 0,-9 6 5 0,19-8-1 15,-19 8 0-15,13-6-1 0,-13 6-4 0,9-5-13 16,-9 5-17-16,0 0-21 0,13-7-27 0,-13 7-19 16,0 0-22-16,0 0 10 0,0 0 8 15,0 0 24-15,0 0 4 0,-10-7 7 0,10 7 11 0,0 0 12 16,-21-1 9-16,21 1 8 0,0 0 5 0,-23-1 5 15,23 1 8-15,-18-1 3 0,18 1 6 16,-16-1 8-16,16 1 21 0,-17-3 14 0,17 3 4 16,0 0 3-16,-19-1 7 0,19 1 1 0,0 0-6 15,-22-3 5-15,22 3 2 0,0 0-2 16,-15-2-4-16,15 2-6 0,0 0 1 0,0 0-8 16,-14-3-5-16,14 3-6 0,0 0-4 0,0 0-5 15,0 0-5-15,0 0 0 0,-12-5-3 0,12 5-2 16,0 0-3-16,0 0 1 0,0 0-2 0,12-6-1 15,-12 6-3-15,0 0 1 0,18-4 0 0,-18 4-2 16,0 0 2-16,22 0 1 0,-22 0-1 0,19 2 1 16,-19-2-3-16,20 3 3 0,-20-3-2 0,18 3 0 15,-18-3 2-15,19 4-3 0,-19-4 0 16,18 6 4-16,-18-6-2 0,17 5 0 0,-17-5 2 16,14 7 3-16,-14-7-4 0,14 8 0 0,-14-8 3 15,10 8 0-15,-10-8 14 0,6 10 18 0,-6-10 3 16,3 10-7-16,-3-10-7 0,-6 19-3 0,-1-6-11 15,-3 2-46-15,-3 3 30 0,-4 4-94 0,-2-1 12 16,0 1-75-16,1 2-21 0,-2-5-94 0,6-3-66 16,-1-1-444-16,2-2-321 0</inkml:trace>
  <inkml:trace contextRef="#ctx0" brushRef="#br0" timeOffset="69281.25">21241 9069 162 0,'0'0'147'0,"0"0"-34"0,17-1-22 16,-17 1-31-16,0 0-7 0,16-3 16 0,-16 3-2 16,0 0-7-16,17-5-17 0,-17 5-9 0,0 0-1 15,18-4-2-15,-18 4 1 0,0 0 0 0,15-6 4 16,-15 6 20-16,0 0-4 0,13-2 17 15,-13 2-4-15,0 0 34 0,0 0-12 0,11-6 9 16,-11 6-12-16,0 0-9 0,0 0 5 16,0 0-5-16,0 0 1 0,0 0-12 0,0 0 6 15,0 0-20-15,0 0 20 0,0 0-22 0,0 0 5 16,0 0 3-16,-20 1-15 0,20-1-4 0,-10 7-5 16,10-7-7-16,-9 6-2 0,9-6-3 0,-11 5-10 15,11-5 10-15,-10 8 4 0,10-8 0 0,-11 13-1 16,11-13 8-16,-12 10-11 0,5-3-4 0,-1 1 4 15,0-1 0-15,-2 3 1 0,0-1-8 0,-2 1 7 16,1-2-1-16,-1 5 1 0,-3-3 0 0,1 1-3 16,0 2-2-16,-2-3 0 0,2 0 1 15,-1 2-12-15,0-2 10 0,-2-1-7 16,3 2 3-16,-4-2-1 0,3 3 0 0,1-7-1 16,-3 5-2-16,-1-1 0 0,2 0-7 0,0-1 54 15,-3-2-59-15,2 2 55 0,0-1-60 0,-2 0 48 16,-1 0-51-16,1 0 52 0,1-3-63 0,-2 3 55 15,1 0-48-15,-2-4 48 0,2 3-49 0,-3 0 52 16,3-2-50-16,-4 2 45 0,1-2-46 0,1 2 52 16,0-2-54-16,0 1 49 0,0 0-46 0,-1 0 48 15,2-1-48-15,-2 0 46 0,3 2-49 0,0-1 50 16,1-2-50-16,1 1 49 0,0 0-54 16,0-1 34-16,0 2-31 0,-1-3 55 15,2 2-51-15,-2 0 48 0,1 1-49 0,-1-3 48 16,2 1-53-16,-2 3 52 0,-4-3-55 0,3 2 50 15,-3-1-53-15,1 2 59 0,0-3-51 0,-2 2 49 16,3 1-52-16,2-5 55 0,0 5-53 0,1-3-4 16,-1-1 61-16,2 3-62 0,-1-2 10 0,1 1 13 15,0-1-3-15,0-1 0 0,0 1 0 0,0 0 4 16,16-3-1-16,-28 6 7 0,12-5-7 0,16-1 12 16,-29 4-2-16,11-1-1 0,1-2 2 15,-1 0-5-15,2 2 50 0,-3-1-59 0,1 0 56 16,0-2-60-16,-1 3 58 0,19-3-51 15,-35 0 40-15,16 0-47 0,19 0 51 0,-29 1-52 16,29-1 51-16,-30 3-53 0,30-3 57 0,-28 0-62 16,28 0 53-16,-22 1-49 0,22-1 53 0,-24 0-49 15,24 0 49-15,-20-1-52 0,20 1 45 0,-21-1-46 16,21 1 48-16,-20-2-48 0,20 2 51 0,-22-1-52 16,22 1 48-16,-23 0-50 0,23 0 49 0,-20-3-46 15,20 3 43-15,-25 0-51 0,25 0 52 0,-28 0-43 16,28 0 49-16,-24 0-49 0,24 0 50 0,-27-1-54 15,27 1 58-15,-22 0-44 16,22 0 52-16,-24-1-53 0,24 1 57 0,-23-2-54 0,23 2 45 16,-23 0-47-16,23 0 44 0,-24-3-49 0,24 3 52 15,-26 0-47-15,26 0 45 0,-27-1-52 16,27 1 50-16,-28-1-53 0,28 1 46 0,-30 0-47 16,30 0 44-16,-35 0-42 0,16-3 51 0,0 3-44 15,1 0 46-15,-2 0-44 0,0-2 47 0,1 2-48 16,0 0 48-16,1-1-43 0,-1 0 42 0,19 1-43 15,-35-1 47-15,16-1-46 0,3 0 44 0,-4 1-7 16,4 0-1-16,16 1-1 0,-31-3-5 0,31 3-2 16,-28-3-11-16,28 3-3 0,-29-2 3 15,29 2-1-15,-30-6 1 0,30 6 6 0,-28-2-1 16,28 2 0-16,-27-4-1 0,12 1-5 16,15 3-6-16,-26-4 6 0,12-1-1 0,2 3 6 15,12 2 0-15,-27-5 4 0,27 5 0 0,-26-5 1 16,16 0-1-16,10 5 0 0,-24-4-3 0,11-2 2 15,13 6-4-15,-22-5 0 0,22 5-8 0,-20-9 6 16,20 9 0-16,-22-5-3 0,13 0 27 0,9 5-37 16,-20-10-4-16,20 10 5 0,-21-7-5 0,21 7 4 15,-19-7-1-15,19 7 5 0,-23-9-7 0,23 9 2 16,-19-8-2-16,6 4 0 0,3-2-1 0,10 6 0 16,-23-8 2-16,23 8-8 0,-23-8 6 15,23 8-2-15,-22-8 5 0,11 4-1 16,-1 0-1-16,12 4-1 0,-20-7 0 0,20 7-2 0,-20-9 2 15,20 9-3-15,-20-3 2 0,20 3-1 16,-18-7 0-16,18 7 2 0,-16-7-2 0,16 7 0 16,-18-3 0-16,18 3-4 0,-16-7 4 0,16 7-4 15,-18-5 4-15,18 5-1 0,-15-4 4 0,15 4-5 16,-16-6-2-16,16 6 9 0,-15-4-9 0,15 4-1 16,-14-3-4-16,14 3 9 0,0 0-3 0,-16-4 3 15,16 4-3-15,0 0 1 0,-17-5 2 0,17 5-2 16,0 0 0-16,0 0-2 0,-14-3 2 0,14 3-9 15,0 0 5-15,0 0-16 0,0 0-32 16,-14-5-78-16,14 5-12 0,0 0-85 0,0 0 12 16,0 0-54-16,0 0 3 0,0 0-20 0,0 0-16 15,0 0 19-15,15-5-90 0,-4-1-268 16,3 1-176-16</inkml:trace>
  <inkml:trace contextRef="#ctx0" brushRef="#br0" timeOffset="70994.23">18439 8922 462 0,'10'-8'435'0,"-4"0"-102"0,2 1-75 16,-8 7-72-16,11-13-37 0,-11 13-28 0,5-10-25 16,-5 10-17-16,4-7-14 0,-4 7 3 15,0 0 5-15,4-11-44 0,-4 11 31 0,0 0-14 16,0 0-7-16,0 0-8 0,-9-5-16 0,9 5 10 15,-15 7-7-15,1 0-4 0,-5 2-1 0,-7 5-2 16,-2 2 5-16,-4-1-3 0,-2 4 1 0,-9 2-2 16,-4 3-8-16,2-1 14 0,-2 1-11 15,0 0 10-15,1-4 0 0,2 1 4 0,6-4 0 16,1 0 4-16,5-5 0 0,1 2 0 0,5-4-3 16,5-1-1-16,1 0-9 0,3-3 12 15,6-3-3-15,0 3 12 0,11-6-5 0,-19 7-7 0,19-7 1 16,-13 4-8-16,13-4-4 0,-10 4-7 0,10-4-1 15,0 0-3-15,0 0 7 0,-11 7-1 16,11-7-1-16,0 0-1 0,0 0-1 0,3 10-2 16,-3-10 1-16,8 7 0 0,-8-7 41 0,14 12-53 15,-4-2 50-15,1 2-51 0,3 0 51 0,-3 3-57 16,3 0 50-16,-1 2-52 0,2 0 52 0,3 3-62 16,0 3 63-16,-2-1-59 0,1-1 57 15,0 1-52-15,2 1 50 0,0-2-51 0,-2 1 6 16,2-1-1-16,-1-1 9 0,1-1-3 0,3 1 10 15,-3-1-7-15,4-2 10 0,-1 1 3 16,1-2 6-16,-3 0-3 0,1-4-1 0,-2 1 2 16,0-2-3-16,0-1 1 0,0-2 5 0,-3 2-9 0,0-3 11 15,-3 2-6-15,-1-4-6 0,-1 1 5 16,-11-6 7-16,14 9 0 0,-14-9 0 0,14 5 8 16,-14-5 0-16,9 6 5 0,-9-6-4 0,0 0 37 15,12 6 8-15,-12-6 7 0,0 0 3 0,0 0-3 16,10 5 1-16,-10-5-14 0,0 0-4 15,0 0-11-15,0 0-8 0,0 0-8 0,10 4-6 16,-10-4-4-16,0 0-10 0,0 0 0 0,0 0 0 16,0 0-4-16,0 0 0 0,0 0 0 15,0 0-3-15,0 0 0 0,9 6-1 0,-9-6-1 0,0 0-2 16,0 0 1-16,0 0 0 0,0 0 1 0,0 0-1 16,0 0-1-16,0 0-1 0,0 0 4 15,0 0 18-15,0 0-25 0,0 0 2 0,0 0 1 16,0 0 4-16,0 0-1 0,0 0 1 0,0 0 1 15,0 0-1-15,0 0 0 0,0 0 0 0,0 0 2 16,0 0-2-16,0 0 4 0,0 0 2 16,0 0-1-16,0 0 12 0,0 0-10 0,0 0 3 15,0 0 0-15,0 0-1 0,0 0 4 0,0 0 3 16,0 0 2-16,0 0 0 0,0 0 2 0,0 0 0 16,0 0-4-16,0 0 7 0,0 0 4 0,0 0-6 15,0 0 6-15,0 0-2 0,0 0 14 16,0 0-17-16,0 0 11 0,0 0-14 0,0 0 12 0,0 0-7 15,0 0 1-15,0 0-12 0,0 0 7 16,0 0-9-16,0 0 3 0,0 0-7 0,0 0 2 16,0 0-7-16,0 0 5 0,0 0-10 15,0 0 2-15,0 0 2 0,0 0 6 0,0 0-10 16,0 0 4-16,0 0-7 0,0 0 7 0,0 0-3 16,0 0-1-16,0 0 2 0,0 0-1 0,0 0-1 15,0 0 3-15,0 0-3 0,0 0 3 0,0 0-4 16,0 0 4-16,0 0 1 0,0 0 2 0,0 0-9 15,0 0 5-15,0 0-4 0,0 0 4 0,0 0-3 16,0 0 3-16,0 0-5 0,0 0 4 0,0 0 4 16,0 0-4-16,0 0-4 0,0 0 5 0,0 0-3 15,0 0 2-15,0 0-2 0,0 0-4 16,0 0 4-16,0 0 2 0,0 0-1 0,0 0-2 16,0 0 2-16,0 0-1 0,0 0 1 15,0 0 3-15,0 0-3 0,0 0 3 0,0 0-3 16,0 0 0-16,0 0 0 0,0 0-3 0,0 0 3 15,0 0 3-15,0 0-4 0,0 0 3 0,0 0-3 16,0 0 3-16,0 0 4 0,0 0-9 0,0 0 1 16,0 0 3-16,0 0-4 0,0 0 5 0,0 0-2 15,0 0 2-15,0 0-3 0,0 0 3 0,0 0 2 16,0 0-11-16,0 0 5 0,0 0 5 16,0 0-2-16,0 0 1 0,0 0-4 0,0 0 5 15,0 0-4-15,0 0 1 0,0 0-1 16,0 0-4-16,0 0 5 0,0 0 0 0,0 0 0 15,0 0 2-15,0 0-3 0,0 0 3 0,0 0 4 16,0 0-6-16,0 0-2 0,0 0 3 0,0 0-3 16,0 0-1-16,0 0 2 0,0 0 3 0,0 0-1 15,0 0 0-15,0 0 4 0,0 0-5 0,0 0-2 16,0 0 2-16,0 0 0 0,0 0 6 0,0 0-10 16,0 0 4-16,0 0-2 0,0 0 0 15,0 0-1-15,0 0 0 0,0 0 2 0,0 0 4 0,0 0-4 16,0 0 4-16,0 0-4 0,0 0 3 0,0 0-4 15,0 0 2-15,0 0 1 16,0 0-5-16,0 0 5 0,0 0 1 0,0 0-2 16,0 0 1-16,0 0-2 0,0 0 3 0,0 0 3 15,0 0-4-15,0 0-4 0,0 0 3 0,0 0 0 16,0 0 0-16,0 0 30 0,0 0-33 0,0 0-5 16,0 0 4-16,0 0 5 0,0 0-10 0,0 0 5 15,0 0 4-15,0 0-3 0,0 0 3 0,0 0-3 16,0 0 4-16,0 0-4 0,0 0 3 0,0 0-2 15,0 0 2-15,0 0-1 0,0 0-1 0,0 0 4 16,0 0-1-16,0 0-1 0,0 0 0 0,0 0 5 16,0 0-5-16,0 0-3 0,0 0-1 15,0 0 4-15,0 0 1 0,0 0-2 16,0 0 1-16,0 0-1 0,0 0 2 0,0 0 19 16,0 0-22-16,0 0-4 0,0 0 4 0,0 0-1 15,0 0-1-15,0 0 2 0,0 0 3 0,0 0-3 16,0 0 1-16,0 0-2 0,0 0 0 0,0 0 2 15,0 0 3-15,0 0-2 0,0 0 3 0,0 0-4 16,0 0 2-16,0 0 15 0,0 0-20 0,0 0 1 16,0 0-2-16,0 0 3 0,0 0 3 0,0 0-2 15,0 0 2-15,0 0-3 0,0 0 2 0,0 0 1 16,0 0-5-16,0 0-13 0,0 0-2 16,0 0-23-16,0 0-6 0,0 0-71 15,0 0-39-15,0 0-46 0,0 0-23 0,-6-6-10 16,6 6-11-16,0 0-1 0,0 0-7 0,-15 7-21 15,15-7-54-15,-15 8-73 0,15-8-215 0,-15 5-152 16</inkml:trace>
  <inkml:trace contextRef="#ctx0" brushRef="#br0" timeOffset="78422.25">27128 7765 329 0,'0'0'330'0,"-23"-7"-69"0,10 2-66 15,2 1-24-15,-2-1-44 0,-3 1-21 16,4-3-32-16,-5 2 2 0,2-1-16 0,-4-1-7 16,-2 0 29-16,2-1-14 0,-3 3 6 0,-2-4-10 15,-1 5 10-15,-6-4-24 0,0 1 16 0,-1 0-44 16,0 1 40-16,-1 2-45 0,4-1 20 0,1 3-4 15,-2-1-6-15,2-1 1 0,-1 1-7 0,2 1-12 16,-3-4 11-16,2 5 11 0,-3-5-14 16,-2 4 5-16,-2-3 3 0,-1 2-1 0,1 1 0 0,-2-2-4 15,-1 1 1-15,-2 3-11 16,-1-2 11-16,-1 0-12 0,-4 2 15 0,-1 0-1 16,0 0-52-16,-2 2 55 0,-2 0-7 15,0-2-9-15,1 4-5 0,1 0 9 0,-2-1-6 0,2 2 2 16,-1 0-1-16,1 0-1 0,-1 2-3 0,4-2-1 15,-2 1 1-15,2 1-11 0,-1 0 13 0,0 1-5 16,2-2 6-16,0 1 1 0,-1 1 3 0,2-1 0 16,0 3-1-16,0-3 47 0,2 1-54 0,-1 2 43 15,2 1-46-15,-3-1 49 0,3 1-55 0,0 2 46 16,-1-3-42-16,1 2 39 0,3 1-54 0,-3 3 18 16,4-4-20-16,0 2 56 15,1 1-58-15,3-3 57 0,-1 2-51 0,0 1 62 16,5-2-66-16,0 3 57 0,1-1-65 0,3 0 15 15,-2 1 6-15,4 1-5 0,-1-1 10 0,2 2 2 16,-1-1 3-16,0 2 2 0,0 3 5 0,3-1-2 16,-1 1 0-16,2 1 3 0,1 0-2 0,-1 4 8 15,1-5-4-15,4 3-1 0,-2-1-2 0,1 0 0 16,4 0 46-16,0-2-56 0,3-2 44 0,-1 3-52 16,0 1 51-16,3-2-50 0,-1 2 47 0,3-1-53 15,0 2 48-15,2 0-4 0,1 0-5 0,-1 2-49 16,2-1 52-16,2 2-56 0,-1-2 57 15,3-1-52-15,-2 2 51 0,2-1-51 16,3 6 51-16,0-1-55 0,3-2 56 0,1 2-49 16,3-3-1-16,0 1 7 0,5-1 7 0,0-1 1 15,4-2 1-15,3 0 2 0,4 0-5 0,1-3 52 16,2 0-53-16,10 0 46 0,-7-2-60 0,9 1 58 16,-6-5-55-16,0 0 46 0,-1-1-48 0,1 0 49 15,-1-2-51-15,-1 1 51 0,0 1-52 0,0-4 48 16,-1 3-48-16,-1-3 51 0,2-1-52 0,-3 2 51 15,3-2-52-15,2-1 52 0,1 0-53 0,1-2 52 16,0 0-8-16,5-3-50 16,-1 1 57-16,2-2-5 0,1 1-4 0,1-2-3 15,1-2-2-15,-2 0-4 0,3 0-2 0,-2-2 4 16,-1 2-9-16,0-3 4 0,-2 1-50 0,-1 0 58 16,-3 1-50-16,-1-3 55 0,1 4-59 0,-2-3 63 15,1-1-51-15,-2 0 42 0,0 0-44 0,0 1 58 16,3-4-54-16,1 3 55 0,1-3-55 0,0-1 54 15,3 1-53-15,-2-3 57 0,11-1-58 0,-2-2 51 16,-8 4-50-16,0-1 55 0,6-3-71 0,-6 3 78 16,-2-1-62-16,0 0 53 0,-2 2-48 0,0-1 0 15,-2-1 0-15,0 2 58 0,-1-2-59 16,-3 0 57-16,-1 1-59 0,-1 1 56 0,-1-2-62 16,-1 0 62-16,0-1-56 0,0-1 27 15,-2 1-27-15,0-3 60 0,0 0-58 0,-2 0 55 16,1-1-57-16,1-2 55 0,-1 0-55 0,0-1 52 15,-1 2-53-15,1-4 55 0,-3 2-57 0,1-2 55 16,0 2-54-16,-4 2 53 0,1-2-52 0,-2 2 50 16,-3-3-50-16,-2 8 56 0,-1-5-6 0,-1 2-3 15,-3-1-1-15,2-1 8 0,-1 1-51 0,-3-2 61 16,1 1-54-16,-4-4 64 0,0 1-56 16,0-2 52-16,-3-3-59 0,-1-1 5 0,-1-1 1 15,-2-3 1-15,-1-5 0 0,-2-1 5 0,-2 5-7 16,0-6 9-16,-4-1 1 0,0 3-4 0,-1-1 1 15,-3 0-1-15,-1 2-5 0,-2 1 50 16,0 1-54-16,-2 1 42 0,-3-1-46 0,0 5 51 16,-3-2-1-16,-3 2-54 0,2 1 53 0,-3-3-53 15,-2 4 49-15,-1 1-53 0,-4-5-1 0,1 7 10 16,-3-4 4-16,3 5 2 0,-2-1-3 0,4 4 6 16,-5-3-8-16,4 4 12 0,-2 0-9 0,2 1 6 15,0 3-2-15,1-2 11 0,1 5-12 16,2-2 9-16,1 3-8 0,5 1 11 0,0 4-13 15,2-3 12-15,5 2-12 0,0 2 13 0,-2 1-11 16,6-2 10-16,12 4-7 0,-25-3 8 0,25 3 0 16,-23-4 2-16,23 4-3 0,-19-1-11 15,19 1 7-15,-18-3 1 0,18 3-4 0,0 0 7 16,-21 0 3-16,21 0-3 0,0 0 1 0,-19 0-2 16,19 0-1-16,0 0-4 0,0 0 5 0,-20-1 0 15,20 1-2-15,0 0 0 0,0 0 1 0,0 0 1 16,-19 0-2-16,19 0 1 0,0 0-4 0,0 0 5 15,0 0 1-15,0 0-2 0,0 0-1 16,0 0 1-16,-15-1-1 0,15 1 1 0,0 0-2 16,0 0-7-16,0 0 2 0,0 0-23 0,0 0-21 15,0 0-27-15,0 0-21 0,0 0-21 0,0 0-21 16,0 0-14-16,0 0-55 0,0 0-38 0,0 0-90 16,0 0-389-16,0 0-252 0</inkml:trace>
  <inkml:trace contextRef="#ctx0" brushRef="#br0" timeOffset="81033.25">21206 9024 548 0,'-8'-5'244'16,"8"5"-40"-16,0 0-58 0,0 0-9 16,0 0-45-16,0 0-3 0,0 0-41 0,0 0 3 15,0 0-17-15,0 0 2 0,0 0-22 0,0 0 12 16,0 0-20-16,0 0 12 0,0 0-18 0,0 0 13 15,0 0-15-15,0 0 21 0,0 0-19 16,0 0 17-16,-7 8-17 0,7-8 26 0,0 0-17 0,-3 12-3 16,3-12 7-16,-2 11 22 0,2-11-9 0,-5 10 13 15,5-10-2-15,-7 13 0 0,7-13 3 16,-8 12-25-16,8-12 10 0,-9 14-3 16,2-4-3-16,1-3-6 0,-2 1 5 0,2-1-2 15,-3 2 9-15,0-1-10 0,0 2 5 0,0-1-11 16,0 0 15-16,-2 0-1 0,2-2-3 0,1 1 1 15,-1-1 0-15,1 0-1 0,-1-3-8 0,2 3 16 16,-2 0-3-16,0-2-6 0,0 2 0 0,-1-2-3 16,1 2 0-16,-3 1 1 0,1-4-9 0,-2 4 13 15,0-1 3-15,0 0-8 0,-1-1 3 0,0 0-5 16,-1 0 1-16,-3 3-1 0,-1-2 27 0,1 0-38 16,-1 1 46-16,1-4-52 15,-1 6 30-15,-2-5-36 0,3 2 33 0,-2-3-70 16,1 3 74-16,2-1-32 0,1-3 28 0,0 3-44 15,0-3 44-15,0 2-33 0,0 1 30 0,0-2-33 16,0 1 32-16,0-2-34 0,0 4 32 0,0-3-33 16,-3 1 37-16,-1 2-39 0,1-1 32 0,-3-1-29 15,0 1 29-15,-1-3-30 0,0 4 30 0,0-2-28 16,-2-1 27-16,-2 2-40 0,-1-2 44 0,0 1-32 16,-7-2 31-16,2 3-34 0,-3-3 35 0,0 0-33 15,7-2 31-15,-8 2-32 0,6-2 38 16,-7 0-39-16,5-1 31 0,-1 2-29 0,1-4 30 15,-4 2-31-15,0 0 33 0,3-1-31 16,-3 1 29-16,-2 0-38 0,2-1 42 0,-2-1-32 16,0 2 30-16,2-1-32 0,-1 0 33 0,-2 1-33 15,2-3 33-15,-2 0-32 0,3 2 37 0,-2-2-43 16,0 0 36-16,-2 1-34 0,3 0 36 0,1-2-35 16,-1 3 34-16,2-3-35 0,0 0 35 0,-1 2-42 15,3-3 44-15,4 3-33 0,1 0 49 0,-2-3-54 16,4 3 36-16,-1 1-34 0,1-4 37 15,0 3-37-15,-1-2 40 0,0 1-41 0,3-1 38 16,-2 0-36-16,1 0 48 0,-1-1-35 0,3 2 44 16,-3-3-43-16,2 0 42 0,-1 2-50 15,-2-1 45-15,3 0-49 0,-2 0 50 0,-1-2-55 16,1 4 4-16,0-3 4 0,-1 2 3 0,1-3 4 16,0 3 0-16,0-1-8 0,2-1 5 0,-1 0 10 15,2 3 3-15,0-2 5 0,-2 1 1 0,3 0 5 16,0 0 9-16,3-1-8 0,-1 2-3 0,-2-3-1 15,6 4-8-15,0-1 48 0,-4-4-60 0,5 3 57 16,-1 0-33-16,2 0 54 0,-2 0-51 0,4 0 42 16,2 0-58-16,-1-2 0 0,1 2 6 15,11 4-9-15,-22-9 7 0,13 3-1 0,9 6 0 16,-16-7-1-16,16 7-2 0,-15-9-3 0,15 9 1 16,-12-6-2-16,12 6 1 0,-9-5-5 15,9 5 2-15,0 0 3 0,-13-7-1 0,13 7-1 16,0 0-4-16,0 0 4 0,-12-5-4 0,12 5 1 15,0 0-11-15,0 0 0 0,0 0-20 0,0 0-14 16,-10-4-20-16,10 4-11 0,0 0-7 0,0 0-6 16,0 0-14-16,0 0-26 0,0 0-23 0,0 0-47 15,0 0-5-15,0 0-74 0,10 6-248 0,-10-6-16 16</inkml:trace>
  <inkml:trace contextRef="#ctx0" brushRef="#br0" timeOffset="81726.78">18471 8811 195 0,'0'0'411'16,"14"-8"-141"-16,-14 8-76 0,0 0-36 15,11-4-41-15,-11 4-16 0,0 0-25 0,0 0-19 16,0 0-4-16,0 0-9 0,0 0 5 0,-9 11-8 15,0-2 2-15,-2 3-11 0,-2 0-22 16,-7 7 17-16,0 1 0 0,-4 1-10 0,-3 2 2 0,-1 0-8 16,-1 3 3-16,-8 2-6 0,-1 1 6 0,7-5-3 15,-2-2-2-15,-1-1 12 0,2 3-7 16,2-4 4-16,-1-5-5 0,2 4 3 0,2-3-6 16,4-1 7-16,4-4 0 0,-1 2 5 0,8-6 5 15,0-2-10-15,1 2-2 0,11-7-4 16,-16 9-4-16,16-9 0 0,-12 7-4 0,12-7-4 15,-11 8 1-15,11-8 3 0,-6 7 3 0,6-7-9 16,-5 8 3-16,5-8 0 0,-2 11 0 0,2-11 0 16,2 16-6-16,0-7 6 0,2 1 9 0,1 4-12 15,4 4 6-15,1-3-3 0,2 4 5 0,3 5 19 16,3 1 2-16,2 0-2 0,2 2 18 0,1 2-8 16,4-4-4-16,-1 3 0 0,-1-1-2 15,3 0 8-15,0-1-5 0,-2 1-28 0,2-3 34 16,-1 0-10-16,1-4-3 0,-2 1-2 15,-1-1 0-15,1-3-2 0,-6 0 0 0,3 0-1 16,-5-5-1-16,-1 0-1 0,-1-2-10 0,-3-2 9 16,-2 0-5-16,-1-2 4 0,-1 1-3 0,-9-7 2 15,12 9 0-15,-12-9 6 0,10 6 2 0,-10-6 0 16,10 5 15-16,-10-5-3 0,0 0 14 0,10 6 8 16,-10-6-3-16,0 0-11 0,0 0 3 0,7 7-8 15,-7-7-5-15,0 0 0 0,0 0-18 0,0 0 2 16,0 0-3-16,9 5 0 0,-9-5-4 0,0 0-1 15,0 0-27-15,0 0 28 0,0 0-3 16,0 0-8-16,0 0 7 0,0 0-3 16,0 0 1-16,8 5-1 0,-8-5-1 0,0 0-4 15,0 0 4-15,0 0 0 0,0 0-15 0,0 0 10 16,0 0 4-16,0 0-1 0,0 0-7 0,0 0-10 16,0 0-15-16,0 0-12 0,0 0-32 0,0 0-11 15,0 0-21-15,0 0-39 0,0 0-37 0,0 0-35 16,0 0-86-16,0 0 3 0,0 0-241 0,-15 2-45 15</inkml:trace>
  <inkml:trace contextRef="#ctx0" brushRef="#br0" timeOffset="83406.78">13821 9726 447 0,'0'0'313'0,"-16"-2"-63"0,16 2-57 15,-14-6-25-15,14 6-44 0,-11-4-22 0,11 4-23 16,-9-5-13-16,9 5 4 0,-9-7 4 16,9 7 15-16,0 0-4 0,-10-8-3 0,10 8-7 15,0 0-1-15,0 0-21 0,-11-5-9 0,11 5-6 16,0 0-8-16,0 0-8 0,0 0-14 0,0 0 0 15,-7-7 6-15,7 7 0 0,0 0-2 0,0 0-5 16,0 0 1-16,20 0 0 0,-20 0 2 0,24 0 4 16,-24 0-3-16,36 0 1 0,-10 1 1 0,-1-1-7 15,5 0 10-15,-1 2 0 0,2-2 1 0,1 0-2 16,6 4 6-16,-1-3-11 0,4-1 0 0,-3 1 1 16,4 0 0-16,2 1 2 0,1-2 1 0,2 0 0 15,2 0-9-15,3-2 1 0,4 0 8 16,9-1-5-16,3-1 4 0,2-1-1 15,-1 2 0-15,0-4-1 0,2 3-2 0,0-2 1 16,-2-1 0-16,1 2-1 0,2-2-10 0,-6 2 8 16,1-2 0-16,-5 2-4 0,-9 0-1 0,8 2 5 15,-12-3 1-15,-3 5 2 0,0-5 50 0,-3 3-46 16,-2-2 57-16,-1 2-51 0,-3-1 46 0,-3 0-41 16,-7 3 54-16,0-4-54 0,-3 3 52 0,1-4-47 15,-4 4 45-15,-2 0-50 0,-2-1 43 16,-17 3-50-16,27-4 41 0,-27 4-55 0,20-2 49 0,-20 2-52 15,18-3 43-15,-18 3-55 0,0 0 49 0,18-1-50 16,-18 1 43-16,0 0-46 0,0 0 46 16,18-2-56-16,-18 2 52 0,0 0-48 0,0 0 48 15,0 0-49-15,0 0 48 0,15-2-53 16,-15 2 50-16,0 0-45 0,0 0 48 0,0 0-47 16,0 0 48-16,0 0-50 0,0 0 50 0,0 0-53 15,14-3 53-15,-14 3-47 0,0 0 47 0,0 0-50 16,0 0 47-16,0 0-44 0,0 0 44 0,0 0-46 15,0 0 44-15,0 0-49 0,0 0 29 0,0 0-62 16,0 0 30-16,0 0-72 0,0 0 41 0,-15-3-65 16,15 3 25-16,0 0-60 0,0 0-31 0,-20 3-26 15,20-3-32-15,0 0-61 0,-17 3-35 0,17-3-199 16,0 0-46-16</inkml:trace>
  <inkml:trace contextRef="#ctx0" brushRef="#br0" timeOffset="85047.78">15230 10571 187 0,'0'0'387'0,"0"0"-140"0,0 0-47 0,0 0-48 16,0 0-2-16,0 0-29 0,-13-3-11 0,13 3-5 15,0 0-1-15,0 0 8 0,0 0-13 0,0 0-5 16,0 0-6-16,0 0-7 0,0 0-14 0,0 0-11 16,0 0-10-16,0 0-17 0,0 0 2 0,-13-4-5 15,13 4-6-15,0 0-4 0,0 0-5 16,0 0-1-16,0 0-2 0,0 0-1 15,-1 8-3-15,1-8-8 0,0 0 11 0,0 17 2 16,0-17-5-16,3 16 2 0,-3-16-2 0,2 21 4 16,0-8 1-16,-1-1-6 0,0 4 9 0,3 2 5 15,-1-2 12-15,-1 6-1 0,3-2-6 0,0 1 44 16,-1 0-49-16,1 1 39 0,-1-2-48 0,1 2 43 16,-1-3-49-16,4 3 49 0,-3-2-55 0,1 1 51 15,1 0-46-15,0 1 42 0,0-3-51 0,0 3 48 16,-2 2-49-16,3-2 50 0,-2 0-48 0,1 0 49 15,1 3-57-15,-1-2 56 0,1 1-55 16,-2 0 8-16,2 1 4 0,0 4 0 16,-1-5 1-16,0-2 1 0,-1 3-1 0,0-1 2 15,2-2-4-15,0 0 12 0,-2 1-12 0,1-1 15 16,-1 2-2-16,0-4 1 0,2 2-3 0,-3-1 3 16,3 0 41-16,-2 0-54 0,2 0 49 0,-3 3-63 15,1-4 60-15,1 4-53 0,-2-1 52 0,1-1-59 16,-2 2 53-16,0 0-55 0,0-1 50 0,0 2-54 15,-2-1 39-15,2 0-47 0,0 2 58 0,-2-2-51 16,2 1 53-16,-1-2-53 0,-1 3 2 0,2 0 7 16,-1-4 0-16,-1 3 5 0,1 0-5 15,-2-1 11-15,2 2-2 0,0-1 4 0,0 2-1 16,-2-1 0-16,0 0 2 0,1 0-5 16,0 2 48-16,0 0-63 0,-1-1 59 0,-1 0-58 15,1 2 54-15,-1-2-54 0,1 0 51 0,1-1-54 16,-2 2 52-16,0-2-53 0,0 0 51 0,1-1-57 15,-1 0 59-15,0 0-53 0,0-1 55 0,0 1-56 16,1-3 53-16,1 2-54 0,-2 0 48 0,0-4-48 16,0 3 53-16,0 1-52 0,0 1 3 0,0 1 4 15,-2-2 3-15,1 1 1 0,0 1 5 0,-2-2-1 16,3 1 4-16,-2-1-6 0,0 1 57 16,0-2-58-16,-1 2 51 0,1-4-57 0,-3 3 56 15,2-2-62-15,-1-2 50 0,2 2-46 0,-1-6 51 16,-1 4-54-16,2-2 52 0,-4 3-52 15,4-5 49-15,-3 2-50 0,0 1 52 0,0 0-53 16,-1 0 47-16,0-1-49 0,2 1 53 0,-3 0-49 16,0 0 49-16,1 1-51 0,-1 1 51 0,0-1-54 15,-1 2 55-15,2-1-56 0,-2 1 56 0,1-2-59 16,-1 1 60-16,0-1-53 0,3 2 4 0,0-3 5 16,-4-2 0-16,4 3 6 0,-3-2-1 0,4-2 5 15,-1-3-7-15,-2 4 12 0,1-2-1 16,0 0 0-16,1 0 2 0,0-1-4 0,-3 2 4 15,1 1 43-15,0-3-52 0,1 1 48 0,-2 3-55 16,-1 0 51-16,1-1-55 0,1 1 52 16,-1-2-56-16,0-2 59 0,2 1-64 0,1-2 52 15,-4 1-53-15,5-1 59 0,-2 1-53 0,-1-2 52 16,2 0-52-16,-1 0 50 0,0-1-53 0,-1 0 54 16,2 1-55-16,-2 2 43 0,1-3-44 0,0 1 60 15,-2 1-53-15,3 0 50 0,0-3-50 0,-4 3 51 16,4-2-53-16,-2 1 46 0,2-1-46 15,0-1 50-15,0-2-50 0,0 2 50 0,1 1-52 16,-1-1 51-16,1-2-52 0,4-8 53 0,-9 16-55 16,9-16 55-16,-6 12-58 0,6-12 60 0,-6 12-53 15,6-12 52-15,-4 11-53 0,4-11 55 0,-5 11-52 16,5-11 45-16,-4 15-45 0,4-15 54 16,-4 14-53-16,4-14 0 0,-5 13 7 0,5-13 3 15,-5 11 2-15,5-11 3 0,-3 11-2 0,3-11 5 16,-4 9-8-16,4-9 8 0,0 0-3 0,-1 10-6 15,1-10-6-15,0 0-15 0,0 0-8 0,-4 8-20 16,4-8 6-16,0 0-11 0,0 0-17 16,0 0-10-16,-1-11-11 0,1 11-13 0,1-14-11 15,-1 14 12-15,0-17 1 0,0 17-2 0,1-20-6 16,1 7-12-16,-1 0-6 0,-1 1-25 0,1-1-14 16,-1-1-218-16,2-1 192 0</inkml:trace>
  <inkml:trace contextRef="#ctx0" brushRef="#br0" timeOffset="85390.78">14900 13798 413 0,'0'0'288'0,"-9"-12"-44"0,9 12-70 0,-10-11-14 15,10 11-40-15,-9-11-15 0,9 11-37 0,-9-9 4 16,9 9-11-16,-7-8 4 0,7 8-5 0,0 0-11 15,-7-10-10-15,7 10-1 0,0 0-15 0,0 0-2 16,-9-7-7-16,9 7 0 0,0 0-1 16,0 0-6-16,0 0-4 0,0 0 3 15,-10 6-5-15,10-6 4 0,0 0-5 0,0 0 5 16,0 0 1-16,-9 6-6 0,9-6 0 0,0 0 4 16,0 0-4-16,0 0 4 0,0 0-5 0,0 0 2 15,-6 8-13-15,6-8-19 0,0 0-29 0,0 0 5 16,0 0-32-16,-15-3 23 0,15 3-23 0,0 0 14 15,-13-5-39-15,13 5 19 0,0 0-42 0,-13-8 35 16,13 8 0-16,-13-4 6 0,13 4-6 0,0 0-13 16,-14-4-15-16,14 4-56 0,0 0 29 15</inkml:trace>
  <inkml:trace contextRef="#ctx0" brushRef="#br0" timeOffset="86562.78">14536 13822 103 0,'0'0'482'0,"0"0"-139"0,0 0-72 16,-10 3-44-16,10-3-47 0,0 0-41 0,0 0-27 16,0 0-12-16,0 0-30 0,0 0-13 0,0 0-3 15,0 0-14-15,-9 9 12 0,9-9 6 0,0 0-1 16,0 15 4-16,0-15-19 0,3 17-6 15,-1-4-2-15,-1 1-15 0,3 5 15 0,1 1-6 16,-1 2-1-16,1 3 32 0,2 4-39 0,0 3 35 16,3-1-41-16,1 2 47 0,0 2-50 0,-1-1 35 15,2 5-43-15,3-1-3 0,-2 1 4 16,4 8 1-16,-2 0-1 0,0-7 1 0,-2 2-4 16,6 5 0-16,-6-8-10 0,1 2 11 0,0-3-4 15,0 2 4-15,2-5 1 0,-3 2 0 0,2-3-2 16,-2-1 46-16,0-1-55 0,0 0 41 0,0-1-44 15,0-2 49-15,-2-3-55 0,1 2 46 0,-2-2-49 16,0-6 48-16,-1 4-50 0,-1-5 4 16,0 0-4-16,2 1 11 0,-4-3-1 0,2-2 6 15,-3-1 4-15,3-2-2 0,-3-2 1 0,0 1 0 16,0-1 0-16,0-3-9 0,-5-7 14 16,8 14-5-16,-8-14 4 0,9 12 2 0,-9-12-3 15,7 13 1-15,-7-13-1 0,8 12-2 0,-8-12-8 16,9 8 7-16,-9-8 6 0,6 9-1 0,-6-9 0 15,7 6 1-15,-7-6-2 0,0 0 1 0,10 9-23 16,-10-9 19-16,0 0 6 0,0 0 12 0,14 6 3 16,-14-6 5-16,0 0 3 0,0 0 1 0,0 0-1 15,18 0-38-15,-18 0 42 0,0 0-12 0,15-5 3 16,-15 5-5-16,11-5-2 0,-11 5-4 16,12-4-9-16,-12 4 57 0,12-7-67 0,-12 7 56 15,16-5-65-15,-16 5 57 0,22-9-55 16,-8 3 50-16,3-1-51 0,2-3 52 0,1 1-66 15,0-2 60-15,5-4-58 0,1-1 55 0,-1 0-51 16,3-4 47-16,-1 1-48 0,1-2 50 0,2-2-55 16,-5 3 57-16,2 0-65 0,1-1 60 0,-1-1-63 15,-1 3 10-15,-1 0 6 0,-1-2-1 0,1 4 1 16,-2-3 2-16,0 2 5 0,-2-2 4 0,1 3-4 16,-3-4 13-16,2 3-6 0,-3-1 6 0,-2 3 3 15,0 2 0-15,-1-2 1 0,-1 1 1 0,1 1 1 16,-3-3-10-16,2 4-7 15,-1 0 14-15,-2-2 9 0,2 3 0 0,-3 1 43 16,-1 0-57-16,4 1 52 0,-4 1-59 0,-1 2 45 16,-1-1-48-16,1 1 52 0,-8 7-58 0,10-11 54 15,-10 11-53-15,10-8 52 0,-10 8-53 0,8-6 54 16,-8 6-58-16,0 0 64 0,8-9-57 0,-8 9 65 16,0 0-47-16,0 0 56 0,7-7-51 0,-7 7 62 15,0 0-49-15,0 0 56 0,0 0-48 16,0 0 53-16,0 0-50 0,0 0 52 0,9-6-63 0,-9 6 52 15,0 0-64-15,0 0 53 0,0 0-54 0,0 0 47 16,0 0-59-16,0 0 54 16,0 0-58-16,0 0 52 0,0 0-57 0,0 0 55 15,0 0-61-15,0 0 60 0,0 0-54 0,0 0 50 16,0 0-48-16,0 0 55 0,0 0-49 0,0 0 60 16,0 0-50-16,0 0 48 0,0 0-48 0,-14 3 49 15,14-3-55-15,0 0 46 0,0 0-51 0,0 0 49 16,0 0-50-16,-17-3 47 0,17 3-53 0,-11-5 59 15,11 5-43-15,-10-8 47 0,2 2-54 0,-3-3 45 16,0 0-49-16,-3-4 44 0,2-2-48 0,-4 1 37 16,-2-5-38-16,-1-3 52 0,1 2-12 15,-3-3-9-15,0-2-8 0,1 1 11 0,-1-2-4 16,-2 1-4-16,0-2-46 0,0 3 53 16,-2-1-46-16,-1 2 47 0,-2-1-43 0,0 2 47 15,-3 2-46-15,-2 0 48 0,-3 2-49 0,-1 1 27 16,-11-3-25-16,-2 4 49 0,-3-2-47 0,0 2 41 15,-5-1-48-15,1 1 42 0,-5-2-50 0,0 1 0 16,-3-1-1-16,-3-1-6 0,-2-3 49 0,-2-4-61 16,2 2 47-16,0-2-50 0,0-1 58 0,5 5-46 15,1 4 50-15,3 2-65 0,14 9 30 0,1 3-74 16,1 6 21-16,5 5-78 0,3 5-20 16,4 9-67-16,1 4-43 0,5 2-141 0,3 2-252 15,5 4-212-15</inkml:trace>
  <inkml:trace contextRef="#ctx0" brushRef="#br0" timeOffset="88141.78">2080 13500 381 0,'-14'-17'501'0,"2"4"-109"0,1-1-119 15,2 5-25-15,1 0-88 0,3 1 7 0,5 8-67 16,-10-9 12-16,10 9-62 0,-8-8 26 16,8 8-47-16,0 0 26 0,0 0-45 0,-5 13 35 15,8 2-41-15,2 8 22 0,4 11-31 0,2 9 37 16,6 16-42-16,4 7-1 0,5 10 7 0,10 24 73 16,4 12-39-16,3 6 75 0,3 7-38 0,4 7 29 15,1 2-27-15,0 0 13 0,4 0-3 0,-1 1-33 16,-1-3 1-16,-3-1-26 0,1-8 13 15,-2-5-22-15,-6-9-12 0,2-6-19 0,-3-9-49 16,-10-22 15-16,-1-4-47 0,-2-5 35 0,-1-5-35 16,-2-9-10-16,-2-4-16 0,-6-14-29 0,-3-3-83 15,-2-11-31-15,-5-5-333 0,-8-12-135 0</inkml:trace>
  <inkml:trace contextRef="#ctx0" brushRef="#br0" timeOffset="88970.78">1914 13715 406 0,'-18'-28'424'0,"0"-1"-120"16,-1 3-41-16,2 1-81 0,1 2-28 0,4 5-42 15,-1 3-9-15,3-2-30 0,1 3-4 0,4-1-26 16,-1 1 3-16,3 2-13 0,3-3 3 0,4-6-28 15,6-1 28-15,4-7-30 0,8-5 9 0,11-7 2 16,7-4-3-16,8-5-2 0,17-16-3 0,6-1 20 16,8-2-21-16,4-1 15 0,10-1-4 0,6-4-26 15,6-3 0-15,3 1 27 0,4-5-21 0,5 0 28 16,-1-3-43-16,9-2 37 16,0 1-30-16,2 2 20 0,-4 0 8 0,-2 5-5 15,-5 0 1-15,-2 4-26 0,-4 6 27 0,-4 2-26 16,-9 6 21-16,-5 4-23 0,-10 6 44 0,-20 13-35 15,-5 5 41-15,-6 1-30 0,-6 7 39 0,-12 7-40 16,-4 0 42-16,-6 3-7 0,-2 5-6 0,-5 1-6 16,-3 1 4-16,-1 6-43 0,2-3 46 0,-14 5-2 15,25 0-29-15,-7 6 39 0,3 3-23 0,4 8 25 16,3 5 0-16,7 9-24 0,2 8 22 0,0 5-27 16,5 6 20-16,0 10 2 0,12 21 6 0,1 7-11 15,-3 8-9-15,2 4-26 0,-2 4 19 16,-2-1-26-16,0 3 19 0,1 2 54 0,-2 0-64 15,0 3 2-15,1-5-4 0,-1-2 0 0,1 0-1 16,-1-4 1-16,0-4-6 0,3-1 61 0,1 0-52 16,-2-2 12-16,0 0-7 0,0-4 19 0,-1 0-17 15,-1-2 14-15,-5-4-5 0,-7-16-3 0,-2-1-7 16,-2-3 50-16,-1-1-56 0,-1 2 0 0,-3-6-2 16,-1-2-1-16,-3-3-5 0,-2-3 4 15,-3-5 0-15,-4-7-4 0,-1-5-6 0,-2 1-10 16,-2-7-8-16,-4-3-6 0,1-5 1 15,-3-2 8-15,-2-2 2 0,-2-2 6 0,0-13-15 0,0 18 26 16,-5-9-34-16,0-1 37 0,-4-2-13 16,-5 0 26-16,-6 1-19 0,-2 0 33 0,-10 0-19 15,-7 1 28-15,-4 2-21 0,-16 4 17 0,-3 2-7 16,-9 4 16-16,-4 3 1 0,-6 5-3 0,-23 11-6 16,-4 5-9-16,-4 2 0 0,-2 6-2 0,-1 5-6 15,0 4-4-15,0 4 0 0,4 3-17 0,-1 0 13 16,3 2-15-16,2-2 9 0,3-1-9 0,2-1 15 15,5-2 5-15,5-2-4 0,1-2-1 0,4 0-17 16,5-5 14-16,2 1-14 0,3-2 0 0,13-14 1 16,3 2 4-16,1-2-1 0,5-3 1 0,1-3 0 15,3 0 1-15,8-5 6 0,2-3 2 0,10-8 0 16,4-1-8-16,4-3-4 16,7-3-2-16,1-4-21 0,4 1-24 0,2-2-23 15,9-6-30-15,-14 9-12 0,14-9-15 0,-10 6 12 16,10-6-10-16,0 0-29 0,0 0-59 0,0 0-78 15,0 0-303-15,6 9-137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40:28.723"/>
    </inkml:context>
    <inkml:brush xml:id="br0">
      <inkml:brushProperty name="width" value="0.05292" units="cm"/>
      <inkml:brushProperty name="height" value="0.05292" units="cm"/>
      <inkml:brushProperty name="color" value="#FF0000"/>
    </inkml:brush>
  </inkml:definitions>
  <inkml:trace contextRef="#ctx0" brushRef="#br0">20823 9007 83 0,'1'-14'189'0,"-1"14"24"0,2-11-102 15,-2 11 23-15,2-11-51 0,-2 11 18 0,3-11-30 16,-3 11 24-16,1-11-24 0,-1 11 25 0,3-10-10 16,-3 10 24-16,2-11-23 0,-2 11 11 0,0 0-17 15,0 0-8-15,0-10-3 0,0 10-16 16,0 0-10-16,0 0-3 0,0 0-4 15,-13-4 2-15,13 4-39 0,-13 4 47 0,5 3 3 16,-1 0-13-16,-2 1-6 0,-4 3-2 0,4 2-3 16,-3 1-4-16,3 1-2 0,-2-1-5 0,2 1 10 15,1-1-12-15,-2 1-3 0,3-1 0 16,3 1-2-16,-1-3 1 0,2 2 0 0,0-3-9 0,3 0 8 16,2-11 8-16,-3 18-7 0,3-18 1 0,4 18 1 15,-4-18 5-15,8 13-11 0,-2-6-28 16,-6-7 51-16,18 9-14 0,-18-9-8 0,26 6-1 15,-26-6 4-15,29 0-7 0,-11-1 1 16,0-5 0-16,4 0-10 0,-2 0 13 0,0-5 1 16,1 0-6-16,2-4 2 0,-2-2-3 0,-1 0 2 15,-1-2 1-15,-1-2-10 0,-4 5 26 0,-4-2 3 16,1 0 3-16,-3 2 7 0,-4 1 0 0,-1 4-4 16,-5-3-3-16,0 2 0 0,-3-2-4 0,-3 4-3 15,-5-3-11-15,-1 2 51 0,-4 1-56 0,-1 3 1 16,-1-1 0-16,-2 4-1 0,0 1-1 0,4 1-1 15,-1 1-2-15,19 1-16 0,-32 1 6 16,32-1-15-16,-28 5-21 0,28-5-37 0,-19 9-50 16,19-9-43-16,-15 11-67 0,15-11-46 15,-7 14-243-15,7-14-26 0</inkml:trace>
  <inkml:trace contextRef="#ctx0" brushRef="#br0" timeOffset="2033.99">19949 9017 309 0,'13'-7'226'16,"-2"-1"-42"-16,-2 3-66 0,1 1-1 0,-10 4-46 0,15-10 19 15,-15 10-30-15,11-7 18 0,-11 7-31 16,0 0 32-16,0 0 1 0,0 0 23 16,0 0-9-16,10 5-10 0,-10-5 0 0,-10 17 5 15,-3-1 8-15,-6 4-18 0,-4 2-15 0,-4-1-11 16,-4 3-10-16,-4 6-5 0,-3-3-4 0,-1 1-11 16,10-6 20-16,-1 2-12 0,4-7 4 0,0 2-19 15,7-1 10-15,2-4-19 0,4-4 16 0,3 2-15 16,4-4 23-16,6-8-23 0,-3 11 14 0,3-11-22 15,5 10 22-15,-5-10-25 0,19 9 22 0,-3-4-24 16,2-2 17-16,5 0-18 0,2-1 31 0,1 1-39 16,1-1 29-16,2 2-24 15,1-4 22-15,0 3-24 0,7-1 24 0,-1 1-35 16,0-1 20-16,1 3-42 0,1-3-70 0,2 0-45 16,-1-1-66-16,4-1-51 0,4 3-253 0,0-5-19 15</inkml:trace>
  <inkml:trace contextRef="#ctx0" brushRef="#br0" timeOffset="2400.98">21579 8908 174 0,'0'0'354'0,"-5"-8"-97"0,5 8-92 15,0 0-16-15,5-10-49 0,-5 10 2 0,12-6-41 16,-12 6 10-16,24-6-35 0,-24 6 14 16,34-2-20-16,-15 2 10 0,1 1-20 0,3 3 19 15,-1-1-26-15,-1 2 17 0,0-1-18 0,-6 3 19 16,2 0-5-16,-2 1 16 0,-2-1 18 0,-3 3 13 15,-1 0 6-15,-5 0-7 0,-1 2 0 16,-3 0-12-16,-4 5-10 0,-4 0-9 0,-6 4-16 16,-3 1 10-16,-4 1-14 0,-5 0-6 0,-3 3-7 15,-8 4-34-15,0-1-53 0,-1-3-67 0,7-3-42 16,-9 5-74-16,12-6-239 0,0 2 36 16</inkml:trace>
  <inkml:trace contextRef="#ctx0" brushRef="#br0" timeOffset="3517.99">21151 9692 195 0,'0'0'397'0,"0"0"-122"0,0 0-65 16,0 0-24-16,0 0-23 0,-17 7-13 0,8-1-10 16,-2 0-5-16,-1 1 6 0,-1 1-21 0,-2 6-14 15,2-3-14-15,-1 2-25 0,1-1 3 0,4-1-14 16,0 2-10-16,3-2-10 0,0 0-64 0,4-1 62 15,-1 2-8-15,3-12-33 0,3 20 30 0,-2-9-5 16,4 3-2-16,2-2-3 0,2 1-3 0,-2-1 25 16,2 4-34-16,0 0 30 0,3 1-36 0,-3-1 31 15,-2 2-45-15,2-1 46 0,-4 1-32 16,-1 3 50-16,-3-4-30 0,1 2 37 16,-4-2-44-16,1 2 48 0,-1 3-56 0,-4 0 39 0,3-2-67 15,-6 3 78-15,1-3-50 0,-1 8 46 16,2-8-53-16,-1-1 46 0,0 2-52 0,2-2 49 15,1-3-54-15,0 1 42 0,1-1-44 0,1-2 50 16,3-2-52-16,0 3 46 0,0-1-49 0,4 2 50 16,-1-2-51-16,3 1 48 0,-1-1-60 0,0-2 59 15,2 1-58-15,0-1 54 0,-1 1-44 0,2-1 40 16,-4 1-56-16,3-3 47 0,-4 2-41 0,1 1 45 16,0-4-50-16,-4-9 57 0,1 21-39 15,-1-21 40-15,0 20-43 0,0-10 43 16,-2-2-33-16,-1 1 36 0,-1 1-44 0,2 0 39 0,-1-1-41 15,3-9 48-15,-5 17-48 0,5-17 34 16,-4 17-39-16,4-17 17 0,-2 16-13 0,2-16 20 16,0 18-28-16,1-8 35 0,0-1-31 0,2 3 14 15,-2-2-25-15,4 1 7 0,-2 0-2 0,1 0 5 16,3 2-7-16,-2 1-4 0,-1-2 7 0,3 1 4 16,-3-1 10-16,1-1 1 0,0-1 10 0,-3 0-2 15,3-1 24-15,-2 1-12 0,-3-10 14 0,5 15 6 16,-5-15 11-16,4 17-8 0,-4-17 13 15,1 19 0-15,-1-19-12 0,0 19 64 0,0-19-45 16,0 19 27-16,0-19-46 0,-1 18 40 0,1-18-56 16,-3 17 36-16,2-5-49 0,1-12 26 0,-1 15-51 15,1-15-13-15,-3 14-49 0,3-14-74 16,0 14-74-16,0-14-86 0,0 0-247 0,5 14-100 16</inkml:trace>
  <inkml:trace contextRef="#ctx0" brushRef="#br0" timeOffset="4017.99">21715 9924 265 0,'0'0'439'0,"0"0"-115"0,-13-5-56 16,13 5-53-16,0 0-35 0,0 0-20 0,0 0-21 16,-14-4-17-16,14 4-16 0,0 0-16 0,0 0-23 15,8-10 11-15,-8 10-21 0,19-9 5 0,-2 3-18 16,4-1-5-16,1 0-9 0,5-1-3 0,4 0-7 15,3-1-5-15,2-1-1 0,-2 1-15 0,3-4 8 16,-1 5-14-16,-1-2-15 0,-1 5-30 0,-6 0-37 16,-1 1-45-16,-3 2-19 0,-2 1-47 0,-5 2 16 15,-1 3-40-15,-16-4-7 16,18 10-208-16,-18-10 153 0</inkml:trace>
  <inkml:trace contextRef="#ctx0" brushRef="#br0" timeOffset="4234.99">21786 10215 285 0,'-11'13'328'0,"2"0"-75"0,3-3-45 0,-1 4-19 16,2-3-12-16,3-2-19 0,2-9-9 0,0 17 8 15,0-17 2-15,7 15-22 0,-7-15 36 16,13 9-64-16,-1-4 40 0,-12-5-75 0,28 2 34 16,-8-2-51-16,3-1 36 0,3-1-70 0,-2-3 47 15,10-3-65-15,-2 1 52 0,0-1-57 16,0 0 44-16,-2-1-61 0,-6 5 38 0,2-2-76 15,-5-1 15-15,1 4-51 0,-8-1-39 0,-14 4-34 16,24-3-28-16,-24 3-32 0,0 0-11 0,0 0-8 16,13 6-30-16,-13-6-178 0,-6 7 129 0</inkml:trace>
  <inkml:trace contextRef="#ctx0" brushRef="#br0" timeOffset="4651.99">21912 10522 235 0,'-7'10'353'0,"0"0"-80"0,2-1-77 15,2 1-18-15,3-10-37 0,-4 15-11 16,4-15-19-16,3 9 3 0,-3-9-1 0,7 9-20 16,-7-9-4-16,20 5-21 0,-20-5 22 0,30-2-29 15,-8-3-8-15,1-2-11 0,3 2-10 0,6-4-7 16,0-1-12-16,-1 0 5 0,4 1-6 0,-3-1-18 16,-2 2-25-16,-5 0-28 0,-2 4-34 15,-3-1-4-15,-2 3-35 0,-18 2 7 0,23-4-34 16,-23 4 33-16,0 0 10 0,14 4-1 0,-14-4 9 15,0 0 19-15,-6 17 22 0,-3-9 9 0,-5 4 9 16,-3-3 17-16,-1 5 14 0,-6 1 9 0,-3 2 11 16,0 0 10-16,-2 1 20 0,-2 1-9 0,2 2 2 15,-2-1 9-15,2-1-6 0,-1 3-1 16,1 1-2-16,2-3-10 0,2 5 43 0,3-4-17 16,1-4 20-16,7-1-14 0,-1-3 25 15,6-1-22-15,4-2 15 0,-1-1-9 0,6-9 14 16,-3 11-8-16,3-11 5 0,9 8-4 0,-9-8-2 15,15 6-6-15,-15-6-5 0,27-2-7 0,-4-2-2 16,1 0-16-16,2-3 1 0,5-1-5 0,1 0-9 16,1-3 0-16,-1 3-10 0,-3 0-1 0,-6 1-6 15,2 1-43-15,-5 1-23 0,-3 1-58 0,-17 4-7 16,21-5-44-16,-21 5 23 0,0 0-82 0,13 5-132 16,-13-5 220-16</inkml:trace>
  <inkml:trace contextRef="#ctx0" brushRef="#br0" timeOffset="4835.99">21922 11100 366 0,'-5'8'324'0,"5"-8"-76"0,-3 14-34 0,3-14-16 15,7 10-35-15,-7-10-21 0,17 7-5 0,-17-7-5 16,30 3 11-16,-11-6-34 0,5 0 17 0,3-2-46 16,5-3 15-16,0 1-48 0,0-4 19 0,-1 3-44 15,-2 0 29-15,-5-1-51 0,-1 1-16 16,-3 3-54-16,-5-2-61 0,-5 3-46 0,-10 4-56 15,17-8-51-15,-17 8-228 0,0 0 18 16</inkml:trace>
  <inkml:trace contextRef="#ctx0" brushRef="#br0" timeOffset="9120.52">20570 11292 194 0,'14'-8'458'0,"-1"-1"-89"0,-2 0-70 15,-3 1-50-15,0 2-47 0,-8 6-27 0,11-9-27 16,-11 9-20-16,10-8-25 0,-10 8-1 0,0 0-24 16,11-9-17-16,-11 9 4 0,0 0-18 0,0 0-8 15,0 0-7-15,0 0-6 0,0 0-7 0,-5 10-2 16,-4 1-15-16,-4 4 10 0,-5 5-7 15,-4 3 4-15,-2 2-1 0,0 1-4 0,-6 0 0 16,-4 2 1-16,-3 4-1 0,0-2-10 16,-2-4 12-16,11-2-8 0,0-3 6 0,4 1 1 15,2-5-3-15,5-2 0 0,5-3 0 0,0 0-1 16,3-3-9-16,3 0 10 0,6-9-3 0,-6 12 5 16,6-12 1-16,4 13 41 0,-4-13-55 0,17 12 58 15,-3-6-56-15,4 2 32 0,3-2-33 0,0-1 64 16,5 2-65-16,1-5 55 0,1 4-55 0,0-4 49 15,0 2-62-15,0 0 59 0,0-1-66 0,-2-1 25 16,1 1-65-16,-4-2-12 0,-3 1-65 16,0-2-52-16,-1 2-46 0,-19-2-43 0,30-2-39 15,-30 2-181-15,31-5 29 0</inkml:trace>
  <inkml:trace contextRef="#ctx0" brushRef="#br0" timeOffset="9337.52">20932 11368 690 0,'7'-12'447'0,"-7"12"-102"16,0 0-98-16,2-12-48 0,-2 12-41 0,0 0-45 15,0 0 0-15,0 0-31 0,-17 7-14 0,9 1-10 16,-1 2-8-16,-5 4-15 0,1 3-6 0,0 0-17 16,-3 5 8-16,0 3-3 0,0-2-4 0,1 2-4 15,2 1 0-15,-1-2-4 0,4-2-5 0,2-2 6 16,2-1-56-16,2-2-45 0,0-1-77 15,2-5-54-15,4-2-4 0,-2-9-334 0,6 17-78 16</inkml:trace>
  <inkml:trace contextRef="#ctx0" brushRef="#br0" timeOffset="9521.52">21144 11275 183 0,'2'-9'450'0,"-2"9"-151"0,5-14-80 16,-5 14-60-16,6-9-54 0,-6 9-51 0,0 0 4 16,0 0-39-16,0 0 14 15,0 0-25-15,0 0 16 0,0 0-28 0,0 0 4 16,-4 14-52-16,4-14-9 0,-4 20-67 0,2-8 2 16,1 3-236-16,1-1 230 0</inkml:trace>
  <inkml:trace contextRef="#ctx0" brushRef="#br0" timeOffset="10137.52">21266 11386 165 0,'4'-10'405'0,"0"-2"-93"0,-3 3-74 0,1-2-30 16,-2 11-44-16,-3-15-35 0,3 15-16 0,-6-14-13 15,6 14-1-15,-14-10 0 0,14 10-9 0,-21-7-8 16,21 7-7-16,-23-1-8 0,23 1-6 0,-24 4-22 15,9 3 3-15,2 3 0 0,-4-1-15 0,3 5-6 16,1 0-6-16,-1 2-1 0,4 1-5 0,-1 0-1 16,2 0-13-16,2 0 14 0,2-2-2 0,1-1-4 15,4-2 0-15,-1 0 2 0,1-12-4 16,1 22 0-16,3-13-9 0,-4-9 9 0,10 13 0 16,-10-13-5-16,16 7-7 0,-16-7-13 0,18 0-9 15,-4-4-12-15,0-4-10 0,2-2 1 0,2-2 16 16,3-7-1-16,-5-3 8 0,2 0 4 15,-5-2 9-15,2-5 2 0,-6 0-6 0,3-2 29 16,-5 3 21-16,1-2 5 0,-3 6 17 0,-1 2 38 16,2 2-27-16,-3 4 45 0,-2 3-48 0,2 2 42 15,-1 2-63-15,-2 9 30 0,3-17-44 0,-3 17 29 16,1-9-51-16,-1 9 42 0,0 0-53 16,0 0 46-16,0 0-56 0,9 5 59 0,-9-5-80 15,8 16 72-15,-6-6-45 0,2 5 1 0,0 2 5 16,-1 0 0-16,-1 5 2 0,1 0-1 0,-1 0 0 15,-2-1-3-15,2 0-20 0,-2-2 5 0,0-1-16 16,-2-1-25-16,2-3-21 0,0 1-19 0,-1-5-46 16,1-10 6-16,1 16-18 0,-1-16 26 15,4 11-14-15,-4-11 41 0,0 0 21 0,0 0 19 16,14-5 33-16,-14 5 36 0,12-11 20 0,-7 2 56 16,2 2 21-16,-7 7 17 0,9-13 21 15,-9 13 5-15,8-11-8 0,-8 11-30 0,7-10-8 16,-7 10-18-16,0 0-18 0,0 0-55 0,0 0 45 15,0 0-11-15,0 0-7 0,0 0-6 0,10 12-3 16,-10-12-15-16,0 14 10 0,0-14-5 0,-2 20-6 16,2-20-20-16,0 20-24 0,0-20-46 0,0 16-47 15,0-16-29-15,2 14-58 0,-2-14 34 0,2 8-18 16,-2-8-285-16,0 0 56 0</inkml:trace>
  <inkml:trace contextRef="#ctx0" brushRef="#br0" timeOffset="10289.52">21509 11260 306 0,'3'-10'380'16,"-3"10"-129"-16,2-17-51 0,-2 17-57 0,3-11-18 16,-3 11-42-16,0 0-18 0,0 0-15 0,0 0 6 15,0 0-22-15,0 0 6 0,2 13-35 0,-2-13-12 16,4 16-58-16,0-5-2 0,-1-1-39 0,3 2-11 16,-1-4-48-16,3 1-188 0,-2 0 241 0</inkml:trace>
  <inkml:trace contextRef="#ctx0" brushRef="#br0" timeOffset="10488.52">21732 11275 7 0,'6'-8'395'0,"-6"8"-89"0,5-10-91 15,-5 10-32-15,0 0-40 0,8-10 1 0,-8 10-39 16,0 0-8-16,0 0-11 0,0 0-1 0,0 0-14 16,-14 11-40-16,9-2 37 0,-3 4-8 0,-1-1-3 15,1 6-18-15,-1-1 4 0,2 3-17 16,-2-3 3-16,2 0-13 0,2-2 4 0,1-3-13 15,2 2 8-15,2-14-9 0,0 17 7 0,0-17-28 16,6 15-22-16,-6-15-31 0,13 6-44 16,-13-6-12-16,22-3-45 0,-6-3 25 0,4-2-47 15,-1-3-227-15,5-6 175 0</inkml:trace>
  <inkml:trace contextRef="#ctx0" brushRef="#br0" timeOffset="10737.52">21933 11231 485 0,'2'-9'366'0,"-2"9"-82"0,-2-15-40 16,2 15-49-16,-6-10-36 0,6 10-20 0,-6-12-21 15,6 12-12-15,0 0-4 0,-7-10 8 0,7 10-44 16,0 0 16-16,0 0-43 0,-2-10 21 0,2 10-41 16,0 0 23-16,11-7-35 0,-11 7 28 0,14-3-37 15,-14 3 25-15,21-4-30 0,-21 4 27 0,24 2-29 16,-24-2 28-16,27 4-28 0,-12 0 26 16,-3 0-38-16,-1 0 39 0,-1 3-26 0,-2 0 0 15,-2 1 2-15,0 2 3 0,-4-1-1 0,0 0-8 16,-2 3 14-16,-2 0-9 0,-4 3 11 15,-2 3-4-15,-2-1-5 0,-5 8-12 0,-3-4-34 16,0-1-58-16,-4 1-60 0,-1 0-30 0,1 0-82 16,-6-4-252-16,1 2-22 0</inkml:trace>
  <inkml:trace contextRef="#ctx0" brushRef="#br0" timeOffset="11004.52">20621 12012 358 0,'-19'10'513'16,"1"-3"-144"-16,8-2-63 0,-2 0-71 0,12-5-40 16,-14 7-35-16,14-7-30 0,0 0-22 0,0 0-12 15,0 0-10-15,0 0-21 0,22 0-3 0,1-7 18 16,15 0 1-16,6-3-19 0,15-4 44 0,5-1-67 16,3-2 47-16,5 1-57 0,2-2 44 0,2 1-62 15,1-1 45-15,1 0-57 0,-4 2 45 0,0 3-55 16,-6 0 50-16,-5 2-58 0,-6 1 46 15,-11 4-67-15,-2 0 41 0,-5 1-89 0,-4 1 62 0,-8 0-58 16,-3 1 18-16,-4 2-44 0,-4-3-30 16,-16 4-19-16,25-2-27 0,-25 2-26 15,19-2-33-15,-19 2-9 0,0 0-264 0,13-6 6 16</inkml:trace>
  <inkml:trace contextRef="#ctx0" brushRef="#br0" timeOffset="26478.3">1730 10875 217 0,'0'0'449'0,"-27"0"-138"0,27 0-63 15,-23 0-39-15,23 0-65 0,-23-3-27 0,23 3-22 16,0 0-5-16,-26 0-18 0,26 0 11 16,0 0-26-16,-19 0 13 0,19 0-27 0,0 0-6 15,0 0-10-15,0 0 50 0,0 0-7 0,0 0-3 16,0 0-5-16,0 0-9 0,0 0-11 0,0 0-49 16,0 0 52-16,17-4-49 0,-17 4 42 0,32-3-47 15,-14 2 43-15,7-2-47 0,2 0 47 16,2 1-47-16,7-3 40 0,0 4-36 0,3-3 26 0,0 0-26 15,-1 1 48-15,3-1-49 0,-1 0 42 16,1 0-52-16,-2 1 58 0,3 1-7 0,1-3-10 16,0 2 2-16,-2-3-3 0,1 3 0 0,4-1-44 15,-1 0 49-15,1 0-50 0,0-3 48 0,1 1-44 16,3 1 45-16,-1-3-46 0,-1 2 34 0,1 0-30 16,-1-2 36-16,2 1-46 0,-4 0 58 0,1 0-8 15,2 2-4-15,-3-1-2 0,-3 2-4 0,2-1-1 16,-3 0 1-16,3 3-47 0,-3-1 43 0,-1 0-35 15,2 2 43-15,-2 1-44 0,3-3 46 0,-2 6-43 16,0-6 45-16,0 3-51 0,2 0 45 16,-1 0 6-16,1 0-2 0,3 0-4 15,-5 0-3-15,3 3-2 0,-2-3-1 0,2 1-1 16,2 2 0-16,-2-1-2 0,2 0-2 0,-2-1 1 16,3-1 5-16,1 5-19 0,-3-3 7 0,4 1 3 15,-4 0 11-15,2-2-8 0,0 2-3 0,-2 1 9 16,1 0 2-16,-2-1-4 0,1-2 1 0,-3 2 0 15,1 1 0-15,-1 0-2 0,2-3 1 0,1 4-2 16,-3-3-1-16,3 0-1 0,0-1 1 0,1 2-5 16,2-1 0-16,0 1 0 0,-1-2 3 0,1 2-22 15,1 0 22-15,-3-3 6 0,4 4 0 0,0-1-3 16,-1-1-1-16,0 0 49 0,-2 1-58 0,1-1 1 16,2-2 1-16,-1 2 4 0,-2-1 5 15,3 2 8-15,2-3 11 0,1 1-8 0,-1 2-3 16,2-3-1-16,12 1-2 0,-2 2-10 0,-1 0-2 15,-9-2 63-15,11 0-65 0,2 2 55 0,-2-1-58 16,2-1 56-16,1 1-57 0,4 3 57 0,0-3-59 16,3 3 53-16,-2-3-62 0,3 4 59 0,0-2-53 15,-2 1 55-15,3-2-54 0,0 5 52 0,0-7-56 16,1 5 55-16,3-3-63 0,-3 1 58 0,3 0-53 16,-2 0 56-16,0 0-58 0,-2 2 58 15,-4-3-55-15,1 3 57 0,-2 0-55 0,-1-2 52 16,-1 0-61-16,-2 0 62 0,-1-1-58 0,1 2 55 15,-4-4-55-15,0 3 53 0,-10-2-56 16,-1-1 49-16,2 0-52 0,-1-1 60 0,1 0-58 16,-1 0 57-16,0 0-3 0,10 0-61 0,-10-1 58 15,0 0-57-15,11-2 57 0,-2-1-57 0,-10 4 54 16,11-6-59-16,-2 4 64 0,-12-2-57 0,3 0 57 16,-2 0-57-16,-1-1 57 0,2 2-57 0,-2-3 52 15,0 3-54-15,-4-1 49 0,2-1-42 0,-3 2 55 16,2-1-58-16,-4-2 60 0,2 3-61 0,-3-2 57 15,2-2-58-15,-3 3 38 0,4-1-40 0,-4 1 60 16,3-2-55-16,0-1 56 0,-2 0-56 0,0 2 55 16,0-3-57-16,0 1 25 0,-2 0-23 15,0 0 55-15,1-2-50 0,-2 2 52 0,-2-1-55 16,2-1 54-16,-2 1-58 0,-1-1 59 0,0 1-60 16,-1-2 44-16,0 2-46 0,-3-3 61 0,-1 1-56 15,-3-2 57-15,1 2-55 0,-2-1 54 0,-8 0-57 16,3 1 53-16,-2-1-57 0,3-4 61 0,-2 1-55 15,1-3 54-15,-2 0-58 0,1 0 57 16,-1-2-56-16,-1-3 55 0,-1 0-10 0,0-2-2 16,-1-5-3-16,0 2-3 0,-1-4 1 0,-3-3-5 15,1 0-4-15,-1-2-4 0,0-4-58 0,-1 0 63 16,2-1-49-16,-3-1 64 0,-2 0-57 0,4 0 57 16,-5 1-54-16,1 0 57 0,-1 4-50 15,-1-1 55-15,-3 4-53 0,0 0 53 0,-5 7-6 16,0 1-1-16,0-3-2 0,-2 4-6 0,-2 1-2 15,-3-2-1-15,1 2-1 0,-4-3 0 0,-1-2-7 16,1 1 1-16,-4 2 4 0,3 0-51 0,-3 2 27 16,1-2-15-16,-2 3 54 0,-1 1-71 0,0 6 61 15,-1-5-54-15,-5 3 59 0,1 1-58 0,-3 0 61 16,-1 3-52-16,-3 4 56 0,-3 0-52 0,0 2 54 16,-3 0-54-16,-4 2 52 0,-2 2-56 0,2 2 61 15,-6 0-53-15,2 2 55 0,0 2-58 0,-3 0 59 16,3 0-73-16,-3 0 75 0,3 3-58 0,1-4 56 15,2 5-60-15,-1-4 58 0,3 1-58 16,0 2 62-16,-1-3-58 0,1 2 53 0,-2-2-54 16,1 2 57-16,-4-1-63 0,1 0 59 0,-4-1-51 15,-1 3 54-15,-2-1-54 0,-6-1 55 16,-12 1-57-16,-5 1 54 0,-2-2-54 0,-1 1 52 16,0-1-58-16,0 0 61 0,1 1-54 0,-1-3 54 15,4 1-55-15,-1-2 53 0,1 0-52 0,3 0 52 16,0 0-57-16,2-2 59 0,-2 2-53 0,2-3 30 15,-4-1-27-15,1 0 54 0,-2 0-57 0,0-3 53 16,-3 2-54-16,0-1 58 0,-2-2-57 0,-3 1 52 16,-4-1-61-16,-1 0 13 0,-4 1 6 15,-1 0-2-15,-4-1 4 0,0 4 0 0,0-3-3 16,0 2 6-16,0-3 5 0,1 1 2 0,1 1-1 16,0-2 1-16,2 3 1 0,2-2 0 0,-2-1-1 15,5 1 0-15,-1 0 0 0,1-3-3 0,2 2 1 16,-2-1 4-16,-1-1 5 0,-2 1-5 0,-1-3-3 15,-4 2 1-15,1 0-8 0,-6 1 2 0,2-3 8 16,-5 4 50-16,-2 0-59 0,-24-1 5 0,20 5-5 16,-20-4 4-16,21 2-2 0,1 2 5 0,-2 0 1 15,2 1-5-15,0 2 2 0,1-2 1 0,0 0 9 16,6 2-8-16,0 0 1 0,4-2 0 0,3 1-4 16,1 1 0-16,5-1 7 0,1-3-1 15,0 3-1-15,2-3 1 0,0 3-2 16,-3-1 0-16,1-1 2 0,0 1-3 0,-3 3 0 15,1-2-1-15,-1-1-1 0,-1 3 5 0,-1 0-20 16,0 3 23-16,-3-1-27 0,-1 0 32 0,2 3-33 16,1-2 25-16,1 2-22 0,3-1 27 0,2 3-5 15,5-4-28-15,-1 4-12 0,5-2 17 0,3-1 34 16,1 2-37-16,5-3 31 0,12 1-27 0,-2-1 38 16,3 1-28-16,4-2 27 0,-3 1-34 0,0 0 31 15,3 1-30-15,-4 2 16 0,-9 1-40 0,0 4 40 16,-2-3-35-16,2 3 39 0,3 2-33 0,1-3 39 15,2 3-33-15,7-4 35 0,2 2-35 16,-10 1 47-16,9-1-50 0,-9 1 46 0,10 0-42 16,1 0 44-16,0-3-40 0,2 4 43 0,0-4-45 15,2 1 48-15,3-2-7 0,0 1-10 0,3 0 5 16,3-1-3-16,4-3 1 0,5 2-1 0,-2-2-7 16,4 1 0-16,3-1-3 0,0 1-3 0,3-2 5 15,0 1-1-15,3 1 1 0,-1 1-2 0,5-3 0 16,-1 4 0-16,0 1-1 0,3-1 47 0,0 4-56 15,1-3 49-15,2 4-52 0,0 1 53 16,2 0-60-16,2 4 50 0,0-2-52 0,2 8 5 0,1-2-2 16,4 7-8-16,-1 0 21 0,-1 2-1 15,3 1 2-15,-1 0 1 0,0 5-1 0,3-2-38 16,-3 4 47-16,0 0-41 0,1 2 46 0,-1 2-1 16,-1-1-1-16,1 0 0 0,-2 2-4 0,2 1 56 15,-2 0-63-15,-1-1 1 0,2 4 3 0,-3-1 2 16,0-2-3-16,-1-2 2 0,-2-1 0 0,1-1 0 15,1-1 2-15,-3-5 4 0,4 4 2 0,-1-4-1 16,-2-3 2-16,1-5 3 0,1-3-1 0,-2 1 0 16,1-2 0-16,1-5 5 0,-3-2-3 0,4-1 2 15,-4-3 1-15,2 2-1 0,-2-3 0 16,3-2-26-16,-3 3 32 0,-1-12 1 0,4 17 0 0,-4-17-1 16,4 19-3-16,-4-19 0 0,4 18-3 15,-4-18 1-15,4 16-1 0,-3-5-3 0,3 0 2 16,-3 1-4-16,2 1 50 0,-1-1-64 0,-1 2 53 15,2-2-61-15,-2 0 52 0,2 0-58 0,-2 1 56 16,2-1-61-16,-2-3 57 0,0 5-60 0,2-6 57 16,-3 2-59-16,0-10 58 0,4 19-51 0,-3-7 49 15,3-2-59-15,-3 1 5 0,2 1 4 0,-2 1 5 16,0 0 3-16,2 1 2 0,1 0 1 0,-3 0 3 16,0-3 2-16,2 4-1 0,-2-5 2 0,-1-10 1 15,1 16 0-15,-1-16-11 0,3 14 2 16,-3-14 15-16,0 12 1 0,0-12 0 0,0 0 0 0,1 12 1 15,-1-12-1-15,0 0 0 0,0 0-1 16,1 11 1-16,-1-11 1 0,0 0 1 0,0 0-12 16,0 0 38-16,0 0-24 0,0 0 2 0,0 0 1 15,3 10 0-15,-3-10-1 0,0 0-3 0,0 0-2 16,0 0-4-16,0 0 1 0,0 0-1 0,0 0 0 16,17-4-1-16,-17 4-12 0,19-6 2 0,-5 2 14 15,6-1-3-15,2-1 1 0,2-2-3 0,8 0 2 16,5-1-4-16,0-3-3 0,8 3-7 0,11-5 39 15,7-1-86-15,2 3-21 0,5-1-72 0,3 4 20 16,7-4-61-16,6 1-77 0,0-3-45 0,6 2-479 16,5-2-338-16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41:14.560"/>
    </inkml:context>
    <inkml:brush xml:id="br0">
      <inkml:brushProperty name="width" value="0.05292" units="cm"/>
      <inkml:brushProperty name="height" value="0.05292" units="cm"/>
      <inkml:brushProperty name="color" value="#FF0000"/>
    </inkml:brush>
  </inkml:definitions>
  <inkml:trace contextRef="#ctx0" brushRef="#br0">11021 8700 268 0,'0'0'260'16,"-19"0"-54"-16,19 0-47 0,0 0-31 0,-21 0-12 15,21 0-10-15,0 0-34 0,-19-2-60 0,19 2 65 16,0 0 7-16,0 0 15 0,-15-2 0 0,15 2-8 15,0 0-16-15,0 0-19 0,0 0-10 0,0 0-12 16,-17-1-10-16,17 1-4 0,0 0 1 16,0 0-6-16,0 0-9 0,0 0-2 0,0 0-2 15,0 0 1-15,0 0-1 0,0 0 4 0,0 0-2 16,0 0 4-16,0 0 1 0,0 0 0 16,0 0 2-16,0 0 4 0,0 0 4 0,14 6-7 15,-14-6 1-15,15 4 2 0,-15-4 1 0,20 3-1 16,-20-3-2-16,23 3 1 0,-9 1 0 0,-14-4-1 15,32 4-2-15,-17-3-7 0,7 3 8 0,1-4 3 16,0 3-6-16,1 1 5 0,2-1-1 0,2-2 1 16,0 0-1-16,1 2-1 0,1-1 1 0,0-1 1 15,0 1-1-15,2 0 2 0,3 1-30 0,-3-2 23 16,5 0 5-16,-5 1 20 0,5-2-20 0,-5 3-4 16,5-2 24-16,-1 0-30 0,-3-1-2 15,-1 2 1-15,8-2 0 0,-2 1-3 0,-2 2 4 16,5-3 2-16,-3 1 0 0,2-1-24 0,0 0 18 15,-1 0 11-15,2 0 1 0,1 0-1 0,0 0-4 16,-1-1-1-16,1 1-1 0,-1-3 3 0,-1 2-2 16,1-1-3-16,-3 1 29 0,3 0-32 0,0-2 27 15,-3 3-34-15,2-3-5 0,-2 3 8 16,4-2 7-16,-5 0-4 0,3 0 1 0,-2 2 0 16,2-1 2-16,-3 1-1 0,3-1-2 0,-1 1 2 15,-2 1 0-15,0 0-2 0,2-1 1 16,0 2-21-16,-7 0 18 0,5-2 19 0,-5 0-12 15,0 1-1-15,1-1 0 0,1 0-2 0,-2 0 30 16,7 0-36-16,-7 0 1 0,5-1 3 0,0 1-8 16,0-4 1-16,1 3 8 0,0 0 5 0,0 0 5 15,-1 0-9-15,3-3-3 0,-2 3 2 0,2-2-2 16,-2-1 4-16,0 2-1 0,1 0 0 0,-1-3-8 16,-1 2 10-16,0-2 35 0,0 1-52 0,-1-1 43 15,-2 1-32-15,1 1 31 0,-6-2-36 0,1 4 33 16,-1-5-33-16,1 4 36 0,-2-1-33 0,1-1 42 15,-1 1-55-15,0-1 45 0,-1 3-37 16,1-1 41-16,0-1-51 0,0 1 47 16,-3 0-40-16,0 1 41 0,1-2-40 0,-2 3 4 15,0-1 4-15,-3 0 5 0,-1 1 4 0,1 0 1 16,-3-2-1-16,1 2 44 0,0 0-48 0,-19 0 48 16,32 0-51-16,-32 0 61 0,29 0-53 0,-29 0 50 15,29 0-49-15,-29 0 51 0,28-2-45 0,-28 2 38 16,25-3-46-16,-25 3 54 0,28-3-58 0,-28 3 53 15,23-2-53-15,-23 2 50 0,20-4-49 0,-20 4 50 16,17-2-54-16,-17 2 54 0,0 0-49 0,21-1 52 16,-21 1-54-16,0 0 50 0,14-4-49 0,-14 4 49 15,0 0-50-15,0 0 44 0,0 0-50 0,16-2 46 16,-16 2-57-16,0 0 53 0,0 0-51 0,0 0 47 16,0 0-50-16,0 0 46 15,0 0-68-15,16-1 70 0,-16 1-49 0,0 0 49 16,0 0-52-16,0 0 44 0,0 0-49 0,0 0 54 15,0 0-47-15,0 0 46 0,0 0-52 0,0 0 55 16,0 0-53-16,0 0 49 0,0 0-55 0,0 0 50 16,0 0-44-16,0 0 48 0,0 0-50 0,0 0 48 15,0 0-48-15,0 0 48 0,0 0-48 0,0 0 45 16,0 0-51-16,0 0 46 0,0 0-60 0,0 0 46 16,0 0-58-16,0 0 31 0,0 0-69 0,0 0 46 15,0 0-60-15,0 0 44 0,0 0-50 0,0 0 8 16,-18 1-39-16,18-1-33 0,0 0-49 15,0 0-30-15,-22 1-103 0,22-1-161 0,0 0-5 16</inkml:trace>
  <inkml:trace contextRef="#ctx0" brushRef="#br0" timeOffset="2784">709 8140 37 0,'-5'-8'594'15,"1"0"-213"-15,4 8-101 0,-8-14-64 0,8 14-45 16,-6-10-37-16,6 10-29 0,-7-7-19 0,7 7-19 16,0 0-19-16,0 0 1 0,-6-10-13 0,6 10-8 15,0 0-4-15,0 0-6 0,0 0-2 16,0 0-15-16,5 15-1 0,-5-15 12 15,9 17-3-15,-4-8 1 0,1 3 3 0,1 3-6 0,-2-1 2 16,4 3 0-16,-3-5-5 0,1 2 3 16,-1-3-2-16,3 3 1 0,-4-4-2 0,3 0-8 15,-2-2 19-15,3 0 5 0,-1-3 3 0,-8-5 18 16,23 8-7-16,-23-8 4 0,30-2-5 0,-9-4-1 16,7-4 0-16,1-6-6 0,1-1-6 0,1-6 0 15,-1 0-1-15,6-6-3 0,0-1 0 0,-7 4 41 16,1 0-39-16,-2-1 17 0,-1 2-37 0,-2 2 40 15,-2-2-58-15,0 4 47 0,-5 3-37 0,-3 6 39 16,-3-1-48-16,-2 5 42 0,-2 0-56 0,-8 8 39 16,9-9-49-16,-9 9 40 0,0 0-52 0,0 0 22 15,0 0-41-15,-11 17 10 0,0-2-33 0,-6 7-22 16,-2 0-7-16,-4 3-17 0,0 1 2 0,-1 3-4 16,-10 4-10-16,6-7 22 0,0 0-9 15,-1-2 25-15,1 1 20 0,0-4 18 16,1-1 21-16,0-1 1 0,2-3 48 0,3-1 8 15,0-5 20-15,3 0-6 0,2-3 15 0,2 0-3 16,0-4 10-16,2 1 0 0,13-4-9 0,-26 1 39 16,26-1-6-16,-22-1 18 0,22 1-17 0,-21-7 21 15,21 7-30-15,-22-8 29 0,22 8-6 0,-14-6-1 16,14 6-5-16,-14-8 0 0,14 8-8 0,-12-4-7 16,12 4-26-16,0 0-8 0,-11-7 8 0,11 7-7 15,0 0-3-15,0 0-4 0,0 0-3 0,0 0 0 16,0 0 1-16,-10 5-1 0,10-5-1 15,4 11 3-15,1 0 0 0,-3 1 5 0,2 2-18 16,0 1 1-16,1-1 15 0,-1 4-4 0,1-2 4 16,0-1-2-16,-1 2-3 0,1-4 31 0,-1 1-36 15,1 0 33-15,-1-2-37 0,0-3 38 0,2 0-38 16,-6-9 42-16,8 13-37 0,-8-13 62 16,10 11-27-16,-10-11 47 0,18 4-37 0,-18-4 27 15,28-7-46-15,-8-3 20 0,10-5-44 0,-2-3 7 16,4-5-2-16,9-8-7 0,-3-1 5 0,2-2 0 15,-1-2 1-15,0 2-1 0,-2 0-3 0,-1 2 1 16,-2 1 0-16,-6 7 11 0,-1 2-12 0,0-1 24 16,-3 5-38-16,-2 2 23 0,-4 3-32 15,-2 1 38-15,-3 3-33 0,0 1 30 0,-3 1-34 16,-1 2 32-16,-9 5-36 0,14-9 36 0,-14 9-35 16,12-5 34-16,-12 5-36 0,0 0 39 0,11-7-37 15,-11 7 31-15,0 0-28 0,10-6 32 0,-10 6-43 16,0 0 35-16,0 0-27 0,0 0 33 0,9-7-43 15,-9 7 26-15,0 0-65 0,0 0 26 0,0 0-56 16,0 0 4-16,0 0-54 0,0 0-31 0,0 0-50 16,0 0-31-16,0 0-75 0,0 0-156 0,0 0 59 15</inkml:trace>
  <inkml:trace contextRef="#ctx0" brushRef="#br0" timeOffset="5135">2200 11388 377 0,'0'0'295'0,"0"0"-49"16,0 0-65-16,-10-7-17 0,10 7-43 15,0 0-2-15,0 0-43 0,-8-5 12 0,8 5-7 16,0 0-22-16,0 0 2 0,0 0-8 0,0 0-11 16,0 0-9-16,-10-7-12 0,10 7 0 0,0 0-2 15,0 0-5-15,0 0-3 0,0 0-1 0,0 0 0 16,0 0 2-16,0 0 0 0,0 0 8 0,0 0-8 16,11 4 3-16,-11-4-2 0,13 3-1 0,-13-3-1 15,21 4 1-15,-21-4-1 0,25 3-1 0,-8-1-1 16,2-1 0-16,0 1 5 15,2-1 1-15,4-1-16 0,2 0 15 0,2 0 2 0,2-1-2 16,5-2-1-16,1 0-4 0,1 1 1 0,2-3-1 16,-1 1-4-16,3 0 0 0,1-4-2 15,0 1 1-15,1 2 0 0,-1-3-13 0,4-1 20 16,-2 0 20-16,4-1-39 0,7 0 25 0,1-2-24 16,1 0 23-16,-1 1-23 0,1 0 22 0,1-1-22 15,1 1 22-15,-1 0-51 0,-1 0 57 0,1 2-23 16,-12 1 13-16,2 4-16 0,-2-3 31 0,-1 2-26 15,0 1 19-15,-2 0-26 0,-1 3 27 0,-2-2-29 16,2 3 25-16,-3-1-23 0,0 0 23 0,-2 1-27 16,1 0 19-16,0 0-18 0,-2 0 19 0,4 0-28 15,-3 1 38-15,2-2-27 0,2 1 45 0,-1 0-34 16,4-3 33-16,0 1-4 0,3 0-3 0,3-3 1 16,0 2 1-16,14-1 0 0,-1 2 0 15,3-4-5-15,-1 1-2 0,5-1 3 16,1-1-3-16,2 3-7 0,-1-3 12 0,0 0-17 15,1 0 0-15,0 2 8 0,0-3-4 0,2 0 48 16,-1 3-64-16,0-3 6 0,2 0-2 0,1 4 19 16,0-3-21-16,0 0-1 0,0 1 6 0,0 1-12 15,-3-2 6-15,6 2-1 0,-6 1 2 0,4-2-2 16,1-1 2-16,3 3-7 0,0-1 2 0,0-2 12 16,1 2-42-16,-1 0 41 0,0 0-8 0,0 0 7 15,-1 0 2-15,1 3-33 0,0-2 37 0,-2 1-30 16,-1 0 34-16,2 3-34 0,-4-1 32 15,0 0-33-15,-4 1 37 0,0 1-4 0,-2 0-9 16,-3 2 3-16,1-2 3 0,-5 2-9 0,3 0 1 16,-3 1 4-16,2-1-1 0,0 0-1 0,-2 2 0 15,2-3-1-15,-3 3-41 0,1-2 47 0,-1-2-3 16,-11 3 0-16,13-2-3 0,-13 1 2 0,1 1-3 16,8-1 0-16,-8-1-5 0,-1 3-1 0,-1-3 7 15,-1 3-10-15,2 0 2 0,-4-1 8 0,1 3-2 16,-3-2 0-16,2 1 0 0,-4 2 0 15,-2-1-1-15,1 1 1 0,0 0-3 0,-3-1 2 16,0 0-5-16,0 3 6 0,0-4-7 16,-1 2 1-16,2 0 9 0,0 0-4 0,1 1-4 15,-1-1 5-15,2 0 0 0,2 0-1 0,-1 1-1 16,1-1-2-16,0 0 2 0,0 1-27 0,1-2 26 16,-4 2 5-16,2-1-7 0,-3 0 2 0,2 0 4 15,-5-1 0-15,2 1-40 0,-1 0 47 0,-3-1-2 16,1 2-5-16,-1-1-1 0,2-1-28 0,-2 0 36 15,1 0-30-15,-1 1 32 0,0-1-37 0,3 0 33 16,0-1-22-16,1 0 32 0,3 0-31 0,1 0 30 16,-2-2-30-16,6 1 30 0,0-1-29 0,0 0 27 15,2 0-31-15,3 0 30 0,-3-1 0 0,5-3-38 16,8 5 34-16,-1-2-25 0,2-2 25 16,0 4-24-16,-2-3 31 0,0 3-33 0,-9-3 31 15,10 1-35-15,-10 0 35 0,-2-1-30 16,3 1 30-16,-1 1-30 0,8-1 26 0,-8 1-26 15,-1 1 37-15,9 0-30 0,-11-2 34 0,1 1-25 16,11 1 20-16,-11 0-20 0,1-2 29 0,7 2-23 16,-6-1 18-16,-3 1-29 0,1-1 29 0,-2 1-26 15,0-2 22-15,-3 2-26 0,4-1 21 0,-2 2-26 16,-2-2 22-16,3 1-21 0,-4 0 24 0,1 0-20 16,-1 2 18-16,0-2-31 0,-1-1 31 0,0 3-24 15,-3-2 23-15,1-2-24 0,-2 4 21 0,-2-1-20 16,0-2 23-16,-2 1-19 0,0-2 19 15,-2 4-25-15,-2-4 25 0,-4 1-22 0,-1 0 24 16,1 0-24-16,-1 0 20 0,-2-2-17 16,3 1 23-16,-4 0-23 0,1 0 17 0,-4-1-17 15,-2 1 22-15,0-2-21 0,-2-1 21 0,-18 0-22 16,30 4 17-16,-30-4-16 0,25 1 21 0,-25-1-14 16,21 2 16-16,-21-2-7 0,0 0 20 0,20 0-11 15,-20 0 17-15,0 0-24 0,0 0 19 0,22 1-18 16,-22-1 14-16,0 0-12 0,0 0 3 15,0 0-9-15,18 2 10 0,-18-2-5 0,0 0-1 0,0 0-13 16,0 0 4-16,0 0-7 0,0 0 13 16,0 0-14-16,18 0 8 0,-18 0-2 0,0 0 4 15,0 0-12-15,0 0 12 0,0 0-13 16,0 0 7-16,19-2-8 0,-19 2 16 0,0 0-15 16,0 0 9-16,0 0-9 0,0 0 13 0,19-1-12 15,-19 1 11-15,0 0-11 0,17 0 8 0,-17 0-8 16,0 0 14-16,24-1-14 0,-24 1 9 0,20-2-8 15,-20 2 12-15,22-4-14 0,-22 4 14 0,24-3-13 16,-24 3 8-16,26-5-7 0,-26 5 13 0,27-4-13 16,-12 2 13-16,3-1-12 0,-4-1 10 0,4 0-13 15,1 1 14-15,-4-1-11 0,3 2 11 0,-1-1-15 16,1-1 16-16,-3 2-11 0,4-1 10 0,-3-1-12 16,0 0 13-16,3 0-14 0,-5 1 13 15,3 2-11-15,-4-3 10 0,-13 4-10 16,27-4 10-16,-27 4-7 0,24-5 10 0,-24 5-12 15,18-3 9-15,-18 3-7 0,16-5 7 0,-16 5-11 16,0 0 13-16,18-1-15 0,-18 1 13 0,0 0-11 16,16-3 10-16,-16 3-10 0,0 0 11 0,0 0-12 15,12-4 11-15,-12 4-10 0,0 0 5 0,0 0-6 16,0 0 13-16,0 0-13 0,0 0 22 0,17-1-25 16,-17 1 13-16,0 0-12 0,0 0 13 0,0 0-13 15,0 0 8-15,0 0-6 0,0 0 12 0,0 0-12 16,0 0 6-16,0 0-5 0,0 0 9 15,0 0-11-15,0 0 12 0,14-3-10 16,-14 3 6-16,0 0-4 0,0 0 12 0,0 0-14 16,0 0 8-16,0 0-9 0,0 0 12 0,0 0-10 15,0 0 10-15,0 0-10 0,0 0 6 0,0 0-8 16,0 0 13-16,0 0-13 0,0 0 11 0,0 0-11 16,0-12 10-16,0 12-12 0,0 0 10 0,0 0-12 15,-4-11 9-15,4 11-14 0,0 0 7 0,-2-8-27 16,2 8-15-16,0 0-29 0,-3-10-13 0,3 10-51 15,0 0 22-15,0 0-34 0,0-14-3 16,0 14-46-16,0 0-53 0,0 0-94 0,0-9-284 16,0 9-166-16</inkml:trace>
  <inkml:trace contextRef="#ctx0" brushRef="#br0" timeOffset="6436">10392 10275 445 0,'0'0'337'0,"0"0"-68"0,0 0-44 16,0 0-30-16,0 0-42 0,0 0-11 0,0 0-22 15,0 0-2-15,0 0-26 0,0 0-16 0,-14 1-16 16,14-1-13-16,0 0-8 0,0 0-7 0,0 0-9 16,0 0-2-16,5 9-4 0,-5-9-11 0,9 12 1 15,-1-4-13-15,-1-1 25 0,4 5-26 0,-1-3 17 16,0 5-1-16,3-1 1 0,0 1-21 0,-2 1 20 16,-2-3-19-16,3 5 19 0,-3-7-29 15,0 2 22-15,1-1-13 0,-3-1 10 16,1-3-33-16,-1 1-16 0,-1 1-20 0,-6-9-4 15,9 11 10-15,-9-11 12 0,6 6 0 0,-6-6-13 16,0 0-9-16,0 0 5 0,0 0 16 0,0 0 12 16,4-13 22-16,-4 13 21 0,-4-22 1 0,0 6 39 15,-1-5-11-15,0 2 29 0,-1 0-3 0,1 1 24 16,0-1 8-16,-1 3-1 0,2 2-18 0,2 0-2 16,-2 4 10-16,3-1-8 0,1 11-9 0,-5-17-9 15,5 17-15-15,-4-12-9 0,4 12-8 0,-3-10-5 16,3 10-4-16,0 0-2 0,0 0-1 15,0 0-3-15,0 0 2 0,0 0-10 0,-3 13 10 16,1-2-2-16,0 5 0 0,-3 3-2 0,-2 2-27 16,1 0 33-16,-2 3-31 0,-1-1 35 0,-2 4-33 15,1-2 23-15,0-2-17 0,0-4 29 16,1 2-32-16,2-4 32 0,0-4-23 0,1 0 20 16,1-2-32-16,5-11 25 0,-8 14-26 0,8-14 12 15,0 0-33-15,0 0-35 0,0 0-28 0,0 0 0 16,1-14 5-16,5 1 11 0,0-8 16 0,2-5 2 15,1-4 27-15,-2-1-3 0,3-2 37 16,-1 0 2-16,-1 0 33 0,1 2-8 0,0 4 25 0,-4 5 21 16,0 2-4-16,-1 3 17 0,1 2-22 15,-4 4 20-15,3 2-36 0,-4 9 13 0,3-15-33 16,-3 15 17-16,2-12-27 0,-2 12 16 0,0 0-26 16,0 0 23-16,0 0-35 0,0 0 33 0,-5 13-5 15,0-2 0-15,0 3-4 0,-1 3-2 0,-1 3-2 16,-3 1-21-16,2 3 22 0,-2 3-22 0,-4 0 16 15,4-1-20-15,-2-2 5 0,1-2-31 16,1-4 9-16,1 1-6 0,-1-4-1 0,2-2-4 16,0-3-2-16,2 0 4 0,6-10 5 0,-12 8-5 15,12-8 6-15,0 0 3 0,-14 6 12 0,14-6 11 16,0 0 6-16,-11-10 7 0,11 10 29 0,-7-14 26 16,7 14-1-16,-4-14 33 0,4 14-19 15,-3-12 37-15,3 12 7 0,-3-13-15 0,3 13-11 16,-1-10-11-16,1 10-15 0,0 0-11 0,-4-13-8 15,4 13-9-15,0 0-17 0,0 0-1 0,-1-13 3 16,1 13-9-16,0 0 2 0,2-8 1 0,-2 8-5 16,9-8-2-16,-1 1 0 0,6 0-4 0,3-2 3 15,4-1-2-15,6-1-6 0,1-4-22 0,5 1-34 16,2-1-31-16,2-2-77 0,10-4-82 0,-2-1-103 16,2-3-234-16,-1 0-120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28.629"/>
    </inkml:context>
    <inkml:brush xml:id="br0">
      <inkml:brushProperty name="width" value="0.05" units="cm"/>
      <inkml:brushProperty name="height" value="0.05" units="cm"/>
    </inkml:brush>
  </inkml:definitions>
  <inkml:trace contextRef="#ctx0" brushRef="#br0">322 268 1952 0 0,'1'0'60'0'0,"11"-11"609"0"0,-1 0 1 0 0,0-1-1 0 0,0 0 0 0 0,-2-1 1 0 0,1 0-1 0 0,-1 0 0 0 0,-1-1 0 0 0,-1 0 1 0 0,8-19-1 0 0,-15 32-642 0 0,0 0 1 0 0,0 0-1 0 0,0 0 0 0 0,-1-1 1 0 0,1 1-1 0 0,0 0 0 0 0,0 0 1 0 0,-1 0-1 0 0,1 0 0 0 0,-1-1 1 0 0,1 1-1 0 0,-1 0 0 0 0,0 0 1 0 0,1 0-1 0 0,-1 0 0 0 0,0 0 1 0 0,1 0-1 0 0,-1 0 0 0 0,0 1 1 0 0,0-1-1 0 0,0 0 1 0 0,0 0-1 0 0,0 1 0 0 0,0-1 1 0 0,0 0-1 0 0,0 1 0 0 0,0-1 1 0 0,-1 1-1 0 0,1 0 0 0 0,0-1 1 0 0,0 1-1 0 0,0 0 0 0 0,0 0 1 0 0,-1-1-1 0 0,1 1 0 0 0,0 0 1 0 0,0 0-1 0 0,-2 1 1 0 0,-13 1 0 0 0,1 1 0 0 0,0 1 0 0 0,0 0 1 0 0,0 1-1 0 0,0 0 0 0 0,1 2 0 0 0,0 0 1 0 0,0 0-1 0 0,1 1 0 0 0,0 1 0 0 0,0 0 1 0 0,1 1-1 0 0,0 0 0 0 0,-19 22 0 0 0,11-11-23 0 0,2 1 0 0 0,0 2 0 0 0,1-1-1 0 0,2 2 1 0 0,0 0 0 0 0,2 1 0 0 0,-14 36 0 0 0,22-49 12 0 0,1 1 1 0 0,0-1-1 0 0,1 1 0 0 0,0-1 1 0 0,1 1-1 0 0,1 0 1 0 0,0 0-1 0 0,1 0 1 0 0,0 0-1 0 0,1 0 1 0 0,1-1-1 0 0,0 1 1 0 0,1 0-1 0 0,0-1 1 0 0,1 1-1 0 0,1-1 0 0 0,0 0 1 0 0,1-1-1 0 0,0 1 1 0 0,1-1-1 0 0,0 0 1 0 0,1-1-1 0 0,0 1 1 0 0,1-2-1 0 0,0 1 1 0 0,1-1-1 0 0,0-1 1 0 0,1 0-1 0 0,0 0 1 0 0,13 8-1 0 0,0-3-2 0 0,1-1 0 0 0,0-1 0 0 0,1-1 0 0 0,0-1 0 0 0,0-1 0 0 0,1-1 0 0 0,1-2 0 0 0,-1 0 0 0 0,33 1 0 0 0,-24-5-24 0 0,0-2 0 0 0,0-1 0 0 0,0-2 0 0 0,0-1-1 0 0,0-2 1 0 0,64-19 0 0 0,-65 13-4 0 0,-1-1 1 0 0,0-2 0 0 0,-1-1-1 0 0,0-2 1 0 0,-2-1 0 0 0,49-39-1 0 0,-57 40 23 0 0,-2-2-1 0 0,0-1 0 0 0,-1 0 1 0 0,-2-1-1 0 0,0-1 1 0 0,-1-1-1 0 0,-2-1 1 0 0,22-44-1 0 0,-30 53 19 0 0,-1 1-1 0 0,-1 0 1 0 0,0-1 0 0 0,-1 0-1 0 0,-1 0 1 0 0,-1-1 0 0 0,0 1-1 0 0,-1 0 1 0 0,-1-23-1 0 0,-1 27-4 0 0,-1 1-1 0 0,0 0 0 0 0,0 0 1 0 0,-1-1-1 0 0,-1 2 0 0 0,0-1 1 0 0,-1 0-1 0 0,1 1 0 0 0,-2 0 1 0 0,0 0-1 0 0,0 0 0 0 0,-1 1 1 0 0,0 0-1 0 0,-10-10 0 0 0,-1 2-103 0 0,0 2 0 0 0,-1 0 0 0 0,-1 2 0 0 0,0 0 0 0 0,-1 1 0 0 0,0 1 0 0 0,-1 1 0 0 0,0 1 0 0 0,-1 0-1 0 0,1 2 1 0 0,-2 1 0 0 0,1 1 0 0 0,-1 1 0 0 0,1 1 0 0 0,-1 1 0 0 0,0 1 0 0 0,0 1 0 0 0,-47 6 0 0 0,63-5-321 0 0,0 1 0 0 0,0 0 0 0 0,0 1 0 0 0,0 0 0 0 0,0 0 0 0 0,1 1 0 0 0,0 0 0 0 0,-1 0 0 0 0,2 0 0 0 0,-1 1 0 0 0,0 0 0 0 0,-6 7 0 0 0,0 3-1318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28.996"/>
    </inkml:context>
    <inkml:brush xml:id="br0">
      <inkml:brushProperty name="width" value="0.05" units="cm"/>
      <inkml:brushProperty name="height" value="0.05" units="cm"/>
    </inkml:brush>
  </inkml:definitions>
  <inkml:trace contextRef="#ctx0" brushRef="#br0">318 186 1396 0 0,'0'0'2576'0'0,"-4"1"-1691"0"0,-22 12-489 0 0,-1 0 0 0 0,2 2-1 0 0,-1 0 1 0 0,2 2 0 0 0,1 1 0 0 0,0 0-1 0 0,1 2 1 0 0,-33 39 0 0 0,47-51-319 0 0,1 2 1 0 0,0-1-1 0 0,1 0 0 0 0,0 1 1 0 0,1 0-1 0 0,0 1 1 0 0,0-1-1 0 0,-5 21 1 0 0,9-27-55 0 0,0 1 0 0 0,0-1 1 0 0,1 0-1 0 0,0 0 0 0 0,-1 1 1 0 0,1-1-1 0 0,1 0 1 0 0,-1 1-1 0 0,1-1 0 0 0,-1 0 1 0 0,1 0-1 0 0,1 0 1 0 0,-1 1-1 0 0,0-1 0 0 0,1 0 1 0 0,0-1-1 0 0,0 1 0 0 0,0 0 1 0 0,1 0-1 0 0,-1-1 1 0 0,1 0-1 0 0,0 1 0 0 0,-1-1 1 0 0,2 0-1 0 0,2 3 1 0 0,-2-4-10 0 0,-1 0 0 0 0,1-1 0 0 0,-1 1 0 0 0,1-1 0 0 0,0 1 0 0 0,-1-1 0 0 0,1 0 0 0 0,0-1 1 0 0,0 1-1 0 0,0-1 0 0 0,0 1 0 0 0,0-1 0 0 0,0-1 0 0 0,4 1 0 0 0,54-12 167 0 0,-47 6-129 0 0,1 0 0 0 0,-2-2 0 0 0,1 1-1 0 0,-1-2 1 0 0,0 0 0 0 0,-1-1 0 0 0,0 0 0 0 0,0-1-1 0 0,-1 0 1 0 0,-1-1 0 0 0,0 0 0 0 0,-1-1 0 0 0,0 0-1 0 0,0-1 1 0 0,-2 0 0 0 0,14-30 0 0 0,-17 32-32 0 0,0-1-1 0 0,-1 1 1 0 0,0-1 0 0 0,-1 0 0 0 0,-1 0-1 0 0,0 0 1 0 0,-1 0 0 0 0,0 0 0 0 0,-2-22-1 0 0,0 25-35 0 0,0 1 0 0 0,-1-1 0 0 0,-1 1 1 0 0,0-1-1 0 0,0 1 0 0 0,0 0 0 0 0,-1 0 0 0 0,-1 0 0 0 0,0 1 0 0 0,0 0 0 0 0,0-1 0 0 0,-1 2 0 0 0,-13-15 0 0 0,9 13-113 0 0,-1-1 0 0 0,1 2 0 0 0,-1 0-1 0 0,-1 0 1 0 0,0 1 0 0 0,0 0 0 0 0,0 1 0 0 0,-1 0 0 0 0,-23-6 0 0 0,24 9-527 0 0,0 0 1 0 0,1 1 0 0 0,-1 1 0 0 0,0 0 0 0 0,-1 0-1 0 0,-18 3 1 0 0,4 3-1454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29.361"/>
    </inkml:context>
    <inkml:brush xml:id="br0">
      <inkml:brushProperty name="width" value="0.05" units="cm"/>
      <inkml:brushProperty name="height" value="0.05" units="cm"/>
    </inkml:brush>
  </inkml:definitions>
  <inkml:trace contextRef="#ctx0" brushRef="#br0">0 97 184 0 0,'15'12'2496'0'0,"0"-2"669"0"0,4 5-1485 0 0,-2-5-384 0 0,8-6-1156 0 0,-2-12-1144 0 0,-2-5-572 0 0,13-7-1821 0 0</inkml:trace>
  <inkml:trace contextRef="#ctx0" brushRef="#br0" timeOffset="1">614 38 2228 0 0,'0'0'1702'0'0,"24"5"3532"0"0,-8-8-5467 0 0,1-2 0 0 0,28-10-1 0 0,9-3-3487 0 0,-48 16 1962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29.722"/>
    </inkml:context>
    <inkml:brush xml:id="br0">
      <inkml:brushProperty name="width" value="0.05" units="cm"/>
      <inkml:brushProperty name="height" value="0.05" units="cm"/>
    </inkml:brush>
  </inkml:definitions>
  <inkml:trace contextRef="#ctx0" brushRef="#br0">1 62 312 0 0,'0'0'1975'0'0,"4"-1"-558"0"0,85-9 2365 0 0,223-32-7753 0 0,-259 34 3440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0.064"/>
    </inkml:context>
    <inkml:brush xml:id="br0">
      <inkml:brushProperty name="width" value="0.05" units="cm"/>
      <inkml:brushProperty name="height" value="0.05" units="cm"/>
    </inkml:brush>
  </inkml:definitions>
  <inkml:trace contextRef="#ctx0" brushRef="#br0">413 39 240 0 0,'19'-10'5238'0'0,"-18"10"-5148"0"0,0 0 0 0 0,0 0 0 0 0,0-1 1 0 0,0 1-1 0 0,-1 0 0 0 0,1-1 0 0 0,0 1 0 0 0,0-1 1 0 0,0 1-1 0 0,0-1 0 0 0,-1 1 0 0 0,1-1 0 0 0,0 0 1 0 0,0 1-1 0 0,-1-1 0 0 0,1 0 0 0 0,-1 0 0 0 0,1 1 1 0 0,0-1-1 0 0,-1 0 0 0 0,1-1 0 0 0,-1 1-69 0 0,0 1-1 0 0,0-1 0 0 0,1 1 1 0 0,-1-1-1 0 0,0 1 1 0 0,0-1-1 0 0,0 1 0 0 0,0-1 1 0 0,0 1-1 0 0,0-1 1 0 0,0 1-1 0 0,-1-1 0 0 0,1 1 1 0 0,0 0-1 0 0,0-1 0 0 0,0 1 1 0 0,0-1-1 0 0,-1 1 1 0 0,1-1-1 0 0,0 1 0 0 0,0-1 1 0 0,-1 1-1 0 0,1 0 1 0 0,0-1-1 0 0,-1 1 0 0 0,1 0 1 0 0,0-1-1 0 0,-1 1 1 0 0,1 0-1 0 0,-1-1 0 0 0,1 1 1 0 0,0 0-1 0 0,-1 0 0 0 0,1 0 1 0 0,-1-1-1 0 0,1 1 1 0 0,-1 0-1 0 0,1 0 0 0 0,-1 0 1 0 0,1 0-1 0 0,-1 0 1 0 0,1 0-1 0 0,-1 0 0 0 0,1 0 1 0 0,-1 0-1 0 0,1 0 0 0 0,0 0 1 0 0,-1 0-1 0 0,1 0 1 0 0,-1 0-1 0 0,1 0 0 0 0,-1 1 1 0 0,-12 0 76 0 0,1 1 0 0 0,0 1-1 0 0,1 0 1 0 0,-1 0 0 0 0,0 1 0 0 0,1 0 0 0 0,0 1 0 0 0,0 1 0 0 0,0 0-1 0 0,1 0 1 0 0,-1 1 0 0 0,-13 12 0 0 0,-1 2 24 0 0,0 1-1 0 0,1 2 1 0 0,-31 39-1 0 0,35-37-53 0 0,2 1-1 0 0,0 1 1 0 0,2 0-1 0 0,1 1 1 0 0,1 1-1 0 0,-14 44 1 0 0,24-60-24 0 0,1 1 0 0 0,0-1 0 0 0,1 1 0 0 0,0 0 0 0 0,2 0 1 0 0,-1 0-1 0 0,3 16 0 0 0,-1-21-1 0 0,1-1 0 0 0,0 1 0 0 0,1-1 0 0 0,0 0 0 0 0,0 0 1 0 0,1 0-1 0 0,0 0 0 0 0,0-1 0 0 0,1 1 0 0 0,0-1 0 0 0,1-1 0 0 0,6 9 0 0 0,-5-10-24 0 0,1 1 0 0 0,-1-1 0 0 0,1 0 0 0 0,1-1-1 0 0,-1 0 1 0 0,1 0 0 0 0,0-1 0 0 0,0 0 0 0 0,0-1-1 0 0,0 0 1 0 0,1 0 0 0 0,-1-1 0 0 0,1 0-1 0 0,0-1 1 0 0,0 0 0 0 0,-1 0 0 0 0,1-1 0 0 0,0-1-1 0 0,12-1 1 0 0,7-1 46 0 0,0-2 1 0 0,0-1-1 0 0,-1-1 0 0 0,0-1 0 0 0,34-15 0 0 0,-36 12 109 0 0,0-2 0 0 0,0-1 1 0 0,-2-1-1 0 0,32-25 0 0 0,-44 31-106 0 0,0-2 0 0 0,-1 1 0 0 0,0-1 0 0 0,-1-1 0 0 0,0 0 0 0 0,-1-1 0 0 0,0 1 0 0 0,-1-2 0 0 0,11-24 0 0 0,-17 32-89 0 0,0 0 0 0 0,-1 0 0 0 0,1 0 0 0 0,-1-1 0 0 0,-1 1 0 0 0,1 0 0 0 0,-1-1 0 0 0,0 1 0 0 0,0 0 0 0 0,-1-1 0 0 0,0 1 0 0 0,0 0 0 0 0,0 0 0 0 0,-1 0 0 0 0,0 0 0 0 0,0 0 0 0 0,-1 0 0 0 0,0 0 0 0 0,0 0 0 0 0,0 1-1 0 0,0 0 1 0 0,-1-1 0 0 0,0 1 0 0 0,0 1 0 0 0,-7-7 0 0 0,-5-4-323 0 0,-1 0 0 0 0,0 1 0 0 0,-1 1 1 0 0,-1 1-1 0 0,0 0 0 0 0,-20-8 0 0 0,-100-38-2946 0 0,97 42 2015 0 0,-58-25-2105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26.767"/>
    </inkml:context>
    <inkml:brush xml:id="br0">
      <inkml:brushProperty name="width" value="0.05" units="cm"/>
      <inkml:brushProperty name="height" value="0.05" units="cm"/>
    </inkml:brush>
  </inkml:definitions>
  <inkml:trace contextRef="#ctx0" brushRef="#br0">704 596 824 0 0,'-10'-50'3422'0'0,"-8"-90"0"0"0,13 86-1538 0 0,-13-59 0 0 0,17 111-1838 0 0,1 1 0 0 0,-1-1 0 0 0,1 1 1 0 0,-1 0-1 0 0,1-1 0 0 0,-1 1 0 0 0,0 0 0 0 0,0 0 1 0 0,0-1-1 0 0,0 1 0 0 0,0 0 0 0 0,0 0 0 0 0,0 0 1 0 0,0 0-1 0 0,0 0 0 0 0,0 0 0 0 0,-1 1 1 0 0,1-1-1 0 0,0 0 0 0 0,-1 0 0 0 0,1 1 0 0 0,0-1 1 0 0,-1 1-1 0 0,1 0 0 0 0,-1-1 0 0 0,1 1 0 0 0,0 0 1 0 0,-1 0-1 0 0,1-1 0 0 0,-1 1 0 0 0,1 1 0 0 0,-1-1 1 0 0,1 0-1 0 0,-1 0 0 0 0,1 0 0 0 0,-1 1 1 0 0,-2 0-1 0 0,-6 2 186 0 0,0 0 1 0 0,0 1 0 0 0,-18 9-1 0 0,24-11-195 0 0,-22 13 227 0 0,0 1 0 0 0,1 1 0 0 0,1 1 0 0 0,-40 38 0 0 0,-74 97-708 0 0,107-111 382 0 0,2 0 0 0 0,2 2 0 0 0,2 0 0 0 0,2 2 0 0 0,2 1 0 0 0,2 1 0 0 0,2 0 0 0 0,2 1 0 0 0,-11 71 0 0 0,23-104 59 0 0,1-1 0 0 0,0 1 1 0 0,1 0-1 0 0,1-1 0 0 0,1 1 0 0 0,0-1 0 0 0,1 1 0 0 0,1-1 0 0 0,6 24 0 0 0,-6-31 11 0 0,1 1-1 0 0,0-1 1 0 0,0 0 0 0 0,0 0 0 0 0,1-1-1 0 0,0 1 1 0 0,1-1 0 0 0,0 0 0 0 0,0 0-1 0 0,0-1 1 0 0,1 0 0 0 0,0 0 0 0 0,0 0-1 0 0,0-1 1 0 0,1 0 0 0 0,0-1 0 0 0,13 6-1 0 0,1-2 13 0 0,0-1 0 0 0,0-1 0 0 0,0-1-1 0 0,1-1 1 0 0,0-1 0 0 0,0-1 0 0 0,0-1-1 0 0,0-1 1 0 0,32-4 0 0 0,20-7-32 0 0,110-28 1 0 0,-128 24 11 0 0,-1-2 1 0 0,-1-2-1 0 0,0-3 0 0 0,-2-2 1 0 0,0-2-1 0 0,89-62 1 0 0,-118 70 25 0 0,0-1 1 0 0,-1-1-1 0 0,-1-1 1 0 0,-1-1-1 0 0,-1-1 1 0 0,-1-1 0 0 0,-1 0-1 0 0,-1-2 1 0 0,-1 0-1 0 0,-1 0 1 0 0,-2-2 0 0 0,-1 0-1 0 0,-1 0 1 0 0,15-58-1 0 0,-21 56-65 0 0,-2 0-1 0 0,-1 0 0 0 0,-1 0 0 0 0,-1-1 1 0 0,-2 1-1 0 0,0 0 0 0 0,-3 0 0 0 0,0 0 1 0 0,-2 1-1 0 0,-1 0 0 0 0,-2 0 0 0 0,0 0 1 0 0,-2 2-1 0 0,-1-1 0 0 0,-2 2 0 0 0,0-1 1 0 0,-2 2-1 0 0,0 0 0 0 0,-2 2 0 0 0,-39-40 1 0 0,49 56-181 0 0,0-1 1 0 0,-1 1 0 0 0,0 1 0 0 0,0 0-1 0 0,0 0 1 0 0,-1 1 0 0 0,0 0-1 0 0,0 1 1 0 0,0 1 0 0 0,0-1 0 0 0,-1 2-1 0 0,1-1 1 0 0,-24 0 0 0 0,11 3-767 0 0,0 1 0 0 0,0 1 1 0 0,0 1-1 0 0,0 2 0 0 0,-41 12 0 0 0,24-5-1312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27.678"/>
    </inkml:context>
    <inkml:brush xml:id="br0">
      <inkml:brushProperty name="width" value="0.05" units="cm"/>
      <inkml:brushProperty name="height" value="0.05" units="cm"/>
    </inkml:brush>
  </inkml:definitions>
  <inkml:trace contextRef="#ctx0" brushRef="#br0">366 154 1508 0 0,'0'-3'317'0'0,"-1"1"0"0"0,1-1 0 0 0,-1 1 0 0 0,1-1 0 0 0,-1 1 0 0 0,0-1 0 0 0,0 1 0 0 0,0-1 0 0 0,0 1 0 0 0,0 0 0 0 0,0 0 0 0 0,-3-4 0 0 0,3 5-261 0 0,-1 0 0 0 0,1 0 0 0 0,0 1 0 0 0,0-1 0 0 0,0 0 0 0 0,-1 1 0 0 0,1-1 0 0 0,0 1 0 0 0,0 0 0 0 0,-1-1 0 0 0,1 1 0 0 0,-1 0 0 0 0,1 0 0 0 0,0 0 0 0 0,-1 0 0 0 0,1 0 0 0 0,0 0 0 0 0,-1 0 0 0 0,1 0 0 0 0,0 0 0 0 0,-1 1 0 0 0,1-1 0 0 0,0 1 0 0 0,-1-1 0 0 0,1 1 0 0 0,0-1 0 0 0,0 1 0 0 0,0 0 0 0 0,-1-1 0 0 0,0 2 0 0 0,-18 12 63 0 0,0 0 0 0 0,0 2-1 0 0,2 0 1 0 0,0 1 0 0 0,1 1 0 0 0,0 0 0 0 0,2 1 0 0 0,0 1 0 0 0,1 1 0 0 0,-17 34 0 0 0,12-18-38 0 0,2 1 0 0 0,1 0 0 0 0,2 1 0 0 0,2 1 0 0 0,-12 66 1 0 0,22-91-38 0 0,0 0 1 0 0,1 0-1 0 0,1 0 0 0 0,1 0 1 0 0,0 0-1 0 0,0 0 1 0 0,2 0-1 0 0,0 0 1 0 0,0-1-1 0 0,1 1 1 0 0,1-1-1 0 0,1 0 1 0 0,0 0-1 0 0,1-1 1 0 0,12 20-1 0 0,-9-19 18 0 0,1-1-1 0 0,1 0 1 0 0,0 0-1 0 0,0-1 0 0 0,1-1 1 0 0,1 0-1 0 0,0-1 1 0 0,0-1-1 0 0,1 0 0 0 0,0 0 1 0 0,1-2-1 0 0,0 0 1 0 0,21 6-1 0 0,-5-4 2 0 0,0-3 0 0 0,0 0 0 0 0,0-2 0 0 0,1-2 0 0 0,-1 0 0 0 0,1-3 0 0 0,-1 0 0 0 0,1-2 0 0 0,-1-2 0 0 0,45-12 0 0 0,-30 5 17 0 0,-2-3 1 0 0,0-1 0 0 0,-1-3 0 0 0,0-1 0 0 0,-2-2-1 0 0,58-41 1 0 0,-76 46 37 0 0,0-2-1 0 0,-2 0 1 0 0,-1-2 0 0 0,0 0-1 0 0,-1-1 1 0 0,-2-1-1 0 0,0-1 1 0 0,-2-1 0 0 0,0 0-1 0 0,22-52 1 0 0,-31 62-77 0 0,-2-1-1 0 0,0 1 1 0 0,-1-1 0 0 0,-1 0 0 0 0,0 0-1 0 0,-1 0 1 0 0,0 0 0 0 0,-2-1-1 0 0,0 1 1 0 0,-1 0 0 0 0,0-1 0 0 0,-1 1-1 0 0,-1 0 1 0 0,-1 0 0 0 0,0 1-1 0 0,-1-1 1 0 0,-1 1 0 0 0,0 0 0 0 0,-1 0-1 0 0,-1 1 1 0 0,-13-19 0 0 0,8 15-35 0 0,-1 2 1 0 0,-1-1-1 0 0,-1 2 1 0 0,0 0-1 0 0,-1 1 1 0 0,-1 1-1 0 0,0 0 1 0 0,0 1-1 0 0,-2 1 1 0 0,-36-15-1 0 0,26 14-238 0 0,0 2-1 0 0,0 1 1 0 0,-1 2-1 0 0,0 0 1 0 0,0 2 0 0 0,-63-1-1 0 0,82 6-123 0 0,-1 1 0 0 0,0 0 0 0 0,0 1 0 0 0,-23 6 0 0 0,30-6-28 0 0,1 0-1 0 0,-1 0 0 0 0,1 0 0 0 0,0 1 0 0 0,-1 0 1 0 0,1 0-1 0 0,1 0 0 0 0,-1 1 0 0 0,0-1 1 0 0,1 1-1 0 0,0 0 0 0 0,0 0 0 0 0,-4 5 0 0 0,-1 9-2087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28.200"/>
    </inkml:context>
    <inkml:brush xml:id="br0">
      <inkml:brushProperty name="width" value="0.05" units="cm"/>
      <inkml:brushProperty name="height" value="0.05" units="cm"/>
    </inkml:brush>
  </inkml:definitions>
  <inkml:trace contextRef="#ctx0" brushRef="#br0">557 379 748 0 0,'10'-24'2768'0'0,"14"-45"-1"0"0,-22 62-2541 0 0,0 1 0 0 0,-1-1 0 0 0,0 0 0 0 0,0 0 0 0 0,-1 1 0 0 0,0-1 0 0 0,0 0 0 0 0,0 0 0 0 0,-1 0 0 0 0,0 1 0 0 0,-3-11 0 0 0,2 15-178 0 0,0-1 0 0 0,0 1 0 0 0,-1-1-1 0 0,1 1 1 0 0,-1 0 0 0 0,1 0 0 0 0,-1 0 0 0 0,0 0 0 0 0,0 0 0 0 0,0 0 0 0 0,0 1 0 0 0,0 0 0 0 0,0 0-1 0 0,0-1 1 0 0,0 2 0 0 0,-4-2 0 0 0,6 2-42 0 0,-12-1 138 0 0,-10 6-122 0 0,0 0 1 0 0,0 2-1 0 0,1 1 1 0 0,0 1 0 0 0,0 0-1 0 0,1 2 1 0 0,0 1-1 0 0,1 0 1 0 0,0 1-1 0 0,1 1 1 0 0,1 1-1 0 0,-30 31 1 0 0,21-17 1 0 0,0 1 1 0 0,2 1-1 0 0,1 1 1 0 0,2 2-1 0 0,1 0 1 0 0,2 1-1 0 0,-16 39 1 0 0,30-60 7 0 0,0-1 1 0 0,1 1 0 0 0,1 0 0 0 0,0 0 0 0 0,0 0 0 0 0,2 0-1 0 0,0 1 1 0 0,0-1 0 0 0,2 0 0 0 0,-1 1 0 0 0,2-1 0 0 0,5 26-1 0 0,-3-29-1 0 0,0 0 0 0 0,0 0-1 0 0,1 0 1 0 0,0-1 0 0 0,1 1-1 0 0,0-1 1 0 0,1-1-1 0 0,0 1 1 0 0,0-1 0 0 0,1 0-1 0 0,1-1 1 0 0,-1 0 0 0 0,1 0-1 0 0,0-1 1 0 0,21 13-1 0 0,-5-7 6 0 0,1-1-1 0 0,1-1 1 0 0,-1-2-1 0 0,2 0 1 0 0,-1-2-1 0 0,1-1 1 0 0,0-1-1 0 0,0-1 1 0 0,1-2-1 0 0,28-1 1 0 0,8-3-5 0 0,0-3 0 0 0,0-2 0 0 0,79-21 0 0 0,-99 17-21 0 0,1-3-1 0 0,-2-1 1 0 0,0-2-1 0 0,0-2 1 0 0,-2-3-1 0 0,-1 0 0 0 0,54-41 1 0 0,-71 45 0 0 0,0-1 1 0 0,-2-1-1 0 0,0-1 1 0 0,-1 0-1 0 0,-2-2 1 0 0,0-1-1 0 0,-1 0 1 0 0,-2-1-1 0 0,0-1 1 0 0,-2-1-1 0 0,0 0 1 0 0,15-47-1 0 0,-25 59 3 0 0,0 1 1 0 0,-1-1-1 0 0,-1 0 0 0 0,0 0 0 0 0,-1 0 0 0 0,0 0 1 0 0,-1 0-1 0 0,-1 0 0 0 0,-1 0 0 0 0,0 0 1 0 0,-1 0-1 0 0,0 1 0 0 0,-1-1 0 0 0,-1 1 1 0 0,-6-14-1 0 0,3 13-25 0 0,0 1-1 0 0,-1 1 1 0 0,0-1 0 0 0,-1 2 0 0 0,0-1-1 0 0,-1 1 1 0 0,0 1 0 0 0,-1 0 0 0 0,-1 1 0 0 0,0 0-1 0 0,0 1 1 0 0,-1 0 0 0 0,-26-12 0 0 0,4 5 1 0 0,-1 2 1 0 0,0 2-1 0 0,-1 2 1 0 0,0 1-1 0 0,0 2 1 0 0,-1 1-1 0 0,0 2 1 0 0,0 2-1 0 0,0 2 1 0 0,0 1-1 0 0,0 2 1 0 0,1 2-1 0 0,-1 1 1 0 0,-72 22-1 0 0,96-22-129 0 0,1 0 0 0 0,0 1 1 0 0,0 0-1 0 0,0 1 0 0 0,1 0 0 0 0,0 1 0 0 0,1 1 0 0 0,0 0 0 0 0,-16 18 0 0 0,23-23-85 0 0,1 0 0 0 0,0 0 0 0 0,0 1 0 0 0,0 0 0 0 0,1-1 0 0 0,0 1 0 0 0,0 0 0 0 0,0 1 0 0 0,1-1 0 0 0,0 0 0 0 0,0 1 0 0 0,1-1 0 0 0,-1 1 0 0 0,2 0 0 0 0,-1-1 0 0 0,1 1 0 0 0,0 0 0 0 0,0-1 0 0 0,0 1 0 0 0,1 0 0 0 0,1-1 0 0 0,-1 1 0 0 0,1 0 0 0 0,3 8 0 0 0,14 24-1741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05:03.076"/>
    </inkml:context>
    <inkml:brush xml:id="br0">
      <inkml:brushProperty name="width" value="0.05292" units="cm"/>
      <inkml:brushProperty name="height" value="0.05292" units="cm"/>
      <inkml:brushProperty name="color" value="#FF0000"/>
    </inkml:brush>
  </inkml:definitions>
  <inkml:trace contextRef="#ctx0" brushRef="#br0">12971 15740 324 0,'0'0'293'15,"-8"-11"-73"-15,8 11-50 0,-8-9-23 16,8 9-30-16,-5-8 5 0,5 8-31 0,-9-9 11 16,9 9-39-16,-6-8 36 0,6 8-36 0,0 0 20 15,-6-9-33-15,6 9 7 0,0 0-39 0,0 0 23 16,0 0-45-16,0 0 39 0,-11 5-4 16,11-5 3-16,-6 24-10 0,2-3 4 0,-1 4 23 15,0 11-18-15,-3 4-11 0,1 8 6 0,0 13-36 16,-2 5 36-16,3 2-38 0,-2 4 35 0,3 2-38 15,1 1 20-15,2 2 11 0,2 3 1 16,0 0-21-16,0 3 21 0,2-2-28 0,2-2 34 16,0 1-37-16,2-2 29 0,-2-3-37 0,4-3 34 15,-2-2-29-15,-1-2 40 0,3-4-37 0,-2-1 37 16,1-2-40-16,-1-4 3 0,-2-9 6 0,2 0-5 16,-2-3 6-16,3-3-2 0,-4-2 3 0,3-1 1 15,-3-3-15-15,4-4 14 0,-5-4 3 0,2-4 1 16,0-2-4-16,0-1-5 0,-3-5-11 15,2-4-22-15,-1-1-18 0,1-1-18 0,-3-10-38 16,5 13-122-16,-5-13 111 0,0 0-91 0,0 0-3 16,11-5-142-16,-7-5 228 0</inkml:trace>
  <inkml:trace contextRef="#ctx0" brushRef="#br0" timeOffset="1023">12976 15778 309 0,'0'0'247'0,"-19"-5"-77"15,19 5-30-15,-19-4-41 0,19 4-7 16,-16-3-4-16,16 3-3 0,0 0 0 16,-18-4-21-16,18 4 8 0,0 0-22 0,-10-4-3 15,10 4-15-15,0 0 2 0,3-11-14 0,-3 11 5 16,11-14-17-16,-1 6 12 0,1-1-11 0,4-4 4 15,2 1-16-15,2 1 18 0,-1-3-12 0,2 2 5 16,6-1-7-16,-3-3 9 0,2 4-11 0,2-2 8 16,0 2-16-16,1-1 18 0,0 1-11 0,3-2 0 15,1-1 3-15,0 3 6 0,0-1-11 0,2 0 13 16,2-1-20-16,2 0 23 0,-1 0-13 16,2-1 6-16,-1 2-5 0,1 0 5 0,1-1-10 15,0-1 11-15,-1 4-11 0,0-1 11 0,-2 1-9 16,-1 0 6-16,-2 3-8 0,0-2 9 15,0 3 2-15,-2 2-4 0,-7-2-9 0,1 2 24 16,-2 0-29-16,2 1 24 0,-3 0-21 0,1 3 11 16,-4-4-4-16,2 3 2 0,-3-1-8 0,-1 1 14 15,1-1-17-15,-1 1 14 0,3 0-12 0,-2 1 25 16,5-3-23-16,-2 2 7 0,1 0-5 16,1-2 11-16,2 2-15 0,-2-2 15 0,3 1-9 15,-3-1 9-15,4 0-10 0,-2 1 7 0,0 2-6 16,1-3 9-16,-2 1-13 0,0 1 14 0,1-2-12 15,-2 1 13-15,0 1-14 0,-2-1 13 0,4-1-11 16,-3 2 11-16,1-1-15 0,0-1 16 16,-2 1-13-16,4-2 12 0,-1 1-2 0,1 1-1 15,-1-2 4-15,1 2-5 0,-1-2-3 0,2 0 0 16,1 1 0-16,0 1 11 0,6-4-15 16,-1 0 4-16,1 2 3 0,2-2-3 0,-3 0-1 15,3 0 0-15,0 0 1 0,0-1 0 0,-2 3-5 16,3-2 5-16,0-1 4 0,-2 3-2 0,-1-1 0 15,-7 2-1-15,1 0 0 0,0 0 1 0,-1 1-6 16,-1-1 9-16,-2 1-2 0,0 1-10 0,-1-1 10 16,-1 2-2-16,-5 1 1 0,4-1 0 0,-2 1-3 15,1 0 4-15,-1-2 5 0,-1 2-9 0,1 0 8 16,1 2 0-16,-20-2-3 0,32 0-1 16,-32 0 13-16,30 2 4 0,-30-2 10 15,30 2-10-15,-30-2 3 0,26 2-4 0,-26-2 3 16,20 4-4-16,-20-4-6 0,18 4 7 0,-18-4 2 15,18 5-5-15,-18-5 1 0,14 7-1 0,-14-7-3 16,12 9 0-16,-12-9-2 0,11 8-1 0,-11-8 0 16,9 12-4-16,-9-12-2 0,10 11-1 0,-10-11 3 15,12 11-1-15,-12-11 6 0,11 12 6 0,-3-5 5 16,-8-7 18-16,18 12-30 0,-10-6-18 0,1-2 10 16,-9-4 1-16,16 12-2 0,-16-12-1 15,12 10 1-15,-12-10-2 0,11 7 1 0,-11-7 0 16,8 7 0-16,-8-7 0 0,6 7-30 15,-6-7 34-15,0 0 2 0,10 8-3 0,-10-8-3 16,0 0-2-16,4 12-14 0,-4-12-27 0,0 0-67 16,3 13-43-16,-3-13-14 0,0 14-126 0,0-14-152 15,0 10 139-15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1.732"/>
    </inkml:context>
    <inkml:brush xml:id="br0">
      <inkml:brushProperty name="width" value="0.05" units="cm"/>
      <inkml:brushProperty name="height" value="0.05" units="cm"/>
    </inkml:brush>
  </inkml:definitions>
  <inkml:trace contextRef="#ctx0" brushRef="#br0">1382 24 4 0 0,'0'0'5990'0'0,"-22"-9"-4339"0"0,-102-1-641 0 0,0 5-1 0 0,-173 16 1 0 0,107-2-768 0 0,12 0-40 0 0,-200-2 295 0 0,373-7-486 0 0,-1 0-9 0 0,-46 0-724 0 0,47 0 274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2.078"/>
    </inkml:context>
    <inkml:brush xml:id="br0">
      <inkml:brushProperty name="width" value="0.05" units="cm"/>
      <inkml:brushProperty name="height" value="0.05" units="cm"/>
    </inkml:brush>
  </inkml:definitions>
  <inkml:trace contextRef="#ctx0" brushRef="#br0">415 64 1272 0 0,'2'-4'1454'0'0,"2"-1"-768"0"0,0-1 0 0 0,-1-1-1 0 0,0 1 1 0 0,0 0 0 0 0,2-9 0 0 0,-4 13-426 0 0,-2 1-227 0 0,1 0 0 0 0,-1 0 0 0 0,1 0 0 0 0,-1 1 0 0 0,0-1 0 0 0,1 0 0 0 0,-1 0 0 0 0,0 1 0 0 0,0-1 0 0 0,1 1 0 0 0,-1-1 0 0 0,0 1 0 0 0,0-1 0 0 0,0 1 0 0 0,0-1 0 0 0,0 1 0 0 0,0 0 0 0 0,0-1 0 0 0,0 1 0 0 0,0 0 0 0 0,-1 0 0 0 0,-19 1 56 0 0,0 2 1 0 0,0 0-1 0 0,1 1 0 0 0,-1 1 1 0 0,1 1-1 0 0,1 1 1 0 0,-28 14-1 0 0,6-1 7 0 0,2 1 0 0 0,-59 43 0 0 0,93-61-72 0 0,1 0 0 0 0,-1 1 1 0 0,1 0-1 0 0,0 0 0 0 0,0 0 0 0 0,0 0 0 0 0,1 0 0 0 0,-1 1 1 0 0,1 0-1 0 0,0-1 0 0 0,-3 8 0 0 0,5-10-3 0 0,1 0 0 0 0,-1 0 0 0 0,1 0 0 0 0,-1 0 1 0 0,1 0-1 0 0,0 0 0 0 0,0 0 0 0 0,0 0 0 0 0,0 0 0 0 0,0 0 0 0 0,0 0 0 0 0,1 0 0 0 0,-1 0 0 0 0,1 0 0 0 0,-1 0 0 0 0,1 0 0 0 0,0 0 1 0 0,0 0-1 0 0,-1-1 0 0 0,1 1 0 0 0,1 0 0 0 0,-1 0 0 0 0,0-1 0 0 0,0 1 0 0 0,3 2 0 0 0,40 33 256 0 0,-36-32-224 0 0,13 9-63 0 0,0-1 0 0 0,1-2 0 0 0,0 0 0 0 0,1-1 0 0 0,27 8 0 0 0,124 27-4099 0 0,-149-39 2732 0 0,3 0-91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3.745"/>
    </inkml:context>
    <inkml:brush xml:id="br0">
      <inkml:brushProperty name="width" value="0.05" units="cm"/>
      <inkml:brushProperty name="height" value="0.05" units="cm"/>
    </inkml:brush>
  </inkml:definitions>
  <inkml:trace contextRef="#ctx0" brushRef="#br0">13 203 1132 0 0,'0'0'5919'0'0,"-4"0"-5472"0"0,4 0-401 0 0,0 0 0 0 0,0 0-1 0 0,-1 0 1 0 0,1 0 0 0 0,0 0 0 0 0,0 0-1 0 0,-1 0 1 0 0,1 0 0 0 0,0 0 0 0 0,-1 0 0 0 0,1 0-1 0 0,0 0 1 0 0,0 0 0 0 0,-1 0 0 0 0,1 0-1 0 0,0-1 1 0 0,-1 1 0 0 0,1 0 0 0 0,0 0-1 0 0,0 0 1 0 0,-1 0 0 0 0,1 0 0 0 0,0-1 0 0 0,0 1-1 0 0,0 0 1 0 0,-1 0 0 0 0,1 0 0 0 0,0-1-1 0 0,0 1 1 0 0,0 0 0 0 0,0 0 0 0 0,-1-1-1 0 0,1 1 1 0 0,0 0 0 0 0,0 0 0 0 0,0-1 0 0 0,0 1-1 0 0,0 0 1 0 0,0 0 0 0 0,0-1 0 0 0,0 1-1 0 0,0 0 1 0 0,0-1 0 0 0,0 1 0 0 0,0 0-1 0 0,0 0 1 0 0,0-1 0 0 0,0 1 0 0 0,0 0 0 0 0,0-1-1 0 0,19-8 637 0 0,46-8-1085 0 0,-48 13 661 0 0,59-15-234 0 0,189-55-987 0 0,-250 69 577 0 0,-9 4 278 0 0,-1-1 0 0 0,1 0 0 0 0,-1 0 0 0 0,0 0 0 0 0,1-1 0 0 0,-1 1 0 0 0,0-1 0 0 0,0 0 0 0 0,-1-1 0 0 0,1 1 0 0 0,6-8 0 0 0,-9 9 18 0 0,-2 1 104 0 0,-1 0 1 0 0,1 0-1 0 0,0 0 0 0 0,-1 0 1 0 0,1 0-1 0 0,0 0 0 0 0,-1 0 1 0 0,0 0-1 0 0,1 0 0 0 0,-1 0 1 0 0,1 0-1 0 0,-1 0 0 0 0,0 0 1 0 0,0 1-1 0 0,0-1 0 0 0,1 0 0 0 0,-1 0 1 0 0,0 1-1 0 0,0-1 0 0 0,0 1 1 0 0,0-1-1 0 0,0 1 0 0 0,0-1 1 0 0,0 1-1 0 0,0-1 0 0 0,0 1 1 0 0,0 0-1 0 0,-2 0 0 0 0,1-1-31 0 0,-3 0 149 0 0,-1 0 78 0 0,0 0-159 0 0,0 1 0 0 0,0 0 0 0 0,0 0 0 0 0,-1 0 0 0 0,1 1 0 0 0,0 0 0 0 0,0 0 0 0 0,0 0 0 0 0,0 1 0 0 0,0 0 0 0 0,0 0 0 0 0,0 1 0 0 0,1 0 0 0 0,-1-1 0 0 0,1 2 0 0 0,-1-1 0 0 0,1 1 0 0 0,1 0-1 0 0,-7 6 1 0 0,1 1-2 0 0,0 0-1 0 0,2 1 1 0 0,-1 1-1 0 0,2-1 1 0 0,-1 1-1 0 0,2 1 0 0 0,-8 20 1 0 0,-8 30 45 0 0,4 1-1 0 0,2 0 1 0 0,3 1 0 0 0,-7 94 0 0 0,19-152-325 0 0,1 1 1 0 0,0-1 0 0 0,0 1 0 0 0,0-1-1 0 0,1 1 1 0 0,0-1 0 0 0,1 0 0 0 0,0 1-1 0 0,0-1 1 0 0,1 0 0 0 0,0 0-1 0 0,0 0 1 0 0,7 12 0 0 0,-9-20 110 0 0,0 1-1 0 0,0 0 1 0 0,-1 0-1 0 0,1 0 1 0 0,0 0 0 0 0,0-1-1 0 0,0 1 1 0 0,0 0 0 0 0,0-1-1 0 0,0 1 1 0 0,0-1-1 0 0,0 1 1 0 0,0-1 0 0 0,0 1-1 0 0,0-1 1 0 0,2 1-1 0 0,0-1-328 0 0,1 2-1121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4.158"/>
    </inkml:context>
    <inkml:brush xml:id="br0">
      <inkml:brushProperty name="width" value="0.05" units="cm"/>
      <inkml:brushProperty name="height" value="0.05" units="cm"/>
    </inkml:brush>
  </inkml:definitions>
  <inkml:trace contextRef="#ctx0" brushRef="#br0">0 147 788 0 0,'25'-143'8788'0'0,"-25"140"-8438"0"0,9 80-63 0 0,-2-10-127 0 0,29 122 0 0 0,-36-188-159 0 0,0 0 1 0 0,0 1-1 0 0,1-1 0 0 0,-1 0 1 0 0,0 0-1 0 0,1 0 0 0 0,-1 0 1 0 0,1 0-1 0 0,-1 0 0 0 0,1 0 1 0 0,-1 0-1 0 0,1 0 0 0 0,0 0 1 0 0,0 0-1 0 0,-1 0 0 0 0,1-1 0 0 0,0 1 1 0 0,0 0-1 0 0,0 0 0 0 0,0-1 1 0 0,0 1-1 0 0,0-1 0 0 0,0 1 1 0 0,0-1-1 0 0,0 1 0 0 0,0-1 1 0 0,0 1-1 0 0,0-1 0 0 0,0 0 1 0 0,1 0-1 0 0,-1 0 0 0 0,0 0 1 0 0,0 0-1 0 0,0 0 0 0 0,0 0 1 0 0,1 0-1 0 0,-1 0 0 0 0,0 0 1 0 0,0 0-1 0 0,0-1 0 0 0,0 1 1 0 0,0 0-1 0 0,0-1 0 0 0,0 1 1 0 0,0-1-1 0 0,0 0 0 0 0,0 1 1 0 0,0-1-1 0 0,0 0 0 0 0,0 1 1 0 0,0-1-1 0 0,0 0 0 0 0,0-1 1 0 0,8-5-29 0 0,-1 0 1 0 0,-1-1 0 0 0,1 0 0 0 0,7-10 0 0 0,29-42 17 0 0,-7 9 76 0 0,2 2 1 0 0,51-49-1 0 0,-88 96-68 0 0,1 0-1 0 0,0-1 1 0 0,-1 2-1 0 0,1-1 1 0 0,0 0 0 0 0,0 0-1 0 0,0 1 1 0 0,0 0 0 0 0,1 0-1 0 0,-1 0 1 0 0,0 0-1 0 0,4-1 1 0 0,-3 2 34 0 0,2 6-39 0 0,-6-6 7 0 0,1 0-1 0 0,0 1 1 0 0,-1-1-1 0 0,1 0 1 0 0,0 0 0 0 0,-1 1-1 0 0,1-1 1 0 0,0 1 0 0 0,-1-1-1 0 0,1 1 1 0 0,-1-1 0 0 0,1 1-1 0 0,-1-1 1 0 0,1 1 0 0 0,-1-1-1 0 0,1 1 1 0 0,-1 0 0 0 0,1-1-1 0 0,-1 1 1 0 0,0-1 0 0 0,1 2-1 0 0,1 9 14 0 0,0-1-1 0 0,0 1 1 0 0,-1 0-1 0 0,0-1 1 0 0,-1 1-1 0 0,0 0 1 0 0,-1 0-1 0 0,0-1 0 0 0,-3 12 1 0 0,-2 5-322 0 0,0-1 0 0 0,-16 39 0 0 0,21-30-1607 0 0,1-24-1802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4.525"/>
    </inkml:context>
    <inkml:brush xml:id="br0">
      <inkml:brushProperty name="width" value="0.05" units="cm"/>
      <inkml:brushProperty name="height" value="0.05" units="cm"/>
    </inkml:brush>
  </inkml:definitions>
  <inkml:trace contextRef="#ctx0" brushRef="#br0">1 126 1596 0 0,'49'-110'6807'0'0,"-48"108"-6502"0"0,3-11 124 0 0,6 18-104 0 0,5 20-119 0 0,-11-4-167 0 0,-1 0 1 0 0,-1 1-1 0 0,-1 0 0 0 0,-3 40 0 0 0,1-37-1809 0 0,1 0 0 0 0,4 33 0 0 0,-4-54 200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4.874"/>
    </inkml:context>
    <inkml:brush xml:id="br0">
      <inkml:brushProperty name="width" value="0.05" units="cm"/>
      <inkml:brushProperty name="height" value="0.05" units="cm"/>
    </inkml:brush>
  </inkml:definitions>
  <inkml:trace contextRef="#ctx0" brushRef="#br0">0 117 348 0 0,'3'-11'846'0'0,"-1"1"0"0"0,-1-1 0 0 0,0 1 0 0 0,-1-1 0 0 0,0 0 0 0 0,0 1 0 0 0,-1-1 0 0 0,-4-18 0 0 0,4 26-284 0 0,2 6-714 0 0,0 0 81 0 0,-1 0 0 0 0,1 0 0 0 0,0 0 0 0 0,1 0 0 0 0,-1-1 0 0 0,0 1 0 0 0,1 0 0 0 0,0-1 0 0 0,-1 1 0 0 0,1-1 0 0 0,0 0 0 0 0,0 0 0 0 0,0 0 0 0 0,1 0 0 0 0,1 2 0 0 0,43 30-251 0 0,-40-29 265 0 0,63 39 316 0 0,-30-19 635 0 0,46 38 1 0 0,-83-61-878 0 0,0 0 1 0 0,-1 0 0 0 0,0 0-1 0 0,0 0 1 0 0,1 1-1 0 0,-1-1 1 0 0,-1 1-1 0 0,1 0 1 0 0,0-1 0 0 0,-1 1-1 0 0,1 0 1 0 0,-1 0-1 0 0,0 0 1 0 0,0 0 0 0 0,0 0-1 0 0,0 0 1 0 0,0 0-1 0 0,-1 0 1 0 0,1 0 0 0 0,-1 0-1 0 0,0 1 1 0 0,0-1-1 0 0,0 0 1 0 0,-1 0-1 0 0,1 0 1 0 0,-1 0 0 0 0,0 0-1 0 0,1 1 1 0 0,-1-1-1 0 0,-1 0 1 0 0,1-1 0 0 0,0 1-1 0 0,-3 4 1 0 0,0-1-61 0 0,0-1 0 0 0,0 0 1 0 0,0 0-1 0 0,0 0 0 0 0,-1-1 0 0 0,0 0 1 0 0,0 0-1 0 0,0 0 0 0 0,0 0 1 0 0,0-1-1 0 0,-1 0 0 0 0,0 0 1 0 0,0 0-1 0 0,-10 3 0 0 0,13-5-303 0 0,2-2 326 0 0,1 1 0 0 0,0 0 0 0 0,-1-1 0 0 0,1 1 0 0 0,0 0 0 0 0,0 0 0 0 0,-1-1-1 0 0,1 1 1 0 0,0 0 0 0 0,-1 0 0 0 0,1 0 0 0 0,-1-1 0 0 0,1 1 0 0 0,0 0 0 0 0,-1 0 0 0 0,1 0 0 0 0,-1 0 0 0 0,1 0 0 0 0,0 0 0 0 0,-1 0-1 0 0,1 0 1 0 0,-1 0 0 0 0,1 0 0 0 0,0 0 0 0 0,-1 0 0 0 0,1 0 0 0 0,-1 0 0 0 0,1 0 0 0 0,0 0 0 0 0,-1 1 0 0 0,0-1-5 0 0,0 0 1 0 0,0 1 0 0 0,0-1 0 0 0,0 0-1 0 0,0 0 1 0 0,0 0 0 0 0,0 0 0 0 0,1 0-1 0 0,-1 0 1 0 0,0 0 0 0 0,0 0 0 0 0,0-1-1 0 0,0 1 1 0 0,0 0 0 0 0,0 0 0 0 0,0-1-1 0 0,1 1 1 0 0,-1-1 0 0 0,0 1 0 0 0,0-1-1 0 0,-1 0 1 0 0,-1-4-14 0 0,-1 1 1 0 0,1-1-1 0 0,0 0 0 0 0,0 0 0 0 0,0 0 1 0 0,1 0-1 0 0,0-1 0 0 0,0 1 0 0 0,0-1 1 0 0,1 1-1 0 0,0-1 0 0 0,0 0 0 0 0,0 0 1 0 0,1-8-1 0 0,-1-9 592 0 0,1 1 0 0 0,5-33 0 0 0,-4 53-321 0 0,-5-12 97 0 0,-7 32-331 0 0,0 1 0 0 0,2 1 0 0 0,0 0 0 0 0,1 0 0 0 0,1 0 0 0 0,-6 32-1 0 0,6-23-1045 0 0,2 0 0 0 0,-1 33 0 0 0,7-39-514 0 0,-1-2 236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5.258"/>
    </inkml:context>
    <inkml:brush xml:id="br0">
      <inkml:brushProperty name="width" value="0.05" units="cm"/>
      <inkml:brushProperty name="height" value="0.05" units="cm"/>
    </inkml:brush>
  </inkml:definitions>
  <inkml:trace contextRef="#ctx0" brushRef="#br0">6 39 2408 0 0,'3'-3'638'0'0,"-1"0"-1"0"0,0-1 1 0 0,0 1-1 0 0,0-1 1 0 0,0 1-1 0 0,0-1 1 0 0,-1 1-1 0 0,2-6 1 0 0,-3 7 1098 0 0,-5 21-1268 0 0,1-1-547 0 0,-11 77-63 0 0,15-86-400 0 0,-1-1 1 0 0,1 1-1 0 0,1 0 0 0 0,0-1 0 0 0,0 1 1 0 0,0-1-1 0 0,1 1 0 0 0,1-1 1 0 0,5 14-1 0 0,2-1-1186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5.605"/>
    </inkml:context>
    <inkml:brush xml:id="br0">
      <inkml:brushProperty name="width" value="0.05" units="cm"/>
      <inkml:brushProperty name="height" value="0.05" units="cm"/>
    </inkml:brush>
  </inkml:definitions>
  <inkml:trace contextRef="#ctx0" brushRef="#br0">34 120 1916 0 0,'-4'-46'4099'0'0,"-12"-15"-2135"0"0,15 58-1798 0 0,-11-6-244 0 0,12 10-3 0 0,0 1 1 0 0,-1 0-1 0 0,1 0 0 0 0,0 0 0 0 0,0 0 0 0 0,0 0 0 0 0,0 0 0 0 0,1 0 0 0 0,-1-1 0 0 0,0 1 0 0 0,1 0 0 0 0,0 0 0 0 0,-1 0 0 0 0,1-1 0 0 0,0 1 1 0 0,0 0-1 0 0,0 0 0 0 0,1 2 0 0 0,33 31-734 0 0,-15-21 526 0 0,41 23-1 0 0,-58-36 269 0 0,97 43 1090 0 0,-84-39-789 0 0,0 1 0 0 0,-1 1 0 0 0,0 0 0 0 0,0 1 0 0 0,0 1 0 0 0,-1 0 0 0 0,0 1 0 0 0,-1 0-1 0 0,17 18 1 0 0,-28-26-251 0 0,-1 0 10 0 0,0-1-34 0 0,0 0 1 0 0,0 1-1 0 0,0-1 0 0 0,0 1 1 0 0,0-1-1 0 0,-1 0 0 0 0,1 1 0 0 0,0 0 1 0 0,-1-1-1 0 0,0 1 0 0 0,1-1 0 0 0,-1 1 1 0 0,0 0-1 0 0,1-1 0 0 0,-1 4 1 0 0,-1-4-15 0 0,0 1 0 0 0,1-1 1 0 0,-1 0-1 0 0,0 0 0 0 0,0 0 1 0 0,0 0-1 0 0,1 0 0 0 0,-1 0 1 0 0,0 0-1 0 0,-1 0 0 0 0,1 0 1 0 0,0 0-1 0 0,0-1 0 0 0,0 1 1 0 0,0 0-1 0 0,-1-1 0 0 0,1 1 1 0 0,0-1-1 0 0,0 1 1 0 0,-1-1-1 0 0,1 1 0 0 0,0-1 1 0 0,-1 0-1 0 0,1 0 0 0 0,-1 0 1 0 0,1 0-1 0 0,0 0 0 0 0,-1 0 1 0 0,1 0-1 0 0,0 0 0 0 0,-1-1 1 0 0,-1 0-1 0 0,-8-2-61 0 0,1-1 0 0 0,0 0 0 0 0,0-1-1 0 0,0 0 1 0 0,1-1 0 0 0,0 0 0 0 0,0-1 0 0 0,0 1 0 0 0,1-2-1 0 0,0 1 1 0 0,-13-16 0 0 0,20 21 99 0 0,-1 0-1 0 0,1 0 0 0 0,0 1 1 0 0,-1-1-1 0 0,0 0 1 0 0,1 1-1 0 0,-1 0 1 0 0,0-1-1 0 0,0 1 0 0 0,0 0 1 0 0,1 0-1 0 0,-1 0 1 0 0,0 0-1 0 0,-1 0 1 0 0,1 1-1 0 0,0-1 0 0 0,0 0 1 0 0,0 1-1 0 0,0 0 1 0 0,0-1-1 0 0,-1 1 1 0 0,1 0-1 0 0,0 0 1 0 0,-3 1-1 0 0,2 0-4 0 0,-1 0-1 0 0,0 1 1 0 0,1-1 0 0 0,0 1 0 0 0,-1 0-1 0 0,1 0 1 0 0,0 0 0 0 0,0 1 0 0 0,0-1-1 0 0,0 1 1 0 0,0-1 0 0 0,-3 6-1 0 0,-5 7 1 0 0,0 0 0 0 0,2 0 0 0 0,0 1-1 0 0,-11 26 1 0 0,10-17-54 0 0,1 1-1 0 0,-6 28 1 0 0,12-45-396 0 0,2 1 0 0 0,-1 0 0 0 0,1 0 0 0 0,1 0 1 0 0,-1-1-1 0 0,2 1 0 0 0,-1 0 0 0 0,1 0 0 0 0,3 11 0 0 0,4-3-1386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6.502"/>
    </inkml:context>
    <inkml:brush xml:id="br0">
      <inkml:brushProperty name="width" value="0.05" units="cm"/>
      <inkml:brushProperty name="height" value="0.05" units="cm"/>
    </inkml:brush>
  </inkml:definitions>
  <inkml:trace contextRef="#ctx0" brushRef="#br0">103 578 2032 0 0,'46'-77'7140'0'0,"-44"75"-6787"0"0,-1 1-302 0 0,-1 0 1 0 0,0 0-1 0 0,1 0 1 0 0,-1 0-1 0 0,1 1 0 0 0,-1-1 1 0 0,1 0-1 0 0,-1 0 1 0 0,1 1-1 0 0,0-1 0 0 0,-1 0 1 0 0,1 1-1 0 0,0-1 1 0 0,-1 0-1 0 0,1 1 0 0 0,0-1 1 0 0,1 0-1 0 0,0 7-31 0 0,0 0 0 0 0,0-1 1 0 0,-1 1-1 0 0,1 0 0 0 0,-1 0 0 0 0,-1 0 0 0 0,1 0 0 0 0,-1 0 0 0 0,0 0 0 0 0,-1 7 0 0 0,-10 72-120 0 0,9-68 113 0 0,-8 42-75 0 0,-8 78-2082 0 0,0-148 1827 0 0,14 5 293 0 0,0-1 0 0 0,0 0 0 0 0,1 1 1 0 0,0-1-1 0 0,0-1 0 0 0,1 1 0 0 0,0 0 0 0 0,0 0 1 0 0,-1-14-1 0 0,-1 0 13 0 0,-5-23 56 0 0,2 0 0 0 0,2-1 0 0 0,2 0 1 0 0,4-73-1 0 0,1 85 48 0 0,2 1 1 0 0,1 0-1 0 0,2 0 0 0 0,1 1 1 0 0,1 0-1 0 0,2 0 0 0 0,17-34 1 0 0,-22 53-69 0 0,0 1 0 0 0,1-1 0 0 0,1 2 0 0 0,0-1 1 0 0,0 1-1 0 0,1 0 0 0 0,0 1 0 0 0,1 0 0 0 0,0 1 0 0 0,0 0 1 0 0,1 0-1 0 0,0 1 0 0 0,0 1 0 0 0,19-9 0 0 0,-28 14-21 0 0,1-1 0 0 0,-1 1-1 0 0,0 0 1 0 0,1 0 0 0 0,-1 0 0 0 0,1 0-1 0 0,0 0 1 0 0,-1 1 0 0 0,1-1 0 0 0,-1 1-1 0 0,1 0 1 0 0,0 0 0 0 0,-1 0 0 0 0,1 0-1 0 0,5 1 1 0 0,-1 0 1 0 0,-5-1-2 0 0,0-1-1 0 0,0 1 1 0 0,1 0 0 0 0,-1 0 0 0 0,0 0-1 0 0,0 0 1 0 0,0 1 0 0 0,0-1 0 0 0,0 0 0 0 0,0 1-1 0 0,1 0 1 0 0,-1-1 0 0 0,0 1 0 0 0,-1 0-1 0 0,1 0 1 0 0,0 0 0 0 0,0 0 0 0 0,0 1-1 0 0,0-1 1 0 0,-1 0 0 0 0,1 1 0 0 0,-1-1 0 0 0,1 1-1 0 0,-1 0 1 0 0,0-1 0 0 0,1 1 0 0 0,-1 0-1 0 0,0 0 1 0 0,0 0 0 0 0,0 0 0 0 0,0 0-1 0 0,-1 0 1 0 0,1 0 0 0 0,0 0 0 0 0,-1 0 0 0 0,1 4-1 0 0,-1 0 3 0 0,0 0 1 0 0,0 0-1 0 0,0 1 0 0 0,-1-1 0 0 0,0 0 0 0 0,0 0 1 0 0,0 1-1 0 0,-1-1 0 0 0,0 0 0 0 0,-4 7 0 0 0,-3 5-10 0 0,-1-1-1 0 0,0-1 0 0 0,-2 0 1 0 0,0 0-1 0 0,-21 20 0 0 0,-78 64 9 0 0,84-79 8 0 0,1 1 0 0 0,1 1 0 0 0,1 2 0 0 0,1 0 0 0 0,-28 41 0 0 0,49-63-10 0 0,1 0-1 0 0,0 0 1 0 0,0-1 0 0 0,0 1 0 0 0,0 0 0 0 0,0 1-1 0 0,1-1 1 0 0,-1 0 0 0 0,1 0 0 0 0,0 0-1 0 0,0 0 1 0 0,0 0 0 0 0,0 0 0 0 0,0 0-1 0 0,1 0 1 0 0,0 1 0 0 0,-1-1 0 0 0,1 0 0 0 0,0-1-1 0 0,0 1 1 0 0,1 0 0 0 0,-1 0 0 0 0,1 0-1 0 0,-1-1 1 0 0,1 1 0 0 0,0-1 0 0 0,3 4 0 0 0,3 3-4 0 0,0-1 0 0 0,0 1 1 0 0,1-2-1 0 0,0 1 0 0 0,19 10 1 0 0,-1-3-181 0 0,1-2 0 0 0,0-1 0 0 0,0-1-1 0 0,2-2 1 0 0,-1-1 0 0 0,1-1 0 0 0,38 4 0 0 0,-55-9 53 0 0,1-2-1 0 0,0 0 1 0 0,-1 0 0 0 0,1-1 0 0 0,-1 0-1 0 0,1-2 1 0 0,-1 1 0 0 0,0-2-1 0 0,0 0 1 0 0,0 0 0 0 0,-1-1 0 0 0,1-1-1 0 0,13-8 1 0 0,-5 2 132 0 0,-1-2 0 0 0,0-1-1 0 0,-1 0 1 0 0,-1-1 0 0 0,-1-1 0 0 0,19-23 0 0 0,-28 31 228 0 0,-1 0 0 0 0,0 0 1 0 0,-1-1-1 0 0,0 0 0 0 0,-1-1 1 0 0,0 1-1 0 0,0-1 0 0 0,-1 0 1 0 0,3-14-1 0 0,-6 23-196 0 0,-1 1-1 0 0,0 0 1 0 0,0 0-1 0 0,1 0 1 0 0,-1-1-1 0 0,0 1 1 0 0,0 0-1 0 0,0 0 1 0 0,-1 0-1 0 0,1-1 1 0 0,0 1 0 0 0,0 0-1 0 0,-1 0 1 0 0,1 0-1 0 0,0 0 1 0 0,-1-1-1 0 0,0 1 1 0 0,1 0-1 0 0,-1 0 1 0 0,1 0-1 0 0,-1 0 1 0 0,0 0-1 0 0,0 0 1 0 0,0 0-1 0 0,-1-1 1 0 0,0 1-2 0 0,0 0 0 0 0,0 1 0 0 0,0-1 0 0 0,0 0 0 0 0,0 1 0 0 0,0-1 0 0 0,0 1 0 0 0,0 0 0 0 0,0-1-1 0 0,-1 1 1 0 0,1 0 0 0 0,0 0 0 0 0,-3 1 0 0 0,-3 0 8 0 0,0 1 0 0 0,1-1-1 0 0,-1 2 1 0 0,0-1 0 0 0,1 1-1 0 0,-15 7 1 0 0,8 0-39 0 0,0 1 1 0 0,0 0 0 0 0,1 1-1 0 0,1 1 1 0 0,0 0-1 0 0,0 0 1 0 0,2 1-1 0 0,-1 1 1 0 0,2 0-1 0 0,0 0 1 0 0,1 1 0 0 0,0 0-1 0 0,1 0 1 0 0,1 1-1 0 0,1 0 1 0 0,0 0-1 0 0,-3 29 1 0 0,7-42-25 0 0,0-1 0 0 0,1 1 0 0 0,0 0 0 0 0,0 0 0 0 0,0 0 0 0 0,0-1 0 0 0,0 1 0 0 0,1 0-1 0 0,0 0 1 0 0,-1-1 0 0 0,1 1 0 0 0,1 0 0 0 0,-1-1 0 0 0,1 1 0 0 0,-1-1 0 0 0,1 0 0 0 0,0 1 0 0 0,0-1 0 0 0,0 0 0 0 0,1 0 0 0 0,-1 0 0 0 0,1 0 0 0 0,-1-1 0 0 0,1 1 0 0 0,0-1 0 0 0,0 0 0 0 0,0 1 0 0 0,1-1-1 0 0,-1-1 1 0 0,0 1 0 0 0,1 0 0 0 0,-1-1 0 0 0,1 0 0 0 0,0 0 0 0 0,-1 0 0 0 0,1 0 0 0 0,0 0 0 0 0,-1-1 0 0 0,1 0 0 0 0,0 1 0 0 0,0-1 0 0 0,0-1 0 0 0,-1 1 0 0 0,1-1 0 0 0,0 1 0 0 0,0-1 0 0 0,-1 0 0 0 0,6-3-1 0 0,3 0-44 0 0,-1 0-1 0 0,0-1 1 0 0,0-1-1 0 0,0 0 1 0 0,-1 0-1 0 0,1-1 1 0 0,-2-1-1 0 0,1 1 1 0 0,-1-2-1 0 0,0 1 1 0 0,-1-1-1 0 0,11-15 1 0 0,-4 4 437 0 0,-2-1 1 0 0,0 0 0 0 0,-1-1-1 0 0,-2 0 1 0 0,10-26-1 0 0,-19 45-224 0 0,1-13 298 0 0,-5 21-445 0 0,0-1 0 0 0,0 0 0 0 0,0 1 0 0 0,1-1 0 0 0,0 1 0 0 0,0 0 0 0 0,1 0 0 0 0,-1-1 0 0 0,1 1 0 0 0,0 0 0 0 0,-1 9 0 0 0,2-10-198 0 0,-1 0 0 0 0,1 0 0 0 0,0 0 0 0 0,0-1 1 0 0,0 1-1 0 0,1 0 0 0 0,-1 0 0 0 0,1 0 1 0 0,0 0-1 0 0,0 0 0 0 0,1-1 0 0 0,-1 1 0 0 0,1-1 1 0 0,-1 1-1 0 0,1-1 0 0 0,3 5 0 0 0,-2-5-594 0 0,3-4-1792 0 0,25-2 1507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7.232"/>
    </inkml:context>
    <inkml:brush xml:id="br0">
      <inkml:brushProperty name="width" value="0.05" units="cm"/>
      <inkml:brushProperty name="height" value="0.05" units="cm"/>
    </inkml:brush>
  </inkml:definitions>
  <inkml:trace contextRef="#ctx0" brushRef="#br0">1 390 1636 0 0,'7'-23'906'0'0,"67"-203"6512"0"0,-73 223-6930 0 0,0 4-479 0 0,0-1 1 0 0,0 0-1 0 0,0 1 0 0 0,0-1 0 0 0,0 1 0 0 0,0 0 1 0 0,0-1-1 0 0,0 1 0 0 0,0 0 0 0 0,0 0 0 0 0,0-1 1 0 0,0 1-1 0 0,0 0 0 0 0,-1 0 0 0 0,1 0 0 0 0,0 0 0 0 0,0 2 1 0 0,9 141 133 0 0,-9-103-198 0 0,1-1 0 0 0,2 0 0 0 0,13 58-1 0 0,-15-95 57 0 0,-1 1 0 0 0,1-1-1 0 0,0 0 1 0 0,0 0 0 0 0,0 0-1 0 0,0 0 1 0 0,0 0 0 0 0,1 0-1 0 0,-1-1 1 0 0,1 1 0 0 0,0-1-1 0 0,-1 0 1 0 0,6 3 0 0 0,-5-3-27 0 0,4-3 42 0 0,5-1-5 0 0,1-1 0 0 0,-1 0 1 0 0,0-1-1 0 0,0 0 0 0 0,0-1 1 0 0,-1-1-1 0 0,1 1 0 0 0,10-9 1 0 0,88-66 107 0 0,-110 80-118 0 0,2-1-16 0 0,16-6 55 0 0,-17 7-40 0 0,0-1 0 0 0,0 0 0 0 0,0 1-1 0 0,0-1 1 0 0,0 0 0 0 0,1 1 0 0 0,-1 0 0 0 0,0-1-1 0 0,0 1 1 0 0,1 0 0 0 0,-1-1 0 0 0,0 1-1 0 0,1 0 1 0 0,-1 0 0 0 0,0 0 0 0 0,1 0 0 0 0,-1 0-1 0 0,0 0 1 0 0,1 1 0 0 0,-1-1 0 0 0,0 0 0 0 0,2 1-1 0 0,28 14 24 0 0,4 0-10 0 0,-19-10-34 0 0,-13-4 24 0 0,2 0 7 0 0,0 2-5 0 0,45-7 24 0 0,14-4-38 0 0,-46 5 12 0 0,-13 2-15 0 0,-1 3-54 0 0,1 0 76 0 0,-1 0 1 0 0,1 0-1 0 0,-1 0 1 0 0,1 1 0 0 0,-1-1-1 0 0,8 8 1 0 0,15 9 1 0 0,-23-16-22 0 0,1 1 13 0 0,-1-1 1 0 0,1 1-1 0 0,0-1 1 0 0,-1-1-1 0 0,2 1 0 0 0,-1-1 1 0 0,0 0-1 0 0,0 0 1 0 0,1 0-1 0 0,-1-1 1 0 0,10 2-1 0 0,-10-2-4 0 0,1-1-1 0 0,-1 1 1 0 0,1-1-1 0 0,0 0 1 0 0,-1 0-1 0 0,1-1 1 0 0,-1 1 0 0 0,1-1-1 0 0,-1 0 1 0 0,1-1-1 0 0,5-2 1 0 0,6-2 3 0 0,-3 1 11 0 0,-1 0 0 0 0,0-1 0 0 0,1-1 1 0 0,-2 0-1 0 0,1 0 0 0 0,-1-2 0 0 0,0 1 0 0 0,-1-2 0 0 0,0 1 0 0 0,-1-2 0 0 0,0 1 0 0 0,0-1 0 0 0,-1-1 0 0 0,-1 0 0 0 0,0 0 0 0 0,0 0 0 0 0,7-18 0 0 0,-9 17 20 0 0,0 0-1 0 0,-1-1 0 0 0,-1 0 0 0 0,0 0 0 0 0,-1 0 1 0 0,0 0-1 0 0,-1 0 0 0 0,-1 0 0 0 0,0-1 0 0 0,-1 1 1 0 0,0-1-1 0 0,-1 1 0 0 0,-1 0 0 0 0,-1-1 0 0 0,0 1 1 0 0,0 0-1 0 0,-9-21 0 0 0,11 32-26 0 0,-1 0 1 0 0,1 0-1 0 0,-1-1 1 0 0,0 1-1 0 0,0 1 1 0 0,0-1-1 0 0,0 0 0 0 0,-1 0 1 0 0,1 1-1 0 0,-1-1 1 0 0,1 1-1 0 0,-1 0 0 0 0,0 0 1 0 0,0 0-1 0 0,0 0 1 0 0,0 0-1 0 0,0 1 0 0 0,-1-1 1 0 0,1 1-1 0 0,0 0 1 0 0,-1 0-1 0 0,1 0 0 0 0,-1 0 1 0 0,-5 0-1 0 0,5 1 8 0 0,0 1 0 0 0,0-1 0 0 0,0 1 0 0 0,0 0 0 0 0,0 0 0 0 0,0 0 0 0 0,0 1 0 0 0,1 0 0 0 0,-1-1 0 0 0,0 1 0 0 0,1 0 1 0 0,-1 1-1 0 0,1-1 0 0 0,0 0 0 0 0,0 1 0 0 0,0 0 0 0 0,0 0 0 0 0,0 0 0 0 0,0 0 0 0 0,1 0 0 0 0,-4 6 0 0 0,-3 9-8 0 0,0 0 1 0 0,1 1-1 0 0,0-1 1 0 0,2 1-1 0 0,0 1 1 0 0,2-1-1 0 0,0 1 1 0 0,1 0-1 0 0,1 0 1 0 0,0 0-1 0 0,2 0 1 0 0,3 30-1 0 0,1 0-705 0 0,12 50-1 0 0,16 39-4438 0 0,-24-111 2433 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05:33.099"/>
    </inkml:context>
    <inkml:brush xml:id="br0">
      <inkml:brushProperty name="width" value="0.05292" units="cm"/>
      <inkml:brushProperty name="height" value="0.05292" units="cm"/>
      <inkml:brushProperty name="color" value="#FF0000"/>
    </inkml:brush>
  </inkml:definitions>
  <inkml:trace contextRef="#ctx0" brushRef="#br0">16260 16617 229 0,'-8'-14'494'0,"3"5"-171"15,0 1-69-15,5 8-50 0,-8-15-64 0,8 15-24 16,-5-11-18-16,5 11-15 0,0 0-12 0,-6-11-3 16,6 11-3-16,0 0-3 0,0 0-13 0,6 8 4 15,-1 1-10-15,0 5 3 0,3 4 36 0,2 4-46 16,1 6-1-16,-2 4 0 0,1 0-5 0,-1 1-6 16,-2 3-6-16,1-1-16 0,1-2 14 0,-4 1-16 15,3-4 14-15,-1 1-18 0,2-8 16 16,-2 0-15-16,-1-2 13 0,3-3-16 0,1-2 17 0,-1-4-16 15,0-2 16-15,1-3-13 0,1-2 21 16,-11-5-3-16,24 0 16 0,-9-7-16 0,6-3 18 16,3-7-7-16,-1-2 5 0,3-3 1 0,-1-2 3 0,2-2 2 15,-2-1 5-15,2-1-1 0,-4 1-2 16,3 1 5-16,-3 3-4 0,-1-1 5 0,-2 4-15 16,-1 3 14-16,-5 0-21 0,0 5 9 0,-2 2-20 15,-1 1 18-15,-4 1-22 0,0 1 12 16,-7 7-20-16,16-9 17 0,-16 9-19 0,11-5 17 15,-11 5-24-15,12-4 19 0,-12 4-15 0,0 0 15 16,0 0-13-16,15 2 13 0,-15-2-13 0,6 7 12 16,-6-7-13-16,6 12 0 0,-6-12 1 0,0 19 1 15,-2-9-2-15,1 3 1 0,-3 1 1 0,2 2-1 16,-1 0-1-16,-1 0 1 0,-1 1 0 16,1-3 0-16,-1 1 3 0,1-1-5 0,2 3 6 0,-2-5-4 15,0 0 3-15,0 0-5 0,0-2 5 16,0 0-6-16,1-1 7 0,3-9-4 0,-8 17 4 15,8-17 5-15,-6 12-7 0,6-12-5 0,-5 11 5 16,5-11-3-16,-6 9 4 0,6-9-4 0,-3 7 4 16,3-7-8-16,0 0 3 0,-5 10-10 0,5-10 6 15,0 0-6-15,0 0 3 0,-3 8-4 0,3-8 6 16,0 0-7-16,0 0 2 0,0 0-11 0,0 0-5 16,0 0-6-16,0 0-6 0,10 6-1 15,-10-6 6-15,0 0 2 0,0 0 0 0,16-4 6 0,-16 4-6 16,0 0 5-16,17-5-3 0,-17 5 3 0,16-3-11 15,-16 3-7-15,16-4-4 0,-16 4-7 16,17-5-41-16,-17 5 15 0,17-5-59 0,-17 5-14 16,15-8-22-16,-15 8-39 0,15-11-318 0,-15 11-28 15</inkml:trace>
  <inkml:trace contextRef="#ctx0" brushRef="#br0" timeOffset="1283.99">16362 15469 90 0,'0'0'465'0,"0"0"-174"15,-10 6-91-15,10-6-30 0,-3 15-33 0,3-3-29 16,0 8-26-16,3 6 10 0,3 9-36 0,-1 5-11 15,4 3 15-15,4 16 4 0,1 4-27 16,3 6 19-16,1 5-33 0,1 1-1 0,1 4-9 16,2 1-10-16,1 1 10 0,5 19 38 15,-5-20-39-15,5 20 1 0,-4-20-2 0,0 1-1 16,-1 1 2-16,-1-2-4 0,1-2-6 0,-2-1-1 16,2-2-4-16,-4 0 48 0,0-5-47 0,0 1 3 15,-2-1-2-15,-2-3 3 0,-2 0 2 0,1-1 0 16,-2-3 3-16,-2-4 1 0,-1 0 0 0,-3-3-21 15,-2-10 18-15,0 0 1 0,2-3-4 0,-3-1 0 16,-2-3 2-16,0-3 20 0,1-9-34 0,-2 2 32 16,0-7-33-16,1-1 40 0,-1-6-41 0,-1-2 23 15,1-4-54-15,1 3 5 0,-1-12-46 0,0 0-41 16,0 9-59-16,0-9-96 0,0 0-172 0,0-15 125 16</inkml:trace>
  <inkml:trace contextRef="#ctx0" brushRef="#br0" timeOffset="2729">15080 10902 121 0,'0'0'137'0,"0"0"-18"0,4-9-34 0,-4 9-32 15,0 0 3-15,4-8-11 0,-4 8-5 16,0 0-5-16,0 0-4 0,4-8 4 0,-4 8-9 16,0 0-9-16,0 0 2 0,0 0 3 15,0 0 44-15,15-4-27 0,-15 4-3 0,0 0-8 16,0 0 11-16,0 0-1 0,0 0-5 0,18 2-27 15,-18-2 30-15,0 0-5 0,0 0 0 0,18 2-5 16,-18-2-2-16,0 0-3 0,18 3-31 0,-18-3 26 16,19 2 2-16,-19-2-1 0,19 3 6 0,-19-3 3 15,20 5-7-15,-20-5 38 0,21 9-30 16,-10-4 13-16,0 3-17 0,-1 2 12 0,-1 1-11 16,1 3 14-16,-3 3-12 0,0 1 4 0,1 1-1 0,-3 3 4 15,3 2-5-15,-2 5 7 16,1 3-13-16,0 2 5 0,0 0-9 0,-1 4 4 15,-1 2-6-15,2-1 2 0,0 3-6 0,0 2 4 16,-1-1-11-16,-1 3 7 0,3 0-4 0,-2 12 2 16,2-3 2-16,-2 4 11 0,1 1 4 0,0 1-4 15,-3 0-1-15,1 4 4 0,-2 0-4 0,-2 1 14 16,2-1-12-16,-3-2 12 0,0 1-19 0,0-12 9 16,-2 1 1-16,1 10 11 0,0-12-7 0,-2 0-6 15,3-1 1-15,-2 3-31 0,-1-2 32 0,0 0-32 16,1-1 18-16,-3-1-31 0,1 0 45 15,0-3-29-15,-1 4 29 0,1-3-29 16,-2 1 26-16,-2-2 4 0,2 0-16 0,-3 8 8 16,1-11 37-16,-2 4-46 0,1-3-2 0,-1-1 0 15,0 1-1-15,-2-2-1 0,2 1-9 0,-3-1 13 16,2-2-33-16,-1-3 38 0,2 1-36 0,-2-3 37 16,2-1-31-16,1-1 31 0,0-1-31 0,-1-2 21 15,2 0 7-15,3-3-7 0,0-3 6 0,-1 0 0 16,1 1 7-16,0 1-11 0,1-2-3 0,0 3 10 15,0-1-7-15,-1-1-2 0,2 1 50 16,-3 1-57-16,2-2 2 0,-1 0-1 16,1 0 0-16,-1-1-1 0,0-2 1 0,0 2-32 15,0-3 34-15,0-3-28 0,2-1 36 0,-1-2-36 16,2-3 38-16,-1-4-34 0,3-8 35 0,-4 15-35 16,4-15 22-16,-2 14-18 0,2-14 33 0,-4 11-33 15,4-11 33-15,0 0-40 0,-1 11 40 0,1-11-55 16,0 0 56-16,-3 10-42 0,3-10 35 0,0 0-35 15,0 0 27-15,0 0-39 0,-2 10 4 0,2-10-45 16,0 0-28-16,0 0-27 0,0 0-90 16,0 0-32-16,0 0-284 0,0 0-35 0</inkml:trace>
  <inkml:trace contextRef="#ctx0" brushRef="#br0" timeOffset="3337">14789 13583 441 0,'-5'-11'360'0,"1"3"-113"0,4 8-43 16,-6-12-47-16,6 12-33 0,0 0-33 0,0 0-17 15,0 0-18-15,-17 4-4 0,17-4-14 16,-6 17 0-16,3-6 1 0,3 7-7 0,0 4-2 16,0 4-11-16,3 8 4 0,-2 5-6 15,4 4 1-15,3 0 0 0,1 14-4 0,0-1-2 16,-2 2 3-16,5 2 4 0,-4 0 10 0,-1 3 2 16,1-2-2-16,1 2-13 0,-3-5 7 0,-2 2-8 15,1-2 8-15,-1-13 24 0,1 5-31 0,-1-4 31 16,-2 0-32-16,1-1 24 0,-3-3-39 0,3-1 35 15,-3-4-8-15,2-2-5 0,-2-6-1 0,0-4 3 16,3 1-11-16,-2-4-2 0,-1-3-2 16,3-2 0-16,-2 0-3 0,0-3-4 15,0-2 3-15,1-1 1 0,-1-1-2 0,-1-10-14 16,6 17 21-16,-6-17 0 0,4 14-6 0,-4-14 7 16,9 9-1-16,-9-9-3 0,17 6-3 0,-17-6-21 15,23-1 25-15,-5-4-3 0,5-3 2 0,5-3-3 16,4-3 0-16,2-1 0 0,3-4-2 0,12-2-1 15,-3-1-30-15,2-2 32 0,-2 4-41 0,3 2 35 16,-9 2-28-16,-3 3 33 0,2 1-28 0,-4 0 28 16,-3 4-33-16,-7 3 36 0,0-1-31 15,-4 3 17-15,-3-1-24 0,-1 2 23 0,-17 2-16 16,24-6 22-16,-24 6-28 0,19-1 41 16,-19 1-23-16,14-3 22 0,-14 3-21 0,0 0 21 0,15-3-19 15,-15 3 20-15,0 0-31 0,0 0 29 16,13-4-37-16,-13 4-13 0,0 0-20 0,0 0-22 15,0 0-28-15,0 0-30 0,8-7-38 0,-8 7-35 16,0 0-257-16,0 0 93 0</inkml:trace>
  <inkml:trace contextRef="#ctx0" brushRef="#br0" timeOffset="5165.99">2509 13907 135 0,'-14'7'249'0,"1"-1"-78"0,-1-1-18 15,1-1-22-15,1 0-15 0,2 2-12 0,-2-4-9 16,2 4-2-16,10-6-12 0,-18 8 6 16,18-8-7-16,-15 3-7 0,15-3-6 0,-12 5-4 0,12-5-4 15,0 0-31-15,-15 5 14 0,15-5-5 16,0 0-4-16,0 0-6 0,-13 5-3 0,13-5 6 15,0 0-6-15,0 0-1 0,0 0 2 0,0 0-8 16,-13 4-6-16,13-4 0 0,0 0-18 0,0 0 18 16,0 0 1-16,0 0 3 0,12-10-1 0,-2 1 0 15,5-1 3-15,8-6-4 0,3-2 0 0,6-4 0 16,11-6-2-16,3-5-1 0,7-1-15 0,4-4 4 16,3-3 19-16,4-2-13 0,19-10 14 0,3-3 0 15,-2 2-2-15,6-1-10 0,2-2 13 0,2 0-18 16,-1-3 14-16,3 2-18 0,-4 0 14 0,-2-1-19 15,-2 2 16-15,-4 3-13 0,2-1 17 16,-7 4-4-16,-14 10-6 0,0-1 4 0,-1 1-2 16,0 3 0-16,-5-1-13 0,0 3 14 0,-3 0-14 15,-5 2 18-15,-2 2-18 0,-5 3 18 0,-3 2-27 16,-8 4 38-16,-2 2-20 0,-2 1 28 16,0 0-27-16,-3 0 21 0,0 3-26 0,1-1 24 15,-2 0-25-15,0 2 23 0,-1 1-27 0,0-2 35 16,0 2-38-16,-3 3 15 0,-3-1-23 0,2 3 35 15,-4-1-29-15,0 2 30 0,-3 2-24 0,0 0 20 16,-4 1-24-16,-9 6 25 0,15-9-29 0,-15 9 29 16,13-7-26-16,-13 7 25 0,9-5-24 0,-9 5 14 15,0 0-23-15,11-5 34 0,-11 5-25 16,0 0 26-16,9-8-25 0,-9 8 21 0,0 0-30 16,0 0 9-16,0 0-34 0,0 0-40 0,0 0-43 15,0 0-110-15,0 0-333 0,0 0-92 0</inkml:trace>
  <inkml:trace contextRef="#ctx0" brushRef="#br0" timeOffset="9793">2763 14376 99 0,'0'0'255'0,"0"0"-31"0,0 0-41 0,0 0-29 16,0 0-22-16,0 0-17 0,0 0-16 0,0 0 7 15,0 0-9-15,0 0-10 0,0 0-7 16,0 0-6-16,0 0-14 0,0 0 4 0,0 0-9 16,0 0-5-16,0 0-8 0,0 0-16 0,0 0 5 15,0 0-3-15,0 0-1 0,0 0-3 0,0 0-1 16,0 0-1-16,0 0-1 0,0 0-13 0,0 0 18 16,0 0-10-16,0 0 6 0,3-12-12 15,-3 12 19-15,13-14-12 0,-4 5 21 0,4-3-22 16,3-2 22-16,2-5-25 0,5-2 23 0,1 1-38 15,3-3 36-15,2-2-35 0,10-6 33 0,1-3-32 16,3 0 27-16,3-4-29 0,5-3 35 0,5-4-41 16,3-1 28-16,18-13-30 0,2 0 26 15,-2 1-20-15,1 0 8 0,-2 4 1 0,1-1 12 16,-13 11-1-16,15-9-5 0,-14 11 0 0,16-8-28 16,-16 9 29-16,0 1-29 0,0 1 29 0,-1 2-27 15,0 0 27-15,-4 1-26 0,-1 3 25 0,-4 3-32 16,-3-1 27-16,-6 4-18 0,0 1 29 0,-9 6-4 15,-5 1-2-15,-1 1-3 0,-3 2 0 0,-1 1-1 16,-8 4-3-16,0 1 0 0,-2 1-9 0,-6 3 10 16,0-1 0-16,-11 7-11 0,16-8 3 0,-16 8 9 15,10-7-2-15,-10 7-4 16,0 0-16-16,0 0-34 0,0 0-50 0,-5 13-69 0,-4-1-33 16,-6 2-64-16,-6 6-279 0,-3 3-42 0</inkml:trace>
  <inkml:trace contextRef="#ctx0" brushRef="#br0" timeOffset="10259.99">3418 14630 238 0,'-17'10'421'15,"2"-3"-131"-15,-1 1-57 0,4-1-31 0,-2-3-43 16,2 1-19-16,12-5-8 0,-19 6-14 0,19-6-5 16,-17 5-21-16,17-5-8 0,-12 5-6 0,12-5-21 15,0 0-11-15,-15 4-4 0,15-4-10 0,0 0-5 16,0 0-6-16,0 0 7 0,0 0-16 0,7-15 0 15,4 3-3-15,7-4 2 0,6-4-8 0,6-4 6 16,7-7-5-16,5-2 32 0,7-3-31 16,3-4 30-16,3-4-45 0,5 1 45 0,18-13-36 0,1 0 30 15,2-2-35-15,3 0 31 0,2-1-38 16,1-1 34-16,1 2-34 0,-4 0 26 0,1 2-26 16,-5 3 32-16,-15 10-36 0,-2 2 40 15,-2 1-9-15,-2 2 3 0,-2 2-1 0,0 4-4 16,-6-1-2-16,-3 4-3 0,-3 4-1 0,-3 1-2 15,-10 5-3-15,-3 3-48 0,-3 1 41 0,-7 5-4 16,-1 1-50-16,-5 1 29 0,-3 3-36 0,-10 5 6 16,13-5-27-16,-13 5-49 0,0 0-36 0,0 0-79 15,-10 16-25-15,-6-2-211 0,-4 5 63 0</inkml:trace>
  <inkml:trace contextRef="#ctx0" brushRef="#br0" timeOffset="10633">3808 14644 441 0,'-16'13'291'16,"0"1"-65"-16,0-2-61 0,1 3-15 0,2-2-39 16,-2-1-9-16,2-1-27 0,3 0 14 0,0-2-38 15,2-5 28-15,0 4-27 0,8-8 23 0,-11 10-36 16,11-10 26-16,-8 7-51 0,8-7 32 0,-6 8-43 15,6-8 28-15,0 0-42 0,0 0 41 16,0 0-34-16,0 0 38 0,0 0-34 0,16-4 39 16,1-5-3-16,6-7 7 0,5-4-10 0,3-2-2 15,11-9-5-15,5-8-5 0,2 3-26 0,6-8 51 16,5 0-34-16,16-11 23 0,4 0-30 0,0 1 24 16,4 0-29-16,-3 1 27 0,2 2-31 0,-4 1 26 15,-15 8-33-15,1 1 33 0,2 0-32 0,-1 0 31 16,-2 0-43-16,0 5 32 0,-2-1-20 0,-4 1 30 15,0 5-33-15,-6-1 31 16,-1 6-25-16,-6 1 4 0,-12 6-25 0,-1 2 7 0,-5 3-33 16,-7 6-30-16,-2-1-28 0,-5 5 7 0,-13 4-6 15,15-3-32-15,-15 3-48 0,0 0-49 16,-1 12-199-16,-7 0 148 0</inkml:trace>
  <inkml:trace contextRef="#ctx0" brushRef="#br0" timeOffset="11657">3707 15296 211 0,'-13'12'399'16,"-1"0"-136"-16,3-2-48 0,1-2-64 0,3 0-11 15,7-8-46-15,-12 11-2 0,12-11-33 0,-9 8 5 16,9-8-24-16,0 0 14 0,0 0-21 0,0 0 24 16,0 0-24-16,0 0 40 0,21-11-40 0,-2-1 33 15,9-5-7-15,2-4-7 0,10-6 2 0,2 0-16 16,4-3 17-16,4-2-30 0,0-1 23 0,6 0-40 16,3-2 26-16,5-2-18 0,1-4-6 0,19-9 0 15,1-1 1-15,-1 1-5 0,3-1 1 16,-4-2-1-16,0-1 33 0,3-1-32 0,-5 2 30 15,-1 2-37-15,-15 10 36 0,-2 2-33 0,-2 1 28 16,-5 3 10-16,-1 1-17 0,-5 2 1 0,-7 4-24 16,-3 1 34-16,-9 8-39 0,-5 3 47 15,-1 0-31-15,-6 5 29 0,-5 1-25 0,0 2 42 16,-4 1-16-16,-1 0 33 0,-9 7-12 0,14-8 14 16,-14 8-21-16,9-8 21 0,-9 8-4 0,0 0 10 15,14-7-16-15,-14 7 2 0,0 0-16 0,8-7 4 16,-8 7-20-16,0 0 1 0,0 0-16 0,9-4 4 15,-9 4-12-15,0 0 1 0,0 0-8 16,0 0 6-16,0 0-9 0,8-7 7 0,-8 7-9 0,0 0 4 16,0 0-7-16,0 0 7 0,0 0-8 0,0 0 9 15,0 0-10-15,0 0 10 0,0 0-5 16,0 0 14-16,8-7-1 0,-8 7-1 0,0 0-5 16,0 0 6-16,0 0-10 0,0 0 6 0,0 0-7 15,0 0 3-15,0 0-8 0,0 0 8 0,0 0-9 16,0 0 6-16,0 0-8 0,0 0 9 0,0 0-11 15,0 0 3-15,0 0-2 0,0 0 5 0,0 0-11 16,0 0 8-16,0 0-9 0,0 0 5 16,0 0-3-16,0 0 6 0,0 0-7 0,0 0 10 15,0 0-6-15,0 0 8 0,0 0-8 0,0 0 4 16,0 0-3-16,0 0 10 0,0 0-10 16,0 0 10-16,0 0-6 0,0 0 4 0,0 0-6 0,0 0 9 15,0 0-8-15,0 0 7 0,0 0-8 16,0 0 10-16,0 0-10 0,0 0 5 0,0 0-4 15,0 0 9-15,-11-5-8 0,11 5 7 0,0 0-6 16,0 0 5-16,0 0-8 0,0 0 11 0,0 0-10 16,0 0 6-16,0 0-6 0,0 0 9 0,0 0-9 15,0 0 6-15,0 0-3 0,0 0 10 0,0 0-9 16,0 0 8-16,0 0-7 0,0 0 7 0,0 0-8 16,0 0 8-16,0 0-10 0,0 0 7 0,0 0-7 15,0 0 8-15,0 0-9 0,0 0 4 0,0 0-3 16,0 0 7-16,0 0-8 0,0 0 6 0,0 0-7 15,0 0 10-15,0 0-9 16,0 0 6-16,0 0-10 0,0 0 8 0,0 0-6 16,0 0 8-16,0 0-9 0,0 0 8 0,0 0-8 15,0 0 4-15,0 0-2 0,0 0 5 0,0 0-6 16,0 0 7-16,0 0-6 0,0 0 4 0,0 0-3 16,0 0 6-16,0 0-7 0,0 0 6 0,0 0-7 15,0 0 7-15,0 0-7 0,0 0 8 0,0 0-6 16,0 0 2-16,0 0-1 0,0 0 4 0,0 0-6 15,0 0 8-15,0 0-3 0,0 0 1 0,0 0-8 16,0 0 7-16,0 0-9 0,0 0 0 0,0 0-29 16,0 0-9-16,0 0-37 0,0 0-5 0,0 0-53 15,0 0 13-15,0 0-49 0,0 0 17 16,0 0-54-16,0 0-64 0,0 0-55 0,0 0-363 16,0 0-222-16</inkml:trace>
  <inkml:trace contextRef="#ctx0" brushRef="#br0" timeOffset="12508">4917 12787 260 0,'-3'-12'345'0,"3"12"-66"0,-4-12-57 15,4 12-18-15,-4-8-23 0,4 8-21 0,-5-9-11 16,5 9-15-16,0 0-18 0,-2-10-21 0,2 10-22 16,0 0-14-16,0 0-3 0,-4-10-11 0,4 10-7 15,0 0-15-15,0 0-3 0,0 0-5 0,0 0 0 16,0 0-6-16,0 0 0 0,5 12-2 0,-5-12-1 16,10 17-4-16,-3-5 2 0,-1 2-30 0,3 4 27 15,1-1-11-15,-1 0 23 0,0 2-26 16,1 0 24-16,1-1-24 0,-4-2 24 0,2 1-19 0,0 0 21 15,-3-5-26-15,1 2 24 0,0-2-30 16,0 1 8-16,-2-3-57 0,0-1 0 0,-1-1-15 16,-4-8-13-16,9 12-24 0,-9-12-7 0,5 11-9 15,-5-11-11-15,0 0-32 0,0 0-56 0,0 0-118 16,0 0 238-16</inkml:trace>
  <inkml:trace contextRef="#ctx0" brushRef="#br0" timeOffset="13070.99">5018 12939 361 0,'-9'-14'336'0,"1"4"-95"16,-2-3-28-16,1 2-36 0,0 1-23 0,0 0-33 15,0 1-23-15,3 1 2 0,-1 1-10 0,1 0 2 16,-2 0-10-16,8 7-5 0,-9-12-9 0,9 12-5 16,-6-13-14-16,6 13-8 0,-7-9-8 0,7 9-10 15,-1-12-2-15,1 12-5 0,1-15-13 16,3 5 0-16,0 2 8 0,5-5-1 0,2-2 29 16,1 1-39-16,2-1 0 0,3 1 0 0,2-5 0 15,0 1 1-15,3-3 5 0,1 4-26 0,0-3 25 16,1-2-21-16,0 1 16 0,2-2-24 0,1 2 37 15,-2-1-27-15,0-2 33 0,-1 3-29 0,-1 1 25 16,-2 3-28-16,-4 0 44 0,0 3-26 0,-3 2 38 16,0-1-31-16,-4 4 32 0,-1-1-35 0,1 4 17 15,-3-2-23-15,-7 8 29 0,11-10-42 16,-11 10 27-16,10-7-25 0,-10 7 33 0,8-7-42 16,-8 7 38-16,0 0-31 0,14-2 28 15,-14 2-30-15,0 0 30 0,17 7-31 0,-17-7 10 16,15 12-14-16,-5-3 39 0,0 3-39 0,2 0 35 15,2 2-29-15,-2 2 32 0,0 0-42 0,1 1 41 16,1 0-3-16,0 1-6 0,-2 0 0 0,2-1-2 16,-4 1-5-16,4-2 0 0,-1 4 42 0,-3-5-51 15,3-1 40-15,-3 3-45 0,-1-4 39 0,0-2-54 16,-3 2 52-16,1-6-43 0,-1 2 44 0,-1 0-48 16,-5-9 51-16,7 13-50 0,-7-13 47 0,2 14-47 15,-2-14 3-15,0 15 5 0,0-15-6 16,-6 16 13-16,-2-5-1 0,-1 0 2 0,-4 4 1 15,-2-1 0-15,-2-1-32 0,-4 4 37 0,-4 2-29 16,0 0 36-16,-2 0-37 0,-2 1 41 0,-2-1-34 16,2 1 35-16,-3 1-35 0,1-1 37 0,0 1-36 15,2-2 37-15,3-1-36 0,1-1 25 0,2-3-22 16,4-2 30-16,2 2-35 0,2-4 37 0,2-2-42 16,3 1 52-16,-2-3-45 0,12-6 28 15,-14 11-43-15,14-11 3 0,-10 8-48 16,10-8-42-16,-9 8-51 0,9-8-60 0,0 0-88 0,-9 4-196 15,9-4 11-15</inkml:trace>
  <inkml:trace contextRef="#ctx0" brushRef="#br0" timeOffset="13632.99">5717 12125 431 0,'-4'-13'308'0,"4"13"-62"0,-3-10-53 16,3 10-9-16,0 0-32 0,-4-10-22 0,4 10-16 15,0 0-20-15,0 0-17 0,-2-9-28 0,2 9 3 16,0 0-12-16,0 0-6 0,0 0-11 0,0 0 5 16,0 0-8-16,6 14 5 0,-2-4-6 0,5 3 10 15,-1 6-14-15,-2 0 10 0,4 3-18 0,4 4 9 16,-1 1-19-16,1 2 25 0,0 2-16 0,0-2 20 15,-1-1-22-15,2 1 16 0,-2-3-2 0,0 0-4 16,-3-6-2-16,-1 1 2 0,1-2-10 0,-1-2-2 16,0-2-15-16,-2-1-22 0,-1-3-24 0,0 0-28 15,-2-3-36-15,-4-8-43 0,6 14-7 16,-6-14-86-16,4 9-197 0,-4-9 123 0</inkml:trace>
  <inkml:trace contextRef="#ctx0" brushRef="#br0" timeOffset="14245.03">5740 12063 42 0,'-3'-12'472'0,"-1"3"-169"16,3 1-77-16,-2-3-60 0,3 11-24 0,-1-18-31 15,1 6-26-15,1 1-16 0,2-1-6 16,1-2-3-16,1-1 0 0,4-3-6 0,2 1-6 15,1 0-8-15,7-5-4 0,-1 1-1 0,2-2-11 16,3 2-6-16,3-1-2 0,1 0-2 0,0 1-4 16,2-1 0-16,0 0-2 0,2 1-1 0,1 0-2 15,-1 0 3-15,2-1-15 0,-3 1 13 0,1 0 1 16,-4 1 3-16,2 0-4 0,-2 3 6 16,-3 0 2-16,-1 1 18 0,-6 5-7 0,1-3 16 15,-6 6-15-15,0 2 22 0,-3 0-26 16,-1 0 12-16,-8 6-29 0,15-10 31 0,-15 10-35 15,13-7 29-15,-13 7-30 0,10-6 28 0,-10 6-34 16,0 0 27-16,18-2-28 0,-18 2 26 0,0 0-26 16,19 5 26-16,-19-5-26 0,16 11 14 0,-8-5-26 15,1 4 38-15,0 1-31 0,3 4 31 0,-2 0-26 16,0 4 24-16,3 0-30 0,-1 6 28 0,-2 1-3 16,4 1-4-16,-4-1-1 0,3 1-5 0,-3 2 3 15,-1-2 26-15,1 1-32 0,-1-4 29 0,-1-2-32 16,0 0 5-16,-1 2-2 0,2-2-2 0,-2 1 3 15,0-1 5-15,2-2 0 0,-1 0-1 0,0-3 2 16,-2 1 0-16,0-3-4 0,1-1 0 0,-1-2 0 16,-2-1-11-16,1-1 14 0,-1 0-8 0,-4-10 8 15,6 15-3-15,-6-15 3 16,3 17-1-16,-3-17 0 0,-3 16-1 0,-3-6 3 16,0 2 1-16,-6 3-2 0,-3 1 5 0,-6 3 1 15,-2 1-32-15,-2 0 35 0,-6 4-37 0,-1 0 44 16,-8 3-40-16,-3 3 32 0,1 2-33 0,-3-2 32 15,2 3-7-15,-2 0-11 0,1-3-20 0,5 2-30 16,2-1-39-16,7-7-34 0,3 1-39 0,3-2-31 16,3-4-62-16,1 2-258 0,5-6 4 0</inkml:trace>
  <inkml:trace contextRef="#ctx0" brushRef="#br0" timeOffset="16163.99">5117 12871 3 0,'0'0'342'16,"0"0"-82"-16,0 0-58 0,0 0-41 15,0 0-24-15,-11-5-36 0,11 5 13 0,0 0-16 16,0 0 3-16,0 0-13 0,0 0-7 0,-5-9-1 16,5 9-11-16,0 0-10 0,0 0-14 0,0 0-12 15,0 0-7-15,0 0-6 0,0 0 0 0,0 0-8 16,0 0 0-16,0 0-3 0,0 0 0 0,0 0-1 15,5 13-12-15,-5-13 10 0,8 14 2 16,-2-2 1-16,0-3-6 0,2 3-2 0,0 1 0 16,0-1 0-16,0 0-2 0,1 2 11 0,1-2-11 15,-1-1 2-15,-1 0-1 0,1-1-8 0,0 0 4 16,-3-3 7-16,2 2 3 0,-8-9-5 0,11 10 1 16,-11-10 2-16,11 10 4 0,-11-10 28 0,0 0 2 15,14 1 20-15,-14-1-23 0,11-4 25 0,-11 4-27 16,9-12 17-16,-4 1-30 0,-1-1 30 0,0-2-38 15,0-1 45-15,-3 0-45 0,-1 3 43 16,0-2-41-16,-1-2 36 0,-2 4-10 0,1-2-10 16,-2 3-7-16,0-2-3 0,-1 5-5 0,-2-2-8 15,2 3-9-15,-5-2-11 0,10 9-24 16,-15-7-3-16,15 7-19 0,-17-1-30 0,17 1-29 16,-18 5-21-16,18-5-52 0,-15 10-10 0,15-10-38 15,-13 10-265-15,13-10 31 0</inkml:trace>
  <inkml:trace contextRef="#ctx0" brushRef="#br0" timeOffset="16657">5167 12792 532 0,'-2'-8'392'15,"-1"-3"-82"-15,-1 1-54 0,2 1-61 0,-1-2-28 16,3 11-17-16,-5-14 27 0,5 14-56 0,-6-15 27 16,6 15-66-16,-4-9 20 0,4 9-80 15,0 0 49-15,-3-13-54 0,3 13 32 0,0 0-50 16,0 0 48-16,0 0-54 0,17 5 1 15,-10 2 2-15,6 5 0 0,1 4-1 0,4 6 0 16,1 3-27-16,0 3 26 0,1 5-19 0,-1 1 31 16,2 8-37-16,0 3 34 0,1 0-29 0,-6-8 16 15,0 2-34-15,0-3 12 0,-2 0-20 0,2-4-3 16,-4-1-11-16,0 1 2 0,1-6-8 0,-6-4-6 16,1-3-4-16,0-2-8 0,-3-3 0 0,-1-3 22 15,-2-2-24-15,-2-9 13 0,3 13-38 0,-3-13 24 16,0 0-36-16,0 0 37 0,0 0-16 15,0 0 56-15,-17-8 10 0,8-5 6 0,-2-3 6 16,-6-7 18-16,2-5 15 0,-2-1 27 0,-1-3 15 16,-1-1 18-16,4-1 14 0,-2 3 10 0,3-1 13 15,0 3-2-15,4 3-11 0,0 4-8 0,2 3-2 16,0 1-3-16,3 3-10 0,1 1-17 16,1 3-18-16,0 1 1 0,2 0-5 0,1 10-6 15,-2-16-4-15,2 16-4 0,3-15-2 0,-3 15-10 16,9-13 13-16,-9 13-8 0,9-7 5 0,-9 7-6 15,0 0-5-15,20 0 4 0,-20 0-1 0,13 7 2 16,-5 1-2-16,-2 1 0 0,-1 2-9 0,-1 1 16 16,-1 2-29-16,-2-1-3 0,-1 2 6 0,0 0-26 15,-3 2-18-15,2-5-23 0,0 1-23 16,-2-2-25-16,2 2-36 0,1-13-67 0,-2 13-116 16,2-13 238-16</inkml:trace>
  <inkml:trace contextRef="#ctx0" brushRef="#br0" timeOffset="17400">5452 12815 288 0,'0'0'400'0,"1"-16"-117"0,-1 16-74 0,-2-15-44 16,2 15-35-16,0 0-22 0,-8-9-25 16,8 9-13-16,0 0-24 0,0 0 6 0,0 0-12 0,-14 5-1 15,14-5-14-15,-5 12 0 0,5-12-9 16,-1 19 1-16,1-19-8 0,2 22-6 0,1-12 4 15,-1 3 4-15,2-3-2 0,1 0-4 0,2-2-6 16,-1 1 4-16,-1-2-3 0,-5-7 2 0,12 8-4 16,-12-8 4-16,11 7-4 0,-11-7 4 0,0 0-7 15,0 0 1-15,17-7 0 0,-17 7-2 0,5-15-17 16,-3 4 7-16,0-1-7 0,-2-3 14 0,-2-4-8 16,0-2 12-16,-2-3-7 0,0-1 8 15,-4 0 12-15,2-4 1 0,-3 5 17 0,3 1 17 0,-1 1-10 16,2 4 6-16,-1 5-8 0,2 1 4 15,2 2-17-15,2 10 0 0,-6-15-10 16,6 15 2-16,-2-11-8 0,2 11 6 0,0 0-18 16,0 0 14-16,0 0-5 0,6 7 11 0,-2 2-3 15,4 1-6-15,-2 2 0 0,3 6-2 0,0-1-5 16,1 2-7-16,2 1-16 0,-3 1-6 0,2-4-25 16,1 1 3-16,-2-2-27 0,0-1 5 0,-1-3-29 15,0-3 19-15,1-1-2 0,-1-3-2 0,-9-5-5 16,13 4-10-16,-13-4 0 0,14-4 18 0,-14 4 18 15,12-13 0-15,-5 4 67 0,-2 0-6 0,0-3 55 16,-1-2 2-16,0 0 47 0,-3 2-15 0,2-2 19 16,-3 2-8-16,0 3 18 0,1-2-11 0,-1 11 12 15,0-17-3-15,0 17-14 0,-1-12-14 16,1 12-10-16,-1-10-18 0,1 10-7 0,0 0-8 16,-2-13-3-16,2 13-14 0,0 0-8 15,0 0 2-15,0 0-1 0,0 0-3 0,0 0-3 16,2-11-9-16,-2 11 9 0,0 0-7 0,0 0 3 15,0 0 2-15,0 0-1 0,0 0-1 0,0 0-6 16,0 0 3-16,0 0 3 0,0 0-1 0,0 0 1 16,10-7-2-16,-10 7 12 0,0 0-16 0,-3-17 8 15,3 17-16-15,-2-19 17 0,1 7-1 16,-2 2 5-16,0-1-8 0,2 0 6 0,1 11-5 0,-5-17 12 16,5 17-6-16,-1-14 12 0,1 14-18 15,-3-10 13-15,3 10-13 0,0 0 3 0,-3-11-10 16,3 11 14-16,0 0-11 0,0 0 17 0,0 0-17 15,0 0 7-15,12 9-6 0,-12-9 6 0,10 16 1 16,-2-6-2-16,-2 2 0 0,2 0-2 0,-1 1 0 16,0 3-3-16,2 0 16 0,-1 0-25 0,-2-1-12 15,-1 0-26-15,0-1-34 0,-1-2-16 16,0 1-48-16,0-2-10 0,-4-11-45 0,4 14-46 16,-4-14-121-16,2 12 222 0</inkml:trace>
  <inkml:trace contextRef="#ctx0" brushRef="#br0" timeOffset="17557">5695 12472 219 0,'-4'-18'474'0,"4"18"-165"0,-1-11-71 0,1 11-52 16,0 0-59-16,0 0-21 0,-1-11-18 0,1 11-16 16,0 0-22-16,0 0-11 0,0 0-16 0,0 0-31 15,8 11-31-15,-8-11-72 0,8 8-41 0,-8-8-325 16,9 11 79-16</inkml:trace>
  <inkml:trace contextRef="#ctx0" brushRef="#br0" timeOffset="18225.99">6063 12150 26 0,'0'0'340'0,"0"0"-94"16,0 0-55-16,0 0-38 0,0 0-34 0,0 0-12 15,0 0-8-15,-13-4-12 0,13 4-16 0,0 0 20 16,0 0-15-16,0 0-3 0,0 0-17 0,0 0-4 16,0 0-12-16,0 0-2 0,0 0-9 0,0 0 2 15,0 0-8-15,0 0 3 0,0 0-6 0,0 0 1 16,0 0 5-16,0 0-4 0,0 0-1 0,0 0-4 15,0 0 6-15,0 0-3 0,0 0 10 0,0 0-13 16,0 0 10-16,0 0-4 0,0 0-4 0,0 0-27 16,0 0 22-16,0 0-10 0,0 0 17 0,0 0-19 15,-2 8 15-15,2-8-16 0,5 13 12 16,-3-1-13-16,3-2 12 0,-1 2-14 0,1 2 11 16,-1 1-12-16,0-2 11 0,1 4-23 0,3-1 19 15,-5-1-6-15,3-1 15 0,-1 1-19 0,1-1-1 16,-2-1-20-16,1-2-18 0,0-1-12 15,-1 1-30-15,0-2-5 0,-4-9-51 0,5 14 14 16,-5-14-6-16,4 10-36 0,-4-10-76 16,0 0-102-16,0 0 242 0</inkml:trace>
  <inkml:trace contextRef="#ctx0" brushRef="#br0" timeOffset="18540">5990 12189 162 0,'-9'-5'377'0,"0"-2"-112"0,9 7-41 15,-19-11-33-15,19 11-13 0,-13-8-34 0,13 8-21 16,-14-8-3-16,14 8-20 0,-9-7-4 0,9 7-25 16,-9-5 4-16,9 5-29 0,0 0 4 0,-10-8-31 15,10 8 18-15,0 0-27 0,0 0 21 0,3-14-28 16,-3 14 14-16,11-9-17 0,-2 3 14 16,3 2-11-16,1-1 7 0,3 3-15 0,2-3 15 15,0 5-17-15,-18 0 10 0,34 0-7 0,-16 3 20 16,2 2-19-16,1 3 9 0,-4 0-16 0,-1 1 16 15,1 3-15-15,-3 1 17 0,-3 2-16 16,2 0 21-16,-5 1-23 0,-2 2 19 0,-1-2-29 16,-1 1 24-16,-1 0-9 0,-2 1 26 0,-2 0-31 15,-1-3 17-15,1 3-16 0,-1-2 15 0,-2 1-16 16,1 0 7-16,-2-2-29 0,1 0-20 0,2-1-28 16,-1-2-55-16,-1-1-15 0,4-11-66 0,-2 15-22 15,2-15-198-15,0 0 159 0</inkml:trace>
  <inkml:trace contextRef="#ctx0" brushRef="#br0" timeOffset="19132">6306 12290 609 0,'0'0'375'0,"5"-14"-86"16,-5 14-78-16,4-12-37 0,-4 12-48 0,2-9 2 16,-2 9-52-16,4-8-10 0,-4 8-17 0,5-10 2 15,-5 10-23-15,11-10 6 0,-11 10-14 0,15-9 3 16,-5 0-14-16,0 5 2 0,2-4-6 0,0 0 9 15,1 1-17-15,1 0 14 0,0-3-8 0,1 0 4 16,0-2-19-16,-2 1 18 0,-1-1-5 0,1 1-3 16,-3-1-5-16,2-2-1 0,-3-1 2 0,-2 3-4 15,2-2 1-15,-4 1 6 0,2-3 5 0,-2 1-8 16,1 0 4-16,-2 2-1 0,0 2 4 16,-2-1-2-16,1 2 4 0,-3 10-3 0,5-16 2 0,-5 16-14 15,3-13 14-15,-3 13-6 0,4-7 15 16,-4 7-13-16,0 0 9 0,0 0-1 0,0 0-7 15,0 0-1-15,14 4 1 0,-14-4 1 16,7 9 0-16,-7-9-2 0,13 9 0 0,-13-9 2 16,13 10-4-16,-13-10 2 0,14 7 3 0,-14-7 4 15,18 3 1-15,-18-3-6 0,15 4-2 0,-15-4 0 16,0 0 4-16,18 1-1 0,-18-1 2 0,0 0 5 16,0 0 4-16,23-1-2 0,-23 1 14 0,0 0-19 15,15-5-1-15,-15 5-2 0,13-7 7 16,-13 7-8-16,14-6-4 0,-14 6 3 0,14-11 1 0,-5 2-2 15,0 1 0-15,1-2-4 0,-1 0-1 16,2-4-4-16,0-1 0 0,-2 1-2 0,-1-4-2 16,-2 0 3-16,-1-1 15 0,-1 1-13 0,-3 0 7 15,-1-3-6-15,-2-3 8 0,-2-2-6 0,-4-2 8 16,-1-2-6-16,-2 1 8 0,-2 2-6 0,1 0 27 16,1 6-23-16,2 4 45 0,-3 0-27 0,1 2 20 15,2 5-32-15,0 1 17 0,9 9-17 16,-15-9 13-16,15 9-25 0,-14-2 18 0,14 2-20 15,-17 7 20-15,11 2-22 0,-1 4 20 0,2 0-32 16,1 8 26-16,3 2 5 0,-1 2 2 0,4 2-1 16,-1 1-11-16,3 6-16 0,3 2-27 0,-2-2-33 15,1 3-44-15,4 1-37 0,-5 0-81 16,2 2-300-16,-1-1-29 0</inkml:trace>
  <inkml:trace contextRef="#ctx0" brushRef="#br0" timeOffset="20945">3253 13579 165 0,'-13'-15'349'0,"2"-2"-106"0,-1 2-15 16,3 3-33-16,2 0-11 0,0 2-22 0,1 3-37 15,6 7-21-15,-9-14-27 0,9 14-19 0,-8-10-15 16,8 10-7-16,0 0-7 0,0 0-6 0,0 0-4 16,0 0-5-16,9 9 1 0,-3-2-5 0,5 8-9 15,0 2 9-15,1 2 0 0,3 4 0 0,-1 3-7 16,1-3-2-16,-2 0 2 0,-1-2-6 0,-1-3 6 15,-2 1 1-15,-1-5-3 0,-2-1 1 0,2-4-1 16,-4 1-7-16,-4-10 9 0,7 12-3 0,-7-12 4 16,0 0 0-16,0 0-4 0,0 0-2 15,0 0 6-15,2-15-6 0,-5 1 0 16,-3-6 0-16,-1-4 0 0,-3-2-1 0,1-6-9 16,-1-2 18-16,-3 1 2 0,2 1 6 0,-2-2-9 15,4 0-3-15,-1 2 0 0,2 1-1 0,0 6 3 16,3 4 1-16,1-1-4 0,2 6-2 0,-1 2 0 15,3 3-9-15,0 11 5 0,3-19 9 0,-3 19 0 16,9-11 3-16,-9 11-13 0,15-6 3 16,-15 6 2-16,22 2 1 0,-6 2-1 0,1 1 0 0,1 3 0 15,2 2-1-15,0-1-4 0,-1 4-17 0,0-1-11 16,-1 2-8-16,0 1-46 0,-4 0 7 16,0-3-32-16,-3 2 10 0,-3-5-28 0,1-1 25 15,-9-8-8-15,8 12 2 0,-8-12-5 0,0 0 15 16,2 8-8-16,-2-8 12 0,0 0 19 0,0 0 49 15,0 0 58-15,-15-3 40 0,15 3 26 16,-13-5 0-16,13 5 28 0,-13-4-4 0,13 4-14 16,-12-4-32-16,12 4 6 0,0 0-34 0,-20-1-4 15,20 1-18-15,0 0 10 0,0 0-23 0,-18 3 12 16,18-3-18-16,0 0 15 0,0 0-19 0,0 0 14 16,0 0-16-16,0 0 15 0,11 9 8 0,-11-9-15 15,19 0-16-15,-4-3 20 0,4-1-23 0,4-2 8 16,1-3-9-16,5-1-8 0,0-4 0 15,-1 2 0-15,-1-5 5 0,-1 0 0 0,-1 0 2 16,-1-2 3-16,-2 1 3 0,-3 1 0 0,-2 1 1 16,-3-1-3-16,0 2 6 0,-2-3 3 0,-2 2 0 15,-1-1 1-15,-3 0 0 0,-1 1 4 0,-1 3 1 16,-3 1 12-16,2 0 12 0,-3 12 7 0,0-18 10 16,0 18-3-16,-4-14-4 0,4 14-11 0,-4-11-6 15,4 11-4-15,0 0-2 0,0 0-4 16,0 0 3-16,-15 4-1 0,15-4-1 0,-9 15-4 15,6-5-5-15,2 2 4 0,0-1 0 0,0 0-1 16,2 1-5-16,1-1-1 0,2-1 2 0,2-2-2 16,2 1 1-16,-1-3 0 0,2 0-1 0,-9-6-4 15,19 2-2-15,-19-2-16 0,24-6-13 16,-10-1-15-16,1-3-12 0,1-2-17 0,-2-5-33 16,-1 2 2-16,-2-6 22 0,-2 1 2 0,0-2 16 15,-4 5 32-15,-1-8 21 0,0 4 22 0,-2-1 21 16,-2 3 28-16,-2 1 22 0,-1 0 1 0,2 4 36 15,0 1-21-15,-1 2-10 0,1 1-21 16,1 10-1-16,-2-16-24 0,2 16 3 0,-3-13-22 0,3 13 9 16,0 0-17-16,3-12 7 0,-3 12-12 0,0 0 15 15,6-6-16-15,-6 6 9 0,0 0-14 16,15-4 9-16,-15 4-11 0,0 0 13 0,21-5-16 16,-21 5 11-16,15-2-13 0,-15 2 10 0,17-5-13 15,-17 5-1-15,15-9-28 0,-7 2 12 16,-1 2-24-16,1-3 23 0,-3-2-11 0,0 0 31 15,-1-2-15-15,1 2 32 0,-1-3-9 0,-3 2 30 16,2-1-5-16,-3 1 28 0,1 3-15 0,-1 8-6 16,3-18 1-16,-3 18 6 0,2-13-18 0,-2 13 12 15,0-10-26-15,0 10 8 0,0 0-11 0,7-8 12 16,-7 8-13-16,0 0 12 0,16 4-12 0,-16-4 11 16,21 12-9-16,-6 1-1 0,-1 0 10 0,5 9-6 15,3-2 5-15,-3 8-13 0,4 1 0 0,4 11-40 16,-2 4-84-16,1 3-68 0,-3 3-255 0,-1 0 128 15</inkml:trace>
  <inkml:trace contextRef="#ctx0" brushRef="#br0" timeOffset="41960.59">2927 8192 105 0,'0'0'285'15,"0"0"-86"-15,-8 7-35 0,8-7-33 0,0 0-15 16,0 0-18-16,0 0-11 0,-10 7-4 0,10-7-4 16,0 0-2-16,0 0-8 0,0 0-8 0,0 0-9 15,0 0-10-15,-9 8 1 0,9-8-6 0,0 0-7 16,0 0-13-16,0 0-1 0,0 0 5 0,0 0 0 16,0 0 8-16,0 0 0 0,0 0 4 0,0 0 1 15,13-6-12-15,-13 6 2 0,15-7 10 0,-15 7-5 16,25-9 6-16,-10 3-11 0,-1 2-2 15,5-3-4-15,3 0 11 0,-2 0-10 0,3-1 15 16,3 3-16-16,2-4 17 0,5-2-20 16,0 2 13-16,2-2-26 0,2 1 36 0,5-2-26 15,2 1 21-15,11-6-27 0,1 3 35 0,1-2-40 16,2 0 27-16,1 0-2 0,3 0-1 0,-1 0-7 16,2 1 25-16,-1-2-33 0,2 2 28 0,-1 0-37 15,1 0-1-15,-1 3 0 0,1-2 1 0,-2 3-2 16,-2 0 0-16,0-1 2 0,-2 2 0 0,-2 0 0 15,-9 2 0-15,8-1 1 0,-8 0-3 0,8-3 2 16,0 3 1-16,3-2-9 0,-1-1 2 0,0 0-17 16,2-1 34-16,1 1-31 0,1-2 28 0,-2 2-29 15,0 2 30-15,-3-2-26 0,1 3 29 0,-11-1-29 16,0 2 30 0,-2 3-23-16,2 0 24 15,-3-2-39-15,0 2 31 0,-1 1-20 16,-1 0 29-16,-1 1-35 0,-3 1 35 0,4-2-30 15,-3 1 28-15,0 2-28 16,1-4 31-16,1 3-31 0,-3-3 31 16,3 0-32-16,0 1 31 0,-3-1-39 0,2-1 30 0,-2 2-19 0,0-1 30 0,0 0-36 0,-3 1 37 0,0-1-31 0,-2 2 28 0,-3-1-29 15,-2 1 31-15,0-2-32 0,-1 3 30 0,-2-1-29 16,1-1 30-16,-1 2-39 0,0 1 30 0,-1-2-19 16,0 1 29-16,-1-1-35 0,2 1 38 0,-1-1-34 15,1 1 32-15,1-1-31 0,-2 0 33 0,3-1-33 16,-3 4 41-16,3-2-42 0,0-1 31 15,0 0-31-15,-2 2 28 0,1-1-22 0,-1-1 33 16,-3 2-39-16,1-1 40 0,-4 2-51 0,3 0 56 16,-4 0-37-16,1-1 38 0,0 2-39 0,-19-1 38 15,32 0-41-15,-14 0 38 0,0 2-42 0,-3-1 42 16,2 2-38-16,-17-3 45 0,28 3-45 0,-28-3 35 16,28 3-36-16,-28-3 37 0,26 5-41 0,-26-5 43 15,25 3 1-15,-25-3-6 0,26 5-4 0,-26-5-37 16,25 3 41-16,-25-3-37 0,22 4 38 15,-22-4-38-15,18 3 40 0,-18-3-37 0,15 2 35 16,-15-2-33-16,14 4 29 0,-14-4-29 16,0 0 35-16,18 1-44 0,-18-1 36 0,0 0-33 15,0 0 42-15,14 1-40 0,-14-1 36 0,0 0-33 16,0 0 31-16,0 0-5 0,0 0-4 0,0 0-4 16,0 0-21-16,0 0-19 0,0 0-9 0,0 0-19 15,0 0 2-15,0 0-7 0,-4-11-26 0,4 11 1 16,-13-7-17-16,5 2-37 0,0-2 3 0,0-3-19 15,-1 2 34-15,0-3 17 0,2 1 23 0,-1-4 21 16,-1 3 19-16,-1 0 32 0,2 0 7 0,-2 0 30 16,-1 2 12-16,-1-2 17 0,1 4-1 0,-1 0 35 15,3 0 12-15,-1 2-28 0,10 5 17 0,-21-8-32 16,21 8 3-16,-20-5-21 0,20 5 29 16,-16-4-40-16,16 4 35 0,0 0-39 0,-20-3 30 15,20 3-49-15,0 0 36 0,0 0-37 0,-19 0 30 16,19 0-30-16,0 0 22 0,-9 7-34 15,9-7 33-15,0 0-37 0,0 10 25 0,0-10-24 16,8 11 32-16,-8-11-38 0,14 14 41 0,-5-7-41 16,1 1 40-16,4-1-34 0,-2-1 37 0,1 2-31 15,0 1 40-15,-1-1 0 0,2-1-4 0,-1 1-4 16,1 1-5-16,-4-1-4 0,3-1 4 0,-2 3-3 16,-3-4-11-16,0 2 0 0,-1 0 6 0,-2-1-3 15,-5-7 14-15,8 16-25 0,-5-6 8 0,-5 0-2 16,1 2-3-16,-4 2-1 0,-3 5-20 15,-2 1-35-15,-2-3-48 0,-3 7-80 0,0-4-91 16,-6 2-421-16,6-2-222 0</inkml:trace>
  <inkml:trace contextRef="#ctx0" brushRef="#br0" timeOffset="44037.59">7036 5329 471 0,'0'0'348'0,"-3"-12"-79"0,3 12-31 0,-7-14-34 16,7 14-38-16,-7-12-23 0,7 12-14 0,-9-8-16 15,9 8-26-15,-12-9-4 0,12 9-13 0,0 0-8 16,-19 0-13-16,19 0-9 0,-18 10-9 16,9-1-1-16,-2 6 28 0,-2 3-46 0,4 2 32 15,-1 9-38-15,-2 0 35 0,5 5-40 16,0 2 33-16,1 0-41 0,2-1-5 0,1 4 11 16,2-3 0-16,5 2-3 0,1-4 5 0,0-2-4 15,4 0 1-15,4-4 2 0,2-1 0 0,3-2 0 16,4-4-1-16,2-4-2 0,2-5-9 0,3 0-23 15,-3-7-2-15,2-5-15 0,0-3-3 0,5-2-2 16,2-5-3-16,-4-5 7 0,0-3 2 0,0-2 6 16,-4-3 3-16,-2-2 9 0,-4-2 9 0,-2-1 3 15,-5 1 12-15,0 0 22 0,-6 6 12 0,-3 1 39 16,-4 3-6-16,0 3 44 0,-2-1-40 16,0 3 34-16,-3 1-49 0,0 0 30 0,-1 2-46 15,0 1 33-15,5 8-47 0,-15-9 35 0,15 9-49 16,-16-3 37-16,16 3-46 0,-18 6 39 0,11 0-44 15,-5 2 43-15,5 6-48 0,-1 1 38 0,0 3-49 16,2 1 6-16,2-3 13 0,1 3-2 0,2 1 2 16,2-4 4-16,2 2 0 0,1-1 1 0,1-1 1 15,1-3-3-15,1-1 4 0,0 0 1 16,3-3 1-16,-1-2 3 0,-9-7-2 0,21 5-2 16,-21-5 1-16,19-4 55 0,-6-4-58 0,-3-1 61 15,3-3-53-15,-3-1 62 0,-1-4-37 0,0 1 53 16,-3-3-52-16,-2 4 36 0,-1-3-51 15,-2 2 37-15,-1 1-52 0,-1-2 42 0,-2 2-7 16,1 2-7-16,-6-1-7 0,3 1-3 0,-3 1-9 16,2 7-43-16,-3-2 37 0,9 7-47 0,-19-5 45 15,19 5-60-15,-19 0 40 0,19 0-69 0,-22 5 19 16,22-5-60-16,-17 9-26 0,11-1-36 0,6-8-33 16,-9 11-45-16,9-11 13 0,-4 10-313 0,4-10-85 15</inkml:trace>
  <inkml:trace contextRef="#ctx0" brushRef="#br0" timeOffset="44810.61">7555 5600 517 0,'0'0'338'0,"0"0"-93"15,9-7-46-15,-9 7-39 0,0 0-50 0,8-9-18 16,-8 9-20-16,8-14-9 0,-3 5-16 0,-1-1 1 15,2-1 3-15,0-9-7 0,3 3-5 0,-1-2 0 16,0 0-11-16,2-4-4 0,-1-4-4 0,-2-3-4 16,1-2-5-16,-2-1-4 0,0-3-1 0,-4-3-12 15,-2-4 19-15,-1 1-18 0,-4-3 18 0,-3 0 3 16,2 0 17-16,-2 4 11 0,-1 0 6 16,-1 7 45-16,2 2-42 0,-1 8 35 0,2 5-78 15,-1 1 57-15,2 3-47 0,-1 4 29 0,1 3-45 16,6 8 35-16,-12-7-43 0,12 7 44 0,-6 10-53 15,2 2 53-15,-1 8-54 0,5 6 11 0,0 13 4 16,2 1 0-16,4 7-2 0,1 11 1 0,5 3 0 16,1 4 40-16,1 0-42 0,2 5 39 15,3 2-48-15,-2 2 48 0,2 0-55 0,-1-4 6 16,0 1-9-16,0-1 4 0,-2-5 44 0,1-6-53 16,-2-2 15-16,2-5-42 0,-5-11-9 0,-1-1-35 15,-1-6-27-15,-1-4-14 0,-1-6-17 0,1-3 2 16,-5-6 29-16,-2-5 4 0,-2-10 11 15,5 14 23-15,-5-14 16 0,0 0 14 0,0 0 22 16,0 0 17-16,-7-15 43 0,0 0-2 0,-2-3 40 16,2-4 0-16,-4-3 21 0,0-3 12 0,2 1 2 15,1 0 3-15,-2 1-2 0,4 2-4 0,-1 2-10 16,2-3-14-16,0 2-10 0,1-2-11 0,2 2-8 16,-1-2 23-16,3 0-48 0,3 0 25 0,2-2-39 15,1-5 26-15,2 0-38 0,2-2 36 0,0 1-35 16,3-4 30-16,1-1-43 0,-1 0 48 0,-1-2-47 15,-1-3-2-15,-3-3 1 0,-2 0 4 0,-1-3 0 16,-5-1 2-16,0 1 1 16,-4-2 5-16,-1 3 0 0,-1 4 10 0,-2 3 4 15,-2 1 42-15,1 6-29 0,-1 4 48 0,0 1-56 16,1 12 52-16,-1-4-52 0,3 6 51 0,-1 3-53 16,3 2 39-16,0 2-51 0,5 8 40 0,-8-8-50 15,8 8 51-15,0 0-50 0,-5 13 47 0,6 1-48 16,3 9 2-16,4 11 3 0,1 7 7 0,6 8-14 15,3 6 3-15,3 1 10 0,2 0-1 0,-3 2 52 16,6 2-62-16,-1-1 63 0,-2 2-57 0,3 1 40 16,-2 0-51-16,-3 1 7 0,1 0 5 0,-1-2 1 15,-2-3 1-15,-1-4 52 0,-4 1-52 0,-1-14 41 16,-3-2-54-16,-1-1 36 0,0-4-66 16,-4-2 41-16,0-8-61 0,-1 1-15 0,-1-6-57 15,-1-3-64-15,-2-4-69 0,0-12-48 0,-5 13-242 16,5-13-80-16</inkml:trace>
  <inkml:trace contextRef="#ctx0" brushRef="#br0" timeOffset="45602.59">8038 5649 119 0,'-4'-17'599'0,"1"2"-198"16,-5-2-55-16,3 5-124 0,1-2-18 0,0 3-70 16,-1 0-1-16,1 1-50 0,-2 0 10 0,3 0-46 15,3 10 21-15,-5-14-57 0,5 14 31 0,-1-18-36 16,1 18-15-16,3-16-44 0,-1 5-35 15,5 1-34-15,0-1-29 0,2 2-16 0,0-3 23 16,1 0-23-16,2 0 36 0,-1 0-19 0,2 1 62 16,-1 0-10-16,-2 1 66 0,-1 1 9 0,-3 2 70 15,1-1 14-15,-7 8 51 0,10-12 3 0,-10 12 12 16,6-10 12-16,-6 10-1 0,5-8 1 0,-5 8-8 16,0 0-15-16,3-13-20 0,-3 13-16 0,0 0-4 15,0 0-22-15,0 0 41 0,-2-12-65 0,2 12-7 16,0 0-4-16,0 0-6 0,0 0 33 0,-1 11-43 15,1-11 34-15,1 12-43 0,2-3 35 16,-2 2-40-16,3-2 37 0,-1 1-39 16,3 0 37-16,-2 3-32 0,1-5 27 0,0 3-45 15,2-4 54-15,-2 0-44 0,-5-7 42 0,11 12-2 16,-11-12-4-16,13 7-42 0,-13-7 38 0,0 0-39 16,0 0 56-16,23-2-60 0,-23 2 45 0,10-14-42 15,-2 6 42-15,-3-1-41 0,0-3 44 0,-2-2-44 16,-1 2 44-16,-2-3-51 0,0 0 58 0,-2-2-49 15,-1 2 6-15,0 3 1 0,1 0 4 0,-2 3 2 16,-2 0 1-16,6 9 1 0,-9-11 0 0,9 11 0 16,0 0 2-16,-17 0 1 0,17 0-1 0,-14 11 1 15,6-2 1-15,2 7 35 0,-3 1-53 0,4 5 57 16,2-2-50-16,2 2 42 0,1-1-5 16,1 2-42-16,5 0 41 0,0-3-43 0,4 1 37 15,2-4-48-15,0 0 50 0,4-2-43 0,2-5 31 16,1-2-40-16,1-3 34 0,1-2-33 0,-1-3 30 15,3-3-39-15,3-2 29 0,-1-2-28 0,5-7 23 16,-4 2-21-16,0-5 11 0,1-3-7 0,-3-1 11 16,-1-3-5-16,-1-3 6 0,-4 1 4 15,0-3 2-15,-4-3 1 0,-2-2 7 0,-1-2 10 16,-5 2-8-16,1-3-2 0,-3 2 1 0,-1 6 7 16,-3 2 5-16,-1 0 3 0,-2 5 8 0,-3 0-4 15,2 4 9-15,-2 1-1 0,-2 2 0 0,-1 4 37 16,0 0-44-16,0 2 32 0,-1 4-69 15,10 5 78-15,-21-8-43 0,21 8 34 0,-20-3-40 16,20 3 38-16,-19 4-48 0,6 0 41 0,3 4-42 16,-1 1 1-16,0 3 4 0,1 6-2 0,1 1 4 15,0 3-2-15,3 2-1 0,1 2 41 0,2 3-45 16,0 5 40-16,2-4-52 0,1 1 56 0,0 3-52 16,4 2 63-16,0-3-57 0,1-1 48 0,3 0-7 15,2-5-46-15,0-1 46 0,2 0-48 0,0-6 44 16,1-3-45-16,1-1 44 0,2-3-48 0,0-1 49 15,2-3-53-15,1-4 20 0,-3 0-79 0,0-3-28 16,-16-2-67-16,33-1-76 0,-16-2-39 16,-2-1-304-16,1-1-131 0</inkml:trace>
  <inkml:trace contextRef="#ctx0" brushRef="#br0" timeOffset="45868.59">7388 6377 651 0,'-6'7'427'16,"6"-7"-103"-16,-9 10-97 0,9-10-49 0,0 0-27 15,0 0 4-15,0 0-63 0,21-12 3 0,-3 0-41 16,9-8 22-16,5 1-40 0,14-10 26 0,3 0-27 15,7-4 25-15,4-3-42 0,4-1-7 16,1-1 0-16,5 1-12 0,-2-1-1 0,0 3 7 16,-3-1 26-16,-1 4-84 0,-4 1-70 0,-4 4-85 15,-5 4-48-15,-14 4-337 0,-5 4-124 0</inkml:trace>
  <inkml:trace contextRef="#ctx0" brushRef="#br0" timeOffset="46195.59">7821 6329 483 0,'-19'14'408'0,"6"0"-112"0,2-5-60 0,3-1-66 15,8-8-34-15,-8 10-26 0,8-10-15 0,0 0 6 16,0 0 9-16,11 7 3 0,-11-7 31 0,29-9-54 16,-5-1 51-16,8-4-64 0,4-2 49 0,10-5-46 15,3-3 35-15,2-2-52 0,2-1 36 16,0-1-53-16,3-3 35 0,0 0-65 0,2 2 57 15,-2-2-67-15,0 0 49 0,-5 3-59 16,0 2 44-16,-2 0-62 0,-6 4 46 0,-7 5-63 16,-5 2 52-16,-2 1-51 0,-2 2 49 0,-7 1-53 15,-2 4 53-15,-2 0-50 0,-5 3 51 0,-11 4-48 16,18-7 55-16,-18 7-52 0,13-5 56 0,-13 5-53 16,0 0 46-16,0 0-67 0,0 0 39 0,0 0-65 15,11 5-8-15,-11-5-5 0,-6 9-11 0,6-9-17 16,-6 10-32-16,6-10-43 0,-9 14-36 0,9-14-55 15,-9 8-283-15,9-8-86 0</inkml:trace>
  <inkml:trace contextRef="#ctx0" brushRef="#br0" timeOffset="48773.6">9043 4675 325 0,'0'0'408'15,"-13"10"-115"-15,13-10-62 0,-10 8-32 16,10-8-24-16,-8 7 15 0,8-7-28 16,0 0 31-16,-10 7-58 0,10-7 42 0,0 0-85 15,0 0 24-15,0 0-65 0,-13-7 37 0,13 7-62 16,0-15 47-16,3 1-55 0,1-7 44 0,3-4-57 16,2-9 3-16,4-4 1 0,5-11-4 0,-2-6 3 15,5-6-4-15,-1-2 0 0,3-1-1 0,-1-1 52 16,1 1-56-16,1 0 59 0,-1 5-53 0,-1 0 6 15,-2 9 4-15,-1 2 10 0,-6 14 5 0,-1 4-3 16,-1 4-2-16,-3 6-7 0,-2 2-2 0,0 4-6 16,-3 4-4-16,1-1-3 0,-4 11-23 0,4-12-33 15,-4 12-36-15,0 0-8 0,0 0-19 16,0 0-28-16,-17 15-44 0,8 3-30 0,-2 7-77 16,-4 3-328-16,-1 6-151 0</inkml:trace>
  <inkml:trace contextRef="#ctx0" brushRef="#br0" timeOffset="49077.59">9032 4724 347 0,'0'0'498'0,"-5"14"-136"0,5-14-34 16,-3 8-124-16,3-8 21 0,0 0-75 0,0 0 44 15,0 0-74-15,0 0 42 0,0 0-90 0,0 0 40 16,0 0-68-16,2-12 38 0,7 5-61 15,0-2 42-15,3-1-56 0,4 2 47 0,6-4-54 16,2 0 46-16,6-1-50 0,3 1 48 0,2 1-56 16,5-1 35-16,1 0-43 0,13-2 52 0,-1-1-51 15,2 2 2-15,2-3 3 0,-2 3 6 0,1-3 3 16,-1 2 1-16,-2-1-2 0,-11 2 2 0,2 1 0 16,-6 0-2-16,1 1 31 0,-5 1-80 0,-3 2-22 15,-7 0-33-15,-2 2-24 0,-7 3-47 0,-15 3-35 16,22-4-50-16,-22 4 0 0,0 0-255 0,0 0 1 15</inkml:trace>
  <inkml:trace contextRef="#ctx0" brushRef="#br0" timeOffset="49381.59">9132 4860 422 0,'0'0'572'15,"0"0"-178"-15,-19-2-56 0,19 2-126 0,0 0 11 16,0 0-90-16,0 0 26 0,-13-1-82 0,13 1 25 16,0 0-65-16,0 0 34 0,0 0-52 0,0 0 40 15,0 0-49-15,21-2 43 0,-21 2-48 0,33 3 52 16,-10 0-59-16,4 3 53 0,9 1-55 16,3 1 44-16,2 2-54 0,11 6 52 0,2 0-56 15,-3 0 56-15,3 3-57 0,-2 1 50 0,-2 4-49 16,-1-2 47-16,-3 2-46 0,-2-1 46 15,-1 0-52-15,-9-1 47 0,-1-3-50 0,-1 1 42 16,-1-1-54-16,-3-2 47 0,-2 0-51 0,-3-4 34 16,-4-2-54-16,-6-2 25 0,-1-2-43 0,0-2-9 15,-3 2-34-15,-9-7-65 0,11 6-62 0,-11-6-41 16,0 0-258-16,0 0-55 0</inkml:trace>
  <inkml:trace contextRef="#ctx0" brushRef="#br0" timeOffset="50875.59">9424 3382 210 0,'0'-15'421'0,"0"3"-107"0,-3-1-57 16,3 1-43-16,-1 2-29 0,1 10-38 0,-2-16-11 16,2 16-40-16,-1-12-6 0,1 12-32 0,0-12 0 15,0 12-25-15,0 0-13 0,0 0-6 0,0 0 22 16,0 0-25-16,0 0 21 0,4 20-22 16,2-6 10-16,-2 7-18 0,3 3 16 0,0 4-17 15,1 3 11-15,3 2-14 0,0 1 16 16,-2 2-19-16,2-1 9 0,-2 1-18 0,0-3 26 15,1 1 2-15,-2-4-2 0,0 1 17 0,-2-6-28 16,0-3 2-16,1-1-5 0,-2 0 4 0,0-8-2 16,0 2 5-16,0-3-4 0,-2-2 0 0,-3-10-3 15,7 13-3-15,-7-13 14 0,8 6-1 0,-8-6-1 16,0 0-7-16,19-3-3 0,-19 3 31 0,17-12-29 16,-6 4 3-16,-2-1 3 0,2 0-3 0,0-2 0 15,-2 2-1-15,0-1-6 0,0 3-1 0,-3-1-8 16,1 1 23-16,-1 0-3 0,-6 7-4 15,13-11-19-15,-13 11 19 0,13-8-18 0,-13 8 15 16,15-8-16-16,-15 8 8 0,16-8-23 0,-16 8-12 16,22-7-17-16,-10 3-13 0,2-3 2 0,-1 2-20 15,2-2 18-15,0-1-20 0,2-1 30 0,-2 0-6 16,0-2 30-16,0-2-13 0,-2 2 32 0,-1 0-14 16,-3-2 26-16,1 1 6 0,-3 0 11 15,-2 0 14-15,-1-2 22 0,-3 3 11 0,0 2 10 16,-2-3 6-16,0 0-7 0,-3 3 34 0,0 1-48 15,-1-2 1-15,-3 3-12 0,2 0 5 0,-2 2-18 16,8 5-18-16,-16-7 3 0,16 7 24 16,-16-3-22-16,16 3 18 0,-15 3-28 0,15-3 14 15,-14 7-15-15,6 0 15 0,-1 1-20 0,3 1 19 16,1 4-20-16,-2-1 12 0,3 1-8 0,0 0 4 16,2 1-23-16,0-2 30 0,0 1-19 0,1 1 19 15,1-4-17-15,3-1 12 0,-2 2 4 0,-1-11-3 16,5 17-3-16,-5-17 4 0,6 14 21 0,-6-14-28 15,9 10-2-15,-9-10-5 0,0 0 4 0,0 0 6 16,24-3-17-16,-16-4 24 0,5 0-24 0,-4-3 18 16,0-1-12-16,1-4 17 0,-1 2-9 0,-3 1 42 15,1-2-24-15,-2 4 42 16,1 0-55-16,-6 10 52 0,8-15-32 0,-8 15 31 16,5-10-46-16,-5 10 23 0,5-8-34 0,-5 8 31 15,0 0-47-15,0 0 43 0,7-8-39 0,-7 8 39 16,0 0-40-16,6 12 38 0,-6-12-7 0,2 14-2 15,-2-14-7-15,6 20-6 0,-4-8-15 0,2-4-28 16,0 4-26-16,0-4-28 0,1 0-39 0,-5-8-45 16,11 14-54-16,-11-14-6 0,12 5-310 0,-12-5-52 15</inkml:trace>
  <inkml:trace contextRef="#ctx0" brushRef="#br0" timeOffset="51374.61">10142 3345 322 0,'-3'-28'481'0,"-1"3"-130"16,0 1-44-16,0 2-66 0,2 7 5 15,-3 1-95-15,1 0 23 0,4 4-75 0,0 10 19 16,-5-15-65-16,5 15 24 0,0 0-50 0,-6-7-9 16,6 7-3-16,0 0-4 0,-3 17-2 15,3-5-4-15,0 7-7 0,4 3 10 0,-2 4-11 16,4 4-2-16,0 3-46 0,0-1-17 0,2 1-43 16,-3-3-43-16,3 1-8 0,1-9-33 0,-3 0 31 15,0-2 7-15,2-6 28 0,-3-2 24 0,3-5-1 16,-8-7 17-16,10 10 18 0,-10-10 31 0,0 0 43 15,0 0 48-15,0 0 42 0,13-4 27 0,-13 4-4 16,0-13 4-16,0 13-5 0,-3-17-7 16,2 6 8-16,-1 2-34 0,-2-3 26 0,0 0-37 15,0 3 14-15,0-1-41 0,2-1 15 0,-1 1-37 16,3 10 20-16,-5-20-35 0,5 12 23 0,0-3-36 16,3 0 16-16,2-3-36 0,0 0 1 0,1-3-33 15,3 0-4-15,1-2-6 0,2-1-20 0,-2 3 19 16,1-1-12-16,0-2 25 0,-2 2 7 0,1-1 18 15,-2 2-1-15,-2 2 34 0,-1 0 14 16,-2 2 26-16,-1 1 19 0,2 0-5 0,-4 12 40 16,1-17 3-16,-1 17-13 0,2-14 4 15,-2 14-3-15,0-13-12 0,0 13-15 0,0 0-16 0,0-13-9 16,0 13-11-16,0 0-6 0,0 0-3 16,0 0-1-16,0 0-4 0,0 0 1 0,0 0-1 15,6 16-6-15,-2-2-7 0,1 4 5 0,0 1 6 16,4 4-41-16,-1 6 45 0,1 0-33 0,1 0 32 15,-3 1-40-15,1 2 18 0,1-4-45 0,0 3-25 16,-4-8-46-16,2 0-51 0,-2-3-7 0,1 1-20 16,-1-5 2-16,0-2-48 0,-2-5-184 0,-3-9 159 15</inkml:trace>
  <inkml:trace contextRef="#ctx0" brushRef="#br0" timeOffset="51509.6">10447 3471 74 0,'-2'-9'476'0,"2"9"-128"15,-4-20-71-15,4 20-36 0,-6-17-35 0,6 17-48 16,-3-15-4-16,3 15-45 15,-8-15-8-15,8 15-34 0,-4-13 11 0,4 13-45 16,-1-12 12-16,1 12-36 0,1-11 0 0,-1 11-30 16,9-16-32-16,-3 8-31 0,2 1-49 0,3 0-11 15,1-2-26-15,1 1-28 0,0 0-12 0,2-2-197 16,2-1 188-16</inkml:trace>
  <inkml:trace contextRef="#ctx0" brushRef="#br0" timeOffset="51821.59">10653 3180 454 0,'6'-11'332'0,"-6"11"-70"0,4-10-31 15,-4 10-35-15,0 0-37 0,3-9-25 0,-3 9-13 16,0 0-19-16,0 0-16 0,1-13-19 16,-1 13-23-16,0 0-4 0,0 0 0 0,0 0-11 15,0 0-11-15,0 0-13 0,0 0 10 0,0 0-11 16,13 9 8-16,-13-9-9 0,9 16 7 16,-9-16-14-16,9 14 7 0,-9-14-32 0,10 12 39 15,-10-12-10-15,10 12 21 0,-10-12-22 0,8 10 13 16,-8-10-21-16,0 0 25 0,12 7-21 0,-12-7 14 15,0 0-12-15,0 0 13 0,15-8-10 0,-15 8 6 16,6-13-4-16,-1 5-4 0,-4-3 11 16,2 0 0-16,-2-1 3 0,2 0-6 0,-3-2-8 0,0 3 3 15,0 11-13-15,-2-19 13 0,2 19-14 0,-1-14 10 16,1 14-12-16,0 0 15 0,-5-8-27 16,5 8 23-16,-9 8 4 0,3 1-12 0,-1 4-2 15,-2 6-19-15,2 5-21 0,-1 4-16 0,0 4-34 16,2 1-32-16,-2 2-42 0,3 0-38 0,-4 0-242 15,4 2 117-15</inkml:trace>
  <inkml:trace contextRef="#ctx0" brushRef="#br0" timeOffset="52477.59">10310 4153 235 0,'2'-11'441'0,"-2"11"-133"16,0-17-71-16,0 17-45 0,-3-16-45 16,3 16-16-16,-6-16-10 0,6 16-6 0,-5-9-4 15,5 9-11-15,-7-9-14 0,7 9-13 0,0 0-26 16,-11-5-1-16,11 5-6 0,0 0-8 0,-14 6-7 16,14-6-10-16,-7 15 1 0,2-6 3 0,4 2-6 15,-2 3-5-15,3 1 1 0,0 3-3 0,1-1-2 16,2 1-3-16,2 2-7 0,-1 2 0 0,4-4 10 15,1 1 3-15,2-3-3 0,1 0 4 0,3-2-25 16,4-2-13-16,-1-3-19 0,5-2-23 0,3-4-45 16,-1-3-18-16,1-6-42 0,8-2 15 0,-2-2 11 15,1-4-1-15,1-1 13 0,-2-1 15 0,-2-2 31 16,-2 1 42-16,-1 0 39 0,0 2 25 16,-8 3-5-16,-2 3 50 0,-4 0-13 15,-1 1 37-15,-4 3-7 0,-8 5 9 0,17-10-10 16,-17 10 1-16,11-7-20 0,-11 7 1 0,12-7-13 15,-12 7 4-15,9-4 3 0,-9 4-11 0,11-5-5 16,-11 5 0-16,13-3-2 0,-13 3-5 0,15-7-6 16,-15 7-30-16,22-9 25 0,-7 3 8 0,-2 1-9 15,6-2-4-15,0-1-8 0,-1 0-2 0,4 0-3 16,-2-1 2-16,2 1-12 0,1-1 1 0,-1 1-10 16,1 0 8-16,-1-1-5 0,1 1 2 0,-2 1 5 15,-1-1 6-15,1 2 2 0,-3-2-2 0,0 4-2 16,-1-3 6-16,-2 2-4 0,0 0 0 15,-2 0-1-15,-13 5 23 0,23-7-25 0,-23 7-14 16,19-2-16-16,-19 2-25 0,0 0-25 0,18 0-98 16,-18 0-38-16,0 0-181 0,4 14 188 0</inkml:trace>
  <inkml:trace contextRef="#ctx0" brushRef="#br0" timeOffset="52928.59">10374 5213 587 0,'0'-14'434'16,"0"14"-117"-16,-1-12-58 0,1 12-68 0,0 0-35 15,0-12-33-15,0 12-26 0,0 0-21 0,0 0-15 16,1-12-12-16,-1 12-11 0,0 0-10 0,0 0-2 16,0 0-2-16,0 0-6 0,0 0-12 15,24 4-2-15,-24-4 14 0,17 3-7 16,-17-3-3-16,26 7-10 0,-15-2 5 0,7-3 0 16,-3 1-2-16,3 1-1 0,1-1-21 0,-1-1-6 15,3 1 5-15,-1-3-4 0,-2 2-5 0,3-2 1 16,-2 1 15-16,1-1-6 0,1 0-2 0,0 1 5 15,-1-1 1-15,0 0 10 0,-2 1-1 0,4-1 0 16,-2-1 4-16,2 1-2 0,1-2 4 0,0 0 0 16,0-1 0-16,1 1-3 0,-2-4 4 0,1 2 7 15,1-1-1-15,0 0-6 0,-2-2-2 0,4 0 1 16,-3 0 3-16,-1-1-2 0,3 1 2 0,-5-2-1 16,2 1 0-16,-3-1-3 0,0 1-13 0,0-1-33 15,-3-1-27-15,2 0-61 0,-5 3-26 0,-1 0-74 16,-12 7-227-16,17-10 109 0</inkml:trace>
  <inkml:trace contextRef="#ctx0" brushRef="#br0" timeOffset="55527.59">12476 8140 297 0,'0'0'253'0,"0"0"-31"15,2 10-71-15,-2-10-10 0,0 0-39 0,0 0-5 16,0 0-38-16,0 0 12 0,0 0-34 0,0 0 11 15,0 0-14-15,0 0 2 0,0 0-22 0,0 0 21 16,1 10-23-16,-1-10 16 16,0 0-24-16,0 0 15 0,0 0-19 0,0 0 21 15,0 0-22-15,0 0 12 0,0 0-14 0,0 0 16 16,0 0-18-16,0 0 15 0,0 0-16 0,16-7 14 16,-16 7-10-16,18-9 5 0,0 1-9 0,4-1 15 15,6-3-18-15,6-3 14 0,14-4-15 0,4-4 15 16,8 0-20-16,5-1 15 0,6-1-18 0,4 1 0 15,3-2 5-15,4 0 7 0,20-6 4 0,3 2 13 16,0-1-18-16,2 1 18 0,-1 1-19 0,3 3 14 16,-3 0-19-16,1 2 19 0,2-1-18 0,1 1 17 15,3-1-6-15,3 2-8 0,2-1-9 0,-4 2-5 16,0 0-31-16,-2 2 23 0,-19 5-8 16,2 0-9-16,1 1 3 0,0 3 6 0,-2 2 8 15,-2 1 7-15,3 0 10 0,-8 1 0 16,1 1-22-16,-1 2 33 0,-3 2-21 0,-1-3 34 15,-2 3-3-15,-1 1 2 0,-1-3-1 0,-3 4 4 16,0-1-24-16,-3-2 39 0,-1 0-22 0,-3 1 31 16,-3-1-8-16,-2-1 24 0,-12 1-24 0,-2 0 25 15,0 0-18-15,-3 0 6 0,-4 2-19 0,-4-3 15 16,1 3 2-16,-12 0-9 0,1 1-28 0,-2 0 19 16,-1 0-18-16,-6 0 12 0,-1 1-13 0,2-1 16 15,-3 2-14-15,0 1 18 0,-2-2-25 0,2 1 24 16,0 0-1-16,-2 2 10 0,0-3-10 15,-16-1 10-15,29 5-7 0,-29-5 8 16,26 5-8-16,-26-5-3 0,21 1 4 0,-21-1 4 16,18 5-9-16,-18-5-1 0,18 3-1 0,-18-3 3 15,16 3-2-15,-16-3-4 0,14 3 1 0,-14-3-2 16,0 0-3-16,18 3 2 0,-18-3 10 0,14 3-4 16,-14-3 4-16,15 2-8 0,-15-2-2 0,19 0 2 15,-19 0 4-15,19 3 7 0,-19-3 0 0,21 3-3 16,-21-3 9-16,24 1-2 0,-24-1-5 0,26 1-4 15,-26-1 4-15,25 0-9 0,-25 0 4 0,24 0 3 16,-24 0-12-16,22-1 0 0,-22 1 11 16,21 0-21-16,-21 0 18 0,0 0 1 0,21-1-3 15,-21 1 30-15,0 0-33 0,18 0 39 0,-18 0-40 16,0 0-2-16,0 0 0 0,0 0-4 16,0 0-11-16,0 0 48 0,0 0-49 0,0 0 5 15,17 1 36-15,-17-1-43 0,0 0-1 0,0 0 4 16,0 0-1-16,0 0 39 0,0 0-44 0,0 0-10 15,-13 5 49-15,13-5-46 0,0 0 30 0,0 0-40 16,0 0 0-16,0 0-1 0,-15 3-22 16,15-3 23-16,0 0 5 0,0 0-8 0,0 0-12 0,-19-3-8 15,19 3 1-15,0 0 4 0,-16-4 6 0,16 4 10 16,-13-5 4-16,13 5 4 0,-12-3 6 16,12 3 9-16,-16-8 0 0,16 8-3 0,-14-6 4 15,14 6 1-15,-15-7 4 0,15 7-3 16,-14-5 4-16,14 5 8 0,-15-7 12 0,15 7 4 15,-16-9 3-15,16 9 6 0,-15-7 8 0,15 7 5 16,-17-6 1-16,17 6-2 0,-15-6-13 0,15 6 7 16,-15-6-12-16,15 6 9 0,-17-5-1 0,17 5-12 15,-15-3 1-15,15 3-5 0,0 0-4 0,-21 0-3 16,21 0-2-16,0 0-3 0,0 0-11 0,0 0-1 16,-18 3 12-16,18-3-4 0,0 0 2 0,0 0 0 15,4 9-3-15,-4-9 2 0,12 8-3 0,-3-3 1 16,-9-5 0-16,23 8-1 0,-8-4 1 15,-2 1-7-15,0 0 8 0,-1 0-5 0,-12-5 4 16,23 8-2-16,-23-8 0 0,18 10 0 0,-11-5 0 16,-7-5-1-16,10 15-5 0,-10-15 2 15,-2 18-21-15,-3-4-3 0,-6 4-32 0,-6 2-49 16,-3 2-89-16,-6-2-44 0,-3-2-390 0,-2 2-162 16</inkml:trace>
  <inkml:trace contextRef="#ctx0" brushRef="#br0" timeOffset="56912.59">16003 5393 690 0,'0'0'442'0,"9"-7"-75"0,-9 7-133 16,0 0-8-16,0 0-79 0,0 0 5 0,10-7-67 15,-10 7 21-15,0 0-56 0,0 0 29 0,0 0-60 16,0 0 43-16,0 0-42 0,0 0 36 0,12 7-51 15,-12-7 38-15,6 14-6 0,-1-5-7 0,0 6-1 16,2-1-43-16,-1 1 43 0,3 2-42 0,-1 3 42 16,-2-1-44-16,3-3 43 0,1 1-55 15,-2 0 54-15,0 0-35 0,2-2 67 0,-1-3-48 0,1-3 75 16,2 1-39-16,2-3 58 0,1-2-48 16,3-3 47-16,2-4-46 0,5-5 41 15,8-3-64-15,1-8 45 0,10-10-16 0,0-1-4 16,1-9-8-16,1 1-54 0,0-6 51 0,-1 1-43 15,-2 0 49-15,1-2-53 0,-2 2 48 0,-4 1-55 16,-4 3 49-16,0 4-57 0,-8 8 46 0,-2 3-55 16,-4 3 52-16,-7 6-50 0,2 0 44 0,-6 4-55 15,0 2 30-15,-9 8-73 0,11-9 37 0,-11 9-77 16,0 0 15-16,0 0-76 0,6 8-32 0,-6-8-51 16,-9 21-41-16,1-4-52 0,-1 1-364 0,-2 1-241 15</inkml:trace>
  <inkml:trace contextRef="#ctx0" brushRef="#br0" timeOffset="60795.59">15489 4737 555 0,'0'0'436'0,"-7"-11"-25"0,7 11-146 15,-7-9-21-15,7 9-98 0,-5-6 21 0,5 6-76 16,0 0 19-16,0 0-58 0,0 0 24 0,0 0-49 15,-10 9 24-15,10-9-42 0,3 21-2 0,-1-4-1 16,1 0-1-16,-1 7 8 16,1-2-10-16,1 6 0 0,-2-2-1 0,2 0 0 0,-1 1-1 15,-1-1 0-15,2-2 4 0,0 1-5 0,-1-3-3 16,0-5 5-16,0 0-3 0,-1-1-7 16,1-5 10-16,-2 0-1 0,2-1 0 0,-3-10 0 15,2 14 2-15,-2-14-1 0,3 13 0 0,-3-13 1 16,0 0 0-16,6 8-3 0,-6-8 3 0,0 0-1 15,0 0-11-15,17-4 2 0,-17 4 10 0,13-9-1 16,-13 9-1-16,12-4 0 0,-12 4-2 0,16-8 1 16,-16 8-1-16,18-2 1 0,-18 2-2 0,20-2 2 15,-20 2-1-15,23 0 1 0,-23 0-8 0,28 3 0 16,-28-3 13-16,32 3-3 0,-32-3-7 0,32 0-5 16,-13 0-4-16,0-2-5 0,-1 1-3 0,1-3 2 15,4-1-4-15,-5-1-3 0,3-3 5 16,-2 0-1-16,-2 0-6 0,0-5 4 15,-3 0 13-15,2 0-5 0,-5-1 6 0,1-3-3 16,-2-3 8-16,-2 2 1 0,-3 2 1 0,-1-1 3 16,-2 2 7-16,-2 0 5 0,0 1 17 0,-2 3 1 15,-1 0 47-15,2 0-47 0,-2 0 30 0,-2 4-55 16,0-1 44-16,5 9-39 0,-11-11 24 0,11 11-39 16,-13-5 34-16,13 5-33 0,0 0-2 0,-25 4-2 15,16 3 4-15,-2 1-2 0,1 2 4 0,1 1-8 16,-3 3 2-16,3 1 10 0,3-1 2 0,0-1-1 15,-2 1-4-15,4 0-1 0,2-2 3 0,-1-1-2 16,3 0 2-16,0-11 6 0,0 17-6 16,0-17-1-16,6 15 1 0,-6-15-7 0,12 10 8 15,-12-10 2-15,0 0-5 0,17 4 15 0,-17-4-16 16,15-7 0-16,-15 7 1 0,15-9 1 0,-7 1 6 16,-2 1-6-16,-1-1-2 0,0-1 3 15,-5 9-7-15,8-12 11 0,-8 12 8 0,8-12 3 16,-8 12 3-16,5-8 1 0,-5 8-13 0,0 0 0 15,6-9-2-15,-6 9-1 0,0 0 0 16,0 0-1-16,0 0 1 0,0 0-2 0,8 6 0 16,-8-6 0-16,5 11 0 0,-5-11-1 0,5 17 0 0,-2-5-12 15,-1-2 5-15,2 0-15 0,1 1-20 0,-2 0-18 16,2-2-44-16,0 0-33 0,1-1-56 16,-6-8-2-16,13 9-91 0,-13-9-214 0,0 0 42 15</inkml:trace>
  <inkml:trace contextRef="#ctx0" brushRef="#br0" timeOffset="60980.6">16142 4732 681 0,'-2'-19'450'16,"-1"3"-116"-16,2 3-50 0,-3 0-87 0,2 1 4 15,-1 4-79-15,3 8 14 0,-4-16-69 0,4 16 29 16,-1-10-63-16,1 10 26 0,0 0-46 16,0 0 30-16,0 0-39 0,0 0 35 0,-4 13-40 15,5 0 36-15,2 3-46 0,-1 5 38 0,1 1-43 16,2 4 40-16,1 1-41 0,1 3-12 15,-2 3-32-15,3-2-30 0,-2-4-38 0,2-1-21 16,-2-4-38-16,2-2 7 0,-3-1-46 0,1-4 40 16,-2-4-44-16,1-2-160 0,-5-9 202 0</inkml:trace>
  <inkml:trace contextRef="#ctx0" brushRef="#br0" timeOffset="61340.59">16202 4928 327 0,'-5'-15'402'0,"-1"1"-98"15,1-1-36-15,1 5-39 0,-1-2-46 0,1 3-28 16,4 9 0-16,-9-15-66 0,9 15 28 0,-5-11-54 15,5 11 7-15,-4-10-36 0,4 10 10 0,0 0-29 16,-2-10 16-16,2 10-28 0,0 0 0 16,0 0-3-16,9-7-6 0,-9 7-27 15,12-7-12-15,-3 2-9 0,0 0-17 0,5-3-4 16,-3 1 3-16,1-1 1 0,0-1 16 0,-2-1-2 16,1-4 15-16,-2 4 10 0,0-7 33 0,0 5-9 15,-5-2 1-15,1-1 29 0,-2-2 5 0,-2 0 14 16,0 5 9-16,1-1 5 0,-2 1 19 0,0 12-15 15,0-18 18-15,0 18-1 0,0-17-6 0,0 17-21 16,0-12-10-16,0 12 0 0,0-12-10 0,0 12-11 16,0 0-2-16,0 0-3 0,0 0-2 0,0 0-4 15,0 0-3-15,0 0 0 0,12 12-1 0,-9-3 3 16,1 3 28-16,2 5-35 0,-2 3 32 16,1 1-36-16,2 1 36 0,-2 3-52 0,-3 0 14 15,3 1-1-15,-3 2-2 0,0-2-21 0,-2 2-25 16,0-3-37-16,0 0-37 0,0 0-64 0,0-8-21 15,-1 1-33-15,0-4-259 0,-1-5 29 16</inkml:trace>
  <inkml:trace contextRef="#ctx0" brushRef="#br0" timeOffset="62084.59">16337 4841 606 0,'0'0'404'0,"-7"-7"-93"0,7 7-78 15,-8-8-61-15,8 8-39 0,0 0-29 0,-8-7-13 16,8 7-12-16,0 0-14 0,0 0-18 15,-9-7-1-15,9 7-19 0,0 0-9 0,0 0 0 16,0 0-5-16,0 0-2 0,0 0-2 0,0 0-8 16,0 0 1-16,5-8-3 0,-5 8 11 0,0 0-1 15,15-4-1-15,-15 4-8 0,14-4 0 0,-14 4 0 16,15-4 1-16,-15 4 0 0,17-6 1 0,-17 6-2 16,23-6 1-16,-23 6 2 0,22-9-8 15,-12 5 5-15,3 0 6 0,-2-1-5 0,-2-2-1 16,3 2 0-16,-2 0 0 0,0-2 1 0,-1 3 16 15,-9 4-20-15,18-12 15 0,-9 7-16 0,1-1 17 16,-1-1-24-16,-2 2 29 0,1-2-22 16,0 2 5-16,-1-3-2 0,0 1-5 0,-2 0 0 15,-5 7 11-15,10-11-5 0,-10 11 1 0,8-8 8 16,-8 8 9-16,4-10 5 0,-4 10-4 0,0 0-5 16,5-11 14-16,-5 11-9 0,0 0-2 0,0 0-3 15,-5-8-1-15,5 8-5 0,0 0 31 0,0 0-40 16,-15 0 35-16,15 0-40 0,-14 8 35 0,14-8-38 15,-16 12 34-15,7-2-35 0,3 2 40 0,-2 1-53 16,2 2 46-16,1-2-39 0,-1 2 2 0,2 0 8 16,0 0-3-16,2-3 3 0,1 2 6 15,4-3-5-15,-2 3 3 0,4-6-3 0,0 1-8 16,4-2 17-16,-9-7-15 0,23 5-16 16,-23-5-19-16,31-4-24 0,-11-4-23 0,3-1-5 15,4-5-9-15,-1-4 5 0,-3 0 18 0,1-3 22 16,0 0 10-16,-6-1 7 0,0 1 11 0,-3-2 17 15,-3 5-6-15,-3-2 20 0,-2 2 4 0,-1 4 30 16,-3 0 16-16,1 5 13 0,-2-2 11 0,-2 11-11 16,2-17 6-16,-2 17-10 0,3-12-7 0,-3 12-6 15,0 0-11-15,1-9-9 0,-1 9-4 0,0 0-6 16,0 0-2-16,0 0-5 0,0 0 1 0,10 11-2 16,-10-11-18-16,9 16 18 0,-2-5 32 0,0 1-44 15,1 0 22-15,1 1-15 0,0 4 21 0,0 0-24 16,0-1 11-16,-3-1-13 0,-1-1 18 15,-1 0-23-15,-1-1 6 0,0-1 1 0,-3 0 2 16,0-2 1-16,0-10 1 0,-5 17 23 16,5-17 60-16,-5 14-42 0,5-14 45 0,-6 7-68 15,6-7 46-15,0 0-57 0,-14-3 43 0,14 3-48 16,-12-13 44-16,6 5-54 0,1-4 45 0,-1-5-47 16,5 2 42-16,0 0-53 0,2 0 47 0,-1-3-49 15,4 2-11-15,0-1 0 0,1 4 31 0,0-1-54 16,-1 4-23-16,5 3-19 0,-9 7-23 0,10-7-41 15,-10 7-8-15,0 0-69 0,12 5-10 0,-12-5-251 16,1 17 38-16</inkml:trace>
  <inkml:trace contextRef="#ctx0" brushRef="#br0" timeOffset="62311.59">16572 5225 318 0,'-7'12'597'0,"-3"-4"-205"0,5 1-43 0,5-9-137 15,-8 12 31-15,8-12-106 0,-7 8 23 0,7-8-77 16,0 0 40-16,0 0-59 0,0 0 17 0,0 0-16 16,16-5-4-16,2-5-9 0,1-4-4 0,10 0-10 15,1-4-4-15,2-3-10 0,11-4 0 0,1 0 37 16,1-1-55-16,-2 2-23 0,4-5 11 16,-2 4-16-16,1 4-27 0,-2-3-42 0,-10 7-58 15,2 0-79-15,-4 3-60 0,-3 0-395 0,-4 1-210 16</inkml:trace>
  <inkml:trace contextRef="#ctx0" brushRef="#br0" timeOffset="73291.92">24885 1060 39 0,'0'0'219'0,"-19"3"82"16,19-3-96-16,-23 7-45 0,8-1-26 0,0-2-20 16,-5 4-12-16,1 0-17 0,2 1 2 0,-2 0-18 15,0 2-9-15,1-1-2 0,-2 3-16 0,1-1 4 16,1 0 15-16,-1 2-31 0,-1 4 16 0,-1-1-25 16,0 1 20-16,3 2-28 0,-1 0 22 0,0 2-37 15,2-2 38-15,0 3 2 0,0 3-8 16,0 0-28-16,1 1 32 0,0 1-28 0,2 1 30 15,-1 2-36-15,2 0 22 0,-1 2-28 0,3-2 35 16,-1 2-36-16,2-1 39 0,1 0-38 16,1 1 35-16,-1-1-39 0,4 1 39 0,0 0-31 0,3-7 11 15,0 1-10-15,2 2 20 0,0-1 9 16,2 1 3-16,0-2-3 0,2 0-4 0,0-1 21 16,2 5-28-16,2-6 26 0,-2 4-36 0,3 0 35 15,4-1-32-15,-3-1 28 0,2 1-35 0,2-1 37 16,0-2-37-16,2 3 24 0,-1-3-30 0,2 0 23 15,1-1-23-15,0-1 32 0,2 0-49 16,0-2 55-16,1-1-35 0,2-1 34 0,2-1-30 16,-3-2 34-16,4-1-38 0,0-3 36 0,3 2-34 15,-1-3 30-15,4-2-46 0,-1 0 15 16,2-1 12-16,2-1 2 0,1-2-6 0,2-1 3 0,0 1-4 16,1-3 5-16,0-1 3 0,1 4 19 0,1-5-39 15,-2 0 34-15,1 0-32 0,-2 0 34 16,2-5-26-16,-1 4 27 0,-2-3-24 0,2-1 20 15,-2-1-24-15,1 1 22 0,-2-3-13 0,0 0 23 16,0-4-24-16,-2 3 22 0,-1-3-23 0,1-3 21 16,0 0-9-16,-2-1 17 0,-2-1-19 15,1-2 8-15,0 0-15 0,-2-4 14 0,1 2-17 16,-1-1 15-16,-3-1-15 0,-1 0 20 0,1-1-14 16,-1 4 6-16,-2-3-4 0,-2-2 11 0,-1 0-10 15,1 0-4-15,-3-2 2 0,-1 0-1 0,-1-5 1 16,0 3-3-16,-3-2-1 0,1-1-1 0,-1-1 2 15,-2-1-3-15,0 0 2 0,-1 0-4 16,-1-2 6-16,-3 2 3 0,1 0 3 0,-2 1 1 16,-3-1 1-16,1 6-3 0,-2 0 0 0,-1-1-1 15,-2 2 1-15,-2 0 1 0,0-7-10 0,-3 1 0 16,1 2-5-16,-4-1-2 0,0 3-4 0,-1 0 11 16,-1 1-16-16,-1 1 8 0,-1 0-19 0,0 1 1 15,-1 1-7-15,-1 0-1 0,2 1-11 0,-1 1 13 16,-2-2-10-16,2 4-1 0,-2-2-4 0,0 1 2 15,0 0-9-15,1 1 1 0,-3 0-1 16,0 1-1-16,0 0 1 0,-3 1 0 0,-1 1 0 16,1 1-2-16,-1 1 0 0,-3-1-1 0,-1 4 1 15,-1-1 5-15,0 2 0 0,-2-1 4 0,2 2 0 16,0 2 0-16,-1-1 7 0,4 3-2 0,-3-4-2 16,4 5 6-16,-2 1 6 0,2 0-2 0,-1 0 7 15,1 0-10-15,-1 1 7 0,-1 1-10 0,1 1 8 16,-1-1-9-16,-2 3 14 0,-1 3-7 0,-3-3 7 15,-5 5-14-15,-2 0 23 0,-1 2-16 0,-1 2 15 16,0-1-15-16,-3 1 15 0,3 4-12 0,2-2 10 16,-1 2-4-16,3 0 10 0,4 0-15 0,1 3 17 15,3 0-20-15,0-2 15 0,5 1-16 16,4 1 4-16,2-1-50 0,4 0-18 0,0 1-6 16,1 1-24-16,3 1-25 0,1 1-30 0,0 0-27 15,2 1-75-15,-1 0-186 0,1 1 119 0</inkml:trace>
  <inkml:trace contextRef="#ctx0" brushRef="#br0" timeOffset="74631.89">24304 2104 338 0,'7'-7'398'0,"-7"7"-144"0,0 0-42 15,0 0-60-15,0 0-15 0,2 12-35 0,-2-12-24 16,-2 10-10-16,2-10-10 0,-1 16-8 0,1-16-5 15,1 20-6-15,1-6 15 0,0 3-13 0,1 5-11 16,1 0-6-16,0 4-1 0,3 6-2 0,0 1 0 16,0 1 0-16,0 3-21 0,1-2 32 0,2 5 15 15,-3-2-20-15,4 3 5 0,-1-2 5 0,0 5-3 16,4 5 27-16,-5-6-31 0,-1 3 34 0,1-3-13 16,1 13-24-16,-4-11 21 0,3 11-5 15,0 0 0-15,-3 1-34 0,1 0 40 0,-1 1-34 16,-2-9 37-16,2 8-39 0,1 1 31 15,-3-9-12-15,1-2 2 0,1 0-11 0,-1-1-4 16,2-1 54-16,-1 0-57 0,-1-4 45 0,4-2-53 16,-1 0 51-16,1-3-63 0,0-2 43 0,2-1-46 15,-1-4 49-15,-1-1-51 0,0-4 2 0,1-5 1 16,-2 1 1-16,1-4 0 0,1 1 1 0,-1-5 5 16,-2 0-4-16,-1-2-13 0,0 0 14 0,-1-2 9 15,-5-8-1-15,9 13 1 0,-9-13 0 16,10 13-3-16,-10-13 5 0,7 8-4 0,-7-8 4 15,5 8-5-15,-5-8 10 0,0 0 3 0,9 10 0 16,-9-10 1-16,0 0-5 0,9 8 8 16,-9-8-14-16,0 0 9 0,14 5-8 0,-14-5 1 15,0 0 2-15,18 4-1 0,-18-4-2 0,19 3-8 16,-19-3 7-16,23 1-1 0,-23-1-3 0,30 2-4 16,-30-2 7-16,35 1-2 0,-14-1-1 0,-1 0 0 15,7 0-5-15,3 0 4 0,-1-1-2 0,3-1 4 16,6 1-8-16,3 1 6 0,1-3 0 0,3-1 0 15,1 0 1-15,2 0 45 0,4-1-61 16,11 0 6-16,0 0 4 0,2-2-7 0,-1-1 8 16,1 1 1-16,-2-1 0 0,0-1 1 0,-3 0-1 15,-9 4-5-15,-4-3 6 0,2 1 46 16,-3 2-74-16,-2-4 69 0,0 2-52 0,-2-1 57 16,-1 2-63-16,-3-2 50 0,0 0-57 0,-2 2 55 15,-4-2-53-15,0 1 61 0,-2-1-69 0,-6-1 57 16,-2 2-50-16,-1-1 56 0,0 3-27 0,-3-4 54 15,-3 5-40-15,-2-4 58 0,1 3-60 0,-1-3 50 16,-1 0-48-16,-3 0 48 0,2 0-52 0,-1-1 42 16,-1 1-54-16,-2-4-3 0,-1 3 3 0,2-3 0 15,-4 0-3-15,3-3 2 0,-5 0-1 0,3-3-2 16,-1-2 0-16,-1-2-1 0,-1-2-4 16,1 0-2-16,-1-1 6 0,0-1-5 15,0 1 6-15,1 0-7 0,-1-3 7 0,1 2-7 16,-2 0 5-16,3-2-3 0,-3 2 6 0,1-1-6 15,0-1 5-15,-2-1 1 0,0-1 0 0,-2-5 2 16,0 0-5-16,-3-1-1 0,1-1 3 0,-2-1-2 16,-2-4-10-16,-1-3 9 0,0-9-8 0,0-1-1 15,-1 0-5-15,4 8 5 0,-1 3-4 0,2-1 2 16,-1 3 4-16,2 4 1 0,0 0 8 0,-1 3-11 16,4 6 13-16,-2 2-9 0,1 2 8 0,0 0-9 15,0 1 9-15,-1 2-7 16,-2-1 8-16,3 3-7 0,-1 2 8 0,2-1-8 0,-2 1 12 15,-1 0-13-15,2-2 10 0,-1-2-10 16,-2 0-3-16,3-1 3 0,-2-1-2 0,0-1 2 16,3-1-1-16,-2 0 2 0,2-1-1 0,-2 0 2 15,3 1 7-15,-2 1-9 0,-1 3 8 0,3 3-4 16,-2 2 5-16,0 0-1 0,1 5 4 0,-2 0-6 16,2 0 8-16,1 12-7 0,-2-17 5 0,2 17-6 15,-3-12 6-15,3 12-8 0,-1-13 8 0,1 13-7 16,0 0 2-16,-3-12-5 0,3 12 1 0,0 0-18 15,0 0-10-15,-1-12-32 0,1 12-22 16,0 0-26-16,0 0-37 0,0 0 9 0,-1-11-8 16,1 11-29-16,0 0 24 0,0 0-28 0,0 0-11 0,0 0-3 15,0 0-16-15,0 0-59 0,0 0-230 16,0 0 37-16</inkml:trace>
  <inkml:trace contextRef="#ctx0" brushRef="#br0" timeOffset="76088.9">26702 2421 358 0,'0'0'319'0,"0"0"-79"0,0 0-54 0,9-5-36 16,-9 5-21-16,0 0-20 0,9-7-17 0,-9 7-3 16,10-11-6-16,-10 11-6 0,11-13 6 0,-4 4-2 15,0-3 8-15,3 0-41 0,-1-4 17 0,0-1-43 16,1-2-6-16,-1-1 9 0,1-8 2 0,0-2-2 15,-1-1-11-15,0-5-15 0,0 0 33 16,0-3-39-16,1 0 25 0,1-2-24 0,0-3 32 16,-2 1-37-16,4-1 42 0,-3 2-31 0,-1 1 37 15,0 1-4-15,1 3 0 0,-1 4-6 0,-1-1-3 16,-2 2 0-16,1 8-1 0,-2 0 34 0,0 1-48 16,0 4 7-16,0 0-1 0,0 3-7 0,0 1-1 15,-1 1 0-15,3 2-2 0,0-1 1 16,3 1-1-16,1-2-5 0,3 4-4 0,1 0 3 15,3 1 3-15,1-1-2 0,3 3-1 0,3 0 2 16,0 1 2-16,0 2-18 0,2-2 15 0,0 4 2 16,0-2 0-16,1 4 0 0,-3 0-2 0,1 4 0 15,-1-2-3-15,-3 4 1 0,-1-1 4 0,-2 4 0 16,-4 1-4-16,0 1 8 0,-4 4-5 0,-5 2-1 16,-1-1 0-16,-2 2-1 0,-4 2 4 0,-1 4-14 15,-4 2 13-15,-1 4-6 0,-2 3 5 16,-2 0-11-16,-1-3 4 0,1 4 2 0,1-4 6 0,1 3-4 15,-3-1 10-15,2 1-10 0,2 0 13 16,-3 0-20-16,1 1 27 0,-2-1-17 0,1 1 11 16,-1-2-10-16,-1-1 35 0,-2 1-44 0,0-1 41 15,-2-2-31-15,1 0 31 0,0 0-38 0,3-1 29 16,-3-2-34-16,3-2 37 0,0 1-44 0,2-6 37 16,1 1-45-16,2 1 39 0,0-2-26 0,3 0-2 15,0-3 7-15,1 0-1 0,3 0 3 0,2-1-2 16,-1 2 3-16,3 0-14 0,-1 0 12 0,5 1 6 15,-1 2 31-15,-1-3-37 0,5 1 35 16,-2-2-40-16,-3-1-5 0,2-1 4 16,-1 1 37-16,0-1-46 0,-1-1 45 0,-1 1-39 15,-1 0 30-15,-1-2-30 0,-2 1 31 0,2-1-34 16,-2 2 33-16,0 1-26 0,0-4 25 0,-2 3-25 16,2-3 33-16,-2 1-39 0,-1 0 37 0,1 3-33 15,0-4 32-15,0 3-43 0,-1-2 46 0,-2 1-49 16,0 1 50-16,3-1-4 0,-2 2-6 0,1-3-3 15,1 0-1-15,-1 3-7 0,0-1-2 0,2 0 10 16,0-2-6-16,1 1 3 0,0-1-4 0,1 1 0 16,0-1-3-16,3 1-3 0,-1 0-33 15,2 2 35-15,-1-2 6 0,1 0-6 16,1-1 5-16,-1 1-41 0,-1 0 46 0,1 2-39 0,-1-3 40 16,0 3-37-16,2 1 34 0,-2-1-30 15,0-2 37-15,-1 0-35 0,-1 0 42 0,1-1-39 16,-1 0 37-16,-2 2-43 0,2-2 50 0,-2 1-50 15,0-1 44-15,0 0-50 0,0-2 51 0,0-10-40 16,-2 20 40-16,2-9-41 0,0-11 40 0,-2 18-36 16,2-18 29-16,-3 16-32 0,3-16 33 0,-1 13-32 15,1-13 39-15,-3 14-39 0,3-14 37 0,-5 12-39 16,5-12 41-16,-4 11-41 0,4-11 42 16,-7 10-49-16,7-10 42 0,-8 10-32 0,8-10 39 15,-10 10-38-15,10-10 36 0,-13 7-39 16,13-7 30-16,-11 8-32 0,11-8 38 0,-14 7-35 0,14-7 39 15,-15 7-37-15,15-7 46 0,-12 3-50 16,12-3 39-16,0 0-39 0,-25 0 42 0,25 0-51 16,-21-6 53-16,8 1-36 0,-2-1 43 0,-1-4-29 15,-2 0 30-15,-1-5-28 0,-3 0 28 0,-1-3-24 16,2 2 25-16,-1-2-22 0,4 1 28 0,2 3-26 16,0-2 20-16,1 2-27 0,2-1 20 15,-1 0-25-15,3 1 20 0,0 1-31 0,1-2 27 16,4 1-27-16,-1 1 7 0,2-3-28 0,1 0-27 15,2 0-24-15,0-2-19 0,2 1-50 16,0-2-53-16,2 0-116 0,-4 0-352 0,4 1-200 16</inkml:trace>
  <inkml:trace contextRef="#ctx0" brushRef="#br0" timeOffset="78038.89">26391 1820 315 0,'0'0'251'0,"0"0"-59"16,14-4-37-16,-14 4-33 0,0 0-10 0,11-5-5 15,-11 5-15-15,0 0-12 0,0 0-23 0,14-5 0 16,-14 5-8-16,0 0-7 0,0 0-1 0,17-1-2 16,-17 1-11-16,0 0-3 0,18 1-11 0,-18-1 11 15,14 5-4-15,-14-5-6 0,16 5 0 0,-16-5 2 16,18 7-5-16,-18-7-1 0,21 8-11 16,-21-8 9-16,20 8 2 0,-10-2-4 0,-2-1 0 15,5 0 1-15,-3 0-3 0,0 2-5 0,2-3 7 16,-1 2 0-16,-1 1 1 0,1-2 20 15,-2 2-23-15,0-1 22 0,-1 1-28 0,0-2 23 16,1 2-24-16,-9-7 33 0,13 13-36 0,-13-13 35 16,9 13-30-16,-9-13 27 0,6 14-30 0,-6-14 26 15,4 15-40-15,-4-15 43 0,1 15-38 0,-1-15 32 16,0 18-34-16,0-18 34 0,-1 17-36 0,0-7 7 16,1-10-59-16,-3 20-60 0,3-10-56 15,-1 1-331-15,1-11 13 0</inkml:trace>
  <inkml:trace contextRef="#ctx0" brushRef="#br0" timeOffset="78652.93">26278 1820 176 0,'0'0'331'15,"0"0"-99"-15,-4-9-44 0,4 9-38 16,0 0-15-16,0 0-16 0,-5-11-12 0,5 11-8 16,0 0-27-16,0 0 5 0,-1-11-38 0,1 11 22 15,0 0-28-15,0 0 14 0,0 0-20 16,0 0 17-16,11-5-27 0,-11 5 18 0,0 0-36 0,13 8 46 15,-13-8-47-15,13 12 29 0,-7-4-29 16,3 3 26-16,-2 1-25 0,3 5 23 0,-1-2-41 0,-1 2 40 16,-1 1-32-16,2 0 28 0,-1 1-26 15,-2-1 26-15,3 1-29 0,-1 0 41 0,-2 0-49 16,1-1 2-16,-1 1-50 0,0-4-84 16,-5-1-105-16,3 0-220 0,-4-2 81 0</inkml:trace>
  <inkml:trace contextRef="#ctx0" brushRef="#br0" timeOffset="85453.99">16600 8867 92 0,'0'0'436'0,"0"0"-132"0,0 0-77 16,0 0-37-16,0 0-23 0,-14-2-23 0,14 2-16 15,0 0-9-15,0 0-16 0,-12-5 2 0,12 5-1 16,0 0-9-16,0 0-5 0,-11-3-9 0,11 3 24 16,0 0-59-16,0 0 26 0,0 0-52 0,-13-6 28 15,13 6-44-15,0 0 21 0,0 0-83 16,0 0-59-16,0 0-91 0,0 0-34 0,0 0-358 15,-10 6-134-15</inkml:trace>
  <inkml:trace contextRef="#ctx0" brushRef="#br0" timeOffset="86625.99">15206 10619 527 0,'0'0'390'0,"-6"-10"-86"16,6 10-62-16,-2-10-63 0,2 10-35 0,-4-9-28 15,4 9-21-15,0 0-17 0,-5-10-12 16,5 10-17-16,0 0 1 0,0 0-9 16,-5-9-17-16,5 9-3 0,0 0-10 0,0 0 4 15,0 0-3-15,0 0-1 0,0 0-9 0,5 9 7 16,1 1 3-16,-2-1-7 0,3 6 2 0,-1 4-2 15,3 3-1-15,1 7 1 0,2 2 1 0,-2 3 33 16,4 0-26-16,-2 5 55 0,2-1-61 0,-3 3 51 16,4 9-38-16,0 2 29 0,0 0-39 0,-2 1 38 15,-2-3-42-15,3 6 35 0,-2-3-42 0,2 1-4 16,-3 0 50-16,-2-2-49 0,3 4 44 16,-3-1-42-16,-3-9 44 0,3 9-46 0,-1-1 43 0,-1 4-47 15,0 0 43-15,0 0-56 16,-2 1 61-16,2 3-51 0,-1 0 53 0,1-2-54 15,0 2 48-15,-2-1-53 0,2 2 60 0,-2-2-63 16,-1 0 47-16,0 3-38 0,1-3 42 0,-4 4-53 16,0-5 50-16,-1-6-51 0,0-1 52 0,-1 9-46 15,0-10 61-15,-1-2-50 0,-3-1 59 0,3 1-59 16,-1-4 64-16,-2 0-52 0,1 0 48 0,2 0-9 16,-1-2 1-16,-1-1-53 0,3 2 50 0,-3-2-52 15,2 0 54-15,-1-1-58 0,1-1 49 16,0 0-54-16,0-1 52 0,-1-3-59 0,2-1 56 0,-2-2-53 15,1-7 51-15,-1-1-58 16,2 0 58-16,-1-3-53 0,1-4 52 0,1 0-52 16,-3-4 53-16,1-1-55 0,1-2 50 0,0 2-49 15,1-14 51-15,-2 19-50 0,2-19 35 0,-1 15-33 16,1-15 51-16,0 14-60 0,0-14 62 0,-2 9-54 16,2-9 51-16,0 0-55 0,-2 12 57 0,2-12-53 15,0 0 51-15,0 0-51 0,0 12 49 0,0-12-64 16,0 0 47-16,0 0-64 0,0 0 39 0,0 0-70 15,0 0 25-15,0 0-54 0,0 0 16 16,0 0-41-16,-6-6-9 0,6 6-29 0,-4-11-49 16,4 11 0-16,-5-12-51 0,5 12-263 0,-6-17-36 15</inkml:trace>
  <inkml:trace contextRef="#ctx0" brushRef="#br0" timeOffset="88228.99">14656 13997 290 0,'-5'-8'305'0,"5"8"-49"0,-9-12-72 0,9 12-8 16,-9-11-36-16,9 11-6 0,-9-11-37 16,9 11-8-16,-9-7-12 0,9 7-3 0,-6-7-11 15,6 7-31-15,0 0 17 0,-6-7-5 16,6 7-14-16,0 0-11 0,0 0 1 0,0 0-3 16,0 0 3-16,-3 13-14 0,6-2 15 0,0 6 6 15,5 4-6-15,2 8 6 0,-2 3 3 0,4 2 20 16,0 7-6-16,4 10 24 0,0-1-32 0,0 4 4 15,-1-1-6-15,0 0-8 0,2 1-5 0,-3-1 1 16,1-2-8-16,-5-8-24 0,3-1 28 0,-4-1-7 16,3-1 12-16,-2 0 31 0,-1-2-41 15,0-1 35-15,0 0-43 0,-2-2 37 0,1 2-43 16,-2-3 39-16,3-1-55 0,-4 0 13 16,2-2-1-16,-2-6 4 0,-1-1 1 0,1-1-1 15,1-2 1-15,-3-5-1 0,-1-1 1 0,2-4-9 16,-3 1 8-16,-1-12 5 0,4 17 2 0,-4-17 8 15,4 14 6-15,-4-14 6 0,3 12-1 0,-3-12-9 16,0 0 7-16,2 12-8 0,-2-12 1 0,0 0-3 16,5 8-3-16,-5-8-3 0,0 0 1 0,0 0-2 15,0 0-8-15,3 9 7 0,-3-9-6 16,0 0 8-16,0 0-3 0,0 0-1 0,0 0-2 16,5 10 1-16,-5-10 1 0,0 0-6 0,0 0 7 15,0 0-6-15,0 0 8 0,0 0 6 0,0 0-6 16,0 0-1-16,0 0 0 0,0 0-1 0,0 0-7 15,0 0 0-15,0 0 8 0,15-3-3 16,-15 3 2-16,0 0-2 0,0 0 0 0,0 0 0 16,0 0-7-16,0 0 9 0,16-3-7 0,-16 3 5 15,0 0 0-15,0 0 1 0,10-4-5 0,-10 4 4 16,0 0-2-16,15-5-6 0,-15 5 9 16,11-7-5-16,-11 7 7 0,11-7-4 0,-1 2 47 15,-1 0-56-15,0-1 51 0,3 0-59 0,-1-2 49 16,1-1-51-16,2 2 51 0,1-3-54 0,2 1 48 15,-2-3-51-15,4-1 50 0,0 0-53 0,3-3 47 16,1-4-56-16,0 0 58 0,3-1-56 0,-2-1 59 16,2-1-55-16,-1-2 47 0,3-1-51 0,0 0-1 15,-1-2 0-15,1 2-13 0,0 1 11 16,-1 1-5-16,1 0 1 0,-1 3 19 0,-4-1-25 16,3 5 3-16,-3-1-5 0,-2 2 9 15,-3 1 7-15,-1 3 7 0,-2-1 0 0,2 2 4 16,-7 3 2-16,3-3 3 0,-2 3-4 0,-2-1 16 15,0 3-1-15,-1-2 0 0,-2 2-1 0,-6 6 5 16,13-9-6-16,-13 9 10 0,10-11-9 0,-10 11 16 16,9-8-6-16,-9 8 3 0,5-7 0 0,-5 7 2 15,0 0 4-15,8-11 1 0,-8 11-7 0,0 0 15 16,6-9-3-16,-6 9 7 0,0 0 0 16,0 0 3-16,3-8-3 0,-3 8-2 0,0 0-2 15,0 0 0-15,0 0-14 0,0 0 11 16,-3-10-8-16,3 10 1 0,0 0-1 0,0 0 0 15,0 0-2-15,-10-7-1 0,10 7-1 0,0 0-11 16,0 0-2-16,-8-11 14 0,8 11 0 0,0 0-2 16,-6-11 0-16,6 11-2 0,-5-11 0 0,5 11-27 15,-8-13 70-15,8 13-52 0,-5-16 4 0,3 4 40 16,-2 3-46-16,1-4 40 0,-2 1-47 0,1-3 46 16,-3 1-56-16,0-3 52 0,0-1-49 0,-1-1 48 15,-2-2-43-15,-1 4 42 0,2-3-44 0,-2-1 42 16,1 1-44-16,-1 3 42 15,0 0-43-15,2 0 50 0,0 5-49 0,-1 1 43 16,1 1-45-16,1 2 45 0,1 3-44 0,7 5 46 16,-21-9-55-16,21 9 56 0,-19-3-47 0,19 3 50 15,-19-2-45-15,19 2 49 0,-22 0-43 0,22 0 49 16,-19 2-48-16,19-2 43 0,-18 1-42 0,18-1 46 16,-18 1-50-16,18-1 48 0,-18 1-48 0,18-1 48 15,-19 0-48-15,19 0 50 0,-23 0-64 0,23 0 59 16,-28-2-53-16,13-1 57 0,-6 0-51 0,-3-1 48 15,-1 0-54-15,-9-4 54 0,0 0-50 0,-3-1 52 16,-2 0-50-16,-3-2 57 0,1-1-47 16,-2 2 54-16,-2-1-46 0,4 3 60 0,-2-1-49 15,3 1 47-15,-1 2-62 0,2 1 53 16,3 2-53-16,5 0 43 0,1 2-50 0,0 1 43 16,2 0-49-16,1 0 47 0,3 0-56 0,2 1 54 15,0-1-52-15,2 0 49 0,20 0-59 0,-32 0 53 16,32 0-58-16,-28 0 34 0,28 0-67 0,-22-2 31 15,22 2-69-15,-19-2 23 0,19 2-49 0,0 0-26 16,-20-4-41-16,20 4-36 0,0 0-48 0,0 0 24 16,0 0-305-16,0 0-84 0</inkml:trace>
  <inkml:trace contextRef="#ctx0" brushRef="#br0" timeOffset="92791.99">24935 1676 126 0,'0'0'173'16,"0"0"-15"-16,0 0-130 0,0 0-34 0,13 8 15 15,-13-8 106-15,0 0 57 0,6 7-32 0,-6-7 3 16,0 0-21-16,0 0-26 0,4 9-1 0,-4-9-23 15,0 0-13-15,0 0-14 0,0 0 15 0,0 0-13 16,5 9 10-16,-5-9-16 0,0 0 15 0,0 0-35 16,0 0 31-16,0 0-29 0,0 0 23 15,0 0-25-15,0 0 30 0,0 0-33 0,0 0 44 16,0 0-40-16,0 0 31 0,0 0-22 0,0 0 27 16,8 5-2-16,-8-5-4 0,0 0-10 0,0 0 0 15,0 0-5-15,0 0-2 0,0 0-9 0,0 0-2 16,0 0-1-16,0 0-9 0,0 0 2 0,0-11 0 15,0 11-4-15,0 0-1 0,0 0-3 16,-4-10 0-16,4 10-6 0,0 0 0 0,0 0 5 16,0-11-1-16,0 11-2 0,0 0-3 0,-2-9 1 15,2 9-1-15,0 0-3 0,-2-12 3 0,2 12-3 16,0 0 5-16,-1-11-2 0,1 11 0 16,0 0 3-16,-4-13-3 0,4 13 3 0,0 0-3 15,-2-10-1-15,2 10-2 0,0 0-3 0,-4-11 10 16,4 11-2-16,0 0-1 0,-4-9 1 0,4 9-5 15,0 0 3-15,0 0-4 0,-5-11 3 0,5 11 3 16,0 0-8-16,0 0 3 0,-8-9 4 0,8 9-1 16,0 0 0-16,-6-7 3 0,6 7 3 0,0 0-9 15,-8-8-4-15,8 8 7 0,0 0 0 16,-10-8-1-16,10 8-1 0,0 0 5 0,-13-5-2 16,13 5-3-16,0 0 2 0,-13-7-2 15,13 7 1-15,0 0 6 0,-16-6-6 0,16 6-4 16,0 0 38-16,-14-4-39 0,14 4 23 0,0 0-28 15,-16-3 30-15,16 3-31 0,0 0 3 0,0 0 28 16,-18-1-32-16,18 1 2 0,0 0 3 0,0 0-4 16,-19 4 2-16,19-4 2 0,0 0-1 0,-15 5 6 15,15-5 3-15,-13 6-3 0,13-6 2 16,-10 8 0-16,10-8 0 0,-13 11-1 0,5-4-1 16,3-2 2-16,-2 2 1 0,7-7 0 0,-13 15 7 0,13-15-11 15,-10 12 1-15,3-3 0 0,3-2 0 16,-2 1 3-16,2 1-6 0,-1-1 6 15,1 2 0-15,0-2-1 0,2 3 2 0,2-11 0 16,-7 17-1-16,4-8 0 0,3-9 8 0,-5 20-13 16,5-20 12-16,-2 17-14 0,0-8 8 0,-1 2-4 15,3-2 4-15,-1 3-2 0,0-3 2 0,1 1 0 16,-2 2 5-16,2-3-9 0,0 1 4 0,0 0-7 16,0 2 9-16,2 0 1 0,-1-1 5 0,0 3 1 15,2-5-3-15,-1 3 3 0,0 0 14 0,0-2-22 16,-1 1 29-16,4-2-38 0,-2 3 32 15,-2-3-31-15,3 1 32 0,-1 0-36 0,1-1 33 16,-2 0-34-16,-2-9 29 0,7 18-33 0,-7-18 29 16,8 15-24-16,-8-15 26 0,7 15-24 15,-3-6 28-15,-1 0-29 0,-3-9 31 0,8 13-37 16,-8-13 40-16,10 14-41 0,-10-14 28 0,9 12-23 16,-9-12 28-16,9 13-24 0,-9-13 24 0,12 11-29 15,-12-11 31-15,11 12-31 0,-11-12 35 0,12 12-32 16,-12-12 32-16,15 11-36 0,-15-11 36 0,14 14-30 15,-14-14 28-15,14 8-28 0,-14-8 24 0,14 9-1 16,-14-9-5-16,16 9 1 0,-16-9-8 0,14 8 3 16,-14-8 0-16,15 9 1 0,-15-9-3 0,14 7 0 15,-14-7-2-15,15 8-1 0,-15-8-3 16,16 4-3-16,-16-4 9 0,18 7 4 16,-18-7-33-16,19 6 38 0,-19-6 6 0,20 2-3 15,-20-2-4-15,21 3-1 0,-21-3 0 0,19 3-9 16,-19-3-3-16,20 1 9 0,-20-1-4 0,19 3 0 15,-19-3 1-15,17 1-9 0,-17-1 4 0,18 2 1 16,-18-2-8-16,14 2 8 0,-14-2-26 0,17 3 29 16,-17-3-20-16,0 0-15 0,21 4 42 0,-21-4-24 15,0 0 22-15,18 3-23 0,-18-3 18 16,13 4-19-16,-13-4 30 0,11 4-29 0,-11-4 28 0,12 6-30 16,-12-6 27-16,11 4-24 15,-11-4 24-15,11 5-31 0,-11-5 33 0,9 8-24 16,-9-8 23-16,11 5-26 0,-11-5 23 0,8 7-24 15,-8-7 25-15,8 7-22 0,-8-7 17 0,0 0-17 16,10 10 25-16,-10-10-27 0,0 0 25 0,7 8-28 16,-7-8 30-16,0 0-25 0,7 7 23 0,-7-7-26 15,0 0 26-15,0 0-26 0,9 8 28 0,-9-8-28 16,0 0 25-16,0 0-20 0,11 6 20 0,-11-6-19 16,0 0 20-16,0 0-22 0,19-3 22 0,-19 3-22 15,16-4 22-15,-16 4-27 0,15-7 28 0,-15 7-5 16,20-7 3-16,-20 7-10 15,21-8 4-15,-11 3-3 0,-1-1 1 0,3 0-1 16,-12 6-1-16,18-9-2 0,-18 9 0 0,17-8 4 16,-17 8-12-16,16-8 7 0,-16 8 6 0,14-7-3 15,-14 7-2-15,13-7 0 0,-13 7-2 0,12-6 3 16,-12 6-2-16,11-6 5 0,-11 6 0 0,9-6-4 16,-9 6-17-16,0 0 14 0,13-5 1 0,-13 5-2 15,0 0 2-15,12-6 0 0,-12 6 0 0,0 0 0 16,0 0-2-16,19-2 4 0,-19 2-1 0,0 0-1 15,0 0 1-15,14-3 8 0,-14 3-1 0,0 0-2 16,0 0 1-16,18-2-2 0,-18 2 1 0,0 0 0 16,14-2-1-16,-14 2-1 0,0 0-1 0,14-5 1 15,-14 5 0-15,0 0-18 0,13-5 19 16,-13 5-20-16,10-4 24 0,-10 4-23 0,9-8 26 16,-9 8-24-16,9-8 21 0,-9 8-20 0,9-12-2 15,-9 12 7-15,10-13 24 0,-10 13-29 0,4-13 26 16,-4 13-21-16,5-17 19 0,-5 17-18 0,4-17 22 15,-4 17-22-15,0-14 4 0,0 14 1 0,-1-18-5 16,1 18 5-16,-3-15-1 0,3 15 1 0,-5-16-2 16,5 16 2-16,-6-17 1 0,6 17 1 0,-8-16-2 15,3 8 0-15,1 0-2 0,-2-1 4 0,1 1 1 16,-2 1-1-16,7 7-2 0,-12-12 0 16,4 5 2-16,8 7-2 0,-18-10 13 0,18 10-10 0,-17-9-2 15,17 9 2-15,-16-8 0 0,16 8-1 16,-14-5 2-16,14 5-2 0,-14-4-4 0,14 4 6 15,-13-7 1-15,13 7-4 0,-9-6 1 0,9 6-2 16,-12-4 2-16,12 4 2 0,-10-9-2 0,10 9 0 16,-9-11 3-16,9 11-4 0,-9-12-5 0,9 12 1 15,-6-13 5-15,6 13 0 0,-7-13-2 0,7 13-6 16,-5-17 8-16,5 17-1 0,-6-15 6 0,6 15-7 16,-4-16 2-16,4 16 4 0,-5-15-2 0,5 15-2 15,-4-17 5-15,4 17-1 0,-4-15-4 16,4 15 0-16,-5-14 2 0,5 14-1 0,-1-15 2 0,1 15 1 15,-3-13 0-15,3 13-2 0,-1-13 0 16,1 13 0-16,0-14-1 0,0 14 0 0,1-14-1 16,-1 14 0-16,4-16 0 0,-4 16 0 0,5-16 0 15,-5 16 0-15,7-15-1 0,-2 7 2 0,-1-1 0 16,-4 9-2-16,10-15-1 0,-10 15 2 0,8-14 0 16,-8 14 0-16,9-10 2 0,-9 10-4 0,7-11 0 15,-7 11 2-15,9-11 2 0,-9 11-5 0,9-11 3 16,-9 11 1-16,8-10-1 0,-8 10-1 0,9-10 5 15,-9 10-3-15,9-12-3 0,-9 12 0 0,6-12-1 16,-6 12 7-16,8-9 13 0,-8 9-15 0,7-13 17 16,-7 13-22-16,4-12 25 0,-4 12-18 15,5-9 19-15,-5 9-17 0,2-11 15 0,-2 11-17 16,2-12 15-16,-2 12-18 0,-1-13 15 0,1 13-19 16,-1-12 18-16,1 12-21 0,-4-13 17 0,4 13-17 15,-3-12 4-15,3 12-1 0,-5-13 1 0,5 13 0 16,-7-12 2-16,7 12-3 0,-7-11 1 0,7 11 0 15,-6-11 0-15,6 11 0 0,-7-12-3 16,7 12 2-16,-6-12-2 0,6 12 2 0,-9-12 2 16,9 12 1-16,-9-10-3 0,9 10-1 0,-10-12 0 15,10 12 0-15,-12-12 1 0,12 12-1 16,-11-9 1-16,11 9 0 0,-13-8-1 0,13 8 3 0,-11-7-1 16,11 7-4-16,-13-6 8 0,13 6-6 0,-13-4 4 15,13 4-2-15,0 0 3 0,-18-3-2 16,18 3-3-16,0 0 4 0,-22 3-1 0,22-3-3 15,-15 5 3-15,15-5 0 0,-15 6 0 0,15-6 3 16,-17 9-2-16,17-9 1 0,-17 13-2 0,7-9 5 16,3 4-3-16,-2-2-3 0,1 1 2 0,-1 1 0 15,1-3 3-15,1 3 19 0,-1-2-22 0,-1 1 15 16,9-7-23-16,-14 12 23 0,14-12-21 0,-13 9 19 16,13-9-21-16,-11 9 20 0,11-9-18 0,-12 7 15 15,12-7-16-15,-10 7 19 0,10-7-18 0,-9 7 15 16,9-7-16-16,0 0 16 0,-13 6-21 0,13-6 21 15,0 0-17-15,0 0 17 0,-12 6-14 16,12-6 14-16,0 0-18 0,0 0 17 0,0 0-18 16,-13 5 17-16,13-5-22 0,0 0 26 0,0 0-19 15,-16 3 17-15,16-3-17 0,0 0-1 0,-14 6 3 16,14-6 1-16,0 0 3 0,-15 6 1 0,15-6-1 16,-12 5 1-16,12-5-2 0,-11 7 6 0,11-7-5 15,-13 10-1-15,13-10 1 0,-11 11-3 0,11-11 1 16,-12 12-2-16,12-12 5 0,-10 15-3 0,5-7 1 15,1 0 1-15,4-8-1 0,-9 15 0 0,9-15 1 16,-5 17-1-16,5-17 1 0,-6 16 1 0,6-16 1 16,-6 16-1-16,6-16 2 0,-3 18 2 0,3-18-1 15,-4 14 0-15,4-14 2 0,-4 16-1 16,4-16-3-16,-4 13 2 0,4-13-2 0,-4 14-1 16,4-14 3-16,-1 11-1 0,1-11-2 0,-2 11 1 15,2-11 2-15,-2 10 0 0,2-10 0 0,0 0 0 16,-4 12 1-16,4-12 1 0,0 0-2 0,-2 9 3 15,2-9 2-15,0 0-4 0,0 0 0 0,-5 7 0 16,5-7 0-16,0 0-4 0,0 0 5 0,0 0-2 16,0 0 2-16,-18 1-5 0,18-1 3 0,0 0-2 15,-12-4 2-15,12 4 7 0,0 0-12 0,-16-4 2 16,16 4-4-16,0 0-5 0,-14-5-31 16,14 5-56-16,0 0-37 0,-17-3-67 0,17 3-112 0,0 0-458 15,-13-6-294-15</inkml:trace>
  <inkml:trace contextRef="#ctx0" brushRef="#br0" timeOffset="99304.99">13988 15462 121 0,'0'0'424'0,"-8"-11"-109"16,8 11-64-16,-7-16-46 0,2 7-27 0,1-1-35 15,0-1-27-15,0 0-19 0,0 0-32 0,-1 0 6 16,0 0-13-16,2 0 4 0,1-1-14 0,-1 1 14 16,1 0-22-16,-1 0 20 0,1 1-40 0,-1-2 37 15,-1 1-34-15,3 1 28 16,-3-2-8-16,2-1-6 0,-1 1-4 0,-1-5-7 16,2 1-13-16,-4-4 11 0,3-1 36 0,-1-3-46 15,-4 1 5-15,2-8 1 0,-2-2-1 16,-1-2-35-16,-1-3 35 0,2 0-28 0,-3-4 37 0,-1 0-38 15,-1-8 38-15,2 6-30 0,2 1 44 0,-1 2-7 16,-3 0-6-16,4 2-4 0,-1-2-7 0,-3 3-5 16,2 1 48-16,0-2-54 0,-1 3 43 0,0-1-55 15,-2 1 2-15,3 0-1 0,-2-3 1 0,-1 3 0 16,1-4 6-16,0 0-12 16,0-2 3-16,-2-8 7 0,5 7-3 0,1 0 3 15,-1-2 5-15,2 2-6 0,4 2 0 0,0-1 0 16,2 4-6-16,-1-1 55 0,3 1-62 0,0 2 58 15,0-1-55-15,3 0 49 0,-2 2-55 0,0 1 2 16,2-1 4-16,-2-1-2 0,2 0 7 0,-2 0-5 16,-1-3 8-16,3 0 0 0,-3-2 0 0,1-2 6 15,-1 0-5-15,1-2-1 0,-1 0 0 0,4-1-4 16,0-1 50-16,-2 4-57 0,3 0 58 0,2 1-50 16,-1 3 44-16,-1 2-52 0,4 0 5 0,-1 3 0 15,0 1 5-15,1 0 7 0,1 4-5 16,-1-2-5-16,0 3 6 0,2 0-2 0,-2-1 2 15,3 0-2-15,-1 2-2 0,1-2 5 16,0-1-1-16,0-1-4 0,1 1 8 0,2-2-10 16,-1 1 8-16,5-1-2 0,0-2 3 0,1 1-1 15,1 1-2-15,2 1 1 0,-2 1 39 0,2-1-46 16,-2 4 48-16,1 1-55 0,-4 2 48 0,2 2-51 16,-3 2 47-16,0 2-49 0,-4 3 2 0,-1 0 5 15,1 3-2-15,-3-1 7 0,-1 4-5 0,0-2 4 16,0 2 7-16,1 0 1 0,-3 0 1 0,-1-3 0 15,4 3-2-15,-1-2 1 0,-1-1-2 16,0 1-1-16,0-1 11 0,0-2-7 0,1 4 9 16,-1-3 5-16,-1 2 3 0,0-2 1 0,-2 5 6 15,0-1 3-15,-5 9 6 0,10-13 0 16,-10 13-4-16,7-13 2 0,-7 13 0 0,4-11-4 16,-4 11-3-16,2-8-1 0,-2 8-7 0,0 0 4 15,5-13-1-15,-5 13-4 0,0 0-7 0,0-10 7 16,0 10-6-16,0 0-1 0,0 0-3 0,2-10 0 15,-2 10-3-15,0 0-4 0,0 0 0 0,0 0 3 16,0 0 1-16,-2-12-7 0,2 12 5 0,0 0 2 16,0 0 1-16,0 0-1 0,0 0 2 0,0 0-3 15,0 0 3-15,-1-10 4 0,1 10 0 16,0 0-1-16,0 0-3 0,0 0 3 0,0 0 1 16,0 0 1-16,-5-9 0 0,5 9-1 0,0 0-4 15,0 0 3-15,0 0 2 0,0 0 0 16,0 0 1-16,-7-6 4 0,7 6 4 0,0 0 0 15,0 0 1-15,0 0 2 0,0 0-2 0,0 0 8 16,0 0-1-16,0 0 6 0,0 0 1 0,0 0 2 16,0 0-5-16,-5-9-4 0,5 9-7 0,0 0 18 15,0 0 0-15,0 0-1 0,0 0 20 0,0 0-28 16,-6-9 21-16,6 9-31 0,0 0 20 0,0 0-30 16,0 0 20-16,-4-10-19 0,4 10 5 0,0 0-8 15,0 0 33-15,-6-8-9 16,6 8 10-16,0 0-15 0,-4-10 15 0,4 10-28 0,-3-9 3 15,3 9-8-15,-2-9 4 0,2 9-13 16,-3-12 10-16,3 12-5 0,-1-13 1 0,1 13-4 16,-1-15-1-16,1 15-4 0,0-19-5 0,-2 7-20 15,2 0-19-15,-6-1 3 0,3-1 14 0,-2-1 3 16,0-2 7-16,-4-1 4 0,2-1 6 0,0 2 2 16,-2-2 6-16,0-2 8 0,2 1-12 0,-1-3 2 15,0 2-7-15,-2-1-6 0,1-2 17 0,0-1 0 16,-1-3 2-16,-1 2-27 0,0-2 30 0,0 1-27 15,1 0 31-15,-1-2-31 0,-1 1 34 16,0 0-33-16,-1-1 25 0,-3 0-45 0,-2 0-18 16,-1 2 24-16,-4 0-52 0,-3-1 56 0,-2 0-39 15,0 3 59-15,-1 1-41 0,-3-2 55 16,1 4-48-16,-9-4 56 0,7 6-48 0,-12-2 47 16,8 3-5-16,-9 0-54 0,-2-1 55 0,-2 4-45 15,-1 2 51-15,6 1-34 0,-10 2 42 0,9 2 4 16,-10-3 0-16,8 5-3 0,-1 1-8 0,0-1-2 15,-1 3 5-15,-2 0-3 0,0 2 0 0,2-2-3 16,-3 3-6-16,0-1 2 0,-1 2 4 16,1-2-7-16,-1 2 0 0,-3 0-2 0,4 2 0 0,-14-1 1 15,1 0-2-15,1 0-7 0,11-1 3 0,-13 4 6 16,2-2 0-16,0-1-2 0,11 2 3 0,-1-1-8 16,1 0 6-16,-12 1 4 0,11-3-40 0,1 1 51 15,-1 1-41-15,0-1 48 0,-10 2-2 16,11-2-5-16,-2 1-1 0,1 0-1 0,-9 1-8 15,10-1 5-15,-10 3 3 0,3-1-5 0,7-1-41 16,-8 1 46-16,-1 2-42 0,0 1 44 16,1-3-42-16,-2 4 50 0,1-1-49 0,-2 0 48 15,1 1-47-15,-1-1 45 0,4 2-44 0,-2-4 44 16,1 3-45-16,-1 0 40 0,0-1-35 0,1 0 44 16,-1-1-47-16,2-3 5 0,-2 4 4 0,-1-3 3 15,3 3 3-15,-2-3 0 0,-1-1 44 16,11-1-50-16,-11 3 44 0,0-1-47 0,0 1 44 15,-1-2-45-15,0 4 2 0,-2-2-3 0,2-1 7 16,-3 3 4-16,-2-1 1 0,0 1 0 0,-1-2 3 16,0 3-1-16,-2-1 2 0,3 2 41 0,-4 0-48 15,2-1 0-15,-2 0 3 0,0 1 2 0,-2 0 0 16,-1-1-1-16,-1 1 2 0,2-1-3 0,-3 1 2 16,4-1 4-16,-2 0-5 0,0-1 6 0,2-1 0 15,-1-3 1-15,0 4-2 0,2-4 1 0,-3 1-1 16,2-4 0-16,-2 3 0 0,4-3 0 0,-1 0 0 15,4 0 1-15,-1-3 41 0,4 2-48 0,-1-3-2 16,3 0 3-16,1-1 2 0,1 2 2 0,11-3-1 16,1 3 1-16,0-2 3 0,0 0 5 15,1 0 1-15,1-2 6 0,3 2-4 16,0 0-1-16,5-1 0 0,-1-1-1 0,4 2 1 16,2-2-2-16,0 1 37 0,5-2-45 0,5 4 29 15,0-3-33-15,3-1 39 0,0 3-45 0,4-2 2 16,-1 0 5-16,4 3 39 0,2-1-41 0,0-1 35 15,4 2-36-15,10 4 33 0,-19-6-39 0,19 6 38 16,-16-6-39-16,16 6 36 0,-10-7-41 0,10 7 39 16,0 0-41-16,-14-5 28 0,14 5-34 0,0 0 34 15,0 0-57-15,-11-5 25 0,11 5-79 16,0 0 10-16,0 0-85 0,0 0-14 0,-9-5-2 16,9 5-9-16,0 0-25 0,0 0-3 0,0 0 21 0,0 0-34 15,0 0 12-15,0 0-5 0,0 0 15 16,0 0-288-16,7-10 15 0</inkml:trace>
  <inkml:trace contextRef="#ctx0" brushRef="#br0" timeOffset="99616.99">5838 10272 438 0,'7'-12'369'16,"-1"3"-63"-16,-1 0-37 0,-5 9-56 0,8-15-39 16,-8 15-26-16,5-10-30 0,-5 10-21 0,0 0 17 15,4-10-46-15,-4 10 20 0,0 0-53 0,0 0 20 16,-12 8-38-16,4-1 37 0,-7 5-45 15,0 4 27-15,-7 2-30 0,-2 5 30 0,-2 0-32 16,3-1 2-16,-4 2-10 0,-1 1 2 0,3-2 13 16,-2-1-2-16,1 0 0 0,4 1-1 0,1-5 6 15,4-3-7-15,2-1-5 0,1-2 0 0,3-2-2 16,4 1 0-16,-1-2 0 0,3 0 9 0,3 1-9 16,-1-1-11-16,3 4 2 0,3-1 13 0,2 2-2 15,3 3 1-15,4 1-1 0,2 0 0 0,4 3 0 16,5 0 2-16,1 0 35 0,4-1-41 0,3 1 48 15,2-1-57-15,11 3 36 0,4-3-42 0,0 1 8 16,4-1-40-16,2-1-7 0,2-2-26 0,1 1-68 16,0 0-39-16,1-1-40 15,1-1-43-15,-1 2-243 0,-2-3 8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6:44:37.573"/>
    </inkml:context>
    <inkml:brush xml:id="br0">
      <inkml:brushProperty name="width" value="0.05" units="cm"/>
      <inkml:brushProperty name="height" value="0.05" units="cm"/>
    </inkml:brush>
  </inkml:definitions>
  <inkml:trace contextRef="#ctx0" brushRef="#br0">273 210 296 0 0,'-251'58'8350'0'0,"249"-58"-8266"0"0,1 0 1 0 0,0 1-1 0 0,0-1 0 0 0,-1 0 0 0 0,1 1 0 0 0,0-1 1 0 0,0 1-1 0 0,0-1 0 0 0,0 1 0 0 0,0 0 0 0 0,0-1 1 0 0,0 1-1 0 0,0 0 0 0 0,0 0 0 0 0,0 0 0 0 0,0 0 1 0 0,0 0-1 0 0,0 1 0 0 0,5 4 506 0 0,15-4-537 0 0,720-96 831 0 0,-664 81-796 0 0,683-106 694 0 0,-377 60-525 0 0,-359 56-412 0 0,-34 4-2062 0 0,-25 3-2258 0 0,32-3 1406 0 0</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7:40:24.639"/>
    </inkml:context>
    <inkml:brush xml:id="br0">
      <inkml:brushProperty name="width" value="0.05292" units="cm"/>
      <inkml:brushProperty name="height" value="0.05292" units="cm"/>
      <inkml:brushProperty name="color" value="#FF0000"/>
    </inkml:brush>
  </inkml:definitions>
  <inkml:trace contextRef="#ctx0" brushRef="#br0">7288 15770 69 0,'0'0'405'0,"4"-12"-108"0,-4 12-78 0,0-12-18 16,0 12-60-16,3-10 18 0,-3 10-59 15,0 0 22-15,1-10-35 0,-1 10 4 0,0 0-44 16,0 0 22-16,1-10-46 0,-1 10 24 0,0 0-36 16,0 0 15-16,0 0-24 0,0 0 30 0,0 0-36 15,5 13 34-15,-5-13-8 0,4 19-2 0,-1-5-3 16,-2 2-11-16,0 3 1 0,-1 0 9 16,3 3-38-16,-2 2 42 0,-1-3-29 0,1 0 29 15,1-2-35-15,-2 0 27 0,0 1-29 0,0-1 29 16,0-2-26-16,0-2 36 0,0 1-36 0,-2-4 31 15,1 1-32-15,1-13 34 0,0 19-35 0,0-19 37 16,0 14-37-16,0-14 31 0,0 13-10 0,0-13 38 16,0 0-37-16,0 0 30 0,0 0-39 15,0 0 30-15,0 0-33 0,-6-13 29 0,4-1-38 16,1-4 35-16,1-2-10 0,3-5-2 0,-1-2 6 16,2 2 1-16,0-1-6 0,2 2 0 0,2-1-2 15,0 4-2-15,-2-1-1 0,2 2-17 0,1 1 11 16,-2 2-6-16,1 6 16 0,0-1 0 15,0 0-2-15,-1 4-2 0,2 3-4 0,-9 5 8 16,15-7-31-16,-15 7 30 0,0 0-18 0,22 2 18 16,-22-2-4-16,19 10 2 0,-7-3-2 0,-1 3-2 15,-1 5 0-15,1-1 1 0,-1 1-8 0,-1 2-4 16,-1 1 15-16,-1 0-1 0,-2 1 0 16,2-2 1-16,-5 0-32 0,2 0 35 0,-1-1-30 15,-1-1 32-15,1-2-33 0,-2-2 38 0,3 0-41 16,-4-11 44-16,2 16-34 0,-2-16 33 0,3 13-30 15,-3-13 41-15,0 0-38 0,0 0 23 0,0 0-29 16,0 0 32-16,9-8 0 0,-5-4-1 16,0-2-4-16,3-10-3 0,-2 0 36 0,4-3-42 15,2-3-6-15,0 1 8 0,-1 1-6 0,2 3-21 16,0-1 33-16,-1 7-30 0,0 0 32 0,1 3-28 16,-3-1 31-16,1 6-31 0,-1 0 30 0,-3 3-35 15,3 1 40-15,0 0-34 0,-9 7 33 0,18-4-35 16,-18 4 34-16,19 0-34 0,-19 0 24 15,20 8-19-15,-8 0 26 0,0 2-7 0,-1 4 4 16,2 0-1-16,-3 5-5 0,2-1 1 0,-3 2-2 16,-2 2-1-16,2-1-11 0,-3 4 8 0,1 0 6 15,-2 5-35-15,-1-3 33 0,1 0-45 16,-4 0 29-16,2-1-67 0,-2 0-8 0,0-1-49 16,1-1-27-16,-1-4-27 0,-1-4-82 0,1-2-195 15,0-4 99-15</inkml:trace>
  <inkml:trace contextRef="#ctx0" brushRef="#br0" timeOffset="187">8132 15994 39 0,'0'0'549'0,"11"-13"-202"0,-11 13-90 16,9-10-76-16,-9 10-14 0,5-8-65 16,-5 8 14-16,0 0-8 0,13-5-8 0,-13 5-14 15,0 0-22-15,9 5 2 0,-9-5-16 0,11 15-36 16,-4-3 28-16,-2 3-40 0,1 4 31 0,1 1-43 15,-4 1 30-15,0 1-32 0,1 3 31 0,-3 1-80 16,2 1-54-16,-2-1-83 0,-2 2-95 0,1-3-198 16,-2 1 55-16</inkml:trace>
  <inkml:trace contextRef="#ctx0" brushRef="#br0" timeOffset="1357.99">7476 17097 156 0,'0'0'315'15,"0"0"-1"-15,0 0-191 0,0 0 73 0,0 0-139 16,0 0 87-16,4 8-128 0,-4-8 98 0,4 15-116 0,-2-5 88 16,-2 2-107-16,0 3 91 0,0 1-103 15,1 2 97-15,-1 1-12 0,0-2-7 0,0-2-13 16,2 1-10-16,-2-4-3 0,0 1-3 0,-2-1-4 16,4-3-2-16,-2-9-2 0,-2 17-1 0,2-17-9 15,0 12 12-15,0-12 7 0,0 0 2 0,2 11-6 16,-2-11-1-16,0 0 4 0,0 0 8 0,6-8-14 15,-2-4 2-15,0-1-74 0,1-6 74 0,4-3-56 16,-4 0 85-16,4-6-82 0,-1 1 90 16,3-2-55-16,-2 2 61 0,0 5-59 15,0 1 63-15,-1 4-10 0,-2 0-8 0,1 5-11 16,-2 1-9-16,0 3-6 0,-5 8 2 0,7-13-8 16,-7 13 3-16,0 0-2 0,12-6-2 0,-12 6-56 15,0 0 63-15,15 9-53 0,-15-9 59 0,9 17-59 16,-5-8 56-16,1 3-53 0,-1 1 58 0,0-1-56 15,0 0 62-15,-2 0-62 0,1-1 63 0,-1 0-63 16,-2-11 63-16,4 18-61 0,-4-18 71 0,7 15-75 16,-7-15 60-16,7 12-56 0,-7-12 59 0,6 7-55 15,-6-7 59-15,0 0-60 0,17-1 61 16,-17 1-61-16,19-14 54 0,-8 3-50 0,3-3 52 16,-3-2-46-16,3 0 62 0,-1 2-40 15,-1-3 42-15,0 2-5 0,-2 1-8 0,0 4-1 16,0 1-4-16,-4 1-13 0,0 1 2 0,-6 7-3 15,13-10-4-15,-13 10-2 0,12-5-1 0,-12 5 0 16,0 0-5-16,19 0 2 0,-19 0-2 0,15 11-1 16,-8-5-6-16,0 4 9 0,1 1-5 0,-2 3-6 15,1 0-22-15,0 3-98 0,0 2 58 0,-1 0-134 16,1-1 89-16,-1 1-111 0,3-2 65 0,-3-3-287 16,2-1 139-16</inkml:trace>
  <inkml:trace contextRef="#ctx0" brushRef="#br0" timeOffset="1657.99">8286 17048 260 0,'8'-12'388'15,"-3"0"-123"-15,3 4-67 0,-3-1-30 0,1 1-26 16,-6 8-31-16,9-11-22 0,-9 11-12 0,8-8-14 16,-8 8-19-16,0 0-10 0,13-6 5 0,-13 6-10 15,0 0 0-15,16 8-17 0,-16-8 7 0,12 14 1 16,-7-6-2-16,-1 3-5 0,1 0-1 0,0 3-4 15,-3 1-11-15,2 0-9 0,-4 1 24 0,3 1-6 16,-2 0 3-16,-1-2-2 0,-1-1 0 0,1 1-1 16,-2 0-4-16,1-3 0 0,1-1-2 15,0-1 3-15,0-10-12 0,3 17 3 0,-3-17 11 16,6 12-5-16,-6-12 4 0,11 5-2 16,-11-5 2-16,22-5-2 0,-2-4-1 0,-1-1-79 15,5-4 91-15,4 0-89 0,-2-2 78 0,-1-1-96 16,-2 2 77-16,-5 4-133 0,0-1 72 0,-5 4-120 15,-2 1 7-15,-11 7-161 0,13-7 237 0</inkml:trace>
  <inkml:trace contextRef="#ctx0" brushRef="#br0" timeOffset="2404.98">7610 17986 488 0,'0'0'196'0,"-10"-9"69"0,10 9-158 16,0 0-12-16,0 0-4 0,0 0 74 0,-6-7-128 16,6 7-10-16,0 0 78 0,0 0-106 15,0 0 4-15,0 0 80 0,4 9-96 0,-4-9 86 16,5 15-99-16,0-4 86 0,0 3-97 0,0 0 94 16,0 2-97-16,-1 0 86 0,1 0-84 0,0 1 87 15,-2-2-89-15,-1 1 86 0,1-1-20 0,-1-1 7 16,1-2-9-16,-2-1-6 0,-1-11-1 0,4 18-2 15,-4-18-3-15,3 12 1 0,-3-12 15 0,1 11-7 16,-1-11 17-16,0 0-11 0,0 0 2 16,0 0-6-16,0 0-2 0,0 0-6 15,5-10-54-15,-1-5 54 0,0-6-48 0,-2-6 56 16,5-5-57-16,-2-2 8 0,1 0 10 0,2 1 20 16,-2 0 9-16,2 5 3 0,0 4 37 0,-2 4-39 15,1 1 27-15,-1 5-46 0,-4 4 39 0,2-2-46 16,-4 12 38-16,5-12-40 0,-5 12 45 0,8-7-52 15,-8 7 11-15,0 0-4 0,0 0 4 0,16 7 3 16,-16-7-2-16,12 12 4 0,-8 0 0 0,1-2 1 16,-1 2 1-16,1 2 1 0,-1-2 1 15,0 0 1-15,-2-2-2 0,3 1 1 0,-2 0 37 16,-3-11-38-16,6 14 25 0,-6-14-35 16,4 13 41-16,-4-13-40 0,4 9 35 0,-4-9-38 15,0 0 34-15,0 0-35 0,0 0 39 0,16-5-38 16,-11-3 1-16,3-3 3 0,0-1 2 0,2-3 3 15,-1 0 6-15,1 1-5 0,-1 2 5 0,0-2 6 16,0 4-1-16,1 0 2 0,-3 2 26 0,-1 1-31 16,-6 7-7-16,15-11 1 0,-15 11 0 15,12-4 2-15,-12 4-1 0,0 0 1 0,20 2 0 16,-20-2 5-16,13 11-6 0,-6-3 1 0,-1 0 2 16,1 4-3-16,1 1 28 0,-4 1-39 0,4 4 30 15,-1 0-65-15,-3 0 16 0,3 1-140 0,-1-1 77 16,-1-2-130-16,0-1 66 0,1-5-299 15,2-1 115-15</inkml:trace>
  <inkml:trace contextRef="#ctx0" brushRef="#br0" timeOffset="2789">8431 17851 497 0,'9'-10'250'0,"0"0"26"0,-1 1-149 16,0 0 53-16,0 2-106 0,0-1 67 0,-1 1-97 15,-7 7 61-15,16-11-92 0,-16 11 70 0,15-8-92 16,-15 8 75-16,0 0-79 0,19 1 72 0,-19-1-86 16,17 10 11-16,-11 0 72 0,2 0-80 15,-4 2 5-15,0 2 5 0,-1 1 4 0,-2 3 70 16,-1-3-83-16,0 3 75 0,-1-5-78 16,1 2 74-16,-1-2-77 0,-3-1 64 0,4-2-64 15,0-10 68-15,0 19-71 0,0-19 75 0,0 14-79 16,0-14 78-16,2 13-79 0,-2-13 77 0,7 11-78 15,-7-11 73-15,12 9-69 0,-12-9 73 0,17 9-75 16,-17-9 75-16,22 7-68 0,-8-3 65 0,-1-1-64 16,2 2 63-16,1-3-67 0,-1 2 71 15,-1 2-65-15,0-1 65 0,-2-2-66 0,-1 3 61 16,-1-1-54-16,1 3 55 0,-1-1-52 16,-4 1 59-16,-1-1-52 0,-1 4 47 0,0 0-9 15,-4 2-9-15,-4 5-19 0,-2 1-10 0,-8 8-44 16,-4-1-71-16,-7 1-142 0,-1 0-229 0,-9 7 48 15</inkml:trace>
  <inkml:trace contextRef="#ctx0" brushRef="#br0" timeOffset="5922">1224 15045 242 0,'0'0'237'0,"0"0"-86"0,0 0-30 0,0 0-27 16,0 0-22-16,0 0-15 0,0 0 0 0,0 0 0 16,0 0 0-16,0 0-20 0,0 0 15 0,-5-8 5 15,5 8-2-15,0 0 6 0,0 0-13 0,0 0 3 16,0 0-10-16,0 0-3 0,0 0-12 0,0 0 38 15,0 0-28-15,0 0 37 0,0 0-42 16,0 0 25-16,0 0-36 0,0 0 18 0,2-12-25 16,-2 12 25-16,5-8-34 0,-5 8 28 15,8-12-46-15,-8 12 49 0,9-17-43 0,-4 8 2 16,-1 0 15-16,0-3-13 0,1 1 2 0,-2 0 9 16,0 0-9-16,1-2 0 0,-2 1 1 0,0-1 1 15,-1 3-10-15,-1 0 2 0,0 10 13 0,-1-19-3 16,1 19 3-16,-2-15 1 0,2 15-6 0,-3-9 2 15,3 9 0-15,0 0-2 0,-9-8 0 0,9 8 3 16,-13 6-5-16,8 1-13 0,-3 4 16 0,-1 2-5 16,2 4 0-16,-1 1 32 0,0 2-38 0,1 2 31 15,2-2-29-15,1 4 30 0,0-3-32 0,2-1 30 16,1-2-31-16,2 3-3 0,2-3-3 16,0 4 17-16,2-1-5 0,0 0 5 15,2 1 3-15,1-3-14 0,0 1 12 0,0-1 9 16,2 2-2-16,-1-3-11 0,0 1 0 0,1-3 2 15,-4-1-10-15,2 0 11 0,-3-2-2 0,-1-2 1 16,2-1 2-16,-2 1 0 0,-4-11 5 0,5 15 1 16,-5-15 4-16,4 15 0 0,-4-15 2 0,-1 17 1 15,1-17-9-15,-7 13 3 0,2-5 7 0,-2 0-8 16,-1-2 3-16,-1 1-1 0,-1-3 4 0,-3 1-7 16,1-1-4-16,0-1 0 0,12-3 1 0,-27 5-3 15,27-5-3-15,-26 2-15 0,26-2 0 0,-21 0-15 16,21 0-16-16,-21-2-18 0,21 2-30 15,-15-5-105-15,15 5 83 0,-10-7-85 0,10 7 2 16,-4-12-130-16,4 12 261 0</inkml:trace>
  <inkml:trace contextRef="#ctx0" brushRef="#br0" timeOffset="6310.99">1419 15079 187 0,'0'0'281'0,"9"-8"-98"0,-9 8-40 0,8-6-30 16,-8 6-25-16,0 0-10 0,9-8-19 0,-9 8-8 16,0 0-15-16,0 0-7 0,6-6-8 15,-6 6 1-15,0 0-9 0,0 0 2 0,9-7-11 16,-9 7 8-16,0 0-12 0,0 0 6 0,8-7-10 16,-8 7 7-16,0 0-3 0,6-12 1 0,-6 12 3 15,4-8 2-15,-4 8 2 0,1-9-1 16,-1 9 4-16,0-13 10 0,0 13 19 0,0-13 3 15,0 13-1-15,0-12 26 0,0 12-17 0,-1-13 28 16,1 13-36-16,-1-12 35 0,1 12-36 0,0 0 33 16,-3-12-42-16,3 12 19 0,0 0-34 0,0 0 20 15,0-10-40-15,0 10 32 0,0 0-38 0,0 0 32 16,0 0-34-16,5 10 19 0,-5-10-20 16,5 21 31-16,-2-8-6 0,2 8 5 0,0 2-6 15,0 3-33-15,2 6 37 0,-2 1-36 0,0-1 36 16,-1 4-36-16,0 1 35 0,-2-4-29 0,3 1 10 15,-2-7-39-15,-2-1-18 0,1-2-18 0,1-2-26 16,1-1-36-16,-1-3-18 0,-1-6-87 0,2-3-153 16,-4-9 195-16</inkml:trace>
  <inkml:trace contextRef="#ctx0" brushRef="#br0" timeOffset="6748.99">1560 15290 489 0,'-1'-14'330'0,"1"3"-72"16,-3 0-77-16,3 11-8 0,-1-21-69 15,1 21-10-15,-2-17-33 0,2 17 10 0,2-14-38 16,-2 14 9-16,4-18-36 0,-1 9 34 0,4 1-36 16,-1-1 26-16,0 1-36 0,4-1 27 0,0 0-28 15,-1 3 26-15,0 0-31 0,1 1 22 0,-10 5-23 16,15-7 23-16,-15 7-32 0,14-2 30 0,-14 2-17 16,0 0 28-16,18 3-29 0,-18-3 21 0,13 8-20 15,-13-8 24-15,9 9-31 0,-9-9 34 0,6 12-25 16,-6-12 24-16,8 16-25 0,-8-16 17 0,5 16-29 15,-3-5 14-15,1 0 4 0,0 1 0 16,-1 0-4-16,1 1 6 0,-1-1 11 0,2 1-13 16,-1-2 0-16,1 1 1 0,-1-2-26 15,1 1 21-15,0-1 14 0,-4-10 7 0,6 15-25 16,-6-15 5-16,9 14 8 0,-9-14 3 0,10 5 7 16,-10-5 1-16,0 0 6 0,17-1-2 0,-17 1-1 15,15-12-5-15,-7 0 33 0,0 0-28 0,1-3 34 16,-2-3-31-16,1 1 25 0,-3-4-39 0,-1 2 39 15,0 0-16-15,1 2-6 0,-4-1-2 0,0 2 1 16,1 3-6-16,-2-2-49 0,-2 6 33 0,1-1-28 16,1 10 25-16,0-15-47 0,0 15 15 0,-2-10-35 15,2 10 16-15,0 0-25 0,0 0 5 0,0 0-12 16,0 0-19-16,-10 10 1 0,10-10-4 16,0 12-5-16,0-12-24 0,2 22-63 15,2-10-108-15,1-1 299 0</inkml:trace>
  <inkml:trace contextRef="#ctx0" brushRef="#br0" timeOffset="7915.99">2062 15175 297 0,'14'-8'248'0,"-1"-1"-81"0,-3-1-29 0,3 2-39 15,-4-3-17-15,-2-1-10 0,1 2-3 0,-2 0-4 16,-1 0-10-16,-2-1 9 0,1 1-13 0,-4 10 7 16,1-17-14-16,-1 17 9 0,0-18-19 0,0 18 9 15,-5-15-26-15,5 15 24 0,-5-11-21 0,5 11 16 16,-10-4-26-16,10 4 13 0,0 0-20 15,-17 4 23-15,11 3-21 0,-4 3 23 0,3 1-12 16,-3 7 9-16,1 0-25 0,1 1 14 0,2 1-18 16,1 1 1-16,1 1 1 0,3-3 1 15,-3-2-2-15,4-3 3 0,0 1-1 0,0-2 1 16,5-1-6-16,-3-3 8 0,-2-9 2 0,8 13-15 16,-8-13 12-16,12 4 2 0,-12-4-6 0,18-5 20 15,-8-3-31-15,4-6 14 0,-1-3-22 0,2-4 12 16,-1-4-20-16,0-1 26 0,-2-3-11 0,-2-2 13 15,-1-2-16-15,-2-2 25 0,0-2-13 0,-3-1 4 16,0 1 0-16,-2 1 0 0,-1 1 12 0,2 7 12 16,-2 2 32-16,-1 6-27 0,0 1 32 15,0 4-36-15,-1 3 8 0,1 0-31 0,-3 2 40 16,3 10-44-16,-1-15 40 0,1 15-47 0,0 0 32 16,0 0-28-16,0 0 30 0,0 0-39 0,-6 8 34 15,4 4-34-15,0 4 33 0,-1 2-47 0,2 6 37 16,-2 2-25-16,2 2 30 0,0 2-38 15,1 0 6-15,1 4-16 0,-1 2-30 0,4-2-13 16,-1-2-10-16,0-5-17 0,3 0 9 0,1-4-1 16,1-3-7-16,0 1 14 0,-1-5 11 0,2-3 8 15,0-5 9-15,-1-1 7 0,-8-7 7 0,15 8 14 16,-15-8 11-16,0 0 24 0,18 0 21 16,-18 0 6-16,14-4 33 0,-14 4 14 0,10-7 11 15,-10 7 11-15,9-8-6 0,-9 8 13 0,8-8-21 16,-8 8 30-16,6-8-4 0,-6 8 0 0,0 0-11 15,5-9-17-15,-5 9-14 0,0 0-24 0,0 0-8 16,7-8 4-16,-7 8-10 0,0 0-3 0,0 0-6 16,0 0-2-16,0 0 1 0,14-3-4 0,-14 3 0 15,0 0-8-15,13 6 4 0,-13-6-3 0,15 5-10 16,-15-5-3-16,14 8 15 0,-14-8-5 0,16 8-32 16,-16-8 36-16,17 6-34 0,-17-6 40 15,18 6-35-15,-18-6 38 0,18 2-39 0,-18-2 37 16,17-2-15-16,-17 2-2 0,20-7 12 15,-12 0-9-15,1-3-4 0,0 2-14 0,-2-3-7 16,0-3 7-16,-2 1-5 0,-3 1-1 0,0 0-27 16,-2-1 36-16,-2 1-26 0,1-1 26 0,-2 3-23 15,1 0 47-15,2 10-32 0,-8-13 37 0,8 13-29 16,-9-9 23-16,9 9-28 0,0 0 31 0,0 0-31 16,-16 0 34-16,16 0-5 0,-13 17 0 0,9-8-11 15,-1 5 1-15,1 0 8 0,2 0-31 0,-1 0 34 16,3 1-33-16,1-1 34 0,2 1-28 0,1 0 22 15,1-2-40-15,3-3 3 0,-1 1-22 0,2-4 6 16,0-1-14-16,-9-6 10 0,23 4-8 0,-23-4-6 16,31-4 9-16,-12-5 2 15,-2 0 14-15,2-2 2 0,-4-3 16 0,3-1 0 16,-4-1 16-16,0-1 0 0,-1-1 9 0,-2 0 28 16,-1 3 4-16,-3 0 28 0,-1 1-4 0,1 6 27 15,-4-2-24-15,-3 10 26 0,7-14-44 0,-7 14 20 16,5-11-44-16,-5 11 27 0,0 0-38 0,0 0 19 15,0 0-26-15,0 0 30 0,0 0-41 0,9 10 36 16,-9-10-10-16,5 19 2 0,-3-8-3 0,1 4 6 16,1 2-44-16,1-3 34 0,-2 1-33 0,1-1 24 15,-1 1-30-15,1-3 45 0,1-2-39 0,-1 0 39 16,-4-10-33-16,6 14 29 0,-6-14-32 16,7 10 35-16,-7-10-36 0,0 0 34 0,15 3-31 15,-15-3 38-15,10-8-52 0,-3 0 45 0,-1-1-3 16,2-3 2-16,1-3-11 0,0-1 6 15,0-1 0-15,0 0-30 0,-2 2 34 0,3-2-25 16,-2 5 27-16,1 1-30 0,-5 2 17 0,5 3-28 16,-9 6 44-16,10-12-35 0,-10 12 43 0,12-5-44 15,-12 5 34-15,0 0-1 0,20 4-4 0,-20-4-4 16,16 13-1-16,-8-7-3 0,0 4 4 0,0 3-13 16,-2-1 4-16,2 2 8 0,-2 1 0 15,1-1-6-15,-2-1-23 0,0-2-58 0,0-3-20 0,-1 1-33 16,-4-9-37-16,6 10 15 0,-6-10-299 15,0 0 122-15</inkml:trace>
  <inkml:trace contextRef="#ctx0" brushRef="#br0" timeOffset="8078.99">3153 14589 485 0,'0'-14'439'0,"3"4"-118"0,-3 10-71 0,1-18-69 15,-1 18-47-15,1-9-28 0,-1 9-8 0,0 0-18 16,0 0-20-16,0 0-10 0,5 12-45 0,-2-1 34 15,0 3-49-15,2 8 41 0,1 1-41 0,-2 2 33 16,2 6-13-16,2 2-49 0,-2 3 1 0,2-1-28 16,-3-1-34-16,3-1-41 0,-3-1-31 15,1-7 3-15,-2 0-294 0,1-4 105 0</inkml:trace>
  <inkml:trace contextRef="#ctx0" brushRef="#br0" timeOffset="8444.99">3220 14991 534 0,'0'0'373'15,"-9"-12"-82"-15,9 12-54 0,-9-13-62 16,9 13-27-16,-8-12-35 0,8 12-16 0,-5-13-19 16,5 13-14-16,-3-12-13 0,3 12-13 0,-1-14-43 15,1 14 26-15,7-15-38 0,-4 6 28 0,6-2-53 16,0-2 11-16,3 1-42 0,2-2 6 16,0 2-18-16,2-1-11 0,1-1-3 0,0 0 4 15,-3-1 8-15,2-1 14 0,-2 1 7 0,2-2 17 16,-3 1 18-16,-2 2 31 0,-2-2 33 0,0 3 45 15,-4 2 10-15,1 1 42 0,-2 1-35 0,-4 9 34 16,4-15-43-16,-4 15 20 0,4-13-51 0,-4 13 26 16,0 0-18-16,0-12-14 0,0 12-37 0,0 0 29 15,0 0-9-15,0 0-6 0,0 0-48 0,0 0 50 16,-4 12-37-16,4 0 31 0,-1 1-36 0,1 8 26 16,0 2-30-16,0 4 24 0,0 2 9 0,1 4 2 15,0 5-8-15,1-2-6 16,0 1-9-16,1-2-16 0,-1-2-16 0,1-6-30 15,0-3-24-15,0-3-36 0,1-5-7 0,0-3-5 16,-2-5-19-16,-2-8 5 0,7 8-81 0,-7-8-144 16,0 0 213-16</inkml:trace>
  <inkml:trace contextRef="#ctx0" brushRef="#br0" timeOffset="11336">3461 14791 258 0,'-2'-25'442'16,"-1"1"-86"-16,-1 2-108 0,2 5-12 0,-1 0-93 15,-1 3-3-15,2 4-50 0,1-2 23 0,1 12-59 16,-4-17 25-16,4 17-50 0,-3-12 26 0,3 12-42 15,0 0 28-15,0 0-40 0,4-10 33 0,-4 10-40 16,0 0 34-16,15 5-43 0,-15-5 30 0,18 12-25 16,-4-7 28-16,-1 4-40 15,5-1 34-15,0 0-35 0,0-2 34 0,2 1-41 16,-5-2 28-16,3-2-44 0,-1 0 24 0,-17-3-35 16,32 0 11-16,-16-3-26 0,1-2 29 0,1-3-6 15,0-1 18-15,-4-3-10 0,1-3 24 0,-2 0-7 16,-4-1 21-16,1-2-11 0,-3 0 30 0,-4 2-13 15,0 1 29-15,-3 3-42 0,0-1 71 0,0 1-4 16,-3 4-6-16,3 8-14 0,-6-14-4 0,6 14-4 16,-10-7-4-16,10 7-36 0,-17 7 33 0,7 3-33 15,-5 2 32-15,0 7-35 0,-2 3 25 0,0 3-27 16,-1 1 36-16,3 1-41 0,2-1 40 16,3 0-38-16,0-5 37 0,3 0-36 0,3-6 31 15,2 1-37-15,0-4 24 0,2-12-41 0,3 17-7 16,-3-17-20-16,7 11 14 0,-7-11-24 0,0 0-20 15,19-3 10-15,-9-3 10 0,3-5 21 16,1-1 14-16,-1-3 14 0,-1-2 16 0,1-1 15 16,0 0 18-16,-3-3 3 0,-1 5 32 0,1-1-7 15,-1 0 19-15,-1 4-23 0,-3 1 22 0,0 4-29 16,1-1 22-16,-6 9-39 0,8-12 23 0,-8 12-36 16,0 0 28-16,9-7-41 0,-9 7 33 0,0 0-24 15,8 14 32-15,-5-3-38 0,1 6 31 16,0 1-38-16,0 3 31 0,0 1-33 0,0 5 31 15,1 0-35-15,0-1 33 0,0 5-43 0,1-6 33 16,2 4 6-16,0-7-2 0,2-1-8 0,-1 0-22 16,1-3-10-16,2 0-7 0,-1-4-11 0,1-5-9 15,-1-2-2-15,-2-2-4 0,-9-5-5 0,22 5 6 16,-22-5-1-16,23-5-1 0,-10-3 17 0,1-1 2 16,-2-4 15-16,0-3 2 0,1 2 19 15,-4-4 7-15,-3 0 16 0,2 0 2 0,-6 2 10 16,1-2 11-16,-3 4 4 0,-2 1 26 0,0 0-13 15,-2 1 26-15,0 1-36 0,1 1 23 0,-4 1-29 16,2 0 25-16,5 9-44 0,-11-10 32 0,11 10-38 16,-12-6 29-16,12 6-50 0,0 0 46 15,-19 1-43-15,19-1 37 0,-13 12-38 0,8-3 28 16,-2 4-36-16,0-1 34 0,3 3-36 0,0 1 35 16,2 1-6-16,-1 0-3 0,2 1-2 0,0-2-13 15,2 1 10-15,0 0 4 0,3-1-5 0,0-3-3 16,1 1-7-16,1-3-1 0,-2-2-10 0,4-2 0 15,-8-7-22-15,13 9-14 0,-13-9-13 0,0 0-10 16,20-2 5-16,-20 2 4 0,18-12 16 0,-9 2 9 16,-1-4 4-16,-2 2 10 0,1-2 15 15,0-4 7-15,-2 0 25 0,0 3 0 0,-1-2 29 16,1 2-11-16,-2 3 28 0,-1 0-12 16,-2 12 36-16,4-18-16 0,-4 18-10 0,3-14-16 15,-3 14-9-15,2-9 20 0,-2 9-39 0,0 0-5 16,0 0-3-16,0 0-2 0,0 0-4 0,0 0-13 15,0 15 14-15,0-15-6 0,0 18 10 0,0-18-20 16,0 20-6-16,0-8-14 0,1-2-12 0,-1 0-21 16,0-10-15-16,3 19-17 0,-3-19 8 0,4 12-4 15,-4-12 11-15,9 8 0 0,-9-8-3 0,0 0 17 16,0 0-2-16,15-5 18 0,-15 5 0 16,12-13 23-16,-6 5-2 0,2-5 25 0,-3 1 7 0,0-3 18 15,1 2 17-15,2-2 12 0,-3 1 15 16,-1 2-15-16,1 3 31 0,-1-3-26 15,-4 12 27-15,5-14-37 0,-5 14 16 0,5-10-37 16,-5 10 24-16,0 0-38 0,0 0 30 0,9-6-43 16,-9 6 39-16,0 0-40 0,5 10 40 0,-5-10-44 15,5 15 31-15,-1-3-33 0,-3-2 30 0,3 2-31 16,-1 0 28-16,-1 2-32 0,1-2 31 0,-2 0-43 16,3-1 36-16,-3 0 7 0,-1-11-1 0,4 15-4 15,-4-15-2-15,4 14-5 0,-4-14 3 0,6 7 29 16,-6-7-37-16,0 0-1 0,0 0-28 0,18-4 37 15,-10-3-43-15,1-3 47 0,-2 2-35 0,2-3 40 16,-1 1-36-16,4-4 35 0,-5 3-34 0,1-1 36 16,2 1-36-16,-2 1 36 0,-3 1-34 15,1 1 34-15,-6 8-47 0,10-12 47 0,-10 12-43 16,7-6 47-16,-7 6-38 0,0 0 34 16,0 0-33-16,14-2 31 0,-14 2-31 0,10 5 33 15,-10-5-33-15,12 10 30 0,-12-10-41 0,10 13 46 16,-1-7-36-16,-3 1 36 0,2 0-34 0,0-1 28 15,-8-6-28-15,19 9 30 0,-19-9-30 0,20 6 5 16,-20-6-34-16,21 0 13 0,-21 0-32 0,27-7 28 16,-14 0-4-16,0 0 20 0,-1-1-13 0,2-2 17 15,-4 2-7-15,0-2 38 0,-2 1-6 0,0 2 41 16,-3-1-22-16,-5 8 28 0,6-14-35 16,-6 14 22-16,5-8-21 0,-5 8 26 0,0 0-39 15,0-11 42-15,0 11-9 0,0 0-4 0,0 0-13 16,0 0-5-16,0 0-6 0,0 0 0 0,0 0-5 15,-6 11-4-15,5-1-13 0,2 2 14 0,-1 3-7 16,4 2 1-16,-1 4 2 0,3 4-6 16,-1-1 2-16,1 6-1 0,3 2-1 0,0 0 27 15,0 0-29-15,0 1 19 0,0-1-34 0,-1 2 0 16,1-1 14-16,-3-3 1 0,0 2 2 0,1-5-1 16,-5-1 0-16,2-2 3 0,-1 0 0 0,-3-4-2 15,1-3-29-15,-1 0 38 0,-1-2-33 0,-1-4 26 16,1 1-26-16,1-12 39 0,-4 14-42 15,4-14 44-15,0 0-42 0,-8 10 40 0,8-10-35 16,0 0 37-16,-11-11-61 0,11 11 66 31,-9-14-4-31,4 3-14 16,1-2 0-16,0 0 11 0,2-3-2 0,-2 4-2 16,3-2 0-16,-2-1-3 0,3 1-1 0,0-1 14 0,3-1-19 0,-2-2 18 15,4-3-18-15,0 2 14 0,0-1-28 0,3 1 15 16,0-3-2-16,2 1-1 0,0-6 0 0,4 1-8 0,-2-3-4 0,-1 4-8 15,3-4-3-15,-2 0-2 0,-1 1 0 0,1 1-20 0,-3 2 27 0,-3 5-12 16,2-3 34-16,-3 3 0 0,-3 4 0 0,0 0 5 16,-2 2 2-16,0 2 15 0,-3 0-4 15,-1 0 8-15,2 2-5 0,-5 0 0 0,2 2 2 16,-1 1-13-16,-1-1 0 0,7 8 3 0,-14-10 5 16,14 10 1-16,-11-6 1 0,11 6-4 0,0 0-1 15,-18-4-3-15,18 4-3 0,0 0 0 0,-13 5-3 16,13-5-4-16,-9 10-10 0,9-10 0 0,-6 18 12 15,2-8-5-15,3 4-2 0,1-1 13 0,1 1-6 16,0 2-10-16,3-2 2 0,0 2-2 0,1-1-7 16,0-1-3-16,3-2-19 0,1 1-17 0,-3-1-22 15,3-5-11-15,-1-2-4 0,3 0-29 0,-11-5-5 16,17 5-1-16,-17-5-2 16,19-5 11-16,-19 5 4 0,20-9 31 0,-9 1 2 15,-2-3 40-15,-2 0 15 0,2 0 42 0,-4-2 25 16,1 1 38-16,-3 0 18 0,0 0-19 0,1 2 29 15,-4 10-25-15,5-17 20 0,-5 17-5 0,1-16-10 16,-1 16-10-16,0-11-18 0,0 11-12 0,3-10-21 16,-3 10 4-16,0 0-13 0,2-9-4 0,-2 9 0 15,0 0-3-15,0 0-4 0,0 0-3 0,8 5 0 16,-8-5-2-16,5 12-2 0,-5-12 3 0,5 17-4 16,0-8-13-16,-1 2 2 0,-4-11 13 15,6 16-5-15,-6-16 3 0,7 17 0 0,-7-17 0 0,5 14-3 16,-5-14 2-16,5 10 0 0,-5-10-2 15,0 0 2-15,9 10-11 0,-9-10 12 0,0 0-4 16,0 0-5-16,13-5 3 0,-13 5-3 16,10-13 4-16,-2 5 0 0,-2 0-3 0,2-3 2 15,0-2 0-15,2 4 4 0,-4-1-14 0,2 2 3 16,-2 0 13-16,2 0-2 0,-8 8 0 0,10-11-1 16,-10 11 2-16,10-7-2 0,-10 7 0 0,0 0 1 15,14-5 1-15,-14 5-1 0,0 0 13 0,13 3-43 16,-13-3 22-16,10 5-23 0,-10-5 40 0,9 9-40 15,-9-9 45-15,9 8-39 0,-9-8 41 0,8 8-38 16,-8-8 37-16,10 9-37 0,-10-9 40 0,8 5-39 16,-8-5 21-16,0 0-41 0,10 5 40 15,-10-5-40-15,0 0 37 0,13-2-32 0,-13 2 35 16,9-8-30-16,-9 8 34 0,11-12-30 0,-2 4 32 16,-1-2-29-16,-1-1 32 0,2 1-41 0,0 1 36 15,-1-2-18-15,-2 2 34 0,3 2-35 16,-4-1 33-16,-5 8-30 0,9-11 36 0,-9 11 0 15,8-8-7-15,-8 8 0 0,0 0 2 0,10-6-7 16,-10 6-12-16,0 0 10 0,0 0-1 0,13 4-37 16,-13-4 40-16,6 7-35 0,-6-7 37 0,12 9-34 15,-12-9 37-15,9 10-36 0,-9-10 36 0,11 12-36 16,-11-12 37-16,13 10-45 0,-13-10 46 16,13 8-39-16,-13-8 40 0,15 8-35 0,-15-8 32 15,16 5-26-15,-16-5 26 0,16 2-5 0,-16-2-1 16,18 1-4-16,-18-1-8 0,17-1-17 0,-17 1 8 15,19-6-40-15,-19 6 35 0,16-8-25 0,-6 2 8 16,-10 6 1-16,15-13 24 0,-9 5-19 0,1-1 26 16,-2 0 1-16,0-1 0 0,-3-2-8 0,2 0 3 15,-4 0 6-15,1 1 9 0,-1 0 4 16,-1-1 5-16,0 0 7 0,1 12 5 0,-5-19 1 16,5 19-3-16,-8-13 2 0,8 13-2 15,-10-10-11-15,10 10 13 0,-13-6-4 0,13 6-6 0,0 0 2 16,-19 4-5-16,19-4-3 0,-18 12-3 15,13-4-6-15,-1 2 0 0,-1 1 7 0,3 4-9 16,0-3-15-16,1 5 3 0,1-3 11 0,1 0-1 16,4 1-1-16,-2-3-3 0,4 3-9 0,0-1-10 15,2-2-16-15,-1 0-45 0,0-3 5 0,3-2-29 16,-9-7-10-16,20 6-12 0,-20-6-26 0,19 0 40 16,-19 0-29-16,24-9 3 0,-14 2 1 0,4-3 46 15,-4 1 18-15,2-4 74 0,-2 1 25 0,2-3 42 16,-5 3 27-16,2-2 6 0,-1 5 53 0,-3-1-7 15,0 2-1-15,-5 8-8 0,9-14 9 16,-9 14-48-16,6-12 7 0,-6 12-47 0,5-8 10 16,-5 8-40-16,0 0 13 0,0 0-35 15,10-5 36-15,-10 5-40 0,0 0 2 0,9 8 3 16,-9-8-4-16,4 11 3 0,-4-11-4 0,6 14 1 16,-4-5-2-16,-2-9-2 0,7 19 6 0,-7-19-7 15,5 18-9-15,-5-18 11 0,5 13 6 0,-5-13-44 16,6 13 41-16,-6-13-1 0,4 7-2 0,-4-7-2 15,0 0-4-15,0 0-8 0,0 0 5 0,0 0 7 16,18-6-8-16,-18 6-11 0,10-18 4 0,-5 9 15 16,-1-5 0-16,4 0-2 0,-3 2 4 0,2-2-1 15,1 2 3-15,-4 3 1 0,1 0-1 0,2 0 2 16,-7 9 5-16,10-14-6 0,-10 14-10 16,7-10 1-16,-7 10 14 0,8-7-4 0,-8 7 4 15,0 0 2-15,14-5-6 0,-14 5-1 16,0 0-2-16,16 4 0 0,-16-4 0 0,0 0 1 15,16 5-12-15,-16-5-4 0,0 0 7 0,13 7-16 16,-13-7-32-16,0 0-26 0,15 4-45 0,-15-4-38 16,0 0-1-16,16-6-69 0,-16 6-217 0,12-14 129 15</inkml:trace>
  <inkml:trace contextRef="#ctx0" brushRef="#br0" timeOffset="11506.01">6078 14190 388 0,'3'-17'437'0,"-3"2"-100"0,1 4-55 0,-1 1-70 16,0 10-38-16,3-17-36 0,-3 17-20 15,2-12-30-15,-2 12-14 0,0 0-10 0,0 0 20 16,0 0-48-16,0 0 2 0,9 14-25 0,-6-2 39 16,-1 3-50-16,2 2 31 0,1 3-29 15,-1 3 29-15,1 1-37 0,0 1 32 0,-1 8-49 16,1-2-15-16,-1 3-23 0,-1-7-54 0,-1 1-74 16,-1 0-45-16,-1-4-100 0,2-4-153 0,-2-3 65 15</inkml:trace>
  <inkml:trace contextRef="#ctx0" brushRef="#br0" timeOffset="11672.99">6141 14506 522 0,'0'0'462'0,"-4"-14"-120"0,4 14-67 15,-4-13-85-15,4 13-5 0,-5-15-75 0,5 15 18 16,0-14-60-16,0 14 14 0,0-16-44 0,0 16 18 16,6-18-45-16,1 6 0 0,2-1-38 0,2-1-26 15,2 1-46-15,2-3-14 0,2 1-35 0,5-2-8 16,-2 0-3-16,3-2-9 0,0 1-7 15,-1 1-24-15,-2-2 17 0,1 2-110 0</inkml:trace>
  <inkml:trace contextRef="#ctx0" brushRef="#br0" timeOffset="11975">6405 14166 718 0,'13'-10'133'0,"-3"0"29"16,-2 1 43-16,-3 2-9 0,-5 7-29 0,9-13-19 15,-9 13-18-15,5-9-21 0,-5 9-13 0,0 0-15 16,0 0-10-16,-6-10-18 0,6 10-9 16,0 0 5-16,-16 3 20 0,16-3-44 0,-15 10 24 15,4-1-41-15,2 0 29 0,-4 3-37 0,1 3 31 16,2 1-36-16,0 0 29 0,4 2-27 0,-1 1 20 15,1 1-39-15,2 0 40 0,0-3-37 0,3 1 3 16,2-2 7-16,-1 2 4 0,4-2-4 0,1 5 4 16,0-2-6-16,3-1 3 0,-2-1-1 0,2-3-3 15,-1-2 9-15,1 2 1 0,-1-3-5 0,3 0 7 16,-5-3 0-16,0 2 7 0,0-3-9 16,-5-7 1-16,9 12 1 0,-9-12 3 15,9 8-4-15,-9-8-9 0,0 0 11 0,5 9-3 0,-5-9-1 16,0 0 4-16,-4 10 1 0,4-10-2 15,-10 7 1-15,10-7 0 0,-18 7-1 0,5-2 0 16,1 0 0-16,-5 0-10 0,3-2-3 0,0 3 4 16,14-6-19-16,-24 6-56 0,24-6-6 0,-18 4-53 15,18-4-44-15,0 0-38 0,-14-7-274 0,14 7 41 16</inkml:trace>
  <inkml:trace contextRef="#ctx0" brushRef="#br0" timeOffset="12328.99">6433 14405 352 0,'0'0'430'0,"12"-10"-127"0,-12 10-71 0,9-7-44 0,-9 7-55 16,6-6-28-16,-6 6-6 0,0 0-15 15,9-7 0-15,-9 7-22 0,0 0 2 0,0 0-23 16,14 4-8-16,-14-4-5 0,7 9-7 0,-7-9-19 16,7 12 15-16,-7-12-5 0,8 15-2 0,-3-7-4 15,3 0 7-15,-8-8-14 0,11 13-3 0,-11-13 0 16,14 8-6-16,-14-8-2 0,17 5 5 0,-17-5-6 15,0 0-9-15,27-3 8 0,-27 3 10 0,20-9 4 16,-11 3-2-16,0-2 14 0,2-1-9 0,-3 0 18 16,-1 1-3-16,-1-1 28 0,-1 1-18 0,0-1 34 15,-5 9-51-15,9-13 54 0,-9 13 11 0,4-10-47 16,-4 10 35-16,5-9-46 0,-5 9 34 16,0 0-55-16,4-7 54 0,-4 7-55 15,0 0 36-15,0 0-41 0,0 0 39 0,1 10-52 16,-1-10 30-16,-4 19-21 0,3-6 41 0,-1 1-44 15,-1 3 31-15,-1 4-29 0,-1 2 33 0,1-1-46 16,-1-1 36-16,1 3-51 0,1-2-21 0,0-1-30 16,-1 1-25-16,1-4-27 0,2-2-24 0,1-3-45 15,0-13-19-15,-1 14-275 0,1-14 24 0</inkml:trace>
  <inkml:trace contextRef="#ctx0" brushRef="#br0" timeOffset="12752">6865 14323 482 0,'7'-15'397'16,"-2"2"-80"-16,-1 2-23 0,-4 11-99 0,3-17-1 16,-3 17-65-16,6-12 3 0,-6 12-41 15,2-10-4-15,-2 10-45 0,0 0 19 0,0 0-47 16,4-7 34-16,-4 7-44 0,0 0 34 0,0 0-37 16,6 7 27-16,-6-7-32 0,9 9 28 0,-9-9-32 15,12 13 28-15,-6-5-32 0,2-1 20 0,-2 2-18 16,1 0 28-16,-2-1-33 0,0 0 32 0,1 2-29 15,1-3 30-15,-7-7-30 0,6 15 27 0,-6-15-28 16,3 14 2-16,-3-14 2 0,-3 10-7 0,3-10 14 16,-8 11 1-16,0-4-9 0,8-7 5 15,-16 7 0-15,16-7 18 0,-16 4-37 0,16-4-15 16,-17-3-14-16,17 3-15 0,-18-9-18 0,12 2 0 16,-2-5 5-16,0-1 18 0,3-2-19 0,0 2 37 15,1-3 12-15,0 0 27 0,2 3 23 16,-1 1 24-16,1 2 17 0,-1 2 17 0,3 8-27 15,-5-15 20-15,5 15-22 0,-5-10 22 0,5 10-40 16,0 0 30-16,0 0-37 0,0 0 26 0,0 0-35 16,-17 4 27-16,12 4-36 0,0 5 32 0,3-1-38 15,-2 3 20-15,-1 1-22 0,-1 3 38 16,3-2-43-16,0 0 28 0,-1 3-34 0,3-2-9 16,0-5-24-16,2 2-38 0,-1-2-53 0,3-3-49 15,-3-10-40-15,7 15-309 0,-7-15-33 0</inkml:trace>
  <inkml:trace contextRef="#ctx0" brushRef="#br0" timeOffset="12967.99">6939 14151 573 0,'4'-22'421'0,"0"1"-90"0,-1 4-89 16,-1 5-55-16,-1 0-48 0,-1 12-18 0,3-19-37 16,-3 19-9-16,3-12-10 0,-3 12-13 0,5-7-7 15,-5 7-13-15,0 0-4 0,0 0-5 0,20 4-6 16,-13 3-4-16,3 1-12 0,-1 3 36 15,0 4-40-15,2 0 32 0,-2 1-31 0,1 1 26 16,-2 0-33-16,2 2 27 0,-3 1-40 0,-1-1 0 16,-2-2-33-16,-2 0-35 0,2-1-24 0,-4-2-22 15,0 0-10-15,0-2-26 0,-1 1-48 0,1-13-243 16,-4 16 106-16</inkml:trace>
  <inkml:trace contextRef="#ctx0" brushRef="#br0" timeOffset="13110">7068 14267 226 0,'0'0'487'0,"-1"-13"-115"0,1 13-94 0,-2-13-49 16,2 13-77-16,0-12-17 0,0 12-38 0,1-13-11 16,-1 13-32-16,5-12-15 0,0 3-18 15,2 2-23-15,3-2-27 0,0 0-38 0,2 0-38 16,0 2-20-16,4-4-30 0,-1 5 6 0,-4-1-69 16,2 0-173-16,0 1 202 0</inkml:trace>
  <inkml:trace contextRef="#ctx0" brushRef="#br0" timeOffset="13983.99">7263 14083 108 0,'0'0'453'0,"11"-4"-117"15,-11 4-68-15,0 0-50 0,0 0-50 0,0 0-36 16,0 0-21-16,0 0-44 0,0 0 27 0,0 0-22 16,0 0-4-16,-2 10-8 0,2-10 5 15,-5 9-27-15,5-9 8 0,-4 14-28 0,4-14 14 16,-4 18-22-16,4-18 7 0,-4 19-20 16,4-19 25-16,0 21-24 0,0-21 25 0,1 18-20 15,2-8 10-15,-3-10-16 0,4 18 17 0,-4-18-25 16,6 15 21-16,-6-15-20 0,9 10 19 0,-9-10-34 15,9 6 20-15,-9-6-15 0,0 0 14 0,0 0-18 16,23-6 8-16,-23 6-8 0,12-9 14 0,-7 2-4 16,1-2 9-16,-1-1-4 0,0-1 5 0,-2-1-1 15,-2 1-11-15,2 0 23 0,-2 1 7 0,-1 10 6 16,0-14 8-16,0 14-6 0,-3-14 0 0,3 14-10 16,-5-8 6-16,5 8 2 0,0 0 33 0,0 0-44 15,-21 2 21-15,13 4-33 0,-1 1 39 0,-1 2-43 16,2-1 37-16,-1 3-37 15,3-1 30-15,-2 2-33 0,4-2 30 0,2-2-32 16,2-8 30-16,-3 18-36 0,3-18 18 0,0 13-41 16,0-13-11-16,9 11-33 0,-9-11-58 0,14 1-20 15,-14-1-20-15,18-2-11 0,-3-4-3 0,-1-1 21 16,7-2 107-16,-1-2 67 0,5-5 2 0,0-2-3 16,1 0 8-16,-1-2-9 0,-2 2 23 0,-2-1 26 15,-1 1 25-15,-5 3 28 0,-2 1 16 0,0 1 7 16,-3 4-4-16,-1 2-12 0,-1-1-18 0,-8 8-2 15,11-12-19-15,-11 12-8 0,9-9-13 0,-9 9-6 16,0 0-2-16,0 0-4 0,0 0-5 0,0 0 27 16,17 7-44-16,-17-7 33 0,2 12-48 15,-2-12 38-15,3 19-37 0,-2-9 30 16,-1 0-36-16,0-10 31 0,1 21-34 0,1-11 34 16,-2-10-43-16,-2 20 43 0,2-20-54 0,-1 16 56 15,1-16-35-15,0 13 33 0,0-13-33 0,0 0 30 16,0 13-32-16,0-13 31 0,0 0-29 0,0 0 20 15,0 0-22-15,0 0 30 0,12-11-30 0,-8 1 30 16,2-4-32-16,4-3 1 0,-1-2 2 0,0-1 5 16,4 1 0-16,-3 2-4 0,4 1-11 15,-4 0 13-15,2 3-2 0,-2 1 2 0,0 4 4 0,1-2 2 16,-1 7 32-16,-10 3-36 0,19-7 4 16,-19 7 1-16,19 0 1 0,-19 0-4 0,19 7-3 15,-19-7 7-15,18 10 2 0,-7 0 6 16,-1-1-3-16,-3 3 3 0,1-2 0 0,-2 2 4 15,-1 0 22-15,-1-2-37 0,-1 0 22 0,-2 0-32 16,-1-10 44-16,3 19-45 0,-3-19 41 0,0 13-35 16,0-13 33-16,0 0-36 0,0 14 35 0,0-14-37 15,0 0 35-15,0 0-34 0,0 0 22 0,0 0-30 16,0 0 12-16,2-13-6 0,2 4 9 16,0-1 2-16,2-5-1 0,2 3 2 0,2-3 1 0,-3 1 1 15,0 2-1-15,1 2-11 0,-2 1 14 0,1 1-16 16,-7 8 12-16,11-9 7 0,-11 9-3 15,12-7 3-15,-12 7-2 0,0 0 0 0,19 1 0 16,-19-1 2-16,14 8-10 0,-8-1 7 0,2 1-5 16,-3 1 1-16,3 1 6 0,-2 2-16 15,-1 2 0-15,1 0 5 0,0-2-59 0,-4 1-46 16,2-1-49-16,0 1-17 0,0-2-85 0,0 0-251 16,1-1 8-16</inkml:trace>
  <inkml:trace contextRef="#ctx0" brushRef="#br0" timeOffset="14130.99">8305 14116 686 0,'0'0'490'15,"0"0"-158"-15,11-8-51 0,-11 8-95 0,0 0 1 16,14-8-77-16,-14 8 17 0,15-9-65 0,-6 2 20 16,4 2-65-16,2-6-2 0,4 2-75 0,-1-2-99 15,6-3-78-15,1 1-377 0,0-1-145 16</inkml:trace>
  <inkml:trace contextRef="#ctx0" brushRef="#br0" timeOffset="16593">3189 16262 174 0,'0'0'314'0,"1"-10"-217"0,-1 10 111 0,-1-14-151 15,1 14 108-15,-1-13-19 0,1 13-16 0,-3-14-16 16,3 14-22-16,-5-17-9 0,1 9-5 16,4 8-1-16,-6-16-15 0,6 16-7 0,-9-15-18 15,9 15 8-15,-9-14-13 0,9 14-6 0,-14-10 2 16,14 10-8-16,-13-8 4 0,13 8-6 15,-13-3-4-15,13 3 1 0,-18 2-1 0,18-2 2 16,-24 11-11-16,10 1 2 0,0 1 7 0,0 5-7 16,-4 3 15-16,3 5-12 0,-1 0-1 0,4 1-2 15,-2 3-1-15,3-3-2 0,2 2-1 0,2-4-5 16,3-1-1-16,0-2-1 0,3 1 7 0,1-5-6 16,1 2 5-16,3-3 30 0,1 0-34 0,5 0 36 15,0-4-35-15,6-1 35 0,-1-2-37 0,0-4 35 16,2-2-35-16,5-4 40 0,2-2-46 0,0 0 36 15,8-6-40-15,0-4 28 0,-2 2-27 0,-2-2-2 16,0-1-1-16,-1 1-8 0,-7 1-13 16,-1-1-2-16,-3 2 20 0,-2 3-70 15,-5-1-27-15,-3 2-117 0,-6 6 86 0,9-10-81 16,-9 10-205-16,0 0 166 0</inkml:trace>
  <inkml:trace contextRef="#ctx0" brushRef="#br0" timeOffset="17328.99">3166 16179 295 0,'-1'-12'286'16,"-3"2"-60"-16,3 1-58 0,-3-1-28 0,4 10-15 15,-8-14-19-15,8 14 1 0,-7-12-23 0,7 12-8 16,-11-10-12-16,11 10-8 0,-11-3-12 0,11 3-6 15,-17 3-19-15,6 5 11 0,-6 4-4 0,3 4 1 16,-4 6-6-16,0 3 1 0,-1 2 2 0,1 3-6 16,3 0-3-16,-2 1-7 0,3 1 3 15,4-1-4-15,-3-2-11 0,7-1 12 0,-1-6-6 16,5 2 1-16,-1-7-1 0,3 1 0 16,1-2 32-16,3-1-40 0,3-1 37 0,2-1-37 15,2-1 35-15,4-3-36 0,5-1 37 0,-1-4-33 16,0-1 30-16,4-3-34 0,4 0 49 0,1-6-42 15,5 0 41-15,-1-1-53 0,3-3 14 0,-2 1 5 16,-1-2-3-16,-2 2 1 0,1 1 0 0,-8 2-3 16,0 0 1-16,-2 1-6 0,-5 2 4 0,-16 3-6 15,27-4 3-15,-27 4 8 0,18 3-3 0,-18-3-1 16,14 2-3-16,-14-2 5 0,8 10 6 16,-8-10 38-16,0 15-38 0,-3-4 28 0,-3 1-23 15,-4 3 28-15,-2 1-36 0,-2 0 33 0,-4 3-38 16,-1 1 25-16,-3-1-29 0,-1 0 23 0,-2 0-22 15,-1-2 25-15,-1 0-25 0,3-2-5 0,3-3 2 16,1-3 41-16,1-1-50 0,2-1-19 0,17-7-25 16,-24 2-31-16,24-2-40 0,-27-9-58 0,18 1-103 15,0-4 10-15,3-2-171 0,2-3 128 0</inkml:trace>
  <inkml:trace contextRef="#ctx0" brushRef="#br0" timeOffset="17499.99">3465 16354 158 0,'14'-3'487'0,"-14"3"-167"0,19-4-89 16,-19 4-32-16,18 2-61 0,-18-2-17 0,17 9-10 15,-7-2-15-15,-2 1-14 0,1 1-17 0,2 5-12 16,-2 2-10-16,1 3 8 0,2 1-23 0,1 6 9 16,-2 0-36-16,2 1-4 0,0 3-103 0,1 2-88 15,-4-2-360-15,1 4-64 0</inkml:trace>
  <inkml:trace contextRef="#ctx0" brushRef="#br0" timeOffset="18249.99">3620 17190 222 0,'0'0'306'0,"-5"-14"-3"0,5 14-171 16,-7-11 72-16,7 11-137 0,-5-9 93 0,5 9-111 15,-9-7 75-15,9 7-89 0,0 0 82 0,-18-2-99 16,18 2 64-16,-19 7-80 0,6 1 67 0,-1 3-75 15,0 3 65-15,-1 1-71 0,1 3 55 0,-2-1-1 16,5 2-6-16,-2-2-7 0,3 2-7 0,1-1-5 16,1 0-2-16,2-3-3 0,5-3 0 15,-1 0-3-15,2 0-1 0,3 0-1 0,3 1-7 16,1-1 0-16,3-1 0 0,4 0 7 0,0 0 4 16,6-3-7-16,0 0-5 0,3-1 0 0,1-1 1 15,0-4 7-15,0 1-1 0,1 1 8 0,2-1-7 16,-3 1-2-16,0-3 1 0,-1 2-2 0,-5 1 6 15,0-1-6-15,-4 0-2 0,-14-3-3 0,23 7 5 16,-14-1 6-16,-9-6 11 0,15 10 7 0,-15-10 0 16,4 13-9-16,-4-13 4 0,-4 18-3 0,-2-6-3 15,-4 4-4-15,-2 0-2 0,-2 0-1 0,0-1 0 16,-2 0-7-16,0 0-6 0,-2-3-50 16,4 1 0-16,0-6-105 0,0 0 42 0,14-7-154 15,-19 5-33-15,19-5-150 0,-13-7 124 0</inkml:trace>
  <inkml:trace contextRef="#ctx0" brushRef="#br0" timeOffset="18562">3999 17336 179 0,'10'-8'508'0,"-2"1"-185"16,1 0-63-16,-1 1-61 0,-8 6-58 15,12-11-26-15,-12 11-23 0,16-7-19 0,-16 7-15 16,0 0-8-16,19 0-10 0,-19 0-7 15,18 7-8-15,-7 0-5 0,-1 3-3 0,-2-1-4 16,1 4-3-16,0 0 33 0,-4 3-48 0,3 1 33 16,-4-1-28-16,0 1-3 0,-2 0 10 0,1 0 7 15,-2 1 4-15,1 1-3 0,-2-3 1 0,2-1 0 16,-4 0 5-16,0-1 7 0,2-2-4 0,0 0 0 16,0-2-7-16,0-10-2 0,-1 16-3 0,1-16-2 15,1 12 0-15,-1-12-3 0,4 9 2 0,-4-9-3 16,0 0-1-16,18 2 2 0,-4-7-5 0,4-5-2 15,6-4-7-15,3-3-14 0,2-2-17 0,3-2 13 16,1 0-74-16,7-5-65 0,-2-2-56 0,-6 7-337 16,0 0-68-16</inkml:trace>
  <inkml:trace contextRef="#ctx0" brushRef="#br0" timeOffset="20208">4499 17996 274 0,'0'0'174'0,"6"-9"79"0,-6 9-160 0,8-8 100 0,-8 8-132 16,4-9 17-16,-4 9-1 0,0 0 125 15,5-10-122-15,-5 10 65 0,0 0-77 0,0 0 46 16,1-11-66-16,-1 11 40 0,0 0-65 0,0 0 41 16,0 0-49-16,0 0 42 0,0 0-49 0,-19 6 39 15,19-6-44-15,-13 12 35 0,7-2-43 0,-1-2 38 16,1 1-43-16,1 3 37 0,0-2-36 0,0 1 29 16,2 0-30-16,-1 0 31 0,3-2-41 0,1-9 38 15,0 18-8-15,0-18-30 0,5 18 30 0,-1-10 10 16,1 0-9-16,1 1-4 0,3-1-5 15,3-1 6-15,-1-1-2 0,3 1-2 0,0-3 1 0,3 0-4 16,-3 1 2-16,4-2-19 0,-3 3 19 0,3-2 1 16,-4-1-1-16,3-1-2 0,-4 2-1 15,-13-4 1-15,24 5 0 0,-11-2-1 0,-13-3 0 16,18 7 0-16,-18-7-2 0,15 7 3 0,-15-7 11 16,8 12 7-16,-8-12 1 0,3 13 0 0,-3-13 18 15,-2 16-32-15,-2-5-1 0,-2 2 0 0,-5-1 4 16,1 4-2-16,1-3 0 0,-5 0-3 0,4-1-3 15,-1 0-3-15,2-2-14 0,2-2-19 16,1-1-22-16,6-7-39 0,-10 8-170 0,10-8 64 16,0 0-93-16,0 0-154 0,-8-8 129 0</inkml:trace>
  <inkml:trace contextRef="#ctx0" brushRef="#br0" timeOffset="20595.99">4997 17916 112 0,'9'-12'342'0,"0"0"-16"0,-1 1-194 0,1 0 62 16,-3 2-124-16,2-3 104 0,-2 5-110 0,-1 0 63 15,-5 7-93-15,10-11 67 0,-10 11-93 0,8-9 78 16,-8 9-85-16,0 0 75 0,0 0-85 0,0 0 72 16,19 4-78-16,-19-4 73 0,3 10-77 0,-3-10 70 15,1 19-72-15,-2-6 68 0,-2-1-70 0,1 5 67 16,-2-3-66-16,-2 3 62 0,2-2-63 15,-1 1 66-15,1-3-67 0,0 1 59 0,0-3-60 16,3-2 50-16,1-9-50 0,-4 17 57 0,4-17-62 16,0 12 48-16,0-12-46 0,5 9 57 0,-5-9-56 15,9 9 63-15,-9-9-61 0,14 6 59 0,-14-6-57 16,19 2 56-16,-19-2-56 0,23 0 38 0,-23 0-34 16,30 0 59-16,-30 0-54 0,28 0 55 0,-28 0-52 15,29 0 47-15,-29 0-49 0,28 2 45 0,-28-2-45 16,27 2 44-16,-27-2-43 0,19 3 42 0,-19-3-34 15,18 4 34-15,-18-4-20 0,14 6 22 0,-14-6-8 16,10 10 8-16,-10-10-10 0,3 17-5 16,-9-5-1-16,-6 7 3 0,-7 7-9 0,-4 0-24 15,-14 7-33-15,-4 1-86 0,-4 3-103 0,-6 1-339 16,-3 0-98-16</inkml:trace>
  <inkml:trace contextRef="#ctx0" brushRef="#br0" timeOffset="23983.99">2356 16246 42 0,'0'0'143'15,"4"-9"-56"-15,-4 9 158 0,0 0-177 0,2-12 122 16,-2 12-146-16,0 0 106 0,-1-12-114 0,1 12 108 16,0 0-117-16,0 0 111 0,-1-12-18 0,1 12-25 15,0 0-13-15,0 0-7 0,-3-10-9 0,3 10-13 16,0 0-16-16,0 0-3 0,0 0-8 0,0 0-5 16,0 0-2-16,0 0-3 0,0 0-17 0,-16 5-62 15,9 3 93-15,1-1-8 0,-3 5-81 0,1 2 89 16,-2 1-83-16,0 2 88 0,-1 0-85 15,1 3 88-15,0 1-83 0,1-1 84 0,-1 3-9 16,2-1-7-16,-2 0-28 0,4 0 11 0,-2-1 1 16,3 1-1-16,-3-2 6 0,6 1-2 0,-1-4-2 15,0 0 4-15,1-1-10 0,3-3 0 0,2 2 0 16,-1-1 3-16,2 1-1 0,4-3-1 0,-1-2-3 16,4 2 2-16,3 0 8 0,0-2-9 0,5-1 8 15,-1 1 3-15,4-4-2 0,0 1 2 0,4-1-2 16,-3 1-3-16,4-2-4 0,-1 0 2 0,-1 2-2 15,1-1 1-15,-1 3 1 0,-3-2-3 0,1 3 2 16,-1 0-1-16,-2 1 0 0,-2 2-1 0,-2-1-6 16,0 2 4-16,-2 1-47 0,-3-1 57 15,0 3-40-15,0-2 58 0,-4-1-62 0,-2-2 61 16,-1 4-57-16,-2-1 62 0,1-1-58 0,-3 0 60 16,-2 2-50-16,1 0 51 0,-3 0-51 0,0 1 50 15,-1 2-54-15,0-1 45 0,-1 1-42 0,-3-3 48 16,4-1-6-16,0-1-5 0,-2-2-6 0,1-1 0 15,2 0-4-15,4-11-4 0,-5 15 1 0,5-15-4 16,-4 14 0-16,4-14 2 0,-1 12-5 0,1-12 4 16,1 9-3-16,-1-9 2 0,5 11 7 0,-5-11 0 15,12 7-13-15,-12-7 10 0,14 7 1 0,-14-7-2 16,20 3 4-16,-20-3-2 0,23 4 0 16,-23-4-3-16,27 4 0 0,-27-4-4 0,28 1 1 15,-28-1 1-15,28 3-3 0,-28-3 0 16,30 3-1-16,-30-3-1 0,26 6 3 0,-13-3-3 15,0 0 2-15,-1 1 0 0,0 1 0 0,-1 0-1 16,0 1 2-16,-1 1-2 0,-1 0 0 0,3 2-1 16,-1 1 26-16,-2 0-34 0,0 1 31 0,0 1-30 15,0 0 39-15,-1 0-40 0,-2 5 21 0,3-1-26 16,-1 2 1-16,-2 2 2 0,1-2 10 0,0 3 2 16,-2 0 0-16,2 1 2 0,-1 0 4 0,-1 1-6 15,3 0 5-15,-2 1-5 0,1-2 20 0,0 3-23 16,2-3 3-16,0 2-2 0,0 1-4 15,1-3 12-15,-1 0-6 0,3 2 4 0,-1-2-4 16,3 0 2-16,1 1-2 0,1 0 5 0,-1-2-5 16,-2-3-2-16,2 1 2 0,-1-2-1 0,3-1 0 15,1 2 3-15,-3-1-6 0,7-1-17 0,-5-3-28 16,-2 0-28-16,2-1-47 0,-2-1-65 0,1-2-103 16,1-4-184-16,-17-5 85 0</inkml:trace>
  <inkml:trace contextRef="#ctx0" brushRef="#br0" timeOffset="24937">3825 16390 226 0,'-2'9'485'0,"2"-9"-163"16,0 0-74-16,0 0-60 0,0 0-55 0,0 0-19 15,0 0-30-15,0 0-8 0,0 0-11 0,25-11-11 16,-11-2-9-16,8-7-18 0,1-3 7 16,5-2 26-16,4-6-45 0,4-1 16 0,1-1-26 15,0-1 33-15,4 2-45 0,-4-1 41 0,3 3-39 16,-3 2 37-16,-8 5 4 0,1 4-15 0,-5-2-4 16,2 4-1-16,-8 5-4 0,-2 1-12 0,-1 1 10 15,-5 2-15-15,-2 2 11 0,-1-1 7 0,-8 7-5 16,13-7-2-16,-13 7-1 0,9-5-1 15,-9 5 0-15,0 0-1 0,0 0-23 0,0 0 14 16,9 5-44-16,-9-5 17 0,-8 15-67 0,3-5-48 16,-1 3-58-16,-4 1-343 0,-3 2-53 0</inkml:trace>
  <inkml:trace contextRef="#ctx0" brushRef="#br0" timeOffset="25656">4761 17079 26 0,'-23'3'410'0,"23"-3"-77"16,0 0-185-16,0 0 65 0,-21 0-139 16,21 0 94-16,0 0-106 0,0 0 78 0,0 0-84 15,-19 1 72-15,19-1-29 0,0 0-3 0,0 0-7 16,0 0-15-16,0 0-16 0,0 0-10 0,0 0-3 16,0 0-4-16,-15-4-9 0,15 4 10 0,11-8-3 15,-1-1-2-15,7-4-6 0,4-3-8 0,3-3 2 16,3-1 15-16,2-4-25 0,4 2 11 0,8-6-16 15,0-1 11-15,0 2-16 0,0 0 13 0,-8 6-16 16,3 1 12-16,-4 1-1 0,-2 2-4 0,0 2-7 16,-6 1 8-16,-2 2-10 0,-3 4 11 15,-4-1-6-15,-2 3-2 0,-3 0-2 0,-10 6 3 16,18-8-2-16,-18 8-1 0,13-6 0 0,-13 6-1 16,0 0-1-16,12-3-1 0,-12 3 0 0,0 0-3 15,0 0-10-15,7 8-46 0,-7-8 18 0,-1 9-53 16,1-9-52-16,-3 16-21 0,3-16-43 0,0 16-114 15,0-16-164-15,3 18 56 0</inkml:trace>
  <inkml:trace contextRef="#ctx0" brushRef="#br0" timeOffset="26381.01">5625 17786 151 0,'0'0'434'16,"0"0"-73"-16,-13 7-165 0,13-7 34 15,0 0-116-15,0 0 39 0,-15 5-53 0,15-5 26 0,0 0-34 16,0 0 11-16,-11 3-19 0,11-3-9 16,0 0-16-16,0 0-14 0,0 0-8 0,0 0-8 15,0 0-8-15,-13 4 0 0,13-4-7 0,0 0-2 16,0 0-3-16,0 0 1 0,0 0-15 0,0 0 12 15,0 0 1-15,0 0-4 0,13-7 0 0,-2 3 0 16,1-4 0-16,6-2-2 0,0-1 2 0,4-2-7 16,1-2 5-16,6-2-14 0,-2 2 7 0,2-3 1 15,1 1-2-15,-1-1 9 0,3 2-5 0,-3-1-1 16,1 0-4-16,-1 0 2 0,-1 1-2 16,-1 1 5-16,-1 1 26 0,-7 1-34 15,0 3 32-15,0 0-32 0,-3 1 31 0,-4-1-33 16,1 3 35-16,-4 2-33 0,1 0 33 0,-10 5-31 15,13-9 29-15,-13 9-31 0,9-6 31 0,-9 6-32 16,10-7 28-16,-10 7-29 0,0 0 18 0,0 0-17 16,9-5 20-16,-9 5-19 0,0 0 19 0,0 0-25 15,0 0 30-15,0 0-40 0,0 0 20 0,0 0-59 16,0 0-14-16,0 0-14 0,0 0-33 0,-1 8-36 16,1-8-117-16,0 0-223 0,-8 8 39 0</inkml:trace>
  <inkml:trace contextRef="#ctx0" brushRef="#br0" timeOffset="28764.99">8143 15470 37 0,'0'0'89'0,"0"0"159"0,0 0-37 16,-20 0-36-16,20 0-17 0,0 0-35 0,-21 0-15 16,21 0-17-16,0 0 1 0,-24-1-4 0,24 1-13 15,-17-2-10-15,17 2-11 0,0 0 8 16,-28 0-6-16,28 0-6 0,-18-1 12 0,18 1-36 16,-20-1 36-16,20 1-38 0,-17-2 32 0,17 2-37 15,-19-1 33-15,19 1-37 0,-19-1 33 0,19 1-36 16,-22 0 36-16,22 0-45 0,-24 0 44 0,24 0-56 15,-27 0 54-15,27 0-43 0,-28 0 36 0,28 0-36 16,-28 1 28-16,28-1-37 0,-29 1 26 0,29-1-29 16,-25 3 42-16,25-3-43 0,-25 3 40 15,25-3-38-15,-23 4 34 0,23-4-37 0,-21 2 34 16,21-2-37-16,-18 5 25 0,18-5-26 0,-20 7 43 16,20-7-49-16,-20 8 44 0,20-8-38 0,-20 9 34 15,10-5-33-15,1 1 32 0,9-5-29 16,-20 10 22-16,11-3-28 0,-2-1 33 0,0 0-26 15,2 0 28-15,-1 1-32 0,-2 0 35 0,2-2-36 16,0 2 35-16,-3-2-32 0,2 3 33 0,-1-1-32 16,2-2 37-16,-3 1-36 0,3 1 39 0,1-2-33 15,-1 1 32-15,-2 0-31 0,2-2 31 0,1 3-30 16,-2-2 25-16,11-5-23 0,-21 11 21 16,11-5-9-16,1-2 6 0,-1 3-2 0,-2 0 0 15,2-1-4-15,1-1-3 0,-1 2 0 0,1-2-2 16,-1 4-5-16,0-4-3 0,1 3 7 0,-2-1 0 15,1 1 0-15,4-2-1 0,-3 2 0 16,1-1-3-16,-1 1 3 0,3 0-6 0,-2 2 1 16,-1 0 4-16,2 1-10 0,-1 1 11 0,0-1-1 15,2 2 0-15,-2-2-2 0,3 1-4 0,-1 0 6 16,0 0-2-16,3 0-2 0,-1 0-14 0,0-2 16 16,0 3-9-16,-1 1 18 0,2-1-18 0,2 0 19 15,-1 0-18-15,-1-1 16 0,2 2-8 0,-2 0 10 16,3 0-10-16,0-1 11 0,0-1-16 15,0 3 25-15,3-1-4 0,-2-2 10 0,3 3-3 16,-2 0 10-16,1-4-8 0,2 4 5 0,0-3-6 16,2 3 3-16,-2-3-3 0,1 2 0 15,1-3 5-15,1 2 7 0,0-1 7 0,0-2-7 16,0 4 7-16,2-3-6 0,-1 1 2 0,2 1-2 16,1 0-19-16,-1-1 3 0,3 1-8 0,-1-2 4 15,2 0-4-15,-1 0 14 0,3-1-4 0,-3-1 8 16,5 1-5-16,-2-2 17 0,1 1-12 0,0-1 3 15,1-1-9-15,1-2 1 0,-2 2-9 0,4-2 2 16,-2 0-9-16,1-1 4 0,-1 1-8 0,-1-2 9 16,3 2-14-16,-3-2 7 0,0-2-7 15,1-1 5-15,0 3-8 0,-1-2 9 0,5 0-9 16,-3-1 8-16,-1 0-7 0,1 0 11 0,-1-1-13 16,3-3 9-16,-1 4-5 0,0-2 9 15,1-1-9-15,0 0 9 0,-3-1-8 0,3 2 7 16,-1-3-7-16,-1 2 9 0,0-1-12 0,-3 1 9 15,1-1-9-15,-2 1 11 0,2-1-13 0,-3 1 9 16,4-1-7-16,-5 0 8 0,4 0-9 0,-2 1 12 16,-2 0-13-16,3-1 9 0,-1 0-8 0,-1 1 9 15,0-1-9-15,0 0 11 0,-2 0-9 0,1 1 7 16,1-1-6-16,-1 0 7 0,1-2-10 16,-1 3 9-16,-1-2-9 0,1 1 8 0,-2-1-9 15,2-1 13-15,-1 1-15 0,3-1 11 0,-2-2-9 16,3 0 11-16,-1-3-14 0,1 3 10 15,-3-3-10-15,4-1 12 0,-1 1-14 0,-1-2 26 16,-1 1-25-16,1 0 11 0,-1-1-11 0,0-1 12 16,-1 2-8-16,-1-2 9 0,0 0-12 0,-1 1 11 15,0-1-9-15,-3 0 8 0,2 1-8 0,-4 0 14 16,0 1-15-16,1-1 9 0,-2-1-10 0,0 2 8 16,-2 0-5-16,2-1-1 0,-3 2 0 0,-1 1 1 15,1-2 0-15,1 0 1 0,-1 3-1 0,-1-4 1 16,-1 3 0-16,1 1 2 0,-1-1-1 15,0 0-1-15,-1 1 4 0,-1 9-3 0,3-17 0 16,-3 17 1-16,0-20-1 0,0 20-2 0,-3-17 3 16,2 8 1-16,1 9-2 0,-4-18 0 0,1 7 2 15,-1 2-1-15,0 0 1 0,0-2-2 16,-2 3 5-16,0-1 4 0,1-1 6 0,0 2 5 16,-4-3 2-16,4 4 3 0,-3-3 16 0,2 2-21 15,-2 1 18-15,-1 1-12 0,3-2-5 0,-2 1 11 16,0 0-20-16,-2-1 13 0,1 1-22 15,0 0 13-15,-1-3-10 0,1 5 9 0,-1-2-17 0,-3-1 15 16,3 2-19-16,-3-2 20 0,4 1-17 0,-1 2 15 16,-3 0-18-16,3-2 20 0,-3 3-17 15,-1-2 4-15,1-1 0 0,-1 4-6 0,0-2 4 16,0 1 1-16,0 1 16 0,-1-1-20 0,2 2 15 16,-1-1-16-16,14 3 15 0,-26-5-17 0,26 5 17 15,-28-4-22-15,28 4 28 0,-28-3-25 0,28 3 18 16,-25-3-18-16,25 3 18 0,-27-2-20 15,27 2 19-15,-27-2-17 0,27 2 18 0,-27-3-19 16,27 3 23-16,-24 0-23 0,24 0 16 0,-23-3-18 16,23 3 17-16,-25 0-15 0,25 0 12 0,-22-1-18 15,22 1 12-15,-25-3-19 0,25 3 23 0,-20-1-51 16,20 1-17-16,-25-1-36 0,25 1-36 16,-25 0-41-16,25 0-31 0,-28 0 17 0,12 1-19 15,-1 0 18-15,0 3-49 0,-2-1-31 0,1 0-56 16,-1 3-287-16,1-3-152 0</inkml:trace>
  <inkml:trace contextRef="#ctx0" brushRef="#br0" timeOffset="31742">2696 16044 208 0,'0'0'355'0,"0"0"-88"0,0 0-71 16,0 0-44-16,0 0-13 0,0 0-27 0,0 0-21 16,0 0-11-16,-8 5-7 0,8-5-11 0,0 0-2 15,0 0-5-15,0 0-2 0,0 0-6 0,0 0-7 16,0 0-13-16,0 0 2 0,0 0-11 15,0 0-2-15,0 0 3 0,0 0-4 0,0 0-2 16,0 0 0-16,0 0 0 0,0 0 0 16,0 0 1-16,0 0 1 0,0 0 5 0,0 0 6 15,0 0 33-15,0 0-33 0,0 0 22 0,0 0-24 16,0 0 26-16,0 0-28 0,17-8 20 0,-17 8-22 16,15-6 20-16,-3 0-20 0,-1-1 11 0,3 0-12 15,3-2 2-15,2-2-12 0,0 2 18 16,2-4-15-16,3 0 0 0,0-2 9 0,3 0-4 0,-2 0-1 15,1-1-6-15,1 0 0 0,0 2-4 0,-1-2-3 16,0 1 4-16,1 1-2 0,-3 1-4 0,-3 2 1 16,-1-1 1-16,0 2-21 0,-2 1 25 15,0 1-4-15,-4 1 1 0,-1 0 2 0,-3 1-20 16,-10 6 19-16,18-8-16 0,-18 8 16 0,10-4-12 16,-10 4 14-16,0 0-6 0,0 0 5 0,0 0-2 15,0 0-11-15,0 0 3 0,0 0 9 16,-16 8-1-16,3-1 0 0,-1 3-6 0,-5-2 5 15,-2 3-1-15,1-1 0 0,-7 3 2 0,0 1 3 16,-1 0-10-16,-1 0 1 0,-2 3-16 0,0-2 19 16,1 1-13-16,-2 1 18 0,1-3-12 0,2 1 19 15,2 0-9-15,0-1 13 0,3-1-7 0,5-1 4 16,-1-3-10-16,3-1 12 0,4 1-3 16,1-4-5-16,2 2-7 0,10-7 3 0,-14 7-3 15,14-7 6-15,-10 6-9 0,10-6 11 0,0 0-11 16,-10 4 8-16,10-4-6 0,0 0 3 0,0 0-3 15,0 0 5-15,0 0 3 0,24-5-3 0,-14 0-5 16,4-1-1-16,4-3 2 0,2-1 5 0,2-1-8 16,5-3 9-16,0-1-6 0,1 1 5 0,-1-1-1 15,2 1 1-15,1-3-2 0,-1 1 2 0,-1 0-2 16,-1 0 2-16,0 2-2 0,-3 0 0 0,-3 3-8 16,-2 0 0-16,-2 3 8 0,-4-1 0 15,-1 2 3-15,-1 3-4 0,-11 4 0 0,16-10-3 16,-16 10 1-16,12-5 1 0,-12 5 3 15,0 0-2-15,0 0-4 0,0 0-6 0,0 0 1 16,0 0 8-16,-8 5 0 0,-1 0-1 0,-4 3-1 16,-5 4 0-16,0-1 3 0,-6 3-2 0,-2 2-3 15,-1-2-4-15,-1 3 6 0,0 1 2 0,-1 0-3 16,-1-1-6-16,1 1 0 0,0 0 4 0,-1 0 8 16,3-1-3-16,3-1 1 0,4-3 1 0,-1-2-3 15,6-1 4-15,2-3-2 0,2 1 0 0,1-3-2 16,10-5 6-16,-15 9 10 0,15-9-20 0,0 0 0 15,0 0 2-15,0 0 2 0,0 0-4 0,0 0 7 16,17-8-2-16,-2-1 3 0,3-3-3 0,0 0-1 16,8-5 2-16,-2 0 0 0,3 2 6 0,1-3-5 15,0 1 2-15,1-1-7 0,-1 2-1 16,2-4 4-16,-1 5 1 0,-1-3 0 16,-2 4-2-16,1-1 0 0,-3 1-1 0,-2 3-2 15,-4 1 0-15,-1 0 1 0,-4 3 4 0,0 0 0 16,-4 3-7-16,-9 4 1 0,16-8 1 0,-16 8 3 15,12-5-7-15,-12 5 8 0,0 0-2 0,0 0 4 16,0 0-2-16,0 0-1 0,0 0-1 0,-10 8-2 16,-3-2 7-16,0 2-1 0,-5 1-1 0,-1 3-3 15,-4 2-6-15,-2 0-1 0,-2 3 6 0,-1-1 2 16,-2 1-3-16,1 0 0 0,-3 0-1 16,3 0-14-16,-2-1 16 0,2 0 0 0,1-1-1 15,2-1 3-15,4-2 6 0,3-3-1 0,5 0-8 16,0-3 0-16,5-1 1 0,9-5-1 0,-17 9-1 15,17-9 2-15,0 0-1 0,0 0 1 0,0 0 3 16,0 0-2-16,0 0-3 0,13-11 4 0,0 2 6 16,5-2 0-16,0-2-4 0,6-1-3 0,0-2-3 15,2 1 9-15,-1-1-1 0,1 0-1 16,1-1 0-16,-3 1-3 0,3 0-3 0,-2 0 1 16,1 2 4-16,-2-1 1 0,-2 1 2 0,0 2-7 15,-5 0-6-15,0 4 5 0,0-2 3 0,-6 3-1 16,0 0-1-16,-11 7 0 0,16-10 3 15,-16 10-5-15,13-8 5 0,-13 8-3 0,0 0 3 16,13-6 3-16,-13 6-2 0,0 0-5 0,0 0-7 16,0 0 4-16,0 0 7 0,-17 13 1 0,5-5-2 15,-4 2 0-15,-1 2-1 0,-3 1 2 0,-3 5-2 16,-3-3-2-16,-1 5-3 0,-1-1 6 0,-1 0 4 16,1-2-3-16,-2 4-8 0,4-3-1 0,-1-1 4 15,3 1 8-15,6-5 1 0,1-4-1 0,4-1-2 16,2 0-2-16,2-1-1 0,9-7 2 0,-12 7-2 15,12-7 4-15,0 0 13 0,0 0-12 0,0 0-5 16,0 0-1-16,21-11-4 0,-5 0 6 16,2 2 2-16,7-7-1 0,-1-2 3 15,3 0-2-15,-1 0 1 0,1-1-7 0,0 1 3 16,1-2 0-16,-2 2 2 0,-1 0 0 0,1 1-5 16,-2 2 1-16,-1-1-1 0,-5 4 2 0,0 0-1 15,-3 2 2-15,-2 1-2 0,-1 3 2 0,-3 0-2 16,-9 6 4-16,15-11-7 0,-15 11 4 0,10-6 1 15,-10 6 1-15,0 0 4 0,0 0-10 0,0 0 4 16,0 0-6-16,0 0 7 0,0 0 0 0,0 0-2 16,-10 13 2-16,0-3-2 0,-7 1 4 0,3 1 10 15,-4 2-15-15,-5 3 4 0,3 0 2 0,-5 1 2 16,1 0-10-16,-1 2-3 0,-1-1 5 16,2 0 0-16,-1 1 0 0,1-3 2 0,2-1-1 15,6-3-1-15,-1 0 1 0,3-3 1 0,3-2-3 16,2-1 1-16,9-7 1 0,-14 11 4 0,14-11-2 15,-9 7 3-15,9-7-4 0,0 0-1 16,0 0 2-16,0 0-1 0,0 0 2 0,24-7-1 16,-10-4 2-16,4 2-1 0,2-4 3 0,3-3 0 15,3 1 1-15,-2-2-1 0,3 0-10 0,-1 0 4 16,-1 1-5-16,2-2 6 0,-4 2-5 0,4-1-3 16,-3 1 0-16,0 3 3 0,-4 0-4 0,-1 1 6 15,-2 3-3-15,-1-1 8 0,-3 3-3 0,-4 1-1 16,0 0-4-16,-9 6-1 0,14-8 1 15,-14 8 8-15,0 0 0 0,11-7 2 0,-11 7-8 16,0 0 2-16,0 0-1 0,-5 10 11 0,-1-4-5 16,-7 6 2-16,0 1-3 0,-5-1 0 0,-5 6-4 15,0 1-4-15,-2 0 11 0,-2 3-8 0,-1-1 6 16,-3 0-5-16,2 1 3 0,-2 0-4 0,0 1 0 16,2-2-3-16,2-1 3 0,2-2 6 0,3-2-8 15,4-2 1-15,4-2 1 0,1-4 0 16,4-1 1-16,9-7 0 0,-14 9 2 0,14-9 0 15,0 0 2-15,-6 8-1 0,6-8 2 0,0 0 1 16,0 0 6-16,12-10 21 0,-4 3-30 0,6-5-5 16,3-1 1-16,-2 0 6 0,8-3 0 15,-1-3-3-15,2 2 5 0,-2-4 0 0,2 1 1 16,2 1-3-16,-1-1 2 0,1 0-2 0,-3 0 1 16,1 2-2-16,2 1-10 0,-3 0 2 0,-7 3 3 15,2 4 6-15,-2-2-5 0,-5 4 5 0,-1-1-7 16,-2 5 8-16,-8 4-4 0,14-9 2 0,-14 9-2 15,0 0 5-15,0 0 13 0,0 0-17 0,0 0-10 16,0 0 0-16,-18 6 12 0,0 4-6 0,-1-1 8 16,-9 8-1-16,1-2-2 15,-4 2-10-15,-2 1 7 0,-9 7-44 0,0-2-13 32,0 3-56-32,-2 0-28 0,-1 2-77 0,2-1-53 0,-3 0-352 0,4 0-155 0</inkml:trace>
  <inkml:trace contextRef="#ctx0" brushRef="#br0" timeOffset="36577">7117 16051 122 0,'0'0'594'0,"10"5"-174"15,-10-5-135-15,0 0-45 0,0 0-77 0,0 0-6 16,0 0-57-16,0 0 12 0,0 0-34 0,0 0 20 16,0 0-2-16,0 0-24 0,0 0 6 0,0 0-22 15,8 6-7-15,-8-6-22 0,0 0 7 0,0 0-19 16,0 0 10-16,0 0-17 0,0 0 10 16,0 0-15-16,0 0 10 0,0 0-6 0,0 0 10 15,0 0-10-15,0 0 12 0,0 0-9 0,0 0 13 16,0 0-1-16,0 0 5 0,0 0-2 0,0 0 0 15,0 0 5-15,0 0 6 0,0 0 4 0,0 0 0 16,0 0 7-16,0 0-2 0,0 0 10 16,0 0-6-16,0 0 9 0,0 0-17 0,0 0 14 15,0 0-5-15,0 0 7 0,0 0-14 0,0 0 4 16,0 0-12-16,0 0 3 0,0 0-11 0,0 0 5 16,0 0-9-16,0 0 8 0,0 0-12 0,0 0 14 15,0 0-13-15,0 0 10 0,0 0-13 0,0 0 11 16,0 0-17-16,0 0 15 0,0 0-13 15,0 0 7-15,0 0-15 0,0 0 11 0,0 0-12 16,0 0 9-16,0 0-16 0,0 0 13 0,0 0-16 16,0 0 16-16,0 0-12 0,0 0 8 0,0 0-10 15,0 0 10-15,0 0-9 0,0 0 9 0,0 0-12 16,0 0 12-16,0 0-11 0,0 0 10 16,0 0-8-16,0 0 14 0,0 0-18 0,0 0 12 15,0 0-11-15,0 0 16 0,0 0-14 0,0 0 12 16,0 0-13-16,0 0 13 0,0 0-12 0,0 0 15 15,0 0-14-15,0 0 19 0,0 0-14 0,0 0 21 16,0 0-15-16,0 0 16 0,0 0-17 0,0 0 13 16,0 0-18-16,0 0 13 0,0 0-4 15,0 0 0-15,0 0-18 0,0 0 17 0,0 0-19 0,0 0 19 16,-8-6-17-16,8 6 15 0,0 0-15 16,0 0 20-16,-10-7-21 0,10 7 4 0,0 0-2 15,0 0 1-15,-9-8 0 0,9 8 2 0,0 0-1 16,-11-9 4-16,11 9 1 0,-12-7-1 15,12 7-2-15,-14-9-3 0,14 9 4 0,-16-9 3 16,16 9-4-16,-20-9 0 0,20 9-2 0,-21-10 5 16,9 5 0-16,1 1-3 0,-1-1 2 0,-2 1 0 15,1-1-1-15,-1 1-1 0,-2 0 2 0,1 1 3 16,0-1-5-16,0 0 0 0,-2 2 2 16,-2-1-2-16,4-1 2 0,-3 1-3 0,0 2 3 15,0-1 0-15,-1-1 0 0,0 2-1 0,0-1 4 16,-1 2-5-16,1-2 0 0,0 2 2 0,1 0-2 15,-1-3 2-15,0 3 3 0,1 0-6 0,-1 0 1 16,1 0 0-16,-3 3 0 0,4-3 1 0,-1 0 3 16,-3 2-1-16,2 0 20 0,2-1-29 0,-3 1 3 15,2 0 2-15,0-1 0 0,-2 3 0 0,0-3-1 16,0 1 1-16,1 0-2 0,-3 2 4 16,-1-1 3-16,2-1-4 0,3 1-2 0,-7 0 0 15,2 1 2-15,-1 0-1 0,2 0 3 0,-2-1-1 16,1 3-1-16,0-3 1 0,1 2-1 15,-1-1 1-15,0 1 10 0,2-2-9 0,0 2-3 16,2 0 0-16,-1 0 0 0,2-1 1 0,1 1 1 16,-1-1 2-16,2 1-2 0,0 0-1 0,-2 0 13 15,2 1-15-15,-1 1 13 0,1 0-15 0,0-3 13 16,2 1-12-16,-1 3 11 0,0-1-15 0,0-1 16 16,-1 3-14-16,-1-1 13 0,2 0-15 0,-2 2 14 15,2-3-13-15,-2 2 14 0,5-1-15 0,-3 0 19 16,1 0-17-16,2 0 12 0,-1 0-15 0,-4 1 14 15,4-2-11-15,-1 1 12 0,0 2-12 16,-1-3 12-16,-2 1-11 0,2-1 13 0,2 0-11 16,-2 0 15-16,1-1-19 0,0 1 15 15,0-1-13-15,-3-1 13 0,3 2-15 0,-1-3 11 16,1 3-13-16,-3-3 17 0,3 1-13 0,-4 2 14 16,4-2-13-16,-1 0 12 0,1 0 11 0,-2-1-15 15,1 2-12-15,1-1 15 0,0 0-16 0,-1-1 16 16,-1 2-15-16,2-3 15 0,0 2-15 0,0 1 20 15,-1-2-17-15,-2 1 11 0,3 0-15 0,-1 0 15 16,2 1-9-16,-1-1 8 0,-3 0-12 0,2-1 14 16,2 2-16-16,-1-1 17 0,0-1-12 15,1 2 17-15,-2 1-23 0,2-3 17 0,-1 1-15 0,1-1 17 16,-1 2-14-16,3 1 11 0,-2-4-13 16,-1 3 15-16,1 0-15 0,-1-2 20 15,3 1-20-15,-3 0 15 0,1 0-16 0,0 0 16 16,-2 0-13-16,2 0 15 0,-1 0-18 0,0-1 15 15,0 0-14-15,2 2 15 0,1-3-3 0,-2 1 7 16,13-4-22-16,-22 8 18 0,22-8-16 0,-20 9 16 16,20-9-14-16,-22 7 11 0,22-7-12 0,-20 5 14 15,20-5-15-15,-21 8 17 0,21-8-16 0,-19 9 21 16,19-9-21-16,-20 7 0 0,20-7 1 0,-20 8 3 16,9-4 3-16,11-4-1 0,-21 10-1 0,10-7-2 15,-2 4 4-15,-2-2 1 0,2 1 0 0,-1 0-1 16,2-1 0-16,0 0 1 0,-1 1 0 15,13-6 1-15,-21 8-1 0,10-2 0 0,11-6 0 16,-22 7 14-16,22-7-16 0,-19 11 13 0,19-11-14 16,-19 7 12-16,19-7-13 0,-18 8 14 0,18-8-15 15,-15 6 16-15,15-6-18 0,-16 7 16 0,16-7-17 16,-15 7 20-16,15-7-18 0,-13 7 18 0,13-7-18 16,-14 7 17-16,14-7-17 0,-10 4 19 0,10-4-20 15,-9 4 14-15,9-4-14 0,0 0 15 0,-14 5-13 16,14-5 16-16,0 0-13 0,-10 4 20 0,10-4-16 15,0 0 19-15,0 0-19 0,0 0 19 0,-13 5-21 16,13-5 17-16,0 0-21 0,0 0 18 0,0 0-17 16,0 0 15-16,-10 5-18 0,10-5 19 15,0 0-20-15,0 0 16 0,0 0-20 0,0 0 14 16,0 0-29-16,0 0-8 0,0 0-32 0,0 0-15 16,0 0-28-16,0 0-18 0,0 0-22 0,0 0-21 15,0 0 5-15,0 0-8 0,0 0 31 0,0 0-19 16,0 0 48-16,-4-10-19 0,4 10 46 15,5-12-17-15,0 4 32 0,-1-1-18 0,2 1 44 16,-2-2-30-16,1 0 52 0,-1 1-26 0,0-2 41 16,0 2-26-16,-4 9 40 0,5-18-27 0,-5 18 45 15,5-16-32-15,-5 16 44 0,1-13-38 0,-1 13 43 16,3-14-38-16,-3 14 40 0,0-12-42 16,0 12 44-16,0-13-30 0,0 13 32 0,1-12-30 15,-1 12 27-15,0-12-26 0,0 12 21 0,-1-11-22 16,1 11 22-16,1-9-34 0,-1 9 17 0,0 0-15 15,0-14 16-15,0 14-16 0,0 0 11 0,3-10-13 16,-3 10 13-16,0 0-14 0,0 0 10 0,0 0-13 16,1-10 8-16,-1 10-9 0,0 0 19 0,0 0-19 15,0 0 21-15,0 0-11 0,0 0 14 16,0 0-5-16,0-12 11 0,0 12-10 0,0 0 8 16,0 0 3-16,0 0-3 0,0 0 0 0,-5 10-11 15,5-10 3-15,-5 11 0 0,5-11-8 0,-10 16 2 16,3-7-1-16,2 3-4 0,-3 0 1 15,1-1-1-15,-1 3-1 0,2-5 7 0,-1 4-5 16,-2-1-4-16,3 0 2 0,-2 0-6 0,3-2 6 16,1-2-4-16,-2 3 1 0,1-3-6 0,5-8 0 15,-8 14-2-15,8-14 2 0,-5 11-2 0,5-11 0 16,-4 10-1-16,4-10 3 0,0 0-5 0,-4 12 5 16,4-12-4-16,0 0 6 0,4 12 4 0,-4-12-4 15,7 8-1-15,-7-8 2 0,9 5-3 0,-9-5 1 16,12 9 1-16,-12-9-1 0,16 3 2 0,-16-3-3 15,19 6 2-15,-19-6 1 0,19 3 0 0,-19-3-1 16,22 3-2-16,-22-3-19 0,25 2-36 0,-25-2-51 16,27 6 3-16,-13-4-59 0,1 2-55 15,1-1-78-15,-1 2-340 0,-3-1-166 0</inkml:trace>
  <inkml:trace contextRef="#ctx0" brushRef="#br0" timeOffset="45079.99">4039 16583 83 0,'0'0'253'15,"0"0"-67"-15,0 0-53 0,0 0-22 16,-7-10-24-16,7 10-22 0,0 0-1 0,0 0-3 16,0 0-4-16,0 0-8 0,0 0 8 0,-5-8 1 15,5 8-1-15,0 0 0 0,0 0 0 0,0 0-14 16,0 0-4-16,0 0 4 0,-2-11 1 16,2 11 2-16,0 0-8 0,0 0-1 0,0 0-3 15,0 0 17-15,0 0-29 0,-4-9 18 0,4 9-41 16,0 0-1-16,0 0 11 0,0 0-3 0,0 0-4 15,0 0 3-15,0 0 0 0,0 0 0 0,0 0-1 16,0 0-3-16,0 0-1 0,-3-8-9 0,3 8 13 16,0 0 0-16,0 0-2 0,0 0 22 0,0 0-24 15,-1 9 21-15,1-9-13 0,-1 10 8 16,1-10-26-16,-5 15 18 0,2-5-29 0,-1 0 32 16,0-2-28-16,-1 5 38 0,3-5-26 0,-5 1 21 15,4 2-48-15,-1-4 58 0,0 2-35 0,4-9 1 16,-8 14 5-16,8-14 2 0,-7 13-2 15,7-13 1-15,-7 12-2 0,7-12 2 0,-4 9-2 16,4-9 4-16,0 0 0 0,-5 11 0 0,5-11 11 16,0 0-13-16,0 0-1 0,-4 9 13 0,4-9-15 15,0 0 2-15,0 0-1 0,0 0 4 0,2 12 0 16,-2-12-2-16,0 0 1 0,0 0 4 0,0 0-32 16,6 8 23-16,-6-8 1 0,0 0 3 0,0 0-3 15,12 7 15-15,-12-7-3 0,0 0-10 0,14 7 7 16,-14-7 0-16,11 5-2 0,-11-5 1 0,17 6 1 15,-17-6 40-15,19 5-49 0,-19-5-2 0,24 7 3 16,-10-3 11-16,-14-4-12 0,28 5 2 0,-12-4 0 16,-1 2-38-16,-1 1-37 0,3-1-51 15,-17-3-111-15,24 7-196 0,-24-7 157 0</inkml:trace>
  <inkml:trace contextRef="#ctx0" brushRef="#br0" timeOffset="57716.5">8340 15676 90 0,'2'10'480'16,"-2"-10"-141"-16,0 0-101 0,0 0-8 0,0 0-79 15,0 0 18-15,0 0-46 0,0 0 24 0,0 0-12 16,0 0-7-16,0 0-8 0,-7 5-7 15,7-5 2-15,0 0-17 0,0 0-16 0,0 0-1 16,0 0-5-16,0 0-2 0,0 0-3 0,0 0 4 16,0 0 3-16,0 0-6 0,0 0 0 0,0 0-5 15,0 0-6-15,0 0-7 0,0 0-5 0,0 0-8 16,0 0-6-16,0 0-6 0,0 0-4 0,0 0-6 16,11-17-3-16,7 5 0 0,5-6-3 0,7-3 0 15,12-6-6-15,4-6 6 0,6-2-9 16,7-3 6-16,0-3-9 0,2 1 0 0,2 2 1 15,-2-2 0-15,-1 3-1 0,1 0 11 0,-2 3-6 16,0 2 2-16,-4 2-10 0,-4 2 10 0,-1 3-12 16,-5 3 9-16,-10 6-9 0,-3 3-3 15,-1-2 4-15,-7 4 0 0,-2 2 0 0,-3 2 0 16,-6 0 0-16,1 3-1 0,-4 0 0 0,-10 4 1 16,16-9 2-16,-16 9-3 0,12-4 0 0,-12 4-5 15,0 0-8-15,13-5-14 0,-13 5-20 0,0 0-19 16,0 0-21-16,0 0-23 0,0 0 19 0,0 0-33 15,0 0 38-15,0 0-28 0,0 0 19 16,0 0 16-16,0 0 16 0,-14 4 14 0,14-4 15 16,0 0 2-16,-17-4 2 0,17 4 13 0,-16-5-5 15,16 5 16-15,-23-7 0 0,9 2 15 0,-3-1-5 16,1 2-4-16,-1-3 13 0,-3 1 9 0,1 0 0 16,2 0 2-16,1 2 8 0,-2 0-7 15,2-2-5-15,-1 5 23 0,2-3 10 0,2 1-1 16,13 3-9-16,-23-4 2 0,23 4-4 0,-18-3-3 15,18 3-3-15,-14-2-7 0,14 2-6 16,0 0-3-16,-17-4-2 0,17 4-2 0,0 0-6 16,0 0-5-16,0 0 5 0,0 0 0 0,0 0 1 0,15-3-2 15,-15 3 0-15,33 0-3 0,-9 0 11 16,4-1-9-16,2 0-3 0,0-1-4 0,2 2-2 16,0 0 7-16,-1 0-2 0,-2 2 0 0,-2 0 1 15,-1 1-2-15,-3-1 0 0,-3 2 2 0,-2 2 4 16,-4-4-7-16,0 5-8 0,-1-2 8 0,-3 2 7 15,-1-2 1-15,-3 3-3 0,1-1 0 16,-7-7 25-16,4 17-32 0,-4-17 24 0,-3 22-26 16,-1-6 25-16,-4 1-69 0,-2 4 0 0,-1 3-61 15,-2 2-49-15,-2-1-110 0,1-3-141 16,1-2-190-16,3-1-136 0</inkml:trace>
  <inkml:trace contextRef="#ctx0" brushRef="#br0" timeOffset="60119.07">10107 15116 313 0,'0'0'236'16,"5"-16"-44"-16,-5 16-20 0,5-17-22 0,-2 6-16 15,0 0-14-15,-1 0 14 0,-1-2-16 0,-1 1 5 16,1 3-3-16,-1 9-6 0,0-19-12 0,0 19-26 16,-1-15-4-16,1 15-11 0,-3-15-18 0,3 15-5 15,-7-9-14-15,7 9 0 0,0 0-2 0,-18-2-4 16,18 2-3-16,-19 7-13 0,6 1 13 0,-2 4 17 16,2 1-29-16,-1 3 23 0,0 1-28 0,0 1 0 15,5 1 2-15,-1-2-5 0,0 4-4 16,3-4 18-16,2-1-12 0,2 0 4 0,2-4-1 15,1-2 0-15,1-1 0 0,2 2 5 16,2-4-3-16,-5-7-14 0,11 10 15 0,-11-10-6 16,17 3 6-16,-17-3-2 0,27-8 0 0,-11 0-1 15,0-4 2-15,2-3-1 0,0-4 15 0,-2-2-14 16,0-4 32-16,-2-2-37 0,-4 1 8 0,-1-1 7 16,1 3 2-16,-6 0 6 0,1 1 10 0,-1 3 11 15,1 4 5-15,-2 0 2 0,-2 4-7 0,2 3-12 16,-3 9-8-16,2-17-1 0,-2 17-6 15,4-11-5-15,-4 11 0 0,0 0-2 0,0 0-4 16,0 0 1-16,0 0 1 0,0 0-4 16,5 15-7-16,-4-4 8 0,2 3 28 0,-1 3-36 15,2 1 32-15,0 2-36 0,4 2 32 0,-2-3-36 16,2 3 34-16,1-3-61 0,2 0 40 0,-2-1-45 16,3-3 1-16,0 1 2 0,0-3-1 0,3-1-8 15,-4-4 3-15,1-1 1 0,4-3 4 0,-16-4-5 16,26 1 7-16,-10-5 5 0,0 0 10 0,1-4-6 15,1-2 15-15,-4-3 9 0,0-2 4 0,0-3 3 16,-4-1 2-16,1-2 2 0,-5 0 2 0,3-1-26 16,-4-1 46-16,-1 1-39 0,-3 5 41 15,0-2-29-15,1 5 41 0,-2 0-40 0,-3 0 37 16,2 2-40-16,-2 3 33 0,3 9-36 16,-6-14 30-16,6 14-36 0,-13-8 35 0,13 8-39 15,0 0 37-15,-23 5-4 0,14 3-3 0,-1 3-4 16,-3 4-3-16,4 2 0 0,0 2-11 0,-1-2 10 15,4 4 27-15,1 0-36 0,1 0 33 0,2-4-32 16,2 2 4-16,3-3-3 0,0-1 0 0,0 0-1 16,3-1-7-16,1-2 8 0,-2-4 3 0,4 1 0 15,-9-9-2-15,14 11 0 0,-14-11 3 0,18 1 3 16,-18-1-12-16,22-7-9 0,-12 0 35 16,4-5-27-16,0-2 3 0,-3-4 4 0,0-2-1 15,-2-1 6-15,-1-6-4 0,-4-1-21 0,0-4-8 16,-2-6 35-16,-4 1-31 0,1-3 39 15,-4-2-38-15,-1-1 40 0,-1-1-5 0,2 0-3 16,-5 2-3-16,4 0-9 0,-1 5 12 0,-1 0-6 16,2 5 30-16,1 5-33 0,0 5 29 0,1 1-32 15,3 3 29-15,-3 4-31 0,3 2 27 0,-2 3-41 16,3 9 39-16,-2-16-37 0,2 16 13 0,-3-12 21 16,3 12-26-16,0 0 26 0,0 0-24 0,0 0 2 15,5 14 0-15,-2 1-6 0,-1 5 7 16,1 9-29-16,1 4 42 0,-2 5-18 0,2 2 20 15,0-1-35-15,-3 4 39 0,3 1-41 0,-3-2 31 16,2 1 2-16,-1 1 3 0,2-3-16 16,0-2-27-16,0-3-21 0,1-2-45 0,0-8-30 15,0-2-11-15,4-6-4 0,-1 1 17 0,1-10 3 0,1 1 17 16,-10-10-12-16,18 7 28 0,-18-7 9 16,18 0 30-16,-7-5 10 0,1-2 34 0,-2-3 10 15,0-1 43-15,2-2 8 0,-6-1 27 0,2-1 18 16,-2 2-3-16,-1 0 9 0,-2 1-20 15,1-1 24-15,-3 1-34 0,-1 12 19 0,3-16-39 16,-3 16 27-16,1-15-46 0,-1 15 30 0,0-13-53 16,0 13 35-16,0 0-47 0,1-12 36 0,-1 12-37 15,0 0 32-15,0 0-38 0,0 0 32 0,0 0-43 16,0 0 32-16,0 0-24 0,0 0 34 16,0 0-36-16,0 15 34 0,0-15-36 0,-1 17 34 15,0-8-30-15,-2 3 30 0,3 2-6 0,-1 0-5 16,-1-2 0-16,1 2 0 0,1-2-4 0,1 2 0 15,-1-2 1-15,0 0-1 0,2-1-12 16,-1-2 10-16,2 0 3 0,-3-9-8 0,3 16 10 16,-3-16-3-16,9 13-1 0,-9-13 1 0,9 8-1 15,-9-8-4-15,11 5-6 0,-11-5-8 0,0 0-8 16,21-1-10-16,-21 1-9 0,22-8-7 0,-22 8-9 16,19-8-4-16,-9 0 7 0,2 2-4 0,-3-1-5 15,2-2 12-15,-2 1 4 0,0 0 7 0,1 1 6 16,-2 0 7-16,0-1 7 0,-2 1 1 15,4-1 3-15,-3 2 4 0,-1 0 5 0,1-2 1 16,-7 8 4-16,11-11-1 0,-6 4 3 16,-5 7-1-16,9-13 1 0,-9 13 1 0,9-12 4 15,-9 12 0-15,9-14 7 0,-9 14 7 0,5-14 2 16,-5 14 9-16,8-12-6 0,-8 12 9 0,5-10-3 16,-5 10 22-16,4-8-15 0,-4 8 14 0,0 0-19 15,6-9 24-15,-6 9-37 0,0 0 30 0,0 0-38 16,4-8 22-16,-4 8-18 0,0 0 33 15,0 0-35-15,0 0 20 0,0 0-1 0,-3 12 2 0,3-12-41 16,-10 16 36-16,5-7-6 0,-1 3-8 16,-2 0-5-16,-5 3 2 0,4 0-16 15,-1-2 14-15,0 4-19 0,2-5-43 0,0 1-61 16,3-1-57-16,-2-3-76 0,7-9-232 0,-5 15 76 16</inkml:trace>
  <inkml:trace contextRef="#ctx0" brushRef="#br0" timeOffset="60330.06">11062 14788 270 0,'5'-8'453'0,"-5"8"-110"15,6-14-113-15,-6 14-18 0,7-9-100 16,-7 9 23-16,3-7-64 0,-3 7 18 16,0 0-46-16,0 0 24 0,8-8-44 0,-8 8 25 0,0 0-39 15,5 9 18-15,-5-9-32 0,6 14 41 16,-2-6-44-16,0 3 33 0,-1 0-35 0,1 2 33 15,0 3-6-15,-2-1-5 0,2 0-12 0,-3 1 8 16,-1-3-12-16,0 1-29 0,0 0-36 0,0-14-32 16,-1 22-31-16,-3-10-19 0,4-12-46 0,-2 14-9 15,2-14-188-15,-4 11 197 0</inkml:trace>
  <inkml:trace contextRef="#ctx0" brushRef="#br0" timeOffset="60490.06">11083 14742 431 0,'-1'-23'301'15,"1"4"-39"-15,0 1-75 0,-1 5-14 0,0 0-68 16,1 2-2-16,0 11-36 0,-2-19-1 0,2 19-30 16,0-11 3-16,0 11-19 0,0 0 14 0,0 0-26 15,0 0-1-15,0 0-37 0,0 0-30 0,13 6-28 16,-8 3-36-16,0 1-41 0,2 0-242 0,-1 4 188 16</inkml:trace>
  <inkml:trace contextRef="#ctx0" brushRef="#br0" timeOffset="60733.06">11347 14764 206 0,'0'0'326'0,"11"-7"-89"15,-11 7-32-15,12-11-44 0,-12 11 0 0,6-9-33 16,-6 9 5-16,6-7-39 0,-6 7 19 0,0 0-48 16,6-8 10-16,-6 8-38 0,0 0 29 0,0 0-43 15,0 0 27-15,0 0-40 0,0 0 32 0,-7 11-43 16,7-11 21-16,-8 17-25 0,5-9 33 15,-2 2-40-15,2 1 35 0,-1 0-35 0,4-1 32 16,-2-1-36-16,2 2 26 0,0-11-23 0,2 20 30 16,-1-10-4-16,3-2-17 0,3 1-18 0,-1-1-42 15,2-1-7-15,-8-7-26 0,16 8-26 0,-16-8-12 16,20 2-31-16,-20-2-25 0,22-5-202 16,-7 1 201-16</inkml:trace>
  <inkml:trace contextRef="#ctx0" brushRef="#br0" timeOffset="61065.06">11568 14776 397 0,'0'0'335'0,"6"-14"-70"0,-6 14-70 0,4-11-14 16,-4 11-76-16,0 0 6 0,1-10-28 0,-1 10 0 16,0 0-36-16,0 0 3 0,0 0-13 0,0 0 21 15,0 0-41-15,0 0 26 0,0 0-35 0,0 0 25 16,5 13-35-16,-5-13 9 0,4 11-10 0,-4-11 30 16,8 11-31-16,-8-11 33 0,9 12-31 0,-9-12 35 15,11 10-34-15,-11-10 24 0,9 9-16 0,-9-9 27 16,12 7-36-16,-12-7 34 0,0 0-4 15,15 3-36-15,-15-3 35 0,0 0-38 16,14-2 9-16,-14 2-6 0,12-8 34 0,-12 8-36 16,9-12 32-16,-9 12-34 0,5-15 34 0,-5 15-38 15,4-16 26-15,-4 16-26 0,2-14 37 0,-2 14-37 16,0-13 38-16,0 13-37 0,-2-10 35 0,2 10-39 16,0 0 39-16,-3-10-46 0,3 10 46 0,0 0-42 15,0 0 43-15,0 0-43 0,0 0 44 0,-12 8-38 16,12-8 34-16,-2 16-44 0,2-16 41 0,-3 17-30 15,2-4 8-15,0-1-36 0,1 2 10 0,0 1-38 16,-3-1-11-16,2 1-36 16,1 2-50-16,-3 2-39 0,2-2-252 0,-4-2 113 15</inkml:trace>
  <inkml:trace contextRef="#ctx0" brushRef="#br0" timeOffset="63003.06">10575 15449 382 0,'-17'9'421'0,"2"-4"-98"0,2 2-85 0,0-4-20 15,13-3-77-15,-16 8 15 0,16-8-55 0,-12 6 21 16,12-6-50-16,0 0 18 0,0 0-41 16,0 0 12-16,0 0-30 0,13-6 22 0,9 0-34 0,7-6 23 15,7 2-7-15,5-5-6 0,12 1-5 16,6-4-3-16,3-1 3 0,4 2-9 0,2-2 3 15,3 0-1-15,-3 0-5 0,1 2-3 0,0 0 0 16,-4 0-1-16,-2 0-4 0,-6 5 1 0,-4-2 28 16,-10 3-41-16,-6 2 43 0,-1 1-40 0,-5 0 42 15,-6 2-49-15,-3 1 37 0,-3 0-38 16,-2 1 28-16,-17 4-28 0,23-5 31 0,-23 5-32 16,18-3 40-16,-18 3-41 0,12-4 39 0,-12 4-34 15,0 0 33-15,0 0-37 0,17-3 32 0,-17 3-36 16,0 0 33-16,0 0-32 0,0 0 37 15,0 0-38-15,0 0 36 0,0 0-45 0,0 0 45 16,0 0-40-16,0 0 41 0,0 0-48 0,0 0 50 16,0 0-38-16,0 0 38 0,0 0-40 0,0 0 39 15,0 0-38-15,0 0-6 0,0 0 6 0,-4 10 47 16,4-10-47-16,0 0 12 0,0 0 1 0,0 0 1 16,0 0-2-16,0 0 6 0,-10 4-2 15,10-4-1-15,0 0 3 0,0 0-9 0,0 0 11 16,0 0-2-16,0 0 0 0,-13 4 0 0,13-4-1 15,0 0 2-15,0 0-1 0,0 0 4 0,0 0-8 16,0 0-3-16,0 0 9 0,0 0-1 16,0 0 1-16,0 0 0 0,0 0-2 0,0 0 2 15,0 0 0-15,-13 3-5 0,13-3 2 0,0 0 1 16,0 0-8-16,0 0 14 0,0 0-2 0,0 0-2 16,0 0 1-16,0 0-2 0,0 0 0 0,0 0-9 15,0 0 11-15,0 0-1 0,0 0-7 0,0 0 7 16,0 0 1-16,0 0 0 0,0 0-1 0,0 0-1 15,0 0 0-15,0 0-1 0,0 0 0 16,0 0-7-16,0 0 8 0,0 0 1 0,0 0 5 16,0 0-8-16,0 0 3 0,0 0-1 0,0 0-3 15,0 0 0-15,0 0 4 0,0 0-10 0,0 0 13 16,0 0-5-16,0 0 0 0,0 0 0 16,0 0 3-16,0 0-1 0,0 0-2 0,0 0 1 15,0 0-6-15,0 0 8 0,0 0 2 0,0 0-3 16,0 0-2-16,0 0 1 0,0 0 0 0,0 0 0 15,0 0-1-15,0 0 1 0,0 0-9 0,0 0 11 16,0 0 3-16,0 0-8 0,0 0 3 16,0 0 1-16,0 0 1 0,0 0-4 0,0 0 1 15,0 0-10-15,0 0 12 0,0 0 0 0,0 0 0 16,0 0-2-16,0 0-1 0,0 0 0 0,0 0 1 16,0 0 1-16,0 0-9 0,0 0 10 0,0 0 1 15,0 0-2-15,0 0 1 0,0 0-3 0,0 0 2 16,0 0 0-16,0 0 2 0,0 0-12 15,0 0 13-15,0 0-2 0,0 0-3 0,0 0 5 16,0 0-4-16,0 0 1 0,0 0-8 0,0 0 9 16,0 0-7-16,0 0 7 0,0 0-1 0,0 0 1 15,0 0 1-15,0 0-2 0,0 0-1 16,0 0 1-16,0 0-2 0,0 0 1 0,0 0-8 16,0 0 11-16,0 0 2 0,0 0-1 0,0 0 1 15,0 0-1-15,0 0-19 0,0 0 23 0,0 0 0 16,0 0-9-16,0 0 10 0,0 0-3 15,0 0-6-15,0 0 7 0,0 0-5 0,0 0 4 0,0 0-4 16,0 0 1-16,0 0-9 0,0 0 10 16,0 0-4-16,0 0 2 0,0 0 0 0,0 0-3 15,0 0 2-15,0 0-1 0,0 0 2 0,0 0-9 16,0 0 9-16,0 0 1 0,0 0-2 0,0 0 3 16,0 0-5-16,0 0 3 0,0 0-2 15,0 0 2-15,0 0-13 0,0 0 13 0,0 0 1 16,0 0-2-16,0 0-1 0,0 0 1 0,0 0-1 15,0 0 3-15,0 0-21 0,0 0 11 0,0 0 14 16,0 0-2-16,0 0-1 0,0 0-2 0,0 0-1 16,0 0 8-16,0 0-7 0,0 0-11 0,0 0 12 15,0 0-1-15,0 0 0 0,0 0-3 0,0 0-1 16,0 0 4-16,0 0-1 0,0 0-1 16,0 0-7-16,0 0 8 0,0 0 2 0,0 0-1 15,0 0-2-15,0 0 4 0,0 0-5 16,0 0 1-16,0 0 0 0,0 0-9 0,0 0 12 15,0 0-2-15,0 0-5 0,0 0 7 0,0 0-1 16,0 0 0-16,0 0-1 0,0 0 0 0,0 0-7 16,0 0 7-16,0 0 0 0,0 0 1 0,0 0 0 15,0 0-3-15,0 0 3 0,0 0-1 0,0 0-1 16,0 0-9-16,0 0 13 0,0 0-2 0,0 0 1 16,0 0-3-16,0 0 0 0,0 0-2 0,0 0 4 15,0 0 0-15,0 0-11 0,0 0 12 0,0 0-2 16,0 0-1-16,0 0 1 15,0 0 1-15,0 0-2 0,0 0 0 0,0 0 1 16,0 0 0-16,0 0-9 0,0 0 10 0,0 0 0 16,0 0 6-16,0 0-7 0,0 0-3 0,0 0 1 15,0 0 6-15,0 0-6 0,0 0-7 0,0 0 9 16,0 0 0-16,0 0-4 0,0 0 3 0,0 0 0 16,0 0 1-16,0 0 0 0,0 0 5 0,0 0-15 15,0 0 11-15,0 0-1 0,0 0 0 0,0 0-1 16,0 0 1-16,0 0 0 0,0 0 4 0,0 0-5 15,0 0-8-15,0 0 9 0,0 0 0 0,0 0-2 16,0 0 2-16,0 0-2 16,0 0 3-16,0 0 1 0,0 0-2 0,0 0-11 15,0 0 12-15,0 0-1 0,0 0-3 0,0 0 3 16,0 0 1-16,0 0-2 0,0 0 3 0,0 0-3 16,0 0 2-16,0 0-10 0,0 0 4 0,0 0 8 15,0 0-2-15,0 0 2 0,0 0-4 0,0 0 0 16,0 0 1-16,0 0 0 0,0 0-9 0,0 0 11 15,0 0-1-15,0 0 1 0,0 0-1 0,0 0-22 16,0 0 25-16,0 0-3 0,0 0 0 0,0 0-7 16,0 0 8-16,0 0-1 0,0 0 1 0,0 0-2 15,0 0-1-15,0 0-3 0,0 0 4 16,0 0 0-16,0 0-7 0,0 0 10 16,0 0-2-16,0 0-1 0,0 0 2 0,0 0-2 15,0 0-3-15,0 0 3 0,0 0-1 0,0 0-9 16,0 0 11-16,0 0-3 0,0 0 4 0,0 0 0 15,0 0-1-15,0 0-2 0,0 0 0 0,0 0 0 16,0 0-1-16,0 0 30 0,0 0-34 0,0 0 1 16,0 0 0-16,0 0 3 0,0 0 0 0,0 0 1 15,0 0 3-15,0 0-13 0,0 0 10 0,0 0 0 16,0 0 0-16,0 0 0 0,0 0 1 16,0 0-1-16,0 0 2 0,0 0-1 0,0 0 1 15,0 0-10-15,0 0 10 0,0 0-1 0,0 0-1 16,0 0 1-16,0 0-1 0,0 0-1 0,0 0 2 15,0 0-1-15,0 0-8 0,0 0 10 16,0 0-1-16,0 0 1 0,0 0-1 0,0 0 2 16,0 0-5-16,0 0-2 0,0 0 6 0,0 0-10 15,0 0 11-15,0 0-6 0,0 0-23 0,0 0-7 16,0 0 6-16,0 0-43 0,0 0-49 0,0 0-115 16,0 0-88-16,0 0-274 0,-10-6-130 0</inkml:trace>
  <inkml:trace contextRef="#ctx0" brushRef="#br0" timeOffset="63617.06">8589 15658 235 0,'0'0'328'0,"0"0"-99"0,0 0-67 0,0 0-31 16,0 0-26-16,3-11-22 0,-3 11-19 0,0 0-18 0,0 0-3 15,0 0-13-15,0 0-15 0,0 0-31 0,10-5-60 16,-10 5-100-16,0 0-174 0,0 0 243 16</inkml:trace>
  <inkml:trace contextRef="#ctx0" brushRef="#br0" timeOffset="69280.31">3842 16647 299 0,'0'0'332'16,"5"-7"-98"-16,-5 7-62 0,0 0-32 0,0 0-29 15,0 0-20-15,0 0-11 0,-10-7-22 16,10 7 0-16,0 0 5 0,0 0 0 0,0 0-19 16,-13-4-11-16,13 4-4 0,0 0-4 0,0 0-4 15,0 0 0-15,0 0-5 0,-18 0-2 0,18 0-14 16,0 0 2-16,0 0 10 0,-19 0-4 0,19 0-1 15,-14 6-3-15,14-6 1 0,-21 6 1 0,7 0 0 16,-2 3 3-16,-3 0 1 0,-3 0 4 16,-4 5 7-16,1 2 11 0,-3-1-10 0,-3 2 5 15,2-2 1-15,-1 4-5 0,-3 0-1 0,2 0-1 16,-3 3-4-16,2 0 1 0,0-2-48 0,0 2 54 16,0-1-40-16,-1 1 39 0,2-1-36 0,1 1 37 15,-1-3-38-15,4 1 29 0,-1-1-22 0,0-1 33 16,6-2-27-16,-1 1 35 0,4-7-27 0,1 2 21 15,3 0-22-15,3-5 18 0,1 0-20 0,11-7 16 16,-16 9-20-16,16-9 14 0,-11 8-18 16,11-8 17-16,0 0-20 0,0 0 21 0,0 0-20 15,0 0 17-15,0 0-20 0,10-5 37 0,6-6-38 16,5 0 17-16,5-5-16 0,2-5 16 0,4 0 0 16,7-7 3-16,5-2-7 0,-2 0 0 0,4-2-1 15,-1 2 0-15,3-2-1 0,-3 1-6 0,2 1 1 16,-3 1 30-16,-3 2-29 0,-6 5 32 0,-1 2-34 15,-5 0 30-15,-1 2-34 0,-4 4 30 0,-3 3-40 16,-5 1 39-16,-4 2-29 0,0 2 21 16,-12 6-25-16,15-9 26 0,-15 9-23 0,0 0 27 15,10-5-30-15,-10 5 31 0,0 0-30 16,-10 6 28-16,-3 2-28 0,-2 2 29 0,-11 4-31 0,1 2 4 16,-7 5 1-16,0 0 4 0,-9 7 1 15,-4 2 7-15,4 0-8 0,-2 3 12 0,-2-1-9 16,3 0 0-16,0 1 2 0,2-1-8 0,2-3 12 15,7-5-7-15,2-1 2 0,-1 0 2 0,6-1-2 16,0-4 3-16,7-4 4 0,0-2-4 0,6-1 1 16,0-4 2-16,3-1-2 0,0 1 1 0,8-7-1 15,-9 7 1-15,9-7 6 0,0 0 19 0,0 0-33 16,0 0 3-16,16-7-3 0,-5-1 8 0,8-4-6 16,5-7 5-16,2-3-6 0,5 0 2 0,4-8 1 15,3 0 1-15,0-1 0 0,3-2 1 16,-3 0 1-16,3 2-2 0,1-1-2 0,-4 3-2 0,1 3 24 15,-10 2-31-15,1 4 23 0,-5 1-17 0,-2 4 21 16,-5 3-19-16,-4 1 15 0,-2 3-22 16,-2 1 21-16,-10 7-27 0,13-8 27 0,-13 8-21 15,0 0 20-15,0 0-16 0,0 0 13 0,0 0-16 16,0 0 23-16,-17 12-27 0,2-1 3 0,-7 7 0 16,-2-1-1-16,-2 3 3 0,-3 4 1 0,-2 0-1 15,-7 7 4-15,-1-1 1 0,2 2 2 0,0-1-2 16,-1-1 5-16,2 0-3 0,8-6 2 0,0 0-5 15,4-4 6-15,-2 1-5 0,4-3 3 0,6-6-3 16,2 0 3-16,2-3-3 0,3-2 5 0,9-7-5 16,-14 10 4-16,14-10-4 0,0 0 5 15,0 0-5-15,0 0 4 0,0 0-3 16,16-14 12-16,0 1-12 0,7-6-3 0,2-3 1 16,5-2 3-16,7-9-5 0,3 0 0 0,-1-1 0 15,5 1 4-15,-2-2 2 0,1 1 1 0,1 2 21 16,-3 0-24-16,0 1 20 0,-3 4-22 0,-10 5 20 15,0 5-23-15,-5 0 21 0,-5 5-15 0,-1 3 11 16,-7 1-22-16,-1 1 20 0,-9 7-26 0,11-6 28 16,-11 6-22-16,0 0 23 0,0 0-24 0,-10 7 24 15,0 4-22-15,-8 1 22 0,-5 5-25 16,-4 3 3-16,-1 3 3 0,-4 0 0 0,-6 7 0 16,-2 2 1-16,2 0 2 0,-2 2-3 0,2 0-3 15,2 0-17-15,0 0-61 0,3-1 25 0,5-5-107 16,4-1 54-16,0-1-141 0,3 0 48 0,2-5-269 15,2 0 79-15</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7:43:39.076"/>
    </inkml:context>
    <inkml:brush xml:id="br0">
      <inkml:brushProperty name="width" value="0.05292" units="cm"/>
      <inkml:brushProperty name="height" value="0.05292" units="cm"/>
      <inkml:brushProperty name="color" value="#FF0000"/>
    </inkml:brush>
  </inkml:definitions>
  <inkml:trace contextRef="#ctx0" brushRef="#br0">12303 15230 89 0,'0'0'315'16,"0"0"-75"-16,0 0-47 0,0 0-25 0,0 0 7 15,0 0-30-15,0 0 2 0,0 0-47 0,2-9 14 16,-2 9-43-16,0 0 17 0,0 0-25 0,0 0 31 15,0 0-6-15,0 0-9 0,0 0-12 0,0 0-8 16,0 0-4-16,0 0-17 0,0 0 4 0,0 0-15 16,0 0 2-16,0 0-7 0,0 0-5 15,3-9 0-15,-3 9-3 0,0 0-6 0,5 8 10 16,-5-8-1-16,6 13-2 0,-1-4-1 16,0 4-2-16,2-1 0 0,2 7-1 0,0-1-2 15,-2 1-2-15,1-1 6 0,2-1 1 0,-1 1-3 16,0-2-1-16,2 0 14 0,-2 1 3 0,1-5 4 15,-2-1 2-15,0-1 0 0,1 1-6 0,-1-3 17 16,2-2 28-16,-2-1 10 0,2 1 3 0,-10-6 8 16,18 3 3-16,-18-3-8 0,23-2-7 15,-9-5-10-15,5-2-11 0,4-8-11 0,0-4-10 16,1 1-8-16,2-3-5 0,0-5-4 0,6-5-5 16,2 1-1-16,0-1-3 0,-7 6-3 15,1 1 7-15,2-1-12 0,-2 5 9 0,-3-1-11 16,-2 3 6-16,0 1-7 0,-5 6 0 0,-1 1-1 15,-2 0 0-15,-3 3 1 0,0 1-2 0,-3 1 5 16,-9 7-7-16,13-10 3 0,-13 10-2 0,13-8 3 16,-13 8-4-16,9-9 0 0,-9 9 1 0,8-4 1 15,-8 4 0-15,0 0-2 0,10-8 2 0,-10 8-2 16,0 0 2-16,0 0-1 0,9-4 0 16,-9 4 0-16,0 0-1 0,0 0 1 0,0 0 0 15,10-6-1-15,-10 6 16 0,0 0-19 0,0 0-4 16,0 0-4-16,0 0-18 0,0 0-19 0,0 0-29 15,13-3-27-15,-13 3-25 0,0 0 1 0,0 0-35 16,0 0-6-16,0 0-27 0,0 0-47 16,0 0-46-16,0 0-395 0,0 0-212 0</inkml:trace>
  <inkml:trace contextRef="#ctx0" brushRef="#br0" timeOffset="1457">16825 15258 235 0,'0'0'374'0,"0"0"-80"0,0 0-83 0,0 0-21 16,0 0-48-16,0 0-10 0,0 0-40 0,0 0 15 15,0 0-64-15,0 0 43 0,9-6-43 0,-9 6 18 16,0 0-39-16,0 0 23 0,0 0-37 0,0 0-1 16,0 0-5-16,0 0 34 0,7 7-34 0,-7-7 30 15,4 13-30-15,-4-13 36 0,7 19-37 0,-5-5 24 16,3 1-25-16,0-1 33 0,2 3-35 15,-2 2 33-15,1-1-39 0,-2 0 45 0,4 0-47 16,-2-1 25-16,-1-3-25 0,0 1 34 0,2-1-38 16,0 1 38-16,-3-3-38 0,3-2 38 15,-2-1-36-15,1 1 35 0,-2-2-16 0,3-1 49 16,-7-7-13-16,13 8 30 0,-13-8-14 0,21 3 7 16,-6-7-12-16,4-4-1 0,7-5 5 0,3-6-15 15,1-2 2-15,9-10 3 0,0-1-2 0,1-2-4 16,0-1 3-16,-2 0 1 0,1 5 9 0,-2 0-4 15,-8 4-11-15,-2 4-10 0,-1 0-3 16,-3 5 9-16,0 0-17 0,-8 2 10 0,0 5-20 16,-4-1 13-16,0 4-11 0,-3 1 6 0,-2 0-19 15,-6 6 17-15,13-9-17 0,-13 9 14 0,10-8-17 16,-10 8 10-16,0 0-11 0,9-8 13 16,-9 8-15-16,0 0 14 0,8-7-15 0,-8 7 15 15,0 0-17-15,0 0 17 0,0 0-19 0,10-5 19 16,-10 5-17-16,0 0 12 0,0 0-12 0,0 0 17 15,0 0-18-15,8-7 17 0,-8 7-16 0,0 0 11 16,0 0-7-16,0 0 11 0,0 0-18 16,0 0 19-16,0 0-17 0,0 0 16 0,0 0-15 15,0 0 13-15,0 0-14 0,0 0 16 0,0 0-17 16,0 0 12-16,0 0-14 0,0 0 3 0,0 0-47 16,0 0 2-16,0 0-49 0,0 0 24 15,0 0-39-15,0 0-1 0,0 0-34 0,0 0-48 16,0 0-56-16,0 0-42 0,0 0-255 0,0 0-68 0</inkml:trace>
  <inkml:trace contextRef="#ctx0" brushRef="#br0" timeOffset="2571">21420 15262 142 0,'0'0'461'0,"0"0"-121"16,0 0-108-16,0 0-14 0,0 0-77 0,0 0 2 15,11-5-56-15,-11 5 25 0,0 0-47 0,0 0 15 16,0 0-44-16,0 0 22 0,0 0-41 0,0 0 29 16,0 0-38-16,9 8 27 0,-9-8-34 0,4 10 33 15,-4-10-33-15,9 15 33 0,-5-5-36 0,0 1 8 16,1 3-1-16,-1 1 30 0,1-1-34 16,1 2 32-16,-1 0-38 0,0-2 36 0,-1 2-30 15,3 0 14-15,-1-3-34 0,-1 0 45 16,0-1-38-16,0-1 36 0,0-1-37 0,2 0 36 15,-1-3-26-15,1 1 39 0,0-2-16 0,-7-6 34 16,21 8-19-16,-21-8 13 0,26-1-20 0,-6-5 11 16,3-2-15-16,5-7 13 0,1-3-4 0,3-3 3 15,5-8-8-15,4-3 3 0,-3-2-3 0,2 0 2 16,1 0-6-16,-2 2-3 0,1-1 3 0,-4 4 4 16,-7 6 18-16,1 0-31 0,-3 3 22 15,-2 2-26-15,-3 3 0 0,-7 2-1 16,2 1-3-16,-6 5 0 0,-2 0 3 0,-9 7-9 0,17-9 3 15,-17 9-1-15,10-10-2 0,-10 10-6 0,10-6 0 16,-10 6 2-16,0 0 6 0,9-4-6 16,-9 4 0-16,0 0 6 0,0 0-2 0,0 0 20 15,0 0-20-15,0 0 13 0,3 10-24 0,-3-10 6 16,-7 10-69-16,7-10-29 0,-8 9-14 0,8-9-38 16,-13 14-78-16,6-8-77 0,-3 0-342 0,0 2-180 15</inkml:trace>
  <inkml:trace contextRef="#ctx0" brushRef="#br0" timeOffset="4158.99">21949 15291 42 0,'0'0'518'0,"0"0"-200"16,0 0-70-16,0 0-63 0,0 0-8 0,-12-5-62 0,12 5 17 15,0 0-44-15,0 0 25 0,0 0-49 0,0 0 20 16,0-10-52-16,0 10 30 0,7-9-44 16,-7 9 28-16,19-15-35 0,-4 5 27 0,4 1-42 15,6-4 35-15,3 0-4 0,4-3-1 16,2 0-1-16,4 2-3 0,9-6 4 0,4 0-8 15,-2-1-12-15,3 1 9 0,1 1-8 0,-2-1 3 16,2-1 0-16,-3 1-34 0,-2 2 36 0,0-2-32 16,-8 5 25-16,-3 1-21 0,-1 1 29 0,1 0-27 15,-5 2 31-15,0-1-31 0,-4 3 31 0,-5 1-31 16,-2 0 23-16,-3 3-22 0,-2-1 31 0,-4 3-30 16,-12 3 32-16,19-6-26 0,-19 6 26 15,15-6-31-15,-15 6 22 0,0 0-21 0,17-6 25 16,-17 6-25-16,0 0 30 0,10-3-33 15,-10 3 31-15,0 0-31 0,0 0 21 0,0 0-34 16,15-4 44-16,-15 4-35 0,0 0 27 0,0 0-41 16,0 0 28-16,0 0-42 0,0 0 15 0,0 0-39 15,0 0 32-15,0 0-30 0,0 0 24 0,-5-8-10 16,5 8 24-16,-15-4-10 0,15 4 28 0,-20-8-18 16,8 5 25-16,-2-2-18 0,-1 0 26 0,2 1-16 15,-4-1 32-15,4-1-48 0,1 0 60 0,12 6-26 16,-22-7 39-16,22 7-25 0,-22-5 38 15,22 5-33-15,-18-7 21 0,18 7-23 0,-14-5 33 16,14 5-42-16,0 0 36 0,-16-5-38 16,16 5 27-16,0 0-35 0,-12-4 28 0,12 4-37 15,0 0 28-15,0 0-34 0,0 0 35 0,0 0-30 16,0 0 29-16,17-2-33 0,-17 2 32 0,25 1-34 16,-7 0 33-16,0 0-38 0,5 4 38 0,1-2-32 15,-2 1 30-15,-1 1-32 0,0 2 31 0,-2 0-33 16,-2 0 31-16,-2 0-34 0,-2 1 36 15,1 0-32-15,-5 1 34 0,0-1-32 0,-4 0 29 16,0 1-27-16,-5-9 12 0,-5 21-12 0,-2-5 29 16,-5 0-7-16,-6 4-8 0,-2 0-39 0,-5 0-67 15,1 1-100-15,-3-2-104 0,3 2-247 16,2-4-60-16</inkml:trace>
  <inkml:trace contextRef="#ctx0" brushRef="#br0" timeOffset="6250.99">24082 13736 203 0,'0'0'406'0,"0"0"-152"16,0 0-58-16,0 0-43 0,-20 9-12 0,10 3-31 15,1 6-16-15,-4 7-24 0,1 2 8 16,-1 7-23-16,0 3 11 0,0 13-35 0,2 6 14 15,-1 4 16-15,2 10 6 0,1 8-29 0,0 7 38 16,0 6-34-16,0 4 22 0,2 24 6 16,-1 1 4-16,0-1 23 0,3 5-18 0,-1-6 15 15,-2-19 2-15,4-2-5 0,-2 0-11 0,2-3-12 16,-1-1-10-16,-1-2-10 0,2-1-13 0,0-4-9 16,0-5-7-16,0-1-5 0,3-8-2 0,0-2-6 15,-1-7 3-15,2-12-2 0,0-3-4 16,2-2-7-16,0-4-5 0,1-4-33 0,-1-4-29 15,2-8-12-15,-1-3-3 0,1-7-2 0,1-3-11 16,0-4-62-16,-5-9-29 0,11 4-66 0,-2-12-28 16,5-6-256-16,3-11-37 0</inkml:trace>
  <inkml:trace contextRef="#ctx0" brushRef="#br0" timeOffset="7390.99">24146 13699 356 0,'-4'-18'260'0,"2"0"-77"0,1 2-44 0,1 1-30 16,1-1-21-16,2 0-21 0,3-1-12 0,2 0-10 16,2-2-5-16,7-1-5 0,3 1-8 0,6 0-5 15,6-3-5-15,12-3-5 0,4 4 2 0,7-5-3 16,7 1 1-16,7 1 11 0,10-5-14 0,25-4 0 16,5 0 1-16,4 2-6 0,2-3 4 0,0 2 2 15,8-1-3-15,5-4 0 0,2 4-9 0,2 2 4 16,-1-1-1-16,-2 1 1 0,2 3 3 15,-1 0 0-15,4 3 0 0,-5-1 5 0,-1 5-15 16,-4-1 17-16,-2 4 1 0,-5-3 4 16,-22 8-17-16,21-4 31 0,-25 3-25 0,-1-1 9 15,-3 3 0-15,-1-2-8 0,-7-1 13 0,-5 3 1 16,-5-1-27-16,-6 2 20 0,-4 1-13 0,-15 3 11 16,0 0-22-16,-6 0 25 0,0 3-15 0,-11 0 12 15,0 2-22-15,1 1 25 0,-2 1-11 0,-1 0 14 16,-2 3-29-16,3 0 34 0,-2 1-21 0,0 1 17 15,3 2 0-15,3 3 4 0,-4 2-1 16,4 3-22-16,-2 1 18 0,-3 2-13 0,1 4 27 16,-3 2-29-16,-1 2 33 0,-3 3-26 0,-4 5 29 15,1 3-29-15,-6 4-5 0,-1 2 5 0,-4 5-9 16,-4 13 40-16,-2 5-34 0,-5 1 33 0,-5 6 7 16,-3 4-30-16,-1 7 33 0,-4 2-24 15,-7 20-1-15,-2-2 13 0,4-3 25 0,1-21-15 16,1 3 17-16,0-1-4 0,3 2-5 0,1 0 13 15,0-2 6-15,3 0 1 0,2-5 0 16,3 2 3-16,5-4-9 0,0-4-7 0,4 0 0 16,1-1-16-16,0-3-1 0,2-1-8 0,1 0-1 15,2-2-8-15,0-1-8 0,-1-5-1 0,1 3-6 16,-1-13 0-16,0 0-6 0,-2-1 3 0,-1-1-5 16,2-2 3-16,-2-2-9 0,-1-3 5 0,0-3-5 15,-1-6 4-15,-2-1-8 0,1-3 12 0,-1-2-12 16,-1-2 9-16,-1 0-7 0,1-3 1 0,-2-5-2 15,0 2 6-15,-1-4-9 0,-2-1 10 16,-1 0-2-16,0 0 2 0,-2-4-6 16,-2 0 17-16,-4 1-18 0,-2-3 5 0,-4 0-5 15,-2 0 6-15,-4-3-3 0,-9 1 1 0,-2 1-6 16,-6-4 7-16,-5 3-5 0,-15-1 5 0,-4 1-5 16,-5 0 6-16,-2 0-8 0,-6 3 10 0,-4-1-4 15,-4 0 0-15,-5 2-4 0,-4-1 10 0,-26 4-8 16,2 3-7-16,0-1 7 0,-2 2 2 0,1 3-2 15,-3 1 3-15,-3 1-4 0,2 2-1 0,-2 2 1 16,-3 0 1-16,0 4 1 0,-1 0 0 16,0 2-2-16,-2 0 3 0,4 0-2 0,3 2-1 15,3-1-2-15,5 0 6 0,8-1 1 16,6-3-2-16,25-5 3 0,5 0-1 0,2-2-6 16,7-2 4-16,4 1-4 0,4-3 4 0,8-1-4 15,11-5 10-15,5 1-4 0,2-2 2 0,4-1-4 16,8-3 5-16,-1 0-6 0,9-1 5 0,-2-1-6 15,3 1 5-15,15-3-4 0,-25 3 2 0,25-3-5 16,-21 1 6-16,21-1-6 0,-17 2 6 0,17-2-4 16,0 0 5-16,-19 1 2 0,19-1 3 0,0 0-5 15,0 0 1-15,-19 0-6 0,19 0 4 16,0 0-5-16,0 0 9 0,0 0-12 0,0 0 7 16,-17 0-10-16,17 0 3 0,0 0-12 0,0 0 8 15,0 0-4-15,-1-10 6 0,1 10-4 16,0 0 6-16,0 0-1 0,3-9 2 0,-3 9-15 15,0 0-15-15,0 0-15 0,8-10-35 0,-8 10-13 16,0 0-30-16,0 0 9 0,0 0-40 0,7-8-10 16,-7 8-57-16,0 0-63 0,10-13-58 0,-10 13-184 15,13-15-16-15</inkml:trace>
  <inkml:trace contextRef="#ctx0" brushRef="#br0" timeOffset="8812">24875 13825 167 0,'0'0'300'0,"10"-8"-109"0,-10 8-38 15,9-12-44-15,-2 5-24 0,3-1-13 0,-1-3-5 16,2-2-33-16,3-3 6 0,-1 3-3 16,2-3-4-16,-2-1-7 0,1 0-8 0,3-5 8 15,-3 3 1-15,-4-1-5 0,0 1-4 0,-1 0-7 16,0 2-3-16,-5 0-3 0,-1 2-5 0,-1 1-4 15,-2 4 2-15,-2-1-10 0,-1 0 9 0,-2 2-7 16,-3 4 6-16,-2 0-5 0,10 5 2 0,-18-7-3 16,18 7 6-16,-24 4-3 0,11 0 9 15,-1 2-3-15,0 2 7 0,3 1-8 0,0 4 8 0,1-1 1 16,5 4 11-16,1-3-5 16,2 3 11-16,2-1-2 0,2 4 0 0,3 3-2 15,4-3-5-15,0 3 11 0,3-3-4 0,3 5-4 16,-1-2 0-16,3-2 1 0,-6 0 0 0,4-1-4 15,-2-3-1-15,-1 1-1 0,-1 0-3 0,-2-2-6 16,-5-3 4-16,1 5-2 0,-2-7-2 0,-2 2-6 16,-2-1 1-16,-3 0 8 0,-1 1-5 0,-3-1 2 15,0-3-1-15,-2 2 12 0,1-3-16 0,-2 0-7 16,11-7 11-16,-19 7-1 0,19-7-3 16,-17 2 1-16,17-2 0 0,-14-4 1 0,14 4-2 15,-8-14-16-15,8 14 20 0,0-22-6 16,4 5-10-16,4-3 3 0,3-7-3 0,5-2 0 15,1 2 0-15,3-1-5 0,0 0 10 0,2 0 0 16,-2 3 3-16,3 2 0 0,-4 3 4 0,1-1-4 16,-4 6-2-16,-3 3 4 0,2-2 5 0,-4 4-4 15,1 1 2-15,-3 1-2 0,0 1 1 0,-9 7-2 16,14-8-1-16,-14 8 3 0,13-4 3 0,-13 4-3 16,0 0 0-16,17 5 2 0,-17-5 3 15,9 15 2-15,-6-6-6 0,1 5 10 0,-1 1 2 16,-2 2 1-16,2-1-6 0,-2 2 4 0,-1-2-22 15,1 2 14-15,2-2-1 0,-3-1 8 0,2-1 0 16,0-1-7-16,-2-2 3 0,2 2-3 16,-2-4 0-16,3 2-1 0,-3-11-7 0,4 15 8 15,-4-15 1-15,6 11-3 0,-6-11 1 0,8 5 3 16,-8-5-1-16,0 0 0 0,20-1-12 0,-20 1 7 16,19-9 4-16,-7-3-5 0,0 4 3 15,1-4 1-15,0 3-2 0,1-4 1 0,-4 4-8 16,2-1 20-16,-1 1-13 0,-2 0-5 0,0 1 8 15,-2 3-3-15,0-2 1 0,-7 7 0 0,13-10-1 16,-13 10 2-16,13-9-1 0,-13 9-4 16,10-6 1-16,-10 6-6 0,15-6 12 0,-15 6-8 15,16-6 7-15,-16 6 2 0,18-5-3 0,-18 5-2 0,20-3 3 16,-20 3-1-16,24-6-1 0,-10 3-7 16,2 1 8-16,0-2 1 0,0-1-3 15,0 2-4-15,0-2 12 0,0 0-1 0,-2 3 0 16,0-3-8-16,-14 5 9 0,23-8-2 0,-23 8-2 15,16-4 0-15,-16 4 13 0,16-4-13 0,-16 4 12 16,16-4-23-16,-16 4 26 0,19-5-18 0,-19 5 12 16,20-7-14-16,-20 7 14 0,26-5-15 0,-10 1 13 15,1 1-29-15,2-3 34 0,4 1-21 0,-1-1 12 16,2 2-14-16,-1 0 15 0,0-2-16 0,1 5 5 16,-7-1-50-16,2-2-50 0,-19 4-59 15,30-1-288-15,-30 1 133 0</inkml:trace>
  <inkml:trace contextRef="#ctx0" brushRef="#br0" timeOffset="9359.99">25021 14175 167 0,'-11'8'353'0,"11"-8"-130"16,-10 9-48-16,10-9-36 0,0 0-19 0,9 13-9 15,-9-13 6-15,30 2-19 0,-2-3 5 0,11-5-45 16,7 1 16-16,14-3-33 0,4-1 18 16,9-4-25-16,6 2 15 0,3-4-27 0,4-1 23 15,1 1-41-15,1-2 12 0,-1 2-6 0,-2-2-1 16,-3 3 28-16,-1-2-33 0,-6 1 0 0,0 1-2 16,-7 1-6-16,-3 1-2 0,-6 0 25 0,-10 4-17 15,-7 0 3-15,-1 1-3 0,-7 0 2 16,-6 3 1-16,-6-1-8 0,0 1 5 0,-4 1-17 15,-18 3 23-15,23-3-1 0,-23 3 2 0,17-5-4 16,-17 5 0-16,16-2-10 0,-16 2 6 16,0 0 4-16,15-3-3 0,-15 3-2 0,0 0 2 0,0 0-3 15,0 0-9-15,0 0 18 0,0 0-13 0,0 0 5 16,0 0-3-16,0 0 2 0,0 0-1 16,0 0 1-16,0 0-8 0,0 0-3 0,0 0 20 15,0 0-10-15,0 0 2 0,0 0 0 16,0 0 1-16,0 0-2 0,0 0-7 0,0 0 8 15,0 0 8-15,0 0-10 0,0 0 2 0,0 0 0 16,0 0-1-16,0 0 1 0,0 0-11 0,0 0 4 16,0 0 9-16,0 0 0 0,0 0-2 0,0 0 2 15,0 0-1-15,0 0-2 0,0 0-8 0,0 0 16 16,0 0-7-16,0 0-3 0,0 0 3 0,0 0 0 16,0 0-1-16,0 0 0 0,0 0-12 0,0 0 6 15,0 0 1-15,5-9-8 16,-5 9-7-16,0 0-7 0,0 0-17 0,0 0-20 15,0 0-18-15,0 0-36 0,4-9-102 0,-4 9-212 16,0 0 162-16</inkml:trace>
  <inkml:trace contextRef="#ctx0" brushRef="#br0" timeOffset="16928">11912 15695 251 0,'0'0'291'0,"0"0"-101"0,0 0-38 0,-8 7-29 0,8-7-29 15,0 0-8-15,0 0-10 16,0 0-8-16,0 0-11 0,9-7-12 0,2 3 0 15,5-4-6-15,3-3-8 0,6-3 7 0,5-2-17 16,-1 1 9-16,4-1-21 0,-1-4-94 0,0 3 113 16,0-2-97-16,0 0 94 0,0-1 4 0,0 4-10 15,-4-3-8-15,1 1-32 0,-2 1-39 0,-3 0-122 16,-3 0-23-16,-3 3-121 0,-5-1 262 0</inkml:trace>
  <inkml:trace contextRef="#ctx0" brushRef="#br0" timeOffset="18734.99">9676 15277 39 0,'-11'-10'450'0,"0"0"-136"0,0 1-111 15,1 1-33-15,1-2-45 0,0 5-10 0,3-4-38 16,6 9-10-16,-14-9-20 0,14 9-16 0,-9-7-10 16,9 7 12-16,0 0-18 0,0 0-3 0,0 0-3 15,0 0 21-15,0 0-21 0,0 12-3 0,6-1-5 16,6 3 5-16,2 3 14 0,2 4 2 0,4 0-6 15,-1 0 1-15,-1 2-2 0,2-1-3 0,-1 2-3 16,-2-2-1-16,1 2-11 0,-3-2 8 16,0-1 0-16,-3 0-3 0,-2-2 1 15,-2-1 0-15,-2 3-1 0,-2-5-2 0,0-1-5 0,-4-2 26 16,0 1-15-16,-3-1 33 0,-2 0-22 16,1 0 22-16,-2-1-29 0,-4-1 25 0,1 1-43 15,-4-3 34-15,3-1-32 0,-2 1 40 0,0-2-42 16,1-2 26-16,2 0-28 0,9-5 27 0,-18 8-30 15,18-8 19-15,-11 7-24 0,11-7 6 0,0 0-11 16,-10 5 19-16,10-5-31 0,0 0-2 0,0 0-25 16,15 4-5-16,-15-4 1 0,24-5 3 0,-8 2 7 15,4-4 4-15,3 0 8 0,0-2 4 16,4-5 9-16,1 1 2 0,0 1 15 16,-2-5-5-16,-1 1 3 0,-2-2 1 0,-1-1 8 15,-2 1 6-15,-2-2 7 0,-5 2 16 0,0-1 8 16,-3 1 12-16,-2-2 7 0,-2 0 12 0,-3 2 1 15,-2 1-14-15,0 1 27 0,-1 2-27 0,-1-1 20 16,-3 3-46-16,3 3 29 0,-3-4-40 0,4 13 27 16,-9-12-35-16,9 12 27 0,-14-8-35 0,14 8 28 15,0 0-28-15,-18 3 15 0,18-3-26 0,-15 13 10 16,7-2 0-16,2 2 4 0,1-1 0 16,0 3 2-16,2-2 0 0,3 2-1 0,0-1-11 15,3-2 35-15,-1 3-31 0,4-1 28 0,1-2-28 16,1 0 26-16,-1-2-27 0,3-2 25 15,-2-1-19-15,-8-7 8 0,17 10-20 0,-17-10 34 16,15 3-30-16,-15-3 23 0,0 0-25 0,23-4 23 16,-23 4-27-16,12-12 5 0,-6 3-7 0,-1 0 4 15,-1-2 12-15,-3-2 20 0,3-3-22 0,-3 2 22 16,-1 2-24-16,2-5 24 0,-2 5-33 0,0-1 40 16,0 13-29-16,0-18 29 0,0 18-31 15,0-18 29-15,0 18-28 0,1-11 21 0,-1 11-36 16,0 0 41-16,2-11-32 0,-2 11 26 0,0 0-26 15,0 0 28-15,0 0-30 0,17 5 32 0,-17-5-42 16,10 8 44-16,-10-8-31 0,11 9 0 16,-11-9 4-16,12 8 3 0,-12-8-2 0,13 7 0 0,-13-7-5 15,13 5 11-15,-13-5-2 0,0 0 0 0,18 4 4 16,-18-4-1-16,14-4 0 0,-14 4 2 16,14-9-20-16,-6 4 20 0,-1-3 28 0,1 0-33 15,-2-1 24-15,1-1-28 0,-1 0 27 16,0 0-32-16,1-1 29 0,-2 3-30 0,0 1 20 15,-5 7-28-15,10-14 38 0,-10 14-30 0,8-9 26 16,-8 9-26-16,9-7 26 0,-9 7-36 0,0 0 41 16,14-3-34-16,-14 3 31 0,0 0-28 0,19 3 28 15,-19-3-29-15,17 4 30 0,-17-4-38 0,18 4 36 16,-18-4-29-16,21 3 30 0,-21-3-28 0,23-1 31 16,-9-1-32-16,3-2 29 0,-3 0-40 15,2-1 43-15,1-3-37 0,1 1 32 0,-2-3-19 16,0-1 18-16,-2 0-31 0,3 1 31 15,-7 1-37-15,3 0 40 0,-2 1-34 0,1-4 36 16,-3 4-34-16,1 0 25 0,-2 3 2 0,2-2-2 16,-4 1 0-16,3-2-11 0,-9 8 10 0,17-8-3 15,-8 3-4-15,0 0 1 0,2-2-4 0,-11 7-8 16,21-8-4-16,-7 2-14 0,-2-1 4 0,4 0-8 16,-2 0-2-16,4 0 6 0,-3-1 6 0,2 0-10 15,-5-1 21-15,1 1-19 0,-1 0 28 16,-1-1-13-16,-2-2 20 0,-1 3-15 0,-2-1 30 15,-3 0-16-15,-3 9 31 0,5-16-35 0,-5 16 31 16,0-16-20-16,0 16 29 0,-7-14-30 16,2 4 34-16,5 10-38 0,-10-12 30 0,10 12-33 15,-14-9 18-15,14 9-25 0,-13-6 30 0,13 6-35 16,-16-2 40-16,16 2-46 0,0 0 32 0,-22 3-29 16,22-3 26-16,-14 7-40 0,14-7 40 0,-10 11-34 15,10-11 30-15,-7 11-28 0,7-11 28 0,0 11-32 16,0-11 25-16,5 10-20 0,-5-10 5 0,11 8-5 15,-11-8-6-15,15 7-16 0,-15-7 28 16,15 0-16-16,-15 0 22 0,18 0-25 0,-18 0 34 16,18-6-19-16,-18 6 21 0,17-6 26 0,-17 6-27 15,14-8-12-15,-14 8 27 0,14-6-34 0,-14 6 36 16,10-7-28-16,-10 7 23 0,0 0-28 16,14-8 28-16,-14 8-28 0,0 0 24 0,13-5-34 15,-13 5 34-15,0 0-25 0,18 6 24 0,-18-6-35 16,15 8 2-16,-7 0-29 0,1-1-26 0,0 4-18 15,-2 0-22-15,2 1-15 0,0 0-48 0,-2 2-221 16,-1 1 192-16</inkml:trace>
  <inkml:trace contextRef="#ctx0" brushRef="#br0" timeOffset="18982.99">11253 15153 265 0,'0'0'432'15,"0"0"-123"-15,0 0-94 0,0 0-27 0,0 0-62 16,0 0-5-16,0 0-38 0,-11 8 5 16,-6 1-31-16,-12 8 25 0,-7 3-33 0,-14 6 25 15,-10 10-41-15,-6 3 35 0,-26 13-46 0,-7 5 28 16,-8 3-44-16,-8 1 24 0,-1 6-39 0,-6 1 43 16,-3 4-38-16,-1 3 21 0,-1-4-26 0,3 3-4 15,7-6 3-15,7-1 5 0,10-5-2 16,11-4 3-16,9-6-4 0,23-12-12 0,6-4-41 15,8-4-34-15,14-8-53 0,4-4-120 0,7-6-5 0,4-3-148 16,4-2 173-16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7:44:48.436"/>
    </inkml:context>
    <inkml:brush xml:id="br0">
      <inkml:brushProperty name="width" value="0.05292" units="cm"/>
      <inkml:brushProperty name="height" value="0.05292" units="cm"/>
      <inkml:brushProperty name="color" value="#FF0000"/>
    </inkml:brush>
  </inkml:definitions>
  <inkml:trace contextRef="#ctx0" brushRef="#br0">26043 8637 131 0,'0'0'437'16,"-19"2"-143"-16,19-2-57 0,0 0-42 0,-26 0-36 15,26 0-40-15,-16-2-19 0,16 2 16 0,0 0-10 16,-25-1 5-16,25 1 0 0,0 0-7 15,-19-1-9-15,19 1-11 0,0 0-24 0,0 0 0 16,-18-2-12-16,18 2-10 0,0 0-8 16,0 0-9-16,0 0 0 0,0 0-7 0,-18 0-2 0,18 0-3 15,0 0-7-15,0 0 7 0,0 0 1 16,0 0 3-16,0 0 2 0,18 3 3 0,-18-3 5 16,23 3 4-16,-23-3-5 0,35 2 8 0,-15-2-8 15,7 1 0-15,1-1-2 0,4 0 12 0,6 0 36 16,3 0-57-16,0 0 0 0,3 0-2 0,-1-1 0 15,6 0-7-15,-2 0 9 0,2 1-9 0,0-2 9 16,1 1 0-16,1 1 1 0,2-1 0 0,-1 2 3 16,-1-1-3-16,4 0-2 0,-1 0 1 15,0 3-5-15,0-3 59 0,12 2-61 0,-2-1-2 16,2 2 3-16,-1-1 0 0,0 0-1 16,-1 1 1-16,3 2 0 0,-3-2-3 0,-2 3 11 15,-11-4-4-15,2 4-1 0,-5-2 0 0,3 1-3 16,-5 2 2-16,0-1 4 0,0 0 0 0,-5 0-2 15,-2 2-3-15,-1-2 5 0,-1 0 6 0,-4 1 5 16,-1-1-1-16,-5-3-4 0,-2 3 4 0,0 0 3 16,-2-2-18-16,0 1 16 0,-2-2-12 0,-4 1 16 15,2-1-17-15,-3-1 15 0,-16-2-20 0,26 5 16 16,-26-5-14-16,25 3 10 0,-25-3-15 0,20 5 11 16,-20-5-15-16,16 2 12 0,-16-2-16 15,0 0 11-15,19 2-11 0,-19-2 13 16,0 0-25-16,15 3-11 0,-15-3-31 0,0 0-75 15,0 0 26-15,13 4-50 0,-13-4-12 0,0 0-43 16,4 9-91-16,-4-9-426 0,0 0-256 0</inkml:trace>
  <inkml:trace contextRef="#ctx0" brushRef="#br0" timeOffset="794.99">29323 8666 178 0,'0'0'389'0,"0"0"-91"0,0 0-84 0,-13 3-30 16,13-3-23-16,0 0-31 0,0 0-23 0,0 0-13 15,0 0-7-15,-14 5-13 0,14-5-2 0,0 0-33 16,0 0 16-16,0 0-17 0,0 0 4 0,0 0-16 16,0 0 14-16,0 0-20 0,26 0 21 0,-26 0-36 15,31-1 37-15,-10 1-52 16,6-4 53-16,4 3-4 0,7 0-1 0,3-1 0 0,5-2-7 15,1 2-27-15,7-1 39 0,12-2-10 16,5 3-39-16,0-5 38 0,5 1-41 0,0 0 42 16,2 1-42-16,0-2 43 0,1 3-36 0,-2-3 48 15,2 3-46-15,-3-1 51 0,3-1-50 0,-2 3 49 16,-2-2-51-16,-3-1 50 0,-5 2-48 0,-2 1 42 16,-15-1-39-16,-4 2 32 0,-2-2-48 0,-6 1 52 15,-8 2-32-15,-4-3 37 0,-1 2-40 0,-6 1 32 16,-3-1-40-16,-16 2 36 0,25-1-41 15,-25 1 13-15,19-2-19 0,-19 2 41 0,0 0-36 16,20-2 31-16,-20 2-35 0,0 0 29 0,0 0-42 16,19-3 16-16,-19 3-64 0,0 0 31 15,0 0-56-15,0 0-25 0,12 7-74 0,-12-7-97 16,0 0-366-16,0 0-190 0</inkml:trace>
  <inkml:trace contextRef="#ctx0" brushRef="#br0" timeOffset="3107.99">5402 9360 106 0,'0'0'223'16,"-10"5"0"-16,10-5-53 0,0 0 16 0,-15 6-40 15,15-6 3-15,0 0-25 0,-15 4-2 0,15-4-31 16,0 0 0-16,0 0-10 0,-17 2-3 0,17-2 11 15,0 0-3-15,0 0 14 0,-13 5-6 0,13-5-2 16,0 0-21-16,0 0-9 0,0 0-21 0,0 0-8 16,-15 1 4-16,15-1 1 0,0 0-14 0,0 0-6 15,0 0-5-15,0 0-3 0,0 0 1 0,0 0 0 16,0 0 2-16,0 0-2 0,9 6 1 0,-9-6 3 16,0 0 2-16,24 3 4 0,-24-3-2 15,24 2 1-15,-24-2-10 0,35 3 1 0,-15-3 8 16,4 0 1-16,3 2-9 0,-1-2 1 0,3 0 5 15,2 0-5-15,0 0 6 0,8 0 35 0,2 0-52 16,1-2 3-16,4-1 3 0,0 1 0 0,4 0 2 16,1-1 2-16,0-1 1 0,2 3 1 15,0-4-10-15,1 3 12 0,-2-2 8 0,12 1-10 16,-13-1-4-16,3 0 8 0,-2 1-3 0,1 2-6 16,10-5 4-16,-11 4-3 0,0-3-7 0,3 4 4 15,-1-2 0-15,-2 0-2 0,3 1-4 0,0-1 2 16,-1 0 1-16,-2 1-5 0,2 0-4 15,-2 0 8-15,2-1 1 0,-3 1-4 0,0 0 0 16,3-3 9-16,-3 3-2 0,1 1 2 0,2-4-3 16,-1 3-3-16,0-1 0 0,1 0 1 0,1 2-1 15,-2-2-1-15,-3-1-1 0,2 1 3 0,0 1-1 16,-5-1-4-16,1 1 0 0,0 0 6 0,-5-1-7 16,-2 0 1-16,1 2 7 0,-2 1-3 0,-2-1 2 15,-6 1 0-15,-1 0-1 0,1 0 0 0,-3 0-2 16,2 1 1-16,-2-1-2 0,1 1 0 0,-1 0 0 15,-1 1 3-15,0 0-5 0,0-1 3 0,-1 0 6 16,1-1 7-16,-1 1-17 0,1 1 14 0,-1-2 7 16,-3 3-2-16,3-3-1 0,-4 1-1 15,-1 0 0-15,-3-1-3 0,0 2 2 0,1-2 1 16,-1 1 1-16,-19-1-4 0,30 0 1 16,-30 0 2-16,30 3 1 0,-30-3 0 0,25 0-2 15,-25 0 0-15,23 0-7 0,-23 0 5 0,19 0 9 16,-19 0 2-16,0 0 2 0,26 0 4 0,-26 0 0 15,0 0 0-15,19 0-3 0,-19 0 0 0,0 0-7 16,0 0-3-16,19 1 4 0,-19-1-1 0,0 0 3 16,0 0-3-16,0 0-2 0,0 0-4 0,0 0-2 15,19-1 1-15,-19 1-2 0,0 0-3 0,0 0-1 16,0 0 1-16,0 0-3 0,0 0 0 0,0 0-2 16,0 0 2-16,0 0-7 0,0 0 3 15,0 0 3-15,0 0 2 0,18 0-2 0,-18 0 0 16,0 0-1-16,0 0-3 0,0 0-1 0,0 0 4 15,0 0 0-15,0 0-1 0,0 0 0 0,0 0 1 16,0 0-2-16,0 0 1 0,0 0-1 0,0 0 0 16,0 0-3-16,0 0 0 0,0 0 4 0,0 0 2 15,0 0-1-15,0 0 1 0,0 0-3 0,0 0 0 16,0 0-1-16,0 0 3 0,0 0-12 0,0 0 14 16,0 0 1-16,0 0-2 0,0 0-1 0,0 0 0 15,0 0 0-15,0 0-10 0,0 0 7 16,0 0 1-16,0 0 6 0,0 0-1 0,0 0-1 15,0 0-3-15,0 0 2 0,0 0 0 16,0 0-1-16,0 0 1 0,0 0-2 0,0 0 0 16,0 0 1-16,0 0 0 0,0 0 1 0,0 0-7 15,0 0 1-15,0 0 7 0,0 0-1 0,0 0-2 16,0 0 1-16,0 0 1 0,0 0-5 0,0 0 1 16,0 0-1-16,0 0 5 0,0 0-1 0,0 0-1 15,0 0 1-15,0 0-1 0,0 0 1 0,0 0-1 16,0 0 0-16,0 0-5 0,0 0 3 0,0 0 3 15,0 0 1-15,0 0 0 0,0 0 0 0,0 0-2 16,0 0-2-16,0 0 2 0,0 0 0 0,0 0 2 16,0 0-2-16,0 0 0 0,0 0 0 15,0 0 0-15,0 0-1 0,0 0 0 0,0 0-8 16,0 0 7-16,0 0 5 0,0 0 1 0,0 0-3 16,0 0 1-16,0 0-1 0,0 0-3 0,0 0 1 15,0 0 2-15,0 0 1 0,0 0-1 0,0 0 0 16,0 0-1-16,0 0 0 0,0 0 1 0,0 0 0 15,0 0-1-15,0 0-5 0,0 0 1 16,0 0 7-16,0 0-7 0,0 0 5 0,0 0-1 16,0 0 4-16,0 0-4 0,0 0-1 0,0 0 2 15,0 0-1-15,0 0 1 0,0 0-1 0,0 0 0 16,0 0-2-16,0 0-1 0,0 0-2 0,0 0 8 16,0 0-2-16,0 0 1 0,0 0-1 15,0 0-1-15,0 0 1 0,0 0-3 0,0 0 2 16,0 0 2-16,0 0-1 0,0 0 0 0,0 0 0 15,0 0 0-15,0 0 0 0,0 0-2 0,0 0 1 16,0 0-5-16,0 0 2 0,0 0 4 0,0 0-1 16,0 0 2-16,0 0-2 0,0 0 0 0,0 0-2 15,0 0-1-15,0 0 3 0,0 0-3 0,0 0 0 16,0 0-4-16,0 0-8 0,0 0-11 0,0 0-10 16,0 0-11-16,0 0-13 0,0 0-12 15,0 0-10-15,0 0-10 0,0 0-22 0,13-4-4 0,-13 4-29 16,0 0-44-16,0 0-28 0,0 0-109 0,0 0-345 15,-3-11-203-15</inkml:trace>
  <inkml:trace contextRef="#ctx0" brushRef="#br0" timeOffset="37999.53">14348 9453 194 0,'0'0'437'15,"0"0"-124"-15,0 0-66 0,-14-5-38 0,14 5-44 16,0 0-23-16,-10-5-17 0,10 5-3 0,0 0-1 15,0 0 32-15,-13-4-49 0,13 4 31 0,0 0-71 16,0 0 51-16,0 0-72 0,-10-6 43 16,10 6-64-16,0 0 39 0,0 0-53 0,0 0 41 15,0 0-51-15,0 0 43 0,0 0-50 0,0 0 41 16,-9-5-47-16,9 5 49 0,0 0-51 0,0 0 47 16,0 0-48-16,0 0 52 0,0 0-52 0,0 0 49 15,15 3-48-15,-15-3 56 0,0 0-56 16,20 1 60-16,-20-1-72 0,15 1 79 0,-15-1-55 15,20 2 47-15,-20-2-51 0,27 1 49 0,-27-1-51 16,28 4 46-16,-10-4-50 0,0 3 51 0,1-3-37 16,-1 4 28-16,3-1-54 0,-2-2 60 0,0 1-53 15,4 2 57-15,-3-4-50 0,2 3 52 0,2 1-48 16,1-2 52-16,-1 1-47 0,0 0 50 0,1-1-51 16,-1 0 50-16,0-1-53 0,3 3 47 0,-3-1-54 15,2-2 53-15,-2 0-49 0,2 2 47 16,-2-1-51-16,0-1 21 0,2 1-17 15,-3 2 48-15,2-2-54 0,-2-1 50 0,3 1-49 16,-1 1 44-16,-3-1-46 0,1 0 47 0,3 0-48 16,-2 1 49-16,0 0-50 0,-1-2 51 0,0 2-49 15,3 0 3-15,-1-2 10 0,-1 3 3 0,2-2 4 16,-2-1-5-16,3 1 7 0,-1 0 2 0,1 1 2 16,-2-2-1-16,3 0-1 0,0 1-3 0,-2 1 3 15,1-1-1-15,1-2 1 0,-1 2-6 0,0-1 11 16,-2 0-9-16,3 1 1 0,-2-1-4 0,-2 0 49 15,3 1-66-15,-2-2 59 0,1 0-50 0,-4 1 44 16,2-1-47-16,-2 0 46 0,1 0-57 16,-3 0 55-16,3 0-51 0,-1 0 49 0,0 0-50 15,3 0 49-15,0 0-54 0,0-1 52 16,-1 1-47-16,2 0 48 0,-2-2-50 0,2 2 50 16,-6 0-57-16,2-1 53 0,-1 1-47 0,0 0 6 15,1-1 2-15,-2 1 4 0,-2 0 2 0,3 0-3 16,-2 0 4-16,-19 0 6 0,32 0 45 0,-32 0-52 15,30-2 2-15,-30 2 45 0,30-1-51 0,-30 1 65 16,24 0-49-16,-24 0 53 0,24-1-55 0,-24 1 50 16,23-2-58-16,-23 2 53 0,19-2-50 0,-19 2 48 15,18-3-49-15,-18 3 49 0,18-3-43 0,-18 3 49 16,0 0-42-16,18-6 51 0,-18 6-48 0,0 0 36 16,18-3-40-16,-18 3 27 0,0 0-28 0,13-6 39 15,-13 6-45-15,0 0 33 16,11-7-38-16,-11 7 39 0,0 0-43 0,9-8 39 15,-9 8-41-15,5-8 31 0,-5 8 5 0,7-12-5 16,-7 12-4-16,9-15-39 0,-7 6 42 0,3-1-41 16,-1 0 42-16,3-4-43 0,-5 5 44 0,4-5-45 15,0 1 9-15,-4-2 6 0,3 4 1 0,-2-3-1 16,1-1 7-16,0 0-1 0,-2 2 2 0,2-3-1 16,-3 0 2-16,3 1 3 0,-3-1-6 0,2 0 1 15,-2-1 0-15,2 2 1 0,-1-3-3 16,-2 0 3-16,2 1 3 0,-2-1-3 0,1 0 1 0,-1-2 0 15,0 1-1-15,0 0 2 0,0-1-1 16,-1 3-1-16,1-1 2 0,-2 0-1 0,2 2-1 16,-2 1 2-16,0 2 0 0,1-1-1 15,0 0 0-15,-2 1 1 0,3-1 2 0,-2-1 31 16,-1 3-42-16,2-1 37 0,-3 1-42 0,3-1 41 16,-2 3-41-16,2-2 35 0,-3 0-39 0,3 2 39 15,-2 0-38-15,2 1 37 0,-2-3-38 0,3 12 38 16,-3-17-42-16,3 17 35 0,-4-16-33 0,4 16 41 15,-4-14-39-15,4 14 38 0,-5-14-38 0,5 14 38 16,-4-9-41-16,4 9 42 0,-4-10-41 0,4 10 31 16,0 0-27-16,-2-15 34 0,2 15-38 15,0 0 37-15,-4-9-36 0,4 9 38 0,0 0-36 16,-4-10 36-16,4 10-40 0,0 0 40 0,0 0-41 16,-5-12 10-16,5 12-4 0,0 0 4 0,0 0 3 15,-8-10 4-15,8 10 1 0,0 0-1 16,-5-7 1-16,5 7-1 0,0 0 2 0,-9-8-4 15,9 8 5-15,0 0-3 0,-10-7 4 0,10 7-1 16,0 0 1-16,-13-8-5 0,13 8 8 0,0 0-4 16,-14-6-1-16,14 6 1 0,-14-3-2 0,14 3 2 15,-17-3-3-15,17 3 4 0,-19-2 0 0,19 2 0 16,-23-4-1-16,23 4 0 0,-29-2 3 0,29 2-2 16,-31-1-1-16,31 1-2 0,-34 0 2 0,16 0 1 15,-3 0 0-15,1 0-5 0,1 0 5 16,-2 0 6-16,0 1-6 0,1-2 0 0,-1 2 0 15,0-1 0-15,1 0 0 0,-1 0 1 0,2 2-2 16,0-1 24-16,-3-1-28 0,2 3 33 0,0-3-43 16,0 1 8-16,0-1 1 0,0 1 0 0,0 0 3 15,1-1 1-15,0 2-2 0,0-1 1 16,-2-1 2-16,3 2-1 0,-2 0 0 0,0-2-4 16,0 0 6-16,-1 2-3 0,-5-1 0 0,2 0 1 15,-1 1 3-15,0 0-1 0,-1 0 0 16,1-2 0-16,-1 1 0 0,1 0 0 0,0-1 0 0,2 3-1 15,-2-2 0-15,-1 0 1 0,1-1 0 16,0 1-3-16,0-1 3 0,-1 1-2 0,2-1 1 16,-2 1 1-16,2 1 36 0,0 0-44 0,0-2 38 15,-2 1-43-15,1-1 40 0,-1 0-43 0,5 1 41 16,-4-1-42-16,-1 1 2 0,1 1 1 0,-2-2 1 16,3 3 5-16,1-2-1 0,2 0 2 0,0-1 3 15,1 2 0-15,1-1 2 0,0-1-2 0,19 0 1 16,-28 3 0-16,28-3 3 0,-26 1-3 0,26-1-3 15,-25 0 1-15,25 0 1 0,-23 0 1 0,23 0-3 16,-23 3 1-16,23-3 1 0,-27 0 2 0,27 0-3 16,-27 0 0-16,27 0 1 0,-27 0 2 15,27 0 0-15,-28 0 1 0,28 0-1 16,-28 0-2-16,28 0 3 0,-29 0 0 0,29 0-1 16,-28 0 3-16,28 0-2 0,-27-3 0 0,27 3 0 15,-23 0 1-15,23 0-3 0,-24-3 3 0,24 3-2 16,-20-1 3-16,20 1-4 0,-20-1 0 0,20 1 4 15,-20-2-2-15,20 2 0 0,-20 0 3 0,20 0-2 16,0 0 0-16,-21 0 1 0,21 0 0 0,0 0 0 16,-21-1-1-16,21 1 2 0,0 0-2 0,-19 0-3 15,19 0 1-15,0 0 3 0,-22-1-4 0,22 1 3 16,0 0 0-16,-19 1 1 0,19-1 0 16,0 0 0-16,-19 0 38 0,19 0-46 0,0 0 41 0,-21-1-46 15,21 1 40-15,0 0-42 0,-23 0 39 16,23 0-46-16,0 0 40 0,-21 0-36 0,21 0 2 15,0 0 4-15,-21-3 2 0,21 3 3 0,0 0 0 16,-21 0 2-16,21 0 2 0,0 0-1 16,-20 0 1-16,20 0 0 0,0 0 2 0,-16-2-4 15,16 2 2-15,0 0 3 0,0 0 0 0,-16-1-1 16,16 1 1-16,0 0 1 0,0 0-3 0,0 0 1 16,-18 0-2-16,18 0 1 0,0 0 1 0,0 0-1 15,0 0 1-15,0 0-3 0,0 0 0 0,-19-1 4 16,19 1-5-16,0 0 4 0,0 0 0 15,0 0 20-15,0 0-22 0,0 0-1 0,-19 1 3 16,19-1-3-16,0 0 0 0,0 0 1 0,0 0 0 16,-15 1-1-16,15-1-2 0,0 0 4 0,0 0-1 15,-12 5 0-15,12-5 0 0,0 0 2 0,0 0 35 16,-11 6-45-16,11-6 43 0,0 0-46 0,-8 6 42 16,8-6-49-16,0 0 46 0,-8 10-46 0,8-10 39 15,-5 9-37-15,5-9 45 0,-5 10-45 0,5-10 39 16,-2 12-40-16,2-12 44 0,-7 14-45 15,7-14 4-15,-3 13 3 0,3-13 3 0,-4 15 4 16,4-15-4-16,-3 16 2 0,3-16 4 16,-4 18 1-16,4-18 2 0,-2 18-1 0,-1-9 1 15,3-9-1-15,-1 20 1 0,-1-11 0 0,2-9 1 16,-1 19 0-16,1-10 0 0,0 3-4 0,-2-3 2 16,2 2 4-16,-1-2-2 0,1 3 2 0,0-2-1 15,0-10 0-15,0 21 7 0,0-10-9 0,0-2 1 16,0-9 0-16,3 21 1 0,-3-21-5 0,0 20 2 15,0-20 2-15,0 21 3 0,0-21-7 0,1 20 6 16,-1-20 1-16,2 19-4 0,-2-19-4 0,1 18 10 16,-1-18-3-16,3 16 0 0,-3-16-2 0,2 18 2 15,-2-18 15-15,0 18-23 0,0-18 6 0,0 16 0 16,0-16 0-16,0 18 1 0,0-18-3 16,3 16 3-16,-3-16 3 0,0 16-2 0,0-16-2 15,1 17-1-15,-1-17 2 0,0 15 1 16,0-15 1-16,0 15 1 0,0-15-2 0,1 12 0 15,-1-12 2-15,2 14-1 0,-2-14 0 0,0 14-1 16,0-14 0-16,0 12-2 0,0-12 2 0,1 14 1 16,-1-14-1-16,1 10 0 0,-1-10-1 0,0 11 3 15,0-11 0-15,0 13 0 0,0-13 36 0,2 9-43 16,-2-9 39-16,1 10-45 0,-1-10 35 0,0 0-34 16,1 15 43-16,-1-15-42 0,0 0 40 0,0 15-40 15,0-15 36-15,0 0-36 0,3 12 37 16,-3-12-38-16,0 0 41 0,1 14-45 0,-1-14 19 0,0 0-1 15,4 12 11-15,-4-12 1 0,0 0-37 16,2 12 38-16,-2-12-1 0,0 0-3 16,3 11-4-16,-3-11-3 0,0 0 0 0,1 11-1 15,-1-11-3-15,0 0-8 0,5 12 8 0,-5-12-1 16,0 0-31-16,1 11 37 0,-1-11-32 0,0 0 35 16,3 9-33-16,-3-9 36 0,0 0-35 0,5 12 35 15,-5-12-33-15,0 0 27 0,1 10-26 0,-1-10 33 16,0 0-36-16,3 9 38 0,-3-9-34 0,0 0 34 15,0 0-35-15,3 12 35 0,-3-12-35 0,0 0 35 16,0 0-10-16,5 9 4 0,-5-9-32 0,0 0 27 16,0 0-25-16,0 0 33 0,2 10-32 0,-2-10 34 15,0 0-34-15,0 0 34 0,0 0-33 16,0 0 35-16,3 10-35 0,-3-10 27 0,0 0-22 16,0 0 30-16,0 0-32 0,0 0 31 0,0 0-21 15,0 0 31-15,0 0-27 0,0 0 26 16,0 0-29-16,0 0 26 0,0 0-27 0,4 8 24 15,-4-8-22-15,0 0 15 0,0 0-16 0,0 0 19 16,0 0-18-16,0 0 22 0,0 0-19 0,0 0 18 16,0 0-17-16,0 0 18 0,0 0-17 0,0 0 17 15,0 0-13-15,0 0 9 0,0 0-15 0,0 0 10 16,0 0-11-16,0 0 11 0,0 0 2 0,0 0-2 16,18-1-2-16,-18 1-1 0,0 0-5 0,19-6 5 15,-19 6-3-15,16-3-12 0,-16 3 5 16,22-5-2-16,-7-1-19 0,2 5-47 0,2-5-73 15,4 1-177-15,1 1-64 0,-1-5-171 0,8 1-420 16,1-2-673-16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7:41:48.328"/>
    </inkml:context>
    <inkml:brush xml:id="br0">
      <inkml:brushProperty name="width" value="0.05292" units="cm"/>
      <inkml:brushProperty name="height" value="0.05292" units="cm"/>
      <inkml:brushProperty name="color" value="#FF0000"/>
    </inkml:brush>
  </inkml:definitions>
  <inkml:trace contextRef="#ctx0" brushRef="#br0">17558 5702 194 0,'0'10'387'0,"0"-10"-108"0,0 0-73 15,0 0-40-15,0 0-29 0,0 0-26 0,0 0-26 16,0 0-20-16,0 0-7 0,0 0-3 16,0 0-16-16,0 0-6 0,0 0-9 15,0 0-2-15,0 0-4 0,0 0-5 0,0 0-1 16,0 0-5-16,0 0-6 0,0 0 5 0,-9-5 0 15,9 5-15-15,0 0 10 0,0 0-1 0,0 0 2 16,0 0-3-16,0 0 0 0,0 0-3 0,0 0 8 16,0 0-14-16,0 0 3 0,0 0 7 0,0 0-3 15,0 13-2-15,0-13 5 0,2 9-1 0,-2-9 1 16,1 14 0-16,-1-14 1 0,1 14-3 0,-1-14 4 16,3 15 1-16,-3-15 2 0,4 15-2 0,-4-15-2 15,4 14 7-15,-4-14 1 0,8 12 2 0,-8-12 1 16,8 12 1-16,-8-12-3 0,13 8 1 15,-13-8 6-15,18 4-1 0,-18-4-7 16,29-2 0-16,-6-5-5 0,8-1 0 0,3-3-4 16,6-4 8-16,11-5-16 0,1-4-9 0,6 1-1 15,-2-2 5-15,4 1 0 0,-2 0-12 0,-1 2 9 16,-1 0-6-16,-2 0 13 0,-5 3-10 0,-9 4 14 16,-1 1 1-16,-5-1 4 0,0 6-10 0,-4-4 9 15,-6 6-3-15,1-2 14 0,-4 4-14 0,-3-2 9 16,-1 2-15-16,-3 2 14 0,-1-2-6 0,-13 5 10 15,20-4-13-15,-20 4 13 0,17-5-13 0,-17 5 11 16,13-3-9-16,-13 3 9 0,0 0-4 0,16-3 4 16,-16 3-14-16,0 0 9 0,0 0-8 15,14-4 9-15,-14 4-11 0,0 0 13 0,0 0-11 16,0 0 10-16,0 0-9 0,14-2 1 16,-14 2-4-16,0 0 23 0,0 0-24 0,0 0 14 15,0 0-13-15,0 0 15 0,0 0-3 0,0 0 10 16,0 0-20-16,0 0 2 0,12-5-5 0,-12 5 15 15,0 0-14-15,0 0 11 0,0 0-16 0,0 0 12 16,0 0-15-16,0 0-7 0,0 0-118 0,0 0-341 16,-9-8 69-16</inkml:trace>
  <inkml:trace contextRef="#ctx0" brushRef="#br0" timeOffset="3250.01">22337 4188 654 0,'0'0'407'16,"0"0"-86"-16,0 0-51 0,0 0-80 0,0 0 1 16,0 0-60-16,0 0 29 0,0 0-35 15,0 0 35-15,0 0-42 0,0 0 4 0,0 0-43 16,0 0 4-16,-4 9-37 0,4-9 11 0,0 0-33 16,0 0 14-16,0 0-25 0,0 0 17 15,0 0-28-15,8-11 15 0,1 3-16 0,4-3 16 16,2-3-25-16,8-5 21 0,1-2-25 0,3 0 19 15,1-3-22-15,-1 1 17 0,-1-1-26 0,-1 3 22 16,0-2 2-16,-5 5 3 0,-6 1-5 0,0 3-1 16,-5 3-2-16,-4 1-25 0,-1 0 28 0,-4 10-24 15,-1-12 21-15,1 12-28 0,-14-7 36 0,14 7-22 16,-37 2 28-16,12 3-2 0,-10 3-30 0,-1 6 37 16,-1 0-37-16,0 6 32 0,-8 2-29 15,12-1 31-15,2 1-38 0,2 0 40 0,3 1-29 16,6 1 31-16,2-3-33 0,6 0 33 0,2-4-31 15,5 3 30-15,4-3-26 0,2 0 26 16,4 0-34-16,3 2 36 0,3-1-28 0,1-2 30 16,3 1-31-16,1-1 31 0,1-3-31 0,1 1 23 15,-1 0-20-15,-2-3 28 0,1 2-38 0,-1-2 42 16,-5-3-33-16,-1 1 29 0,0-1-30 0,-3 0 30 16,-6-8-27-16,8 12 25 0,-8-12-21 15,1 15 21-15,-1-15-20 0,-6 19 23 0,-2-7-27 0,-2-2 27 16,0 0-30-16,-3 1 27 0,0 0-5 15,2-4 0-15,-1 1-22 0,12-8-33 0,-16 11-24 16,16-11-40-16,-12 9-59 0,12-9-102 0,0 0-23 16,0 0-351-16,0 0-171 0</inkml:trace>
  <inkml:trace contextRef="#ctx0" brushRef="#br0" timeOffset="3439">22810 4300 217 0,'0'0'622'0,"22"-5"-237"15,-22 5-52-15,16-4-115 0,-16 4-18 0,13-3-69 16,-13 3 1-16,0 0-62 0,0 0 24 0,19 3-54 16,-19-3 31-16,9 9-42 0,-9-9 21 15,9 16-39-15,-6-4 18 0,2 2-26 16,1 6 25-16,-3 3-49 0,1 3 40 0,0 6-60 16,-3 5-117-16,0 0-134 0,-2-1-339 0,-2 3-162 15</inkml:trace>
  <inkml:trace contextRef="#ctx0" brushRef="#br0" timeOffset="4543">25899 3693 5 0,'0'0'685'0,"2"-9"-265"15,-2 9-57-15,0 0-127 0,1-13-21 0,-1 13-60 16,0 0 2-16,0 0-63 0,3-12 22 0,-3 12-64 16,0 0 22-16,0 0-52 0,0 0 25 15,0 0-40-15,0 0 28 0,0 0-37 0,1 15 31 16,-2-5-36-16,0 5 33 0,-1 2-35 0,1 2 33 15,0 5-4-15,-2-2-3 0,1 0-14 16,-1 2 11-16,1-6-40 0,0 0 40 0,1-3-34 16,-2-1 36-16,2-1-35 0,1-3 28 0,0-10-25 15,-2 18 34-15,2-18-31 0,-2 10 81 0,2-10-9 16,0 0 14-16,0 0-29 0,0 0 14 0,0 0-12 16,0 0-11-16,9-16 1 0,-5-2-16 0,5-5 1 15,0-4-25-15,1-6 18 0,2 0-26 0,0 2 19 16,3-1-20-16,-1 3 22 0,0 3-16 15,-3 1 21-15,2 8-15 0,-3 0 1 0,-2 5 0 16,1 0-7-16,-3 4 25 0,3 1-28 0,-9 7 26 16,14-7-24-16,-14 7 19 0,0 0-20 15,20 5 23-15,-20-5-23 0,15 13 22 0,-9-1-22 16,2 0 17-16,-1 1-14 0,-3 3 17 0,-1 0-23 16,-1 1 26-16,1-2 1 0,-2 4-2 0,-1-6-3 15,0 1-1-15,0 0-4 0,0-1 0 0,0-4 0 16,0 4-6-16,0-13 5 0,0 16-35 0,0-16 44 15,0 13-1-15,0-13-1 0,0 12-1 0,0-12 0 16,0 0-2-16,0 0-4 0,0 0 2 0,18-5 1 16,-8-5-3-16,2-4-21 0,2-2 22 15,5-5-11-15,0-1 12 0,2 2-16 16,-3-1 21-16,3 2 1 0,-2 2 19 0,-3 2-15 16,0 3 11-16,0-1-17 0,-1 2 8 0,-2 2-13 15,0 1 11-15,-3 3-18 0,-10 5-1 0,20-5-1 16,-20 5 1-16,16 2 0 0,-16-2 17 0,16 11-20 15,-9-2 20-15,-4 3-19 0,1 3 12 0,-1 1-13 16,-3 4 18-16,-1 1-3 0,-3 4-24 0,1 0-37 16,-2 0-27-16,0 1-42 0,0 2-17 0,1-5-19 15,2-3-29-15,0 0-40 0,2-5-6 0,2-1 17 16,0-3-33-16,6-3-51 0,-8-8-163 16,14 10 108-16</inkml:trace>
  <inkml:trace contextRef="#ctx0" brushRef="#br0" timeOffset="4857">26640 3846 206 0,'11'-12'425'0,"2"-1"-91"0,-3 2-67 16,-1-2-44-16,0 1-51 0,1 2-28 0,-1-2-20 16,0 3-20-16,1-3-3 0,1 2-37 0,0-1 1 15,1 3-6-15,-1-2-11 0,-1 3-3 0,3 0-12 16,-1 2-8-16,-12 5 26 0,21-2-40 0,-21 2 29 16,21 2-36-16,-10 3 27 15,-2 2-35-15,1 2 33 0,-2 3-34 0,-1-1 33 0,-2 3-13 16,-1 3 13-16,-2-1 6 0,-2 1-3 15,0 1 2-15,0 1-17 0,-2-2 41 0,-1 5-31 16,-1-4 32-16,2-2-26 0,-1 0 25 0,-1-1-25 16,3-5 14-16,0 2-21 0,-1-4 22 0,2-8-28 15,-2 16 24-15,2-16-21 0,2 12 41 0,-2-12-8 16,7 8 5-16,-7-8-22 0,20 1 7 0,-3-5-21 16,7-4 5-16,7-1-6 0,3-3-13 0,2-2-2 15,1-1-23-15,1 2-43 0,-2 0-54 16,-3 0-17-16,-1 1-24 0,-2 3-40 0,-9 1-59 15,-3 1-27-15,-1 3-55 0,-17 4-265 0,17-7-131 16</inkml:trace>
  <inkml:trace contextRef="#ctx0" brushRef="#br0" timeOffset="6672">26051 4501 172 0,'0'0'403'0,"0"0"-95"15,0 0-40-15,16-1-34 0,-16 1-48 0,0 0 0 16,0 0-49-16,14-7 13 0,-14 7-43 0,0 0 16 16,0 0-51-16,9-6 12 0,-9 6-41 0,0 0 24 15,0 0-54-15,0 0 37 0,0 0-44 0,0 0 30 16,17 5-37-16,-17-5 4 0,6 12 26 15,-3-3-13-15,1 3 2 0,1 4-4 16,-3 0-1-16,2 4 37 0,-1 3-47 0,-1-1-1 16,1-1 1-16,-2 3-1 0,2-6-12 0,-2 0 14 15,0 0-3-15,-1-3-29 0,2-1 36 0,-2-3-33 16,1 0 37-16,-1-11-33 0,0 20 36 0,0-20-35 16,1 12 75-16,-1-12 0 0,0 0-1 0,0 0-9 15,0 0-9-15,0 0-3 0,0 0-7 0,8-11-16 16,-6 0 9-16,5-8 4 0,-1-2 48 0,3-8-64 15,2 2-1-15,2-2 1 0,1 0 3 0,-1 2-23 16,2 2 35-16,-2 2-15 0,-1 5 24 16,-1 1-29-16,1 3 26 0,-2 2-28 15,-1 3 21-15,-3 1-28 0,3 1 15 0,-9 7-20 16,14-5 29-16,-14 5-28 0,0 0 21 0,20 3-22 16,-20-3 27-16,12 9-24 0,-5 1 23 0,-4 0-10 15,1 0 7-15,0 2-1 0,-1 0 0 0,-2 2-9 16,-1 0 52-16,0-1-55 0,0-1 47 0,0-1-56 15,-1-1 48-15,1-10-55 0,-3 18 59 0,3-18-60 16,0 12 46-16,0-12-49 0,0 0 53 0,0 0-49 16,0 0 52-16,0 0-54 0,0 0 1 0,13-5 7 15,-5-6 2-15,1-3 1 0,3-1-4 16,-1 1-12-16,1-2 33 0,2 0-1 0,-2 2 26 16,1 3-18-16,-3 1 19 0,1 2-17 15,-3 1 7-15,0 0-20 0,-1 2 13 0,-7 5-16 16,18-5 11-16,-18 5-16 0,19 0 10 0,-19 0-12 15,20 5 17-15,-10 1-16 0,-1 3 10 0,0 1 4 16,-2 2 0-16,2-1-4 0,-4 3-16 0,-1-1 9 16,1 3 14-16,-3 0-97 0,0-1-38 0,0 1-17 15,-1-1-32-15,0-3-37 0,2 0-23 0,2-2-62 16,0-2 35-16,-5-8-25 0,13 9-242 16,-13-9-12-16</inkml:trace>
  <inkml:trace contextRef="#ctx0" brushRef="#br0" timeOffset="7028.99">26882 4567 483 0,'15'-14'365'0,"-3"-1"-69"0,2 2 0 0,-3-1-88 16,-1 3-6-16,-3 0-57 0,1 2 5 0,-1 3-48 16,0-2 27-16,-7 8-59 0,9-13 26 0,-9 13-61 15,9-10 29-15,-9 10-56 0,8-6 42 0,-8 6-50 16,0 0 38-16,0 0-41 0,14-3 26 0,-14 3-33 16,0 0 40-16,9 7-49 0,-9-7 50 15,5 9-40-15,-5-9 35 0,4 10-41 0,-4-10 30 16,5 11-28-16,-5-11 32 0,2 12 2 0,-2-12-8 15,4 13 0-15,-4-13-1 0,3 11-2 0,-3-11-1 16,4 11-5-16,-4-11-5 0,3 10-3 0,-3-10 12 16,6 10-7-16,-6-10 6 0,10 12-2 15,-10-12 1-15,11 10 7 0,-2-3-10 0,-9-7 4 16,18 9-5-16,-6-1 60 0,4-4-59 0,-4 4 57 16,0-2-53-16,0 2 49 0,-2-1-48 0,2 1 54 15,-3 0-57-15,-2 2-3 0,2-1 29 16,-4 0 6-16,0 0 12 0,-1-1 7 0,-4-8 6 15,4 18 1-15,-4-18-8 0,-4 21-11 0,-1-13-5 16,-4 3-6-16,-3 3-10 0,-3-4-3 0,-4 1-5 16,0-2-6-16,-1-2-30 0,-5-1-54 0,1-2-50 15,-3-2-39-15,-2-5-49 0,-7-1-63 0,2-6-98 16,-1-4-367-16,-1-3-266 0</inkml:trace>
  <inkml:trace contextRef="#ctx0" brushRef="#br0" timeOffset="7721">25984 2951 131 0,'-4'-7'460'0,"4"7"-123"0,-9-13-83 16,9 13-47-16,-7-9-51 0,7 9-38 0,-5-8-26 16,5 8-26-16,0 0-5 0,0 0-17 0,0 0 3 15,0 0-5-15,0 0-7 0,-4 8-5 0,4-8-8 16,1 23-10-16,-1-5 11 0,1-1-6 0,1 9 2 16,-4 1-6-16,2 0 2 0,-1 1-5 0,1 0 1 15,-1 0-2-15,-2-1-10 0,3-2 10 0,-2-2 0 16,0-4-7-16,2-2-20 0,-1-4 26 0,0-1 0 15,1 0-24-15,0-12 41 0,0 14 8 16,0-14-3-16,0 0-7 0,0 0-4 16,0 0-5-16,15-6 2 0,-6-7-20 0,1-3 29 15,2-4-25-15,3-6 18 0,-1-2-15 0,3 0 21 16,-2-2-24-16,2 1 26 0,-2 3-24 0,-1 2-1 16,0-1 9-16,-1 9 8 0,-3-1-10 0,-1 7 6 15,-1-4-4-15,-2 6 0 0,1 1-6 0,-7 7-4 16,10-12 1-16,-10 12 4 0,0 0-1 0,14-5-1 15,-14 5 26-15,10 6-33 0,-10-6 29 0,9 14-39 16,-3-6 31-16,-2 2-22 0,-2 0 26 16,0 1-6-16,1 0-26 0,-2 1 29 0,0-2-31 15,-1 1 20-15,0-11-19 0,2 18 28 0,-2-18-29 16,1 13 29-16,-1-13-24 0,0 11 26 0,0-11-27 16,0 0 23-16,4 9-23 0,-4-9 29 15,0 0-30-15,12-9 35 0,-3-1-36 0,2-4 32 16,1-3-32-16,1 1 32 0,6-9-30 0,-1 2 0 15,0 0 11-15,0 1 3 0,-1 0 8 0,-2 3 9 16,-1 4 4-16,1 0 3 0,-3 1 0 0,-1 2-4 16,1 2-6-16,-2 1-3 0,-2 2-12 15,1 2 4-15,-9 5 1 0,15-4-7 0,-15 4 2 16,0 0 1-16,20 7-4 0,-14-1 3 0,0 2-8 16,-1 6 7-16,-2 1 1 0,-1 2 30 0,2 0-46 15,-5 4-6-15,2-1-51 0,-2-1-6 0,1 3-38 16,0-3-50-16,2 5-34 0,1-7-27 15,1-2-24-15,2-2-288 0,2-2-32 0</inkml:trace>
  <inkml:trace contextRef="#ctx0" brushRef="#br0" timeOffset="7874">26794 3009 476 0,'11'-9'418'0,"-4"1"-127"0,2 1 5 16,-9 7-64-16,10-10-40 0,-10 10-33 0,8-9-3 15,-8 9-50-15,0 0-38 0,13-7-20 0,-13 7-10 16,0 0 34-16,9 7-53 0,-9-7 27 0,6 18-37 15,-3-2 29-15,-1 2-37 0,0 6 13 0,-2 3-52 16,-2 13-79-16,-3 1-89 0,-1 1-80 0,-7 12-298 16,2-1-118-16</inkml:trace>
  <inkml:trace contextRef="#ctx0" brushRef="#br0" timeOffset="9373">22245 3766 153 0,'0'0'365'15,"-23"8"-143"-15,23-8-22 0,-24 6-20 0,24-6-26 16,-22 5-26-16,22-5-10 0,-18 6-11 0,18-6-11 16,-15 2-2-16,15-2-22 0,0 0-1 15,-15 6-17-15,15-6-3 0,0 0-10 0,0 0 4 16,0 0-19-16,0 0 36 0,0 0-27 0,0 0 25 15,0 0-30-15,0 0 24 0,23 0-27 0,-8-4 27 16,8-2-33-16,1 1 17 0,7-3-29 0,1-1 35 16,1-1-40-16,4-2 35 0,-2 1-41 0,4-2 37 15,-2 1-40-15,-1-1 34 0,1 1-35 0,-3-1 30 16,-3 2-35-16,0 1 25 0,-9 2-29 16,-3 0 37-16,-4 2-32 0,-3 3 35 0,-1-1-37 15,-11 4 35-15,11-5-37 0,-11 5 33 0,0 0-35 16,0 0 25-16,0 0-26 0,-20 1 33 15,1 3-36-15,-6 3 7 0,-6 3 32 0,-5-2-29 16,-1 3 28-16,-4-1-40 0,0 0 40 0,-1 1-34 16,0 1 32-16,1-2-32 0,3 0 38 0,-2 0-36 15,3-2 33-15,4 1-33 0,2 0 33 0,8-3-36 16,3-1 24-16,3-1-21 0,6 0 31 0,11-4-41 16,-17 3 41-16,17-3-37 0,0 0 40 0,0 0-37 15,0 0 38-15,0 0-38 0,15-7 36 0,3 0-34 16,7 0 30-16,5-4-33 0,3 0 35 15,5 0-34-15,1-3 38 0,1 3-38 16,-2-1 4-16,4-1 4 0,-3 0-2 0,-5 2 9 0,2-1 3 16,-5 1 0-16,-7 4 8 0,-1-1-4 15,-5 3 10-15,-2-1 7 0,-5 2 8 0,-11 4 4 16,19-5 1-16,-19 5 2 0,10-6-10 0,-10 6-11 16,0 0 1-16,0 0-2 0,0 0-7 0,-18-2 6 15,0 4-8-15,-5 4-2 0,-9 1-2 0,-5 1 5 16,1 2-3-16,-3 1 19 0,-3 0-23 0,2 2 23 15,0-2-28-15,2 2 28 0,4-2-29 0,3 1 26 16,7-5-35-16,4 0 34 0,3-2-35 0,4 2 22 16,1-4-19-16,12-3 25 0,-14 7-28 15,14-7 36-15,0 0-28 0,0 0 28 0,0 0-29 16,0 0 27-16,28 0-26 0,-5-7 24 0,2 0-18 16,9-4 23-16,4 1-9 0,1-3-1 15,-1-2 5-15,4 2 1 0,-1-3 2 0,-1 3 2 16,-1-1 1-16,-3 0-6 0,-3 4-5 0,-6-2 0 15,-4 4-3-15,-5 3 4 0,-3-2-2 0,-4 5 3 16,-11 2-3-16,19-8 3 0,-19 8-1 0,0 0-6 16,0 0-5-16,0 0 2 0,0 0-2 0,0 0-1 15,-31 6 0-15,7 1 0 0,-9 2 2 0,-4 3-6 16,-2-3 5-16,-2 5 0 0,-1-1 8 16,1 0-16-16,2-1 19 0,1 0-22 0,4-1 18 15,2 0-21-15,10-3 18 0,2-2-21 0,3 1 12 16,5-2-25-16,12-5 31 0,-18 5-22 15,18-5 26-15,0 0-16 0,-8 7 20 0,8-7-22 16,0 0 18-16,19 0-16 0,-2-4 22 0,5 0-19 16,3-4 17-16,8-1-13 0,3 1 3 0,0-4 4 15,2 1 3-15,-1 0 0 0,-1-1-1 0,1 2-3 16,-5 0 3-16,-1 1 5 0,-7 2-6 0,-2 1 4 16,-7 2-5-16,0-2 2 0,-15 6-2 0,22-6 3 15,-22 6-7-15,0 0 4 0,0 0 3 16,0 0-5-16,0 0-1 0,-23 12 0 0,-8-2-1 15,-4 4-1-15,-18 4 7 0,-3 1-66 0,-7 3-41 16,-1 2-77-16,-6 1-125 0,-6 0-136 0,-1 1-252 16,-2-1-217-16</inkml:trace>
  <inkml:trace contextRef="#ctx0" brushRef="#br0" timeOffset="12907.99">17220 5559 397 0,'0'0'284'0,"0"0"-51"0,2-10-63 16,-2 10-1-16,0 0-27 0,3-12-29 0,-3 12-7 15,0 0 5-15,0 0-7 0,5-9-8 0,-5 9-6 16,0 0-21-16,0 0-21 0,0 0-6 0,2-10-7 16,-2 10-5-16,0 0-6 0,0 0-3 15,0 0-1-15,0 0-9 0,14 3-1 0,-14-3 11 16,12 7-6-16,-12-7-10 0,15 14 13 15,-6-6-7-15,3 1-14 0,-1 6 14 0,3-1-15 16,0 1 19-16,-1 0-33 0,4 3 28 0,0 0-10 16,-1 0 22-16,2 2-29 0,-4-3 24 0,1-2-20 15,-1 2 4-15,0-2-1 0,0-1 30 0,2 0-26 16,-5-1 21-16,1-2-25 0,-1-2 46 0,-2-1-1 16,0-1-35-16,1-1 51 0,-2-1-1 0,-8-5 10 15,13 8 11-15,-13-8-1 0,16 3-1 0,-16-3-12 16,20-4-6-16,-6-3-8 0,1-3-8 15,3-2-11-15,5-7-1 0,2-4-5 0,1 0-6 16,8-9-1-16,2 0-6 0,1 0-3 0,0-1 44 16,4 2-54-16,-1 2 47 0,-1 2-53 15,-4 4 45-15,-2 2-52 0,-1 2-3 0,-2 2 10 16,-1 2 1-16,-2 3 0 0,-7 0 1 0,2 3 1 16,-4 1 1-16,0-1 0 0,-3 6-8 0,0-4 9 15,-3 4 2-15,-1-1 2 0,-11 4-3 0,22-6 2 16,-22 6-3-16,19-5-5 0,-19 5 8 0,16-1-3 15,-16 1 0-15,15-3-1 0,-15 3 0 0,0 0 47 16,18-2-60-16,-18 2 49 0,0 0-54 0,0 0 41 16,18-1-78-16,-18 1 28 0,0 0-88 15,0 0 19-15,16 3-66 0,-16-3-43 0,0 0-51 16,0 0-47-16,9 5-403 0,-9-5-232 0</inkml:trace>
  <inkml:trace contextRef="#ctx0" brushRef="#br0" timeOffset="14888">26879 2570 163 0,'0'0'239'0,"0"0"-70"16,-4-11-33-16,4 11-23 0,0 0-13 0,-9-8-10 16,9 8-1-16,-8-7-12 0,8 7-3 15,-11-5 6-15,11 5-12 0,-14-4 1 0,14 4-16 16,-17-5 6-16,17 5-11 0,-20-3 7 0,20 3-21 15,-25-2 18-15,25 2-23 0,-28-2 15 16,28 2-34-16,-28-1 28 0,28 1-26 0,-32 0 25 0,13 1-27 16,2 1 18-16,-2-2-16 0,1 1 28 15,-1 0-36-15,0 2 37 0,1-3-34 0,-2 4 26 16,-2-1-32-16,0 2 31 0,-1-3-4 0,2 2-5 16,1 2-45-16,-3-1 51 0,0-1-37 15,2 3 40-15,-1-1-38 0,-1 2 40 0,0-4-39 16,0 4 36-16,0-1-34 0,0 1 39 0,-1 0-49 15,1 0 52-15,-2 1-45 0,4 0 33 0,-4-1-29 16,2 2 36-16,-1-2-17 0,2 1 8 0,1 0-11 16,0-1 4-16,-1 1-3 0,3-2-1 0,0 1-4 15,1 2-6-15,2-3-3 0,0 2 6 0,-2-1-5 16,4 4 5-16,-2-3-4 0,2 1 1 0,-2 0 1 16,2 4-2-16,0-2-4 0,1 2-5 15,-2 0 5-15,4-1 34 0,-3 2-34 16,3 0 28-16,0 1-30 0,-2-1 26 0,5-2-29 15,-1 1 20-15,1-2 5 0,1 2-1 0,1 1-3 16,1-3 1-16,-1 2-30 0,0-2 32 0,2 0-31 16,0 1 32-16,3 1-27 0,-1-2 32 0,0 1-30 15,2 2 32-15,0-3-32 0,0 2 36 0,2 0-27 16,0 0 47-16,2 1-39 0,0 0 33 0,1 1-31 16,1-3 29-16,3 3-40 0,0 1 44 0,3-1-19 15,-1-2 29-15,1 1-28 0,2-2 14 0,-1 0-20 16,3-1 2-16,0 0-3 15,1-1 5-15,1 0 11 0,0-2-2 0,3-1 1 16,0-1 1-16,-1 2-6 0,1-4 0 0,1 2-4 16,-2 0-7-16,2-3-3 0,2 2-3 0,-3-3-1 15,1 2-3-15,-1 0 13 0,2 0-23 0,-2 0 19 16,-1 0-16-16,2-3 10 0,-2 2-13 0,-2-1 14 16,5 2-15-16,-1-1 14 0,-3 0-19 0,4 0 12 15,-4-1-5-15,2-1-1 0,2 2 13 0,0-1-5 16,-1-1 6-16,2 1 5 0,-1-1 0 15,1 0-2-15,-1-1-1 0,-4 0-4 0,7 0 2 16,-3-1-3-16,2 0-2 0,0 0-3 0,0-1 1 16,1 1 0-16,-1-1-5 0,2 0 3 15,-1-1 0-15,0 0 3 0,-1-1-4 0,0 1 0 16,1-1-2-16,-1-1 2 0,0 2-2 0,-2-4-1 16,2 4 3-16,-2-4-1 0,0 2 1 0,0-1-2 15,0-1 2-15,0 1 9 0,0-2-12 0,0 0 8 16,-2 0-8-16,2-1 10 0,-2 1-10 0,1-1 8 15,-1-2-9-15,0-1 1 0,3-1 2 0,-3-1 10 16,2-2-9-16,-1-2 11 0,-2 2-10 0,1-3 8 16,-5 3-6-16,0-1 2 0,-1 0-6 15,-1-1 8-15,-1 1-11 0,-2-1 7 0,0 0-3 16,-3-1 12-16,-1 2-12 0,-2-1 9 0,-1 1-8 16,-2 0 7-16,1-2-8 0,-2 2 14 15,-1-2-17-15,0 0-1 0,-2 2 2 0,0-2-2 16,0 1 1-16,-1-1-1 0,1-3 0 0,-2 1-2 15,1-2 2-15,-1 3-1 0,-2-1-2 0,2 0 3 16,-1 4 0-16,0-2-2 0,-2 1-2 0,2-1 4 16,-3-2 1-16,0 4-1 0,0-2 28 0,-3 2-34 15,2 0 2-15,-3-1-2 0,1 3 0 16,-1-3-1-16,-2 2-3 0,1-1 0 0,1 2-2 16,-4-1-3-16,2 2-2 0,0 0 0 0,-1 0-4 15,0 1-1-15,0 0 1 0,0 0 2 0,1 2 1 16,-2 0-1-16,1 0 1 0,0 3 5 15,2-1-2-15,-2 2-1 0,1-1-2 0,-3 1 1 16,3 2 3-16,-2-1-3 0,-1-1 0 0,-1 5 3 16,0-4 3-16,-1 3-2 0,-1 1 3 0,0-1-2 15,-5 2 6-15,-1 0-2 0,0 0-4 0,-1 2 6 16,-1-1 2-16,0 1-3 0,-1 3 1 16,1-4 2-16,3 3-2 0,-2 0 3 0,0-1-4 15,0 2-4-15,3-1 4 0,0 0 2 0,-1 0-4 16,4 0 0-16,-4 1 0 0,2-2 1 0,3 1-4 15,-3 1-2-15,0-1 5 0,-1 0-8 0,2 3-4 16,-2-2-60-16,-1 2-57 0,0 0-13 16,-3 4-40-16,0 0-59 0,1-1-98 0,0 2-318 15,4-4-197-15</inkml:trace>
  <inkml:trace contextRef="#ctx0" brushRef="#br0" timeOffset="17185.99">27309 2692 472 0,'0'0'405'16,"-19"4"-102"-16,19-4-68 0,-16 4-48 0,16-4-30 15,0 0-12-15,-16 2 15 0,16-2-46 0,0 0-2 16,0 0-2-16,0 0 8 0,-19 0-15 0,19 0-19 15,0 0-16-15,0 0-19 0,0 0-12 0,0 0 2 16,10-10-11-16,3 3-6 0,6-3-7 0,2 2 0 16,9-1 1-16,7-4-10 15,2 2-5-15,4-4 5 0,11-1-2 0,1 1 0 16,0-2 2-16,1 2-2 0,-4 1-5 0,2-2 9 16,-12 3-7-16,0 1-10 0,-5 0 10 0,-1 2-3 15,-4 0-19-15,-9 1-16 0,-1 0 8 0,-5 1-30 16,-5 0-16-16,-3 1 2 0,-2 0 4 0,-7 7 9 15,2-12 6-15,-2 12 13 0,-9-17-4 0,-1 5 19 16,-3 2 3-16,-4 0 6 0,1 1 5 0,-1-3-1 16,-2 4 6-16,1-1 1 0,0 1 11 0,3 3-9 15,2-3 7-15,-1 3 3 0,3 1 2 0,0 0 7 16,11 4 6-16,-15-5 7 0,15 5-3 0,-13-6-2 16,13 6-12-16,0 0-6 0,-12-6 4 15,12 6-1-15,0 0-1 0,0 0-1 0,0 0 9 16,0 0 24-16,0 0-36 0,0 0 29 15,0 0-35-15,16 5 29 0,-16-5-31 0,12 7 28 16,-12-7-33-16,11 9 1 0,-4-1 8 0,-7-8-1 16,7 14 3-16,-3-3-2 0,-4-11 2 0,-1 19-3 15,-2-7 0-15,-2 2-2 0,1 1 10 0,-5 2-4 16,-1 0-3-16,0-1-15 0,0 0-6 0,0 0-81 16,1 1-34-16,2-6-49 0,3 0-55 0,4-11-67 15,-3 12-172-15,3-12 79 0</inkml:trace>
  <inkml:trace contextRef="#ctx0" brushRef="#br0" timeOffset="17611">28082 2384 460 0,'11'-9'536'0,"-1"0"-166"0,-3 2-55 0,1 0-107 16,-8 7-3-16,10-11-74 0,-10 11 9 0,9-7-65 16,-9 7 8-16,7-7-44 0,-7 7 32 0,0 0-62 15,0 0 37-15,0 0-40 0,18 3 28 0,-18-3-35 16,10 15-4-16,-4-1 4 0,-2 2-4 15,2 3 5-15,-2 0 0 0,1 3-1 0,-1 0 1 16,-1 0 0-16,-1-5 3 0,0 3-3 0,0-2-4 16,-2-4 6-16,0 0-1 0,2 0-4 15,-2-14 3-15,0 19 5 0,0-19-12 0,0 14 9 16,0-14-8-16,0 0 4 0,0 0-1 0,0 0 1 16,0 0-2-16,-13-12 1 0,9-1-4 0,-1-8 4 15,-3 0-5-15,6-8 7 0,-4-4 0 0,4-4 28 16,1-1-31-16,1-3-1 0,1 2 2 0,1-2 1 15,4 1-23-15,0 1 32 0,0 1-19 0,2 5 25 16,0-1-26-16,2 5 23 0,-4 6-18 0,3 2 21 16,-1 4-23-16,1-1 18 0,-3 6-15 0,2 2 14 15,-2 1-13-15,3 2 12 0,-9 7-13 0,14-7 14 16,-14 7-15-16,17 4 17 0,-8 4-19 0,2 3 12 16,3 4-12-16,-3 5 14 0,0 6-13 15,1 2 19-15,-2 2 1 0,-4 1-3 16,0 1 29-16,-2 0-50 0,-4-3-21 0,2 2-28 15,-6 2-70-15,-1-1-19 0,-2-2-34 0,2-6-34 16,-2-1 1-16,1-2-280 0,0-7 42 0</inkml:trace>
  <inkml:trace contextRef="#ctx0" brushRef="#br0" timeOffset="18578">28306 2382 147 0,'0'0'419'0,"4"-10"-137"0,-4 10-84 15,4-9-28-15,-4 9-32 0,7-12-25 0,0 5-36 16,1-3-15-16,3 3-12 0,0-1-6 0,6-1-1 16,-2 0-31-16,3 0 13 0,4 1-18 0,-3-3 8 15,4 1-14-15,0 2 15 0,4-3-18 0,-5 2 12 16,6-3-15-16,-7 2 17 0,1-1-15 0,-1 0 13 16,-1-1-14-16,-1 0 18 0,-3 0 3 0,-1 2 6 15,-5 0 4-15,-1 2 31 0,1 0-29 0,-5 0 31 16,3 1-27-16,-8 7 28 0,7-12-44 0,-7 12 31 15,1-12-44-15,-1 12 34 0,0 0-55 0,-5-10 48 16,5 10-42-16,0 0 36 0,0 0-35 0,-23 5 32 16,14 0-34-16,-3 2 31 0,2 2-33 15,-1 1 30-15,0 0-31 0,1 1 33 0,-1 3-2 16,3-3-6-16,0 1 1 0,2 1-4 0,1-2-2 16,2 2 0-16,1-4 1 0,0 1-15 0,2-10 14 15,-1 19 5-15,1-19-8 0,3 15 4 0,-3-15-1 16,6 10-3-16,-6-10 3 0,8 6-4 0,-8-6-4 15,0 0 1-15,18-2 9 0,-18 2 0 16,14-12-10-16,-6 2 3 0,0-2 2 0,0-8-33 16,-3 1 39-16,3-5-37 0,-3-2 43 0,-1-7-39 15,-2 1 5-15,2 3 0 0,-3-1 9 0,2 1 7 16,-2 1 17-16,2 3 6 0,-1-1 11 0,1 2 28 16,-1 6-26-16,-2 0 25 0,2 6 17 15,-2-1-52-15,1 4 6 0,-1 9-21 0,0-17 10 16,0 17-18-16,0-10 15 0,0 10-18 0,0 0 14 15,0 0-13-15,0 0 11 0,0 0-14 0,8 10 17 16,-6 1-18-16,1 6 16 0,-1 3-20 0,2 5 15 16,-1 1-13-16,0 0 15 0,0 2-12 0,-2 2 20 15,2-1-1-15,-1 0-3 0,1-4-13 0,-2 1 19 16,2 0-50-16,-1-3-10 0,2-2-15 0,-1-4-26 16,1-2-25-16,1-1-7 0,-3-4-9 0,3-2 11 15,-5-8 9-15,11 9 12 0,-11-9 17 0,0 0 15 16,0 0 15-16,21-3 12 0,-16-4 8 15,3-4 10-15,2-3 22 0,-1-4 21 0,-1 1 6 16,2-3 29-16,-2 0-7 0,-1-1 37 0,3 2-33 16,-2 0 31-16,-1 2-24 0,-2 3 26 0,-1 4-27 15,0 0 22-15,-4 10-36 0,8-15 14 0,-8 15-35 16,4-14 10-16,-4 14-36 0,5-7 28 0,-5 7-31 16,0 0 24-16,0 0-24 0,13 3 23 0,-13-3-30 15,14 11 29-15,-9-3-30 0,3 3 34 0,-1 1-38 16,1 0 25-16,-3 1-3 0,3 0-2 0,-3 0 0 15,0-1-19-15,2-1-14 0,-2-2-18 0,-1 1-17 16,-4-10-33-16,6 14 20 0,-6-14-13 0,7 9 22 16,-7-9-23-16,0 0-5 0,10 6 5 15,-10-6 8-15,0 0 18 0,11-10 11 0,-6 2 13 16,1-2 10-16,1-5 11 0,-2-3 3 0,3-2 23 16,-2-1 8-16,2 1 14 0,-2 1 11 0,-1 0 9 15,1 4 17-15,-3 1 0 0,1 1 8 0,-1 2-13 16,-3 11-3-16,5-18-5 0,-5 18-12 0,4-12-2 15,-4 12-12-15,2-10-10 0,-2 10 0 16,0 0-4-16,0 0-2 0,0 0-4 0,0 0 0 16,3 10 28-16,-3-10-38 0,0 22 29 0,-1-7-37 15,1 2 8-15,-2 1-3 0,0 5 27 0,-1-1-32 16,-1 0 32-16,2-2-10 0,-1 0-13 16,1-4-26-16,-1 0-33 0,-1-1-45 0,2-3-37 15,-1 0-31-15,3-12-7 0,-1 16-20 0,1-16-65 16,0 0-132-16,0 0 201 0</inkml:trace>
  <inkml:trace contextRef="#ctx0" brushRef="#br0" timeOffset="18732.99">29294 1937 242 0,'11'-15'414'15,"-2"3"-95"-15,-1 3-71 0,-2 1-42 0,-2-1-56 16,-4 9-33-16,10-9-25 0,-10 9-14 0,0 0-18 16,0 0-8-16,0 0-15 0,18 2-5 0,-18-2-8 15,7 19-5-15,-2-5-3 0,-3 3-3 0,3 2 27 16,-1 1-41-16,0-1 15 0,0 1-70 15,0 0-4-15,-2-6-62 0,3 2-3 0,-2-4-32 16,-1-2-40-16,-2-10-237 0,6 15 159 0</inkml:trace>
  <inkml:trace contextRef="#ctx0" brushRef="#br0" timeOffset="18898.99">29437 1741 350 0,'-3'-11'357'0,"-2"0"-109"0,0 1-58 0,1 1-28 15,4 9-34-15,-9-12-39 0,9 12-26 0,-9-7-18 16,9 7-28-16,0 0-33 0,0 0-40 0,0 0-118 16,0 0 9-16,0 0-196 0,0 0 230 15</inkml:trace>
  <inkml:trace contextRef="#ctx0" brushRef="#br0" timeOffset="19130">29696 1692 366 0,'14'-4'364'0,"-14"4"-115"0,0 0-56 16,0 0-35-16,0 0-35 0,0 0-28 15,0 0-12-15,2 12-10 0,-2-12-14 0,-10 17-10 0,4-8-7 16,-1 3-5-16,0 1-10 0,-1 0-2 0,1 1-8 16,1 0-1-16,0 3-6 0,1-3 1 15,1 1-3-15,3-1-3 0,0-2 1 0,2 1-2 16,2-2-2-16,-1 2-3 0,6-4-28 0,2-1-14 15,2 1-22-15,0-4-23 0,-12-5-25 0,31 4-23 16,-10-5-68-16,0-4 44 0,2 0-182 0,2-4 247 16</inkml:trace>
  <inkml:trace contextRef="#ctx0" brushRef="#br0" timeOffset="19435">29950 1797 142 0,'4'-8'421'0,"-4"8"-122"16,7-14-66-16,-7 14-38 0,4-12-30 0,-4 12-35 15,2-10-19-15,-2 10-22 0,5-8-12 0,-5 8-22 16,0 0-12-16,0 0-9 0,5-9-5 15,-5 9-5-15,0 0-15 0,0 0-1 0,0 0-1 16,0 0-1-16,0 0 7 0,9 7-2 0,-9-7 7 16,0 0-5-16,9 8 2 0,-9-8-7 0,13 6-2 15,-13-6 3-15,14 3 16 0,-14-3-12 0,19 4-1 16,-19-4-2-16,18-1-4 0,-18 1-1 0,24-8 1 16,-11 1-2-16,-1-2-3 0,-1 1 4 0,-1-4-5 15,-2-2-3-15,-3 1-1 0,0-2 3 0,-2-1 0 16,-3 2 1-16,-1 1-2 0,-3-3-1 0,-1 3 39 15,-3 1-45-15,-2 0 49 0,-2 6-55 16,1 0 42-16,-3 1-44 0,14 5 45 0,-27 0-43 0,10 3 37 16,2 2-42-16,-2 4 2 0,1 4 6 15,2 0 0-15,0 2 12 0,3 2-3 0,1 3 0 16,4-2-3-16,3 2-20 0,2 0-19 0,2-3-26 16,3 2-31-16,6 3-36 0,-1-5-93 0,5 0 62 15,2 0-273-15,2-8 146 0</inkml:trace>
  <inkml:trace contextRef="#ctx0" brushRef="#br0" timeOffset="19765">30533 2019 431 0,'0'0'326'0,"-4"20"-77"0,-3-7 5 0,-3 1-64 16,-5 0-7-16,-9 3-50 0,-7 0 18 0,-4 3-10 15,-18 1-11-15,-8 3 0 0,-9 2 35 0,-11 3-46 16,-26 8-8-16,-9 2-2 0,-11 2-14 0,-6 2-7 16,-4 1-1-16,-3-2 3 0,-3 0-1 0,1-1-5 15,1-1-10-15,2-2-10 0,8-2-9 0,9-1-12 16,12-4-1-16,28-7-8 0,6 0 1 0,11-5-4 16,7-1-5-16,17-2-6 0,5-4 3 0,3 2-13 15,10-6 5-15,4 2-10 0,5-5 9 0,1 2-14 16,13-7 11-16,-17 10-11 0,17-10 4 15,0 0-11-15,0 0-11 0,0 0-36 16,0 0-10-16,7 9-52 0,-7-9 5 0,20-5-48 16,-6 0-2-16,6-2-26 0,-1 0-50 0,1-3-62 15,-2 0-95-15,0-2-197 0,-1 0-126 0</inkml:trace>
  <inkml:trace contextRef="#ctx0" brushRef="#br0" timeOffset="25513">4434 7565 226 0,'0'0'376'0,"0"0"-131"0,-11-4-50 16,11 4-55-16,0 0-7 0,0 0-35 16,-12-5 4-16,12 5-28 0,0 0 23 0,0 0-34 15,0 0 14-15,-12-6-7 0,12 6 7 0,0 0-13 16,0 0-9-16,0 0-9 0,0 0-8 0,0 0-7 16,0 0-3-16,0 0-3 0,0 0-5 15,-14-2-1-15,14 2-2 0,0 0 0 0,0 0-11 16,0 0 0-16,0 0 11 0,0 0-2 0,0 0 4 15,22 1-1-15,-22-1-2 0,19-1-1 0,-19 1 0 16,27-2-9-16,-9 1 11 0,1-1-2 0,1 1-2 16,5 0-3-16,0 0-7 0,1-3 8 0,2 3-17 15,0-1 12-15,0 2 9 0,0-1-2 0,0 0-4 16,0-1-1-16,4 1 31 0,-2 1-39 0,-1-1-1 16,4 1 1-16,-2 0 1 0,2 0-1 0,6 0-4 15,-1-3 1-15,3 3 6 0,0 0-8 0,0 0 7 16,2 0 1-16,-1-3-1 15,1 2 2-15,1-2-4 0,-2 1 1 0,2-2 0 16,-2 1 0-16,-1 2 30 0,-3-4-37 0,2 3 23 16,-3 1-29-16,0-1 39 0,-5 0-43 0,-3 0 40 15,3 2-36-15,-1 0 34 0,-2-1-42 0,2 1 11 16,-2-2 2-16,2 2 0 0,-2 0 0 0,-1 0 5 16,2 0-1-16,-2 0 0 0,0-1-5 0,1 1 6 15,-1 0-12-15,2 0 4 0,-3 0 14 0,1 0 1 16,-1 1 5-16,-2-1-10 0,2 0 1 0,-4 0 0 15,-1 0 29-15,-1 0-36 0,1 0 33 0,-3 2-42 16,2-2 40-16,-1 1-35 0,-2-1 33 0,1 2-42 16,-2-2 39-16,2 0-34 0,0 2 36 15,-1-2-43-15,3 2 43 0,-3-2-37 0,1 0 34 16,1 1-34-16,1-1 32 0,-1-1-32 0,2 1 33 16,3 0-34-16,-2-2 24 0,-1 2-23 0,3 0 34 15,-3-2-38-15,-1 2 37 0,0 0-33 16,1 0 35-16,-3 0-42 0,3 2 8 0,-3-2 37 15,2 0-37-15,-2 2 42 0,1-2-43 0,-2 0 32 16,1 0-33-16,0 1 24 0,-19-1-22 0,34 0 34 16,-34 0-39-16,32-1 37 0,-32 1-31 0,32-2 32 15,-32 2-36-15,30-2 41 0,-30 2-36 16,31 0 37-16,-31 0-36 0,28-3 37 0,-28 3-38 0,28-2 40 16,-28 2-42-16,25 0 31 0,-25 0-29 15,21-1 35-15,-21 1-39 0,23-2 47 0,-23 2-57 16,22-1 62-16,-22 1-42 0,19-1 40 0,-19 1-38 15,22 0 38-15,-22 0-41 0,20 0 38 0,-20 0-42 16,21-2 40-16,-21 2-38 0,21-1 36 0,-21 1-37 16,22 0 38-16,-22 0-36 0,23-1 32 0,-23 1-34 15,19-3 28-15,-19 3-28 0,21 0 38 0,-21 0-38 16,19 0 35-16,-19 0-37 0,19 0 37 0,-19 0-36 16,19 0 34-16,-19 0-33 0,18-3 36 0,-18 3-32 15,0 0 29-15,24 0-29 0,-24 0 30 0,18 0-26 16,-18 0 32-16,0 0-36 15,23 0 28-15,-23 0-18 0,0 0 31 0,26 0-25 16,-26 0 21-16,0 0-22 0,24 0 20 0,-24 0-24 16,19 0 23-16,-19 0-29 0,0 0 26 0,21-1-19 15,-21 1 21-15,0 0-18 0,23-1 15 0,-23 1-24 16,0 0 16-16,20 0-16 0,-20 0 19 0,0 0-21 16,22-2 21-16,-22 2-20 0,0 0 18 0,18-1-21 15,-18 1 20-15,0 0-19 0,18-2 9 0,-18 2-7 16,0 0 21-16,0 0-15 0,18 0 19 0,-18 0-12 15,0 0 14-15,0 0-14 0,0 0 14 0,20 0-8 16,-20 0 15-16,0 0-6 0,0 0 13 0,0 0-8 16,0 0 9-16,0 0-9 0,19-1 5 15,-19 1-9-15,0 0 2 0,0 0-9 0,0 0 6 16,0 0-10-16,0 0 0 0,0 0-22 0,0 0 9 16,0 0-5-16,0 0 6 0,0 0-10 0,0 0 9 15,0 0-9-15,0 0 10 0,0 0-11 0,0 0 10 16,17 0-10-16,-17 0 3 0,0 0-4 0,0 0 9 15,0 0-17-15,0 0-7 0,0 0-45 16,0 0-28-16,0 0-78 0,0 0 15 0,0 0-54 16,0 0-91-16,0 0-98 0,0 0-349 15,0 0-272-15</inkml:trace>
  <inkml:trace contextRef="#ctx0" brushRef="#br0" timeOffset="27264">8947 7658 103 0,'0'0'410'15,"0"0"-127"-15,-17-1-78 0,17 1-39 0,0 0-34 16,0 0-26-16,0 0-27 0,0 0-18 0,0 0-17 16,-14-4-3-16,14 4-7 0,0 0-2 0,0 0-10 15,0 0-3-15,0 0-3 0,0 0 4 0,0 0 4 16,0 0 17-16,0 0-9 0,0 0 0 15,0 0 4-15,0 0 4 0,0 0-3 0,8 11 11 16,-8-11 23-16,14 3-21 0,-14-3 22 0,23 2-34 16,-23-2 20-16,32 1-32 0,-10-1 20 0,-1 0-32 15,6 0 48-15,0-1-57 0,2-1 25 0,2 1-30 16,7 0 19-16,1 0-13 0,-2-1 17 0,4 1-30 16,-3 1 32-16,2 0-22 0,1-1 21 15,-1 1-29-15,0 0 28 0,1 0-30 0,1 1 30 16,2-1-28-16,-1 0 35 0,-1 0-34 0,3 0 23 15,-2 0-21-15,2-1 33 0,2 1-35 0,2-2 33 16,-2 2-34-16,4-1 35 0,0-3-44 0,-2 3 42 16,5 0-37-16,-3 0 36 0,-1 0-38 15,1-3 36-15,-4 4-39 0,2-2 38 0,-2 2-37 16,-4 0 35-16,0 0-38 0,-1 0 36 0,-3 0-32 16,0 0 23-16,0 0-26 0,-2 0 38 0,0 0-46 15,-3 0 52-15,6 2-30 0,-1-2 45 0,2 0-30 16,1-2 30-16,-1 2-32 0,2 0 31 0,-1 0-32 15,2-3 27-15,-1 3-31 0,1-1 25 0,-2-1-28 16,0 0 20-16,-4 2-20 0,1-2 20 0,-7 2-29 16,0 0 20-16,1-1-24 0,-3 1 30 15,0 0-24-15,-2 1 22 0,0-1-26 0,3 0 27 16,-2 0-15-16,-1 0 14 0,2 0-23 0,-2 0 25 0,1-1-18 16,-1 1 29-16,3-1-22 0,-2-2 20 15,1 3-18-15,-1-3 14 0,3 3-25 16,-3-2 17-16,2-1-18 0,0 1 19 0,-2 1-22 15,-1 0 19-15,3 0-22 0,-4-3 22 0,1 4-23 16,-3-1 20-16,0 1-23 0,-4-2 19 0,1 2-17 16,-3 0 21-16,2-1-17 0,-2 1 20 0,-19 0-24 15,32-1 14-15,-17-1-13 0,-15 2 19 0,28-1-12 16,-28 1 4-16,28-1-10 0,-28 1 16 0,27 0-17 16,-27 0 15-16,27-3-18 0,-27 3 20 0,24-2-18 15,-24 2 18-15,21-1-16 0,-21 1 15 0,20-2-21 16,-20 2 14-16,18-2-10 0,-18 2 15 15,17-1-17-15,-17 1 12 0,0 0-46 0,19-1 0 16,-19 1-61-16,0 0 18 0,0 0-41 0,17-1-23 16,-17 1-45-16,0 0-83 0,0 0-118 0,0 0-183 15,0 0-112-15</inkml:trace>
  <inkml:trace contextRef="#ctx0" brushRef="#br0" timeOffset="28169">13302 7521 281 0,'0'0'353'0,"0"0"-85"0,0 0-54 0,0 0-26 16,0 0-29-16,0 0-39 0,-12 3-21 0,12-3-20 16,0 0-10-16,0 0-8 0,0 0-2 15,0 0-7-15,0 0-5 0,0 0 0 0,0 0-19 16,0 0 15-16,0 0-6 0,0 0 15 0,0 0-27 15,0 0 26-15,4 9-25 0,-4-9 32 0,0 0-30 16,24 2 27-16,-24-2-32 0,24 0 36 0,-24 0-39 16,36-2 21-16,-10 1-28 0,1 0 21 15,1-2-31-15,3 2 39 0,7-2-41 0,0 3 35 16,2-4-43-16,1 1 36 0,0 1-38 0,2-1 29 16,-1 1-31-16,3 0 38 0,1 1-41 0,-1-3 39 15,3 2-38-15,-2 0 36 0,4-2-42 0,0 2 39 16,0 1-39-16,1-1 44 0,1-2-42 0,1 1 37 15,-1 2-38-15,2-2 39 0,-1 2-40 0,1-2 37 16,-3 2-27-16,3 0 30 0,-2-2-38 0,-2 0 30 16,0 2-33-16,-3 0 43 0,0 0-39 15,1-2 34-15,-5 2-42 0,2-1 48 0,-3 2-39 16,0-1 38-16,2-2-39 0,-6 2 39 16,2 0-43-16,-2-2 41 0,2 1-39 0,-3 0 31 15,-2-1-31-15,-4 2 40 0,-1-1-41 0,-2-1 41 16,0 2-41-16,-3-1 40 0,1 1-37 0,-7 1 39 15,3 0-43-15,-2-3 40 0,-2 2-40 0,1 0 37 16,-19 1-37-16,30 0 30 0,-30 0-34 0,25-1 47 16,-25 1-50-16,19-1 40 0,-19 1-47 0,0 0 23 15,23 0-40-15,-23 0 11 0,0 0-38 0,0 0-29 16,22 1-35-16,-22-1-49 0,0 0-43 0,0 0-84 16,0 0-170-16,15 1 63 0</inkml:trace>
  <inkml:trace contextRef="#ctx0" brushRef="#br0" timeOffset="36141.42">25861 8840 117 0,'6'-8'210'0,"-1"1"-42"16,2-2-53-16,-3 2-157 0,5 0-131 15</inkml:trace>
  <inkml:trace contextRef="#ctx0" brushRef="#br0" timeOffset="36958.41">25922 8778 581 0,'7'-6'141'0,"2"-1"-12"0,0-1-45 0,-1 1 24 0,-2-1-31 16,4 1 15-16,-3 0-16 0,-1 1 33 0,-1-2-18 15,0-1 8-15,2 1-7 0,-7 8 10 16,6-15 10-16,-6 15-30 0,7-15 27 0,-7 15-10 15,1-14-14-15,-1 14-10 0,-1-12-13 0,1 12-11 16,-6-13-9-16,6 13-17 0,-12-7 6 0,12 7-8 16,-18-3-3-16,18 3-1 0,-35 7-4 15,12 0-2-15,-5 5 35 0,1 1-43 0,1 4-9 16,-1-1 10-16,4 2-2 0,0 1-2 0,2 2 1 16,6-5-1-16,2 2-29 0,2-3 34 0,3 2-38 15,2-3 44-15,3-2-38 0,4 0 39 0,2 1-29 16,3-1 30-16,2 1-31 0,2-2 32 0,5-1-39 15,1-2 42-15,2 0-32 0,-3-3 30 0,3-2-32 16,-1 1 32-16,-17-4-32 0,28 1 34 16,-28-1-36-16,25-1 28 0,-25 1-46 0,19-4 60 15,-19 4-39-15,14-3 42 0,-14 3-36 16,0 0 36-16,13-7-39 0,-13 7 25 0,0 0-24 16,0 0 31-16,0 0-52 0,0 0 56 0,0 0-37 15,-18 3 35-15,4 4-37 0,-2 7 35 0,-1-2-37 16,-5 8 33-16,1-1-33 0,0 3 34 0,2-2-34 15,0 3 33-15,3 1-33 0,4-4 33 0,0-1-34 16,6 0 34-16,1 0-39 0,1-3 42 0,3 0-42 16,3 0 42-16,3-3-4 0,2 1-1 0,3 0-4 15,4-2 6-15,1-3-3 0,3 0-21 0,0-4 10 16,5-2-6-16,-4-2-8 16,7-1-7-16,-2-1-42 0,0-5 6 0,2 0-36 0,-2-2-4 15,-1-4-5-15,0 0 3 0,-4-2 7 16,-2 1 15-16,-3-2 12 0,-2-3 14 0,-2-2-3 15,-3-1 30-15,-3-1 27 0,0-2 9 0,-3 2 23 16,1-2 10-16,-2 4-2 0,-2 1 30 0,2 2-28 16,-1 0 41-16,0 2-42 0,-1 4 42 0,1 1-10 15,1 10-47-15,0-15 33 0,0 15-66 0,-1-17 18 16,1 17 22-16,-1-9-46 0,1 9 37 0,0 0-43 16,0 0 42-16,0 0-40 0,0 0 44 15,11 6-47-15,-6 1 23 0,3 2-23 0,-2 3 34 16,2 0-51-16,0 0 55 0,2 5-37 15,-1-5 35-15,0 3-36 0,2 1 34 0,-4-4-35 16,0 2 32-16,1-3-34 0,-2-3 29 0,1 3-42 16,-1-2 19-16,-1-1-38 0,-5-8 8 0,10 12-41 15,-10-12 9-15,9 5-6 0,-9-5-14 0,0 0 20 16,0 0 13-16,17-3 12 0,-17 3 8 0,11-12 5 16,-5 2 13-16,-1-4 14 0,-3-1 5 0,2 1 3 15,-1-2 22-15,-1 1 12 0,-2 0 8 16,3 2-10-16,-3 1 18 0,0 1 14 0,-2 0-34 15,2 11 14-15,-1-18-26 0,1 18 14 0,-5-10-24 16,5 10 16-16,0 0-34 0,-13-7 38 16,13 7-31-16,-17 7 19 0,5 1-19 0,-2 6 22 0,-3 0-27 15,-2 8 18-15,0 2-31 0,-1 0 33 16,-1 1-48-16,3 1 51 0,-1 1-16 0,2 0-3 16,1 1-33-16,4-3-36 0,1-4-34 0,3 1-52 15,2-2-16-15,1 1-83 0,1-8-206 16,1-1 105-16</inkml:trace>
  <inkml:trace contextRef="#ctx0" brushRef="#br0" timeOffset="37280.42">26513 8664 381 0,'5'-15'434'16,"-1"-1"-105"-16,-1 5-70 0,-1-1-70 0,0 2-21 16,0 1 24-16,-2 9-67 0,1-15 16 0,-1 15-61 15,3-11 16-15,-3 11-52 0,0 0 25 0,0 0-47 16,0 0 29-16,0 0-23 0,0 0 4 0,-6 17-7 16,2 1 9-16,0 5-13 0,-4 9-5 0,3 3-2 15,-3 3-36-15,3 4 37 0,-2 3-40 0,-1 0 41 16,2 3-36-16,-1 10 39 0,3-10-38 15,-1 2 36-15,0-3-3 0,1 0-2 0,3-2-29 16,1-1 65-16,0-5-53 0,4-1-15 16,0-5-25-16,-1-7-26 0,1 0-37 0,1-7-44 15,1-4-45-15,1-1 2 0,0-6-39 0,-7-8-5 16,10 7-213-16,-10-7 128 0</inkml:trace>
  <inkml:trace contextRef="#ctx0" brushRef="#br0" timeOffset="37521.42">26550 9099 178 0,'0'-26'435'0,"1"2"-118"0,1-1-66 16,-1 2-42-16,0 5-44 0,-1 1-37 16,2 3-9-16,-2 2-25 0,2-1 0 0,-2 13-27 15,0-19-5-15,0 19-22 0,3-14 13 0,-3 14-30 16,5-8 8-16,-5 8-19 0,0 0 12 0,0 0-18 16,0 0 11-16,20 6-17 0,-20-6 20 0,9 15-23 15,-5-4 15-15,1 1-16 0,-2 0 16 0,-1 1-12 16,-2 0 9-16,-1 1-29 0,0 0 31 0,-2 0-19 15,-2-2 1-15,3 1-26 0,-2-2-20 16,0-1-23-16,1-1-24 0,3-9-9 0,-6 12-30 16,6-12-33-16,0 0-15 0,0 0-253 0,0 0 148 15</inkml:trace>
  <inkml:trace contextRef="#ctx0" brushRef="#br0" timeOffset="38904.41">26662 8850 390 0,'0'0'245'0,"11"-7"-36"15,-11 7-59-15,0 0-5 0,0 0-13 16,17-3-21-16,-17 3-18 0,12 7-20 0,-12-7-3 16,13 11-1-16,-6-2-20 0,3-2 5 0,-1 4-7 15,0 0-8-15,-2 0-7 0,2 0-12 0,0 3 5 16,-2-4-2-16,-1-1-8 0,0 1 0 0,-1-2-1 16,-5-8-2-16,8 16 5 0,-8-16-1 0,5 12 18 15,-5-12 3-15,4 10-1 0,-4-10 0 0,0 0 22 16,-2 10-26-16,2-10 20 0,0 0-42 15,0 0 39-15,0 0-40 0,-13-3 31 0,13 3-38 16,-7-12 32-16,7 12-40 0,-7-17 28 16,4 7-56-16,2-4 56 0,2 2-36 0,-1-2 18 15,3 2-30-15,2-4 10 0,0 2-30 0,1 1-23 16,2 0-19-16,1 3-27 0,0-1 9 0,0 1-27 16,-1 5 19-16,2-2-2 0,-10 7 2 0,16-9 18 15,-16 9 4-15,17-6 14 0,-17 6-2 0,14-2 15 16,-14 2 16-16,0 0 7 0,0 0 17 0,22 2 25 15,-22-2 25-15,0 0 31 0,0 0 13 0,11 5 15 16,-11-5 1-16,0 0 2 16,0 0-10-16,9 5-6 0,-9-5-5 0,0 0-14 0,4 9 6 15,-4-9-11-15,0 0 2 0,2 15-1 16,-2-15-1-16,2 10-6 0,-2-10-6 0,2 13-2 16,-2-13-6-16,4 11 0 0,-4-11-10 0,3 14 2 15,-3-14-6-15,4 15 3 0,-4-15-7 0,6 12 1 16,-6-12-2-16,6 8 13 0,-6-8-17 0,7 7 15 15,-7-7-11-15,0 0 14 0,11 9-13 0,-11-9 5 16,0 0-10-16,0 0 21 0,18-3-25 0,-18 3 16 16,9-9-16-16,-9 9 20 0,10-12-14 15,-10 12 18-15,7-17-16 0,-7 17 28 0,2-17-30 16,-2 17 30-16,1-15-32 0,-1 15 28 0,-1-12-38 16,1 12 33-16,-2-10-46 0,2 10 45 0,0 0-34 15,-13-4 27-15,13 4-31 0,-13 1 31 16,5 6-32-16,-2 0 30 0,1 4-43 0,0 1 58 15,-2 1-49-15,1 3 32 0,3 0-33 0,-1-2 34 16,4-1-32-16,0 2 32 0,1-2-44 0,3-1 46 16,0-2-38-16,3 2 37 0,2-3-44 15,2-1 5-15,1-1-26 0,-8-7-20 0,22 9-16 16,-22-9 13-16,28 0 6 0,-11-5-3 0,4-2 9 16,2-1 13-16,3-3 10 0,-1-3 7 0,0 0 1 15,-2-2 18-15,0-2-2 0,-4 0-12 16,-3 3 36-16,-3 0 10 0,0 0 22 0,-3 1 18 15,-1 3-14-15,0 1 33 0,-4 1-27 0,2 1 30 0,-2 0-11 16,-5 8-10-16,9-13-12 0,-9 13-14 16,7-8-7-16,-7 8-20 0,0 0 12 0,9-9-5 15,-9 9-7-15,0 0-28 0,0 0 32 16,19 3-35-16,-19-3 36 0,12 9-43 0,-12-9 46 16,10 11-37-16,-2-3 38 0,-3 2-33 0,-1-3 32 15,-4-7-33-15,5 16 32 0,-5-16-43 0,4 16 46 16,-4-16-39-16,-2 14 31 0,2-14-34 0,-3 14 43 15,3-14-58-15,-7 11 58 0,7-11-47 0,-11 6 36 16,11-6-32-16,0 0 31 0,-16 5-26 0,16-5 17 16,-10-6-24-16,10 6 17 0,-13-11-14 15,7 3 10-15,1-1-10 0,-3-4 22 0,3 2-16 16,1-1 19-16,-1 1-8 0,3 3 10 16,2 8-1-16,-7-17-5 0,7 17 5 0,-4-10 3 15,4 10-1-15,0 0-7 0,-7-9-10 0,7 9 13 16,0 0-17-16,-13 9 14 0,6-1-10 0,-1 3 24 15,0 2-24-15,-1 4 18 0,0 0-18 0,-1 1 18 16,2 1-19-16,2 1-4 0,-1 0 9 0,4-5 6 16,1-2-28-16,2 0-34 0,0-3 0 0,5 2-21 15,0-3 9-15,-5-9-4 0,16 11-4 16,-16-11-14-16,20 2-11 0,-20-2 6 0,32-5-1 16,-11-3-1-16,-1-4 9 0,6 0 35 15,-1-5 11-15,2 0-4 0,-3-5 44 0,-1 3 24 16,2-5 27-16,-4 2 22 0,1 1-9 0,-3-1 36 15,0 3-10-15,0-2 10 0,-4 7-5 0,-3 0 7 16,2 3-4-16,-3 0-10 0,0 2-12 0,-2 4-12 16,-1-2-15-16,1 2-2 0,-9 5 0 0,16-5-13 15,-16 5-12-15,17 0 13 0,-17 0-22 0,15 2 11 16,-15-2-26-16,19 8 25 0,-19-8-11 0,15 10 7 16,-8-2-10-16,-7-8 10 0,10 14-12 15,-10-14 11-15,4 12-23 0,-4-12 17 0,0 14-4 16,0-14 11-16,-4 13-8 0,4-13 6 15,-15 13-13-15,7-6 12 0,8-7-44 0,-21 8 49 0,21-8-14 16,-25 4 11-16,25-4-15 0,-21-2 18 16,21 2-21-16,-25-7 16 0,15 2-12 0,-1-2 5 15,2-1-8-15,0-4 9 0,1 3-8 0,2-1 13 16,1 0-2-16,1-2-5 0,4 12 3 0,-4-14-4 16,4 14-1-16,-3-15 7 0,3 15-7 0,-4-9 1 15,4 9 1-15,0 0 3 0,0 0-2 16,0 0-19-16,0 0 22 0,-10 9-8 0,6 1 7 15,1 0-1-15,-4 4 4 0,3 3-12 0,-3 0 11 16,0 1-22-16,4-2 26 0,-1 1-16 0,0-2-14 16,3 1-33-16,-1-4-30 0,2 1-25 0,0-13-30 15,2 16-28-15,-2-16-69 0,7 12-202 16,-7-12 149-16</inkml:trace>
  <inkml:trace contextRef="#ctx0" brushRef="#br0" timeOffset="39076.42">27846 8717 268 0,'0'0'507'0,"15"-9"-163"16,-15 9-73-16,13-6-79 0,-13 6-36 0,0 0-24 16,0 0-31-16,0 0-15 0,15 5-10 0,-15-5-9 15,4 10-10-15,-4-10-31 0,2 17 11 0,-2-17-27 16,0 22 21-16,0-10-28 0,-2 3 25 0,2 1-36 16,-2 2-7-16,0-2-64 0,0 1-60 0,-1 0-43 15,-2-3-69-15,3-3-251 0,-1 0 32 16</inkml:trace>
  <inkml:trace contextRef="#ctx0" brushRef="#br0" timeOffset="39237.43">27865 8676 511 0,'0'-15'357'0,"0"3"-89"16,0-1-56-16,-1 4-47 0,1 9-47 0,-1-17-33 0,1 17-14 15,-2-11-9-15,2 11-22 0,0 0-7 16,0 0-24-16,0 0-17 0,0 0-68 15,0 0-24-15,0 0-91 0,0 0-49 0,9 11-148 0,-9-11 206 16</inkml:trace>
  <inkml:trace contextRef="#ctx0" brushRef="#br0" timeOffset="39528.42">28068 8666 479 0,'0'0'307'15,"0"0"-72"-15,0 0-47 0,0 0-38 0,9 7-21 16,-9-7-35-16,0 0-5 0,-1 10-16 15,1-10 0-15,-4 14-22 0,4-14-4 0,-5 19-12 16,1-8-7-16,2 2-4 0,-1 0-3 0,2 2-6 16,0-1 0-16,-1-2-7 0,4 3 1 0,-1-5 1 15,0 3-8-15,2-2 2 0,2-2 2 16,0-1 9-16,1 1 10 0,-6-9 1 0,16 9 2 16,-16-9 22-16,21 3-27 0,-21-3 23 0,27-3-22 15,-10-1 31-15,1-5-31 0,-2 1 36 0,0-5-51 16,0 2 46-16,-4-3-9 0,-3 4-11 0,0-2-4 15,-4-2-8-15,-3 4-3 0,-2 10-7 16,-2-20-1-16,-3 10-13 0,-5 2 4 0,-2-1 20 16,-2 2-39-16,-1 2-21 0,0-1-30 0,-2 1-19 15,2 3-84-15,15 2-33 0,-25-5-66 0,25 5-34 16,-21-6-165-16,21 6 96 0</inkml:trace>
  <inkml:trace contextRef="#ctx0" brushRef="#br0" timeOffset="39889.42">28312 8536 97 0,'0'0'594'0,"22"-8"-241"0,-22 8-40 16,21-3-105-16,-21 3-33 0,19-4-49 0,-19 4 0 15,18-2-29-15,-18 2 12 0,17 4-64 0,-17-4 38 16,21 8-49-16,-12-3 30 0,1 4-44 0,-1 3 28 16,-1 0-8-16,-2 1-5 0,1 3-21 0,-2 0 9 15,-1-2-5-15,-1 5-5 0,-3-6-3 0,0 2-35 16,-3 0 36-16,0 2-32 0,-2-4 31 15,0 1-38-15,-2-2 43 0,1-1-34 0,-2-3 32 0,8-8-31 16,-11 8 33-16,11-8-32 16,0 0 33-16,0 0-41 0,-14-5 43 0,14 5-1 15,-7-15-5-15,7 3-3 0,2-5 3 0,3-4-3 16,0 0-30-16,1-2 26 0,3-3-23 0,5 0 36 16,-4 5-34-16,3 2 37 0,1 2-35 0,-1 2 44 15,1 3-45-15,0-1 23 0,3 4-23 0,-2 3 35 16,0 3-36-16,-15 3 36 0,28 0-36 0,-11 7 35 15,0 0-37-15,-2 4 38 0,-2 4-14 0,-2 3 5 16,-4 2-8-16,-1 2-34 0,-5 4-39 16,-7 7-53-16,-3 2-68 0,-5 3-47 0,-12 3-69 15,-2 1-197-15,-4-3 33 0</inkml:trace>
  <inkml:trace contextRef="#ctx0" brushRef="#br0" timeOffset="40269.42">27014 9382 741 0,'0'0'398'0,"0"0"-86"0,0 0-100 16,0 0-32-16,12-4-31 0,9-1-20 0,9-3-2 15,7-1-6-15,9-3-3 0,14 0-6 16,8-3-55-16,3 0 35 0,10 2-43 0,0-2 21 15,4-2-53-15,-1 2 39 0,4 0-32 0,-1-1 28 16,1 3-35-16,-2-4 26 0,-5 2-35 0,-4 0 32 16,-4 0-25-16,-5 3 23 0,-7-2-31 0,-7 1 35 15,-11 1-24-15,-7 3 27 0,0 1-20 16,-5-2 20-16,-8 5-7 0,-2 0 24 0,-5-1-16 16,0 3 10-16,-16 3-12 0,21-7 15 0,-21 7-20 15,16-6 6-15,-16 6-19 0,13-4 3 16,-13 4-15-16,0 0 13 0,12-5-26 0,-12 5-4 0,0 0-32 15,0 0-10-15,0 0-61 0,0 0-2 0,0 0-61 16,0 0 22-16,0 0-51 0,0 0-48 16,0 0-56-16,0 0-69 0,-7-9-241 0,7 9-145 15</inkml:trace>
  <inkml:trace contextRef="#ctx0" brushRef="#br0" timeOffset="41677.41">25745 3018 242 0,'0'0'203'0,"0"0"-126"0,0 0-243 16,0 0 45-16</inkml:trace>
  <inkml:trace contextRef="#ctx0" brushRef="#br0" timeOffset="42329.42">25745 3018 390 0,'0'0'187'0,"0"0"-13"0,0 0-31 16,0 0-25-16,17 1-22 0,-17-1-18 0,0 0-11 0,0 0-5 15,0 0 4-15,0 0 3 0,0 0-8 16,0 0-3-16,0 0 2 0,0 0-6 0,0 0 0 16,0 0-12-16,0 0 1 0,0 0 1 0,0 0-8 15,0 0 0-15,0 0-3 0,0 0-4 0,0 0-7 16,0 0-3-16,0 0 7 0,0 0-7 0,0 0-2 16,0 0 1-16,0 0-4 0,0 0 2 15,0 0-9-15,9 6 2 0,-9-6-7 0,0 0 12 16,0 0-6-16,0 0 7 0,0 0-5 0,0 0 10 15,0 0-4-15,0 0 11 0,0 0-12 0,0 0 17 16,0 0-22-16,0 0 21 0,0 0-10 0,0 0 15 16,-12 2-24-16,12-2 18 0,0 0-17 0,0 0 30 15,0 0-33-15,0 0 28 0,-20 3-61 16,20-3 62-16,0 0-35 0,0 0 18 0,-21 0-20 16,21 0 25-16,0 0-36 0,-24 0 38 0,24 0-34 15,-22-2 30-15,22 2-26 0,-29-2 30 16,11 1-37-16,-1-1 30 0,-2 0-28 0,-1 0 33 15,-3-1-37-15,-1-1 36 0,0 1-38 0,-1 0 29 16,-2 1-31-16,-1-1 37 0,-4-1-35 0,4 1 29 16,0 1-36-16,0-2 42 0,1 1-35 0,-1 2 34 15,2-3-31-15,2-1 31 0,-3 2-28 0,3-1 43 16,-1 2-42-16,0-4 46 0,0 2-30 16,1 0 30-16,1-2-29 0,-2 4 28 0,2-4-36 0,-1 2 27 15,1 0-31-15,1 0 22 0,-1 0-31 16,1 1 26-16,-2 1-21 0,3-1 24 15,0 1-23-15,1 1 20 0,2 0-29 0,-1 0 26 16,1 1-26-16,0 0 4 0,0-2-4 0,0 4 1 16,1-2 9-16,1 0-3 0,-1 0 2 0,19 0 0 15,-31 1 4-15,31-1-4 0,-28 1-1 0,28-1 10 16,-26 3-17-16,26-3 8 0,-19 0 2 0,19 0 12 16,-16 3-12-16,16-3 3 0,0 0-7 15,-19 0 2-15,19 0 4 0,0 0 0 0,0 0-3 0,0 0-5 16,-20 0 3-16,20 0 3 0,0 0 3 0,0 0-2 15,0 0-5-15,-16-3 7 0,16 3-1 0,0 0-1 16,0 0-9-16,0 0 6 16,0 0 0-16,0 0-4 0,-12-4 0 0,12 4-11 15,0 0-18-15,0 0-12 0,0 0-7 0,0 0-5 16,7-10-10-16,-7 10-9 0,0 0-20 0,15-8-26 16,-15 8-31-16,14-4-4 0,-14 4 1 0,20-8-18 15,-8 3-7-15,-2 0-272 0,4-2 118 0</inkml:trace>
  <inkml:trace contextRef="#ctx0" brushRef="#br0" timeOffset="42676.42">24623 2714 404 0,'0'0'337'0,"4"-10"-60"0,-4 10-79 16,5-10-9-16,-5 10-69 0,0 0-1 0,4-10-44 16,-4 10 13-16,0 0-42 0,0 0 17 0,-9-11-45 15,9 11 33-15,0 0-38 0,-15-1 24 0,15 1-30 16,-22 5 15-16,9 2-18 0,-7-2 28 0,1 3-53 15,-1 1 51-15,0 1-35 0,1 0 35 0,1-1-34 16,-1 1 32-16,2-2-28 0,3 0 32 0,1-2-33 16,1 2 19-16,12-8-15 0,-18 9 25 0,18-9-36 15,-16 10 32-15,16-10-38 0,-11 7 36 16,11-7-3-16,-9 8-40 0,9-8 30 0,-10 4 7 16,10-4 0-16,0 0-4 0,-9 10 2 0,9-10-6 15,0 0-1-15,-5 12-6 0,5-12-7 16,-2 9 11-16,2-9-1 0,0 11-4 0,0-11 4 15,4 13-1-15,-4-13 0 0,9 15 1 0,-1-7-14 16,2 1 18-16,0 0-5 0,1-1-4 0,1 1 17 16,1 2-19-16,4-2 16 0,-3 4-18 0,2-2-2 15,-2-1-41-15,2 4-77 0,-3-1-48 16,-1 0-73-16,1 2-273 0,-4-5 2 16</inkml:trace>
  <inkml:trace contextRef="#ctx0" brushRef="#br0" timeOffset="51392.41">4610 5417 97 0,'-4'-15'98'0,"4"15"-33"15,-3-12-3-15,3 12 7 0,-1-12-38 0,1 12 12 16,-1-12-36-16,1 12 23 0,0-15-26 0,0 15 22 15,0-14-20-15,0 14 23 0,1-12-30 0,-1 12 22 16,3-12-20-16,-3 12 27 0,2-13-7 0,-2 13 8 16,3-9-1-16,-3 9 29 0,1-13-14 0,-1 13-71 15,0 0-199-15,3-11 58 0</inkml:trace>
  <inkml:trace contextRef="#ctx0" brushRef="#br0" timeOffset="52296.42">4618 5254 499 0,'0'0'202'0,"0"0"-38"16,0-12-38-16,0 12-13 0,0 0-19 15,-3-11-22-15,3 11-15 0,-1-10-11 0,1 10-6 16,-3-10-7-16,3 10 4 0,-5-10 3 0,5 10 7 15,-4-10 2-15,4 10-1 0,-5-7-1 0,5 7-4 16,0 0-4-16,-5-12-7 0,5 12-6 0,0 0-1 16,-6-7-5-16,6 7-11 0,0 0 1 0,-8-7 8 15,8 7 1-15,0 0-1 0,0 0 4 16,-20-1-15-16,20 1-5 0,0 0 9 0,-23 4-3 0,23-4 4 16,-21 7-3-16,7 0 3 0,0 0-1 0,0-1-8 15,-3 2 11-15,-1 5 5 0,2-2 3 16,-2 2-10-16,0 1 3 0,-2 5-4 0,-1 0 4 15,2 0-7-15,1 2 11 0,-1 0-12 0,5 0 13 16,1-2-4-16,0-1-2 0,3 2-19 0,0-2 18 16,1 0-10-16,1-1 16 0,3-2-19 0,0 1 9 15,0-2-10-15,4-1 10 0,-2-1-10 0,2 0 9 16,1-1-11-16,0-11 13 0,0 21-9 16,1-12 7-16,0 3-21 0,2 0 26 0,1-2-18 15,1 0 26-15,-1 0-23 0,1 3 16 16,1-1-17-16,1 4 19 0,-1 0-18 0,4 0 0 0,-2 2 4 15,0-1-1-15,-1 3 1 0,-1-3-11 16,1 2 5-16,-2 1 9 0,-1 1-2 0,-1-4 20 16,-1 0-20-16,-2 2 21 0,0 1-20 0,0-3 36 15,-1 7-30-15,-3-4 29 0,-1 3-32 0,-3-3 26 16,-1 4-7-16,-4 2-14 0,1-1-2 0,-4 1 11 16,2-1-3-16,-5-1-2 0,5 1-1 0,-4-2-2 15,0 1-1-15,3-4-3 0,0-3-1 0,2 0-32 16,0-2 35-16,0 0-31 0,3-4 35 0,1-2-30 15,1-1 30-15,2 1-19 0,6-9 33 0,-10 11-36 16,10-11 38-16,-9 9-45 0,9-9 42 16,-6 7-38-16,6-7 35 0,0 0-40 15,-8 7 39-15,8-7-41 0,0 0 37 0,0 0-39 16,-5 8 30-16,5-8-29 0,0 0 38 0,0 0-40 16,0 0 36-16,2 10-33 0,-2-10 39 0,0 0-45 15,8 6 43-15,-8-6-38 0,8 6 39 0,-8-6-37 16,8 8 35-16,-8-8-36 0,11 10 36 0,-11-10-36 15,10 10 27-15,-1-4-26 0,-4 2 33 0,1-1-37 16,1 1 41-16,-2 0-44 0,2 1 45 0,0 0-40 16,-2 2 39-16,3 1-35 0,-2 0 34 0,-1 2-36 15,-1 1 37-15,1-1-35 0,-1 2 26 16,0 0-23-16,-3 1 39 0,2-2-33 0,-2 3 30 0,-1 0-29 16,0 2 48-16,0-4-41 0,-3 3 38 15,1 3-33-15,-1-3 36 0,-1 3-8 0,1-2-1 16,-3 1 0-16,0-1 1 0,0 4-4 0,1-7-3 15,-3 5 41-15,3-1-58 0,-4-1-1 0,5 2 1 16,-2-3-2-16,-2 3-3 0,3-2 0 0,-1 0-3 16,-1 0-27-16,2 2 34 0,1-5-24 0,-1 5 25 15,1-1-22-15,-2-1 26 0,3 2-25 16,1-3 23-16,-2 0-24 0,3-1 24 0,-2-1-21 16,3 1 23-16,-1-1-19 0,-1-2 15 0,2-1-21 15,0 0 17-15,0 1-20 0,2-3 27 0,-1 2-22 16,-1 0 19-16,3-2-19 0,-2 1 21 0,2-3-23 15,-1 4 23-15,1-3-30 0,0 0 28 16,1 0-19-16,0-1 22 0,1 0-1 0,-1-2-5 16,2 3 1-16,2-2-7 0,0-2-3 0,-2 1 8 15,3-1-3-15,1 0 0 0,2-3-2 0,1 3-9 16,3-3-42-16,-2-2-50 0,4-1-45 0,4-1-88 16,2-6-135-16,2 2-380 0,4-7-269 0</inkml:trace>
  <inkml:trace contextRef="#ctx0" brushRef="#br0" timeOffset="61452.42">5465 9241 274 0,'0'0'267'0,"10"-11"-71"0,-10 11-34 0,13-12-34 16,-13 12-9-16,10-10-13 0,-10 10-7 0,13-14-26 16,-7 6 11-16,-6 8 4 0,10-12 6 0,-3 4-4 15,-2 0-7-15,-5 8 0 0,10-15-15 0,-10 15 19 16,8-12-20-16,-8 12 28 0,6-13-32 15,-6 13 27-15,4-9-44 0,-4 9 28 0,5-10-48 16,-5 10 26-16,0 0-44 0,-5-8 27 0,5 8-39 16,0 0 35-16,0 0-43 0,-22 1 39 0,10 6-34 15,-5 1 29-15,-1 2-34 0,3 4 31 16,-3-2-32-16,4 5 32 0,-3-1-34 0,4 1 32 16,1 2-2-16,0 1-3 0,1-3-12 0,3 2 1 15,0 0 9-15,3 1-1 0,1-5-6 0,-1 2 0 16,3 0 41-16,2-5-46 0,0 3-2 0,1 3 2 15,-1-2 1-15,5 0-1 0,-3 1 1 0,4-2 0 16,-1 1 1-16,0-3 0 0,3 4 0 0,0-1-10 16,0 1 2-16,1-1 12 0,0-1-48 0,0-1 57 15,0 0-36-15,-1 2 39 0,2 0-32 16,-2 2 42-16,1-3-40 0,-2 4 42 0,-2 0-41 16,2 1 19-16,-5-2-15 0,2 5 42 0,-4-4-41 15,0 3 39-15,-1 3-43 0,-4-1 44 0,-2 1-48 16,-3 3 44-16,-1 3 5 0,-2-4-8 0,-3 2-5 15,1-1-4-15,0-2-1 0,-1-1-4 16,1-2-3-16,5-4-3 0,0-4 44 0,1 3-51 16,1-5 43-16,3-1-52 0,1 1 40 0,-1-4-52 15,5-9 56-15,-3 17-55 0,3-17 56 0,0 12-54 16,0-12 9-16,3 12-1 0,-3-12-5 0,6 12 10 16,-6-12 1-16,8 12 0 0,-8-12 3 0,9 9 3 15,-9-9-4-15,9 9 3 0,-9-9 1 16,13 11-8-16,-13-11 6 0,10 9 10 0,-10-9-5 0,11 13-1 15,-4-6 8-15,-1 0-6 0,-2 1 6 16,2 3 0-16,0-1 0 0,0 5-3 0,-1-3 1 16,-1 3 2-16,0 1 1 0,-2 1-1 0,1 0 0 15,-2 8-26-15,0-3 24 0,1 1-23 0,-2 1 32 16,-2 2-36-16,1 2 36 0,1-1 6 0,-1 1-1 16,0 2-1-16,-2 3-7 0,2 3-1 0,-2-2-1 15,2 3-2-15,-3-3 44 0,3 1-55 16,-2 0 49-16,2 1-52 0,-3 1-3 0,2-1 0 0,0 1 1 15,1-1 3-15,1 0-6 0,0-4 4 0,1-2 5 16,1-1 1-16,0 0 1 0,2-1-2 0,0-5 1 16,0 3-1-16,1-5 2 0,1 0-1 15,2-2 0-15,-2-3 0 0,1 0 8 16,0-4-2-16,2-2 0 0,0-1 0 0,-1-1 0 16,1-2-8-16,-9-6-1 0,20 6-10 0,-20-6-36 15,23 0-40-15,-23 0-36 0,28-5-75 0,-11-3-91 16,-1-3-481-16,1 1-295 0</inkml:trace>
  <inkml:trace contextRef="#ctx0" brushRef="#br0" timeOffset="62809.44">5182 10264 317 0,'0'0'357'0,"0"0"-86"15,0 0-74-15,9-8-28 0,-9 8-45 0,0 0-22 16,0 0-27-16,0 0-11 0,0 0-9 0,0 0 15 15,0 0 1-15,0 0-12 0,0 0-4 0,0 0-9 16,11 5-1-16,-11-5-3 0,-2 10-2 0,2-10 7 16,-4 14 0-16,4-14 0 0,-9 16-3 15,2-5-2-15,-3 1-5 0,-3 0 9 0,-2 2-2 16,-1-2-5-16,-3 2-7 0,1-1-4 0,-6-1-1 16,-3 1 1-16,4-4 1 0,0 0 3 0,1-1 0 15,-3-1-29-15,0-5 46 0,1 0-34 16,4-2 37-16,-5-2-5 0,1-3-4 0,0 0-3 15,0-4-6-15,-2-6-5 0,-1 1 4 0,4-5-27 0,-2-3 10 16,2-3 52-16,2-3-58 0,-1-3-3 16,0-10-30-16,0-4 31 0,4-3-30 0,1-1 32 15,4-1-31-15,6 8 28 0,-2-3-27 0,6-1 33 16,1 3-33-16,3-1 31 0,2 2 2 0,3 1-4 16,-1 0-7-16,3 3 0 0,1 1 8 0,1 3-2 15,-1 0-1-15,1 3-4 0,0 0 2 0,2 4-33 16,-3 0 36-16,1 5-27 0,-1 1 27 0,0 1-29 15,0 1 33-15,0 2-20 0,-2 0 15 0,1 0-23 16,1 3 29-16,-4 2-35 0,0 2 31 0,-1 0-22 16,1 1 29-16,-5 9-27 0,7-12 27 0,-7 12-30 15,7-10 30-15,-7 10-28 16,3-11 27-16,-3 11-32 0,0 0 31 0,4-9-28 16,-4 9 25-16,0 0-24 0,0 0 27 0,5-9-35 15,-5 9 28-15,0 0-21 0,0 0 29 0,0 0-31 16,0 0 31-16,4-9-31 0,-4 9 30 0,0 0-30 15,0 0 31-15,0 0-32 0,0 0 30 0,0 0-27 16,0 0 25-16,0 0-26 0,0-10 27 0,0 10-31 16,0 0 26-16,-6-8-31 0,6 8 38 0,-6-12-28 15,6 12 30-15,-9-12-33 0,9 12 31 16,-9-13-31-16,9 13 33 0,-10-12-28 0,10 12 25 0,-9-11-32 16,9 11 33-16,-9-9-27 0,9 9 22 15,-10-6-21-15,10 6 18 0,0 0-30 0,-19 0 39 16,19 0-35-16,-18 7 36 0,5 1-31 0,-1 4 28 15,-3 2-27-15,-1 6 30 0,-1 2-34 0,-1 2 33 16,2 0-30-16,-2 1 33 0,-1 1-1 0,2-2-12 16,1 1 2-16,0-2 4 0,2-1-10 0,4-5 1 15,1 0 3-15,3-7 0 0,0 2 0 0,3-3-3 16,5-9 0-16,-7 15-2 0,7-15 2 16,0 0 0-16,1 10-2 0,-1-10-1 0,0 0 2 15,20-7 2-15,-6-3-6 0,4-2 1 0,2-6 1 16,3-1-33-16,-2-4 34 0,2 0-23 15,0-3 36-15,0 1-34 0,-4 4 35 0,2-3-31 0,-3 2 33 16,-3 5-34-16,-2 2 35 0,1 1-33 16,-5 3 31-16,0 2-34 0,-2 2 29 0,-7 7-24 15,14-10 29-15,-14 10-31 0,18-2 27 0,-18 2-32 16,21 3 39-16,-6 2-31 0,2 3 26 0,3 0-81 16,2 4-21-16,3 3-80 0,5 2-141 0,-1-2-415 15,0 4-248-15</inkml:trace>
  <inkml:trace contextRef="#ctx0" brushRef="#br0" timeOffset="67799.4">4828 12680 361 0,'0'0'274'15,"-16"-7"-51"-15,16 7-79 0,-19-5-2 0,19 5-42 16,-19-4 6-16,19 4-27 0,-19-5 3 15,19 5-6-15,-20-3 13 0,20 3 5 0,-16-2-5 16,16 2-5-16,0 0-17 0,-21-3 1 0,21 3-24 16,0 0 3-16,0 0-19 0,-19-1 7 0,19 1-20 15,0 0 8-15,0 0-19 0,0 0 36 0,0 0-22 16,0 0 29-16,0 0-26 0,0 0 26 0,19 4-6 16,-1-7-4-16,8 2-2 0,8-4-5 0,6-1-2 15,4-2 0-15,16-3-28 0,6-1 38 16,5-3-32-16,3 1 30 0,4-3-27 0,4-2 19 15,1 2-16-15,4-2 35 0,20-4-36 0,2-3 26 16,2 1-37-16,-2 1 7 0,-1-2-5 0,0-1 38 16,-21 5-28-16,-1 0 25 0,3 0-30 0,-3-1 25 15,3 3-27-15,-4-1 26 0,-4 3-33 0,-2 2 30 16,-4 1-27-16,-3 3 20 0,-7 1-24 0,-5 0 25 16,-11 6-34-16,-5-2 25 0,-1 2-19 0,-4 1 26 15,-3 0-28-15,-8 2 26 0,-2 0-27 16,-3 0 28-16,-3 0-30 0,-1 1 28 15,-19 1-33-15,26-2 32 0,-26 2-30 0,23-1 25 0,-23 1-24 16,0 0 23-16,23-1-36 0,-23 1 27 16,0 0-36-16,0 0 19 0,18 2-53 0,-18-2 17 15,0 0-39-15,0 0 3 0,0 13-36 0,0-13-48 16,-8 14-50-16,2-2-29 0,-1-3-325 0,1 2-102 16</inkml:trace>
  <inkml:trace contextRef="#ctx0" brushRef="#br0" timeOffset="70808.42">18602 12972 126 0,'0'0'324'0,"0"0"-88"0,3-9-67 0,-3 9-18 15,0 0-28-15,-2-13-25 0,2 13-21 0,-3-11-29 16,3 11 8-16,-9-10 1 0,9 10-4 16,-12-13 0-16,3 5 4 0,3 2-21 0,-4 0 13 15,1-2-5-15,-3-1-5 0,-2 2-6 0,3-1-2 16,-3 1-8-16,-2-2 8 0,0 2-4 0,-2-1-1 16,0 1 3-16,-1-1-4 0,1 3 1 0,-3-4-1 15,0 4-11-15,0-2 9 0,-2 2 2 0,-2 0-13 16,-1-2 15-16,-2 4-10 0,-5-2 3 0,0 0-3 15,-2 1 3-15,-1 1-9 0,2 0 15 0,-5 1-18 16,9 0 8-16,-7 1-9 0,5 1 17 0,1-1-17 16,0 1 13-16,1 0-13 0,0 0 23 15,2 1-27-15,-1-1 21 0,1 1-19 16,0 1 23-16,2 0-23 0,-1 1 19 0,0 0-14 16,0 1 16-16,1 0-31 0,0 2 32 0,-6 1-35 15,2 1 27-15,-2 0-28 0,2 1 1 0,-2 1-5 16,2 1 14-16,0 0-4 0,0 1 0 0,0 2 2 15,1-1 0-15,1 1 2 0,1 1-1 0,0-2-10 16,3 4 7-16,1-2 6 0,0 1 4 16,6-2 0-16,-1-1-8 0,-1 1 1 0,5 0 1 15,-3-1-9-15,3 4 12 0,-1-2 1 16,1 1-1-16,2 0 3 0,-3 2-1 0,5 0 4 0,-3-1 0 16,3 3 12-16,-1 0 8 0,0-2-34 0,3 4 33 15,1-1-32-15,-1 0 30 0,0-1-31 16,2 2 31-16,2-2-33 0,0 1 29 0,3-1-35 15,0 0 37-15,1-1-38 0,1 0 37 0,0-2-33 16,3 7 34-16,-1-2-31 0,1-2 25 0,2 1-24 16,2 0 37-16,-1 0-28 0,2-3-5 0,-1 2 12 15,2-1 3-15,-1 0-1 0,3 1-2 16,-1-3-2-16,1 0 2 0,2 4-1 0,-3-4-16 16,3 0 15-16,2 1 8 0,3 1 0 0,-1 0-2 15,1 0-2-15,0-4-5 0,3 3 7 0,-1-2 0 16,2 1-7-16,-1-2 5 0,4-2 5 0,-1 1-7 15,-1 0-1-15,3-2-1 0,-1-1-3 16,-2 2 4-16,-1-3-6 0,0-1-2 0,0 0 5 16,-1-1 0-16,1 1-14 0,0-1 16 0,0 1-3 15,-3-1 4-15,3-1 0 0,0 0-3 0,-1 0 15 16,0-2-18-16,1 2 23 0,0-2-28 0,-1-1 24 16,1 2-29-16,1-1 27 0,1-2-20 15,1 3 18-15,-3-4-30 0,5 1 31 0,-1 0-22 16,1-3 24-16,0 2-22 0,0-2 18 0,2 0-16 15,-2 0 16-15,1-2-17 0,-1-1-5 0,3 3 7 16,-2-4-1-16,-1-1 1 0,-1 3 3 16,0-1-7-16,1-1 2 0,-2 0 4 0,1 0-7 15,-2-1 5-15,1-1-2 0,-1 0 1 0,-2 3 0 16,2-4 0-16,-1 1-2 0,-1-1 13 0,0 1-9 16,-1 0-8-16,-1 0 4 0,1-2 0 0,-2 0 2 15,2 2-1-15,0-1 0 0,-3-3 0 16,1 1 2-16,1 0-7 0,-2 0 0 0,2 0 5 15,-1-1 1-15,-1 0-2 0,0-2 2 0,2 2-5 16,-3-1 5-16,2 1 3 0,-1-2-4 0,-1 0-3 16,1 0 3-16,-3 2 1 0,0-2-2 0,-2 0 2 15,2 1-3-15,-2 0 4 0,0-1 2 0,-1 0-2 16,-1 0-2-16,1 0 2 0,0-1 2 0,0 0-2 16,-2-3 6-16,1 2 1 0,-1-1 18 0,-1-2 19 15,2 0-19-15,-2 0 5 0,-1-2-15 16,1 0 12-16,-1-1-18 0,-2 0 16 15,-1-1-6-15,0 0-4 0,-2 0 15 0,-1 3-11 16,-2 2 14-16,0-2-6 0,-1-1 9 0,-2 2-6 16,-1 0-5-16,2 0-24 0,-2 0 6 0,-4-2-12 15,2 0-2-15,-1 1-1 0,0-1-6 0,0 1-2 16,-3-1-2-16,0 2 0 0,1 1-5 0,-3-1-1 16,0-1 0-16,1 0-5 0,-4 2-1 0,3-2-1 15,-3 2 0-15,-2-2-2 0,0 3 2 16,-4-2-9-16,0 0 5 0,-3 1 16 0,1-1-21 0,-1 4 15 15,-2-1-16-15,-1 2 24 0,-1 0-25 16,3 2 24-16,4 0-31 0,-6 4 29 16,3-2-19-16,0 1 23 0,1 0-33 0,-1 1 39 15,2 1-33-15,-2 1 33 0,2 0-30 0,2 0 30 16,2 1-29-16,-2 2 17 0,0-2-58 0,1 3-14 16,-1 0-48-16,2 0-47 0,-2 3-83 0,-1-2-47 15,2 2-246-15,-1 1-77 0</inkml:trace>
  <inkml:trace contextRef="#ctx0" brushRef="#br0" timeOffset="73991.93">28150 8006 349 0,'0'0'264'0,"-9"-8"-48"0,0 1-58 0,-2-1-45 16,-1 2 5-16,-7-2-40 0,1 0 8 0,-2 0-30 15,-4 0 4-15,0 2-26 0,-9-2 21 0,-1 1-13 16,-1-2 10-16,-4 2-10 0,-2 1 3 0,-3 1-1 16,-2 0-7-16,0 0 13 0,-3 1-8 0,-3 3-3 15,-1-3-1-15,-2 4 4 0,-12 0-2 16,-1 1-12-16,0 3 5 0,-3-1-9 0,0 2 21 16,-5 1-26-16,1 0 24 0,-4 2-29 0,2 0 22 15,-2 4-22-15,0 0 14 0,2-2-9 16,-2 4 26-16,2 1-40 0,-1 1 32 0,1 1-37 15,1 0 34-15,0 2-32 0,2 3 18 0,1-2-22 16,1 6 34-16,3-1-36 0,1 4 32 0,1 1-32 16,3 2 29-16,-2 0-33 0,7 2 32 0,4 1-42 15,0 2 40-15,4-2-33 0,4 5 30 0,2-3-3 16,4 2 1-16,4 1-4 0,2-1-1 0,4 2-4 16,4 1-30-16,5 0 32 0,3-5-32 0,6 1 35 15,3 2-34-15,1 2 35 0,7-1-32 16,2 0 32-16,2 2-40 0,7-2 48 15,3 2-31-15,6 6 40 0,3-3-3 0,6-2-1 16,2-1 3-16,5-3 38 0,3 0-53 0,3-4 0 16,3-2-7-16,4 0 9 0,0-2-9 0,6-2 5 15,3-1-1-15,1-4-41 0,5 1 46 0,3-4-43 16,1 2 44-16,3-7-45 0,3 1 48 0,0-2-52 16,2-1 57-16,4-4-7 0,2-3-41 0,2-1 42 15,5-3-43-15,2 0 46 0,3-4-40 16,0-1 25-16,0-3-41 0,0 1 63 0,0-4-10 0,0 0-43 15,0-2 43-15,0-1-42 16,0-3 43-16,-1 2-43 0,0-4 34 0,-4 0 1 16,-2-2-3-16,-2 0-23 0,0-2 33 0,-1 0-4 15,0-3-10-15,0-2 8 0,-2 0-2 0,-1-1-11 16,-2-3 7-16,2 2-7 0,-6-4-36 0,1 0 46 16,-5-3-41-16,0 1 48 0,-4-6-47 0,-1 2 50 15,-4-3-47-15,-6 0 48 0,2-2-52 0,-5-2 69 16,-2 0-29-16,-6-2 49 0,0 3-18 0,-3-1 32 15,-5-2 4-15,-4 2 2 0,-3 1-3 0,-5-2-15 16,-8 7 9-16,-3-1-18 0,-2-3 4 0,-5 0-24 16,-4-1-5-16,-6-1-5 15,-6 0-4-15,-5-9-6 0,-7 2-1 0,-7 2 19 16,-5-1-19-16,-5 4-14 0,-8 3 10 0,-6 1-5 16,-6 4 5-16,-8 2-3 0,-4 1-3 0,-26-3-2 15,-4 1-2-15,0 8-17 0,15 6 2 0,-24-3-21 16,2 3-86-16,15 6-9 0,-21-2-63 0,18 9-7 15,-7-2-72-15,-18 3-111 0,22 2-323 0,0 5-236 16</inkml:trace>
  <inkml:trace contextRef="#ctx0" brushRef="#br0" timeOffset="81761.95">6978 14997 115 0,'0'0'326'16,"0"0"-105"-16,-18-2-46 0,18 2-35 0,0 0-27 16,0 0-20-16,-17-4-19 0,17 4-16 0,0 0-14 15,0 0-5-15,0 0-8 0,-15-1-9 0,15 1-8 16,0 0 6-16,0 0-14 0,0 0-6 16,0 0 2-16,-10-6 0 0,10 6-4 15,0 0 2-15,0 0-5 0,0 0 5 0,0 0-12 16,0 0 14-16,0 0-7 0,0 0 3 0,0 0-2 15,0 0 3-15,0 0-4 0,-14-2 5 0,14 2-5 16,0 0 6-16,0 0-4 0,0 0 2 0,0 0 1 16,0 0 2-16,0 0-1 0,18 0 2 0,-18 0-2 15,0 0 4-15,19 0 8 0,-19 0-5 0,18 0-1 16,-18 0-4-16,20 0 6 0,-20 0 1 0,28 0-1 16,-28 0 0-16,31 1 3 0,-12-1-9 0,3 0 16 15,-1 0-5-15,6-1 7 0,0 1-10 16,1-3 17-16,4 1-9 0,4 0 12 15,0-3-15-15,2 2 14 0,-2-1-20 0,5 0 12 16,-3 1-12-16,-1 1 14 0,1-2-12 0,-2 2 12 16,-4-1-22-16,0 3 26 0,-3 0-18 0,2-1 17 15,0-1-18-15,-2 2 15 0,1 0-13 0,-2 0 23 16,0 2-26-16,0-1 29 0,0-1-46 0,-1 0 41 16,0 0-23-16,1 0 31 0,-1 0-32 0,-1 0 27 15,3 0-30-15,-3 0 31 0,1-3-33 0,-1 2 29 16,2 0-33-16,-1-1 31 0,0 0-39 0,-2 0 28 15,1 1-22-15,-1 1 29 0,-3-3-31 0,0 3 30 16,-2-1-35-16,1 0 36 0,-1 1-34 16,-1-2 31-16,1 2-36 0,-1 0 40 15,1-1-32-15,-2 1 30 0,1 0-28 0,0-2 26 16,2 2-29-16,-1-1 31 0,0 0-34 0,1 1 26 16,3-3-23-16,1 1 28 0,0 2-29 0,-2-1 35 15,3-1-38-15,-2 0 31 0,2 0-31 0,-2 1 31 16,0 0-33-16,-3 1 31 0,-1 0-30 0,2 0 41 15,-3 0-48-15,1-3 37 0,1 6-31 0,-3-3 29 16,1-3-24-16,0 6 28 0,0-3-4 0,-1 0-2 16,-18 0-1-16,33 0-6 0,-33 0-11 0,35-3 14 15,-35 3 4-15,34 0-3 0,-34 0-2 0,32 0 0 16,-14 0-3-16,-18 0 0 0,32 0-5 16,-32 0 0-16,33-2 4 0,-33 2 7 15,30-1-8-15,-30 1 1 0,29 0 7 0,-29 0-11 16,28-1-3-16,-28 1-1 0,28-1 7 0,-28 1-2 15,22 0 1-15,-22 0-1 0,22-2 0 0,-22 2 1 16,20 0-5-16,-20 0 4 0,0 0-5 0,23-1 12 16,-23 1-13-16,0 0 6 0,21 0-1 0,-21 0 0 15,0 0 1-15,0 0-3 0,20-1-1 0,-20 1 3 16,0 0-6-16,0 0 8 0,0 0-3 0,0 0 1 16,18 0 1-16,-18 0-1 0,0 0 2 0,0 0-3 15,0 0 0-15,0 0 6 0,0 0-3 16,0 0-6-16,0 0 7 0,0 0 2 15,0 0-2-15,19-1 1 0,-19 1-3 0,0 0-3 16,0 0 5-16,0 0-8 0,0 0-15 0,0 0-16 16,0 0-28-16,0 0-68 0,0 0-63 0,0 0-74 15,0 0-332-15,0 0-131 0</inkml:trace>
  <inkml:trace contextRef="#ctx0" brushRef="#br0" timeOffset="85157.95">10396 15311 35 0,'0'0'490'0,"0"0"-178"0,0 0-72 15,0 0-64-15,-9-7-3 0,9 7-77 0,0 0 19 16,0 0-44-16,0 0 2 0,-9-7-31 0,9 7 8 16,0 0-26-16,0 0 16 0,0 0-41 15,-6-6 42-15,6 6-43 0,0 0 19 0,0 0-23 16,0 0 20-16,0 0-22 0,6-9 22 0,-6 9-21 15,12-3 13-15,-12 3-13 0,19-7 21 0,-6 4-19 16,3-1 23-16,3-3-22 0,3 4 24 16,1-4-31-16,1 1 25 0,2 1-15 0,0 1 25 15,0-3-26-15,1 2 30 0,1 0-29 0,4 0 25 16,-2 1-27-16,4-1 18 0,-6 2-15 0,8-1 30 16,1 1-32-16,-1-1 29 0,1 3-30 0,1-4 32 15,3 3-32-15,-1-1 35 0,1-1-41 16,1 1 39-16,1 0-32 0,0 1 30 0,1-2-31 15,0 1 33-15,3-1-32 0,-2 0 36 0,-1-1-21 16,4 1 12-16,-3 0-9 0,4 0 5 0,-3 0-1 16,3 1-2-16,-1-1-2 0,1-1-3 0,-2 3 1 15,3-1-10-15,0-1 7 0,-3 2 4 0,3 1-3 16,-2-2-2-16,1 1 1 0,-2-1 0 0,-1 1-4 16,0-1-7-16,-2 2 1 0,0-2-3 15,-1 2 5-15,-1 0-4 0,-2-2 8 0,0 3-1 16,1-3 4-16,-1 3-10 0,-2-1 14 15,-1 0-14-15,-5-1 8 0,0 2-3 0,-1-1 2 16,1 1-1-16,-3-2-2 0,2 2-2 0,-2 0 6 16,1-1-6-16,-2 1 7 0,-2 0-2 0,1 0 1 15,0 0-1-15,-3 0-2 0,-2 0-2 0,0 0 4 16,-2 0-13-16,-1 0 13 0,2 0 0 0,-1 0-4 16,-2 0 15-16,-18 0-11 0,31 0-1 0,-31 0 0 15,28 0 0-15,-28 0 5 0,27 0-6 0,-27 0-6 16,21 0 8-16,-21 0 1 0,21 0 2 15,-21 0-2-15,17-1 1 0,-17 1 0 16,0 0-1-16,21-1 1 0,-21 1-10 0,0 0 8 16,0 0 0-16,17 0-1 0,-17 0-1 0,0 0 0 15,0 0-1-15,0 0 0 0,0 0-1 0,19-1-7 16,-19 1 8-16,0 0-1 0,0 0 0 0,0 0-1 16,0 0-1-16,0 0-1 0,0 0 0 0,0 0 4 15,0 0-9-15,18-3 8 0,-18 3-1 0,0 0-1 16,0 0 3-16,0 0-4 0,0 0 3 15,0 0-2-15,0 0-1 0,0 0-6 0,0 0 8 0,0 0 0 16,0 0-2-16,0 0 2 0,0 0-2 16,0 0 0-16,0 0 5 0,0 0-13 15,0 0 7-15,0 0 1 0,-4-8 1 0,4 8-1 16,0 0-1-16,0 0 1 0,0 0 7 0,0 0-10 16,0 0-5-16,0 0 14 0,0 0-6 0,0 0 0 15,-9-4 0-15,9 4 0 0,0 0-2 0,0 0 0 16,0 0 2-16,0 0-8 0,0 0 2 0,0 0 9 15,0 0 1-15,0 0-2 0,0 0-2 0,0 0 1 16,0 0 0-16,0 0-1 0,0 0-7 0,0 0 10 16,0 0-3-16,0 0 2 0,0 0 0 0,0 0-2 15,0 0 1-15,0 0-2 0,0 0 3 16,-9-7-9-16,9 7 9 0,0 0 1 0,0 0-1 16,0 0-2-16,0 0-1 0,0 0 0 15,0 0 1-15,0 0-1 0,0 0-4 0,0 0 5 16,0 0 1-16,-9-5 0 0,9 5-3 0,0 0 1 15,0 0 2-15,0 0-1 0,0 0 0 0,0 0-10 32,0 0 8-32,0 0-2 0,0 0-6 0,0 0-11 0,0 0-28 0,0 0-28 0,0 0-49 0,-15 4-112 15,15-4-116-15,0 0-222 0,0 0-102 0</inkml:trace>
  <inkml:trace contextRef="#ctx0" brushRef="#br0" timeOffset="98425.95">7511 14115 74 0,'-14'-4'284'0,"14"4"-79"16,-13-3-60-16,13 3-38 0,-14-3-21 0,14 3-11 15,0 0-9-15,-22-1 0 0,22 1-2 0,0 0 2 16,-19-3-3-16,19 3-7 0,0 0 11 15,-23-1-20-15,23 1-3 0,-19 1-11 0,19-1 8 16,-22 4-9-16,22-4 3 0,-27 6-3 0,11-1 13 16,-4 1-18-16,0 2 15 0,-2-1-31 15,1 1 27-15,-1 1-26 0,-3 0 17 0,-3 1-35 16,2 0 28-16,-1 2-2 0,0-1-6 0,0 0-3 16,5-2-2-16,-5 4-2 0,3-1-6 0,0-1-1 15,5-1-11-15,-2 2 22 0,2 0-25 0,0 0 21 16,0 1-17-16,2-1 17 0,1 2-15 0,-1 1 15 15,3 2-14-15,1-1 5 0,-1 1-14 0,1 2 29 16,2 0-19-16,-1 1 18 0,3 2-18 0,-2 3 23 16,2-1-16-16,1-2 22 0,1 2-33 0,0 0 38 15,2-1-26-15,1 1 17 0,2 0-18 16,-2-1 31-16,2 2-33 0,1-1 24 0,1-3-23 16,0 1 25-16,3 2-25 0,-2-4 27 15,3 4-33-15,-2-2 22 0,2-1 2 0,0 1 7 16,3-2-2-16,0 2-4 0,1-3 4 0,0 2 0 15,-1 0-28-15,3 0 33 0,1-2-33 0,1 0 35 16,1 1-32-16,-1-3 28 0,2 1-32 0,0 0 31 16,1-2-31-16,1 0 32 0,1-2-36 0,0 1 36 15,2-1-31-15,3-2 34 0,-3 1-31 0,1-3 34 16,2 1-40-16,1-2 40 0,-1 0-29 0,3-2 28 16,1-1-27-16,0 0 27 0,0 0-28 0,1-2 18 15,0 0-18-15,4-1 18 0,-3-1-28 16,4 1 25-16,-1-1-22 0,7 0 21 15,-1-1-27-15,3-1 26 0,-1 0-23 0,2 0 22 16,0 0-10-16,1-1 4 0,0-1-22 0,0 1 19 16,3 0-15-16,-1-2 20 0,0 1-19 0,-3-1 19 15,4-1-19-15,-3 1 17 0,-1-2-15 0,1 0 16 16,-2 0-21-16,-2-2 21 0,3 3-1 0,-3-3 0 16,1 0-3-16,-2-1-1 0,0 0 0 0,-3 0-2 15,2-1-3-15,-1 0-1 0,-2-1 6 0,-1 1-8 16,0 0 6-16,0-3 0 0,-2 4 0 0,1-2 0 15,0-3 1-15,-2 3 7 0,0-2 11 0,1 1 3 16,-2-1 1-16,0 0 0 0,-1-1-8 16,0 1 4-16,-2 0-4 0,-3 1 4 15,2-3-9-15,-2 5-3 0,-3-3-1 0,2 0-4 16,-1-1 21-16,-1 1-25 0,-1-1 1 0,1 0 0 16,-1-2-7-16,0 1 9 0,0-1-1 0,0-3 4 15,1-2-5-15,-5 3-10 0,0 0 12 0,0 0-5 16,0 0 4-16,2-7-3 0,-1 3 7 0,-5 0-9 15,2 2 1-15,-2-4-2 0,-1 2 14 0,-3-2 6 16,3 1 12-16,-4 1 4 0,0-1-5 0,-2-2-1 16,-2 7 0-16,-1-3 0 0,0 0-6 0,-2-1-12 15,-1-1-1-15,-2 2-6 0,-3-1 17 16,2 1-31-16,-3-1 18 0,0 2-32 0,-3-1 20 0,2 0-27 16,-2 0 25-16,0 2-20 15,-1-2-6-15,-1 3-11 0,-1-4 16 0,-2 4-2 16,2-3-1-16,-3-1 0 0,0 5 5 0,4 0 0 15,-6-1-13-15,-1-2 13 0,1 4-10 0,-3-1 22 16,-2 1-28-16,1 0 32 0,-3-1-25 0,-4 3 28 16,0-1-27-16,-5 4 23 0,0 0-21 0,-5 1 24 15,0-3-30-15,-1 7 32 0,-3-2-31 0,-2 2 34 16,2 2-32-16,-2-1 35 0,2 3-32 0,-1-2 22 16,3 2-21-16,-3 1 34 0,5 0-32 0,-2 0 34 15,2 0-35-15,0 1 38 0,-1 0-36 0,2 1 35 16,-1 1-37-16,-1-1 21 0,1 1-30 15,0 1 38-15,-1 1-32 0,0 0 28 16,-3 2-23-16,3-2 28 0,1 2-25 0,-1-1 22 16,2 1-22-16,3 0 18 0,3-2-27 0,-2 2 26 15,12-2-10-15,-2 0 25 0,2-2-24 0,2 1 17 16,4-2-15-16,2 2 19 0,0-3-18 0,16-1 20 16,-24 3-19-16,24-3-7 0,-23 5 6 0,23-5 26 15,-16 2-20-15,16-2 18 0,0 0-20 0,-20 2 16 16,20-2-12-16,0 0 14 0,-19 3-14 0,19-3 14 15,0 0-17-15,0 0 16 0,-18 2-36 0,18-2 39 16,0 0-16-16,0 0 17 0,0 0-25 0,0 0 23 16,-20 2-16-16,20-2 16 0,0 0-16 15,0 0 14-15,0 0-22 0,0 0 24 16,0 0-15-16,0 0 9 0,0 0-6 0,-17 1 11 16,17-1-13-16,0 0 12 0,0 0-12 0,0 0 14 15,0 0-24-15,0 0 24 0,0 0-15 0,0 0 16 16,0 0-19-16,0 0 19 0,0 0-16 0,0 0 16 15,0 0-17-15,0 0 14 0,0 0-22 0,0 0 24 16,0 0-13-16,0 0 18 0,0 0-23 0,0 0 14 16,0 0-8-16,0 0 10 0,-14 3-14 0,14-3 14 15,0 0-10-15,0 0 5 0,0 0-16 16,0 0 23-16,0 0-12 0,0 0 11 0,0 0-15 0,0 0 18 16,0 0-15-16,0 0 13 0,0 0-13 15,0 0 12-15,0 0-13 0,0 0-1 0,0 0-5 16,0 0 22-16,0 0-14 0,0 0 9 15,0 0-8-15,0 0 13 0,0 0-16 0,0 0 15 16,0 0-16-16,0 0 14 0,0 0-21 0,0 0 18 16,0 0-6-16,0 0 13 0,0 0-18 0,0 0 1 15,0 0 12-15,0 0-10 0,0 0 10 0,0 0-11 16,0 0 10-16,0 0-20 0,0 0 21 0,0 0-10 16,0 0 15-16,0 0-16 0,0 0 9 0,0 0-10 15,0 0 13-15,0 0-14 0,0 0 14 0,0 0-14 16,0 0 9-16,0 0-17 0,0 0 23 15,0 0-13-15,0 0 10 0,0 0-13 0,0 0 16 16,0 0-12-16,0 0 10 0,0 0-11 0,0 0 13 16,0 0-15-16,0 0-19 0,0 0 35 0,0 0-11 15,0 0 14-15,0 0-18 0,0 0 16 16,0 0-15-16,0 0 12 0,0 0 1 0,0 0-5 16,0 0-10-16,0 0-4 0,0 0-1 0,0 0 10 15,0 0 0-15,0 0-3 0,0 0 14 0,0 0-12 16,0 0 0-16,0 0 11 0,0 0-11 0,0 0-2 15,0 0-7-15,0 0 21 0,0 0-12 0,0 0 11 16,0 0-15-16,0 0 8 0,0 0-9 0,0 0 8 16,0 0-11-16,0 0 8 0,0 0-7 15,0 0 8-15,-6 7-6 0,6-7 10 0,0 0-29 16,2 14-98-16,-2-14-135 0,0 13-145 0,0-13 188 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12-03T06:24:51.514"/>
    </inkml:context>
    <inkml:brush xml:id="br0">
      <inkml:brushProperty name="width" value="0.05292" units="cm"/>
      <inkml:brushProperty name="height" value="0.05292" units="cm"/>
      <inkml:brushProperty name="color" value="#FF0000"/>
    </inkml:brush>
  </inkml:definitions>
  <inkml:trace contextRef="#ctx0" brushRef="#br0">1863 3935 187 0,'0'0'319'0,"-11"7"-81"0,11-7-79 16,-13 8-19-16,13-8-54 0,-16 9 17 0,16-9-45 15,-15 12 18-15,15-12-16 0,-14 13 23 0,14-13-21 16,-13 16 13-16,13-16-8 0,-14 17-1 0,14-17-13 16,-11 19-13-16,11-19 4 0,-12 23-4 0,9-11 4 15,-2 2-12-15,0 3 7 0,2-2-11 16,-1 6 9-16,0 0-5 0,1 0 4 0,-2 1-14 0,2 0 18 16,0 0-27-16,1 0 22 0,1 1-45 15,0-3 33-15,1-1 8 0,0 1 0 0,2 4-4 0,-2-3-9 16,4 1-2-16,-1-3 2 0,3 3 3 0,-1-2 3 15,1-2 23-15,-1-2-27 0,3 1 20 0,3-1-25 16,0-2 18-16,1 0-25 0,2-3 30 16,0 1-38-16,3-4 40 0,-1 1-61 0,2-5 41 15,-1 0-26-15,0-2 24 0,3 0-23 0,-2-2 22 16,4 0-26-16,1-3 25 0,0-1-24 16,-2-1 25-16,3-2-35 0,-2 0 33 0,1-2-24 15,-2-1 23-15,1 0-26 0,2-5 27 0,1 2-40 16,-4-2 25-16,2-1-8 0,-1 0 3 0,0-4 3 15,-2 2-2-15,1-3 1 0,-2-1 0 0,-1 0 1 16,1-2 1-16,-3 1 2 0,0-1 4 0,-1-1 7 16,-1 3 4-16,-4 1 0 0,1 1 7 15,-1 0 9-15,-2 0 5 0,-2 2 1 0,-1-2-14 16,-1 3-4-16,-1 0 8 0,-2 1 1 0,-1 16 0 16,0-30 2-16,-2 14 44 0,-3 0-61 0,0 1 55 15,-1-3-61-15,-2 1 50 0,-3 1-62 0,0-1 58 16,-2 2-63-16,-2-1 58 0,1 0-56 0,-4 2 57 15,2 0-61-15,-1-1 3 0,-4-1 1 0,2 3 2 16,-1 1 2-16,0 0 2 0,1 3 2 0,-2 1-8 16,0-1 0-16,0 2 3 0,-1 1 8 0,-1 1-2 15,-1 2-4-15,0 1 2 0,-3 2-4 0,2 3-9 16,-4 4-24-16,-2 3-29 0,-3 2-28 0,3 6-34 16,-3 4-68-16,-5 7-40 0,3 2-122 15,0 4-305-15,1 0-191 0</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7:49:24.235"/>
    </inkml:context>
    <inkml:brush xml:id="br0">
      <inkml:brushProperty name="width" value="0.05292" units="cm"/>
      <inkml:brushProperty name="height" value="0.05292" units="cm"/>
      <inkml:brushProperty name="color" value="#FF0000"/>
    </inkml:brush>
  </inkml:definitions>
  <inkml:trace contextRef="#ctx0" brushRef="#br0">2455 11275 638 0,'0'0'435'0,"0"0"-100"16,0 0-92-16,12-8-51 0,-12 8-48 0,0 0-31 16,0 0-23-16,8-9 3 0,-8 9-4 0,0 0 1 15,2-12-12-15,-2 12-15 0,4-14-7 0,-1 5 1 16,-2-2-5-16,1-1-7 0,1-1-3 0,0 1-2 16,-1 0 48-16,-1-3-44 0,1 2 50 15,-1 0-53-15,-1 1 2 0,0 12 7 16,0-20-5-16,0 20 2 0,-1-15-2 0,1 15-7 15,-7-13-12-15,7 13-4 0,-10-7 4 0,10 7 39 16,0 0-57-16,-24 5 45 0,10 2-56 0,-3 7 3 16,-2 3-2-16,0 3 1 0,-3 5 0 0,3 3-1 15,1 1-14-15,-1 2 17 0,2 0-17 0,2 1 20 16,3 1-17-16,1 0 18 0,3-3-17 0,3 2 18 16,1-7-18-16,4 0 20 0,3-4-21 0,-2 3 20 15,4-5-2-15,2 0-18 0,3-2 21 0,-1 0-2 16,6-5 0-16,2 2 1 0,-2-3-4 0,6 0 2 15,0-1-13-15,2-3 9 0,0-1 5 16,3 1-1-16,1-2 0 0,-1-1-2 0,3 2-3 16,-1 0-5-16,-3-1 3 0,2-1 5 0,-5 1-2 15,1 1 0-15,-3 2 0 0,-2-2 1 0,-1 1-3 16,-7-1 5-16,-1 1 4 0,0 2 6 0,-4-1 2 16,-2 4 55-16,-3 0-51 0,-3 2-5 0,-2 5 0 15,-7-2-1-15,0 8-7 0,-8-2 0 0,1-3 0 16,-3 4 0-16,-2-2-2 0,0-3-1 0,1-2-1 15,-3 0-2-15,2-4-1 0,2-3-3 0,2-1-22 16,-3-2-23-16,5-5-23 0,18-2-33 16,-28 1-25-16,28-1-25 0,-27-8-18 0,17 0-24 15,2-2-6-15,3-5-11 0,2 2-38 0,3-7 10 16,3-1-42-16,2-3-224 0,7-4 25 0</inkml:trace>
  <inkml:trace contextRef="#ctx0" brushRef="#br0" timeOffset="192">2610 11572 244 0,'20'-20'397'0,"-4"6"-88"0,0-1-47 15,-1 2-43-15,0 1-41 0,-5 3-54 0,0 0 22 16,0 4-39-16,0-2 11 0,-1 3-38 0,-9 4 20 16,19-7-57-16,-19 7 45 0,15-1-45 0,-15 1-13 15,22 4 24-15,-12 1 30 0,4 3-44 0,4 2 34 16,-4 5-59-16,5 4 37 0,-1 3-41 0,1 1 34 16,-1 2-6-16,0 3-9 0,-4-1-5 15,4 3 35-15,-3 0-76 0,-2 2-4 0,1 2-95 16,0-1-97-16,-2 0-97 0,-5 0-382 0,2 1-217 15</inkml:trace>
  <inkml:trace contextRef="#ctx0" brushRef="#br0" timeOffset="1261">4974 10374 475 0,'-4'-7'630'0,"4"7"-207"15,0 0-65-15,0 0-121 0,-5-9-3 0,5 9-96 16,0 0 13-16,0 0-83 0,0 0 27 0,0 0-63 16,0 0 36-16,0 0-61 0,0 0 45 0,0 0-47 15,5 16-8-15,-1-4 2 0,4 5 6 0,0 2-1 16,-1 1-4-16,1 2 3 0,-2 0-1 0,2 2 0 15,-1 0 0-15,-1-2 1 0,-1-2-2 16,-1 1 1-16,-2-4-1 0,2-1 0 0,-3-3-7 16,1-1 2-16,0-3 9 0,-2-9-14 0,0 15 13 15,0-15 7-15,0 0 1 0,-2 13-2 0,2-13-3 16,0 0-11-16,-9-7 9 0,5-2 1 0,-4-5-4 16,0-5 0-16,2-7-2 0,-3-6 0 15,3-4 2-15,-2-5 37 0,2-3-53 0,1 1 58 16,2-2-55-16,3 1-4 0,1 3 1 0,3 1 10 15,0 6 4-15,1 2-1 0,3 7 0 0,-2 2 6 16,0 4-7-16,2 1-2 0,1 4 2 16,0 4-1-16,-1 3 0 0,3 2 2 0,-11 5-14 15,21-4 13-15,-9 9 4 0,2 2 0 0,3 2-2 16,0 2 1-16,-2 4 7 0,-2 3-9 0,1-1 52 16,-1 7-52-16,-3-1 45 0,0-2-52 0,-2 3 7 15,-2-2 0-15,-2-2-5 0,2 1 1 0,-2-7 3 16,0 1-1-16,-1-2-7 0,-1-4 4 0,-2-9 10 15,4 17-8-15,-4-17 4 0,3 11 11 0,-3-11-2 16,0 0-3-16,0 0-1 0,0 0 0 0,2-16 45 16,1 4-57-16,-2-6 51 0,-1-5-62 0,1-3 9 15,3-4 5-15,-3 3-1 0,2-7-2 0,3 3 16 16,-3 4 10-16,2 2-6 0,0 3 0 0,0 2 6 16,3 1-47-16,-3 4 50 0,0 1-9 15,0 4-27-15,2 2 26 0,0 0-2 0,2 2-3 16,-9 6-1-16,19-5-4 0,-19 5 2 15,22 1-3-15,-5 3-1 0,-1 5 4 0,3 3-2 16,-1 0-7-16,3 9 1 0,-1-2 10 0,-2 5 46 16,0 1-57-16,-3 1 45 0,-1 5-50 0,-1 1 24 15,-1 2-64-15,-3 0 6 0,-3 1-80 0,3-2-51 16,-4 0-59-16,0-4-36 0,0-5-68 0,0-2-284 16,3-5-155-16</inkml:trace>
  <inkml:trace contextRef="#ctx0" brushRef="#br0" timeOffset="1458.01">5811 10299 338 0,'6'-16'612'0,"-2"1"-205"0,-1 3-60 0,-2-1-112 16,2 2 10-16,-2 1-79 0,-1 10 40 0,1-19-83 15,-1 19-21-15,3-13 28 0,-3 13-78 0,1-12 34 16,-1 12-60-16,0 0 44 0,7-7-70 0,-7 7 59 16,0 0-56-16,15 5 47 0,-9 2-54 0,2 3 48 15,1 2-54-15,1 5 48 0,-1 0-52 0,0 4 33 16,0 1-82-16,0 6-31 0,-1 2-45 15,-1 2-93-15,-3-6-89 0,-3 1-416 0,3 5-261 16</inkml:trace>
  <inkml:trace contextRef="#ctx0" brushRef="#br0" timeOffset="2910">4537 10250 497 0,'0'0'363'0,"8"-9"-102"16,-8 9-51-16,2-9-48 0,-2 9-38 0,0 0-35 15,-1-15-4-15,1 15 19 0,-3-14-13 16,3 14 23-16,-8-15-10 0,2 3-14 0,0 4-2 16,-2-1-5-16,-2-3-9 0,0-2-50 0,-3 2 35 15,-2-1-46-15,-2-2 39 0,1 3-47 0,-7-3 34 16,-1 0-30-16,-1 2 44 0,-2-1-50 0,-1 1 36 15,-3 3 3-15,1-1-5 0,-5 2-14 16,-3 3-40-16,1-1 51 0,-4 4-35 0,0-1 45 16,-4 3-32-16,2-1 38 0,-6 4-40 0,1 1 31 15,-1-1-32-15,-3 2 30 0,-8 3-29 0,0 0 29 16,11 1-23-16,-8 0 17 0,8 2-2 0,-7 0-6 16,1 3-1-16,2 1 5 0,1-2-3 0,0 4 1 15,1-1-3-15,-2 3-3 0,2-2-1 0,0 3-1 16,0-1-2-16,-1 3-9 0,1-2 4 0,2 0 3 15,-2 1-2-15,5 1-1 0,6-4-2 0,4 0-3 16,3 0-7-16,1-2 1 0,3 2 5 16,1-3-2-16,2 1-1 0,7-5 1 0,1 0-3 0,-1-1-16 15,5 0 20-15,0-1-18 0,4-1 18 16,1-2-14-16,-1 0 15 0,10-5-16 0,-16 12 19 16,16-12-18-16,-12 5 16 0,12-5-15 0,-8 7 16 15,8-7-16-15,0 0 16 0,-12 5-15 0,12-5 12 16,0 0-12-16,0 0 17 0,-9 7-15 0,9-7 16 15,0 0-18-15,0 0 12 0,0 0-12 0,0 0 14 16,-10 5-14-16,10-5 12 0,0 0-11 0,0 0 11 16,0 0-12-16,0 0 10 0,0 0-17 0,0 0-2 15,0 0-41-15,0 0-5 0,0 0-54 0,0 0 36 16,0 0-43-16,-9-8 52 0,9 8-35 0,3-8 47 16,-3 8 3-16,3-16 5 0,1 7 1 15,0-3 8-15,1-1 7 0,0 1 8 0,2-4 4 16,-3 1 7-16,1 0 3 0,0 2 3 0,0-1 9 15,-1 3 7-15,-2-1 16 0,2 2-12 0,-4 10 9 16,4-15 17-16,-4 15-2 0,5-12 1 16,-5 12 16-16,3-9-4 0,-3 9-8 0,0 0-2 15,2-13 0-15,-2 13-3 0,0 0-8 0,0 0-3 16,0 0 6-16,0 0-17 0,0 0-1 0,0 0-1 16,-13 13-3-16,9-5-4 0,1 3 1 0,-3 4 1 15,2 0-3-15,-2 1-38 0,3 3 45 0,-1-1-38 16,1 0 42-16,2-2-38 0,-2 0 40 15,4-1-39-15,2 1 43 0,-2-4-36 0,2 1 43 16,2-1-43-16,2 1 47 0,1-4-31 0,0 0 33 16,1-2-36-16,4-2 30 0,-3 0-34 0,2 0 34 15,-12-5-31-15,25 5 22 0,-25-5-31 0,28 0 5 16,-28 0-73-16,30 2 21 0,-30-2-56 0,29 3-37 16,-11 0-70-16,-1-2-107 0,-1 5-295 0,1-4-157 15</inkml:trace>
  <inkml:trace contextRef="#ctx0" brushRef="#br0" timeOffset="4026.99">4952 10725 485 0,'0'0'530'0,"0"0"-135"0,0 0-107 0,0 0-63 16,0 0-45-16,0 0-36 0,-10 5-31 0,10-5-23 16,0 0-16-16,-1 12-17 0,1-12-14 0,0 14-20 15,0-14 4-15,1 20-4 0,2-7-3 0,-2 3-6 16,4 3-3-16,-1 5 32 0,0 0-37 0,1 1 32 15,-1 3-38-15,1 4 37 0,-1 3-45 0,-3-1 41 16,2 0-34-16,-5 3-6 0,1 0 3 0,-2 1 3 16,-1 0 4-16,-2 2-4 0,-3-1 5 0,-1-1 11 15,-4 2 1-15,1-2-12 0,-7 8 3 16,-1 0 7-16,-4-3 40 0,-3 2-54 0,-3-1 53 16,-2-1-59-16,-2 2 49 0,-3-3-51 0,-3 4 49 15,0-1-52-15,-4-2 2 0,2 1 8 0,-3 0-3 16,2-3 7-16,1 0 11 0,2-4 7 0,4-4 2 15,1 1 7-15,9-9 13 0,1-1 0 0,0-3 3 16,3-1 1-16,1-1-3 0,2-2 3 0,-3 2 0 16,6-5 1-16,-1 1-4 0,1-1 1 0,0-1 2 15,-1 2 0-15,1-3-1 0,2 0-5 16,1-1-2-16,0 0-6 0,5-4-5 0,0 0-5 16,-1-3-2-16,10-4-5 0,-12 11-2 15,12-11 44-15,-10 5-58 0,10-5 47 0,0 0-63 16,-11 9 35-16,11-9-58 0,0 0 55 0,0 0-72 15,0 0-13-15,0 0-20 0,0 0-16 0,0 0-26 16,0 0-3-16,-5-10-27 0,5 10 30 0,6-12-4 16,0 3-5-16,1-1-5 0,-1-1-10 0,2-2-26 15,2-2 14-15,0 0-13 0,-1 1 44 0,1-3-3 16,1 1 58-16,-2-1-10 0,1 1 42 0,-1 0-9 16,-3 2 46-16,2 2-6 0,-1-1 49 0,-2 4 0 15,1-2 37-15,-1 3 11 0,0-1-1 0,-5 9 26 16,8-14 19-16,-8 14-9 0,6-10-6 0,-6 10-8 15,5-8-16-15,-5 8-10 0,0 0-12 16,0 0-16-16,0 0-7 0,0 0-6 0,0 0-3 16,0 0-2-16,-1 14-1 0,-3-3-2 0,0 4-2 15,-2-2-4-15,-2 8-25 0,3-2 15 16,-3-1 9-16,1 3 0 0,0-3-10 0,1 1-2 16,1 0 9-16,-1-3-4 0,3-1 5 0,-1-2-8 15,0-1-2-15,2-3-1 0,2-9 40 0,-3 20-42 16,3-20 40-16,-1 12-50 0,1-12 58 0,1 10-46 15,-1-10 49-15,0 0-57 0,5 11 55 16,-5-11-60-16,0 0 59 0,17 5-59 0,-17-5 49 0,0 0-56 16,24-2 52-16,-24 2-54 0,22-3 52 0,-22 3-59 15,24-4 53-15,-24 4-70 0,23-5 38 16,-23 5-75-16,24-4-13 0,-24 4 2 0,22-3-50 16,-22 3-55-16,20-1-36 0,-20 1-85 0,19 0 28 15,-19 0-250-15,0 0-31 0</inkml:trace>
  <inkml:trace contextRef="#ctx0" brushRef="#br0" timeOffset="7235.01">2342 10951 74 0,'-3'-8'237'0,"3"8"-51"16,-5-19-42-16,1 9-16 0,2-2-16 0,-6 2 2 16,3 0 6-16,0-1 2 0,-3-2-3 15,-1 3 8-15,0-2-20 0,0 2-17 0,-1 1-7 16,0 2-9-16,0 1-12 0,-3 0-8 0,13 6-9 15,-24-5-5-15,24 5-7 0,-31 4-33 0,8 1 21 16,0 3 11-16,-5 8 3 0,0 0 7 0,-3 6-23 16,2-1 17-16,-7 11-22 0,3-1 37 0,-2 5-10 15,2 1-24-15,1 4 28 0,1 2-33 0,2 3 30 16,-1 3-47-16,4 2 36 0,-2 4-20 16,2 3 44-16,1 0-44 0,0 0 43 0,2 2-14 15,1 1-5-15,3 2 15 0,4-2-8 0,2 1-42 16,2-1 45-16,3 0-46 0,4 0 45 0,7-9-41 15,-2-3 38-15,4 10-43 0,7-4 47 0,2 0-37 16,1-2 31-16,4-4-28 0,5 0 28 0,3-1-1 16,4-3-4-16,1 0-2 0,4-3-19 0,2-2 23 15,4-1-20-15,3-5 19 0,5 0-25 0,0-2 23 16,2-7-21-16,2 1 19 0,3-6-26 0,3-3 19 16,1-5-18-16,5 0 19 0,-1-6-19 15,4-3 13-15,4-4-23 0,-3-5 16 0,-1-3 4 16,1-4-2-16,-2-4-24 0,-3-4 23 15,0-2 47-15,-2-3-58 0,-3-4 47 0,-1-2-54 16,-2-2 47-16,-2 0-60 0,-1-2 7 0,-8-3 2 16,4-2 3-16,-7 0 1 0,1-1-1 0,-6-1-3 15,-2-1 1-15,-3-2 8 0,-4 0-1 0,-2-3 1 16,-4 2 2-16,0-2-1 0,-6-2 46 0,1 0-49 16,-8-2-2-16,-1-5-5 0,-4-1 0 0,-1-3 8 15,-4-1-7-15,-4-2 7 0,-2-3-15 0,-3 2 29 16,-3-1 5-16,-3 1 22 0,-4 3 46 0,1 3-46 15,-4 3 5-15,-1 6 7 0,-1 3 1 0,-4 5-7 16,-3 3-3-16,-2 4-6 0,-4 4-7 0,0 3-4 16,-6 5 2-16,-1 2-6 0,4 9-5 0,-3 0 3 15,-3 3-8-15,-4 2 0 0,-10 1-4 16,9 4 1-16,-4-1-6 0,-1 4 4 0,-1 0-6 16,-8 5 4-16,3-2-5 0,0 5 4 0,2 0 0 15,12 0-2-15,2-1-3 0,-3 2 3 0,4 1-4 16,1 1 4-16,1 0-2 0,4 0 0 0,-2 2 3 15,5-2-2-15,3-1 2 0,0 1-1 0,2 0-4 16,8-2 4-16,0-1 1 0,2 0-3 0,1-1 3 16,2 0-2-16,4-2 0 0,1 2-2 0,2-2 1 15,11-5 1-15,-17 6-1 0,17-6 1 0,-15 7-2 16,15-7-1-16,-10 4 2 0,10-4-1 16,0 0 0-16,-14 5 0 0,14-5 0 0,0 0 0 15,0 0 0-15,-12 6 0 0,12-6 0 0,0 0 1 16,0 0 0-16,0 0-1 0,-9 6 1 0,9-6-1 15,0 0 2-15,0 0 0 0,0 0-1 0,0 0 0 16,0 0 0-16,0 0 1 0,0 0-1 0,-11 4 1 16,11-4-1-16,0 0 1 0,0 0 0 0,0 0 0 15,0 0-1-15,0 0 0 0,0 0 0 0,0 0 0 16,0 0 0-16,0 0 1 0,0 0-2 0,0 0 2 16,0 0-1-16,0 0 0 0,0 0 0 15,0 0 1-15,0 0-1 0,0 0 0 0,0 0 1 0,0 0-1 16,0 0 0-16,0 0 0 0,0 0 0 0,0 0 0 15,0 0 0-15,0 0 0 0,0 0 1 16,0 0-2-16,0 0 1 0,0 0 0 0,0 0 0 16,0 0 0-16,0 0 0 0,0 0-2 0,0 0 2 15,0 0 0-15,0 0 0 0,0 0 0 0,0 0 0 16,0 0 0-16,0 0-1 0,0 0 1 0,0 0-1 16,0 0 1-16,0 0 0 0,0 0 1 0,0 0-3 15,0 0 0-15,0 0 1 0,0 0 0 0,0 0 0 16,0 0-2-16,0 0-1 0,0 0 4 0,0 0 2 15,0 0-2-15,0 0 0 0,0 0 0 0,0 0 0 16,0 0 2-16,0 0-2 0,0 0-3 0,0 0 4 16,0 0 0-16,0 0 1 0,0 0-2 0,0 0-2 15,0 0 4-15,0 0 0 0,0 0-2 16,0 0 1-16,0 0 0 0,0 0-1 0,0 0 0 16,0 0 0-16,0 0 0 0,0 0 2 0,0 0-2 15,0 0 0-15,-11 4 0 0,11-4-1 0,0 0 1 16,0 0 0-16,0 0-1 0,0 0 0 0,0 0 2 15,0 0-1-15,0 0 1 0,0 0 4 0,0 0-6 16,0 0 1-16,0 0 0 0,0 0-1 0,0 0 0 16,0 0 1-16,0 0 0 0,0 0 1 0,0 0 0 15,0 0-1-15,0 0 0 0,0 0 1 16,0 0-1-16,0 0 0 0,0 0 2 0,0 0-2 0,0 0 1 16,0 0 0-16,0 0-3 0,0 0 3 15,0 0 3-15,0 0-2 0,0 0-4 0,0 0 2 16,0 0 2-16,0 0-1 0,0 0-1 0,0 0 1 15,0 0 0-15,0 0 0 0,0 0-1 0,0 0 0 16,0 0 0-16,0 0-1 0,0 0 1 0,0 0 0 16,0 0 1-16,0 0-2 0,0 0 0 0,0 0-1 15,0 0 2-15,0 0 2 0,0 0-2 0,0 0-1 16,0 0 0-16,0 0 1 0,0 0 0 0,0 0-1 16,0 0 1-16,0 0 1 0,0 0-1 0,0 0 1 15,0 0-4-15,0 0 4 0,0 0-2 0,0 0 1 16,0 0 0-16,0 0 0 0,0 0 0 0,0 0-1 15,0 0 1-15,0 0-2 0,0 0 2 16,0 0 0-16,0 0-1 0,0 0 0 0,0 0 1 16,0 0 0-16,0 0 0 0,0 0 0 0,0 0 0 15,0 0 0-15,0 0 0 0,0 0-3 0,0 0 3 16,0 0 0-16,0 0 1 0,0 0-1 0,0 0 0 16,0 0-1-16,0 0 2 0,0 0-1 0,0 0 0 15,0 0 2-15,0 0-2 0,0 0 2 0,0 0-2 16,0 0 1-16,0 0 0 0,0 0-1 0,0 0 1 15,0 0 0-15,0 0 4 0,0 0-5 0,0 0 0 16,0 0 0-16,0 0-1 0,0 0 0 0,0 0 1 16,0 0 1-16,0 0-1 0,0 0 0 0,0 0 0 15,0 0 0-15,0 0 0 0,0 0 0 16,0 0 0-16,0 0 0 0,0 0 1 0,0 0-1 16,0 0 0-16,0 0 0 0,0 0 0 0,0 0 0 15,0 0-1-15,0 0 2 0,0 0 0 0,0 0-2 16,0 0 1-16,0 0-1 0,0 0 2 0,0 0-1 15,0 0-1-15,0 0 0 0,0 0 1 0,0 0 0 16,0 0 0-16,0 0-1 0,0 0 1 0,0 0-3 16,0 0 3-16,0 0 1 0,0 0-1 0,0 0 1 15,0 0-1-15,0 0 0 0,0 0 1 0,0 0 1 16,0 0-1-16,0 0-2 0,0 0 1 16,0 0-1-16,0 0 2 0,0 0-2 0,0 0 1 15,0 0 0-15,0 0 1 0,0 0-1 0,0 0-1 16,0 0 0-16,0 0 1 0,0 0 1 0,0 0-1 15,0 0 0-15,0 0 0 0,0 0-2 0,0 0 2 16,0 0 0-16,0 0-1 0,0 0 2 0,0 0-1 16,0 0 0-16,0 0 0 0,0 0 0 0,0 0 0 15,0 0-1-15,0 0 2 0,0 0-1 0,0 0 0 16,0 0 0-16,0 0 0 0,0 0 0 0,0 0-2 16,0 0 2-16,0 0 0 0,0 0 2 0,0 0-2 15,0 0 0-15,0 0 1 0,0 0-1 0,0 0 1 16,0 0-1-16,0 0 0 0,0 0 1 0,0 0-2 15,0 0 1-15,0 0 1 0,0 0-2 16,0 0 1-16,0 0 0 0,0 0 0 0,0 0 0 16,0 0 0-16,0 0-1 0,0 0 0 0,0 0 0 15,0 0 0-15,0 0 1 0,0 0 0 0,0 0 0 16,0 0 0-16,0 0-1 0,0 0 1 0,0 0 0 16,0 0 0-16,0 0 0 0,0 0 0 0,0 0-1 15,0 0 1-15,0 0 0 0,0 0-1 0,0 0 1 16,0 0 1-16,0 0-2 0,0 0 1 0,0 0 0 15,0 0-2-15,0 0-1 0,0 0 3 16,0 0 2-16,0 0-3 0,0 0 3 0,0 0-3 0,0 0 1 16,0 0-1-16,0 0 1 0,0 0 0 0,0 0-1 15,0 0 1-15,0 0-2 0,0 0 3 16,0 0 0-16,0 0-1 0,0 0 0 0,0 0 0 16,0 0 0-16,0 0 0 0,0 0 0 0,0 0 0 15,0 0 0-15,0 0 0 0,0 0 0 0,0 0 0 16,0 0 1-16,0 0-2 0,0 0 1 0,0 0 1 15,0 0 1-15,0 0 0 0,0 0 0 0,0 0 0 16,0 0 0-16,0 0-2 0,0 0 1 0,0 0 2 16,0 0 0-16,0 0-1 0,0 0-1 0,0 0 0 15,0 0 0-15,0 0 0 0,0 0 0 16,0 0 0-16,0 0 1 0,0 0-2 0,0 0 2 0,0 0-2 16,0 0 0-16,0 0 1 0,0 0 0 15,0 0-1-15,0 0 0 0,0 0 0 0,0 0 1 16,0 0-2-16,0 0-5 0,0 0-25 0,0 0-28 15,0 0-25-15,0 0-34 0,0 0-40 0,0 0-25 16,0 0-22-16,0 0-33 0,0 0-39 0,0 0-76 16,0 0-64-16,0 0-212 0,0 0-160 0</inkml:trace>
  <inkml:trace contextRef="#ctx0" brushRef="#br0" timeOffset="9254">2309 12107 138 0,'0'0'446'0,"6"-10"-144"16,-6 10-78-16,0 0-49 0,0 0-34 0,0 0-32 15,0 0-11-15,5 13-8 0,-7 3 10 0,-4 8-7 16,0 8 0-16,-4 4-10 0,-3 6-6 0,-2 11 13 16,-4 5-29-16,-2 3 26 0,-2 4-2 15,-4 2-40-15,0 6 52 0,-2 2-63 16,-9 14 13-16,6-15 10 0,0-2 3 0,-4-2 7 0,3 0 23 16,1-7-18-16,0 3 23 0,0-6-29 15,4-3 2-15,0-3-27 0,1-3-2 0,4-5-4 16,1-3-5-16,4-11-11 0,4 0-3 0,0-6-5 15,4-3-1-15,1-5-5 0,0-1-8 0,3-5-16 16,1-2-25-16,-1-1-40 0,6-9-31 0,-6 10-17 16,6-10-36-16,0 0-25 0,0 0-46 0,0 0-12 15,-11-12-31-15,11-1 6 0,0-6-220 0,0-5 48 16</inkml:trace>
  <inkml:trace contextRef="#ctx0" brushRef="#br0" timeOffset="9520">1625 13208 176 0,'1'-19'511'0,"-1"5"-156"0,0 1-75 15,0 1-75-15,0 12-42 0,0-17-29 16,0 17-40-16,0 0-4 0,1-11-26 16,-1 11-12-16,0 0-8 0,3 11-8 0,0 3-4 15,-2 3 0-15,1 8-12 0,1 2-3 0,2 8 10 16,-1 4-23-16,0 0 31 0,1 4-29 0,0-1 12 16,0 1-3-16,-1 0-19 0,1-1 25 0,2-1-1 15,0-4-5-15,-2-2 0 0,2-3-3 0,-2-5-1 16,1-4-12-16,2-3 2 0,-2-1 9 0,-1-4-7 15,2-2 10-15,1-4 13 0,-1-1-4 0,-7-8-3 16,18 8-3-16,-18-8-3 0,23 0-2 0,-8-6-2 16,3 0-4-16,0-3-4 0,4-1-3 0,-3 0-8 15,1-3-26-15,4-3-34 0,0 3-62 16,1 0-76-16,1 1-37 0,-5-1-317 0,0 6-75 16</inkml:trace>
  <inkml:trace contextRef="#ctx0" brushRef="#br0" timeOffset="10566">1727 14214 224 0,'0'-14'522'0,"-1"4"-178"15,1 10-78-15,-4-15-68 0,4 15-47 0,-10-9-32 16,10 9-15-16,0 0-30 0,-17 4-13 0,17-4-8 16,-16 13 13-16,7-4-26 0,-2 5 22 0,1 4-36 15,4-1 20-15,-2 5-33 0,3 2 4 0,0 2-9 16,0-2-3-16,4 3 0 0,-1-3-3 0,1-1 2 15,2-3-3-15,2-1-12 0,-1-3 5 0,3 1 18 16,1-3-14-16,-1-3 4 0,0 1 0 16,3-5 1-16,-8-7 0 0,15 11 4 0,-15-11-4 15,15 3-3-15,-15-3 10 0,0 0-12 16,23 0-6-16,-23 0 12 0,0 0-4 0,21 0 1 16,-21 0 8-16,0 0-7 0,0 0 14 0,0 0 0 15,19 0 3-15,-19 0 0 0,0 0-4 0,0 0 1 16,9 9-2-16,-9-9-7 0,1 15 5 0,-2-5-8 15,1 4-1-15,0 1 4 0,-2 3-1 0,2 1 1 16,0 2-2-16,0-1-3 0,2 3 0 0,-1-3-1 16,3 4 0-16,0-5 1 0,0 1-3 0,2-2 3 15,0-3-20-15,3-3 18 0,-1 2 4 0,1-3-1 16,4-3 0-16,-2-2-2 0,2-3 0 16,-13-3-2-16,27 2-9 0,-12-4-8 0,4-6-9 15,-1-1-22-15,0-3 3 0,-1-5-45 16,3 0 29-16,-2-7-38 0,-1 1-2 0,-1-3 5 15,-3 2 4-15,-2-2 0 0,-3 1-2 0,-3 2 11 16,-1-2 8-16,-1 3 22 0,-5-2 4 0,-2 1 18 16,-1 1 16-16,-2 1 27 0,-3 0 28 0,-1 4 0 15,0 1 31-15,-2 3 16 0,1-1 2 0,1 4-2 16,1 2-3-16,2 0-6 0,-2 2-16 0,10 6 8 16,-13-9-15-16,13 9-12 0,-10-7-10 0,10 7-2 15,0 0-7-15,-12-8-4 0,12 8-1 0,0 0-4 16,0 0-6-16,0 0 1 0,0 0-4 0,0 0-10 15,17 4 9-15,-17-4 3 0,18 5-5 16,-4-2 2-16,-3 1 2 0,5 2-5 0,-2-2 1 16,1 1-1-16,1 1 1 0,-1-2-2 0,-1 1-1 15,1-1-9-15,-5 1-22 0,-10-5-13 0,22 5 3 16,-22-5-27-16,18 5-13 0,-18-5-9 16,0 0-3-16,22-2 11 0,-22 2 6 0,11-10 14 15,-11 10 13-15,9-12 13 0,-9 12 20 0,3-18 17 16,-3 7 21-16,-3-2 20 0,1-3 18 0,-5 3 11 15,1-1 11-15,1 2 14 0,-2 1-15 0,1 2 12 16,-2 2-37-16,8 7 16 0,-12-11-39 0,12 11 24 16,-13-5-47-16,13 5 28 0,-16 2-32 0,16-2 33 15,-14 12-38-15,6-2 34 0,0 2-41 16,0 6 3-16,2 2 0 0,-2 2 5 0,4 3-4 16,0 1-4-16,2 1 4 0,1 1-18 0,-1 0-1 15,4 0-56-15,-2 0 21 0,2-2-60 0,3-2-24 16,0-2-25-16,4-1-56 0,-4-6-258 0,2-2 74 15</inkml:trace>
  <inkml:trace contextRef="#ctx0" brushRef="#br0" timeOffset="10810">2259 14123 16 0,'2'-8'516'0,"-2"8"-180"0,4-14-98 0,-4 14-54 15,0 0-33-15,0 0-38 0,0 0-22 0,0 0-13 16,0 0-13-16,0 0-9 0,0 0-20 0,-6 14-2 16,6-14-4-16,-1 19 4 0,2-6-6 0,0 3 1 15,0 0-11-15,3 2 3 0,1 2-10 0,-1 1-2 16,0-1-1-16,1 1-3 0,3-3 0 0,-1 1-1 16,1-2-1-16,0 0-23 0,2-3-20 0,-1-2-21 15,0-2-15-15,1-1-46 0,0-4 5 16,-10-5-40-16,18 4-21 0,-18-4-220 0,21-4 194 15</inkml:trace>
  <inkml:trace contextRef="#ctx0" brushRef="#br0" timeOffset="11496.99">2467 14122 272 0,'0'-11'448'15,"0"11"-133"-15,0 0-82 0,0 0-60 0,0 0-38 16,0 0-26-16,0 0-14 0,0 0-27 0,0 0-19 15,0 0-8-15,0 0-6 0,0 0-8 0,-5 9-6 16,5-9-4-16,5 10-5 0,-5-10 0 0,9 9-4 16,-9-9-1-16,8 12 9 0,-8-12-11 15,6 7-8-15,-6-7 4 0,9 7 3 16,-9-7-1-16,0 0 0 0,14 3 0 0,-14-3 0 16,0 0-1-16,12-3-1 0,-12 3-6 0,6-9 8 15,-6 9 3-15,5-13-1 0,-5 13-3 0,1-14-2 16,-1 14 2-16,-5-18 3 0,3 10-3 0,2 8 3 15,-5-17 3-15,5 17 5 0,-8-14-28 0,8 14 25 16,-8-10 10-16,8 10-2 0,-10-7-4 0,10 7-4 16,0 0 3-16,0 0-6 0,0 0-3 15,-15 4 1-15,15-4-2 0,-6 8-1 0,6-8 12 0,-2 14-18 16,2-14 10-16,0 16-7 0,0-16 9 0,1 18-12 16,3-10 11-16,-4-8-14 0,5 16 14 15,2-8-11-15,-7-8 12 0,10 10-12 0,-10-10 10 16,14 7-17-16,-14-7 21 0,0 0-26 0,24-5 27 15,-24 5-15-15,21-10 2 0,-10 0-1 16,2-4-2-16,-2 1 3 0,1-2 0 0,-3 0 1 16,1-1 1-16,-1 0 1 0,-1-1 12 0,-2 5-23 15,2-3 6-15,-3 1 15 0,-1 4 10 0,-2-1-4 16,2 1-2-16,0 0 3 0,-4 10-2 0,6-17 1 16,-6 17-4-16,8-13-2 0,-8 13-4 0,2-9-1 15,-2 9-4-15,4-8-9 0,-4 8 12 0,0 0-5 16,5-11 3-16,-5 11 0 0,0 0-2 0,8-9 4 15,-8 9-3-15,9-5-1 0,-9 5-3 16,9-13 2-16,-9 13-10 0,12-12-15 0,-7 0 2 16,0 2 14-16,0-4-1 0,-1 0 2 0,-2-2-1 15,1-1 3-15,-2 1 3 0,-2-2 0 0,-2 2 19 16,1-1-14-16,-2 0 30 0,0 2-16 0,0 1 34 16,-1 4-28-16,0 1 54 0,5 9-51 15,-5-17 37-15,5 17-48 0,-4-13 33 0,4 13-46 16,0 0 35-16,-4-9-39 0,4 9 31 0,0 0-40 15,8 9 38-15,-3-4-39 0,3 7 26 0,2 3-27 16,0 2 35-16,0 5-42 0,6 2 46 0,-2 5-43 16,1 0 44-16,-1 0-53 0,1 5 3 0,1-1-51 15,-1 4-49-15,-2-3-65 0,1-1-53 16,-3 0-70-16,1-2-207 0,-6 2 2 0</inkml:trace>
  <inkml:trace contextRef="#ctx0" brushRef="#br0" timeOffset="11872">2342 14991 409 0,'-16'20'487'0,"2"-6"-109"0,3 2-129 16,-2 0-28-16,4-7-73 0,3 1 0 0,-2-3-57 16,2 0 0-16,6-7-34 0,-8 8 25 15,8-8-60-15,0 0 46 0,0 0-43 0,13-11 31 16,0-4-8-16,7-7-43 0,2-6 33 0,11-11-37 15,4-2 35-15,3-6-36 0,2-3 6 0,8-5 34 16,10-15-32-16,1 0 21 0,2 1-25 0,-11 14 40 16,12-13-1-16,-13 18-13 0,-1 1-6 0,-2 5-35 15,-1 1 38-15,-4 4-41 0,-3 4 38 0,-5 3-43 16,-7 11 42-16,-2-1-42 0,-3 4 41 0,-6 4-39 16,-2 2 35-16,-5 3-25 0,2 1 46 0,-5 1-5 15,-7 7 43-15,13-10-16 0,-13 10 19 0,9-9-14 16,-9 9 15-16,8-6-25 0,-8 6 5 0,0 0-25 15,6-8 4-15,-6 8-23 0,0 0 3 16,0 0-21-16,0 0 5 0,0 0-33 16,0 0-3-16,0 0-54 0,0 0-1 0,0 0-60 15,0 0 19-15,0 0-49 0,-4-7-69 0,4 7-42 16,0 0-94-16,0 0-190 0,-9-9-94 0</inkml:trace>
  <inkml:trace contextRef="#ctx0" brushRef="#br0" timeOffset="12414">2893 12312 365 0,'0'0'523'0,"0"0"-186"16,-7-7-46-16,7 7-102 0,0 0-13 15,0 0-62-15,-5-8-7 0,5 8-37 0,0 0 9 16,0 0-42-16,0 0 20 0,0 0-33 0,0 0 28 15,0 0-33-15,13 13 35 0,-1 2-36 0,5 6 33 16,5 5-42-16,6 12 36 0,3 4-16 0,2 7 3 16,3 4-9-16,1 5-4 0,1 5-40 0,11 17 40 15,2 1-23-15,0-1 49 32,0 1-44-32,3-3 60 0,-1-3 2 0,2 0-1 0,-11-13-8 0,12 12-3 0,-13-14-6 0,2-2-36 0,-1 0 20 0,-2-3-45 15,-1-1 45-15,-2-5-34 16,1-2 28-16,-4-5-6 15,-2-1 4-15,-3-5-16 0,-6-9-1 0,0-1 7 0,-5-4 0 0,-2-3-4 16,-4-3-7-16,0-3-16 0,-5-4-16 0,-1-1-15 16,-1-2-18-16,-7-6-19 0,9 7-25 0,-9-7-37 15,0 0-39-15,0 0-14 0,5-10 4 0,-5 10 15 16,-1-9 19-16,1 9 8 0,-5-11 12 0,5 11 6 16,-10-9-23-16,10 9-11 0,-17-8-140 0,17 8 298 15</inkml:trace>
  <inkml:trace contextRef="#ctx0" brushRef="#br0" timeOffset="12716">4015 13970 454 0,'0'0'188'0,"-27"0"9"15,27 0 3-15,-26-4-1 0,26 4-28 0,-24-5-22 16,24 5-5-16,-22-6 8 0,22 6-42 0,-18-5 25 16,18 5-55-16,-13-4 21 0,13 4-49 0,0 0 22 15,-14-6-49-15,14 6 28 0,0 0-42 16,0 0 30-16,0 0-48 0,0 0 50 0,0 0-53 16,0 0 38-16,14-4-38 0,-14 4 33 15,21 3-35-15,-21-3 34 0,28 2-36 0,-28-2 35 16,33 0-35-16,-15 0 32 0,4 0-36 0,1-1 19 15,-1-5-36-15,1 1 29 0,-2-3-35 0,2-1 14 16,-1-6-13-16,1 1 17 0,-3-3-7 0,-2-2 17 16,-2 2-7-16,-3-1 17 0,-2-3-10 0,-1 5 26 15,-3-4-9-15,0 1 28 0,-3 4-12 0,0 2 45 16,-2 2 7-16,-2 11 4 0,4-17-30 0,-4 17 11 16,3-13-6-16,-3 13-8 0,0 0-17 15,0 0 3-15,0 0-45 0,0 0 42 0,-13 14-47 16,9 0 44-16,-5 6-44 0,0 7 44 0,-1 3-52 15,-1 3 6-15,-1 1-36 0,2 2 15 0,1 1-59 16,-1-1-80-16,1 0-60 0,-7 1-88 0,9-2-216 16,-1 0-49-16</inkml:trace>
  <inkml:trace contextRef="#ctx0" brushRef="#br0" timeOffset="14167.99">4333 14404 105 0,'3'-13'452'16,"1"4"-137"-16,0-2-61 0,-4-1-37 0,0 12-47 16,1-18-14-16,-1 18-28 0,-3-16 11 0,3 16-16 15,-7-14-19-15,7 14-11 0,-10-10-18 16,10 10-10-16,-15-2-11 0,15 2-3 0,-21 5-10 0,8 4-8 16,-2 1-46-16,0 5 34 0,-4 6-24 15,2 3 29-15,-1 2-38 0,4 4 36 16,1 2-36-16,3 1 34 0,1-1-36 0,4-1 30 15,1-3-30-15,4-2 31 0,1-2-31 0,3 1 20 16,4-4-28-16,1-1 43 0,1-1-38 0,5-4 40 16,2-3-35-16,5-3 33 0,1 1-32 0,1-3 36 15,3-4-32-15,1-2 35 0,0-2-37 0,4-2 35 16,-2 0-38-16,-1 1 26 0,-1-3-32 0,-1 2 44 16,-3-1-44-16,-1 3 49 0,-5-2-45 0,-18 3 33 15,28-1-35-15,-28 1 36 0,22 3-33 0,-22-3 31 16,14 7-42-16,-14-7 44 0,6 13-35 0,-7-2 26 15,-4 2-25-15,-4 5 33 0,0-3-40 16,-6 6 39-16,-2 0-35 0,3-4 36 0,-1-1-46 16,-2-2 32-16,4-2-24 0,1-4-36 0,3-1-42 15,9-7-48-15,-16 1-59 0,16-1 19 0,-14-8-5 16,9-1 21-16,4-4 13 0,-1-7 25 16,4-1-13-16,2-8 40 0,2-2 6 0,4-1 72 15,-1-5 33-15,3 4 53 0,0 4 23 0,0 0 17 16,-3 2 18-16,1 7-4 0,-2 1-18 0,-2 5-9 15,-1 0-16-15,0 4-10 0,-1 2 1 0,-4 8-1 16,8-14-1-16,-8 14-1 0,8-8-7 0,-8 8 5 16,0 0-23-16,0 0 0 0,19 5 3 0,-19-5-6 15,14 10-4-15,-3 0-4 0,1 2-3 16,1 1-5-16,1 3-1 0,-3-1-4 0,6-1-3 16,-3-1 22-16,1 0-27 0,-2-3-7 0,-2 0-6 15,2-2 38-15,-1-3-31 0,-1-1 37 0,-11-4-24 16,22 5 41-16,-22-5-38 0,19-5 37 0,-10 0-42 15,4-4 35-15,0-4-42 0,-3-1 35 0,-1-3-40 16,-4 0 26-16,-1 0-28 0,-3-1 25 0,2-1-30 16,-5 0 44-16,1 2-49 0,-3-1 46 15,0 2-9-15,-1 2-4 0,1 1-7 0,-3 2-8 16,0 4-13-16,1-1-13 0,6 8-37 0,-13-7-7 16,13 7-23-16,0 0-35 0,-19-1-6 15,19 1-20-15,0 0-18 0,-13 3-22 0,13-3-20 16,0 0-235-16,0 0 133 0</inkml:trace>
  <inkml:trace contextRef="#ctx0" brushRef="#br0" timeOffset="15027.99">4924 14279 110 0,'7'-14'520'0,"-1"0"-151"0,-2 4-94 16,0-2-32-16,-2 0-74 0,-2 12-1 0,3-17-46 16,-3 17 26-16,1-10-11 0,-1 10-16 0,-1-11-21 15,1 11-15-15,0 0-23 0,-4-11-16 0,4 11-8 16,0 0-18-16,0 0-4 0,0 0 8 15,-8 8-6-15,8-8-7 0,-2 19 2 16,2-7-3-16,0 3-2 0,1 4-1 0,2 3-2 16,-1 2-2-16,5 0-38 0,-2 1 17 0,1-2 20 15,4 0-24-15,-3-1 31 0,2-3-44 0,2-1 32 16,1-2-44-16,-1-3 6 0,2-5-27 0,-3-3-23 16,-10-5-18-16,23 1-23 0,-23-1-17 0,28-8-6 15,-14-2 0-15,2-4-4 0,-2-1 7 0,-3-2 11 16,1-3 15-16,-2-1 26 0,-1-2 27 0,-3 0 35 15,-2-3 33-15,0 0 27 0,-4-1 23 0,1 0 34 16,-2 0 20-16,1 3 13 0,-1 2 21 0,-2 2 13 16,0 3 16-16,2 5-34 0,-1-2 12 0,-1 4-45 15,0 0 22-15,3 10-73 0,-4-15 53 16,4 15-55-16,-3-11 26 0,3 11-49 0,-3-9 17 16,3 9-37-16,0 0 48 0,0 0-58 15,0 0 41-15,0 0-43 0,0 0 42 0,3 14-39 16,-3-14 34-16,6 20-37 0,-1-7 36 0,0 2-5 15,2 3-4-15,1 0-2 0,-1 0 1 0,1 0-4 16,0-2-2-16,-2-2-14 0,1 0 13 0,1-3-3 16,0 0-2-16,-2-2-2 0,3-3-6 0,-9-6-18 15,13 8-17-15,-13-8-20 0,13 3-21 0,-13-3-22 16,16-4-25-16,-8-3 1 0,1-3-25 0,0 1 40 16,-1-3-31-16,-2-1 46 0,-1 1 20 15,1-3 17-15,-2 5 16 0,-1-2 20 0,-2 0 19 16,-1 12 23-16,1-21 17 0,-1 21 14 0,-1-17 21 15,1 17 11-15,-2-17 4 0,2 17-4 0,-4-12 0 16,4 12-9-16,-4-9 10 0,4 9-24 0,0 0 12 16,-6-11-27-16,6 11 16 0,0 0-59 0,-7-9 39 15,7 9-20-15,0 0 25 0,0 0-39 16,0 0 25-16,0 0-27 0,0 0 21 0,0 0-27 16,0 0 26-16,-1 14-27 0,1-14 24 0,5 12-53 15,-5-12 46-15,8 13-15 0,-8-13 29 0,9 12-36 16,-9-12 29-16,10 10-28 0,-10-10 30 0,13 6-28 15,-13-6 28-15,0 0-30 0,19 1 29 16,-19-1-32-16,15-7 40 0,-7 1-52 0,2-3 49 16,-2-4-38-16,1-2 30 0,0-3-34 0,-3 1 21 15,3-2-25-15,-4-4 21 0,0 0-24 0,-2 1 15 16,-2-3-14-16,-1 1 6 0,-1-1-10 0,-2 3 11 16,-2-3-14-16,1 5 27 0,-1 3-7 0,-1 3 22 15,1-1-16-15,0 6 15 0,5 9-12 0,-12-10 22 16,12 10-17-16,0 0 22 0,-22 0-21 0,22 0 26 15,-19 14-26-15,10-4 16 0,0 7-28 16,-1 2 40-16,4 2-36 0,-1 3 31 16,3 2-29-16,2-2 23 0,2 2-29 0,0-1 31 0,1 0-36 15,3 0 32-15,1-5-32 0,3 4 21 16,1-5 6-16,0-2-2 0,1-2-2 0,3-2-24 16,-2-6-40-16,2-1-37 0,4-1-68 0,-17-5-37 15,30-2-51-15,-12-5-279 0,0-2-9 0</inkml:trace>
  <inkml:trace contextRef="#ctx0" brushRef="#br0" timeOffset="17030.99">5844 13477 226 0,'0'0'441'0,"0"0"-136"0,-12 12-73 15,12-12-42-15,-11 9-51 0,11-9-41 0,-9 14-11 16,9-14-13-16,-6 13-12 0,6-13-14 0,0 14-11 16,0-14-3-16,3 13-5 0,-3-13 0 0,11 14-3 15,-3-4 3-15,-1-3-6 0,6 0-16 0,-1 0 13 16,-2-2-2-16,5 2 8 0,-3-2-15 0,2 1 4 16,-1 0-10-16,-1-1 12 0,-4 0-15 0,1 0 7 15,-9-5-6-15,15 10 13 0,-15-10-23 0,12 8 26 16,-12-8-10-16,4 13 22 0,-4-13-30 0,-4 12 13 15,4-12-18-15,-11 16 17 0,0-8-17 16,2 0 13-16,-4-2-15 0,2-2 5 0,11-4-21 16,-24 4-15-16,24-4-21 0,-25-5-26 0,11-4 9 15,0 1-16-15,0-4 30 0,4-2-6 16,1-1 41-16,0 3-20 0,4-2 38 0,0 6-1 16,1 0 27-16,4 8-5 0,-5-16 6 0,5 16 0 15,-6-9 7-15,6 9-3 0,0 0 7 0,0 0 2 16,0 0 6-16,0 0-4 0,0 0-4 0,-9 9-1 15,9-9-7-15,-3 16-1 0,3-16-17 0,0 22 11 16,0-8-4-16,0 0 8 0,1 3-14 0,2 0 3 16,-1 0-8-16,4-1 5 0,0 1-2 0,-1-4-6 15,3-1 6-15,-2 1 2 0,4-5 6 16,-1 0-6-16,-9-8-20 0,19 7 16 0,-19-7 2 16,21-3 3-16,-7-2-15 0,0-4-1 0,0-4-10 15,0-3-6-15,1-8-4 0,-1 0-17 0,2-2 23 16,-5-4-7-16,-1-2 16 0,2-6 2 0,-3 2 10 15,-4-6-4-15,1-1 13 0,0-6-11 16,-3 1 11-16,-3-2-2 0,-3-2 10 0,0-10 4 16,0 14 14-16,0 3 24 0,-1 4 4 0,0 3 2 15,0 6 15-15,-1 6 7 0,-3 6-14 16,2 2-12-16,1 2-13 0,1 7-9 0,-1 1-9 0,5 8-6 16,-9-9-3-16,9 9-2 0,0 0-2 15,0 0-3-15,-8 9-2 0,10 3-32 0,0 0 24 16,2 8-19-16,3 2 27 0,4 7-33 0,2 2 42 15,2 1-34-15,2 2 36 0,7 9-4 0,0 1-4 16,2-1-3-16,0 1 3 0,2 4-5 0,1 0-1 16,-1 1-5-16,-3-1-5 0,1 1-24 0,2-1 34 15,-2-1-37-15,-1-2 33 0,-2-3-31 0,-4-8 31 16,-1-1-43-16,0-3 20 0,-3-2-50 0,0-2 52 16,-5-5-23-16,-1-4 3 0,-3-4-14 0,-2-1 9 15,1-2-9-15,-5-10-19 0,2 10 6 16,-2-10-26-16,0 0 29 0,0 0 13 15,0 0 10-15,-17-5 16 0,6-6 21 0,-3-5 18 16,0-5 10-16,-4-2 5 0,3-3-6 0,-3-5 9 16,4 2-2-16,-1-2 5 0,1-1-6 0,0 0-8 15,2 3 1-15,1-2-5 0,0-2 0 0,4 0-4 16,-1 0-17-16,1 4 16 0,1-5-9 0,4 5 10 16,-1 2-13-16,3-2 0 0,0 2-3 0,3 1 2 15,-2-1-4-15,3 3 4 0,0 1-4 0,1 2 4 16,-1 0-2-16,-2 4 0 0,2 2-10 0,-1 3 20 15,-1 0 3-15,-2 12 20 0,3-18-13 0,-3 18 22 16,1-13-23-16,-1 13 24 0,3-8-27 0,-3 8 11 16,0 0-23-16,0 0 23 0,0 0-29 15,0 0 16-15,0 0-14 0,2 8 20 0,-2-8-27 16,6 19 19-16,-2-9-18 0,0 4 25 16,3 1-26-16,-1-1 23 0,4 1-16 0,-1-1 14 15,0-2-17-15,4-3 7 0,-3 2-2 0,2-4 9 16,0 0-6-16,0-4-7 0,-12-3-20 0,21 2-19 15,-21-2 6-15,21-2-5 0,-8-4 4 0,-3-2 8 16,1 0 4-16,-3-2 8 0,1-4 0 0,-4 4 1 16,1 0 20-16,-2-2 4 0,-1 2 19 0,2 3-10 15,-5 7 18-15,4-14-14 0,-4 14 19 0,3-12-25 16,-3 12 18-16,0 0-26 0,2-8 16 0,-2 8-30 16,0 0 20-16,0 0-13 0,0 0 24 15,0 0-29-15,11 8 20 0,-11-8-24 0,9 9 27 16,-9-9-25-16,12 11 19 0,-12-11 0 0,17 9-1 15,-17-9-4-15,15 7 0 0,-15-7-9 0,19 4-17 16,-19-4 31-16,19-1-28 0,-19 1 29 16,20-7-22-16,-10 1 22 0,1-3-25 0,-2 1 27 15,1-6-24-15,1-2 22 0,-4-4-23 0,1 0 15 16,-2-2-23-16,-1-2 43 0,-2-2-1 0,-2-3-5 16,-1-1-4-16,-2-6-4 0,-4-3-1 0,-1-2 19 15,-2 0-17-15,-1-1 26 0,-3 1-26 0,0 3 8 16,-1 3 12-16,0 2-1 0,1 3-2 0,-2 4-4 15,2 3-6-15,-1 8-29 0,4-2 26 16,0 8 0-16,-2-1-3 0,3 4-6 0,9 6-1 16,-14-6 1-16,14 6-1 0,0 0 0 0,-16 7-2 15,10 3-1-15,2 2 2 0,2-2-4 0,2 11 38 16,0 3-41-16,5 3 40 0,0 5-48 0,3 2-24 16,1 2 30-16,4-2 5 0,-1 3-2 0,4-4-1 15,-1 2-1-15,0-3 6 0,2-3-1 0,2 0 1 16,2-2-2-16,-3-7 0 0,1 1 2 0,-4-6-3 15,3-3 2-15,-3-3 1 0,1-4-40 0,-16-5 47 16,26 3-46-16,-11-9 41 0,2-3-4 16,0-3-8-16,-2-2-8 0,2-10-6 0,0-1-2 15,-3-4 2-15,-3-1-3 0,-2-4 4 16,-2-3 24-16,-4-4-29 0,0 0 13 0,-7-2 6 16,2-2 2-16,-5 1-2 0,1 1 6 0,-3 1 9 15,-1 4 8-15,-2 3 6 0,-2 4 1 0,1 5 3 16,-1 2 1-16,3 7-1 0,-1 0 1 0,-2 5 0 15,5 0-1-15,-1 5 0 0,0 2-15 0,10 5 1 16,-13-8 7-16,13 8-6 0,0 0-7 0,-18 2-2 16,18-2 5-16,-9 13-2 0,5-1-1 0,4 3-1 15,0 4-2-15,1 5 1 0,3 3-2 0,3 5 42 16,3 2-50-16,0 0 48 0,2-1-53 0,3 3 45 16,-1-4-59-16,4 0-2 0,-3-1 16 15,3-3 5-15,0-1 1 0,0-5-4 0,2 0-8 16,1-4-13-16,-6-5-8 0,3-5-11 0,-1-3-8 15,-17-5-15-15,29 0-9 0,-11-3-10 0,0-5-5 16,1-5-4-16,-1 0 9 0,0-8 22 16,-2 1 21-16,-1-6 13 0,-2 3 20 0,-1-3 23 15,-3 5 26-15,1 3 22 0,-2 0 8 0,-3 3 25 16,0 4 2-16,-1 2-21 0,1-1 15 0,-5 10-31 16,5-12-11-16,-5 12-5 0,0 0-7 0,9-9-3 15,-9 9-6-15,0 0 3 0,0 0-6 16,13 5-3-16,-13-5-4 0,10 8 42 0,-10-8-63 0,13 9 50 15,-13-9-61-15,14 9 54 0,-14-9-43 16,14 8 42-16,-14-8-53 0,18 5 53 0,-18-5-53 16,15 2 39-16,-15-2-44 0,18-5 42 0,-9-2-42 15,1 0 44-15,2-3-41 0,-2-2 2 0,-1-3 4 16,1-2 7-16,-2-4 1 0,-3 0-7 0,1-1 5 16,1-2 20-16,-1 3-6 0,-1-2 15 0,0 3 10 15,-1 5 8-15,1-2 0 0,0 5-4 0,-1 2-1 16,-4 10-11-16,7-12-1 0,-7 12 4 0,0 0 3 15,14-4-4-15,-14 4-1 0,14 13 0 0,-7-2-9 16,2 6-6-16,0 1 7 0,0 4-12 16,2 6 1-16,-3 3 55 0,1 2-61 0,-1 2 47 15,1 1-64-15,-1 3 28 0,-2 2-83 16,-1 0-26-16,2 2-28 0,-4-1-49 0,1 3-48 16,-1-1-100-16,-2-2-10 0,-1 1-239 0,-6-3-100 15</inkml:trace>
  <inkml:trace contextRef="#ctx0" brushRef="#br0" timeOffset="17872.99">8155 12650 429 0,'0'0'597'0,"0"0"-202"0,0 0-60 15,-12 13-108-15,1 0-14 0,-10 8-84 0,-4 7-25 16,-10 8-15-16,-6 4-8 0,-6 7-51 0,-7 6 38 16,-16 17 13-16,-3 2 11 0,-7 3 8 0,-6 3 54 15,-3 2-43-15,-7 7 0 0,-5 5-2 0,-6 3-10 16,-3 2-9-16,-5 3-11 0,-3 4-13 0,-3 0-6 16,-3 3-15-16,-2 3-12 0,1 0-14 15,2-1-1-15,2 0-9 0,1-5-4 0,5-3 3 0,7-6 3 16,3-3-4-16,6-5-12 0,10-4 8 0,4-9-12 15,11-8 12-15,21-18-9 0,4-4 7 16,8-7-8-16,7-7 10 0,8-8-11 0,6-3 5 16,6-5-24-16,1-1 3 0,4-5-10 0,9-8 17 15,-9 12-13-15,9-12 7 0,0 0-16 0,0 0 20 16,0 0-18-16,2 12 12 0,-2-12-20 0,0 0 17 16,0 0-31-16,19-3 28 0,-19 3-22 0,0 0 30 15,16-3-22-15,-16 3 30 0,0 0-17 16,16-4 19-16,-16 4-22 0,0 0 35 0,12-4-35 15,-12 4 35-15,0 0-34 0,0 0 35 0,13-6-30 16,-13 6 32-16,0 0-28 0,0 0 28 16,0 0-38-16,0 0 46 0,13-3-37 0,-13 3 38 0,0 0-45 15,0 0 37-15,0 0-45 0,0 0 36 16,0 0-40-16,0 0 42 0,0 0-35 0,0 0 31 16,14 3-30-16,-14-3 22 0,0 0-20 0,5 10 39 15,-5-10-42-15,0 0 43 0,4 11-41 0,-4-11 48 16,0 0-48-16,3 11 41 0,-3-11-46 0,0 0 48 15,3 9-37-15,-3-9 2 0,0 0 4 0,0 0 1 16,3 9 3-16,-3-9 3 0,0 0 1 0,0 0-9 16,0 0-4-16,0 0 20 0,2 10-5 0,-2-10 0 15,0 0 4-15,0 0 4 0,0 0-3 16,0 0-5-16,0 0 0 0,0 0-1 0,0 0-18 16,0 0 1-16,0 0 13 0,0 0-1 15,0 0 2-15,0 0 1 0,7 6 2 0,-7-6 2 16,0 0 2-16,0 0-1 0,0 0 2 0,0 0-10 15,0 0 2-15,0 0 14 0,11-3 6 0,-11 3-7 16,0 0-4-16,0 0 4 0,0 0 4 0,0 0-1 16,0 0-3-16,18-2 2 0,-18 2-5 0,0 0-3 15,0 0-11-15,0 0 1 0,0 0 11 0,15 2 2 16,-15-2-13-16,0 0 9 0,0 0-1 0,0 0 3 16,13 4-1-16,-13-4-2 0,0 0 0 0,0 0 0 15,0 0 0-15,0 0-6 0,13 4 9 0,-13-4 6 16,0 0-5-16,0 0-14 15,0 0 21-15,0 0-22 0,0 0 27 0,0 0-23 16,0 0 19-16,0 0-17 0,0 0 25 0,0 0-10 16,0 0-24-16,0 0 21 0,0 0-29 0,10-5-1 15,-10 5-20-15,0 0-22 0,0 0-10 0,-1-10-15 16,1 10-40-16,0 0-244 0,-4-10 206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7:45:54.592"/>
    </inkml:context>
    <inkml:brush xml:id="br0">
      <inkml:brushProperty name="width" value="0.05292" units="cm"/>
      <inkml:brushProperty name="height" value="0.05292" units="cm"/>
      <inkml:brushProperty name="color" value="#FF0000"/>
    </inkml:brush>
  </inkml:definitions>
  <inkml:trace contextRef="#ctx0" brushRef="#br0">1882 3754 128 0,'0'0'360'0,"0"0"-123"0,0 0-39 16,-3-12-46-16,3 12-20 0,0 0-20 0,-2-8-21 15,2 8-13-15,0 0-13 0,-7-9-6 0,7 9-9 16,0 0-4-16,-10-5-7 0,10 5-17 0,0 0 24 16,0 0-27-16,-18-2 29 0,18 2-39 0,-14 3 27 15,14-3-34-15,-18 9 32 0,4-3-33 16,3 1 27-16,-6 5-33 0,0 0 32 15,0 2-6-15,-5 4 1 0,0 0-15 0,-1 2 12 16,-1 2-4-16,1 1-33 0,0 0 41 0,-2 2-33 16,3 0 36-16,-1 2-36 0,1-1 37 0,0 0-37 15,2 2 38-15,2-2-38 0,-1 3 34 0,1-4-46 16,4 3 38-16,-2-2-29 0,5-1 41 0,-1 1-43 16,2-3 39-16,4-1-40 0,1-1 42 0,-2 1-47 15,5-1 42-15,-1-1-39 0,2-1 37 0,-2-1-40 16,6 1 12-16,-2-1 20 0,2-1 8 0,-1 3-1 15,5 0-5-15,-2-2-3 0,1 0-2 16,2 0 2-16,-2 1-30 0,3 1 34 0,-1-3 2 16,1 3-1-16,-3 0 2 0,2 0-12 0,-2 2 3 15,2-1 3-15,-3 2 24 0,0 1-9 0,-1 1 0 16,-3 3 9-16,2 1-6 0,-3-1-1 0,-3 6-1 16,1 0 1-16,-5 5 1 0,1-3-6 15,-4 3-1-15,-2-3-4 0,-2 7-1 0,-3 3 38 16,0 2-48-16,-1-3 51 0,-3 3-48 0,2-5 33 15,0 2-37-15,1-8-7 0,1-3 4 0,1 0 6 16,2-1 4-16,-2-3 0 0,3-3-1 0,2-6 3 16,3-1-8-16,1-2-4 0,0-3 1 0,1-2-1 15,2-1 26-15,2 0-31 0,-1-3 4 16,-1 4-4-16,4-13 3 0,-1 17-7 0,1-17 5 16,1 21 14-16,0-9 1 0,2-1 15 0,1 3-4 15,0-2-1-15,1 2-8 0,2 1-1 0,1 2-1 16,0 0 4-16,0-1-3 0,2 2 2 0,0-1 2 15,-1 1-3-15,2 0-8 0,0 1-2 0,0 1-4 16,-2-1 31-16,3 3-31 0,-1 4 26 0,0-1-32 16,1 2 33-16,-2 0-38 0,0 2 32 0,-1 3-29 15,0-2 21-15,-2 4-24 0,-1 2 3 16,-1-2 3-16,-1 4 5 0,0-1 1 0,1 4-5 16,-1-2-1-16,-3 1 2 0,2 0 10 0,-2 3 1 0,2 0 1 15,-2-1 19-15,0 2-21 16,-1-1 20-16,0 1-2 0,-2 3-1 0,0-3-22 15,1 4 18-15,1 0-14 0,-3-1 19 0,2 4-18 16,-2-1-3-16,1 1 1 0,-2 10 2 0,2-11 16 16,-1 1-20-16,1 9 22 0,-2 0-5 0,1 2 17 15,1-12 0-15,-1 10 7 0,-1 3-19 0,2-2-8 16,-1-1-9-16,2-11 13 0,-2 4 4 0,3-2-8 16,3 1-12-16,-2-1 13 0,4-1 0 0,-1-1-3 15,1-3-1-15,4 10-1 0,1-11 45 0,-1-1-58 16,4 7 50-16,2-1-57 0,-2-12 50 0,1 1-59 15,2 0 26-15,0-3-34 0,8 6 55 16,0-1-67-16,-3-7-2 0,6 2-24 0,-3-6-27 16,3-2-37-16,1-2-31 0,3-3-24 0,1-1-76 15,1-6-93-15,3-3-491 0,-3-6-416 0</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7:50:11.264"/>
    </inkml:context>
    <inkml:brush xml:id="br0">
      <inkml:brushProperty name="width" value="0.05292" units="cm"/>
      <inkml:brushProperty name="height" value="0.05292" units="cm"/>
      <inkml:brushProperty name="color" value="#FF0000"/>
    </inkml:brush>
  </inkml:definitions>
  <inkml:trace contextRef="#ctx0" brushRef="#br0">5425 12017 81 0,'7'-13'460'0,"-7"13"-149"16,1-13-70-16,-1 13-50 0,0-12-20 0,0 12-16 16,-4-15 1-16,4 15 6 0,-5-13-12 0,5 13 34 15,-10-13-44-15,2 8 39 0,0-2-84 0,8 7 35 16,-21-8-70-16,21 8 46 0,-30 0-62 0,9 3 40 16,-1 5-60-16,-9 4 55 0,2 6-57 0,-3 2 47 15,1 3-60-15,-6 9 56 0,3 2-59 16,3 3 0-16,0-1-1 0,9-5-2 0,2-2 2 15,1 0-1-15,6 0-1 0,3-5 52 0,1-2-63 0,4-1 58 16,4-4-54-16,3-1 43 0,2 1-48 16,6-1 52-16,3-2-59 0,2-2 54 0,6 0-62 15,8-2 62-15,1-2-55 0,1-1 52 16,4-2-57-16,0 0 56 0,0-3-57 0,1 3 56 16,-5-4-61-16,-2 2 59 0,-1 0-56 0,0 0 50 15,-6 0-49-15,1 1 54 0,-1 3-47 0,-7-3 56 16,-1 0-41-16,-14-4 71 0,19 10-32 0,-10-6 77 15,-4 5 5-15,-5-9-7 0,4 20-16 0,-8-8-14 16,-2 5-18-16,-7 3-11 0,-4 4-27 16,-4-1 0-16,-3 5-31 0,-2-2 35 0,-2-2-46 15,1-2 39-15,0 2-48 0,4-4 24 0,-1-3-81 16,7-3 6-16,2-3-98 0,5-4 7 0,10-7-81 16,-18 7-44-16,18-7-29 0,0 0 17 0,0 0-42 15,-4-10 11-15,12-1-282 0,6-4-150 0</inkml:trace>
  <inkml:trace contextRef="#ctx0" brushRef="#br0" timeOffset="173.99">5548 12491 560 0,'13'-11'453'16,"-2"-1"-71"-16,1 4-131 0,-2-1-18 0,-1 4-68 15,0-2 11-15,-9 7-41 0,15-10 26 16,-15 10-73-16,17-5 32 0,-17 5-58 0,0 0 53 16,24-2-59-16,-24 2 47 0,18 7-67 0,-8-3 45 15,2 6-61-15,-1 2 48 0,2 5-66 16,-3-2 57-16,1 5-65 0,0 6 47 0,-1 1-15 15,0 3-89-15,-2-2-21 0,0 5-115 0,-1 0-116 16,1 0-63-16,1 1-314 0,-1-1-218 0</inkml:trace>
  <inkml:trace contextRef="#ctx0" brushRef="#br0" timeOffset="2348">4287 13391 174 0,'-5'-12'300'16,"5"12"-33"-16,-6-12-70 0,6 12-30 0,-6-9-32 16,6 9 4-16,-4-12-21 0,4 12 1 0,-5-12-6 15,5 12-10-15,-5-8 3 0,5 8-28 0,0 0 2 16,-4-10-30-16,4 10 4 0,0 0-25 0,0 0 6 16,-2-10-33-16,2 10 25 0,0 0-16 15,0 0 39-15,0 0 5 0,0 0 7 0,12 11-1 16,-4-2-9-16,1 3-8 0,0 3-10 0,2 2 35 15,1 6-44-15,1 2 0 0,-1 4 0 0,0 0 0 16,2 3-4-16,-1 3-43 0,-3 2 49 0,4 0-47 16,-5 1 15-16,4-1-10 0,-3 1 47 0,-1 2-54 15,1-2 54-15,-1-3-44 0,0 2 46 16,-1-1-46-16,1-2 45 0,-2-2-3 0,1-1-3 16,-1-2-3-16,0-5-4 0,-2-1 2 0,-1-4 4 15,1 3 1-15,2-3-3 0,-1-3 2 16,-2-1 5-16,2 0-9 0,-2-1-5 0,1-2 6 0,0-2-1 15,0 0-4-15,2-1 2 0,-2-1 2 16,0-1 6-16,-5-7 17 0,15 10 9 0,-15-10 2 16,17 4 9-16,-17-4 7 0,29-4 42 0,-8-1-62 15,2-4 47-15,2-4-60 0,5-2 40 0,-1-1-45 16,3-3 44-16,0 0-56 0,9-9-1 0,0 2-1 16,1-2-5-16,-1 1 1 0,1-1-5 0,0 1 1 15,0-1-4-15,-1 2-2 0,0-1 0 0,-6 7 0 16,-2-2-3-16,0 2 1 0,-1 0 2 0,-1 2-1 15,-3 0-1-15,0 0 0 0,-3 2 0 0,0 1-4 16,-6 4 3-16,-1-2-3 0,-2 3 4 0,-3 2-2 16,-1-1 0-16,-2 4 1 0,-1 0 1 0,-9 5 0 15,13-9 1-15,-13 9-1 0,10-6 2 16,-10 6 3-16,0 0-3 0,10-7-3 0,-10 7-1 16,0 0-4-16,0 0 0 0,8-5-3 15,-8 5-4-15,0 0-5 0,0 0-16 0,0 0-14 16,0 0-12-16,-4-9-21 0,4 9-12 0,0 0-15 15,0 0-11-15,-8-7-16 0,8 7 11 0,0 0 24 16,-10-8 10-16,10 8 11 0,-9-4 14 0,9 4 12 16,-9-5 10-16,9 5 9 0,-13-8 5 0,13 8 5 15,-14-7 5-15,14 7-5 0,-19-7-48 0,19 7 78 16,-18-8 7-16,18 8-3 0,-23-7 11 16,23 7-53-16,-20-7 78 0,20 7 7 0,-18-5 2 0,18 5-1 15,-18-4-3-15,18 4-5 0,-14-3 2 16,14 3-17-16,0 0 17 0,-18-4-7 0,18 4-8 15,0 0-7-15,0 0-9 0,-15-3-4 0,15 3 2 16,0 0-4-16,0 0-3 0,0 0-1 0,0 0-2 16,0 0-1-16,0 0 1 0,18 3-17 0,-18-3 11 15,21 4-1-15,-21-4 5 0,27 3-1 0,-9 1 0 16,-1-1-3-16,2-1-4 0,-4 2 1 0,3-1 3 16,-1 2-1-16,-1-2 5 0,-3 4-3 15,2-2 1-15,-2-1 4 0,-4 3-5 16,0 0 5-16,0 1 11 0,-4 0 2 0,2 2-2 15,-5 1-3-15,2 2-4 0,-7 3-4 0,2 1-2 0,-4 3-3 16,-1 2 1-16,-4 2-6 0,-1 1-22 16,0 0-46-16,-2 1-59 0,0-6-44 0,4 2-63 15,0-3-86-15,0-1-33 0,2-1-417 0,1-1-292 16</inkml:trace>
  <inkml:trace contextRef="#ctx0" brushRef="#br0" timeOffset="4419.99">6085 13249 146 0,'0'0'276'0,"5"-10"-71"16,-5 10-26-16,5-9-42 0,-5 9-19 0,4-12-14 0,-4 12-9 15,2-10 1-15,-2 10 7 0,3-10 0 16,-3 10 7-16,0 0 8 0,1-14 7 0,-1 14-28 15,0 0 4-15,0 0-35 0,0-9 25 0,0 9-52 16,0 0 27-16,0 0-45 0,0 0 29 0,-18 4-40 16,8 1 34-16,-3 9-7 0,-2 0-3 0,1 3-8 15,-5 4-6-15,1 0-2 0,0 3-4 0,0-2 28 16,5 2-35-16,1-4 29 0,2 0-47 0,4-1 17 16,2-1 3-16,-1-3-2 0,5-1 3 0,3-2 0 15,2 1 0-15,1-2-1 0,7 2 2 0,1-4 0 16,4 1 1-16,1-3-1 0,3-4 4 15,2 2 6-15,0-4-7 0,3-1 0 0,-1 0-10 0,-1 0 0 16,1-1 12-16,-6 1-22 0,-2-1 16 16,-18 1-1-16,31 0 4 0,-31 0 0 0,23 0 2 15,-23 0 3-15,18 2 9 0,-18-2 11 16,0 0-4-16,11 8-6 0,-11-8-1 0,-2 12-9 16,-4-4-7-16,-1 4 5 0,-7 0-7 0,0 3-9 15,-4-1-2-15,0 0-23 0,0 1 29 0,-1-2-52 16,5-4 18-16,-3 1-66 0,6-3 11 0,11-7-53 15,-18 4-63-15,18-4-36 0,0 0-24 0,-13-4-14 16,13 4-249-16,0-13-9 0</inkml:trace>
  <inkml:trace contextRef="#ctx0" brushRef="#br0" timeOffset="4741.01">6244 13450 617 0,'7'-10'429'0,"0"0"-92"0,0 1-87 0,-1 1-43 15,-6 8-35-15,8-13-23 0,-8 13-16 0,6-11-33 16,-6 11-17-16,7-7-19 0,-7 7-24 0,0 0 0 15,0 0-4-15,14-3-5 0,-14 3-4 0,10 5-2 16,-10-5 35-16,11 11-51 0,-2-4 35 16,-1 0-45-16,1 5 38 0,-3-7-45 0,6 3 43 15,-2 0-46-15,1 0 39 0,0-2-52 0,-1-3 51 16,-10-3-40-16,20 8 42 0,-20-8-47 0,21 3 54 16,-21-3-52-16,16-3 47 0,-16 3-45 0,21-8 44 15,-13 3-42-15,-1-2 50 0,1-2-47 16,-2 0 50-16,1-2-50 0,-2-3 3 0,-1 1-1 15,-3-1 4-15,-1 0-9 0,1 2 1 0,-2-1 10 16,0 0-2-16,-2 0-12 0,2 1-2 0,-3 4-5 16,4 8-11-16,-6-12-12 0,6 12-19 0,-8-9-21 15,8 9-30-15,0 0-25 0,0 0-21 0,-13-3-60 16,13 3 12-16,0 0-15 0,0 0-262 0,0 0 62 16</inkml:trace>
  <inkml:trace contextRef="#ctx0" brushRef="#br0" timeOffset="5467.99">6626 13174 131 0,'9'-10'541'0,"-2"2"-143"0,-2 0-122 0,0 0-15 16,0-2-53-16,-5 10-25 0,9-14-24 0,-9 14-14 15,5-12-12-15,-5 12-3 0,5-11-12 0,-5 11-20 16,0 0-20-16,3-9-15 0,-3 9-7 0,0 0-16 16,0 0-10-16,0 0-6 0,0 0-9 0,0 0 0 15,-3 13-1-15,3-13-6 0,-5 19-8 0,5-8 3 16,-1 2 10-16,-1-1-8 0,2 2-6 0,2-1 0 15,-1 4 7-15,3-1-2 0,-2-3 48 0,4 1-62 16,-1-2 45-16,1 0-64 0,2-3 36 16,-2-1-75-16,3-2 36 0,1-1-53 0,-10-5-10 15,21 6-9-15,-21-6-13 0,24-5-20 0,-9 0-29 0,1-2 25 16,0-2-10-16,0-4 45 0,-1 2-3 16,-2-4 48-16,1 0-5 0,-4-1 46 0,-1-2 2 15,-1 2 29-15,-1-3-1 0,-3 4 24 0,-1-3-3 16,-2 0 20-16,2 5 26 0,-3-1-3 0,1-1 17 15,-2 6-29-15,1-3 28 0,0 12-3 16,-3-16-21-16,3 16 1 0,-1-12-13 16,1 12-11-16,0 0-15 0,-2-11-2 0,2 11-6 15,0 0-3-15,0 0 0 0,0 0-39 0,0 0 42 0,2 12-36 16,-2-12 39-16,2 18-40 0,1-9 28 16,-1 3-1-16,1 0 15 0,1 2-57 0,1-2 52 0,-1 3-1 15,-1-5-4-15,3 2-5 0,-3 0 1 16,3-3-2-16,-1-1-1 0,1 1-1 0,0-1 0 15,-6-8-2-15,12 9-9 0,-12-9 9 0,14 6-4 16,-14-6-4-16,0 0-7 0,21-1-24 0,-21 1 8 16,19-9-37-16,-10 3 16 0,2-3-13 0,-2 0 11 15,0-2-7-15,1 0 5 0,-3 1 11 0,-1-2 5 16,2-1 3-16,-2 1 5 0,-1-1-8 0,0-2 16 16,-2 5 8-16,-2-2 4 0,2 0-4 0,-3 1 2 15,0 2 7-15,-2-4 6 0,1 4 2 16,-3-1 7-16,2-1-4 0,-2 3 10 15,4 8-16-15,-10-12 33 0,10 12-5 0,-12-12 6 16,12 12-27-16,-10-7 22 0,10 7-26 0,-13-7 26 16,13 7-1-16,0 0 0 0,0 0 1 0,-19 0 1 15,19 0 1-15,-10 7-31 0,10-7 22 0,-9 10 11 16,5-1-5-16,0 2-13 0,-1 1 8 0,3-1 16 16,-1 4-7-16,0 2 3 0,2 0 1 0,1-1-3 15,0 1-3-15,0 0-4 0,1 0-4 0,2 0-4 16,1-2-4-16,1-1-3 0,-1 3-4 0,1-5-12 15,1 0 5-15,-1-2 7 0,2-1-8 0,2-3-8 16,0-1-4-16,1-1-24 0,-10-4-21 0,23 3-27 16,-23-3-31-16,29-7-38 0,-8 2-55 0,-2-7 23 15,0 3-28-15,3-4 26 0,-4 1-12 0,1-2-36 16,-1 0-183-16,-3 0 178 0</inkml:trace>
  <inkml:trace contextRef="#ctx0" brushRef="#br0" timeOffset="5845.99">7243 12859 349 0,'0'0'236'0,"-11"-12"-25"16,11 12-66-16,-10-14 24 0,10 14-16 16,-13-10 14-16,13 10-19 0,-9-9-7 0,9 9-8 15,-10-7-5-15,10 7-10 0,0 0-10 0,-18-3-12 16,18 3-9-16,-13 4-6 0,5 3-9 0,0 0-6 16,-1 4-11-16,-2 4-3 0,0 4 5 0,2 2 4 15,1 0-4-15,2 4-3 0,-3 4 0 16,4-5-4-16,0 3-3 0,2-2-6 0,1-1-3 0,0 0-15 15,2-4-4-15,2 0 4 0,0 0 0 16,2-1-5-16,1-4-1 0,2 0-4 0,0-3-3 16,2-3-4-16,3-1-14 0,2-1-29 0,-14-7-36 15,28 2-33-15,-10-2-51 0,6-7-45 0,4-3-79 16,0-3-27-16,-1-3-318 0,0-2-156 0</inkml:trace>
  <inkml:trace contextRef="#ctx0" brushRef="#br0" timeOffset="6664.01">7486 12789 165 0,'0'0'530'0,"-2"-8"-155"15,2 8-82-15,0 0-63 0,0 0-57 0,0 0-28 16,0 0-21-16,0 0-18 0,0 0 28 0,0 0-58 15,0 0 40-15,0 0-59 0,0 0 20 0,0 0-48 16,-10 8 24-16,10-8-40 0,0 0-1 0,2 8 4 16,-2-8-9-16,0 0-2 0,3 9-1 0,-3-9 1 15,0 0-1-15,7 8-1 0,-7-8 1 0,0 0-3 16,0 0-9-16,0 0 47 0,0 0-46 0,17-5 1 16,-17 5 35-16,0 0-43 0,9-8 28 0,-9 8-31 15,4-9 32-15,-4 9-32 16,2-11 25-16,-2 11-23 0,-2-13 30 0,2 13-31 15,-8-13 29-15,8 13-40 0,-8-9 46 0,8 9-33 16,-10-6 27-16,10 6-57 0,0 0 63 0,-20 3-28 16,20-3 32-16,-19 9-31 0,10 1 2 0,-3 1 6 15,2 3 0-15,2 3 0 0,2-3 0 0,1 1 1 16,2 2-11-16,-1-3 12 0,4 1 2 0,1-1-2 16,2-2 0-16,2 0 0 0,2 0-1 0,2-2-3 15,2-3-5-15,-1-2-6 0,3-2-17 16,-13-3-17-16,33-3-17 0,-17 1-36 0,5-5 6 15,1-3 5-15,-3 0-5 0,6-7 26 0,-4 1-7 16,0-2 30-16,-1-3-2 0,-2 1 22 0,-3-1-9 16,-2 4 7-16,-1-3 7 0,-2-1 9 0,0 1 8 15,-2 1 14-15,-2-1 15 0,1 3 25 0,-2 0 15 16,0 4-2-16,-1 2 7 0,-2-1 3 0,-2 12-5 16,7-17-12-16,-7 17-9 0,5-12-4 15,-5 12-18-15,6-10-15 0,-6 10 11 0,0 0-1 16,14-7 0-16,-14 7-6 0,0 0 0 0,22 6-6 15,-22-6 20-15,18 11-25 0,-7-6 17 0,-2 2-23 16,0 3 20-16,2 0-31 0,-1-1 35 16,-4-1-64-16,-1 1 49 0,2-2-2 0,-1 3-4 0,-6-10 0 15,5 15-3-15,-5-15 4 0,1 15-3 16,-1-15 0-16,-4 14 0 0,4-14-2 0,-8 10-31 16,8-10 21-16,-11 7 2 0,11-7-12 0,0 0-23 15,-19-3-18-15,19 3-3 0,-15-10 4 0,6 1 3 16,-1-1 6-16,1-1 10 0,0-2 11 0,0 1 6 15,1 0 12-15,-1 0 10 0,5 4 13 0,-2-3 18 16,6 11-4-16,-10-13-3 0,10 13-3 0,-8-7 3 16,8 7 3-16,0 0-2 0,0 0 6 15,-15 7 4-15,10 3 4 0,1 0-21 16,-1 4 6-16,1 3 3 0,1-1-5 0,-1 2-9 0,3-1-3 16,1 1-3-16,0 0-4 0,3-3-11 15,-1 0-26-15,3-1-38 0,2-2-34 0,2-4-72 16,2 0 4-16,-2-2-42 0,-9-6-245 0,23 2 103 15</inkml:trace>
  <inkml:trace contextRef="#ctx0" brushRef="#br0" timeOffset="8403.99">8014 12387 135 0,'0'0'385'0,"0"0"-75"15,0 0-81-15,0 0-28 0,0 0-42 0,0 0-28 16,0 0-22-16,0 0-13 0,0 0-15 0,0 0-16 15,0 0-8-15,3-10-11 0,-3 10-7 0,6-12-21 16,-2 3 12-16,1-2-25 0,0-3 25 0,0-1-16 16,2-4 0-16,-4-2-9 0,0 0 0 0,2-1 3 15,-4-4 8-15,-1 0 25 0,-1 0-18 16,-4 0 13-16,1 1 33 0,0 1 34 16,-1 3-52-16,-4 3 56 0,2 3-63 15,-1 2 38-15,0 4-57 0,-1 2 44 0,9 7-52 0,-12-7 37 16,12 7-44-16,0 0 48 0,-16 10-55 0,12-2 2 15,-1 7 5-15,4 4-2 0,1 4 0 0,4 3 2 16,2 8-17-16,3-1 10 16,1 5 24-16,3-1-22 0,1 3-9 15,5 9 1-15,1-3 57 0,0 3-63 0,-1 0 52 0,2-1-53 0,-1-2 49 0,-1 2-57 16,-1-2 50-16,0-9-56 0,-4-2 5 0,0 2-5 16,0 0-18-16,-2-4-4 0,-3 0 9 15,-3-3-7-15,-1-4-5 0,-1-3-11 0,1-2-14 16,-4-4-19-16,-2-3-16 0,0-2-34 0,-3-3 15 15,4-9-33-15,-6 14 26 0,6-14-29 0,0 0 44 16,0 0 11-16,-25-6 28 0,18-3 16 0,-5-6 1 16,3-3-9-16,0-1 52 0,3-4-17 15,-2-2 52-15,2 1-26 0,-2-1 54 0,3 0-11 16,1 3 15-16,0-2 7 0,0 2-2 0,2 1-3 16,-2 0-2-16,2 2 19 0,-1 2-29 0,3-1 0 15,-1-2 6-15,1 3-16 0,0-2-3 16,0 1-7-16,1-1 11 0,-1 0-22 0,1-1 9 15,3-2-13-15,-1 1 13 0,-1 1-14 0,2-2 18 16,-1 6 0-16,-1 0 20 0,2 0 14 0,0 0-12 16,-2 5 26-16,1-1 15 0,2 2 4 0,-5 10-9 15,4-17-14-15,-4 17-12 0,2-12-9 0,-2 12-18 16,0 0 2-16,6-9-1 0,-6 9-4 0,0 0-1 16,0 0-1-16,11 10-14 0,-11-10 6 0,10 14 4 15,-5-1-2-15,2-2-3 0,-1 1-3 0,-1 2 23 16,3-1-29-16,0-1 24 0,-2 1-30 0,2-1 26 15,-1-2-28-15,1-3 26 0,0 1-31 16,-2 0 27-16,4-3-32 0,-10-5 20 16,13 4-38-16,-13-4 21 0,0 0-22 0,23-4 20 0,-23 4-7 15,17-12 6-15,-10 3 2 0,1-1 6 16,-3-1 0-16,2-3 6 0,-4 1-11 0,1 0 9 16,0 3 18-16,-3-4 11 0,2 3 2 0,-3 11 5 15,1-17 2-15,-1 17-5 0,3-13-1 0,-3 13-4 16,0 0-5-16,1-11-6 0,-1 11 0 0,0 0-2 15,0 0-2-15,0 0-1 0,0 0-1 0,5 11 0 16,-5-11-2-16,5 12-12 0,-5-12 2 0,8 10 11 16,-8-10 1-16,9 11 1 0,-9-11 0 0,9 8 0 15,-9-8-2-15,11 9 0 0,-11-9-1 0,0 0 0 16,17 3 0-16,-17-3-1 0,10-4-2 0,-10 4-2 16,14-11-12-16,-9 4 1 0,-1-2 15 0,3-5-5 15,-4-1-1-15,0-3-9 0,-2-1 6 16,-1-6-2-16,-3-1-3 0,-1-7-1 15,-3-5-40-15,-2 1 25 0,0-4 46 0,-2 1-39 16,0-1 33-16,1 3-22 0,-1 1 25 0,0 4-15 16,2 6 35-16,2 5-26 0,-1 5 43 0,3 3-45 15,1 1 35-15,-1 4-44 0,5 9 35 0,-10-14-41 16,10 14 43-16,0 0-43 0,0 0 44 0,0 0-40 16,-17 7 44-16,15 3-49 0,-1 6 62 0,-1 4-50 15,3 2 51-15,1 6-61 0,3 1 57 16,2 10-58-16,0-5 54 0,0 3-54 0,4 0 4 15,1-2 1-15,-1 1 2 0,4-3 4 0,0-2-5 16,-1-3 1-16,4-1 1 0,-2-3-54 0,2-2 109 16,-3-5-63-16,1-3 61 0,-1-3-67 0,-1-4 60 15,-1-1-57-15,-11-6-4 0,21 3-4 0,-9-6-3 16,4-4-9-16,0-6-1 0,-2-1 1 0,4-10 0 16,-2-1 4-16,-3-4 0 0,-1-4-8 0,-2-3 4 15,-3-3 51-15,-4-2-41 0,0-2 42 0,-4-1-41 16,-2-3 38-16,-1 2-36 0,-1 2 3 0,-4 1 2 15,2 2 8-15,-1 5 3 0,-2 2 10 16,1 3 10-16,1 6 5 0,-1 4-8 16,2 3 4-16,0 3 10 0,-2 2-7 0,3 0-13 15,0 4-1-15,6 8 7 0,-12-9-3 0,12 9 1 16,0 0-2-16,-16 3 2 0,9 3 0 0,3 6-1 16,-1 1 50-16,1 9-60 0,3 0 51 0,1 5-60 15,0 0 54-15,2 7-52 0,2 1 49 0,3 1-64 16,-1 1 63-16,4 1-56 0,1-1-3 0,0-3 4 15,0 3 1-15,1-2 2 0,2-6-3 0,0 1-8 16,0-3-11-16,0-5-18 0,0-4-11 0,-1-3-19 16,0-4 9-16,0-4-11 0,-13-7-14 0,21 6-14 15,-21-6 4-15,26-8-1 0,-11-1 27 0,1-3 8 16,-1-5 23-16,-4 2 6 0,2-5 22 16,-1 1 25-16,-2-2 35 0,0 1 7 0,-1 0 28 0,-2 3-8 15,0 4 32-15,-2 2-35 0,-1 2 30 16,-4 9-42-16,5-17 20 0,-5 17-53 15,7-10 38-15,-7 10-47 0,0 0 32 0,6-6-63 16,-6 6 59-16,0 0-43 0,0 0 43 0,10 10-55 16,-10-10 51-16,7 13-49 0,-7-13 45 0,6 17-47 15,-2-9 42-15,2 1-45 0,-1-1 4 0,0-1 3 16,-5-7 41-16,12 11-57 0,-12-11 52 0,14 8-43 16,-14-8 41-16,0 0-48 0,18 4 54 0,-18-4-52 15,15-8 42-15,-6 2-40 0,0-3 42 16,1-1-41-16,-3-4 40 0,0 2-35 0,1-2 44 15,0 0-37-15,-2 2 55 0,-1-1-40 0,0 3 70 16,-1 3 9-16,-4 7-11 0,8-15-15 0,-8 15-14 16,6-7-4-16,-6 7 6 0,0 0 11 0,0 0 0 15,10 9-4-15,-7-1-57 0,2 1 53 0,0 8-65 16,-1 0 58-16,0 2-57 0,0 6 52 0,-2-1-59 16,1 3 46-16,-1 8-64 0,1 2 31 0,2-2-97 15,-5 3 18-15,2 0-82 0,1 2-22 0,0 1-18 16,-1 0-90-16,3-3-91 0,0 3-246 15,2-4-167-15</inkml:trace>
  <inkml:trace contextRef="#ctx0" brushRef="#br0" timeOffset="11033">4638 14532 163 0,'0'0'398'0,"-11"-12"-104"0,11 12-52 15,-7-12-28-15,7 12-39 0,-5-8-47 0,5 8-24 16,0 0-34-16,-8-6-1 0,8 6-12 0,0 0 2 16,0 0 12-16,0 0-6 0,4 18-6 0,-1-9 8 15,3 10-25-15,2 2 3 0,2 9 27 0,-2 2-47 16,1 3 35-16,-1 4-56 0,0 1 39 0,0 3-30 16,0 2 34-16,-1 0-17 0,2 11 3 0,-5-10-43 15,4 2 43-15,-2-2-40 0,-1 0 40 0,2-4-41 16,-1 0 49-16,-1-5-50 0,4 1 47 0,-4-4-44 15,4-2 48-15,-2-3-47 0,-1-7 34 0,4-2-36 16,-1-1 49-16,1-2-51 0,4-3 56 16,2-5-38-16,2-1 41 0,-1-4-41 0,4-4 36 15,6-4-40-15,6-6-15 0,4-2 19 0,9-9 26 16,2-3-31-16,1-1 29 0,1-4-45 16,-3 0 33-16,3 0-29 0,-3 0 31 0,-2-2-12 15,-1 3-30-15,-2 0-28 0,-4-2-21 0,-10 6-63 16,2 0-16-16,-5 1-36 0,-2 1-52 0,-4-2 2 15,-2 4-39-15,-7 2-247 0,-2-1 2 0</inkml:trace>
  <inkml:trace contextRef="#ctx0" brushRef="#br0" timeOffset="11267.52">5573 14808 404 0,'0'0'420'0,"-16"-8"-109"0,16 8-52 0,-16-5-72 16,16 5-3-16,-14-5-38 0,14 5 22 0,-10-6-69 15,10 6 41-15,0 0-73 0,-11-4 41 16,11 4-64-16,0 0 34 0,0 0-60 15,0 0 38-15,0 0-51 0,0 0 30 0,0 0-36 16,16 3 37-16,-16-3-45 0,22 9 51 0,-9-1-55 16,1-1 56-16,1 2-52 0,2 2 46 0,-3 2-47 15,1 0 44-15,-3 0-6 0,-2 1-5 0,3 2-5 16,-7 0-1-16,2 2-7 0,-3 2 2 16,-2-3-1-16,-2 3-20 0,-1-2-14 0,-1 2-11 0,-1-3-23 15,1 2-64-15,0-2-53 0,-1-5-70 0,1-2-55 16,1-10-287-16,3 15-119 0</inkml:trace>
  <inkml:trace contextRef="#ctx0" brushRef="#br0" timeOffset="12171.52">6579 14108 445 0,'-3'-11'567'16,"1"2"-144"-16,-4 0-168 0,-1 1-9 0,2 1-93 16,-4 2 10-16,9 5-75 0,-19-9 16 0,19 9-54 15,-19 0 30-15,19 0-61 0,-26 5 40 0,10 4-58 16,-2 1 49-16,4 5-13 0,1 1-3 0,-1 2-8 15,4 1-3-15,1 3-5 0,1-3-5 0,4 3-2 16,0-5-3-16,4-1-2 0,3 0-4 0,1-2 1 16,1 2-14-16,4-4 1 0,0-1 13 0,1-3-3 15,4-1-2-15,-1-1-3 0,-13-6 5 0,24 2-1 16,-24-2-2-16,23 0 4 0,-23 0 0 16,23-1 0-16,-23 1 0 0,19-7 0 15,-19 7-1-15,15-6 37 0,-15 6-43 0,0 0 46 16,12-8-33-16,-12 8-18 0,0 0 2 0,0 0 3 15,0 0 0-15,0 0 5 0,0 0 2 0,-19 6-1 16,10 0 4-16,-4 3 2 0,-1 3 1 0,-1 3-34 16,-2 3 45-16,0-1-49 0,1 7 55 0,3-5-56 15,2 1 52-15,2-1-36 0,1 2 48 0,2-1-49 16,2-2 46-16,4-2-42 0,0-2 42 0,4 3-44 16,2-4 43-16,-1-1-41 0,4 0 40 0,4-2-45 15,-2-3 37-15,4-2-41 0,1-2 40 16,3-2-56-16,3-3 51 0,1-5-57 0,6-3 31 0,-2-4-44 15,1 0 24-15,-1-4-46 0,-1-1 19 16,-5 1-25-16,1-3-22 0,-3-1-6 0,-3 0-24 16,-6 1 18-16,0 1-10 0,-5-2 38 0,-1 1-11 15,-3 1 51-15,-2-3-7 0,-2 0 51 16,0 2 13-16,-3-1 41 0,1 2 24 0,-1 4 22 16,2 1 15-16,0 1-19 0,0 3 24 0,1 0-5 15,3 11-13-15,-6-15-18 0,6 15-14 0,-3-12-12 16,3 12-12-16,0 0-6 0,-3-10-7 0,3 10-15 15,0 0 16-15,0 0-3 0,0 0-7 0,22 6-1 16,-13 0 1-16,4 0-2 0,-2 1 0 0,3 2-6 16,2 3 1-16,-1-2 1 0,-1 2-6 15,2-2-2-15,-1 1 0 0,0 0-3 0,-4-3-11 16,1-1-4-16,-2 0 2 0,-1 0-12 0,-9-7-20 16,18 7-16-16,-18-7-21 0,14 5-19 0,-14-5-25 15,0 0 20-15,18-7-2 0,-18 7 29 0,10-11 6 16,-6 0 31-16,-1 0 2 0,-2 0 26 0,-1-3 20 15,-1 1 29-15,-2-3 22 0,-1-1 6 16,-1 2 29-16,1 0-51 0,-1 2 61 0,-2 0-33 16,3 3 46-16,-2 1-60 0,1 1 33 0,5 8-73 15,-10-9 51-15,10 9-59 0,0 0 46 0,-15-3-52 16,15 3 47-16,-12 10-7 0,5-2-7 0,-1 4-9 16,-1 4-4-16,3 3-6 0,-2 2-6 15,0 0 0-15,3 4-20 0,-3 0 20 0,2 0-7 16,1 0-2-16,1 0-61 0,0 0 27 0,3-1-52 15,1-7-26-15,0 3-46 0,3-2-58 0,1-5-20 16,-1-1-42-16,5-5-246 0,-8-7-6 0</inkml:trace>
  <inkml:trace contextRef="#ctx0" brushRef="#br0" timeOffset="12427.52">7115 14042 242 0,'6'-13'417'0,"-2"0"-116"15,-2 5-67-15,-2 8-35 0,4-13-46 16,-4 13-38-16,3-11-15 0,-3 11-17 0,0 0 26 16,0 0-31-16,0 0 37 0,0 0-49 0,0 0 25 15,0 0-48-15,-13 8 28 0,13-8-50 0,-5 21 31 16,2-11-43-16,2 4 21 0,-2 3-6 0,2-1 7 16,1 2-7-16,-1-2-4 0,1-2-6 0,1 2 25 15,2 1-35-15,-2-2-6 0,4-2-19 0,0 0-20 16,0-1-35-16,-1-4-42 0,4-2-17 0,0 1-45 15,-8-7 20-15,16 4-49 0,-16-4 30 0,19 0-71 16,-10-4-137-16,0-3 206 0</inkml:trace>
  <inkml:trace contextRef="#ctx0" brushRef="#br0" timeOffset="12783.52">7264 14098 73 0,'1'-14'440'0,"-1"1"-123"0,-1 1-57 16,1-1-29-16,0 1-34 0,0 12-17 0,-1-18-56 15,1 18 19-15,-3-12-54 0,3 12 16 0,0-12-47 16,0 12 13-16,0 0-39 0,0-12 17 0,0 12-24 15,0 0 15-15,0 0-36 0,0 0 28 0,13-5-62 16,-13 5 59-16,0 0-32 0,13 9 31 0,-13-9-39 16,10 8 35-16,-10-8-36 0,13 9 32 0,-13-9-33 15,10 8 34-15,-10-8-32 0,9 7 30 0,-9-7-35 16,0 0 25-16,13 6-20 0,-13-6 38 0,0 0-32 16,0 0 22-16,0 0-27 0,11-7 25 15,-11 7-37-15,4-11 34 0,-4 11-31 16,1-15 31-16,-1 15-30 0,0-22 21 0,-1 10-18 15,0-2 36-15,-2 2-40 0,2 0 35 0,-3 0-30 16,4 12 37-16,-4-17-32 0,4 17 32 0,-4-12-37 16,4 12 34-16,0 0-34 0,0 0 37 0,0 0-47 15,0 0 39-15,-15 11-22 0,10-1 37 0,4 2-48 16,-2 5 45-16,2-2-36 0,-1 3 31 0,2 0-3 16,2 0-5-16,-1-2-3 0,3-1-3 0,1-1-8 15,0-2-33-15,4-2 15 0,-3-2-12 16,3-2-39-16,-9-6-48 0,21 3-34 0,-21-3-52 15,28-7 19-15,-10-1-37 0,-2-6-258 0,2-2 76 16</inkml:trace>
  <inkml:trace contextRef="#ctx0" brushRef="#br0" timeOffset="13583.52">7566 13646 258 0,'-3'-25'528'0,"2"1"-139"16,-1 7-40-16,1 3-115 0,0 2-16 0,-2 0-68 15,3 12-6-15,-2-12-50 0,2 12 20 0,0 0-52 16,0 0 28-16,0 0-53 0,0 0-1 0,1 13-7 15,4 2-35-15,0 3 24 0,3 3 8 0,2 7-51 16,-1 2 52-16,5 2-48 0,-2 2 47 0,2 4-47 16,0 1 37-16,0 2-37 0,1 6 48 15,-2-7-3-15,0 0-11 0,-3-2-6 0,2 0-6 16,-2-3 28-16,-1-1-48 0,-3-3-19 0,-1-7 12 16,-4-4-16-16,4-1-6 0,-2-4-1 0,1-3-4 15,-4-12-29-15,1 14-17 0,-1-14-33 0,0 0 21 16,0 0-22-16,0 0 39 0,-2-8-11 0,-1-5 42 15,-1-5-12-15,-1-6 36 0,3-3 7 0,-1-6 8 16,-1 0 19-16,4 2 31 0,0 2 9 16,0 0 12-16,0 3-1 0,3-1-3 0,-2 4-23 15,2 5 9-15,-1 1-14 0,3 2 13 0,-2 4-9 16,1-1 6-16,-2 2-8 0,-2 10-1 0,9-11 11 16,-9 11-1-16,10-6 2 0,-10 6-10 15,0 0-2-15,17 0 0 0,-17 0 0 0,10 12-1 16,-10-12-3-16,9 10-2 0,-9-10-1 0,5 16-17 15,-5-16 16-15,0 12-4 0,0-12 5 0,0 12-10 16,0-12-10-16,-4 11-2 0,4-11-27 0,0 0-18 16,-7 8-11-16,7-8-12 0,0 0 1 0,-8-9 9 15,8 9 3-15,-5-19 7 0,4 2-7 0,-2-5-11 16,3-2 6-16,-1-3-4 0,2-2 10 0,-1 0 14 16,4-5 17-16,0 8 0 0,1-3 88 15,0 8-8-15,1-2 44 0,1 4-18 0,-1 0 18 16,-1 6-39-16,1 1 8 0,0 3-21 15,-6 9 7-15,10-12 11 0,-10 12 2 0,14-4 4 16,-14 4-8-16,17 4 1 0,-17-4-2 0,20 12-21 16,-10-3 9-16,2 6-7 0,-1 0-6 0,0 1-7 15,-2 1 0-15,1 2-5 0,-4-1-1 0,1 3 3 16,-1-3-6-16,0 1-5 0,-3-3 2 0,-1 1-16 16,2-5 15-16,-4-1-4 0,3 0 10 0,-3-11-11 15,2 15 6-15,-2-15-8 0,6 8 5 0,-6-8-10 16,0 0 1-16,0 0-2 0,10-6 1 0,-10 6-12 15,6-17 18-15,-1 8 1 0,-2-7-1 0,2 4-3 16,-1-3 14-16,3 1-2 0,-3 2 18 0,0 1-9 16,0-1 23-16,0 4 1 15,1-1 0-15,-5 9 3 0,9-15-9 0,-9 15-10 16,9-10-4-16,-9 10-3 0,10-7-3 0,-10 7-2 16,14-5 0-16,-14 5-3 0,0 0-3 0,19 1-1 15,-19-1-3-15,17 7 0 0,-17-7 2 0,14 10 1 16,-8-3-6-16,2 2 0 0,-2-1-4 0,-6-8 2 15,7 12-30-15,-7-12 8 0,4 17-31 0,-4-17-12 16,1 12-27-16,-1-12-44 0,0 0-3 0,-3 12-43 16,3-12-27-16,0 0-44 0,0 0-165 0,-13-7 174 15</inkml:trace>
  <inkml:trace contextRef="#ctx0" brushRef="#br0" timeOffset="13983.52">8102 13298 345 0,'0'0'249'0,"0"0"-106"16,0 0-2-16,0 0-69 0,0 0 14 0,0 0-54 16,14 2 21-16,-14-2-42 0,10 14 33 0,-4-7-40 15,0 3 8-15,0 2-47 0,2 0 23 0,0 0-39 16,-2 2 31-16,3 0-33 0,-1-1 44 0,-2 5-32 16,1-6 45-16,-1 2-28 0,2-2 52 0,-1 3-31 15,0-3 37-15,-1 1-34 0,-1 0 44 0,0 0-20 16,2 0 42-16,-4 1-25 0,1 1 34 15,0 0-31-15,-1 0 34 0,1 0-25 0,-2 0 10 16,2 0-21-16,1 0 17 0,-4-2-28 0,3-1 11 16,-1 0-19-16,-1-2 14 0,2 2-19 0,-1-3 12 15,-3-9-14-15,10 16 3 0,-10-16-8 16,10 10 15-16,-10-10-17 0,12 3 6 0,-12-3-16 16,0 0 9-16,23-3-11 0,-23 3 13 0,17-11-15 15,-6 2 14-15,-1-1-12 0,-1-2 17 0,1-3 3 16,-1-2 14-16,-2 1 16 0,0 1 0 0,-3-2 10 15,0 4 5-15,-3 1 9 0,0 0-10 16,-1 12 7-16,-1-19-29 0,1 19 3 0,-6-15-20 0,6 15 6 16,-13-12-30-16,13 12 20 0,-17-5-13 15,17 5-13-15,-19-1-29 0,19 1-36 0,-18 1-45 16,18-1-20-16,-19 3-71 0,19-3 3 0,0 0-299 16,-18 2 27-16</inkml:trace>
  <inkml:trace contextRef="#ctx0" brushRef="#br0" timeOffset="14328.52">8422 13429 251 0,'0'0'495'0,"14"-7"-166"0,-14 7-73 0,13-4-63 15,-13 4-46-15,0 0-17 0,20 0-17 0,-20 0-18 16,18 3-10-16,-18-3-5 0,17 5-12 0,-10 2-16 16,2 0-2-16,-1 1-17 0,-2 1-6 15,3 1-5-15,-1-1-9 0,-3 1 9 0,0 0-5 16,-1-1-9-16,1 1 1 0,-5-10-2 0,5 15 5 15,-5-15-1-15,5 12-1 0,-5-12 1 0,5 9 1 16,-5-9 7-16,0 0-22 0,0 0 12 0,0 0-3 16,0 0 2-16,0 0-3 0,0-10 39 0,0 10-47 15,0-24 21-15,3 5-24 0,-2-3 22 0,3-4-23 16,1 2 0-16,0-1 4 0,4-1-2 16,-1 5-6-16,-1-1 13 0,5 2 5 15,-3 3 1-15,1 2 1 0,3 3-1 0,-6 2 1 0,-7 10-1 16,16-7 1-16,-16 7 1 0,18-2 0 15,-18 2 0-15,20 5-4 0,-11 4-11 0,0-4 11 16,1 7-1-16,-1 1-3 0,-1 1 25 0,-3 1-45 16,0 1-15-16,0 1-48 0,-4 0-61 0,1 2-64 15,-4-2-33-15,0 5-351 0,-4-2-124 0</inkml:trace>
  <inkml:trace contextRef="#ctx0" brushRef="#br0" timeOffset="16127.52">3814 5885 55 0,'-30'1'402'16,"1"4"-143"-16,-8-3-61 0,1 4-44 0,0-2-4 15,1 4-31-15,-2-1-1 0,1 4-24 0,-1 0 9 16,1 1 0-16,1 4-11 0,1 2 8 0,-7 5-22 16,0 4 14-16,4 2-8 0,0 0-17 0,4 2-9 15,0 5 39-15,2-1-61 0,0 1 24 0,10-2-7 16,0-5-15-16,3 4-47 0,2 1 52 0,4 0-46 15,1 1 45-15,3 0-47 0,4-1 48 16,3-5-50-16,1 2 50 0,4 4-53 0,2-1 37 16,3 2 8-16,1-2-4 0,4 0-15 0,3 0-4 15,1-1 6-15,1-1 53 0,4-3-67 0,0 2 57 16,3-3-55-16,0 0 44 0,4-2-50 0,6 2 50 16,-4-5-52-16,10 2 3 0,-5-8 7 0,1-2 3 15,4-4-1-15,2-1 3 0,0-3-1 0,2-2 38 16,4-5-52-16,-2-1 48 0,9-10-51 0,-7 4 54 15,9-4-11-15,-1-3-54 0,1 0 53 0,1-4-59 16,0-4 54-16,2 1-55 0,-2-5 5 16,0 1 2-16,0-3 4 0,-2-3 3 15,0-2 0-15,-2 0 2 0,-1-2 8 0,-2-1 11 16,-6-3 1-16,0-1 6 0,-5 1 62 0,-1-2-57 16,-5 0 66-16,-4 0-47 0,-3 2 52 0,-3-2 7 15,-8 7 5-15,-3-2-3 0,-2 2 14 0,-3-3-18 16,-2 1-53-16,-6 0 30 0,0-3-35 0,-5 3 19 15,-1-3-24-15,-7 3 26 0,-3-1-35 0,-4 1 16 16,-9-5-30-16,-2 2-6 0,-6 4 1 0,-7 3-3 16,-4 4-7-16,-7 3 1 0,-4 3-4 0,-6 5 41 15,-3 2-47-15,-7 4 22 0,-1 4-32 0,-4 4 20 16,-5 5-62-16,0 3-46 0,-4 4-47 0,0 1-43 16,-1 5-65-16,1 6 2 0,3-1-31 15,2 6-67-15,3-1-19 0,5 4-391 0,2 2-293 16</inkml:trace>
  <inkml:trace contextRef="#ctx0" brushRef="#br0" timeOffset="19187.55">14385 8168 46 0,'0'0'336'15,"0"0"-129"-15,-2-11 3 0,2 11-68 0,0 0 17 16,-4-9-21-16,4 9 3 0,0 0-3 0,-3-12-1 16,3 12-3-16,0 0-17 0,0 0-6 0,-5-12-10 15,5 12-11-15,0 0-14 0,0 0-11 16,0 0 13-16,-2-7-49 0,2 7 29 0,0 0-53 15,0 0 17-15,0 0 23 0,0 0-27 16,0 0 26-16,0 0-30 0,0 0 30 0,0 0-35 16,1 9 37-16,-1-9-37 0,4 10 4 0,-4-10 0 15,5 14-11-15,-5-14 9 0,5 15 15 0,0-7-11 16,-1 2 4-16,1-1 10 0,-1 2-3 0,4 2-2 16,-2-1 3-16,-1 3 2 0,3-5 0 0,-2 4-1 15,2 0-1-15,-2-3 2 0,3 3-8 0,-1-2 45 16,-2 2-52-16,2-4 49 0,-3 1-66 0,3 0 58 15,-1-2-55-15,-3-1 55 0,3 0-40 16,-7-8 60-16,11 12-50 0,-11-12 54 0,14 9-51 0,-14-9 61 16,17 5-56-16,-17-5 49 0,34-4-59 15,-12 0 46-15,9-8-54 0,2 0 2 0,4-5 1 16,8-5 1-16,2-2 0 0,0-5 1 16,2-2 26-16,1-1-34 0,-1-2 46 0,2 0-56 15,1 0 45-15,0 1-10 0,-1 1-10 0,-3 3-6 16,1 0-1-16,-5 3 1 0,-1 2 0 0,-11 4-5 15,0 3-2-15,-3 3-1 0,-2-1 1 0,-5 4 0 16,-3 3 6-16,-2-2-7 0,-4 2 17 0,-2 6-2 16,-1-4-4-16,-10 6-4 0,13-9 2 0,-13 9-2 15,14-5-2-15,-14 5-2 0,0 0-5 0,14-6 5 16,-14 6 0-16,0 0-1 0,10-5 4 0,-10 5-4 16,0 0-10-16,0 0-1 0,9-6 8 15,-9 6-7-15,0 0-3 0,0 0 4 0,0 0-2 16,0 0-18-16,0 0 20 0,0 0 1 0,11-4-3 15,-11 4-1-15,0 0-7 0,0 0 4 0,0 0 0 16,0 0 0-16,0 0 0 0,0 0 6 0,0 0-2 16,0 0 0-16,0 0 0 0,0 0 0 0,0 0 0 15,0 0 0-15,0 0 0 0,0 0-5 16,0 0 6-16,0 0-5 0,0 0 6 0,0 0 2 16,0 0 1-16,0 0-2 0,0 0 2 15,10-6 2-15,-10 6 8 0,0 0-7 0,0 0 3 0,0 0-4 16,0 0-2-16,0 0 0 0,0 0 0 0,0 0-8 15,0 0 3-15,0 0-11 0,0 0 16 16,0 0-3-16,0 0-1 0,0 0-1 0,0 0 0 16,0 0-4-16,0 0-2 0,0 0 6 0,0 0-6 15,0 0 2-15,0 0-4 0,0 0 0 0,0 0 8 16,0 0-2-16,0 0 1 0,0 0-2 0,0 0-1 16,0 0 1-16,0 0 0 0,0 0-2 0,0 0-1 15,0 0 1-15,0 0 3 0,0 0-5 0,0 0 6 16,0 0-1-16,0 0 3 0,0 0-2 0,0 0-3 15,0 0 0-15,0 0 2 0,0 0 1 0,0 0 1 16,0 0-3-16,0 0 6 0,0 0-7 16,0 0-8-16,0 0 3 0,0 0 4 15,0 0 7-15,0 0 13 0,0 0-14 0,0 0-4 16,0 0 2-16,0 0 0 0,0 0 2 0,0 0 1 16,0 0 0-16,0 0 3 0,0 0-1 0,0 0 0 15,0 0-9-15,0 0 3 0,0 0 4 0,0 0 2 16,0 0-4-16,0 0 1 0,0 0-2 0,0 0 0 15,0 0-2-15,0 0 42 0,0 0-49 0,0 0 0 16,0 0 1-16,0 0-11 0,0 0 11 0,0 0 0 16,0 0 6-16,0 0 0 0,0 0-1 0,0 0 2 15,0 0-2-15,0 0-2 0,0 0 4 0,0 0-2 16,0 0 2-16,0 0-2 0,0 0-11 0,0 0 16 16,0 0-8-16,0 0 0 0,0 0 5 15,0 0 0-15,0 0 0 0,0 0 29 0,0 0-42 16,0 0 30-16,0 0-52 0,0 0-17 15,0 0-40-15,0 0-50 0,0 0-68 0,-13 6-144 16,13-6-10-16,-17 10-104 0,-2 0-64 0,-1-1-315 16,-4 5-434-16</inkml:trace>
  <inkml:trace contextRef="#ctx0" brushRef="#br0" timeOffset="20655.52">14286 9056 448 0,'0'0'383'0,"0"0"-98"0,0 0-47 16,-5-10-48-16,5 10-33 0,0 0-6 0,0 0-5 15,-4-10-12-15,4 10 26 0,0 0-66 0,0 0 59 16,0 0-79-16,-3-10 27 0,3 10-48 0,0 0 18 15,0 0-57-15,0 0 39 0,0 0-54 16,0 0 42-16,0 0-47 0,0 0 53 16,0 0-50-16,0 0 56 0,0 0-47 0,13 9 61 15,-13-9-73-15,9 13 85 0,-9-13-64 0,10 16 61 16,-5-7-54-16,3 3 50 0,0 0-59 0,-1 0 52 16,0 0-58-16,0 0 51 0,2 2-55 0,0-3 54 15,1 0-53-15,-2 2 54 0,0-3-54 0,2 4 47 16,0-6-49-16,-1 1 54 0,0 0-55 0,4 0 55 15,-6-1-48-15,3-4 60 0,0 2-6 0,0-1 9 16,-10-5-6-16,22 4-7 0,-22-4-6 16,28 0-5-16,-10-2-49 0,5-4 46 0,6-5-51 15,4-3 49-15,2 1-54 0,1-3 43 0,8-9-48 16,2-4 47-16,1 1-48 0,1-4 44 0,2 0-44 16,-1-2 41-16,3 1-1 0,-1-3-5 0,4 2-4 15,-2 2-3-15,3-1-1 0,0 3-4 16,-3 4 1-16,2-1-1 0,-4 2 16 0,-3 2-21 15,-4 3 1-15,-7 6 0 0,-5-1-3 0,-1 2 2 16,-2 1 2-16,-7 4 1 0,-3 0 1 0,-1 3 3 16,-4-2 4-16,-2 2 0 0,-12 5-8 0,19-6 13 15,-19 6-2-15,15-6 5 0,-15 6-1 0,9-5 0 16,-9 5 0-16,0 0 0 0,15-3 1 0,-15 3-2 16,0 0-3-16,0 0-2 0,0 0 0 15,13-4-5-15,-13 4 0 0,0 0-7 0,0 0 8 16,0 0-2-16,0 0-6 0,0 0 5 0,0 0-1 15,0 0 1-15,0 0 28 0,0 0-36 0,1 10 32 16,-1-10-35-16,0 0 31 0,0 0-34 0,0 0 22 16,-3 9-44-16,3-9 22 0,0 0 39 0,0 0-35 15,0 0 31-15,-7 7-34 0,7-7 33 0,0 0-35 16,0 0 34-16,0 0-34 0,0 0 38 16,-9 6-48-16,9-6 33 0,0 0-31 0,0 0 41 15,0 0-36-15,-7 7 37 0,7-7-37 0,0 0 35 16,0 0-34-16,0 0 26 0,0 0-29 15,-9 6 13-15,9-6-15 0,0 0 41 0,0 0-37 16,0 0 34-16,0 0-36 0,0 0 35 0,-8 6-37 16,8-6 37-16,0 0-36 0,0 0 34 0,0 0-36 15,0 0 36-15,0 0-40 0,0 0 42 0,0 0-36 16,-9 6 34-16,9-6-36 0,0 0 37 0,0 0-35 16,0 0 34-16,0 0-35 0,0 0 36 0,0 0-36 15,0 0 35-15,0 0-34 0,0 0 23 0,0 0-28 16,-6 7 40-16,6-7-40 0,0 0 38 0,0 0-30 15,0 0 33-15,0 0-36 0,0 0 36 0,0 0-36 16,0 0 37-16,0 0-38 0,0 0 5 16,0 0 0-16,0 0 34 0,0 0-40 15,0 0 39-15,0 0-36 0,0 0 36 0,0 0-36 16,0 0 35-16,0 0-36 0,0 0 36 0,0 0-36 16,0 0 30-16,-7 7-37 0,7-7 43 0,0 0-41 15,0 0 40-15,0 0-35 0,0 0 37 0,0 0-38 16,0 0 33-16,0 0-32 0,0 0 36 0,0 0-37 15,0 0 25-15,0 0-23 0,0 0 33 0,0 0-38 16,0 0 40-16,0 0-34 0,0 0 35 0,0 0-38 16,0 0 36-16,0 0-35 0,0 0 36 0,0 0-35 15,0 0 34-15,0 0-36 0,0 0 15 0,0 0-15 16,0 0 39-16,0 0-41 0,0 0 34 0,0 0-43 16,0 0 6-16,0 0-47 0,0 0-15 15,0 0-50-15,0 0-96 0,0 0 5 16,-7-6-34-16,7 6-48 0,0 0-73 0,0 0-48 15,-13-4-385-15,13 4-373 0</inkml:trace>
  <inkml:trace contextRef="#ctx0" brushRef="#br0" timeOffset="23115.52">3036 6682 274 0,'0'0'251'16,"0"0"-68"-16,5-14-20 0,-5 14-26 0,5-7-13 16,-5 7 5-16,0 0-5 0,6-8-17 15,-6 8-19-15,0 0-2 0,0 0 6 0,0 0 0 16,0 0-39-16,0 0 36 0,0 0 21 0,-10 10-37 15,-2 4 36-15,-5 8-60 0,-4 2 55 0,-7 3-58 16,-5 9 48-16,-8 5-15 0,0 2 13 0,-5 3 50 16,-4 3-68-16,-2 3 3 0,-13 12-1 0,-1 1 1 15,1-1 10-15,10-12 1 0,-11 11-11 0,11-11-9 16,-1-2-10-16,1-2-7 0,1 1 4 0,6-6-2 16,-1-2 0-16,8-6 39 0,2-1-61 0,9-8 45 15,4-4-62-15,4-2 47 0,0-4-60 0,6-2 51 16,3-2-59-16,2-4 50 0,3-1-54 0,8-7 44 15,-11 10-6-15,11-10-20 0,-9 7 24 16,9-7-54-16,0 0 44 0,0 0-77 0,0 0 12 16,-2-12-91-16,4 4-30 0,5-8-8 0,2-1-7 15,2-4-7-15,3-6-24 0,3 0-16 0,-2-4 6 16,4-1-16-16,0-1 6 0,1-1 10 0,4-7 3 16,-5 4 19-16,1-4 20 0,-2 5 33 0,-1 0 63 15,-2 1 59-15,-1 2 76 0,-1-1 17 0,-1 6 53 16,-6 5 9-16,3 1 11 0,-4 2 8 0,-1 6 3 15,0 2 0-15,-3 3 7 0,-1 9-53 0,3-15 5 16,-3 15-50-16,0 0 15 0,0 0-43 16,0 0-1-16,-16 3 2 0,7 9-1 0,-1 5-13 15,-4 7 2-15,-3 4-40 0,3 3 55 0,-5 3-52 16,5 0 49-16,-4 3-54 0,2 1 42 0,-2 7-41 16,1-6 54-16,2-2-2 0,1 2 6 0,0 0 0 15,1-4-1-15,4-2 44 0,1-2-59 0,3-12 42 16,4 6-55-16,1-6 45 0,1-3-56 0,4-1 49 15,3-4-56-15,5 0 51 0,-2-5-56 0,7-1 49 16,0-3-51-16,9-2 49 0,0-3-53 0,6-4 50 16,0 0-62-16,3-4 60 0,0-2-56 0,2 1 35 15,-2 0-89-15,0 0-33 0,-2-1-64 0,2 1-69 16,-3 2-100-16,0-2-359 0,-2 4-233 0</inkml:trace>
  <inkml:trace contextRef="#ctx0" brushRef="#br0" timeOffset="24107.52">692 9283 711 0,'-8'-9'570'15,"1"-1"-195"-15,0 2-44 0,7 8-120 0,-7-12-5 16,7 12-98-16,-7-9 19 0,7 9-57 0,0 0 23 16,0 0-72-16,0 0 48 0,0 0-55 15,-6 14 35-15,6-14-45 0,5 18 35 0,-1-3-43 16,1 0 37-16,0 3-44 0,3 1 40 15,1-2-40-15,-3 1 39 0,2 0-44 0,-3-4 40 16,4 1-69-16,-3-3 67 0,-2-3-48 0,0 1 55 16,-4-10-50-16,8 13 61 0,-8-13-51 0,5 9 45 15,-5-9-48-15,0 0 44 0,0 0-46 0,0 0 43 16,0 0-39-16,0 0 38 0,-3-21-43 0,1 6 45 16,-5-7-50-16,2-2 49 0,0-7-50 0,-4-6-3 15,3-1 3-15,-2-3 17 0,0-1 4 0,2-1-3 16,2 2 62-16,3 0-56 0,0 4 55 0,1 9-51 15,1 2 48-15,0 3-59 0,-1 4 50 16,3 2-57-16,-2 4 48 0,3 2-53 0,-4 11 53 16,5-17-59-16,-5 17 53 0,9-8-59 0,-9 8 55 15,0 0-51-15,18 7 10 0,-12-2-8 0,3 8 6 16,0-1 14-16,1 3 0 0,-1 3 1 0,-1-1 0 16,1 0 0-16,-2 2 1 0,0-6 7 0,-2 1-7 15,1 1-6-15,1-5 8 0,-4-1 0 0,-3-9 5 16,8 14 0-16,-8-14-4 0,5 10 8 0,-5-10-20 15,0 0 13-15,0 0 3 0,0 0 9 0,17-2-3 16,-13-9-2-16,1-2 1 0,0-4-3 0,0-6-2 16,0 0 1-16,-1-6 1 15,-3 0 51-15,3-3-64 0,0-2 57 0,-1 5-57 16,2-2 58-16,-1 4-56 0,2 3 53 0,-1 1-67 16,0 4 58-16,-2 3-58 0,-1 5 53 0,2 0-60 15,-4 11 54-15,6-14-52 0,-6 14 53 0,11-7-54 16,-11 7 53-16,0 0-55 0,18 4 60 0,-10 3-62 15,3 6 62-15,-5-1-60 0,7 3 35 0,-3 5-32 16,0 2 3-16,3 3-4 0,-1-1 4 0,-2 3 7 16,4-2-16-16,-4 0-27 0,0-2-25 0,0-4-25 15,2 0-33-15,-2-3-36 0,2-1-22 0,-3-5-50 16,2-1 11-16,-11-9-48 0,17 6-5 0,-17-6-183 16,15-3 93-16</inkml:trace>
  <inkml:trace contextRef="#ctx0" brushRef="#br0" timeOffset="24795.52">1225 8794 342 0,'-1'-18'433'0,"-2"0"-94"0,2 4-51 16,0 2-57-16,-1 2-23 0,1-1-45 0,1 11-13 16,-3-14-48-16,3 14-1 0,-1-11-79 15,1 11 58-15,0 0-37 0,0 0 19 0,0 0-44 16,0 0 44-16,4 12-43 0,0-2 22 0,1 6-31 16,4 1-2-16,-4 0 0 0,4 2-1 0,-3 3-2 15,3-3 1-15,0 2 0 0,-1-3-1 0,3-1 0 16,0-2 0-16,-1-1 0 0,0-3 2 0,-2-2 0 15,-1-2-8-15,-7-7 7 0,17 5 18 16,-17-5-15-16,0 0 9 0,24-5 2 0,-12-3 37 16,-1-6-46-16,2-1 34 0,-4-2-45 0,0-2 37 15,-1-2-44-15,-2 1 41 0,0-4-48 0,0 3 48 16,-4 0-48-16,-2 3 42 0,0 2-48 0,0 2 36 16,-1 2-50-16,-2 0 48 0,3 12-44 0,-5-14 36 15,5 14-50-15,-6-8 24 0,6 8-29 0,0 0 0 16,0 0-31-16,0 0-32 0,-16 5 6 0,16-5-50 15,0 0 14-15,0 0 3 0,3 12-1 0,-3-12 11 16,0 0 17-16,0 0 23 0,18 0 19 0,-18 0 15 16,17-8 22-16,-7 2 24 0,1-1 28 15,1 0 24-15,-1 1 19 0,1-3 22 0,-1 1 9 16,-2 1-2-16,-1 0 2 0,0 2 8 16,0-2 13-16,-8 7-28 0,13-10 16 0,-13 10-30 15,13-5 27-15,-13 5-45 0,14-7 21 0,-14 7-42 16,0 0 29-16,18-4-43 0,-18 4 34 0,0 0-46 15,0 0-27-15,23 2 33 0,-23-2 38 0,13 4-46 16,-13-4 34-16,12 8-43 0,-12-8 33 0,13 9-51 16,-13-9 57-16,9 14-48 0,-9-14 49 0,4 16-47 15,-4-16 37-15,3 19-50 0,-3-9 49 0,-3 2-41 16,-1-1 37-16,2-1-41 0,-4 0 34 0,-1-3-46 16,0 1 32-16,7-8-38 0,-14 7 12 15,14-7-20-15,0 0 24 0,-25-3-34 0,11-4 33 16,2-2-7-16,1-3 21 0,-3 0-12 0,2-3 23 15,2-2-9-15,1 2 28 0,0 3-16 0,3 0 41 16,1 2-25-16,0 1 42 0,5 9-40 0,-7-14 46 16,7 14-60-16,-5-12 35 0,5 12-61 0,-5-7 47 15,5 7-33-15,0 0 41 0,0 0-56 0,0 0 52 16,0 0-49-16,4 13 48 0,-3-3-49 0,4 1 49 16,-1 4-51-16,0 5 43 0,2 0-47 0,-1 0 42 15,0 2-52-15,1-1 21 0,-1 0-66 16,1 1-36-16,0-3-29 0,2-2-49 0,-3-5-59 15,3 0 42-15,-3-3-40 0,-5-9-11 16,14 6-210-16,-14-6 99 0</inkml:trace>
  <inkml:trace contextRef="#ctx0" brushRef="#br0" timeOffset="25142.53">1672 8545 151 0,'-1'-37'549'0,"0"2"-170"16,-2 1-65-16,3 5-110 0,0 2-19 0,0 2-3 15,0 4-27-15,0 2-26 0,1 4-23 0,1 2-31 16,-1 0-2-16,-1 13-13 0,5-13-17 0,-5 13-7 15,0 0-7-15,13-6-3 0,-13 6-8 0,14 11 6 16,-5-3-13-16,1 4-2 0,2 2-2 0,-2 1 0 16,4 3-2-16,-4 2-8 0,3-1-10 15,-3 1 27-15,0 1-50 0,2-2-21 0,-5-1-29 16,1 2-29-16,-1-1-19 0,-1-4-13 0,-4-4-1 16,1 2 8-16,-3-13 18 0,4 16 23 15,-4-16 18-15,0 0 10 0,0 13 17 0,0-13 44 16,0 0 38-16,0 0 39 0,0 0 21 0,-14-3 21 15,14 3 20-15,-9-9 3 0,9 9-12 0,-9-13-11 16,9 13 0-16,-10-14-15 0,3 7-12 0,2-4-17 16,3 2-17-16,-1-2-22 0,3 1-5 0,-1-1 8 15,2-1-9-15,3-5-4 0,0 1-6 0,5-3-1 16,0-1-2-16,2 0-6 0,6-2-12 0,-2 1-9 16,3 0-33-16,-4 5-34 0,3 3-28 15,-2-1-54-15,-1 3-22 0,-1 4 14 0,-13 7-44 16,19-5 10-16,-19 5-245 0,11 4 119 0</inkml:trace>
  <inkml:trace contextRef="#ctx0" brushRef="#br0" timeOffset="25441.52">1000 9660 381 0,'-19'23'460'0,"1"1"-133"0,0 0-64 0,4-9-80 16,1-1-37-16,3 0-20 0,2-3 6 0,1-4-6 16,7-7-8-16,-7 9-3 0,7-9 8 0,0 0-6 15,0 0-11-15,22-15-11 0,-2-4-5 0,5-5-3 16,8-8 34-16,8-4-52 0,1-5 49 0,7 0-48 16,4-8 45-16,1-1-61 0,20-11 49 0,-2 1-68 15,-2 2 43-15,-11 9-67 0,13-10-5 0,-14 12 1 16,1 3-4-16,-4 1-7 0,-4 6 28 0,-4 2-105 15,-5 7 14-15,-11 4-82 0,-4 8-11 0,-7 4-45 16,-7 6-30-16,-13 6-12 0,0 0-72 0,0 0-8 16,12 8-253-16,-21 6-109 0</inkml:trace>
  <inkml:trace contextRef="#ctx0" brushRef="#br0" timeOffset="25771.52">1191 9642 160 0,'-23'23'538'0,"-2"2"-177"0,1-4-43 0,1 0-85 15,3-3-58-15,4-4-39 0,2-2-22 0,5-3-22 16,3-2-7-16,6-7-7 0,0 0 8 0,0 0 10 16,0 0-4-16,10-5-9 0,8-10-4 0,6-6-1 15,5-5 5-15,11-9 44 0,5-4-59 0,5-2 49 16,2-3-22-16,4-4-47 0,3 2 45 0,1-1-67 16,13-13-1-16,-13 14-7 0,0 0-4 15,0-1-2-15,0 2-5 0,-2 3-2 0,-3 0 0 16,-5 5-1-16,-3 1 47 0,-5 5-67 0,-1 2 55 15,-13 7-59-15,0 2 42 0,-4 1-57 0,-2 5 59 16,-7-1-62-16,1 7 63 0,-6-1-53 0,0 3 56 16,-10 6-58-16,12-8 50 0,-12 8-54 0,0 0 55 15,9-10-56-15,-9 10 55 0,0 0-55 16,0 0 54-16,0 0-59 0,0 0 56 0,0 0-71 16,0 0 17-16,0 0-88 0,0 0 11 0,0 0-73 15,0 0-68-15,0 0-67 0,0 0-395 0,-5 10-242 16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18.662"/>
    </inkml:context>
    <inkml:brush xml:id="br0">
      <inkml:brushProperty name="width" value="0.05" units="cm"/>
      <inkml:brushProperty name="height" value="0.05" units="cm"/>
    </inkml:brush>
  </inkml:definitions>
  <inkml:trace contextRef="#ctx0" brushRef="#br0">824 193 2264 0 0,'0'-4'1458'0'0,"-2"-5"-857"0"0,0-1-1 0 0,0 1 0 0 0,-1-1 0 0 0,0 1 0 0 0,-1 0 1 0 0,1 0-1 0 0,-9-12 0 0 0,6 13-429 0 0,1 1 0 0 0,-2 0 0 0 0,1 1 0 0 0,-1-1 0 0 0,1 1 1 0 0,-2 1-1 0 0,1-1 0 0 0,-1 1 0 0 0,0 0 0 0 0,0 1 0 0 0,0 0 0 0 0,0 0 0 0 0,-13-3 0 0 0,2 1-70 0 0,-1 2 0 0 0,0 0 0 0 0,0 1 0 0 0,-1 1 0 0 0,1 0 1 0 0,0 2-1 0 0,-1 0 0 0 0,1 2 0 0 0,0 0 0 0 0,-1 1 0 0 0,1 1 0 0 0,1 1 0 0 0,-1 1 0 0 0,1 1 0 0 0,0 0 1 0 0,0 2-1 0 0,1 0 0 0 0,-26 17 0 0 0,20-11-8 0 0,2 1 0 0 0,0 0 0 0 0,0 2 0 0 0,2 1 0 0 0,0 0 0 0 0,1 1 0 0 0,2 1 0 0 0,0 1 0 0 0,1 1 0 0 0,1 0 0 0 0,1 1 0 0 0,1 0 0 0 0,-13 35 0 0 0,23-51-96 0 0,1 0 0 0 0,0 0 0 0 0,0 1 0 0 0,1-1 0 0 0,0 1 1 0 0,0-1-1 0 0,1 1 0 0 0,0-1 0 0 0,0 1 0 0 0,1-1 0 0 0,0 1 0 0 0,1-1 0 0 0,0 0 0 0 0,0 1 0 0 0,1-1 0 0 0,4 10 1 0 0,-4-12-57 0 0,0-1 1 0 0,1 0-1 0 0,0 0 1 0 0,0 0-1 0 0,0 0 1 0 0,0 0-1 0 0,1-1 1 0 0,0 0 0 0 0,0 0-1 0 0,0 0 1 0 0,0-1-1 0 0,1 1 1 0 0,-1-1-1 0 0,1-1 1 0 0,0 1 0 0 0,0-1-1 0 0,0 0 1 0 0,0 0-1 0 0,0 0 1 0 0,0-1-1 0 0,1 0 1 0 0,9 0 0 0 0,3-1 19 0 0,1 0 1 0 0,-1-2 0 0 0,0 0 0 0 0,0-1 0 0 0,0-1 0 0 0,0 0 0 0 0,-1-2 0 0 0,0 0 0 0 0,0-1 0 0 0,0-1 0 0 0,-1-1 0 0 0,0 0 0 0 0,0-1 0 0 0,-1-1 0 0 0,-1-1 0 0 0,23-21 0 0 0,-3-1 414 0 0,-1-2 1 0 0,-2-2-1 0 0,-2-1 1 0 0,-2-1-1 0 0,32-58 1 0 0,-29 31 1236 0 0,-29 65-1366 0 0,-2 2-244 0 0,1 0-1 0 0,0 1 1 0 0,0-1 0 0 0,0 0-1 0 0,0 1 1 0 0,0-1 0 0 0,0 0 0 0 0,0 1-1 0 0,-1-1 1 0 0,1 1 0 0 0,0 0-1 0 0,0-1 1 0 0,-1 1 0 0 0,1 0 0 0 0,0-1-1 0 0,-1 1 1 0 0,1 0 0 0 0,0-1-1 0 0,-1 1 1 0 0,1 0 0 0 0,-1 0 0 0 0,0 0-1 0 0,1 0 1 0 0,-1 0 0 0 0,0 0-1 0 0,1 1 1 0 0,6 32 31 0 0,-5-24-25 0 0,22 144 253 0 0,16 74-2072 0 0,-30-186-1220 0 0,25 62-1 0 0,-26-85 470 0 0,1-4-622 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07:27.466"/>
    </inkml:context>
    <inkml:brush xml:id="br0">
      <inkml:brushProperty name="width" value="0.05292" units="cm"/>
      <inkml:brushProperty name="height" value="0.05292" units="cm"/>
      <inkml:brushProperty name="color" value="#FF0000"/>
    </inkml:brush>
  </inkml:definitions>
  <inkml:trace contextRef="#ctx0" brushRef="#br0">18674 6099 521 0,'6'-12'475'0,"-6"12"-66"0,0 0-152 15,0 0 9-15,0-11-82 0,0 11 26 0,0 0-85 16,0 0 37-16,0 0-70 0,0-9 30 15,0 9-62-15,0 0 44 0,0 0-76 0,0 0 47 0,0 0-65 16,0 0 40-16,0 0-61 0,0-13 56 0,0 13-62 16,0 0 56-16,0 0-53 15,0 0 50-15,9 13-47 0,-9-13 52 0,6 12-51 16,0-1 54-16,0 0-51 0,-1 4 44 0,4-3-3 16,-4 2 1-16,3-2-2 0,0 3 4 0,0-1 12 15,0-2 11-15,1-1-2 0,1-1 1 0,-1-1-2 16,4-2-12-16,-2-3 2 0,-11-4 6 0,28 1 0 15,-7-6-10-15,7-7-14 0,3-2 0 0,1-6-8 16,7-7-49-16,2-3 51 0,0-3-49 0,-4-2 32 16,3-2-34-16,-2-2 51 0,-1 0-44 0,-2-1 48 15,2 1-52-15,-2 0 47 0,1 3-2 0,-4 2-50 16,-5 10 62-16,0-1-21 0,-4 3 0 0,-3 3-2 16,-2 4-7-16,-2 4 1 0,-5 1 0 15,-2 2-2-15,-1 1-1 0,-8 7-4 0,14-9 1 16,-14 9 3-16,11-5-2 0,-11 5-4 15,0 0-12-15,0 0-59 0,17 5 38 0,-17-5-67 16,4 9 19-16,-4-9-84 0,1 12 46 0,-1-12-71 16,-4 22-42-16,3-10-58 0,-4 0-83 0,0 5-314 15,0-5-220-15</inkml:trace>
  <inkml:trace contextRef="#ctx0" brushRef="#br0" timeOffset="1858">22427 5929 338 0,'0'0'475'16,"0"0"-152"-16,2-9-62 0,-2 9-68 0,0 0-34 15,0 0-24-15,0 0-23 0,2-12 3 0,-2 12-10 16,0 0-21-16,0 0-15 0,0 0-12 15,0 0-15-15,0 0-7 0,0 0-18 0,2-9 6 16,-2 9-2-16,0 0-5 0,0 0-4 0,0 0 3 16,0 0 4-16,12 4 2 0,-12-4-1 0,8 7-6 15,-8-7 13-15,11 10 6 0,-3-1-11 0,0 0 3 16,1 2 0-16,-2 1 0 0,4 5 3 0,-1 0 48 16,1-1-58-16,1 1 44 0,-1 1-51 15,-2-2 50-15,3 1-55 0,-3-1 51 0,2-1-56 16,1-1 60-16,-3-5-45 0,2 1 54 0,0-2-49 15,-1-2 45-15,-10-6-7 0,23 6-47 16,-23-6 57-16,27-1-53 0,-12-2 46 0,7-6-55 16,-4-1 48-16,8-6-56 0,-2-4 48 0,0 0-52 15,2-6 48-15,-2 2-53 0,0-6 48 0,6-4-54 16,-6 4 49-16,5-7-64 0,-4 6 61 0,-1 1-49 16,0 1 49-16,-1 2-55 0,0 2 51 0,-1 2-48 15,-3 2 53-15,0 3-53 0,-6 2 51 0,2 3-56 16,-6 3 56-16,0-1-51 0,0 4 51 15,-1-1-56-15,-2 3 54 0,-6 5-51 0,13-11 50 16,-13 11-50-16,8-7 47 0,-8 7-47 0,7-7 49 16,-7 7-50-16,0 0 48 0,8-7-48 15,-8 7 52-15,0 0-51 0,0 0 51 0,10-6-64 16,-10 6 68-16,0 0-52 0,0 0 51 0,0 0-54 16,8-7 57-16,-8 7-54 0,0 0 51 0,0 0-50 15,0 0 49-15,0 0-55 0,0 0 24 0,0 0-14 16,0 0 50-16,0 0-55 0,0 0 54 15,0 0-53-15,0 0 48 0,0 0-52 0,0 0 51 0,0 0-49 16,8 7 49-16,-8-7-52 0,0 0 52 0,0 0-54 16,0 0 55-16,0 0-52 0,0 0 51 15,0 0-55-15,0 0 61 0,0 0-58 0,0 0 52 16,0 0-56-16,0 0 59 0,0 0-56 16,0 0 52-16,0 0-52 0,0 0 52 0,0 0-57 15,0 0 58-15,0 0-52 0,0 0 13 0,0 0-10 16,0 0 59-16,2 8-57 0,-2-8 49 0,0 0-51 15,0 0 49-15,0 0-51 0,0 0 52 0,0 0-52 16,0 0 46-16,0 0-45 0,0 0 54 0,0 0-56 16,0 0 52-16,0 0-53 0,0 0 49 0,0 0-47 15,0 0 50-15,0 0-52 0,0 0 48 0,0 0-47 16,0 0 52-16,0 0-52 0,0 0 51 0,0 0-52 16,0 0 49-16,0 0-48 0,0 0 51 15,0 0-54-15,0 0 52 0,0 0-49 16,0 0 52-16,0 0-53 0,0 0 52 0,0 0-54 15,0 0 56-15,0 0-53 0,0 9 53 0,0-9-57 16,0 0 56-16,0 0-52 0,0 0 52 0,0 0-52 16,0 0 50-16,0 0-52 0,0 0 55 0,0 0-52 15,0 0 49-15,0 0-50 0,0 0 52 0,0 0-52 16,0 0 51-16,0 0-51 0,0 0 47 0,0 0-47 16,0 0 52-16,0 0-55 0,0 0 52 0,0 0-47 15,0 0 50-15,0 0-53 0,0 0 50 0,0 0-53 16,0 0 58-16,0 0-52 0,0 0 51 15,0 0-58-15,0 0 57 0,0 0-53 16,0 0 52-16,0 0-52 0,0 0 50 0,0 0-49 16,0 0 51-16,0 0-52 0,0 0 51 0,0 0-49 15,0 0 50-15,0 0-53 0,0 0 54 0,0 0-52 16,0 0 48-16,0 0-50 0,0 0 54 0,0 0-57 16,0 0 54-16,0 0-51 0,0 0 54 0,0 0-50 15,0 0 49-15,0 0-55 0,0 0 56 0,0 0-50 16,0 0 52-16,0 0-57 0,0 0 55 0,0 0-51 15,0 0 50-15,0 0-51 0,0 0 48 0,0 0-48 16,0 0 52-16,0 0-53 0,0 0 49 0,0 0-47 16,0 0 50-16,0 0-52 15,0 0 53-15,0 0-53 0,0 0 48 0,0 0-48 16,0 0 52-16,0 0-58 0,0 0 55 0,0 0-46 16,0 0 48-16,0 0-50 0,0 0 50 0,0 0-56 15,0 0 60-15,0 0-54 0,0 0 50 0,0 0-62 16,0 0 37-16,0 0-72 0,0 0 31 0,0 0-72 15,0 0 28-15,4 9-64 0,-4-9 17 0,0 0-71 16,0 0-63-16,0 0-62 0,0 0-404 0,0 0-256 16</inkml:trace>
  <inkml:trace contextRef="#ctx0" brushRef="#br0" timeOffset="2761">22452 5528 400 0,'0'0'442'16,"0"0"-113"-16,-10-8-81 0,10 8-53 15,0 0-48-15,-5-9-16 0,5 9-27 0,0 0-5 16,-4-10-26-16,4 10 25 0,3-10-38 0,-3 10-30 16,7-16 16-16,0 8 20 0,0-5-39 0,1 1-1 15,2-3-5-15,2 0 1 0,-2-2-19 0,0 0 10 16,-1-2 0-16,0-3-1 0,-1 2-1 15,1 2-26-15,-2-3 34 0,-3 6-27 0,0 2 28 16,-1 0 9-16,-1 4-32 0,-2 9 35 0,3-17-43 16,-3 17 41-16,0-12-38 0,0 12 33 0,0 0-37 15,-7-7 25-15,7 7 7 0,-7 7-12 0,0 0 6 16,-2 4-5-16,2 4 0 0,-1 4-2 16,0 1 0-16,1 4-2 0,0 7 39 0,1 3-45 15,2 1 38-15,0 5-46 0,2 1 1 0,-2 1 4 16,1 1 0-16,2 2-1 0,0-2-1 15,-2 0-2-15,2-2-9 0,-2-4-18 0,2 1-13 0,-3-4-20 16,3-7-30-16,-2-1-42 0,1-3-18 0,-1 0-58 16,-2-6 18-16,4-5-83 0,-3-3-186 15,4-9 97-15</inkml:trace>
  <inkml:trace contextRef="#ctx0" brushRef="#br0" timeOffset="3251">22399 5899 481 0,'-4'-15'385'0,"0"3"-80"16,1-1-63-16,-3 4-24 0,2-4-42 0,3 1-33 15,-2 3-21-15,1-3-24 0,2 12-15 0,-3-18-16 16,3 18-15-16,-1-19-18 0,2 10-5 0,3 0 4 16,1-2-11-16,2-1-5 0,4-2-6 0,1 1-1 15,3-1-3-15,0 1-27 0,4 0 30 0,-2 0-2 16,2 1-5-16,0-2-5 0,1 2-4 0,-1 0 2 16,-1 1 16-16,1 0-19 0,-1 2 24 15,-3 1-26-15,-1 1 26 0,-4 0-27 0,-1 2 52 16,-9 5-61-16,17-9 23 0,-17 9-19 15,0 0 17-15,15-4-20 0,-15 4 39 0,0 0-25 16,0 0 14-16,14 3-19 0,-14-3 0 0,5 10 4 16,-5-10 4-16,3 16 1 0,-3-16-11 0,2 17 13 15,-2-17 3-15,4 20-7 0,-2-11 0 0,0 2 4 16,-1 0-2-16,3-1 3 0,-4-10-2 0,5 17-10 16,-5-17 17-16,4 14-4 0,-4-14-1 0,8 12 1 15,-8-12-1-15,6 7 0 0,-6-7 6 0,0 0-15 16,14 4 10-16,-14-4 3 0,0 0-26 15,18-3 27-15,-18 3-1 0,17-5 0 16,-17 5-1-16,16-10-12 0,-16 10 13 0,20-9 31 16,-13 2-38-16,3 1 23 0,-10 6-26 0,17-10 26 15,-7 3-38-15,0 3 35 0,-1-3-38 0,3 2 53 16,-1-1-57-16,2-1 40 0,1 2-26 0,-1-2 24 16,2 3-30-16,-2-3 28 0,2 1-32 0,1 2 27 15,0-1-37-15,-1 2 24 0,1-2-27 16,-2 1 9-16,3-1-16 0,-17 5 1 0,25-3-9 0,-25 3-6 15,21-2-4-15,-21 2-4 0,20-3-7 16,-20 3-6-16,0 0-6 0,22 0-11 0,-22 0-16 16,0 0-19-16,17 3 15 0,-17-3-61 15,0 0-1-15,0 0-215 0,11 5 208 0</inkml:trace>
  <inkml:trace contextRef="#ctx0" brushRef="#br0" timeOffset="4992">23595 5243 226 0,'0'0'347'0,"0"0"-74"0,0 0-80 0,-4-8-11 16,4 8-32-16,0 0-8 0,0 0-26 0,-7-10-3 15,7 10-11-15,0 0-15 0,-7-7 4 0,7 7-27 16,0 0 8-16,0 0-9 0,0 0-10 0,-21 3-5 15,21-3-4-15,-16 12-5 0,4-3-3 16,1 6 4-16,-3 2-1 0,1 0 26 16,-4 4-47-16,4-1 30 0,0 1-44 0,2 1 45 15,2-2-39-15,-1 0 40 0,5 0-44 0,1-5 41 16,2 2-44-16,0-2 41 0,4-2-45 0,-1 0 44 16,3-3-57-16,2 4 56 0,2-4-53 0,1 0 51 15,1-1-49-15,1-3 44 0,2 1-48 0,1-5 44 16,-14-2-48-16,31 0 43 0,-14-2-44 0,4-3 49 15,1-2-51-15,-3-1 47 0,3-4-47 0,-3 1 50 16,1-4-3-16,1-2-42 0,-1-3 51 0,-4-1-53 16,-5 4 67-16,2-3-53 0,-5 0 59 15,-1 0-57-15,0-1 66 0,-5 1-53 0,-1 2 12 16,-1 3-1-16,-1-1-2 0,-1-1 1 16,-6 2-13-16,3 1 5 0,-3 2-7 0,-3 3-1 15,-2 1-7-15,-1 1-9 0,-3 2-11 0,2 3-10 16,-4 3-22-16,0 2-23 0,-2 2 10 0,-1 4-13 15,3 0-23-15,1 4-25 0,-1 2-36 0,5 2-34 16,0 0-43-16,4 0-75 0,2 0-235 0,2-2-55 16</inkml:trace>
  <inkml:trace contextRef="#ctx0" brushRef="#br0" timeOffset="5407">24001 5349 407 0,'8'-7'444'0,"-8"7"-112"0,11-10-54 15,-11 10-75-15,8-8-18 0,-8 8-24 0,5-7-24 16,-5 7-15-16,0 0-19 0,0 0-15 16,0 0-11-16,0 0-17 0,0 0-11 0,0 0-13 15,-15 1 30-15,8 7-47 0,1 2 34 0,-4 3-51 16,1 4 39-16,1-1-45 0,0 2 40 0,-2-1-44 15,6 2 40-15,-1-2-52 0,4 0 53 0,0-3-69 16,2 1 74-16,0 2-49 0,3-2 45 0,1-1-48 16,0 0 46-16,4-4-81 0,1-2 90 15,1 1-63-15,3-3 60 0,-3-3-55 0,-11-3 47 16,28 4-47-16,-28-4 45 0,32-6-47 0,-11 4 49 16,-2-6-50-16,0-1 44 0,-1-3-41 0,0 1 51 15,-2-3-49-15,0-2 46 0,-1 1-41 16,-3-3 52-16,0 0-43 0,-3 1 53 0,-2 0-49 15,-3 2 57-15,-2 3-62 0,-2-2 9 0,-2 2-1 16,-2-1-4-16,-3 2 1 0,-2-2-5 0,-6 1-3 16,2 3-10-16,-6 1 5 0,1 1-22 0,-2 0-3 15,1 4-14-15,1 3-11 0,-1-1-19 0,2 2-19 16,0-1-42-16,1 3-54 0,16-3-44 0,-25 5-64 16,25-5-263-16,-19 7-82 0</inkml:trace>
  <inkml:trace contextRef="#ctx0" brushRef="#br0" timeOffset="5845">24545 5274 37 0,'0'0'499'0,"13"-9"-160"0,-13 9-58 15,9-11-33-15,-9 11-45 0,9-9-12 16,-9 9-19-16,6-5-8 0,-6 5-24 0,0 0 0 16,4-11-29-16,-4 11-15 0,0 0-29 0,0 0-1 15,0 0-10-15,0 0-11 0,0 0-3 0,-18 7 40 16,11 0-62-16,-2 4 49 0,-3 2-64 0,1 3 48 16,-1 0-57-16,2 2 48 0,0-1-56 0,3 2 50 15,0 2-53-15,-1-2 43 0,6 3-48 0,0-4 53 16,2-2-54-16,2 0 51 0,0 1-57 0,3-3 56 15,5 3-59-15,1-5 56 0,1 1-59 0,1-6 60 16,1 0-59-16,3-2 55 0,2-3-48 16,0-2 54-16,4-5-53 0,3 1 51 15,4-6-46-15,4-2 55 0,-4 0-51 0,1-5 58 16,-2-3-54-16,-2 3 65 0,0-3-39 0,-6-1 62 16,-2 1-42-16,-5 4 48 0,-3-2-41 0,-4 0-3 15,-5 3-10-15,-2 1-8 0,-4 2-5 0,-5-4-17 16,-6 2-23-16,-2 3-25 0,-9-2-74 0,-5 2 16 15,-2 4-43-15,-7 0-47 0,2 3-88 0,-6 3-86 16,0-2-323-16,-1 3-221 0</inkml:trace>
  <inkml:trace contextRef="#ctx0" brushRef="#br0" timeOffset="9469.01">25433 6067 548 0,'0'0'406'0,"0"0"-103"0,2-14-72 0,-2 14-56 16,0 0-30-16,0 0-36 0,0-11-17 0,0 11-9 15,0 0 10-15,0 0-7 0,0-11-11 16,0 11-13-16,0 0-7 0,0 0-15 0,0 0-8 16,2-10-7-16,-2 10-5 0,0 0-8 0,0 0 1 15,0 0-8-15,13 5 37 0,-13-5-45 0,11 10 48 16,-11-10-34-16,12 14 39 0,-5-6-47 0,1 1 50 15,-3 0-45-15,3-1 47 0,-1 2-48 0,0-1 45 16,1-1-40-16,0-1 57 0,-1 0-51 0,1 1 48 16,-8-8-40-16,15 9 61 0,-15-9-46 15,17 7 65-15,-17-7-49 0,20 0 46 0,-3-6-60 16,2-1 47-16,7-4-63 0,3-6 43 16,3-5-57-16,9-7-2 0,2-4-8 0,3-5 6 15,0-4-3-15,5-6-6 0,-1 1 4 0,1-5 42 16,2 1-52-16,0 2 45 0,-1 1-41 0,-3 5 47 15,-3 3-40-15,-2 3 50 0,-6 7-51 0,-7 7 3 16,-6 3-1-16,-2 5 5 0,-7 0-1 0,-1 5 11 16,-5 1-17-16,-1 2 5 0,-1-1-4 0,-8 8 1 15,13-9-2-15,-13 9 1 0,9-8-3 16,-9 8 0-16,10-7-2 0,-10 7-4 0,0 0 4 0,7-5-4 16,-7 5-5-16,0 0 30 0,0 0-59 15,0 0 29-15,0 0-82 0,0 0 20 16,0 0-80-16,0 0 30 0,0 0-71 0,0 0-1 15,0 0-59-15,10 4-48 0,-10-4-48 0,0 0-331 16,-6 11-206-16</inkml:trace>
  <inkml:trace contextRef="#ctx0" brushRef="#br0" timeOffset="11741">28077 6120 546 0,'0'0'434'16,"0"0"-98"-16,0 0-91 0,0-11-51 15,0 11-34-15,0 0-36 0,0 0-20 0,0 0-12 0,0-10-7 16,0 10-3-16,0 0-18 0,0 0 4 0,0 0-26 16,0 0 1-16,0 0-12 0,0 0-3 15,0 0-7-15,0 0-6 0,0 0 0 16,0 0 3-16,0 0 2 0,0 0-11 0,19 5 19 15,-19-5-7-15,11 14 4 0,-5-7 1 0,-1 3-2 16,3-2-3-16,-2 0-2 0,2 0 49 0,0 3-63 16,0-3 55-16,-1 0-58 0,1-1 58 0,-1 0-44 15,1 1 57-15,-1 0-47 0,-7-8 43 0,17 9-37 16,-17-9 62-16,21 7-42 0,-21-7 51 0,28-3-57 16,-7-1 48-16,7-8-61 0,4-1-6 0,2-8-1 15,9-6-8-15,4-5 1 0,1-4-13 16,2-6 8-16,2-5-10 0,-1 1 7 15,3-3 1-15,-1-1-3 0,2 2 3 0,-3 3 5 16,-3 3 11-16,-4 2 3 0,-3 7 7 0,-5 2 36 16,-9 8-49-16,-3 4 39 0,-5 2-45 0,-5 5 39 15,0 0-46-15,-4 4 37 0,-3 1-49 0,-8 7 7 16,14-12 36-16,-14 12-46 0,11-9 32 0,-11 9-41 16,8-8 37-16,-8 8-43 0,0 0 41 0,9-5-54 15,-9 5 2-15,0 0 13 0,0 0-61 0,0 0 12 16,0 0-80-16,14 5-25 0,-14-5-19 0,0 0-3 15,8 11-7-15,-8-11-23 0,7 9-45 0,-7-9-85 16,10 12-387-16,-10-12-262 0</inkml:trace>
  <inkml:trace contextRef="#ctx0" brushRef="#br0" timeOffset="13983">30786 6200 297 0,'0'0'315'0,"0"0"-49"16,-15-4-71-16,15 4-14 0,-17-4-43 15,17 4-17-15,-23-1-32 0,23 1-1 0,-23-5-5 16,23 5-17-16,-29-2 8 0,29 2 3 16,-31-3 15-16,31 3-9 0,-32-2-10 0,32 2 1 15,-37 0-2-15,19 2-9 0,-3 0-9 0,-2 0 1 16,0 1-8-16,-2 1-3 0,0 0 8 0,-1 0-49 16,1 4 103-16,-5 0-61 0,1 1 47 0,-2 0-68 15,2 2 7-15,0 2-2 0,-1-1-2 0,1 1-1 16,1 3-2-16,1 1 0 0,-1 0-4 0,2 0 5 15,1 3-17-15,0 1 12 0,2-1 3 0,1 5 5 16,2 1-1-16,0 0-6 0,3 3 4 0,-1-1-4 16,4 2 0-16,-1 2-6 0,3-3 8 15,-2 2-2-15,5 1-2 0,0-2-3 16,-1 3-4-16,4 0 54 0,2-1-61 0,1 1 52 16,-1 0-63-16,3-2 56 0,1-2-59 0,1 8 51 15,2-2-57-15,0 1 6 0,2-1 0 0,-3 3 9 16,6-4 9-16,0 5-9 0,-1-4 4 0,2-1-5 15,1 1 5-15,2-3 0 0,1 2 2 0,-2-3-4 16,3 3 7-16,2-3 3 0,-2-3-2 0,2 2 2 16,3-3-3-16,-1-2 3 0,1 2 51 15,2-2-62-15,2-2 47 0,1 1-53 0,2-3 55 0,2 1-56 16,1-3 47-16,2-2-1 0,0 0-7 16,2 0-4-16,1-4-5 0,0-1-4 15,1-1-12-15,1-2 6 0,1 0 0 0,0-2-16 16,2-3 10-16,0 1-48 0,1-2 58 0,-1-1-54 15,0 2 59-15,0-3-61 0,2-2 64 0,-2-1-52 16,1-2 52-16,-1 1-54 0,-2-4 54 0,1 2-52 16,0 1 55-16,-2-3-56 0,1-2 56 0,-1 0-61 15,0 0 63-15,1-3-57 0,-3 2 3 0,2-5 6 16,-3-2 4-16,3 3 4 0,-2-5 3 0,-1 1 0 16,-1 0 4-16,0-3 4 0,1 0 12 0,-5-1 0 15,0 0 15-15,0-2 0 0,-2-4 7 0,-1 1-2 16,-2-1 6-16,1-4-4 0,2-7-4 15,-2 1-1-15,1-3-8 0,-1-2-1 0,-1 2 3 16,-1-2 7-16,1 2 9 0,1-1 6 0,-9 7 10 16,1 2 7-16,-4-1 4 0,1 3 1 0,-5-1 0 15,-2-1-1-15,-3 4-3 0,-4 0 13 0,-2-2-5 16,-5-4-42-16,-3 2-3 0,-3-1-5 0,-5 1-5 16,-1 0-2-16,-10-2-3 0,0-2-3 0,-4 3-2 15,-2 3-2-15,8 6-1 0,-10-4-17 0,6 6 20 16,0 3-18-16,0-2 16 0,-1 3-16 0,1 0 17 15,0-1-15-15,0 3 16 0,1-1-21 0,0 0 21 16,-1 1-17-16,0 0 17 0,0 1-17 16,2 0 19-16,-2 1-5 0,0-1 22 15,-2 4-17-15,2-1 0 0,0 2-11 0,-2 1 1 16,1-2-2-16,0 4 0 0,-2-1 0 0,1 2 1 16,-1 1 0-16,-2 2 0 0,0 0-15 0,0 0 20 15,-1 1-4-15,1 3 2 0,6-1-2 0,-1 1-1 16,3 0 0-16,2 0-1 0,0 0 3 0,2 1-3 15,2 0 0-15,2 2 8 0,1 1 16 0,3-1-29 16,17-3-1-16,-29 1 1 0,29-1 1 0,-24 6 1 16,24-6-1-16,-20 5-11 0,20-5 15 0,-19 3-10 15,19-3 13-15,-13 7-18 0,13-7 19 0,-12 4-9 16,12-4 11-16,-11 3-11 16,11-3 14-16,0 0-13 0,-11 5 14 0,11-5-13 15,0 0 13-15,0 0-18 0,-13 5 20 0,13-5-13 16,0 0 12-16,0 0-12 0,0 0 15 0,0 0-19 15,-13 4 15-15,13-4-10 0,0 0 13 0,0 0-21 16,0 0 23-16,0 0-18 0,0 0 15 0,0 0-17 16,0 0 16-16,0 0-15 0,-10 5 15 0,10-5-14 15,0 0 13-15,0 0-23 0,0 0 24 0,0 0-17 16,0 0 18-16,0 0-18 0,0 0 16 0,0 0-16 16,0 0 16-16,0 0-12 0,0 0 12 0,0 0-24 15,0 0 59-15,0 0-43 0,0 0-15 16,0 0 19-16,0 0-16 0,0 0 25 15,0 0-25-15,0 0 19 0,0 0-17 0,0 0 16 16,0 0-16-16,0 0 18 0,0 0-18 0,0 0 21 16,0 0-20-16,0 0 18 0,0 0-20 0,0 0 25 15,0 0-22-15,0 0 19 0,0 0-20 0,0 0 21 16,0 0-19-16,0 0 17 0,0 0-19 0,0 0 17 16,0 0-16-16,0 0 22 0,0 0-24 0,0 0 20 15,0 0-23-15,0 0 21 0,0 0-23 0,0 0 24 16,0 0-19-16,0 0 27 0,0 0-29 0,0 0 20 15,0 0-19-15,0 0 20 0,0 0-19 0,0 0 18 16,0 0-18-16,0 0 17 0,0 0-16 16,0 0 27-16,0 0-29 0,0 0 22 15,0 0-22-15,0 0 11 0,0 0-8 0,0 0 16 16,0 0-15-16,0 0 17 0,0 0-21 0,0 0 31 16,0 0-29-16,0 0 26 0,0 0-32 0,0 0 23 15,0 0-16-15,0 0 18 0,0 0-19 0,0 0 18 16,0 0-20-16,0 0 30 0,0 0-31 0,0 0 23 15,0 0-22-15,0 0 24 0,0 0-30 0,0 0 27 16,0 0-21-16,0 0 21 0,0 0-19 0,0 0 17 16,0 0-16-16,0 0 25 0,0 0-25 15,0 0 15-15,0 0-25 0,0 0 29 0,0 0-21 16,0 0 20-16,0 0-19 0,0 0 20 0,0 0-22 16,0 0 20-16,0 0-18 0,0 0 14 15,0 0-27-15,0 0 7 0,0 0-21 0,0 0-28 16,0 0-4-16,0 0-57 0,0 0-28 0,0 0-20 15,0 0-75-15,0 0-34 0,0 0 13 0,0 0-16 16,0 0-21-16,-15-2-56 0,15 2-58 0,0 0-294 16,0 0-241-16</inkml:trace>
  <inkml:trace contextRef="#ctx0" brushRef="#br0" timeOffset="15281">22906 8150 176 0,'0'0'345'0,"0"0"-122"0,-5-11-21 0,5 11-58 16,-4-11 13-16,4 11-31 0,-4-8-11 0,4 8-18 15,-4-10 1-15,4 10-4 0,-4-10 8 16,4 10 3-16,-3-10 11 0,3 10-8 0,-3-9-6 16,3 9 36-16,-4-10-47 0,4 10 35 0,0 0-60 15,-5-10 40-15,5 10-64 0,0 0 37 0,0 0-61 16,-4-9 49-16,4 9-60 0,0 0 43 0,0 0-55 16,0 0 45-16,0 0-53 0,0 0 2 0,0 0 5 15,0 0 1-15,-5 8 6 0,5-8 10 0,-4 21 11 16,4-7 10-16,-2 5 10 0,-1 3 4 15,2 3-1-15,-2 3 12 0,1 0-4 0,-2 6-6 16,2 0-4-16,-2 1 48 0,1-2-54 16,-1 3 45-16,0-3-56 0,2-5 40 0,-1 0-5 15,1 5-1-15,-1-4-4 0,-1-2-14 0,3-1-2 16,-1 1-49-16,0-2 46 0,2-2-47 0,-1 2 50 16,0-7-54-16,1-1 51 0,-2-2-48 0,2 0 46 15,-1-1-48-15,1-3 49 0,0-11-54 0,1 19 48 16,-1-19-49-16,-1 16 38 0,1-16-36 0,1 14 45 15,-1-14-46-15,0 0 40 0,0 14-43 0,0-14 41 16,0 0-63-16,-1 11 22 0,1-11-83 0,0 0 28 16,0 0-78-16,0 0-23 0,0 0 17 15,0 0 31-15,-11-9-46 0,11 9-19 16,-9-8-15-16,9 8-18 0,-11-12-25 0,6 5-1 16,-2 0-37-16,-3-4-221 0,1 2 18 0</inkml:trace>
  <inkml:trace contextRef="#ctx0" brushRef="#br0" timeOffset="15688">22598 8660 71 0,'-13'-13'433'0,"4"-1"-112"16,-1 2-74-16,1 1-29 0,3 0-33 0,-1 2-40 16,0 0-6-16,2 2-15 0,5 7-7 0,-7-14-8 15,7 14-12-15,-6-12-11 0,6 12-9 16,-6-8-20-16,6 8-9 0,0 0-34 16,-2-12 21-16,2 12-3 0,0 0-7 0,0 0-4 15,0 0-1-15,0 0 6 0,0 0-12 0,18 0 32 16,-18 0-41-16,15 12 31 0,-3-5-48 0,-1 1 43 15,5 2-37-15,-1-1-17 0,0 2 27 0,3 0 36 16,-1 0-35-16,1 0 43 0,1-3-45 0,1 1 34 16,1-2-42-16,-1 0 46 0,3 0-45 0,0-3 30 15,3 0-46-15,-3-3 35 0,1 0-39 0,3-2 35 16,-3-3-53-16,2 2 48 0,-2-4-36 0,-1 2 36 16,0-3-31-16,-3 0 39 0,0-2-38 15,-3 1 35-15,1-3-31 0,-5 2 41 0,-4-3-39 16,1 2 48-16,-3 3-30 0,-2-2 21 15,-5 9 11-15,6-17 13 0,-6 17 1 0,0-12 64 16,0 12-55-16,-1-13 54 0,1 13-61 0,-8-10 51 16,8 10-59-16,-10-6 37 0,10 6-53 0,-18-3 33 15,18 3-46-15,-20 2 47 0,8 2-64 0,-4 1 56 16,-2 2-61-16,-3 2 53 0,0 2-55 0,-5 3 45 16,-2 2-29-16,-2 2-47 0,0 0-56 0,0 2-98 15,-2 1-45-15,0 1-75 0,-1-3-128 0,6 3-272 16,1-5-242-16</inkml:trace>
  <inkml:trace contextRef="#ctx0" brushRef="#br0" timeOffset="16549">20556 9267 490 0,'-3'-18'551'15,"1"1"-126"-15,-1 0-109 0,1 3-58 0,-1 2-50 16,2 3-45-16,-2-2-28 0,3 11-30 0,-2-12-20 16,2 12-10-16,-5-13 12 0,5 13-32 15,0 0-8-15,0 0-9 0,0 0-3 0,0 0-10 0,-8 8-3 16,8 5-6-16,-1 6 46 0,1 8-57 0,-2 11 67 16,4 6-23-16,-2 9 52 0,1 17-36 15,0 6 56-15,-1 6-49 0,0 2 43 0,0 5-53 16,-1 3 8-16,1 0 33 0,-1 3-14 15,-1 4-15-15,1-2-45 0,-1-2 33 0,0-2-49 16,0-3 33-16,-1-5-10 0,3-5-12 0,0-4 22 16,3-7-35-16,-1-2-4 0,1-4-15 0,-2-16-11 15,3-1-17-15,0-4-51 0,-3-5 33 0,3-3-66 16,-3-9 25-16,3-6-64 0,-3-3 48 0,1-5-70 16,-2-11-16-16,0 0-72 0,0 0-50 0,0 0-72 15,-9-19-327-15,4-7-242 0</inkml:trace>
  <inkml:trace contextRef="#ctx0" brushRef="#br0" timeOffset="17827">20304 9389 386 0,'-2'-29'403'0,"-1"3"-114"15,-1-1-52-15,1-2-51 0,-1 3-42 0,1 1-14 16,2 4-14-16,0-3-6 0,-1 4-9 0,2 1-19 15,2 2 4-15,-1 1-14 0,0 0-10 0,3 2-13 16,1 2-12-16,-1 0 3 0,2-2-17 16,2 3-14-16,2-1 10 0,4 1-2 15,3 0 4-15,3 0 2 0,8-1-2 0,6-1-2 16,3 1 0-16,11-4-1 0,7-2 0 0,5 2-13 16,1-3 10-16,7-1-2 0,0 0 42 0,7-1-46 15,5 1 46-15,5-3-50 0,24-4 49 0,1-2-47 16,2 2 47-16,1-1-64 0,-1 2 63 0,2-1-57 15,2 1 8-15,2 1 2 0,-1 0 2 0,5 0-1 16,-2 3 0-16,-2-2 2 0,1 3-3 16,-5 1 4-16,1 3-8 0,-20 3 7 0,1 3-6 15,-1 2 3-15,-3-3 13 0,0 3-19 0,-6 1 0 16,2 0-2-16,-5 2 4 0,0-1-7 0,-2 2 8 16,-1 2-1-16,-4-1 0 0,-2 1 0 15,-4 1-6-15,0 2 3 0,-16-3-3 0,-2 6 8 16,-2-3-8-16,-4 2 9 0,-1 0 5 0,-5 3 2 15,-5-2-1-15,-1 2 4 0,-6-1 3 0,-3 1-3 16,-1 0-3-16,-2 0-17 0,0 2 19 0,-2-1 4 16,1 0-4-16,-2 0 2 0,3 2 0 0,-2-1 1 15,1 1 5-15,0-1-2 0,2 3-1 0,-2-2-2 16,-1 1 15-16,2 2-4 0,-2 2 2 16,2 1 58-16,-1 2-72 0,0 3 56 0,-4 1-58 15,1 2 36-15,-3 1-50 0,2 6 50 0,-3-2-55 16,0 2 47-16,0 5-54 0,-1 2 51 15,-2 3-61-15,0 2 13 0,1 10 1 0,-2 2-3 16,-2-7 5-16,1 10 4 0,-4-8 51 0,2 11-56 16,-5-11 52-16,-1 4-4 0,3 9 27 0,-4 2 4 15,2 0-49-15,-2-2 38 0,0-8-50 0,0 11 41 16,0-13-53-16,0 12 44 0,-2-12-55 0,0 1 49 16,-1 7-50-16,-1-9 44 0,-1-2-6 0,-1 0-5 15,2-2 17-15,-6 11-23 0,-1-4-5 16,2-9-1-16,-2 0-11 0,2-2 10 0,-3 0-47 15,1-1 52-15,1-2-47 0,-2-3 49 0,2-1-49 16,1-3 52-16,-2-1-49 0,1-1 40 0,-1 0-46 16,0-4 61-16,2-5-52 0,-1 0 49 15,-2-2-2-15,3 0-3 0,-1-3-6 0,0-2-5 16,-2 2-3-16,3 0-9 0,-2-7 8 0,1 3-2 16,-1-3-1-16,-3 1-2 0,3-1 3 0,-2-1 2 15,-2 2 2-15,-2-2-2 0,0 0 0 0,0-1-9 16,1-1 12-16,-2-1-1 0,3-1 0 0,-3-1-4 15,3-1 4-15,-3 1 0 0,18-3 1 16,-31 0-2-16,12 0-21 0,0 0 16 0,-3-3 9 16,-1 2 0-16,-2-3-5 0,-3 0-43 0,-6 1 55 15,-3-2-50-15,-2 1 54 0,-5-1-49 16,-3-2 43-16,-7 5 6 0,-10-4-4 0,-6 4 0 0,-5-2-5 16,-3 1-43-16,-5 3 53 0,-4 3-49 15,-3-1 54-15,0 2-49 0,-2 2 45 0,-2 1 3 16,2-1 3-16,0 0-12 0,0 1-1 0,0 2 4 15,1-1-8-15,3-1-1 0,-2 2-1 0,3-1-8 16,1 0 9-16,4-1 4 0,-1 0 8 0,4 1 4 16,1-1 8-16,0-1-8 0,1 2-6 15,2-1-1-15,0 2-3 0,1-1-10 0,2 0 9 16,-1-1-4-16,4 1 26 0,4 0-32 0,0-5 29 16,0 5-31-16,3-1 24 0,11 0-29 0,-9 0 24 15,12-2-34-15,0 2 12 0,1-2 6 0,5 2 7 16,2-2 1-16,3 1-2 0,0 1-1 15,9-6 3-15,-5 6-7 0,5-3-8 0,1 3 9 16,0-1-4-16,1 2 3 0,1-3-2 0,1 2 1 16,-1 1 0-16,2-2 0 0,4 1 1 0,0-2 0 15,4 0-5-15,1-1 9 0,-1 2-5 0,4-2 6 16,11-4-1-16,-18 6 2 0,18-6 0 16,-15 5 0-16,15-5 1 0,-12 3-10 0,12-3 6 15,0 0 0-15,-14 7 2 0,14-7 0 0,0 0 2 16,0 0 1-16,-11 4-2 0,11-4 3 0,0 0-1 15,0 0-6-15,0 0 4 0,0 0-4 0,-12 3 4 16,12-3-11-16,0 0 11 0,0 0-1 0,0 0-1 16,0 0-1-16,0 0-2 0,0 0-4 15,0 0 4-15,0 0-7 0,0 0 3 0,0 0 2 16,0 0-3-16,0 0-5 0,0 0-10 0,0 0-10 16,-14 4-27-16,14-4-6 0,0 0-17 0,0 0-43 15,0 0-98-15,0 0 31 0,0 0-61 0,0 0 2 16,0 0-79-16,0 0-77 0,2 10-449 15,-2-10-437-15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19.046"/>
    </inkml:context>
    <inkml:brush xml:id="br0">
      <inkml:brushProperty name="width" value="0.05" units="cm"/>
      <inkml:brushProperty name="height" value="0.05" units="cm"/>
    </inkml:brush>
  </inkml:definitions>
  <inkml:trace contextRef="#ctx0" brushRef="#br0">1 304 1848 0 0,'12'-36'1735'0'0,"-2"-1"0"0"0,-1-1-1 0 0,-2 0 1 0 0,-1 0 0 0 0,0-43-1 0 0,-7 127-1491 0 0,0-6-80 0 0,2-1 0 0 0,6 39 0 0 0,-6-68-149 0 0,0-1-1 0 0,2 1 1 0 0,-1-1-1 0 0,1 1 1 0 0,0-1-1 0 0,1 0 1 0 0,0 0-1 0 0,0-1 1 0 0,1 1-1 0 0,0-1 1 0 0,1 0-1 0 0,0 0 1 0 0,8 8-1 0 0,-9-13 2 0 0,-1-1 0 0 0,0 1 0 0 0,1-1-1 0 0,-1-1 1 0 0,1 1 0 0 0,0 0 0 0 0,0-1 0 0 0,0 0-1 0 0,-1 0 1 0 0,10 0 0 0 0,-10-1 4 0 0,3 1 38 0 0,0-2 1 0 0,-1 1-1 0 0,1-1 1 0 0,0 0-1 0 0,0 0 1 0 0,-1 0-1 0 0,1-1 1 0 0,-1 0-1 0 0,0-1 1 0 0,1 1-1 0 0,-1-1 1 0 0,0 0-1 0 0,0-1 1 0 0,6-4-1 0 0,-3 1 52 0 0,0 0 0 0 0,0-1 0 0 0,0 0 0 0 0,-1 0 0 0 0,0-1 0 0 0,12-17-1 0 0,-16 20-55 0 0,0-1 0 0 0,0 0-1 0 0,0 0 1 0 0,-1 0 0 0 0,-1 0-1 0 0,1-1 1 0 0,-1 1 0 0 0,0-1-1 0 0,0 0 1 0 0,-1 1-1 0 0,0-1 1 0 0,-1 0 0 0 0,0 0-1 0 0,0 0 1 0 0,-2-14 0 0 0,0 15-43 0 0,0 0 1 0 0,0 1 0 0 0,-1-1 0 0 0,0 1 0 0 0,0 0-1 0 0,0 0 1 0 0,-1 0 0 0 0,0 0 0 0 0,0 1-1 0 0,-1-1 1 0 0,1 1 0 0 0,-1 0 0 0 0,0 1-1 0 0,0-1 1 0 0,-1 1 0 0 0,0 0 0 0 0,1 0-1 0 0,-8-3 1 0 0,-2-1-187 0 0,-1 1-1 0 0,0 1 1 0 0,0 0 0 0 0,0 1 0 0 0,-1 1-1 0 0,1 1 1 0 0,-1 0 0 0 0,-22-1-1 0 0,12 4-2469 0 0,1 0-1 0 0,-36 5 1 0 0,57-4-874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19.538"/>
    </inkml:context>
    <inkml:brush xml:id="br0">
      <inkml:brushProperty name="width" value="0.05" units="cm"/>
      <inkml:brushProperty name="height" value="0.05" units="cm"/>
    </inkml:brush>
  </inkml:definitions>
  <inkml:trace contextRef="#ctx0" brushRef="#br0">1 148 2972 0 0,'99'-145'9692'0'0,"-97"143"-8976"0"0,0 2-696 0 0,0 0-1 0 0,1 1 1 0 0,-1 0 0 0 0,1-1 0 0 0,-1 1 0 0 0,0 0-1 0 0,0 0 1 0 0,1 0 0 0 0,-1 1 0 0 0,0-1-1 0 0,0 1 1 0 0,0-1 0 0 0,0 1 0 0 0,-1-1-1 0 0,1 1 1 0 0,0 0 0 0 0,-1 0 0 0 0,1 0 0 0 0,-1 0-1 0 0,0 0 1 0 0,1 0 0 0 0,-1 0 0 0 0,0 1-1 0 0,1 2 1 0 0,21 66 66 0 0,-18-52-52 0 0,26 119 109 0 0,-6 1 1 0 0,9 160-1 0 0,9 62-414 0 0,-33-293-115 0 0,18 91-691 0 0,-23-140 508 0 0,0 0 1 0 0,2 0-1 0 0,0-1 1 0 0,1 0-1 0 0,18 32 1 0 0,-25-49 430 0 0,0 1 1 0 0,0-1-1 0 0,0 1 0 0 0,0-1 1 0 0,1 1-1 0 0,-1-1 0 0 0,0 1 1 0 0,0-1-1 0 0,1 0 0 0 0,-1 0 1 0 0,1 0-1 0 0,-1 0 0 0 0,1 0 1 0 0,0 0-1 0 0,-1 0 0 0 0,4 1 1 0 0,-4-2 65 0 0,0 0 0 0 0,0 0 0 0 0,0-1 0 0 0,0 1 0 0 0,0 0 1 0 0,0 0-1 0 0,0 0 0 0 0,-1-1 0 0 0,1 1 0 0 0,0 0 0 0 0,0-1 0 0 0,0 1 1 0 0,0-1-1 0 0,-1 1 0 0 0,1-1 0 0 0,0 1 0 0 0,0-1 0 0 0,-1 1 0 0 0,1-1 1 0 0,-1 0-1 0 0,1 0 0 0 0,0 1 0 0 0,0-2 0 0 0,1-3-37 0 0,1 0 0 0 0,-1 0 0 0 0,0 0-1 0 0,0 0 1 0 0,-1 0 0 0 0,1 0 0 0 0,-1 0 0 0 0,0 0-1 0 0,-1-1 1 0 0,1-7 0 0 0,-3-50 432 0 0,-3 0 0 0 0,-16-77 0 0 0,-40-126 1432 0 0,12 54-207 0 0,36 155-1109 0 0,5 28-176 0 0,2 0-1 0 0,0 0 1 0 0,2-1-1 0 0,1 0 1 0 0,2 0-1 0 0,4-54 1 0 0,-3 79-230 0 0,1 0 0 0 0,0 1 0 0 0,0-1 0 0 0,0 1 0 0 0,1-1 0 0 0,-1 1 0 0 0,1 0 0 0 0,0-1 0 0 0,0 1 0 0 0,1 0 0 0 0,-1 0 1 0 0,1 0-1 0 0,0 1 0 0 0,0-1 0 0 0,0 1 0 0 0,1-1 0 0 0,-1 1 0 0 0,1 0 0 0 0,0 0 0 0 0,0 1 0 0 0,0-1 0 0 0,0 1 0 0 0,0 0 0 0 0,0 0 1 0 0,1 0-1 0 0,-1 1 0 0 0,1-1 0 0 0,-1 1 0 0 0,1 0 0 0 0,-1 0 0 0 0,1 1 0 0 0,0-1 0 0 0,-1 1 0 0 0,1 0 0 0 0,0 1 0 0 0,0-1 0 0 0,-1 1 1 0 0,6 1-1 0 0,4 0 31 0 0,0 2 0 0 0,0 0 0 0 0,0 0 0 0 0,0 2 0 0 0,-1-1 0 0 0,0 2 1 0 0,0 0-1 0 0,-1 0 0 0 0,1 1 0 0 0,-2 1 0 0 0,15 12 0 0 0,-20-15-47 0 0,1 0-1 0 0,-2 1 0 0 0,1 0 1 0 0,-1 0-1 0 0,0 0 1 0 0,0 1-1 0 0,-1-1 1 0 0,0 1-1 0 0,0 0 1 0 0,-1 1-1 0 0,0-1 1 0 0,0 0-1 0 0,-1 1 0 0 0,0 0 1 0 0,-1-1-1 0 0,0 1 1 0 0,0 0-1 0 0,-1 0 1 0 0,0 0-1 0 0,-1 10 1 0 0,-3-3-94 0 0,1-1 0 0 0,-2 1 0 0 0,0-1 0 0 0,-1-1 1 0 0,0 1-1 0 0,-1-1 0 0 0,-1 0 0 0 0,0 0 0 0 0,-1-1 1 0 0,-15 18-1 0 0,3-7-1069 0 0,-1-2-1 0 0,0-1 1 0 0,-2 0 0 0 0,-37 25 0 0 0,18-16-2261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20.261"/>
    </inkml:context>
    <inkml:brush xml:id="br0">
      <inkml:brushProperty name="width" value="0.05" units="cm"/>
      <inkml:brushProperty name="height" value="0.05" units="cm"/>
    </inkml:brush>
  </inkml:definitions>
  <inkml:trace contextRef="#ctx0" brushRef="#br0">1 267 804 0 0,'150'-92'3174'0'0,"-103"66"-2026"0"0,81-58 0 0 0,-124 80-908 0 0,-1 3-57 0 0,0-1 0 0 0,-1 0 0 0 0,1 0-1 0 0,0 0 1 0 0,-1-1 0 0 0,1 1 0 0 0,-1-1 0 0 0,0 1 0 0 0,0-1 0 0 0,0 0 0 0 0,0 0 0 0 0,0 0 0 0 0,-1 0 0 0 0,1 0 0 0 0,-1 0 0 0 0,0 0 0 0 0,0-1 0 0 0,1-2 0 0 0,-3 5-142 0 0,0 0 1 0 0,0 0-1 0 0,1 1 1 0 0,-1-1-1 0 0,0 1 1 0 0,0-1 0 0 0,0 1-1 0 0,0-1 1 0 0,0 1-1 0 0,0 0 1 0 0,0-1-1 0 0,0 1 1 0 0,0 0-1 0 0,0 0 1 0 0,0-1 0 0 0,0 1-1 0 0,0 0 1 0 0,0 0-1 0 0,0 0 1 0 0,0 0-1 0 0,0 0 1 0 0,0 1-1 0 0,-2-1 1 0 0,-25 3 262 0 0,28-3-291 0 0,-17 4 111 0 0,0 0-1 0 0,1 2 1 0 0,-1 0-1 0 0,1 1 1 0 0,1 0-1 0 0,-1 1 1 0 0,-13 11-1 0 0,18-12-89 0 0,0 0-1 0 0,1 1 0 0 0,0 1 1 0 0,1 0-1 0 0,0 0 0 0 0,0 1 1 0 0,1 0-1 0 0,1 0 0 0 0,-13 22 1 0 0,18-28-24 0 0,0 1 0 0 0,0 0 0 0 0,1 0 0 0 0,-1 0 0 0 0,1 0 0 0 0,0 0 0 0 0,0 0 0 0 0,1 1 0 0 0,0-1 0 0 0,0 0 0 0 0,0 0 0 0 0,0 0 0 0 0,1 0 0 0 0,0 1 0 0 0,2 6 0 0 0,0-3 15 0 0,1 0-1 0 0,0-1 1 0 0,0 1-1 0 0,1-1 1 0 0,0 0-1 0 0,0-1 1 0 0,1 1-1 0 0,6 6 1 0 0,10 7 20 0 0,0-1-1 0 0,2-1 1 0 0,0 0 0 0 0,34 18 0 0 0,-22-15 1 0 0,-15-11-36 0 0,0 2 0 0 0,-1 0-1 0 0,-1 1 1 0 0,32 30 0 0 0,-50-43-3 0 0,0 1 0 0 0,1 0 1 0 0,-1 0-1 0 0,0 0 0 0 0,0-1 0 0 0,-1 1 1 0 0,1 0-1 0 0,0 0 0 0 0,0 1 0 0 0,-1-1 1 0 0,0 0-1 0 0,1 0 0 0 0,-1 0 0 0 0,0 0 1 0 0,0 0-1 0 0,0 0 0 0 0,0 0 0 0 0,0 1 1 0 0,-1-1-1 0 0,1 0 0 0 0,-1 0 0 0 0,1 0 1 0 0,-1 0-1 0 0,0 0 0 0 0,0 0 0 0 0,1 0 1 0 0,-2 0-1 0 0,1 0 0 0 0,0-1 0 0 0,0 1 1 0 0,0 0-1 0 0,-1-1 0 0 0,1 1 0 0 0,-1-1 1 0 0,0 1-1 0 0,-2 1 0 0 0,-5 5 16 0 0,-1 0-1 0 0,0 0 1 0 0,-1-1 0 0 0,-17 9-1 0 0,3-3-452 0 0,0-2 0 0 0,-1-1-1 0 0,0-2 1 0 0,-1 0 0 0 0,-47 7 0 0 0,72-15 211 0 0,1 1 0 0 0,0-1 0 0 0,-1 0 0 0 0,1 0 1 0 0,0 0-1 0 0,-1 0 0 0 0,1 0 0 0 0,-1 0 0 0 0,1 0 1 0 0,0 0-1 0 0,-1-1 0 0 0,1 1 0 0 0,0 0 0 0 0,0-1 1 0 0,-1 1-1 0 0,1-1 0 0 0,0 0 0 0 0,0 1 0 0 0,0-1 1 0 0,0 0-1 0 0,0 0 0 0 0,-2 0 0 0 0,-2-11-2890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20.665"/>
    </inkml:context>
    <inkml:brush xml:id="br0">
      <inkml:brushProperty name="width" value="0.05" units="cm"/>
      <inkml:brushProperty name="height" value="0.05" units="cm"/>
    </inkml:brush>
  </inkml:definitions>
  <inkml:trace contextRef="#ctx0" brushRef="#br0">1 162 2072 0 0,'28'-19'2836'0'0,"-3"2"16"0"0,44-37 0 0 0,-49 51-2470 0 0,-18 2-363 0 0,0 1-1 0 0,1-1 1 0 0,-1 1 0 0 0,1 0 0 0 0,-1 0 0 0 0,1 0-1 0 0,-1 0 1 0 0,1 0 0 0 0,-1 0 0 0 0,1 1 0 0 0,-1-1-1 0 0,0 1 1 0 0,5 1 0 0 0,7 6 53 0 0,0 0 0 0 0,0 1 0 0 0,0 0 0 0 0,-1 2 0 0 0,-1-1 0 0 0,14 15 1 0 0,-15-14-52 0 0,-9-9-36 0 0,5 3 54 0 0,-7-5-39 0 0,0 0 0 0 0,0 1 0 0 0,0-1 0 0 0,0 0 0 0 0,1 1 0 0 0,-1-1 0 0 0,0 0 0 0 0,0 0 0 0 0,1 1 0 0 0,-1-1 0 0 0,0 0 0 0 0,1 0 0 0 0,-1 1 0 0 0,0-1 0 0 0,1 0 0 0 0,-1 0 0 0 0,0 0 0 0 0,1 0 0 0 0,-1 0 0 0 0,0 1 0 0 0,1-1 0 0 0,-1 0 0 0 0,1 0 0 0 0,-1 0 0 0 0,0 0 0 0 0,1 0 0 0 0,-1 0 0 0 0,0 0-1 0 0,1 0 1 0 0,-1 0 0 0 0,1 0 0 0 0,-1-1 0 0 0,0 1 0 0 0,1 0 0 0 0,1-1-17 0 0,0 0 1 0 0,0 0-1 0 0,0 0 0 0 0,0 0 0 0 0,0 0 0 0 0,0 0 0 0 0,-1-1 0 0 0,1 1 0 0 0,0 0 0 0 0,-1-1 0 0 0,1 0 0 0 0,-1 1 0 0 0,0-1 0 0 0,1 0 0 0 0,-1 0 0 0 0,0 0 1 0 0,0 1-1 0 0,0-1 0 0 0,0 0 0 0 0,-1 0 0 0 0,1-1 0 0 0,-1 1 0 0 0,1 0 0 0 0,0-3 0 0 0,0-4-36 0 0,1 0 0 0 0,-1 0 1 0 0,-1 0-1 0 0,1 0 0 0 0,-2-10 0 0 0,1 15 44 0 0,-1 0-1 0 0,0 0 0 0 0,1 0 1 0 0,-1 0-1 0 0,0 0 0 0 0,-1 0 1 0 0,1 0-1 0 0,-1 0 0 0 0,0 0 0 0 0,0 1 1 0 0,0-1-1 0 0,0 1 0 0 0,-1-1 1 0 0,-3-3-1 0 0,3 5 44 0 0,0 1 34 0 0,-23 0 43 0 0,16 7-81 0 0,0 0-1 0 0,1 1 1 0 0,0 1 0 0 0,0 0 0 0 0,1 0 0 0 0,-1 0 0 0 0,2 1 0 0 0,-1 0-1 0 0,2 1 1 0 0,-1 0 0 0 0,1 0 0 0 0,-9 20 0 0 0,10-20-36 0 0,1-1 0 0 0,0 0 0 0 0,1 1 1 0 0,0 0-1 0 0,1 0 0 0 0,-1 0 0 0 0,2 0 0 0 0,0 0 1 0 0,0 0-1 0 0,0 1 0 0 0,2-1 0 0 0,-1 0 0 0 0,1 0 1 0 0,1 1-1 0 0,3 14 0 0 0,-3-20-115 0 0,0-1 0 0 0,1 1 0 0 0,-1-1 0 0 0,1 1-1 0 0,0-1 1 0 0,0 0 0 0 0,0 0 0 0 0,0 0 0 0 0,1-1 0 0 0,-1 1 0 0 0,1-1-1 0 0,0 0 1 0 0,0 0 0 0 0,1 0 0 0 0,7 3 0 0 0,-5-3-376 0 0,1 0 1 0 0,0 0-1 0 0,0-1 1 0 0,0 0-1 0 0,0-1 1 0 0,1 1-1 0 0,-1-2 0 0 0,16 1 1 0 0,13-4-1542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21.626"/>
    </inkml:context>
    <inkml:brush xml:id="br0">
      <inkml:brushProperty name="width" value="0.05" units="cm"/>
      <inkml:brushProperty name="height" value="0.05" units="cm"/>
    </inkml:brush>
  </inkml:definitions>
  <inkml:trace contextRef="#ctx0" brushRef="#br0">142 159 312 0 0,'1'-4'2230'0'0,"0"2"-1982"0"0,0 0 65 0 0,0-1-1 0 0,-1 1 0 0 0,1-1 0 0 0,-1 1 0 0 0,1-1 0 0 0,-1 1 1 0 0,0-1-1 0 0,0 1 0 0 0,0-1 0 0 0,0 1 0 0 0,-1-1 1 0 0,1 0-1 0 0,0 1 0 0 0,-1-1 0 0 0,0 1 0 0 0,-1-3 0 0 0,1 3 252 0 0,1 1-518 0 0,0 1 0 0 0,-1-1-1 0 0,1 0 1 0 0,-1 1 0 0 0,1-1 0 0 0,-1 1-1 0 0,1-1 1 0 0,-1 1 0 0 0,1-1-1 0 0,-1 1 1 0 0,1-1 0 0 0,-1 1-1 0 0,1-1 1 0 0,-1 1 0 0 0,0 0-1 0 0,1-1 1 0 0,-1 1 0 0 0,0 0-1 0 0,1-1 1 0 0,-1 1 0 0 0,0 0-1 0 0,0 0 1 0 0,1 0 0 0 0,-1 0-1 0 0,0 0 1 0 0,0 0 0 0 0,1 0-1 0 0,-1 0 1 0 0,0 0 0 0 0,-1 0 0 0 0,0 0 8 0 0,0 0 0 0 0,0 0 0 0 0,0 1 0 0 0,0-1 1 0 0,0 0-1 0 0,0 1 0 0 0,-1-1 0 0 0,1 1 1 0 0,0 0-1 0 0,1 0 0 0 0,-5 1 0 0 0,-3 7 42 0 0,0 0 0 0 0,1 1 0 0 0,0 0 0 0 0,1 0 0 0 0,0 1 0 0 0,0-1 0 0 0,1 2 0 0 0,1-1 0 0 0,0 1-1 0 0,0-1 1 0 0,1 1 0 0 0,0 1 0 0 0,-2 15 0 0 0,5-23-136 0 0,0 1 0 0 0,0 0 0 0 0,1 0 0 0 0,0-1 0 0 0,0 1 0 0 0,0 0 0 0 0,0 0 0 0 0,1-1 0 0 0,0 1 0 0 0,1 0 0 0 0,-1-1 0 0 0,1 1 0 0 0,0-1 0 0 0,0 1 0 0 0,0-1 0 0 0,1 0 0 0 0,0 0 0 0 0,0 0 0 0 0,0-1 0 0 0,1 1 0 0 0,0-1 0 0 0,0 1 0 0 0,0-1 0 0 0,0 0 0 0 0,0-1 0 0 0,1 1 0 0 0,0-1 0 0 0,0 0 0 0 0,0 0 0 0 0,0 0 0 0 0,8 3 0 0 0,-1-3-199 0 0,-1-1 0 0 0,1 0 0 0 0,-1 0 1 0 0,1-1-1 0 0,0-1 0 0 0,0 0 0 0 0,0 0 0 0 0,-1-1 1 0 0,1-1-1 0 0,0 0 0 0 0,-1 0 0 0 0,1-1 0 0 0,20-9 0 0 0,-22 7 290 0 0,1 0 0 0 0,-1-1 0 0 0,-1 0 0 0 0,1-1 0 0 0,-1 0 0 0 0,0 0-1 0 0,-1-1 1 0 0,1 0 0 0 0,-2 0 0 0 0,1-1 0 0 0,-1 0 0 0 0,0-1 0 0 0,6-12-1 0 0,-2 6 781 0 0,-8 12-551 0 0,1 0-1 0 0,-1 0 0 0 0,-1-1 1 0 0,1 1-1 0 0,0-1 0 0 0,-1 0 1 0 0,0 1-1 0 0,2-11 0 0 0,-4 20-262 0 0,0 1-1 0 0,1-1 0 0 0,-1 1 0 0 0,1-1 1 0 0,0 0-1 0 0,0 1 0 0 0,0-1 1 0 0,1 0-1 0 0,0 0 0 0 0,0 0 0 0 0,0 0 1 0 0,1 0-1 0 0,0-1 0 0 0,0 1 0 0 0,0-1 1 0 0,0 1-1 0 0,1-1 0 0 0,-1 0 1 0 0,1 0-1 0 0,0-1 0 0 0,0 1 0 0 0,1-1 1 0 0,-1 0-1 0 0,1 0 0 0 0,-1 0 0 0 0,1-1 1 0 0,0 0-1 0 0,0 0 0 0 0,0 0 1 0 0,0 0-1 0 0,1-1 0 0 0,-1 0 0 0 0,0 0 1 0 0,1 0-1 0 0,-1-1 0 0 0,0 1 0 0 0,1-1 1 0 0,-1-1-1 0 0,1 1 0 0 0,-1-1 0 0 0,0 0 1 0 0,1 0-1 0 0,-1-1 0 0 0,0 1 1 0 0,0-1-1 0 0,0 0 0 0 0,0-1 0 0 0,0 1 1 0 0,0-1-1 0 0,-1 0 0 0 0,0 0 0 0 0,1 0 1 0 0,-1-1-1 0 0,0 1 0 0 0,0-1 1 0 0,5-7-1 0 0,5-5-14 0 0,0-1 0 0 0,-2 1 1 0 0,0-2-1 0 0,0 0 0 0 0,-2-1 1 0 0,0 0-1 0 0,-1 0 0 0 0,6-21 0 0 0,-15 38 5 0 0,2-4 16 0 0,-2 6-45 0 0,0 0 0 0 0,0-1-1 0 0,0 1 1 0 0,0 0 0 0 0,0-1-1 0 0,0 1 1 0 0,0 0 0 0 0,0-1 0 0 0,0 1-1 0 0,0 0 1 0 0,0-1 0 0 0,0 1-1 0 0,0 0 1 0 0,0-1 0 0 0,0 1-1 0 0,0 0 1 0 0,0-1 0 0 0,1 1-1 0 0,-1 0 1 0 0,0-1 0 0 0,0 1 0 0 0,0 0-1 0 0,1-1 1 0 0,-1 1 0 0 0,0 0-1 0 0,0 0 1 0 0,1-1 0 0 0,-1 1-1 0 0,0 0 1 0 0,1 0 0 0 0,-1 0-1 0 0,0-1 1 0 0,1 1 0 0 0,-1 0 0 0 0,0 0-1 0 0,1 0 1 0 0,-1 0 0 0 0,0 0-1 0 0,1 0 1 0 0,0 0 0 0 0,18-2-74 0 0,-14 2 20 0 0,1 0 14 0 0,99-9-49 0 0,-83 7 164 0 0,0 0-1 0 0,32 2 1 0 0,-47 1-9 0 0,1-1 0 0 0,-1 2 0 0 0,0-1 1 0 0,0 1-1 0 0,1 0 0 0 0,-1 0 0 0 0,0 1 0 0 0,0 0 0 0 0,-1 0 0 0 0,1 0 0 0 0,7 6 0 0 0,-5 1 21 0 0,0-1 0 0 0,0 1 0 0 0,-1 1 0 0 0,-1 0 0 0 0,1 0 0 0 0,-2 0 0 0 0,0 1 0 0 0,0 0 0 0 0,4 13 0 0 0,-8-22-65 0 0,0 0 0 0 0,0 0-1 0 0,0 0 1 0 0,0-1-1 0 0,0 1 1 0 0,0-1-1 0 0,1 1 1 0 0,0-1-1 0 0,-1 0 1 0 0,1 0-1 0 0,0 0 1 0 0,0-1-1 0 0,0 1 1 0 0,3 1-1 0 0,-3-2 52 0 0,26-12-74 0 0,150-147 293 0 0,-173 154-264 0 0,1 0 1 0 0,0 1-1 0 0,0-1 1 0 0,1 1-1 0 0,-1 1 1 0 0,11-3 0 0 0,-14 4 61 0 0,0 1-43 0 0,14-3-13 0 0,-13 2 2 0 0,-2 1 3 0 0,9-3-16 0 0,0 0 0 0 0,0-1 0 0 0,-1 0 0 0 0,0 0 1 0 0,0-1-1 0 0,18-11 0 0 0,68-32-3 0 0,-93 47 62 0 0,1 0-10 0 0,1 1 1 0 0,-1 0-1 0 0,1 0 1 0 0,-1 0-1 0 0,1 1 1 0 0,-1-1-1 0 0,0 2 1 0 0,1-1-1 0 0,-1 0 1 0 0,0 1 0 0 0,0 0-1 0 0,1 0 1 0 0,-2 1-1 0 0,1 0 1 0 0,5 3-1 0 0,-8-4-84 0 0,0-1-1 0 0,0 1 0 0 0,0 0 1 0 0,0 0-1 0 0,0 0 0 0 0,-1 0 1 0 0,1 1-1 0 0,-1-1 0 0 0,1 0 1 0 0,-1 0-1 0 0,0 1 0 0 0,0-1 1 0 0,0 1-1 0 0,0-1 1 0 0,-1 1-1 0 0,1 0 0 0 0,-1-1 1 0 0,1 1-1 0 0,-1 0 0 0 0,0-1 1 0 0,0 1-1 0 0,0 0 0 0 0,-1-1 1 0 0,1 1-1 0 0,0 0 0 0 0,-1-1 1 0 0,0 1-1 0 0,0-1 0 0 0,1 1 1 0 0,-2-1-1 0 0,1 1 0 0 0,0-1 1 0 0,-2 3-1 0 0,0-1-391 0 0,1 0 1 0 0,-1 0-1 0 0,0-1 0 0 0,0 1 0 0 0,0-1 0 0 0,-1 0 1 0 0,1 1-1 0 0,-1-1 0 0 0,0-1 0 0 0,0 1 1 0 0,0-1-1 0 0,0 1 0 0 0,0-1 0 0 0,0 0 0 0 0,-1-1 1 0 0,1 1-1 0 0,-7 0 0 0 0,-12 0-1655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21.982"/>
    </inkml:context>
    <inkml:brush xml:id="br0">
      <inkml:brushProperty name="width" value="0.05" units="cm"/>
      <inkml:brushProperty name="height" value="0.05" units="cm"/>
    </inkml:brush>
  </inkml:definitions>
  <inkml:trace contextRef="#ctx0" brushRef="#br0">97 421 296 0 0,'-14'-71'3724'0'0,"1"0"-973"0"0,-3 1 1 0 0,-31-84-1 0 0,46 151-2722 0 0,0 0 0 0 0,0 0 1 0 0,0 0-1 0 0,0 0 0 0 0,0-1 1 0 0,1 1-1 0 0,-1 0 0 0 0,1-7 1 0 0,0 9-73 0 0,0 0 1 0 0,0 1 0 0 0,1-1 0 0 0,-1 0 0 0 0,0 0 0 0 0,0 0 0 0 0,1 0 0 0 0,-1 1 0 0 0,0-1 0 0 0,1 0 0 0 0,-1 0 0 0 0,1 1 0 0 0,-1-1 0 0 0,1 0 0 0 0,-1 1 0 0 0,1-1 0 0 0,0 0 0 0 0,-1 1 0 0 0,1-1 0 0 0,0 1 0 0 0,1-1 0 0 0,1 0-260 0 0,1 0 1 0 0,0 0 0 0 0,-1 1-1 0 0,1-1 1 0 0,-1 1-1 0 0,1 0 1 0 0,0 0 0 0 0,-1 1-1 0 0,1-1 1 0 0,0 1-1 0 0,5 1 1 0 0,28 4-2880 0 0,-31-5 1350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22.382"/>
    </inkml:context>
    <inkml:brush xml:id="br0">
      <inkml:brushProperty name="width" value="0.05" units="cm"/>
      <inkml:brushProperty name="height" value="0.05" units="cm"/>
    </inkml:brush>
  </inkml:definitions>
  <inkml:trace contextRef="#ctx0" brushRef="#br0">1 16 1708 0 0,'4'-1'1683'0'0,"66"-13"4266"0"0,-66 14-5553 0 0,21 5 490 0 0,-14 6-816 0 0,-2-1 0 0 0,1 1 0 0 0,-1 1 0 0 0,-1 0 0 0 0,0 0 0 0 0,-1 0-1 0 0,0 1 1 0 0,-1 0 0 0 0,0 1 0 0 0,7 25 0 0 0,-4-6-793 0 0,-1 0 0 0 0,-1 0 0 0 0,3 57 0 0 0,-10-69 35 0 0,0 1 0 0 0,-1-1 0 0 0,-2 0 0 0 0,-8 37 3360 0 0,6-68-1892 0 0,5 10-759 0 0,0-1 1 0 0,-1 1 0 0 0,1-1-1 0 0,-1 1 1 0 0,1-1-1 0 0,0 1 1 0 0,-1-1 0 0 0,1 1-1 0 0,0-1 1 0 0,0 0 0 0 0,-1 1-1 0 0,1-1 1 0 0,0 1 0 0 0,0-1-1 0 0,0 0 1 0 0,0 1-1 0 0,0-1 1 0 0,0 0 0 0 0,0 1-1 0 0,0-1 1 0 0,0 0 0 0 0,0 1-1 0 0,0-1 1 0 0,0 1-1 0 0,1-1 1 0 0,-1 0 0 0 0,0 1-1 0 0,0-1 1 0 0,1 1 0 0 0,-1-1-1 0 0,0 1 1 0 0,1-1 0 0 0,-1 1-1 0 0,0-1 1 0 0,1 1-1 0 0,-1-1 1 0 0,1 1 0 0 0,-1-1-1 0 0,1 1 1 0 0,0-1 0 0 0,11-16 74 0 0,1 0 0 0 0,0 1 0 0 0,1 1 0 0 0,1 0 1 0 0,0 1-1 0 0,32-22 0 0 0,-10 12-95 0 0,0 1 0 0 0,71-29 0 0 0,-105 50 27 0 0,0 1 0 0 0,1 0 0 0 0,-1 0 0 0 0,0 0 0 0 0,1 0 0 0 0,-1 0 0 0 0,1 1 0 0 0,-1-1 0 0 0,1 1 0 0 0,-1 0-1 0 0,5 0 1 0 0,-7 1-39 0 0,0-1 31 0 0,0 1 0 0 0,0-1 1 0 0,0 1-1 0 0,0 0 0 0 0,-1 0 0 0 0,1-1 1 0 0,0 1-1 0 0,0 0 0 0 0,-1 0 1 0 0,1 0-1 0 0,-1 0 0 0 0,1 0 0 0 0,-1 0 1 0 0,1 0-1 0 0,-1 0 0 0 0,0 0 1 0 0,1 0-1 0 0,-1 0 0 0 0,0 0 1 0 0,0 0-1 0 0,0 0 0 0 0,0 0 0 0 0,0 0 1 0 0,0 2-1 0 0,1 30 277 0 0,-2-25-290 0 0,0-1-1 0 0,1 1 1 0 0,-1-1-1 0 0,2 0 1 0 0,-1 1-1 0 0,1-1 1 0 0,0 0-1 0 0,1 1 1 0 0,0-1-1 0 0,0 0 1 0 0,0 0-1 0 0,1 0 1 0 0,0 0-1 0 0,0-1 1 0 0,1 1-1 0 0,0-1 1 0 0,6 8-1 0 0,-8-12-41 0 0,1-1 0 0 0,0 1 0 0 0,0 0 0 0 0,0-1 0 0 0,0 0 0 0 0,0 0 0 0 0,0 1 0 0 0,0-2 0 0 0,0 1 0 0 0,0 0 1 0 0,0-1-1 0 0,1 1 0 0 0,-1-1 0 0 0,0 0 0 0 0,6-1 0 0 0,-7 1 19 0 0,4 0-19 0 0,0 0-1 0 0,0-1 0 0 0,0 0 0 0 0,0 0 1 0 0,0-1-1 0 0,0 0 0 0 0,0 0 0 0 0,-1 0 1 0 0,1 0-1 0 0,-1-1 0 0 0,1 0 0 0 0,-1 0 1 0 0,5-5-1 0 0,3-1 32 0 0,-1-1 1 0 0,0-1-1 0 0,14-17 1 0 0,101-129 2320 0 0,-125 155-1649 0 0,-1 2-620 0 0,1 0-1 0 0,-1 1 1 0 0,0-1-1 0 0,1 0 1 0 0,-1 1-1 0 0,0 0 1 0 0,0-1-1 0 0,1 1 1 0 0,-1 0-1 0 0,0 0 1 0 0,0-1-1 0 0,0 1 1 0 0,0 0-1 0 0,0 0 0 0 0,0 0 1 0 0,0 0-1 0 0,0 0 1 0 0,0 1-1 0 0,-1-1 1 0 0,1 0-1 0 0,0 0 1 0 0,-1 1-1 0 0,1-1 1 0 0,-1 0-1 0 0,1 1 1 0 0,-1-1-1 0 0,0 0 1 0 0,0 1-1 0 0,1-1 1 0 0,-1 3-1 0 0,2 50 241 0 0,-2-46-184 0 0,-2 76-216 0 0,-28 161 1 0 0,26-218-1337 0 0,-2 0 0 0 0,-1 0 1 0 0,-1 0-1 0 0,-1-1 0 0 0,-22 42 0 0 0,8-30-2425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23.334"/>
    </inkml:context>
    <inkml:brush xml:id="br0">
      <inkml:brushProperty name="width" value="0.05" units="cm"/>
      <inkml:brushProperty name="height" value="0.05" units="cm"/>
    </inkml:brush>
  </inkml:definitions>
  <inkml:trace contextRef="#ctx0" brushRef="#br0">320 32 1252 0 0,'-9'-27'3790'0'0,"9"27"-3730"0"0,0 0 0 0 0,0 0 0 0 0,0-1 0 0 0,0 1 0 0 0,0 0 1 0 0,-1 0-1 0 0,1 0 0 0 0,0-1 0 0 0,0 1 0 0 0,0 0 0 0 0,0 0 0 0 0,0 0 0 0 0,-1-1 0 0 0,1 1 1 0 0,0 0-1 0 0,0 0 0 0 0,0 0 0 0 0,-1 0 0 0 0,1-1 0 0 0,0 1 0 0 0,0 0 0 0 0,0 0 0 0 0,-1 0 0 0 0,1 0 1 0 0,0 0-1 0 0,0 0 0 0 0,-1 0 0 0 0,1 0 0 0 0,0 0 0 0 0,0 0 0 0 0,-1 0 0 0 0,1 0 0 0 0,0 0 1 0 0,0 0-1 0 0,-1 0 0 0 0,1 0 0 0 0,0 0 0 0 0,0 0 0 0 0,-1 0 0 0 0,1 0 0 0 0,-17 38 1637 0 0,15-34-1718 0 0,-113 276 2375 0 0,-29 86-939 0 0,138-348-1381 0 0,1 2 0 0 0,0-1 0 0 0,2 1 1 0 0,0-1-1 0 0,2 1 0 0 0,0 0 1 0 0,2 28-1 0 0,1-37-24 0 0,0-1-1 0 0,0 0 1 0 0,1 0-1 0 0,0 0 1 0 0,1 0 0 0 0,0-1-1 0 0,0 1 1 0 0,1-1 0 0 0,1 0-1 0 0,-1 0 1 0 0,1-1 0 0 0,1 1-1 0 0,-1-1 1 0 0,2-1 0 0 0,13 13-1 0 0,12 4 35 0 0,0-1 0 0 0,39 20 0 0 0,-34-21 26 0 0,51 37 0 0 0,-84-54-53 0 0,1-1 0 0 0,-1 1 0 0 0,0 0 0 0 0,0 1 0 0 0,-1-1 0 0 0,0 1 1 0 0,0 0-1 0 0,0 0 0 0 0,-1 1 0 0 0,0-1 0 0 0,0 0 0 0 0,0 1 0 0 0,2 11 1 0 0,-3-6 28 0 0,0 0 1 0 0,-1-1 0 0 0,0 1 0 0 0,-1 0 0 0 0,0 0 0 0 0,-1-1 0 0 0,-4 20 0 0 0,-5 8 124 0 0,-2 1 0 0 0,-2-2 0 0 0,-31 63 0 0 0,39-88-143 0 0,-11 26 57 0 0,2 1-1 0 0,-11 43 1 0 0,24-75-98 0 0,0 1 0 0 0,0 0-1 0 0,1-1 1 0 0,0 1 0 0 0,1 0 0 0 0,0-1-1 0 0,0 1 1 0 0,1 0 0 0 0,0-1 0 0 0,1 1-1 0 0,0-1 1 0 0,0 1 0 0 0,0-1 0 0 0,1 0-1 0 0,1 0 1 0 0,-1 0 0 0 0,1 0 0 0 0,6 8-1 0 0,1-3-44 0 0,0 1 0 0 0,1-2 0 0 0,0 0-1 0 0,1 0 1 0 0,1-1 0 0 0,0-1 0 0 0,0 0-1 0 0,17 9 1 0 0,-19-12 3 0 0,13 6-74 0 0,-1 2 0 0 0,0 1 0 0 0,40 35 0 0 0,-59-45 107 0 0,1 0 1 0 0,-1 0-1 0 0,1 1 1 0 0,-2 0-1 0 0,1-1 1 0 0,-1 2-1 0 0,0-1 0 0 0,0 0 1 0 0,-1 1-1 0 0,0 0 1 0 0,-1-1-1 0 0,0 1 1 0 0,0 0-1 0 0,0 0 1 0 0,-1 1-1 0 0,0-1 0 0 0,-1 0 1 0 0,0 10-1 0 0,-8 60 131 0 0,-27 112-1 0 0,19-118 141 0 0,-12 132-1 0 0,27-179-365 0 0,1 0-1 0 0,1 0 0 0 0,1 0 1 0 0,1 0-1 0 0,2 0 1 0 0,0 0-1 0 0,2-1 0 0 0,0 0 1 0 0,14 28-1 0 0,-5-18-3075 0 0,35 55-1 0 0,-32-63-448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26.572"/>
    </inkml:context>
    <inkml:brush xml:id="br0">
      <inkml:brushProperty name="width" value="0.05" units="cm"/>
      <inkml:brushProperty name="height" value="0.05" units="cm"/>
    </inkml:brush>
  </inkml:definitions>
  <inkml:trace contextRef="#ctx0" brushRef="#br0">220 577 1416 0 0,'2'-3'1176'0'0,"33"-70"3605"0"0,-34 70-4301 0 0,0 0-56 0 0,-1 2-368 0 0,0 0 0 0 0,0 0 0 0 0,1 0 0 0 0,-1 0 0 0 0,0-1 0 0 0,0 1 0 0 0,0 0 1 0 0,0 0-1 0 0,0 0 0 0 0,-1 0 0 0 0,1 0 0 0 0,0 0 0 0 0,0 0 0 0 0,-1 0 0 0 0,1 0 0 0 0,0 0 0 0 0,-1 0 1 0 0,1 0-1 0 0,-1 0 0 0 0,0 0 0 0 0,1 0 0 0 0,-1 1 0 0 0,0-1 0 0 0,1 0 0 0 0,-1 0 0 0 0,0 1 0 0 0,0-1 1 0 0,0 0-1 0 0,1 1 0 0 0,-1-1 0 0 0,0 1 0 0 0,0-1 0 0 0,0 1 0 0 0,-2-1 0 0 0,0 0-4 0 0,-1 1 0 0 0,0 0 0 0 0,1 0 0 0 0,-1 0 0 0 0,0 1 0 0 0,1-1 0 0 0,-1 1-1 0 0,0 0 1 0 0,1 0 0 0 0,-6 2 0 0 0,-11 6 30 0 0,1 0-1 0 0,-33 21 1 0 0,43-25-56 0 0,1 1 1 0 0,0-1 0 0 0,0 1 0 0 0,0 1-1 0 0,1-1 1 0 0,0 1 0 0 0,0 1 0 0 0,0-1-1 0 0,1 1 1 0 0,0 0 0 0 0,1 0 0 0 0,0 1 0 0 0,0 0-1 0 0,-4 12 1 0 0,9-19-20 0 0,0 1 0 0 0,0-1 0 0 0,0 0 0 0 0,0 1 0 0 0,1-1 0 0 0,-1 0 0 0 0,1 0 1 0 0,0 1-1 0 0,-1-1 0 0 0,1 0 0 0 0,0 0 0 0 0,0 0 0 0 0,0 0 0 0 0,1 0 0 0 0,-1 0 0 0 0,0 0 0 0 0,1-1 0 0 0,-1 1 0 0 0,1 0 0 0 0,0-1 0 0 0,-1 1 0 0 0,1-1 1 0 0,4 3-1 0 0,44 25 160 0 0,103 38 95 0 0,-151-67-220 0 0,-1 1 1 0 0,1 0-1 0 0,0-1 1 0 0,-1 1-1 0 0,1 0 1 0 0,-1 0-1 0 0,1 0 1 0 0,-1 0 0 0 0,1 0-1 0 0,-1 0 1 0 0,0 1-1 0 0,0-1 1 0 0,1 0-1 0 0,-1 1 1 0 0,0-1-1 0 0,0 0 1 0 0,0 1-1 0 0,-1-1 1 0 0,1 1-1 0 0,0 0 1 0 0,-1-1-1 0 0,1 1 1 0 0,0 0 0 0 0,-1-1-1 0 0,1 4 1 0 0,-2-2-13 0 0,1 0 1 0 0,-1-1-1 0 0,0 1 1 0 0,0 0-1 0 0,0-1 1 0 0,0 1-1 0 0,0-1 1 0 0,-1 1-1 0 0,1-1 1 0 0,-1 1-1 0 0,1-1 1 0 0,-1 0 0 0 0,0 0-1 0 0,-3 3 1 0 0,-6 5-12 0 0,-1 0 0 0 0,-1 0 0 0 0,0-1 1 0 0,-18 9-1 0 0,9-8-313 0 0,-1 0 0 0 0,-36 10 1 0 0,54-19-197 0 0,1-2-775 0 0,4 1 1222 0 0,-1 0 0 0 0,0 0 0 0 0,1 0 0 0 0,-1 0 0 0 0,1 0 0 0 0,-1 0 0 0 0,1 0 0 0 0,-1 0 0 0 0,1 0 0 0 0,-1 0 0 0 0,1-1 0 0 0,-1 1 0 0 0,0 0 0 0 0,1 0 0 0 0,0-1 0 0 0,-1 1 0 0 0,1 0 0 0 0,-1-1 0 0 0,1 1 0 0 0,-1 0 0 0 0,1-1 0 0 0,0 1 0 0 0,-1-1 0 0 0,1 1 0 0 0,0 0 0 0 0,-1-1 0 0 0,1 1 0 0 0,0-1 0 0 0,0 1 0 0 0,-1-1 0 0 0,1 1 0 0 0,0-1 0 0 0,0 0 0 0 0,0 1 0 0 0,0-2 0 0 0,19-21-1327 0 0,171-125-423 0 0,-57 49 6626 0 0,-131 97-4529 0 0,3-1-30 0 0,-5 3-253 0 0,0-1 0 0 0,1 1 0 0 0,-1-1 0 0 0,1 1 0 0 0,-1-1 1 0 0,1 1-1 0 0,-1 0 0 0 0,1-1 0 0 0,-1 1 0 0 0,1 0 0 0 0,0-1 0 0 0,-1 1 0 0 0,1 0 1 0 0,-1 0-1 0 0,1 0 0 0 0,0-1 0 0 0,-1 1 0 0 0,1 0 0 0 0,0 0 0 0 0,-1 0 0 0 0,1 0 1 0 0,-1 0-1 0 0,1 0 0 0 0,0 0 0 0 0,-1 0 0 0 0,1 0 0 0 0,0 1 0 0 0,-1-1 0 0 0,1 0 1 0 0,-1 0-1 0 0,1 1 0 0 0,0-1 0 0 0,-1 0 0 0 0,1 0 0 0 0,-1 1 0 0 0,1-1 0 0 0,-1 1 1 0 0,1-1-1 0 0,-1 1 0 0 0,1-1 0 0 0,-1 1 0 0 0,0-1 0 0 0,1 1 0 0 0,-1-1 0 0 0,1 1 1 0 0,-1-1-1 0 0,0 2 0 0 0,4 7 44 0 0,2 11-57 0 0,2 1-1 0 0,1-1 1 0 0,0-1-1 0 0,15 23 1 0 0,-20-36-27 0 0,0-1-1 0 0,1 1 1 0 0,0-1 0 0 0,0 1-1 0 0,0-2 1 0 0,1 1 0 0 0,0 0 0 0 0,0-1-1 0 0,0 0 1 0 0,0-1 0 0 0,1 1 0 0 0,-1-1-1 0 0,1-1 1 0 0,0 1 0 0 0,0-1-1 0 0,0 0 1 0 0,8 1 0 0 0,-2-1-3 0 0,-1-1 0 0 0,1 0 0 0 0,-1-1 0 0 0,1-1 0 0 0,0 1 1 0 0,-1-2-1 0 0,0 0 0 0 0,1-1 0 0 0,-1 0 0 0 0,0 0 0 0 0,0-1 0 0 0,12-7 0 0 0,-18 8 43 0 0,0 0 0 0 0,-1 0 0 0 0,1 0 0 0 0,-1-1-1 0 0,0 0 1 0 0,0 0 0 0 0,0-1 0 0 0,-1 0 0 0 0,1 1 0 0 0,-1-1-1 0 0,0-1 1 0 0,-1 1 0 0 0,1 0 0 0 0,-1-1 0 0 0,0 0-1 0 0,0 0 1 0 0,-1 0 0 0 0,0 0 0 0 0,0 0 0 0 0,0-1 0 0 0,-1 1-1 0 0,0 0 1 0 0,0-1 0 0 0,-1-8 0 0 0,0 11 79 0 0,-7-7 309 0 0,7 12-415 0 0,-1 1 0 0 0,1 0 0 0 0,0 0 0 0 0,0 0 0 0 0,0 0 0 0 0,0 0 0 0 0,0 0 0 0 0,0 0 0 0 0,1 0 0 0 0,-1-1 0 0 0,1 1 0 0 0,-1 0 0 0 0,1 0 0 0 0,0 0 0 0 0,0-1 0 0 0,-1 1 0 0 0,1 0 0 0 0,0-1 0 0 0,1 1 0 0 0,-1-1 0 0 0,0 1 0 0 0,0-1 0 0 0,1 1 0 0 0,-1-1 0 0 0,3 2 0 0 0,1 2-24 0 0,0-1 1 0 0,1 0-1 0 0,-1 0 1 0 0,1 0-1 0 0,0-1 0 0 0,8 4 1 0 0,-11-6 70 0 0,4-1-121 0 0,2 0 78 0 0,0 0-1 0 0,1-1 1 0 0,-1 0-1 0 0,0-1 0 0 0,0 0 1 0 0,1 0-1 0 0,-2-1 1 0 0,1-1-1 0 0,0 1 1 0 0,13-9-1 0 0,-10 4-19 0 0,-1-1-1 0 0,0 0 1 0 0,0-1-1 0 0,-1 0 1 0 0,0-1-1 0 0,-1 0 1 0 0,0 0 0 0 0,-1-1-1 0 0,0 0 1 0 0,-1-1-1 0 0,-1 0 1 0 0,0 0-1 0 0,0 0 1 0 0,-1-1-1 0 0,-1 1 1 0 0,0-1-1 0 0,-1 0 1 0 0,2-25-1 0 0,-5 38 17 0 0,1-1 0 0 0,-1 0 0 0 0,0 1-1 0 0,1-1 1 0 0,-1 1 0 0 0,0-1-1 0 0,0 1 1 0 0,0-1 0 0 0,0 0-1 0 0,0 1 1 0 0,-1-1 0 0 0,1 1 0 0 0,0-1-1 0 0,-1 0 1 0 0,1 1 0 0 0,-1-1-1 0 0,1 1 1 0 0,-1 0 0 0 0,0-1-1 0 0,0 1 1 0 0,0-1 0 0 0,0 1 0 0 0,0 0-1 0 0,0 0 1 0 0,0 0 0 0 0,0-1-1 0 0,0 1 1 0 0,0 0 0 0 0,-1 0-1 0 0,1 1 1 0 0,0-1 0 0 0,-1 0 0 0 0,1 0-1 0 0,-1 1 1 0 0,-1-2 0 0 0,0 2-46 0 0,1 0 0 0 0,-1 0 1 0 0,0 0-1 0 0,0 0 1 0 0,0 0-1 0 0,1 0 0 0 0,-1 1 1 0 0,0 0-1 0 0,0-1 0 0 0,1 1 1 0 0,-1 0-1 0 0,1 0 1 0 0,-1 0-1 0 0,1 1 0 0 0,-1-1 1 0 0,1 0-1 0 0,-5 4 0 0 0,5-3-83 0 0,-1 0 0 0 0,0 0 0 0 0,1 0-1 0 0,-1 1 1 0 0,1-1 0 0 0,0 0-1 0 0,0 1 1 0 0,0 0 0 0 0,0-1 0 0 0,0 1-1 0 0,0 0 1 0 0,1 0 0 0 0,-1 0 0 0 0,1 0-1 0 0,0 1 1 0 0,0-1 0 0 0,0 0-1 0 0,0 0 1 0 0,1 1 0 0 0,0-1 0 0 0,-1 0-1 0 0,1 1 1 0 0,0-1 0 0 0,0 0 0 0 0,1 1-1 0 0,-1-1 1 0 0,1 0 0 0 0,0 0-1 0 0,-1 1 1 0 0,1-1 0 0 0,1 0 0 0 0,-1 0-1 0 0,0 0 1 0 0,1 0 0 0 0,0 0-1 0 0,0 0 1 0 0,-1 0 0 0 0,6 4 0 0 0,0 1-78 0 0,1 0 0 0 0,-1-1 0 0 0,2 0 0 0 0,-1 0 0 0 0,1-1 0 0 0,0 0 1 0 0,1 0-1 0 0,-1-1 0 0 0,1 0 0 0 0,16 5 0 0 0,-2-4 330 0 0,1 0-1 0 0,0-2 1 0 0,0 0 0 0 0,0-2 0 0 0,1-1-1 0 0,-1 0 1 0 0,30-5 0 0 0,-40 3 181 0 0,0-1 0 0 0,0-1 0 0 0,0 0 0 0 0,-1-1 0 0 0,1-1 1 0 0,-1 0-1 0 0,0-1 0 0 0,0 0 0 0 0,-1-1 0 0 0,0-1 0 0 0,0 0 1 0 0,-1-1-1 0 0,16-13 0 0 0,-25 19-211 0 0,-1 0 0 0 0,1 0 0 0 0,0 0 0 0 0,-1 0 0 0 0,0 0 0 0 0,0 0 0 0 0,0-1 0 0 0,0 1 0 0 0,0-1 0 0 0,-1 1 0 0 0,1-1 1 0 0,-1 1-1 0 0,0-1 0 0 0,0 0 0 0 0,-1 0 0 0 0,1 0 0 0 0,-1 0 0 0 0,0 0 0 0 0,0 1 0 0 0,0-1 0 0 0,0 0 0 0 0,-1 0 0 0 0,1 0 0 0 0,-1 0 0 0 0,0 0 0 0 0,0 1 0 0 0,0-1 0 0 0,-1 0 1 0 0,0 1-1 0 0,1-1 0 0 0,-1 1 0 0 0,-5-6 0 0 0,5 7-70 0 0,1 1 1 0 0,-1 0 0 0 0,-1 0-1 0 0,1 0 1 0 0,0 0-1 0 0,0 0 1 0 0,0 0 0 0 0,0 0-1 0 0,-1 1 1 0 0,1-1 0 0 0,0 1-1 0 0,-1 0 1 0 0,1-1-1 0 0,0 1 1 0 0,-1 0 0 0 0,1 1-1 0 0,0-1 1 0 0,-1 0-1 0 0,1 1 1 0 0,0-1 0 0 0,0 1-1 0 0,-1-1 1 0 0,1 1 0 0 0,0 0-1 0 0,-2 1 1 0 0,-2 1-7 0 0,-1 1 0 0 0,1-1 0 0 0,1 1 0 0 0,-1 0 0 0 0,0 1 0 0 0,1-1-1 0 0,0 1 1 0 0,0 0 0 0 0,1 1 0 0 0,-1-1 0 0 0,1 1 0 0 0,0 0 0 0 0,1 0 0 0 0,-1 0 0 0 0,1 0 0 0 0,0 0 0 0 0,1 1 0 0 0,0 0 0 0 0,0-1 0 0 0,0 1 0 0 0,1 0 0 0 0,-1 8 0 0 0,2-12-16 0 0,0 0 1 0 0,0-1-1 0 0,0 1 0 0 0,1 0 1 0 0,-1-1-1 0 0,1 1 0 0 0,0-1 1 0 0,0 1-1 0 0,0-1 0 0 0,0 1 1 0 0,0-1-1 0 0,0 0 0 0 0,1 1 1 0 0,-1-1-1 0 0,1 0 1 0 0,-1 0-1 0 0,1 0 0 0 0,0 0 1 0 0,0 0-1 0 0,0 0 0 0 0,0-1 1 0 0,0 1-1 0 0,1-1 0 0 0,-1 1 1 0 0,0-1-1 0 0,1 0 0 0 0,-1 0 1 0 0,1 0-1 0 0,-1 0 1 0 0,1 0-1 0 0,-1-1 0 0 0,1 1 1 0 0,0-1-1 0 0,-1 0 0 0 0,5 1 1 0 0,0-1-24 0 0,1 0 1 0 0,-1 0-1 0 0,1 0 1 0 0,0-1-1 0 0,-1 0 1 0 0,0-1-1 0 0,1 1 1 0 0,-1-1-1 0 0,0-1 1 0 0,12-5-1 0 0,-9 2 67 0 0,-1 0-1 0 0,1-1 1 0 0,-1 0-1 0 0,0-1 1 0 0,-1 0-1 0 0,1 0 1 0 0,8-14-1 0 0,4-2 634 0 0,-19 22-500 0 0,8-9 367 0 0,0 28-508 0 0,-9-14-79 0 0,0 0 1 0 0,1 0-1 0 0,-1 0 0 0 0,1 0 0 0 0,0 0 1 0 0,0-1-1 0 0,0 1 0 0 0,0 0 0 0 0,0-1 0 0 0,0 1 1 0 0,1-1-1 0 0,-1 0 0 0 0,1 0 0 0 0,0 0 1 0 0,0 0-1 0 0,-1-1 0 0 0,1 1 0 0 0,0-1 0 0 0,1 1 1 0 0,-1-1-1 0 0,5 1 0 0 0,12 1-73 0 0,0-1 0 0 0,1 0 0 0 0,-1-2 0 0 0,1-1 0 0 0,-1 0 0 0 0,0-1 0 0 0,1-2 0 0 0,-1 0 0 0 0,0-1 0 0 0,28-10 0 0 0,-26 6 109 0 0,0 0-1 0 0,0-1 1 0 0,-1-1 0 0 0,-1-1-1 0 0,0-1 1 0 0,0-1-1 0 0,-2 0 1 0 0,1-1 0 0 0,16-20-1 0 0,-23 19 461 0 0,1-2-33 0 0,-8 19-52 0 0,-2 12 233 0 0,4 45-549 0 0,3 1 0 0 0,29 92 1 0 0,9 47-752 0 0,-43-171 486 0 0,-2 0 0 0 0,0 0 0 0 0,-2 1 1 0 0,-2-1-1 0 0,-3 36 0 0 0,2-54 141 0 0,1 1 0 0 0,-1-1 0 0 0,-1 0 0 0 0,1-1 1 0 0,-2 1-1 0 0,1 0 0 0 0,-1-1 0 0 0,0 0 0 0 0,-1 0 0 0 0,0 0 0 0 0,-11 13 0 0 0,15-20 74 0 0,-1 0-1 0 0,1 0 1 0 0,0 0-1 0 0,-1 0 1 0 0,1 0-1 0 0,-1 0 1 0 0,1-1-1 0 0,-1 1 1 0 0,0 0-1 0 0,1-1 1 0 0,-1 1 0 0 0,0-1-1 0 0,1 0 1 0 0,-1 0-1 0 0,0 0 1 0 0,0 1-1 0 0,1-1 1 0 0,-1-1-1 0 0,0 1 1 0 0,0 0-1 0 0,1 0 1 0 0,-4-2-1 0 0,2 1-4 0 0,0 0 0 0 0,1-1-1 0 0,-1 0 1 0 0,1 0 0 0 0,-1 0 0 0 0,1 0-1 0 0,0 0 1 0 0,0 0 0 0 0,-1 0 0 0 0,2-1-1 0 0,-5-4 1 0 0,2-2-7 0 0,-1 1 0 0 0,1-1 0 0 0,0 1 0 0 0,1-1 0 0 0,0 0 0 0 0,0-1 0 0 0,-2-14 0 0 0,4 2 8 0 0,0-1 0 0 0,2 1 1 0 0,0 0-1 0 0,1-1 0 0 0,2 1 1 0 0,0 0-1 0 0,1 1 0 0 0,1-1 1 0 0,2 1-1 0 0,0 0 0 0 0,1 0 0 0 0,0 1 1 0 0,24-35-1 0 0,10-3-23 0 0,2 2-1 0 0,102-99 1 0 0,-93 103 43 0 0,-19 20 32 0 0,-1-1-1 0 0,-1-2 0 0 0,-2-1 0 0 0,-2-2 1 0 0,26-43-1 0 0,-53 79 3 0 0,0-1 0 0 0,0 0 0 0 0,-1 0 0 0 0,1 0 0 0 0,-1 0 0 0 0,0 0 0 0 0,0 0 0 0 0,0-1 1 0 0,0 1-1 0 0,0 0 0 0 0,-1-1 0 0 0,1 1 0 0 0,-1 0 0 0 0,0-1 0 0 0,0 1 0 0 0,0 0 0 0 0,-1-1 0 0 0,1 1 0 0 0,-3-7 0 0 0,2 8 75 0 0,-4-4-20 0 0,5 5-102 0 0,0 1 1 0 0,0 0-1 0 0,0-1 1 0 0,0 1-1 0 0,0 0 1 0 0,-1-1 0 0 0,1 1-1 0 0,0 0 1 0 0,0-1-1 0 0,0 1 1 0 0,-1 0-1 0 0,1-1 1 0 0,0 1 0 0 0,0 0-1 0 0,-1 0 1 0 0,1-1-1 0 0,0 1 1 0 0,-1 0-1 0 0,1 0 1 0 0,0-1 0 0 0,-1 1-1 0 0,1 0 1 0 0,0 0-1 0 0,-1 0 1 0 0,1 0-1 0 0,-1 0 1 0 0,1 0 0 0 0,0-1-1 0 0,-1 1 1 0 0,1 0-1 0 0,0 0 1 0 0,-1 0-1 0 0,1 0 1 0 0,-1 0-1 0 0,1 0 1 0 0,0 1 0 0 0,-1-1-1 0 0,1 0 1 0 0,-1 0-1 0 0,-2 1 3 0 0,1 0-1 0 0,-1 0 1 0 0,1 0-1 0 0,-1 0 0 0 0,1 1 1 0 0,0-1-1 0 0,0 1 0 0 0,0 0 1 0 0,0-1-1 0 0,0 1 1 0 0,0 0-1 0 0,0 0 0 0 0,0 0 1 0 0,1 0-1 0 0,-1 1 1 0 0,1-1-1 0 0,-1 0 0 0 0,1 1 1 0 0,0-1-1 0 0,0 1 1 0 0,0-1-1 0 0,0 1 0 0 0,1-1 1 0 0,-1 1-1 0 0,1 0 1 0 0,0-1-1 0 0,-1 1 0 0 0,1 5 1 0 0,-1 26 46 0 0,2-1-1 0 0,0 1 1 0 0,3 0 0 0 0,1-1 0 0 0,9 34 0 0 0,2 21 56 0 0,4 94 74 0 0,-19-153-263 0 0,-1 0 0 0 0,-1-1 0 0 0,-1 1 1 0 0,-8 33-1 0 0,7-49 16 0 0,2-8 63 0 0,0 0 1 0 0,0 0-1 0 0,-1 0 0 0 0,0 0 0 0 0,0 0 0 0 0,0-1 0 0 0,-1 1 0 0 0,1 0 1 0 0,-6 5-1 0 0,6-7-11 0 0,-4 7 269 0 0,215-310-817 0 0,-53 72 337 0 0,-121 179 502 0 0,-1-1 0 0 0,-3-2 0 0 0,-3-1 1 0 0,34-87-1 0 0,-61 138-231 0 0,0 0 0 0 0,0 0 0 0 0,-1 0 0 0 0,1 0 0 0 0,-1 0 0 0 0,0 0 0 0 0,1 0 1 0 0,-1 0-1 0 0,0 0 0 0 0,0 0 0 0 0,0 0 0 0 0,-1-4 0 0 0,0 6-37 0 0,1-1 1 0 0,0 1-1 0 0,0 0 0 0 0,0-1 1 0 0,-1 1-1 0 0,1 0 0 0 0,0-1 1 0 0,-1 1-1 0 0,1 0 0 0 0,0-1 1 0 0,-1 1-1 0 0,1 0 0 0 0,0 0 1 0 0,-1-1-1 0 0,1 1 0 0 0,-1 0 1 0 0,1 0-1 0 0,-1 0 0 0 0,1-1 1 0 0,0 1-1 0 0,-1 0 0 0 0,1 0 1 0 0,-1 0-1 0 0,1 0 0 0 0,-1 0 1 0 0,1 0-1 0 0,-1 0 0 0 0,1 0 1 0 0,0 0-1 0 0,-1 0 0 0 0,1 0 1 0 0,-1 1-1 0 0,0-1 0 0 0,-2 1 1 0 0,0 0-1 0 0,1 1 1 0 0,-1-1-1 0 0,0 1 1 0 0,0 0-1 0 0,1-1 1 0 0,-1 1-1 0 0,1 0 1 0 0,-1 1-1 0 0,1-1 1 0 0,0 0-1 0 0,0 1 1 0 0,-2 2-1 0 0,-6 13 7 0 0,0 0 1 0 0,1 1-1 0 0,0 0 0 0 0,2 0 0 0 0,0 1 1 0 0,-5 30-1 0 0,10-39-13 0 0,0 0 0 0 0,0 0 0 0 0,1 0 0 0 0,1 0 0 0 0,0 0 1 0 0,1 0-1 0 0,0 0 0 0 0,0 0 0 0 0,1 0 0 0 0,1 0 0 0 0,0 0 0 0 0,0 0 0 0 0,9 17 1 0 0,-10-24-66 0 0,1-1 1 0 0,-1 1-1 0 0,1-1 1 0 0,0 1 0 0 0,0-1-1 0 0,1 0 1 0 0,-1-1 0 0 0,0 1-1 0 0,1 0 1 0 0,0-1-1 0 0,0 0 1 0 0,0 0 0 0 0,0 0-1 0 0,0 0 1 0 0,0-1 0 0 0,0 1-1 0 0,0-1 1 0 0,1 0-1 0 0,-1 0 1 0 0,0-1 0 0 0,1 0-1 0 0,-1 1 1 0 0,1-1 0 0 0,-1-1-1 0 0,1 1 1 0 0,-1-1-1 0 0,0 1 1 0 0,5-3 0 0 0,8 0-355 0 0,-1-2 0 0 0,0 0 0 0 0,0-1 0 0 0,-1-1 0 0 0,0 0 0 0 0,19-13 0 0 0,-6 1 184 0 0,-1 0 0 0 0,-1-3 0 0 0,0 0 0 0 0,-2-1 0 0 0,36-45 0 0 0,-42 45 1234 0 0,-1-1-1 0 0,-1-1 1 0 0,21-46 0 0 0,-36 68-854 0 0,0-1 0 0 0,1 0-1 0 0,0 1 1 0 0,-1-1 0 0 0,1 1-1 0 0,0 0 1 0 0,1 0 0 0 0,-1-1-1 0 0,1 1 1 0 0,-1 1 0 0 0,1-1-1 0 0,4-3 1 0 0,-5 5-143 0 0,0 1 0 0 0,0 0 0 0 0,0 0 0 0 0,0 0 0 0 0,0 0 1 0 0,0 0-1 0 0,0 0 0 0 0,0 0 0 0 0,0 1 0 0 0,0-1 0 0 0,0 1 0 0 0,0-1 0 0 0,0 1 0 0 0,-1 0 1 0 0,1 0-1 0 0,0 0 0 0 0,0 0 0 0 0,-1 0 0 0 0,1 0 0 0 0,0 0 0 0 0,-1 1 0 0 0,0-1 0 0 0,2 2 1 0 0,12 10-2 0 0,0 1 1 0 0,-1 0 0 0 0,-1 1-1 0 0,-1 0 1 0 0,0 1 0 0 0,18 31 0 0 0,45 109 164 0 0,-71-145-123 0 0,-2-8-4 0 0,0 0 0 0 0,-1 0 0 0 0,1 1 0 0 0,-1-1-1 0 0,0 1 1 0 0,0-1 0 0 0,0 0 0 0 0,0 1 0 0 0,-1-1 0 0 0,0 1-1 0 0,1 0 1 0 0,-1-1 0 0 0,0 1 0 0 0,-1 4 0 0 0,0-6 227 0 0,-2-2-253 0 0,1-1 0 0 0,-1 0 1 0 0,0 0-1 0 0,1 0 0 0 0,-1 0 0 0 0,1 0 1 0 0,-1-1-1 0 0,1 1 0 0 0,-1-1 0 0 0,1 0 0 0 0,0 1 1 0 0,0-1-1 0 0,0 0 0 0 0,0 0 0 0 0,0 0 1 0 0,1-1-1 0 0,-1 1 0 0 0,1 0 0 0 0,-1-1 1 0 0,1 1-1 0 0,0-1 0 0 0,-2-3 0 0 0,-21-61 15 0 0,23 65-26 0 0,-3-17-227 0 0,0 0 0 0 0,1-1 1 0 0,2 1-1 0 0,-1-1 0 0 0,2 0 0 0 0,1 1 0 0 0,4-27 0 0 0,1 27-1166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28.924"/>
    </inkml:context>
    <inkml:brush xml:id="br0">
      <inkml:brushProperty name="width" value="0.05" units="cm"/>
      <inkml:brushProperty name="height" value="0.05" units="cm"/>
    </inkml:brush>
  </inkml:definitions>
  <inkml:trace contextRef="#ctx0" brushRef="#br0">534 947 96 0 0,'-1'-27'1676'0'0,"-1"0"1"0"0,-1 1-1 0 0,-1-1 0 0 0,-13-44 0 0 0,12 56-1283 0 0,0 0-1 0 0,0 1 0 0 0,-2-1 1 0 0,0 1-1 0 0,0 1 1 0 0,-2 0-1 0 0,1 0 0 0 0,-2 0 1 0 0,-16-17-1 0 0,22 27-318 0 0,0-1 0 0 0,0 1-1 0 0,0 0 1 0 0,0 0 0 0 0,-1 0-1 0 0,1 1 1 0 0,-1 0 0 0 0,0-1-1 0 0,1 2 1 0 0,-1-1 0 0 0,0 0-1 0 0,0 1 1 0 0,-1 0 0 0 0,1 0-1 0 0,0 1 1 0 0,0 0 0 0 0,-7 0-1 0 0,3 1-26 0 0,1 0 0 0 0,-1 1-1 0 0,1 0 1 0 0,0 0-1 0 0,-1 1 1 0 0,1 1 0 0 0,0-1-1 0 0,0 1 1 0 0,-11 8-1 0 0,-1 3 12 0 0,0 0-1 0 0,1 2 0 0 0,0 0 0 0 0,2 1 0 0 0,0 1 0 0 0,-18 26 0 0 0,23-27 0 0 0,0 2-1 0 0,1-1 1 0 0,1 2-1 0 0,0-1 1 0 0,2 1-1 0 0,-9 35 0 0 0,15-49-43 0 0,1 0 0 0 0,0 0-1 0 0,0 1 1 0 0,1-1-1 0 0,-1 1 1 0 0,2-1-1 0 0,-1 1 1 0 0,1-1 0 0 0,0 0-1 0 0,4 12 1 0 0,-3-15-25 0 0,-1 0 0 0 0,1 0 0 0 0,1 0 0 0 0,-1 0 0 0 0,0 0 0 0 0,1-1 0 0 0,0 1 0 0 0,0-1 0 0 0,0 0 0 0 0,0 0 0 0 0,1 0 0 0 0,-1 0 0 0 0,1 0 0 0 0,-1-1 0 0 0,1 0 0 0 0,0 0 0 0 0,0 0 0 0 0,0 0 0 0 0,5 1 0 0 0,0-1-20 0 0,-1-1-1 0 0,1 0 1 0 0,-1-1 0 0 0,1 0 0 0 0,-1 0 0 0 0,16-3 0 0 0,-23 3 29 0 0,19-4-37 0 0,0 0-1 0 0,0-1 1 0 0,-1-1-1 0 0,0-1 1 0 0,0-1-1 0 0,0-1 1 0 0,-1 0-1 0 0,-1-1 1 0 0,26-20-1 0 0,-1-3 358 0 0,-1-3 0 0 0,43-48 0 0 0,-83 83-258 0 0,0-1-1 0 0,1 0 0 0 0,-1 1 1 0 0,0-1-1 0 0,1 1 0 0 0,-1 0 0 0 0,0-1 1 0 0,1 1-1 0 0,0 0 0 0 0,-1 0 0 0 0,1 0 1 0 0,0 0-1 0 0,-1 0 0 0 0,1 0 1 0 0,0 1-1 0 0,4-2 0 0 0,-5 3-44 0 0,1 1 1 0 0,-1-1-1 0 0,1 1 0 0 0,-1 0 1 0 0,0-1-1 0 0,0 1 0 0 0,0 0 0 0 0,1 0 1 0 0,-2 0-1 0 0,1 0 0 0 0,0-1 1 0 0,0 1-1 0 0,-1 0 0 0 0,1 1 1 0 0,0 1-1 0 0,4 11-192 0 0,0-1-1 0 0,1 0 1 0 0,1 0 0 0 0,0-1 0 0 0,1 0 0 0 0,1 0 0 0 0,15 19-1 0 0,-18-27 39 0 0,-1 0 1 0 0,1 0-1 0 0,0-1 0 0 0,0 1 0 0 0,0-1 0 0 0,0-1 0 0 0,1 1 0 0 0,0-1 0 0 0,0 0 0 0 0,0-1 0 0 0,0 1 0 0 0,0-1 0 0 0,0-1 0 0 0,0 1 0 0 0,1-1 0 0 0,-1-1 0 0 0,1 1 0 0 0,14-2 0 0 0,-6-1 1 0 0,0 0 0 0 0,0-1-1 0 0,0 0 1 0 0,0-2-1 0 0,0 0 1 0 0,-1 0-1 0 0,28-15 1 0 0,-34 15 242 0 0,0 0 1 0 0,0-1-1 0 0,-1-1 1 0 0,0 1-1 0 0,0-1 0 0 0,0 0 1 0 0,-1-1-1 0 0,0 0 1 0 0,0 0-1 0 0,-1-1 1 0 0,0 1-1 0 0,8-18 1 0 0,-12 23 20 0 0,-1 0 0 0 0,-1 0 0 0 0,1 0 0 0 0,0 0 0 0 0,-1 0 0 0 0,1 0 0 0 0,-1 0 0 0 0,0 0 0 0 0,0 0 0 0 0,0 0 0 0 0,0 0 0 0 0,-1 0 0 0 0,1 0 0 0 0,-1 0 0 0 0,1 0 0 0 0,-1 0 0 0 0,0 0 0 0 0,-1 0 0 0 0,1 1 0 0 0,0-1 0 0 0,-1 0 0 0 0,1 1 0 0 0,-5-5 0 0 0,4 4 124 0 0,1 3-232 0 0,-1 1-1 0 0,1-1 1 0 0,0 1 0 0 0,-1-1-1 0 0,1 1 1 0 0,-1-1 0 0 0,1 1-1 0 0,0 0 1 0 0,0 0 0 0 0,-1 0-1 0 0,1-1 1 0 0,0 1-1 0 0,0 0 1 0 0,0 1 0 0 0,0-1-1 0 0,0 0 1 0 0,0 0 0 0 0,0 0-1 0 0,1 1 1 0 0,-1-1 0 0 0,0 0-1 0 0,1 1 1 0 0,-1-1 0 0 0,0 0-1 0 0,1 1 1 0 0,0-1-1 0 0,-1 1 1 0 0,1-1 0 0 0,0 1-1 0 0,0-1 1 0 0,0 1 0 0 0,0 1-1 0 0,-1 4-64 0 0,1 0 0 0 0,0-1 1 0 0,0 1-1 0 0,1 0 0 0 0,2 12 0 0 0,-2-14-50 0 0,0-1-1 0 0,1 0 1 0 0,0 1 0 0 0,-1-1-1 0 0,1 0 1 0 0,0 0 0 0 0,1 0-1 0 0,-1 0 1 0 0,1 0 0 0 0,0-1 0 0 0,0 1-1 0 0,0-1 1 0 0,0 0 0 0 0,1 0-1 0 0,-1 0 1 0 0,1 0 0 0 0,0-1 0 0 0,-1 1-1 0 0,1-1 1 0 0,1 0 0 0 0,-1 0-1 0 0,0 0 1 0 0,0-1 0 0 0,1 0 0 0 0,7 2-1 0 0,-1-2-62 0 0,1-1 0 0 0,-1 0 0 0 0,1 0 0 0 0,-1-1 0 0 0,1-1 0 0 0,-1 0 0 0 0,1 0 0 0 0,-1-1 0 0 0,0-1 0 0 0,0 1 0 0 0,-1-2 1 0 0,13-6-1 0 0,-9 2 37 0 0,1-1 0 0 0,-2 0 0 0 0,1-1 0 0 0,-2 0 0 0 0,1-1 0 0 0,-2 0 0 0 0,15-20 0 0 0,5-15 709 0 0,-2-1 0 0 0,-2-1 0 0 0,38-100 0 0 0,-65 149-565 0 0,1-1 0 0 0,-1 0 1 0 0,0 0-1 0 0,0 1 0 0 0,0-1 0 0 0,1 0 0 0 0,-1 0 1 0 0,0 1-1 0 0,1-1 0 0 0,-1 0 0 0 0,0 1 1 0 0,1-1-1 0 0,-1 0 0 0 0,1 1 0 0 0,-1-1 1 0 0,1 1-1 0 0,0-1 0 0 0,-1 1 0 0 0,1-1 1 0 0,0 1-1 0 0,-1-1 0 0 0,1 1 0 0 0,0 0 0 0 0,-1-1 1 0 0,1 1-1 0 0,0 0 0 0 0,0-1 0 0 0,-1 1 1 0 0,1 0-1 0 0,0 0 0 0 0,0 0 0 0 0,-1 0 1 0 0,1 0-1 0 0,1 0 0 0 0,0 1-7 0 0,0 0-1 0 0,-1 0 1 0 0,1 0 0 0 0,-1 0 0 0 0,1 1-1 0 0,-1-1 1 0 0,1 1 0 0 0,-1-1 0 0 0,0 1-1 0 0,1-1 1 0 0,-1 1 0 0 0,2 3 0 0 0,23 57-18 0 0,-14-1-1055 0 0,-2 1 0 0 0,-3 0 0 0 0,-2 119 0 0 0,14-193 995 0 0,-11 6 62 0 0,-1-1 0 0 0,0-1 0 0 0,-1 1 0 0 0,10-15 1 0 0,7-8 26 0 0,2 3 146 0 0,1 1 0 0 0,1 1 1 0 0,1 1-1 0 0,1 2 1 0 0,1 1-1 0 0,54-29 1 0 0,-39 38 149 0 0,-38 11-274 0 0,-3 0 62 0 0,1 3 10 0 0,-2-2-85 0 0,0 1 0 0 0,0 0-1 0 0,0 1 1 0 0,0-1-1 0 0,0 1 1 0 0,0-1 0 0 0,0 1-1 0 0,0 0 1 0 0,-1 0-1 0 0,1 0 1 0 0,-1 0 0 0 0,1 0-1 0 0,-1 1 1 0 0,0-1-1 0 0,0 1 1 0 0,0-1 0 0 0,0 1-1 0 0,0 0 1 0 0,-1 0 0 0 0,1 0-1 0 0,1 5 1 0 0,6 61 197 0 0,-8-52-121 0 0,1 0-1 0 0,1 0 1 0 0,9 32 0 0 0,-12-47-104 0 0,1 0-1 0 0,0-1 1 0 0,-1 1 0 0 0,1 0 0 0 0,0-1 0 0 0,0 1-1 0 0,0 0 1 0 0,1-1 0 0 0,-1 1 0 0 0,0-1 0 0 0,0 1-1 0 0,1-1 1 0 0,-1 0 0 0 0,1 0 0 0 0,-1 0 0 0 0,1 0-1 0 0,0 0 1 0 0,-1 0 0 0 0,1 0 0 0 0,0 0 0 0 0,0 0-1 0 0,0-1 1 0 0,-1 1 0 0 0,1-1 0 0 0,0 0 0 0 0,0 1-1 0 0,0-1 1 0 0,0 0 0 0 0,0 0 0 0 0,0 0 0 0 0,0 0-1 0 0,0-1 1 0 0,0 1 0 0 0,2-1 0 0 0,2-1-16 0 0,1 0 1 0 0,-1 0-1 0 0,0-1 1 0 0,1 0-1 0 0,-1 0 1 0 0,0-1-1 0 0,-1 0 1 0 0,8-5-1 0 0,0-3 47 0 0,-1 0-1 0 0,0 0 1 0 0,0-1 0 0 0,-1 0-1 0 0,-1-1 1 0 0,0-1 0 0 0,-1 1-1 0 0,-1-1 1 0 0,0-1 0 0 0,-1 0-1 0 0,-1 0 1 0 0,0 0 0 0 0,6-32 0 0 0,-12 45 33 0 0,-1-1-3 0 0,1 4-80 0 0,0-1 0 0 0,0 1 0 0 0,0 0 0 0 0,0 0 0 0 0,0-1 0 0 0,0 1 0 0 0,0 0 0 0 0,0-1 0 0 0,0 1 1 0 0,0 0-1 0 0,0-1 0 0 0,0 1 0 0 0,0 0 0 0 0,0-1 0 0 0,0 1 0 0 0,0 0 0 0 0,-1-1 0 0 0,1 1 0 0 0,0 0 0 0 0,0 0 1 0 0,0-1-1 0 0,0 1 0 0 0,-1 0 0 0 0,1 0 0 0 0,0-1 0 0 0,0 1 0 0 0,-1 0 0 0 0,1 0 0 0 0,0 0 0 0 0,0-1 1 0 0,-1 1-1 0 0,1 0 0 0 0,0 0 0 0 0,0 0 0 0 0,-1 0 0 0 0,1 0 0 0 0,0 0 0 0 0,-1 0 0 0 0,1 0 0 0 0,-1-1 0 0 0,0 2-72 0 0,0-1-1 0 0,0 1 0 0 0,0 0 0 0 0,0-1 0 0 0,-1 1 1 0 0,1 0-1 0 0,1-1 0 0 0,-1 1 0 0 0,0 0 0 0 0,0 0 1 0 0,0 0-1 0 0,0 0 0 0 0,0 0 0 0 0,1 0 0 0 0,-1 0 0 0 0,0 0 1 0 0,1 0-1 0 0,-1 0 0 0 0,1 0 0 0 0,0 1 0 0 0,-1-1 1 0 0,1 0-1 0 0,0 0 0 0 0,-1 0 0 0 0,1 1 0 0 0,0-1 1 0 0,0 0-1 0 0,0 0 0 0 0,0 1 0 0 0,0-1 0 0 0,1 0 1 0 0,-1 0-1 0 0,0 1 0 0 0,0-1 0 0 0,1 0 0 0 0,-1 0 0 0 0,1 0 1 0 0,-1 0-1 0 0,1 1 0 0 0,-1-1 0 0 0,1 0 0 0 0,0 0 1 0 0,1 1-1 0 0,1 3-93 0 0,1-1 0 0 0,0 1 0 0 0,0-1 0 0 0,1 0 0 0 0,-1 0 0 0 0,1-1 0 0 0,0 1 0 0 0,0-1 1 0 0,0 0-1 0 0,0 0 0 0 0,0-1 0 0 0,1 1 0 0 0,-1-1 0 0 0,1 0 0 0 0,0-1 0 0 0,-1 0 0 0 0,1 1 0 0 0,9-1 0 0 0,10 2 836 0 0,1-1 0 0 0,38-3 0 0 0,-53 1-430 0 0,-1-1 0 0 0,1-1 0 0 0,-1 1 0 0 0,1-2 0 0 0,-1 0 0 0 0,0 0 0 0 0,0 0 0 0 0,0-1 0 0 0,-1-1 0 0 0,1 0 0 0 0,-1 0 0 0 0,0-1 0 0 0,0 0 0 0 0,-1 0 0 0 0,0-1 0 0 0,0 0 0 0 0,13-17 0 0 0,-19 22-11 0 0,5-10 253 0 0,-10 16-454 0 0,-1-1 0 0 0,1 1 0 0 0,0 0 0 0 0,0 0 0 0 0,0 0 0 0 0,0 0 0 0 0,1 1 0 0 0,-1-1 0 0 0,1 1 0 0 0,0-1 0 0 0,1 1 0 0 0,-1 0 0 0 0,0 6 0 0 0,1-9-26 0 0,1 0 1 0 0,-1 0-1 0 0,1 0 0 0 0,-1 0 1 0 0,1 0-1 0 0,0 1 1 0 0,0-1-1 0 0,0 0 1 0 0,0 0-1 0 0,1 0 0 0 0,-1 1 1 0 0,1-1-1 0 0,-1 0 1 0 0,1 0-1 0 0,0 0 1 0 0,-1 0-1 0 0,1 0 1 0 0,0 0-1 0 0,1 0 0 0 0,-1 0 1 0 0,0-1-1 0 0,0 1 1 0 0,1 0-1 0 0,-1-1 1 0 0,1 1-1 0 0,-1-1 0 0 0,1 1 1 0 0,0-1-1 0 0,0 0 1 0 0,-1 1-1 0 0,1-1 1 0 0,0 0-1 0 0,0 0 0 0 0,0-1 1 0 0,3 2-1 0 0,6 1-4 0 0,-1-1 1 0 0,1-1-1 0 0,0 0 0 0 0,-1 0 0 0 0,1-1 0 0 0,0 0 0 0 0,-1-1 0 0 0,1 0 0 0 0,-1-1 0 0 0,1 0 0 0 0,-1-1 0 0 0,17-5 0 0 0,-7-1 252 0 0,1 0-1 0 0,-2-2 1 0 0,1 0-1 0 0,-1-1 1 0 0,19-16-1 0 0,-36 27 52 0 0,0 1-263 0 0,22 3 326 0 0,-6 21-288 0 0,-15-19-102 0 0,0 0 0 0 0,1 0 0 0 0,-1 0-1 0 0,1 0 1 0 0,0-1 0 0 0,0 1 0 0 0,0-1 0 0 0,1 0 0 0 0,-1 0 0 0 0,1-1 0 0 0,0 1 0 0 0,0-1-1 0 0,0 0 1 0 0,1 0 0 0 0,-1-1 0 0 0,1 0 0 0 0,8 3 0 0 0,-2-3-61 0 0,1-1 1 0 0,-1 0-1 0 0,1-1 0 0 0,-1 0 1 0 0,1-1-1 0 0,-1 0 1 0 0,1-1-1 0 0,-1 0 1 0 0,0-1-1 0 0,0-1 0 0 0,0 0 1 0 0,0 0-1 0 0,-1-1 1 0 0,1-1-1 0 0,-1 0 0 0 0,-1 0 1 0 0,1-1-1 0 0,-1 0 1 0 0,0-1-1 0 0,-1 0 1 0 0,12-13-1 0 0,-6 3 60 0 0,0 0 0 0 0,-1-1-1 0 0,-1 0 1 0 0,-1-1 0 0 0,-1-1 0 0 0,0 0-1 0 0,-2 0 1 0 0,-1-1 0 0 0,0 0 0 0 0,6-34 0 0 0,0-19 859 0 0,6-141 1 0 0,-11 89 1101 0 0,-8 123-1779 0 0,-1 3-79 0 0,0 0-53 0 0,0 1 0 0 0,0 0 0 0 0,-1-1 0 0 0,1 1 0 0 0,0-1 0 0 0,0 1 0 0 0,0-1 1 0 0,0 1-1 0 0,0-1 0 0 0,1 1 0 0 0,-1-1 0 0 0,0 1 0 0 0,0-1 0 0 0,0 1 0 0 0,0-1 1 0 0,0 1-1 0 0,1-1 0 0 0,-1 1 0 0 0,0 0 0 0 0,0-1 0 0 0,1 1 0 0 0,-1-1 0 0 0,0 1 1 0 0,1 0-1 0 0,-1-1 0 0 0,0 1 0 0 0,1 0 0 0 0,-1-1 0 0 0,1 1 0 0 0,5 6-27 0 0,0 1-1 0 0,-1 0 1 0 0,0 1-1 0 0,0-1 1 0 0,-1 1 0 0 0,0 0-1 0 0,0 0 1 0 0,-1 0-1 0 0,0 1 1 0 0,-1-1-1 0 0,1 1 1 0 0,-2 0-1 0 0,1 0 1 0 0,0 16-1 0 0,0 15-29 0 0,-6 78 0 0 0,-6-31-773 0 0,-26 99 0 0 0,24-135 339 0 0,12-48 399 0 0,20-41-239 0 0,-7 9 345 0 0,2 1-1 0 0,0 0 1 0 0,2 1-1 0 0,0 1 1 0 0,2 0-1 0 0,1 1 1 0 0,1 2-1 0 0,2 0 1 0 0,0 1-1 0 0,1 1 1 0 0,1 1-1 0 0,0 2 1 0 0,42-23-1 0 0,92-39-61 0 0,-156 78 342 0 0,-2 2-289 0 0,0 0 0 0 0,-1 1 1 0 0,1-1-1 0 0,0 0 1 0 0,0 0-1 0 0,-1 0 0 0 0,1 1 1 0 0,0-1-1 0 0,-1 0 1 0 0,1 1-1 0 0,-1-1 0 0 0,1 0 1 0 0,0 1-1 0 0,-1-1 0 0 0,1 1 1 0 0,-1-1-1 0 0,1 1 1 0 0,-1-1-1 0 0,1 1 0 0 0,-1-1 1 0 0,1 1-1 0 0,-1 0 0 0 0,0-1 1 0 0,1 1-1 0 0,-1 0 1 0 0,0-1-1 0 0,1 1 0 0 0,-1 0 1 0 0,0-1-1 0 0,0 1 0 0 0,0 0 1 0 0,0 0-1 0 0,0-1 1 0 0,0 1-1 0 0,0 0 0 0 0,0-1 1 0 0,0 1-1 0 0,0 0 0 0 0,0 0 1 0 0,0-1-1 0 0,0 1 1 0 0,-1 0-1 0 0,1-1 0 0 0,0 1 1 0 0,-1 0-1 0 0,-13 38 327 0 0,14-37-332 0 0,-10 20 47 0 0,1 1-1 0 0,1 0 1 0 0,2 1-1 0 0,0 0 1 0 0,-5 46-1 0 0,10-60-56 0 0,1 1 1 0 0,0 0-1 0 0,0-1 0 0 0,1 1 0 0 0,0-1 1 0 0,1 1-1 0 0,0-1 0 0 0,0 1 1 0 0,2-1-1 0 0,-1 0 0 0 0,1 0 0 0 0,0 0 1 0 0,1-1-1 0 0,0 0 0 0 0,13 17 1 0 0,-13-19-1 0 0,4 2 1 0 0,25 3-9 0 0,-24-10 19 0 0,1 0 1 0 0,0 0-1 0 0,-1-2 0 0 0,1 1 1 0 0,0-1-1 0 0,0-1 1 0 0,0 0-1 0 0,-1 0 0 0 0,1-1 1 0 0,-1-1-1 0 0,1 0 1 0 0,-1 0-1 0 0,0-1 0 0 0,0 0 1 0 0,0 0-1 0 0,-1-2 1 0 0,1 1-1 0 0,-1-1 0 0 0,16-14 1 0 0,-17 14 29 0 0,0-1 0 0 0,0-1 0 0 0,-1 1 1 0 0,0-1-1 0 0,0 0 0 0 0,-1-1 0 0 0,0 0 0 0 0,-1 0 0 0 0,0 0 1 0 0,0 0-1 0 0,-1-1 0 0 0,0 0 0 0 0,-1 0 0 0 0,0 0 1 0 0,0 0-1 0 0,-1 0 0 0 0,-1-1 0 0 0,1 1 0 0 0,-2-1 0 0 0,0-17 1 0 0,-2 19-28 0 0,1 0 1 0 0,-2 0 0 0 0,1 1 0 0 0,-1-1-1 0 0,0 1 1 0 0,-1 0 0 0 0,0 0-1 0 0,0 0 1 0 0,-1 0 0 0 0,0 1 0 0 0,0 0-1 0 0,-1 0 1 0 0,0 0 0 0 0,0 1 0 0 0,0 0-1 0 0,-1 0 1 0 0,0 0 0 0 0,0 1 0 0 0,-11-6-1 0 0,2 2-617 0 0,1 2-1 0 0,-1 0 1 0 0,0 0-1 0 0,0 2 1 0 0,-1 0-1 0 0,1 1 1 0 0,-1 0-1 0 0,-32-1 0 0 0,44 5-1893 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9T10:04:20.021"/>
    </inkml:context>
    <inkml:brush xml:id="br0">
      <inkml:brushProperty name="width" value="0.05292" units="cm"/>
      <inkml:brushProperty name="height" value="0.05292" units="cm"/>
      <inkml:brushProperty name="color" value="#FF0000"/>
    </inkml:brush>
  </inkml:definitions>
  <inkml:trace contextRef="#ctx0" brushRef="#br0">22433 7550 65 0,'0'0'455'0,"-10"-4"-149"16,10 4-75-16,-17-5-30 0,17 5-24 0,-18-5-43 16,18 5-17-16,-23-5-11 0,9 1-6 0,14 4-4 15,-22-3-21-15,22 3 6 0,-19-5-7 0,19 5 39 16,-15-3-46-16,15 3 35 0,0 0-57 0,-15-4 26 15,15 4-51-15,0 0 31 0,0 0-50 0,0 0 38 16,0 0-46-16,0 0 39 0,14-5-39 16,5 5 37-16,8-4-41 0,10 1 28 0,3 2-29 15,4-3 33-15,2 1-49 0,3 1 53 0,1-1-38 16,-3 1 30-16,5 0-28 0,-1 1 34 0,3 1-40 16,-3-1 37-16,0 1-38 0,-1-3 41 0,-1 3-42 15,-3 0 40-15,-3 0-38 0,-2 0 39 16,-1 0-40-16,-10 0 43 0,-2 0-45 0,-5 0 47 15,-2-3-37-15,-21 3 58 0,29 0-28 0,-29 0 35 16,23 0-26-16,-23 0 28 0,0 0-24 0,22 0 24 16,-22 0-23-16,0 0 11 0,19 0-19 15,-19 0 15-15,0 0-25 0,0 0 17 0,0 0-30 16,22 0 23-16,-22 0-22 0,0 0 14 0,0 0-25 16,0 0 23-16,0 0-25 0,0 0 25 0,0 0-27 15,18 0 19-15,-18 0-21 0,0 0 22 0,0 0-30 16,0 0 9-16,0 0-35 0,0 0 3 0,0 0-64 15,0 0 24-15,0 0-51 0,0 0-18 16,0 0-38-16,0 0-75 0,0 0-43 0,18 3-268 16,-18-3-106-16</inkml:trace>
  <inkml:trace contextRef="#ctx0" brushRef="#br0" timeOffset="2000.99">25142 7507 286 0,'0'0'289'0,"0"0"-64"16,0 0-46-16,0 0-28 0,0 0-38 0,0 0 15 16,0 0-14-16,0 0-20 0,-9-7-11 0,9 7-7 15,0 0-7-15,0 0-4 0,0 0-14 0,0 0 5 16,0 0-5-16,0 0-9 0,-6-7-5 15,6 7-5-15,0 0-5 0,0 0-1 0,0 0-16 16,0 0 1-16,0 0 12 0,0 0 1 0,0 0 2 16,0 0-1-16,0 0-2 0,0 0 5 0,0 0-9 15,0 0 12-15,0 0-5 0,0 0 10 16,0 0 35-16,0 0-42 0,0 0 33 0,0 0-45 16,0 0 36-16,0 0-43 0,0 0 38 0,0 0-47 15,0 0 32-15,0 0-38 0,0 0 39 0,0 0-44 16,0 0 40-16,7-7-44 0,-7 7 40 0,21-3-40 15,-21 3 29-15,33-1-39 0,-9-3 49 16,2 4-43-16,2-3 41 0,3 2-41 0,8-2 41 16,2 0-41-16,0 2 38 0,2 0-45 0,2 0 43 15,-1 0-37-15,-2-2 5 0,2 3 4 0,0 0 1 16,-2 0 1-16,0-1 1 0,-3 1 3 0,-7 0 8 16,-2-2-14-16,-3 2 19 0,-1 0 16 0,-6 0 7 15,-2 0 9-15,-18 0 4 0,29-1-1 16,-29 1 23-16,22 0-14 0,-22 0 5 0,0 0 0 15,24 0-5-15,-24 0-7 0,0 0-6 0,0 0-10 16,22 0-8-16,-22 0 2 0,0 0-8 0,0 0-4 16,0 0-2-16,19-1-2 0,-19 1-2 15,0 0-3-15,0 0 0 0,0 0-4 0,0 0 5 16,0 0-5-16,0 0 0 0,0 0 0 0,17 0 0 16,-17 0-2-16,0 0-2 0,0 0-2 0,0 0 2 15,0 0 6-15,0 0-5 0,0 0-4 16,0 0 1-16,0 0-14 0,0 0-32 0,0 0 1 15,0 0-61-15,0 0 25 0,0 0-50 0,0 0-4 0,0 0-36 16,0 0-73-16,0 0-77 0,0 0-277 16,0 0-137-16</inkml:trace>
  <inkml:trace contextRef="#ctx0" brushRef="#br0" timeOffset="4620.01">27957 7683 51 0,'0'0'380'0,"0"0"-138"0,-6-6-49 0,6 6-60 16,0 0-6-16,-12-7-24 0,12 7 5 0,0 0-19 16,-11-8 0-16,11 8 8 0,0 0-2 0,-11-5-12 15,11 5-4-15,0 0-7 0,0 0-9 16,-11-8-6-16,11 8-26 0,0 0 24 0,0 0-15 15,0 0-5-15,-9-6 1 0,9 6-4 0,0 0-1 16,0 0 0-16,0 0-14 0,0 0 17 0,0 0-8 16,0 0 6-16,-9-6-3 0,9 6-1 0,0 0-4 15,0 0-2-15,0 0-6 0,0 0 0 0,0 0-9 16,0 0 7-16,0 0-3 0,0 0 0 0,0 0-1 16,0 0-4-16,0 0 0 0,0 0-7 0,0 0-3 15,0 0 8-15,0 0 38 16,0 0-45-16,0 0 35 0,14-2-40 0,-14 2 39 15,30 1-45-15,-7-1 41 0,6 0-45 0,9-1 44 16,6-1-50-16,3 1 11 0,4 0 3 0,5-2 2 16,9 0 2-16,3 2 3 0,-1-3-7 0,-2 2 8 15,-10 1 0-15,-3 0-4 0,2 0 5 0,-4-3 8 16,-2 4-6-16,-2 0-7 0,-1-1-1 0,-5-1 9 16,-8 2-1-16,-2 0 0 0,-3-1 1 0,-3 1 0 15,-3-1 1-15,-21 1 17 0,32-2 11 0,-32 2 10 16,20-1 5-16,-20 1 16 15,19 0 5-15,-19 0-4 0,0 0-2 0,21-1-3 0,-21 1-15 16,0 0-3-16,0 0-5 0,18 0-12 16,-18 0-2-16,0 0-5 0,0 0-5 0,0 0-1 15,0 0-3-15,18-3-5 0,-18 3 13 0,0 0-11 16,0 0-6-16,0 0-2 0,0 0-4 0,0 0-5 16,0 0-15-16,0 0-16 0,0 0-21 0,0 0-16 15,16 3-7-15,-16-3 0 0,0 0 2 0,0 0 0 16,0 0-8-16,0 0-17 0,0 0-65 0,0 0 5 15,0 0-45-15,0 0-93 0,0 0-190 16,0 0 42-16</inkml:trace>
  <inkml:trace contextRef="#ctx0" brushRef="#br0" timeOffset="7468.93">29405 7499 247 0,'0'0'234'0,"0"0"-56"0,-18 1-22 0,18-1-23 16,0 0-11-16,0 0 4 0,0 0-30 0,0 0 7 16,0 0-17-16,0 0-2 0,0 0-42 0,-15 2 35 15,15-2-36-15,0 0 21 0,0 0-36 16,0 0 25-16,0 0-36 0,0 0 23 0,0 0-47 15,0 0 47-15,0 0-42 0,0 0 39 0,16-2-43 16,-16 2 31-16,25-1-34 0,-6-1 31 0,5 0-44 16,4-1 53-16,0 1-46 0,8-1 36 0,2 1-31 15,1-1 31-15,0 0-30 0,3 2 34 16,-1-2-44-16,0 1 55 0,1-1-39 16,-1 0 38-16,0 2-34 0,0-1 40 0,-4-1-41 0,0 0 46 15,-5 2-55-15,-2 0 54 0,-2-1-44 16,-1 1 43-16,-3 0-43 0,-4-2 71 0,1 3-85 15,-2 0 52-15,-2-2-49 0,-1 1 52 0,-16 1-48 16,28-1 39-16,-28 1-42 0,28-3 38 0,-28 3-40 16,26-2 41-16,-26 2-46 0,20-3 38 0,-20 3-34 15,21-1 37-15,-21 1-2 0,15-3-8 16,-15 3-36-16,0 0 41 0,21-1-14 0,-21 1 4 16,0 0-33-16,0 0 45 0,17 0-5 0,-17 0-4 15,0 0-2-15,0 0-1 0,0 0-12 0,15-5-6 16,-15 5-20-16,0 0 42 0,0 0-6 0,0 0-48 15,0 0 43-15,0 0-50 0,0 0 26 0,0 0-51 16,0 0 51-16,0 0-49 0,-3-10 28 16,3 10-30-16,0 0 17 0,-10-6-16 0,10 6 17 15,0 0-1-15,-17-5 15 0,17 5-8 0,-11-6 18 16,11 6 3-16,-16-7 8 0,16 7 1 16,-14-7 13-16,14 7-5 0,-19-5 2 0,19 5-4 15,-19-7 11-15,6 3-4 0,13 4 6 0,-19-5-1 16,19 5 18-16,-19-8-10 0,19 8 14 0,-21-7-15 15,21 7 26-15,-16-5-13 0,16 5 18 0,-17-5-30 16,17 5 41-16,-15-7-27 0,15 7 30 0,-13-5-33 16,13 5 39-16,0 0-33 0,-14-4 32 0,14 4-50 15,0 0 50-15,-11-6-49 0,11 6 39 0,0 0-44 16,0 0 40-16,0 0-44 16,-13-3 43-16,13 3-64 0,0 0 55 0,0 0-50 15,0 0 48-15,0 0-43 0,0 0 38 0,0 0-38 16,0 0 41-16,19 5-52 0,-19-5 55 0,15 5-49 15,-15-5 49-15,22 8-40 0,-22-8 43 0,19 9-44 16,-6-2 44-16,-4-3-52 0,3 1 50 0,-4 2-52 16,1-1 53-16,0 0-48 0,1 0 42 0,-2 1-41 15,0 1 39-15,-8-8-50 0,14 10 54 0,-14-10-54 16,10 12 50-16,-10-12-44 0,8 12 48 16,-8-12-49-16,5 9 45 0,-5-9-50 15,0 11 49-15,0-11-54 0,-13 16 22 0,-4-3-67 16,-2-2-40-16,-13 4-70 0,-4-5-109 0,-3 4-176 15,-3-2 89-15</inkml:trace>
  <inkml:trace contextRef="#ctx0" brushRef="#br0" timeOffset="11968.98">30218 7824 32 0,'0'0'356'0,"16"-5"-99"16,-16 5-47-16,13-4-40 0,-13 4-4 15,13-5-1-15,-13 5-14 0,0 0-10 0,10-7-15 16,-10 7 6-16,0 0-11 0,0 0-23 0,0 0-15 15,0 0-14-15,0 0-17 0,0 0-9 0,0 0-19 16,0 0 6-16,0 0-12 0,0 0 3 0,-10 5 35 16,2 2-40-16,-5 0 46 0,-1 4-49 15,-5 0 32-15,-4 5-44 0,0 1 35 0,-5 1-41 16,2-2 38-16,-6 5-45 0,2-2 1 0,-3 1 8 16,1 0-5-16,-3-1-4 0,1 0 11 0,1 1-10 15,-2-3 10-15,0-1-1 0,2-3 0 16,-1 0 4-16,-1-1-3 0,-2-2-3 0,1-1 5 15,-1-4-6-15,0 1 6 0,1-3 2 0,0 1 2 0,4-3 3 16,0-2 0-16,2 0 0 0,-2-2-1 16,-2 1-6-16,-1-1 10 0,2-3-9 0,0 0 7 15,-1-2 2-15,1 2-2 0,0-2-7 16,1-2 36-16,-1 1-39 0,1 1 30 0,0-1-38 16,0-1 35-16,1 2-41 0,3-1 48 0,3 0-53 15,3 2 42-15,0-1-43 0,3 1 43 0,1-1-48 16,2 2 50-16,1 0-54 0,3-1 54 0,2 4-45 15,1-4 43-15,9 7-45 0,-16-9 34 0,16 9-36 16,-9-8 49-16,9 8-55 0,-6-9 41 16,6 9-47-16,0 0 23 0,-3-12-47 0,3 12 3 15,7-10-30-15,-7 10-15 0,14-10-6 0,-3 3-4 16,0 0-5-16,1 2 7 0,4-2 6 16,-2 2 12-16,2 1 7 0,0-3 13 0,0 1 9 15,0 3 17-15,0-3 12 0,-2 2 10 0,2-2 10 16,-5 4 22-16,2-4 24 0,-13 6 29 0,17-6 11 15,-17 6 3-15,15-4 1 0,-15 4-1 0,0 0-15 16,14-8-7-16,-14 8-17 0,0 0 5 0,0 0-9 16,11-5-7-16,-11 5-2 0,0 0-3 0,0 0 0 15,0 0 11-15,-17 1-28 0,17-1 36 0,-29 8-26 16,9-2 8-16,-2 1-14 16,-2 0 11-16,-3-1-13 0,-2 4 0 0,5-4-9 0,0 1 12 15,0 0 0-15,1 0-3 0,4-3 10 16,4 0-11-16,15-4-1 0,-23 8 3 0,23-8-21 15,-16 3 24-15,16-3 3 0,-14 6-11 0,14-6 4 16,0 0 1-16,-13 4-28 0,13-4 32 0,0 0-11 16,0 0 13-16,0 0-3 0,-1 9 2 0,1-9-3 15,0 0-2-15,5 10 2 0,-5-10-1 0,3 10-8 16,-3-10 12-16,2 13-4 0,-2-13 3 0,4 16-1 16,-2-6-1-16,0 1-5 0,-1 2 2 15,3 0 2-15,1 3-21 0,2 3-7 0,-1 2-33 16,3-2-68-16,2 1-56 0,2 0-54 15,5 0-285-15,-1 2 1 0</inkml:trace>
  <inkml:trace contextRef="#ctx0" brushRef="#br0" timeOffset="13219.98">28234 8075 306 0,'0'0'267'0,"0"0"-58"0,0 0-47 0,13-6-16 15,-13 6-32-15,0 0-6 0,0 0-38 0,9-4 15 16,-9 4-34-16,0 0 5 0,0 0-23 16,0 0 9-16,0 0-19 0,0 0 27 0,0 0-28 15,0 0 45-15,9 6-4 0,-9-6-5 0,-4 14-7 16,-2-2-3-16,-4 2-12 0,-2 2-4 0,-7 6-16 15,1-3 12-15,-5 4-3 0,-1-3 3 0,-4 4-10 16,-3-2-2-16,-1-1 0 0,-9 4-4 16,-2-2-12-16,-3 0 14 0,-1-5-30 0,-2 0 34 15,-2-2 2-15,-1-1-3 0,7-7 2 0,-1 3-2 16,0-4 14-16,-1 1-14 0,2-2 30 0,0-4-39 16,0 1 31-16,2-2-36 0,-1-2 34 15,2 0-38-15,1-3 34 0,2-1-47 0,0-3 11 16,2 0 4-16,0-3 4 0,0-1 10 0,3-2-10 15,0-1 1-15,1-1 1 0,4-2-7 0,-1 1 5 16,4 0 10-16,0-2-1 0,2 0 0 0,3 0-1 16,-2 1-4-16,4-1 34 0,1 0-43 0,4 2 33 15,0 0-43-15,0 2 48 0,3-3-51 0,3 2 38 16,-3-1-43-16,0 2 40 0,2 3-39 16,2-2 29-16,0 4-32 0,2 1 43 0,0 0-47 0,5 9 47 15,-8-15-42-15,8 15 42 16,-7-11-42-16,7 11 31 0,-7-8-30 0,7 8 35 15,0 0-35-15,-6-13 38 0,6 13-41 0,0 0 36 16,0 0-41-16,-5-8 38 0,5 8-38 0,0 0 39 16,0 0-41-16,0 0 43 0,0 0-34 0,0 0 25 15,0 0-36-15,-13 5 32 0,13-5-44 0,0 0 44 16,0 0-40-16,0 0 12 0,-1 11-5 0,1-11-2 16,0 0 13-16,0 0 5 0,0 0-24 15,7 9 34-15,-7-9 0 0,0 0 2 0,0 0 0 0,0 0 0 16,18-3 1-16,-18 3 26 15,12-2-30-15,-12 2 17 0,9-7-21 0,-9 7 30 0,9-6-36 16,-9 6 41-16,0 0-33 0,7-11 30 16,-7 11-31-16,0 0 19 0,0 0-18 0,2-9 27 15,-2 9-28-15,0 0 26 0,-13-5-22 0,13 5 18 16,-21-2-29-16,21 2 21 0,-28 3-16 0,13 1 28 16,-7 0-38-16,1 1 37 0,1-1-28 0,-1 3 26 15,0-1-26-15,6-1 18 0,1-1-17 0,0-1 30 16,3 2-32-16,11-5 24 0,-19 7-24 15,19-7 26-15,-14 5-26 0,14-5 25 0,-10 5-37 16,10-5 43-16,0 0-27 0,-13 7 24 16,13-7-27-16,0 0 30 0,0 0-32 0,0 0 26 15,0 0-35-15,-6 7 38 0,6-7-30 0,0 0 31 16,0 0-27-16,6 10 1 0,-6-10 3 0,5 11 0 16,-5-11-15-16,8 15 23 0,-1-4-5 0,1 1 5 15,0 1 0-15,2 2-1 0,2 1-11 0,-1 0-43 16,3 1-66-16,0 0-49 0,2-1-78 0,-2 0-287 15,4-1-22-15</inkml:trace>
  <inkml:trace contextRef="#ctx0" brushRef="#br0" timeOffset="14500.98">25050 7800 42 0,'0'0'492'0,"0"0"-185"0,0 0-96 0,0 0-40 15,0 0-21-15,0 0-48 0,0 0-17 0,-20 7-24 16,8 1-3-16,1 1-10 0,-6 2-10 0,2 4-18 16,-3 0 7-16,-3 3-12 0,2 4 6 15,-1 1-1-15,2 0-12 0,-1 3 12 0,0-3 25 16,1 4-43-16,-3 2 3 0,2-2 0 0,1 1-1 16,-4 1 2-16,2-4-9 0,-2 2 16 0,-1-2-8 15,-1-2 3-15,-3-2 1 0,2-1 8 16,-5-1 1-16,2-4 3 0,-5 0-8 0,-3-3 12 0,-1-1-2 15,-3 0 0-15,-4-2 6 0,-2-4-3 0,-3-1 4 16,-2-1 20-16,1-2-38 0,-1-1 36 16,-4-3-32-16,-7 1 26 0,0-4-28 0,2-2 22 15,0-1-29-15,13 2 27 0,0-2-39 16,3-1 50-16,2-2-40 0,4 0 45 0,4-2-47 16,2 2 35-16,4-1-36 0,1 1 30 0,7 0-33 15,5 0 25-15,-2 2-32 0,4-3 40 0,3 2-36 16,-1 3 35-16,4-1-32 0,-2-1 32 0,5 3-41 15,-3-2 30-15,7 9-31 0,-5-14 35 0,5 14-36 16,-7-10 36-16,7 10-34 0,-6-10 33 16,6 10-40-16,-3-8 40 0,3 8-42 0,0 0 40 15,-4-11-44-15,4 11 42 0,0 0-38 0,0 0 38 16,-6-10-38-16,6 10 38 0,0 0-40 16,0 0 28-16,0 0-33 0,0 0 35 0,-4-8-44 15,4 8 36-15,0 0-36 0,0 0 26 0,0 0-33 16,0 0 9-16,0 0-20 0,0 0-22 0,0-10-20 15,0 10 2-15,5-9 0 0,-5 9 12 0,12-13 6 16,-6 6 3-16,1-2 22 0,3-2 1 0,-1 0-9 16,0 2 27-16,2-5-11 0,-2 4 26 0,0 0-13 15,-1 0 26-15,-1 1-1 0,0 1 27 0,-7 8-1 16,9-13 18-16,-9 13 6 0,6-11 8 16,-6 11 0-16,4-10-9 0,-4 10-9 0,0 0-2 15,0-9 0-15,0 9-19 0,0 0 5 16,-10-7-7-16,10 7 3 0,-18 1-2 0,18-1-2 15,-30 6-9-15,9-2 12 0,-2 0-10 0,0 2 9 16,0 2-11-16,0-1 12 0,0-1-12 0,0 2 1 16,2-2-4-16,2 1 16 0,6-1-18 0,-2-3 8 15,15-3-8-15,-22 7 8 0,22-7-10 0,-14 7 8 16,14-7 4-16,0 0-1 0,-16 4-15 0,16-4 10 16,0 0-7-16,0 0 9 0,-7 7-8 15,7-7-6-15,0 0 10 0,4 11 12 16,-4-11-14-16,10 12 13 0,-5-2-14 0,3 1 0 0,2 4 2 15,3 1 0-15,-3 2-12 0,7 5 15 0,-2 1-13 16,0 2-50-16,2 1-66 0,2-1-82 16,-2 3-329-16,2-2-32 0</inkml:trace>
  <inkml:trace contextRef="#ctx0" brushRef="#br0" timeOffset="16891.24">23530 9196 288 0,'0'0'287'0,"-2"-12"-80"15,2 12-60-15,-6-12-30 0,1 4-26 0,-4 1-1 16,-1-2-13-16,-1 1 2 0,-5-1 7 0,0-1-25 16,-2 0 11-16,-2-2-9 0,2 3-9 0,-4-4-3 15,-2 1-2-15,-3-2-9 0,2 2-5 16,-2-1-11-16,-1 2 10 0,-3-2-10 0,-1 1-13 15,0 3 7-15,-2-4-3 0,-6 5-5 0,2-3 1 16,-3 3-11-16,-4-1 9 0,0 2 4 0,-11-3-5 16,-5 3 6-16,-2 0 0 0,1 2-7 0,-6 1 6 15,2 1-10-15,-2 0 8 0,1 3 22 0,-2 3-17 16,2 0 16-16,-2 3-10 0,0 2-2 16,-3 1 3-16,3 2-18 0,-1 3 11 0,-2-1-3 15,1 5 6-15,0 1-7 0,0-1-1 16,3 5 2-16,2-1 23 0,2 2-33 0,1 1 37 15,4 4-34-15,1-2 32 0,0 4-37 0,6-2 28 16,-1 2-32-16,3 3 29 0,3 2-3 0,1 1-10 16,4 1 8-16,1 1-4 0,5 2-32 0,3 3 33 15,5-1-29-15,1 4 28 0,8 1-23 0,2 2 24 16,8-8-20-16,2 3 24 0,4 3-37 0,5 0 42 16,4-1-35-16,4 11 39 0,4-1 0 0,7-1-2 15,4-2-5-15,3 1-44 0,4-3 44 0,5 3-44 16,2-4 45-16,5 1-40 0,1 0 39 15,6-1-34-15,5-3 21 0,0 1-28 16,7-3 32-16,15 5-34 0,-14-10 37 0,6-4-38 16,2-2 35-16,1-2 4 0,2-3-13 0,4-1 39 15,2-2-38-15,3-5-22 0,3 0 14 0,1-6-4 16,4-1 4-16,0-2 1 0,0 1-1 0,0-4 0 16,-2-2 3-16,-2-1 1 0,-1-1-14 0,-3-4 15 15,-1 1-4-15,0-3 2 0,-5 0-2 0,0-3 3 16,-5 1-1-16,2-4-2 0,-6-1 43 0,-1-4-59 15,0-1 49-15,-3-1-45 0,-2-3 4 16,-1 0 3-16,2-5 2 0,-4 1 0 16,3-3-35-16,-3-3 35 0,-1-2-24 0,-2-3 41 0,-2-1-41 15,-4-4 52-15,0-5-41 0,-2 0 49 16,-4-3-41-16,-1-6 43 0,-4 1 5 0,-3-6-7 16,-2 1 26-16,-2-2-5 0,-5 0 5 0,-1 2-1 15,-6-1-15-15,-3 1 26 0,-4-1-23 0,-9 9 5 16,-2-3-21-16,-7-2 13 0,-5-10-28 0,-9 2 17 15,-6-1-11-15,-8 0-4 0,-6 3 3 0,-6 0-6 16,-9 0-9-16,-14-6-11 0,-4 4 15 0,11 11-21 16,-2 5 14-16,-4 1-9 0,1 2 13 15,-3 1-21-15,-2 4 6 0,1 0-32 0,0 3 18 16,-3 1-28-16,3 4 18 0,1 2-37 0,1 1 39 16,1 1-29-16,-1 5 34 0,2 0-41 0,1 3 39 15,-3 3-35-15,5-1 29 0,0 4-23 16,-2 3 39-16,0 1-34 0,11 4 38 0,-3-2-29 15,1 6 36-15,0-2-28 0,2 3 32 0,5 0-35 16,2 0 44-16,2 2-38 0,7 1 42 0,3-4-29 16,8 3 30-16,3-3-32 0,6 0 21 0,17-3-26 15,-25 2 41-15,25-2-26 0,-20 4 23 0,20-4-32 16,-16 4 33-16,16-4-31 0,0 0 24 16,-18 3-23-16,18-3 33 0,0 0-32 0,0 0 34 15,-17 1-31-15,17-1 28 0,0 0-33 0,0 0 25 16,0 0-20-16,-13 3 31 0,13-3-34 0,0 0 33 15,0 0-30-15,0 0 30 0,0 0-32 16,0 0 31-16,0 0-38 0,0 0 41 0,-17 3-34 16,17-3 32-16,0 0-31 0,0 0 30 0,0 0-32 15,0 0 35-15,0 0-35 0,0 0 33 0,0 0-39 16,0 0 32-16,0 0-22 0,0 0 31 16,0 0-33-16,0 0 33 0,0 0-33 0,0 0 32 15,0 0-39-15,0 0 40 0,0 0-39 0,0 0 39 16,0 0-33-16,0 0 33 0,0 0-36 0,0 0 26 15,0 0-22-15,0 0 30 0,0 0-31 0,0 0 31 16,0 0-33-16,0 0 34 0,0 0-34 0,0 0 34 16,0 0-34-16,0 0 32 0,0 0-39 15,0 0 40-15,0 0-31 0,0 0 31 0,0 0-32 16,0 0 33-16,0 0-34 0,0 0 25 0,0 0-27 16,0 0 44-16,0 0-47 0,0 0 9 0,0 0 33 15,0 0-35-15,0 0 33 0,0 0-34 16,0 0 33-16,0 0-40 0,0 0 40 0,0 0-37 15,0 0 7-15,0 0 25 0,0 0-22 0,0 0 30 16,0 0-35-16,0 0 32 0,0 0-31 0,0 0 32 16,0 0-35-16,0 0 35 0,0 0-35 0,0 0 32 15,0 0-32-15,0 0 32 0,0 0-38 0,0 0 41 16,0 0-41-16,0 0 11 0,0 0 31 16,0 0-32-16,0 0 30 0,0 0-31 0,0 0 31 0,0 0-40 15,0 0 49-15,0 0-44 0,0 0 36 16,0 0-36-16,0 0 33 0,0 0-32 15,0 0 23-15,0 0-27 0,0 0-9 0,0 0 25 16,0 0 28-16,0 0-33 0,0 0 5 0,0 0-55 16,0 0-54-16,0 0-45 0,0 0-69 0,0 0-60 15,0 0-236-15,0 0-4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29.291"/>
    </inkml:context>
    <inkml:brush xml:id="br0">
      <inkml:brushProperty name="width" value="0.05" units="cm"/>
      <inkml:brushProperty name="height" value="0.05" units="cm"/>
    </inkml:brush>
  </inkml:definitions>
  <inkml:trace contextRef="#ctx0" brushRef="#br0">0 182 2016 0 0,'22'-8'1096'0'0,"0"2"0"0"0,1 1 0 0 0,-1 0 0 0 0,1 2 0 0 0,0 0 0 0 0,29 2 0 0 0,-42 2-1027 0 0,0 0-1 0 0,0 0 1 0 0,0 1 0 0 0,0 1-1 0 0,0 0 1 0 0,-1 0-1 0 0,1 1 1 0 0,-1 0 0 0 0,0 1-1 0 0,0 0 1 0 0,-1 0-1 0 0,1 1 1 0 0,-1 0 0 0 0,0 0-1 0 0,0 1 1 0 0,7 9-1 0 0,18 20 16 0 0,34 50-1 0 0,-56-71-59 0 0,-2 0 1 0 0,0 1-1 0 0,0 0 0 0 0,-2 0 1 0 0,0 1-1 0 0,8 29 1 0 0,-14-40 41 0 0,0-1 0 0 0,0 0 0 0 0,-1 0 0 0 0,1 1 0 0 0,-1-1 0 0 0,-1 0 0 0 0,1 1 0 0 0,-1-1 0 0 0,0 0 0 0 0,0 0 0 0 0,0 0 0 0 0,-1 0 0 0 0,0 0 0 0 0,0 0 0 0 0,0 0 0 0 0,0 0 0 0 0,-1-1 0 0 0,0 1 0 0 0,0-1 0 0 0,0 0 0 0 0,-1 0 0 0 0,1 0 0 0 0,-1 0 0 0 0,0 0 0 0 0,0-1 0 0 0,0 0 0 0 0,-1 0 0 0 0,1 0 0 0 0,-1 0 0 0 0,1-1 0 0 0,-1 1 0 0 0,0-1 0 0 0,-9 2 0 0 0,11-4-35 0 0,0 1-1 0 0,0-1 1 0 0,0 0 0 0 0,0 0 0 0 0,0 0-1 0 0,0-1 1 0 0,0 1 0 0 0,0-1-1 0 0,0 0 1 0 0,0 1 0 0 0,0-1 0 0 0,0 0-1 0 0,1-1 1 0 0,-1 1 0 0 0,0-1 0 0 0,1 1-1 0 0,-1-1 1 0 0,1 0 0 0 0,-1 0 0 0 0,1 0-1 0 0,0 0 1 0 0,0 0 0 0 0,0 0-1 0 0,0-1 1 0 0,-1-2 0 0 0,-4-4-1 0 0,1 0 0 0 0,0-1 1 0 0,0 0-1 0 0,-7-21 0 0 0,4 0-267 0 0,2 0 0 0 0,1-1 1 0 0,1 1-1 0 0,2-1 0 0 0,2 0 0 0 0,3-51 1 0 0,-1 43-1512 0 0,-1 1 1 0 0,-2-1 0 0 0,-13-69 0 0 0,5 71-1009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30.268"/>
    </inkml:context>
    <inkml:brush xml:id="br0">
      <inkml:brushProperty name="width" value="0.05" units="cm"/>
      <inkml:brushProperty name="height" value="0.05" units="cm"/>
    </inkml:brush>
  </inkml:definitions>
  <inkml:trace contextRef="#ctx0" brushRef="#br0">9 40 140 0 0,'-2'-19'4322'0'0,"-5"-2"-1266"0"0,9 37-1035 0 0,1 13-1733 0 0,-5 127 773 0 0,0-104-922 0 0,1 0 0 0 0,3-1 0 0 0,11 64 0 0 0,-8-94-119 0 0,0 0-1 0 0,2-1 0 0 0,1 1 1 0 0,0-2-1 0 0,2 1 1 0 0,0-1-1 0 0,1 0 0 0 0,15 18 1 0 0,14 14 112 0 0,64 61 0 0 0,-70-79-40 0 0,-1 2 0 0 0,-3 0 0 0 0,0 2 0 0 0,36 61 0 0 0,-56-78 28 0 0,-1 0-1 0 0,-1 0 1 0 0,-1 1 0 0 0,-1 0-1 0 0,0 0 1 0 0,-2 0 0 0 0,0 1-1 0 0,-2 0 1 0 0,0 0 0 0 0,-1 0-1 0 0,-2-1 1 0 0,0 1 0 0 0,-1 0-1 0 0,-9 38 1 0 0,8-44-130 0 0,1 1 0 0 0,0 0 1 0 0,2 0-1 0 0,0-1 0 0 0,1 1 0 0 0,0 0 0 0 0,2 0 1 0 0,0-1-1 0 0,0 1 0 0 0,2-1 0 0 0,0 0 0 0 0,1 0 1 0 0,0-1-1 0 0,1 0 0 0 0,1 0 0 0 0,1 0 1 0 0,0-1-1 0 0,18 22 0 0 0,-19-27 65 0 0,0 1-1 0 0,-1 1 1 0 0,-1 0-1 0 0,1 0 1 0 0,-2 0-1 0 0,0 0 1 0 0,0 1 0 0 0,-1 0-1 0 0,0 0 1 0 0,-1 0-1 0 0,-1 0 1 0 0,0 1-1 0 0,0-1 1 0 0,-1 1 0 0 0,-1-1-1 0 0,0 1 1 0 0,-1-1-1 0 0,0 1 1 0 0,-1-1-1 0 0,-6 22 1 0 0,8-30-201 0 0,-18 69-1476 0 0,-1-21-5483 0 0,12-36 3864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31.188"/>
    </inkml:context>
    <inkml:brush xml:id="br0">
      <inkml:brushProperty name="width" value="0.05" units="cm"/>
      <inkml:brushProperty name="height" value="0.05" units="cm"/>
    </inkml:brush>
  </inkml:definitions>
  <inkml:trace contextRef="#ctx0" brushRef="#br0">1781 0 660 0 0,'0'0'5271'0'0,"-2"4"-4651"0"0,0 0-420 0 0,-1 0-1 0 0,0 0 1 0 0,0-1 0 0 0,0 1-1 0 0,0-1 1 0 0,-1 1-1 0 0,0-1 1 0 0,1 0-1 0 0,-1 0 1 0 0,0-1 0 0 0,0 1-1 0 0,-6 1 1 0 0,-66 32 920 0 0,43-21-733 0 0,-619 287 1894 0 0,-18-42-1953 0 0,619-243-677 0 0,0-3 0 0 0,-89 14 1 0 0,138-27 261 0 0,1-1 0 0 0,-1 0 1 0 0,0 1-1 0 0,1-1 0 0 0,-1 0 1 0 0,1 0-1 0 0,-1 0 0 0 0,0 0 1 0 0,1-1-1 0 0,-1 1 0 0 0,0 0 1 0 0,1-1-1 0 0,-1 1 0 0 0,1-1 1 0 0,-1 1-1 0 0,1-1 0 0 0,-1 0 1 0 0,1 1-1 0 0,0-1 0 0 0,-1 0 1 0 0,1 0-1 0 0,0 0 0 0 0,-1 0 1 0 0,1 0-1 0 0,-2-3 0 0 0,3 2-11 0 0,-1 0-1 0 0,0 0 0 0 0,1 0 1 0 0,0-1-1 0 0,-1 1 0 0 0,1 0 1 0 0,0 0-1 0 0,0 0 0 0 0,1-1 1 0 0,-1 1-1 0 0,0 0 0 0 0,1 0 1 0 0,-1 0-1 0 0,1-1 0 0 0,1-3 1 0 0,4-8-319 0 0,1 1 1 0 0,0-1-1 0 0,16-21 1 0 0,23-25-317 0 0,2 2 0 0 0,64-59 0 0 0,120-91 1830 0 0,-209 188-852 0 0,-6 6-30 0 0,114-91 1768 0 0,-129 103-296 0 0,-3 7-1357 0 0,-1 2-271 0 0,-1 1 1 0 0,0-1-1 0 0,-1 1 1 0 0,0-1-1 0 0,0 0 1 0 0,0 0-1 0 0,-1-1 1 0 0,-7 8-1 0 0,-54 56 42 0 0,31-35-11 0 0,-129 129 76 0 0,67-69 3 0 0,-105 131-1 0 0,192-214-127 0 0,1-1 0 0 0,1 2 0 0 0,0-1 1 0 0,1 1-1 0 0,0 0 0 0 0,-8 22 0 0 0,15-32-32 0 0,0-1 0 0 0,0 0 0 0 0,0 1 0 0 0,0-1 0 0 0,0 1 0 0 0,0-1 0 0 0,0 0-1 0 0,1 1 1 0 0,-1-1 0 0 0,1 0 0 0 0,0 1 0 0 0,0-1 0 0 0,0 0 0 0 0,0 0 0 0 0,0 0 0 0 0,0 0 0 0 0,0 0 0 0 0,1 0 0 0 0,-1 0 0 0 0,1 0-1 0 0,-1 0 1 0 0,1-1 0 0 0,0 1 0 0 0,0 0 0 0 0,0-1 0 0 0,0 0 0 0 0,3 2 0 0 0,3 2 15 0 0,0-1 1 0 0,0 1 0 0 0,0-2-1 0 0,0 1 1 0 0,15 3-1 0 0,56 8-758 0 0,154 10 0 0 0,-135-17-3323 0 0,-55-4 576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33.798"/>
    </inkml:context>
    <inkml:brush xml:id="br0">
      <inkml:brushProperty name="width" value="0.05" units="cm"/>
      <inkml:brushProperty name="height" value="0.05" units="cm"/>
    </inkml:brush>
  </inkml:definitions>
  <inkml:trace contextRef="#ctx0" brushRef="#br0">0 250 1884 0 0,'0'-160'6807'0'0,"2"70"-4080"0"0,17 108-2642 0 0,-13-7-70 0 0,-1 0-1 0 0,-1-1 1 0 0,1 2 0 0 0,-2-1 0 0 0,0 0-1 0 0,0 1 1 0 0,-1-1 0 0 0,-1 1 0 0 0,1 0-1 0 0,-2 13 1 0 0,2-1 5 0 0,3 42 28 0 0,-4-1-1 0 0,-7 75 1 0 0,-30 134 344 0 0,29-249-401 0 0,5-24-103 0 0,5-17 59 0 0,0 5 55 0 0,1-1-1 0 0,1 1 1 0 0,0 1-1 0 0,0-1 1 0 0,1 1-1 0 0,0 0 1 0 0,1 0-1 0 0,0 0 0 0 0,1 1 1 0 0,-1 0-1 0 0,2 1 1 0 0,-1-1-1 0 0,1 2 1 0 0,1-1-1 0 0,-1 1 1 0 0,1 1-1 0 0,16-8 0 0 0,-14 11-26 0 0,0 0-1 0 0,-1 1 1 0 0,1 0-1 0 0,1 1 0 0 0,-1 1 1 0 0,0 0-1 0 0,0 0 0 0 0,15 3 1 0 0,11 4-371 0 0,0 2 0 0 0,39 14 0 0 0,-45-12-312 0 0,1-2-1 0 0,60 9 1 0 0,-79-17 570 0 0,0 0 0 0 0,0-1 0 0 0,0-1 0 0 0,0 0 0 0 0,0-1 0 0 0,0 0 0 0 0,21-8 0 0 0,-30 9 184 0 0,-1 0 0 0 0,1-1 0 0 0,-1 0-1 0 0,0 0 1 0 0,0 0 0 0 0,0 0 0 0 0,0-1-1 0 0,0 0 1 0 0,0 0 0 0 0,-1 0-1 0 0,1 0 1 0 0,-1 0 0 0 0,0-1 0 0 0,0 1-1 0 0,0-1 1 0 0,0 0 0 0 0,-1 0 0 0 0,0 0-1 0 0,1 0 1 0 0,-1 0 0 0 0,-1 0-1 0 0,1-1 1 0 0,-1 1 0 0 0,0-1 0 0 0,0 1-1 0 0,0-1 1 0 0,0 0 0 0 0,-1-5-1 0 0,1 4 68 0 0,-1 0 0 0 0,-1 0 0 0 0,1-1 0 0 0,-1 1-1 0 0,0 0 1 0 0,0 0 0 0 0,-1 0 0 0 0,0 0 0 0 0,0 1-1 0 0,0-1 1 0 0,-1 0 0 0 0,1 1 0 0 0,-1 0-1 0 0,-1-1 1 0 0,1 1 0 0 0,-1 1 0 0 0,0-1 0 0 0,0 0-1 0 0,0 1 1 0 0,-1 0 0 0 0,1 0 0 0 0,-1 0-1 0 0,0 0 1 0 0,-10-4 0 0 0,11 6-36 0 0,0 3-67 0 0,0-1-1 0 0,0 1 0 0 0,0 0 0 0 0,1 0 1 0 0,-1 1-1 0 0,0-1 0 0 0,0 1 0 0 0,1 0 1 0 0,-1 0-1 0 0,1 0 0 0 0,-1 0 0 0 0,1 1 0 0 0,0-1 1 0 0,0 1-1 0 0,0 0 0 0 0,0 0 0 0 0,0 0 1 0 0,1 0-1 0 0,0 0 0 0 0,-1 0 0 0 0,1 1 1 0 0,0 0-1 0 0,1-1 0 0 0,-1 1 0 0 0,0 0 0 0 0,1 0 1 0 0,0-1-1 0 0,0 1 0 0 0,-1 7 0 0 0,2-6-16 0 0,0 1-1 0 0,0-1 0 0 0,0 0 1 0 0,0 0-1 0 0,1 0 0 0 0,-1 0 0 0 0,1 0 1 0 0,1 0-1 0 0,-1 0 0 0 0,1 0 1 0 0,0 0-1 0 0,0 0 0 0 0,0 0 0 0 0,1-1 1 0 0,-1 1-1 0 0,1-1 0 0 0,0 0 1 0 0,0 0-1 0 0,1 0 0 0 0,-1 0 1 0 0,1-1-1 0 0,0 1 0 0 0,5 2 0 0 0,-5-3 4 0 0,1-1 1 0 0,-1 0-1 0 0,1 0 0 0 0,0 0 0 0 0,0 0 0 0 0,0-1 0 0 0,-1 0 0 0 0,2 0 0 0 0,-1 0 0 0 0,0-1 0 0 0,0 0 0 0 0,0 0 0 0 0,0 0 0 0 0,0 0 0 0 0,0-1 0 0 0,0 0 0 0 0,0 0 0 0 0,0 0 1 0 0,0-1-1 0 0,0 1 0 0 0,-1-1 0 0 0,1 0 0 0 0,-1-1 0 0 0,6-2 0 0 0,-3 0 1 0 0,0 1 0 0 0,0-1 1 0 0,0-1-1 0 0,-1 1 0 0 0,1-1 1 0 0,-1 0-1 0 0,-1-1 0 0 0,1 1 0 0 0,-1-1 1 0 0,0 0-1 0 0,-1 0 0 0 0,0-1 0 0 0,5-10 1 0 0,-8 15 1 0 0,0-1-1 0 0,0 1 1 0 0,-1 0 0 0 0,1 0 0 0 0,-1-1 0 0 0,0 1 0 0 0,1 0-1 0 0,-2-1 1 0 0,1 1 0 0 0,0 0 0 0 0,-1-1 0 0 0,1 1 0 0 0,-3-5-1 0 0,3 6-18 0 0,-1 1-1 0 0,0-1 1 0 0,1 1-1 0 0,-1-1 1 0 0,0 1-1 0 0,0-1 1 0 0,0 1-1 0 0,0 0 1 0 0,0-1-1 0 0,-1 1 1 0 0,1 0-1 0 0,0 0 1 0 0,-1 0 0 0 0,1 0-1 0 0,0 0 1 0 0,-1 0-1 0 0,1 0 1 0 0,-1 0-1 0 0,0 1 1 0 0,1-1-1 0 0,-1 1 1 0 0,1-1-1 0 0,-1 1 1 0 0,0 0-1 0 0,0-1 1 0 0,1 1-1 0 0,-4 0 1 0 0,-10 2-518 0 0,-1 0 0 0 0,0 1 1 0 0,0 1-1 0 0,1 0 1 0 0,0 1-1 0 0,0 1 0 0 0,0 0 1 0 0,1 1-1 0 0,-1 1 1 0 0,2 0-1 0 0,-23 17 0 0 0,23-14-1040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35.139"/>
    </inkml:context>
    <inkml:brush xml:id="br0">
      <inkml:brushProperty name="width" value="0.05" units="cm"/>
      <inkml:brushProperty name="height" value="0.05" units="cm"/>
    </inkml:brush>
  </inkml:definitions>
  <inkml:trace contextRef="#ctx0" brushRef="#br0">169 396 1416 0 0,'2'-3'298'0'0,"-1"1"-1"0"0,1-1 0 0 0,-1 0 1 0 0,1 0-1 0 0,-1 0 1 0 0,0 0-1 0 0,0 0 0 0 0,0 0 1 0 0,-1 0-1 0 0,1 0 1 0 0,-1 0-1 0 0,0-1 1 0 0,0 1-1 0 0,0 0 0 0 0,0 0 1 0 0,0 0-1 0 0,-2-5 1 0 0,2 7-240 0 0,-1-1 1 0 0,1 0 0 0 0,-1 1-1 0 0,0-1 1 0 0,1 1 0 0 0,-1-1-1 0 0,0 1 1 0 0,0 0 0 0 0,0-1-1 0 0,0 1 1 0 0,-1 0 0 0 0,1-1-1 0 0,0 1 1 0 0,0 0 0 0 0,-1 0-1 0 0,1 0 1 0 0,-1 0 0 0 0,1 0-1 0 0,-1 1 1 0 0,1-1 0 0 0,-1 0-1 0 0,1 1 1 0 0,-1-1 0 0 0,0 1-1 0 0,1-1 1 0 0,-1 1 0 0 0,0 0-1 0 0,1 0 1 0 0,-1 0 0 0 0,0 0-1 0 0,0 0 1 0 0,1 0 0 0 0,-1 0-1 0 0,0 0 1 0 0,1 1-1 0 0,-4 0 1 0 0,-2 1-16 0 0,0 0 0 0 0,0 1 1 0 0,1 0-1 0 0,-1 0 0 0 0,1 0 0 0 0,-1 1 0 0 0,1 0 0 0 0,0 0 0 0 0,0 1 0 0 0,1 0 0 0 0,-1 0 1 0 0,1 0-1 0 0,0 0 0 0 0,0 1 0 0 0,1 0 0 0 0,0 0 0 0 0,0 0 0 0 0,0 0 0 0 0,-3 10 1 0 0,4-10-57 0 0,1-1 0 0 0,0 0 0 0 0,1 1 0 0 0,-1-1 0 0 0,1 1 0 0 0,0-1 0 0 0,0 1 0 0 0,1 0 0 0 0,0 0 0 0 0,0-1 0 0 0,0 1 0 0 0,0 0 0 0 0,1-1 0 0 0,0 1 0 0 0,1 0 0 0 0,-1-1 0 0 0,1 1 0 0 0,0-1 0 0 0,0 0 0 0 0,1 0 0 0 0,-1 0 0 0 0,1 0 0 0 0,0 0 0 0 0,1 0 0 0 0,-1-1 0 0 0,6 6 0 0 0,50 44-83 0 0,-39-37 81 0 0,-1 1 0 0 0,0 1 0 0 0,-1 1 0 0 0,22 30 1 0 0,-27-26-3 0 0,0 1 0 0 0,-1 0 0 0 0,-1 0 1 0 0,-2 1-1 0 0,0 0 0 0 0,-2 1 0 0 0,-1 0 1 0 0,-1 0-1 0 0,3 45 0 0 0,-7-52 5 0 0,-1 0 0 0 0,0 1-1 0 0,-1-1 1 0 0,-2 0 0 0 0,0 0 0 0 0,-1 0 0 0 0,0 0 0 0 0,-2 0-1 0 0,-1-1 1 0 0,0 0 0 0 0,-1-1 0 0 0,-1 1 0 0 0,-20 29-1 0 0,27-45 23 0 0,1 0-1 0 0,-1-1 0 0 0,0 1 0 0 0,0 0 0 0 0,-1-1 0 0 0,1 1 0 0 0,-1-1 0 0 0,1 0 0 0 0,-1 0 0 0 0,0 0 0 0 0,0 0 0 0 0,0 0 0 0 0,0-1 0 0 0,0 1 0 0 0,0-1 0 0 0,0 0 0 0 0,0 0 0 0 0,0 0 0 0 0,-1 0 1 0 0,1 0-1 0 0,-1-1 0 0 0,1 0 0 0 0,0 1 0 0 0,-1-1 0 0 0,-4-1 0 0 0,7 0-5 0 0,-1 1 0 0 0,1-1-1 0 0,-1 0 1 0 0,1 0 0 0 0,-1 0 0 0 0,1 0 0 0 0,-1 0 0 0 0,1 0 0 0 0,0 0-1 0 0,0 0 1 0 0,-1 0 0 0 0,1-1 0 0 0,0 1 0 0 0,0-1 0 0 0,0 1 0 0 0,1-1-1 0 0,-1 1 1 0 0,-1-3 0 0 0,-10-30 21 0 0,11 31-18 0 0,-3-13 2 0 0,1 0 0 0 0,1-1 0 0 0,1 1 0 0 0,0-1 0 0 0,1 0 1 0 0,1 1-1 0 0,0-1 0 0 0,2 1 0 0 0,0-1 0 0 0,6-19 0 0 0,3-6-32 0 0,3 1-1 0 0,33-67 1 0 0,-18 56-21 0 0,3 1 0 0 0,2 2 0 0 0,2 2 0 0 0,82-80 0 0 0,50-65-74 0 0,-162 184 199 0 0,-1 1 1 0 0,-1-1-1 0 0,1 0 0 0 0,-2 0 0 0 0,1-1 0 0 0,-1 0 1 0 0,0 1-1 0 0,0-1 0 0 0,-1-1 0 0 0,2-12 1 0 0,-5 19 86 0 0,-2-2 17 0 0,2 5-179 0 0,0 0 1 0 0,0 0-1 0 0,0-1 1 0 0,0 1-1 0 0,0 0 0 0 0,0-1 1 0 0,0 1-1 0 0,0 0 1 0 0,0 0-1 0 0,0-1 0 0 0,-1 1 1 0 0,1 0-1 0 0,0-1 1 0 0,0 1-1 0 0,0 0 0 0 0,0 0 1 0 0,0-1-1 0 0,0 1 1 0 0,-1 0-1 0 0,1 0 0 0 0,0 0 1 0 0,0-1-1 0 0,-1 1 1 0 0,1 0-1 0 0,0 0 0 0 0,0 0 1 0 0,0 0-1 0 0,-1-1 1 0 0,1 1-1 0 0,0 0 0 0 0,-1 0 1 0 0,1 0-1 0 0,0 0 1 0 0,0 0-1 0 0,-1 0 0 0 0,1 0 1 0 0,0 0-1 0 0,-1 0 1 0 0,1 0-1 0 0,0 0 1 0 0,0 0-1 0 0,-1 0 0 0 0,-1 1 2 0 0,-1 0 1 0 0,1 0-1 0 0,-1 0 0 0 0,1 0 0 0 0,0 1 0 0 0,0-1 0 0 0,0 1 1 0 0,0-1-1 0 0,0 1 0 0 0,0 0 0 0 0,0 0 0 0 0,1 0 0 0 0,-1 0 1 0 0,0 0-1 0 0,1 0 0 0 0,0 0 0 0 0,-1 0 0 0 0,1 1 0 0 0,0-1 1 0 0,-1 5-1 0 0,1-1 3 0 0,-1 1 1 0 0,1 0-1 0 0,1-1 1 0 0,-1 1-1 0 0,1 0 1 0 0,0-1-1 0 0,3 14 1 0 0,2 4 0 0 0,0-1 0 0 0,2 0 1 0 0,17 38-1 0 0,61 103-8 0 0,2 5-79 0 0,-76-144 37 0 0,-1 1 0 0 0,-1 0 1 0 0,-2 0-1 0 0,8 49 1 0 0,-13-62 36 0 0,-2 0 0 0 0,0 0 0 0 0,0 0-1 0 0,-1 1 1 0 0,0-1 0 0 0,-1-1 0 0 0,-1 1 0 0 0,0 0 0 0 0,-6 14 0 0 0,6-19-6 0 0,-1 0 1 0 0,0 0-1 0 0,0 0 0 0 0,-1 0 1 0 0,0-1-1 0 0,0 0 0 0 0,-1 0 0 0 0,0 0 1 0 0,0 0-1 0 0,-1-1 0 0 0,1 0 0 0 0,-1-1 1 0 0,-12 8-1 0 0,17-12 11 0 0,1 0 1 0 0,-1 1-1 0 0,1-1 0 0 0,-1-1 1 0 0,1 1-1 0 0,-1 0 0 0 0,0 0 1 0 0,1-1-1 0 0,-1 1 0 0 0,0-1 1 0 0,0 1-1 0 0,0-1 0 0 0,1 0 0 0 0,-1 1 1 0 0,0-1-1 0 0,0 0 0 0 0,0 0 1 0 0,0-1-1 0 0,1 1 0 0 0,-1 0 1 0 0,0-1-1 0 0,0 1 0 0 0,0-1 1 0 0,1 1-1 0 0,-1-1 0 0 0,0 0 1 0 0,1 0-1 0 0,-1 1 0 0 0,1-1 1 0 0,-1 0-1 0 0,1-1 0 0 0,-1 1 1 0 0,1 0-1 0 0,0 0 0 0 0,-1-1 1 0 0,1 1-1 0 0,0-1 0 0 0,0 1 1 0 0,0-1-1 0 0,0 1 0 0 0,0-1 1 0 0,0 1-1 0 0,1-1 0 0 0,-2-3 1 0 0,0-2-1 0 0,-1-1 0 0 0,1 0 0 0 0,1-1 0 0 0,-1 1 0 0 0,2 0 0 0 0,-1 0 0 0 0,1-1 0 0 0,1-8 0 0 0,3-13-25 0 0,2 0 1 0 0,0 1 0 0 0,2 0-1 0 0,2 1 1 0 0,0-1-1 0 0,23-40 1 0 0,104-157-27 0 0,-52 93-7 0 0,-65 100 60 0 0,11-16-10 0 0,-2-2 0 0 0,-2 0 1 0 0,-2-2-1 0 0,27-87 1 0 0,-50 133 47 0 0,0 0 0 0 0,-1 0 1 0 0,0 1-1 0 0,0-1 1 0 0,-1 0-1 0 0,0 0 0 0 0,0 0 1 0 0,-1 0-1 0 0,1 0 1 0 0,-1 0-1 0 0,-4-12 0 0 0,4 18-28 0 0,0 0 0 0 0,0-1 1 0 0,0 1-1 0 0,0 0 0 0 0,0 0 0 0 0,0 0 0 0 0,0 0 0 0 0,-1 0 0 0 0,1 0 0 0 0,0 0 0 0 0,0 1 0 0 0,-1-1 0 0 0,1 0 0 0 0,-1 1 0 0 0,1-1 0 0 0,-1 1 0 0 0,1-1 0 0 0,-1 1 0 0 0,1 0 1 0 0,-1-1-1 0 0,1 1 0 0 0,-1 0 0 0 0,0 0 0 0 0,1 0 0 0 0,-1 0 0 0 0,1 1 0 0 0,-1-1 0 0 0,1 0 0 0 0,-1 1 0 0 0,1-1 0 0 0,-1 1 0 0 0,1-1 0 0 0,-2 2 0 0 0,-9 4 0 0 0,1 1 0 0 0,1 1 0 0 0,-1-1 0 0 0,1 2 0 0 0,1-1 0 0 0,0 2 0 0 0,0-1 0 0 0,0 1 0 0 0,1 0 0 0 0,1 1 0 0 0,0 0 0 0 0,0 0 0 0 0,1 0 0 0 0,-7 19 0 0 0,8-19-35 0 0,1 0 0 0 0,0 0 0 0 0,1 0 0 0 0,0 1 0 0 0,0-1 0 0 0,1 1 0 0 0,1-1 0 0 0,0 1 0 0 0,1 0 0 0 0,0 0 0 0 0,0 0 1 0 0,2-1-1 0 0,-1 1 0 0 0,1 0 0 0 0,1-1 0 0 0,7 20 0 0 0,-8-27-67 0 0,0 0 1 0 0,1-1-1 0 0,-1 1 0 0 0,1 0 1 0 0,0-1-1 0 0,0 0 1 0 0,0 0-1 0 0,0 0 0 0 0,0 0 1 0 0,1 0-1 0 0,0-1 1 0 0,-1 1-1 0 0,1-1 1 0 0,0 0-1 0 0,0 0 0 0 0,0 0 1 0 0,0-1-1 0 0,0 0 1 0 0,1 1-1 0 0,-1-1 1 0 0,0-1-1 0 0,1 1 0 0 0,-1-1 1 0 0,1 1-1 0 0,-1-1 1 0 0,0-1-1 0 0,1 1 0 0 0,-1-1 1 0 0,1 1-1 0 0,7-4 1 0 0,5 0-166 0 0,0-1 1 0 0,0-1 0 0 0,0-1-1 0 0,-1-1 1 0 0,0 0-1 0 0,22-15 1 0 0,-21 12 585 0 0,0-1-1 0 0,0-1 1 0 0,-1-1-1 0 0,-1-1 1 0 0,0 0-1 0 0,-1 0 1 0 0,-1-2-1 0 0,-1 0 1 0 0,16-25 0 0 0,-28 40-312 0 0,1 1 1 0 0,0-1 0 0 0,-1 1 0 0 0,1 0 0 0 0,0-1 0 0 0,0 1-1 0 0,0 0 1 0 0,0 0 0 0 0,0 0 0 0 0,0-1 0 0 0,0 1-1 0 0,0 0 1 0 0,0 0 0 0 0,1 1 0 0 0,-1-1 0 0 0,0 0 0 0 0,1 0-1 0 0,-1 1 1 0 0,1-1 0 0 0,-1 1 0 0 0,1-1 0 0 0,-1 1 0 0 0,1-1-1 0 0,-1 1 1 0 0,1 0 0 0 0,-1 0 0 0 0,1 0 0 0 0,-1 0-1 0 0,1 0 1 0 0,-1 0 0 0 0,1 0 0 0 0,-1 1 0 0 0,1-1 0 0 0,-1 0-1 0 0,1 1 1 0 0,-1-1 0 0 0,1 1 0 0 0,-1 0 0 0 0,0-1 0 0 0,1 1-1 0 0,-1 0 1 0 0,0 0 0 0 0,3 2 0 0 0,7 5-51 0 0,-1 0 1 0 0,0 1-1 0 0,0 0 1 0 0,9 12-1 0 0,-8-8 62 0 0,39 49-10 0 0,-26-29-74 0 0,-22-30 59 0 0,3 9 110 0 0,-7-24-99 0 0,1-1-1 0 0,0 1 0 0 0,0 0 0 0 0,2-1 1 0 0,-1 1-1 0 0,1-1 0 0 0,1 1 0 0 0,1 0 1 0 0,-1 0-1 0 0,2 0 0 0 0,0 0 1 0 0,0 0-1 0 0,10-17 0 0 0,-4 9-1 0 0,1 0 0 0 0,1 0 1 0 0,0 2-1 0 0,2-1 0 0 0,0 2 0 0 0,30-30 0 0 0,-30 36-377 0 0,1-1 0 0 0,0 2 0 0 0,1 0-1 0 0,24-12 1 0 0,-19 12-1132 0 0,1 2 0 0 0,0 0 1 0 0,24-4-1 0 0,-22 7 392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35.644"/>
    </inkml:context>
    <inkml:brush xml:id="br0">
      <inkml:brushProperty name="width" value="0.05" units="cm"/>
      <inkml:brushProperty name="height" value="0.05" units="cm"/>
    </inkml:brush>
  </inkml:definitions>
  <inkml:trace contextRef="#ctx0" brushRef="#br0">0 268 776 0 0,'4'-1'2345'0'0,"73"-30"4634"0"0,-74 30-6303 0 0,1 2-439 0 0,-2 0-200 0 0,1 0 1 0 0,-1 0-1 0 0,1 1 0 0 0,-1-1 0 0 0,0 1 1 0 0,0-1-1 0 0,0 1 0 0 0,0 0 0 0 0,0 0 1 0 0,0 0-1 0 0,0 0 0 0 0,-1 0 1 0 0,1 0-1 0 0,-1 1 0 0 0,1-1 0 0 0,1 5 1 0 0,0 1-1 0 0,0-1 0 0 0,-1 1 0 0 0,0 0 0 0 0,0 0 0 0 0,1 13 0 0 0,-2 9-202 0 0,0 0-1 0 0,-5 32 0 0 0,2-33-104 0 0,-1 0 0 0 0,-2-1 0 0 0,-9 31 0 0 0,13-56 136 0 0,0-7-149 0 0,-2-3 263 0 0,1-1 1 0 0,0 0-1 0 0,1 1 1 0 0,0-1-1 0 0,0 0 1 0 0,0 0-1 0 0,1 0 0 0 0,2-14 1 0 0,12-74-41 0 0,-7 61 55 0 0,1-9 15 0 0,2 0 1 0 0,23-62 0 0 0,-25 86 29 0 0,0 0 0 0 0,2 0 0 0 0,0 1 0 0 0,1 0 0 0 0,1 1 0 0 0,1 0 0 0 0,18-19 0 0 0,-30 35-35 0 0,0 1-1 0 0,0 0 1 0 0,1-1-1 0 0,-1 1 0 0 0,1 0 1 0 0,-1 0-1 0 0,1 0 1 0 0,0 0-1 0 0,-1 0 1 0 0,1 0-1 0 0,0 1 0 0 0,-1-1 1 0 0,1 1-1 0 0,0-1 1 0 0,0 1-1 0 0,0-1 1 0 0,-1 1-1 0 0,1 0 1 0 0,0 0-1 0 0,0 0 0 0 0,0 0 1 0 0,0 0-1 0 0,0 0 1 0 0,-1 1-1 0 0,4 0 1 0 0,-5 0-2 0 0,1-1 0 0 0,0 1 0 0 0,-1 0 1 0 0,0-1-1 0 0,1 1 0 0 0,-1 0 1 0 0,1 0-1 0 0,-1 0 0 0 0,0-1 0 0 0,0 1 1 0 0,1 0-1 0 0,-1 0 0 0 0,0 0 0 0 0,0 0 1 0 0,0 0-1 0 0,0-1 0 0 0,0 1 1 0 0,0 0-1 0 0,0 0 0 0 0,0 0 0 0 0,-1 0 1 0 0,1 0-1 0 0,0-1 0 0 0,0 1 1 0 0,-1 0-1 0 0,1 0 0 0 0,0 0 0 0 0,-1 0 1 0 0,-8 20-17 0 0,-5 7 111 0 0,-1-1 0 0 0,-1-1-1 0 0,-2-1 1 0 0,-26 31 0 0 0,24-32 12 0 0,1 1 0 0 0,1 0-1 0 0,-25 47 1 0 0,42-68-109 0 0,0-1-1 0 0,-1 0 0 0 0,2 1 0 0 0,-1-1 1 0 0,0 1-1 0 0,1-1 0 0 0,-1 1 1 0 0,1-1-1 0 0,0 1 0 0 0,0-1 0 0 0,0 1 1 0 0,1-1-1 0 0,-1 1 0 0 0,1-1 0 0 0,0 1 1 0 0,0-1-1 0 0,0 1 0 0 0,0-1 1 0 0,1 0-1 0 0,-1 0 0 0 0,1 0 0 0 0,0 0 1 0 0,0 0-1 0 0,0 0 0 0 0,0 0 0 0 0,1 0 1 0 0,-1-1-1 0 0,1 1 0 0 0,-1-1 1 0 0,1 0-1 0 0,4 3 0 0 0,2 1-357 0 0,0 0-1 0 0,1-1 1 0 0,-1 0-1 0 0,1 0 1 0 0,0-1-1 0 0,0 0 1 0 0,1-1 0 0 0,-1 0-1 0 0,13 1 1 0 0,-9-4-474 0 0,0-1-1 0 0,1 0 1 0 0,-1-1 0 0 0,15-4 0 0 0,-9 0 424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35.992"/>
    </inkml:context>
    <inkml:brush xml:id="br0">
      <inkml:brushProperty name="width" value="0.05" units="cm"/>
      <inkml:brushProperty name="height" value="0.05" units="cm"/>
    </inkml:brush>
  </inkml:definitions>
  <inkml:trace contextRef="#ctx0" brushRef="#br0">1 170 2880 0 0,'74'-77'7548'0'0,"-72"75"-7130"0"0,-3 2-399 0 0,1-1 1 0 0,0 1 0 0 0,0 0 0 0 0,0-1-1 0 0,0 1 1 0 0,0 0 0 0 0,0-1 0 0 0,0 1-1 0 0,0 0 1 0 0,0-1 0 0 0,0 1-1 0 0,0-1 1 0 0,0 1 0 0 0,0 0 0 0 0,0-1-1 0 0,0 1 1 0 0,1 0 0 0 0,-1-1 0 0 0,0 1-1 0 0,0 0 1 0 0,0-1 0 0 0,0 1-1 0 0,1 0 1 0 0,-1 0 0 0 0,0-1 0 0 0,0 1-1 0 0,1 0 1 0 0,-1 0 0 0 0,0-1 0 0 0,0 1-1 0 0,1 0 1 0 0,-1 0 0 0 0,0 0 0 0 0,1-1-1 0 0,-1 1 1 0 0,0 0 0 0 0,1 0-1 0 0,-1 0 1 0 0,0 0 0 0 0,1 0 0 0 0,-1 0-1 0 0,0 0 1 0 0,1 0 0 0 0,-1 0 0 0 0,0 0-1 0 0,1 0 1 0 0,-1 0 0 0 0,0 0-1 0 0,1 0 1 0 0,-1 0 0 0 0,1 0 0 0 0,-1 0-1 0 0,0 0 1 0 0,1 0 0 0 0,-1 1 0 0 0,0-1-1 0 0,0 0 1 0 0,1 0 0 0 0,-1 0 0 0 0,0 1-1 0 0,1-1 1 0 0,-1 0 0 0 0,2 2-5 0 0,-1-1 0 0 0,1 0 1 0 0,-1 0-1 0 0,0 1 0 0 0,0-1 0 0 0,1 1 1 0 0,-1-1-1 0 0,0 1 0 0 0,0 0 0 0 0,0-1 1 0 0,-1 1-1 0 0,1 0 0 0 0,0 0 1 0 0,0 2-1 0 0,6 28-107 0 0,20 78-13 0 0,-23-98 100 0 0,0 0 0 0 0,2-1 0 0 0,-1 1 0 0 0,1-1 0 0 0,1-1 0 0 0,0 1 0 0 0,10 11 0 0 0,-15-20 5 0 0,1-1-1 0 0,0 1 1 0 0,0-1-1 0 0,-1 1 1 0 0,1-1-1 0 0,0 0 0 0 0,0 0 1 0 0,0 0-1 0 0,0-1 1 0 0,0 1-1 0 0,1-1 1 0 0,-1 0-1 0 0,0 1 1 0 0,0-1-1 0 0,0-1 1 0 0,0 1-1 0 0,0 0 1 0 0,0-1-1 0 0,0 0 1 0 0,0 1-1 0 0,0-1 1 0 0,0 0-1 0 0,0-1 1 0 0,0 1-1 0 0,0 0 1 0 0,3-3-1 0 0,7-4 77 0 0,-1-1 0 0 0,0 0 0 0 0,0 0 0 0 0,-1-1 0 0 0,0-1 0 0 0,0 0 0 0 0,-1 0 0 0 0,-1-1 0 0 0,15-24 0 0 0,-19 26-36 0 0,1 0 1 0 0,-2 0-1 0 0,1 0 1 0 0,-1-1-1 0 0,-1 1 1 0 0,0-1 0 0 0,0 0-1 0 0,-1 0 1 0 0,-1 0-1 0 0,0 0 1 0 0,0-1-1 0 0,-1 1 1 0 0,-2-18 0 0 0,-13-12-2113 0 0,6 24-3977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36.617"/>
    </inkml:context>
    <inkml:brush xml:id="br0">
      <inkml:brushProperty name="width" value="0.05" units="cm"/>
      <inkml:brushProperty name="height" value="0.05" units="cm"/>
    </inkml:brush>
  </inkml:definitions>
  <inkml:trace contextRef="#ctx0" brushRef="#br0">1 209 1808 0 0,'14'-8'1795'0'0,"-11"6"-346"0"0,20-4 1993 0 0,-19 5-3345 0 0,-1 1 0 0 0,1 0 0 0 0,-1 0-1 0 0,1 0 1 0 0,-1 0 0 0 0,0 1 0 0 0,1-1 0 0 0,-1 1 0 0 0,1 0 0 0 0,-1 0-1 0 0,0 0 1 0 0,1 0 0 0 0,-1 1 0 0 0,0-1 0 0 0,0 1 0 0 0,5 3-1 0 0,-4-1-59 0 0,-1 0 1 0 0,1-1-1 0 0,-1 1 0 0 0,1 0 0 0 0,-1 0 0 0 0,0 1 0 0 0,-1-1 0 0 0,1 1 0 0 0,-1 0 0 0 0,0-1 0 0 0,0 1 0 0 0,0 0 1 0 0,1 7-1 0 0,20 65-63 0 0,-22-73 437 0 0,3-5-392 0 0,0 1-1 0 0,0-1 1 0 0,0 0 0 0 0,0 0 0 0 0,0 0-1 0 0,-1-1 1 0 0,1 1 0 0 0,0-1-1 0 0,-1 0 1 0 0,1 0 0 0 0,-1 0-1 0 0,7-6 1 0 0,40-39 403 0 0,-16 13-42 0 0,68-41 798 0 0,-99 74-1056 0 0,11 1-112 0 0,-12 0-3 0 0,0 0 1 0 0,-1 0-1 0 0,1 0 0 0 0,0 0 0 0 0,0 1 0 0 0,0-1 1 0 0,-1 0-1 0 0,1 1 0 0 0,0-1 0 0 0,-1 1 1 0 0,1 0-1 0 0,2 1 0 0 0,-1-1 55 0 0,6 55-1467 0 0,-9-55 1275 0 0,1 0 1 0 0,-1 0-1 0 0,0 0 0 0 0,0 0 0 0 0,1-1 0 0 0,-1 1 1 0 0,1 0-1 0 0,-1 0 0 0 0,1 0 0 0 0,-1-1 0 0 0,1 1 1 0 0,0 0-1 0 0,-1 0 0 0 0,1-1 0 0 0,0 1 0 0 0,-1-1 1 0 0,1 1-1 0 0,0 0 0 0 0,0-1 0 0 0,0 1 0 0 0,0-1 1 0 0,-1 0-1 0 0,1 1 0 0 0,0-1 0 0 0,0 0 0 0 0,0 0 1 0 0,0 1-1 0 0,0-1 0 0 0,0 0 0 0 0,0 0 1 0 0,0 0-1 0 0,0 0 0 0 0,0 0 0 0 0,0 0 0 0 0,0 0 1 0 0,0-1-1 0 0,-1 1 0 0 0,1 0 0 0 0,0 0 0 0 0,0-1 1 0 0,0 1-1 0 0,0-1 0 0 0,0 1 0 0 0,1-2 0 0 0,4-2 48 0 0,-1-1 0 0 0,1 0 0 0 0,-1 0 0 0 0,0 0 0 0 0,4-7 0 0 0,-7 11 146 0 0,26-35 1386 0 0,-12 15 601 0 0,32-32 0 0 0,-46 51-1753 0 0,2 1-182 0 0,-1 1-107 0 0,-1-1-1 0 0,0 1 1 0 0,0 0 0 0 0,0 0 0 0 0,0 0 0 0 0,0 0-1 0 0,1 1 1 0 0,-1-1 0 0 0,0 1 0 0 0,0-1 0 0 0,0 1 0 0 0,0-1-1 0 0,0 1 1 0 0,0 0 0 0 0,0 0 0 0 0,0 0 0 0 0,0 0-1 0 0,-1 1 1 0 0,1-1 0 0 0,0 0 0 0 0,-1 1 0 0 0,1-1 0 0 0,-1 1-1 0 0,1 0 1 0 0,-1-1 0 0 0,2 4 0 0 0,2 3 44 0 0,-1 1 1 0 0,0 0-1 0 0,0 1 1 0 0,-1-1-1 0 0,0 1 1 0 0,2 12-1 0 0,-2-9 19 0 0,-3-10-32 0 0,2 2 140 0 0,-2-5-166 0 0,0 0 0 0 0,0 1-1 0 0,0-1 1 0 0,0 0 0 0 0,0 1-1 0 0,0-1 1 0 0,0 0 0 0 0,0 1 0 0 0,0-1-1 0 0,0 0 1 0 0,0 1 0 0 0,0-1-1 0 0,0 0 1 0 0,0 0 0 0 0,0 1 0 0 0,0-1-1 0 0,0 0 1 0 0,1 1 0 0 0,-1-1-1 0 0,0 0 1 0 0,0 1 0 0 0,0-1 0 0 0,1 0-1 0 0,-1 0 1 0 0,0 0 0 0 0,0 1-1 0 0,1-1 1 0 0,-1 0 0 0 0,0 0 0 0 0,0 0-1 0 0,1 1 1 0 0,-1-1 0 0 0,0 0-1 0 0,1 0 1 0 0,-1 0 0 0 0,0 0 0 0 0,1 0-1 0 0,9-6 2 0 0,-1 0-1 0 0,0 0 1 0 0,0-2-1 0 0,-1 1 1 0 0,0-1-1 0 0,0 0 1 0 0,-1 0-1 0 0,10-15 1 0 0,27-27-41 0 0,-24 30 136 0 0,1 2 0 0 0,0 0 0 0 0,41-25 0 0 0,-58 41-107 0 0,0 2 19 0 0,13-1-36 0 0,-16 1-1 0 0,-1 0-1 0 0,1 0 0 0 0,0 0 0 0 0,-1 0 0 0 0,1 0 1 0 0,-1 0-1 0 0,1 0 0 0 0,-1 1 0 0 0,1-1 1 0 0,-1 0-1 0 0,1 0 0 0 0,-1 1 0 0 0,1-1 1 0 0,-1 0-1 0 0,1 1 0 0 0,-1-1 0 0 0,1 0 1 0 0,-1 1-1 0 0,1-1 0 0 0,-1 1 0 0 0,0-1 0 0 0,1 1 1 0 0,-1-1-1 0 0,0 1 0 0 0,1-1 0 0 0,-1 1 1 0 0,0-1-1 0 0,0 1 0 0 0,0-1 0 0 0,1 1 1 0 0,-1-1-1 0 0,0 2 0 0 0,3 23-1723 0 0,-2-11 282 0 0,8 12-3268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36.970"/>
    </inkml:context>
    <inkml:brush xml:id="br0">
      <inkml:brushProperty name="width" value="0.05" units="cm"/>
      <inkml:brushProperty name="height" value="0.05" units="cm"/>
    </inkml:brush>
  </inkml:definitions>
  <inkml:trace contextRef="#ctx0" brushRef="#br0">1 128 1436 0 0,'20'-32'7366'0'0,"-19"31"-7304"0"0,-1 0 0 0 0,0 0 1 0 0,1 0-1 0 0,-1 0 0 0 0,1 0 0 0 0,-1 0 0 0 0,1 0 0 0 0,0 1 0 0 0,-1-1 0 0 0,1 0 0 0 0,0 0 1 0 0,-1 1-1 0 0,1-1 0 0 0,0 0 0 0 0,0 1 0 0 0,0-1 0 0 0,0 1 0 0 0,0-1 0 0 0,-1 1 1 0 0,1-1-1 0 0,0 1 0 0 0,0 0 0 0 0,0-1 0 0 0,0 1 0 0 0,0 0 0 0 0,0 0 0 0 0,0 0 1 0 0,0 0-1 0 0,1 0 0 0 0,-1 0 0 0 0,0 0 0 0 0,0 0 0 0 0,0 0 0 0 0,0 1 0 0 0,0-1 1 0 0,0 0-1 0 0,0 0 0 0 0,0 1 0 0 0,1 0 0 0 0,3 3-53 0 0,0 1-1 0 0,0-1 1 0 0,0 1-1 0 0,-1 0 1 0 0,7 9-1 0 0,17 17 56 0 0,-26-30 57 0 0,13 2-93 0 0,-14-2-35 0 0,0-1 0 0 0,0 1 0 0 0,1-1 0 0 0,-1 0 0 0 0,0 1 0 0 0,0-1 0 0 0,1 0 0 0 0,-1 0 0 0 0,0 0 0 0 0,0 0 0 0 0,1 0 0 0 0,-1 0 0 0 0,0 0 0 0 0,0 0 0 0 0,1 0 0 0 0,-1-1 0 0 0,0 1 0 0 0,0-1 0 0 0,0 1 0 0 0,1-1 0 0 0,-1 1 0 0 0,0-1 0 0 0,0 1 0 0 0,0-1 0 0 0,0 0 0 0 0,1-1 0 0 0,6-6-60 0 0,-1-1 0 0 0,-1 1 0 0 0,0-2-1 0 0,0 1 1 0 0,0 0 0 0 0,-1-1-1 0 0,-1 0 1 0 0,0 0 0 0 0,0-1-1 0 0,-1 1 1 0 0,0-1 0 0 0,2-19 0 0 0,-5 28 159 0 0,-1 1-88 0 0,-1 1 1 0 0,0 0 0 0 0,0 0-1 0 0,0 0 1 0 0,1 0 0 0 0,-1 0 0 0 0,0 0-1 0 0,0 0 1 0 0,1 1 0 0 0,-1-1-1 0 0,0 1 1 0 0,1-1 0 0 0,-1 1 0 0 0,0 0-1 0 0,1 0 1 0 0,-1 0 0 0 0,1-1-1 0 0,-1 1 1 0 0,1 1 0 0 0,0-1-1 0 0,-1 0 1 0 0,1 0 0 0 0,0 0 0 0 0,0 1-1 0 0,-2 1 1 0 0,-3 4-34 0 0,1-1 1 0 0,0 1-1 0 0,0 0 1 0 0,-7 13-1 0 0,12-19-9 0 0,-10 23-723 0 0,10-23 633 0 0,-1 0-1 0 0,1 0 0 0 0,0 0 0 0 0,0-1 1 0 0,-1 1-1 0 0,1 0 0 0 0,0 0 1 0 0,0 0-1 0 0,0 0 0 0 0,0 0 1 0 0,0-1-1 0 0,0 1 0 0 0,0 0 0 0 0,0 0 1 0 0,1 0-1 0 0,-1 0 0 0 0,0 0 1 0 0,0-1-1 0 0,1 1 0 0 0,-1 0 1 0 0,0 0-1 0 0,1 0 0 0 0,-1-1 0 0 0,1 1 1 0 0,-1 0-1 0 0,1-1 0 0 0,-1 1 1 0 0,1 0-1 0 0,0-1 0 0 0,-1 1 1 0 0,3 0-1 0 0,13 6-1363 0 0,-11-5 326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37.328"/>
    </inkml:context>
    <inkml:brush xml:id="br0">
      <inkml:brushProperty name="width" value="0.05" units="cm"/>
      <inkml:brushProperty name="height" value="0.05" units="cm"/>
    </inkml:brush>
  </inkml:definitions>
  <inkml:trace contextRef="#ctx0" brushRef="#br0">196 226 324 0 0,'103'-94'5886'0'0,"-75"66"-4379"0"0,0 2 0 0 0,44-32 0 0 0,-67 55-1414 0 0,-1 1 0 0 0,1-1-1 0 0,0 1 1 0 0,0 0 0 0 0,0 1 0 0 0,0-1 0 0 0,0 1 0 0 0,0 0-1 0 0,0 0 1 0 0,1 0 0 0 0,10 0 0 0 0,-14 2-81 0 0,1-1 0 0 0,-1 0-1 0 0,1 0 1 0 0,-1 1 0 0 0,1-1 0 0 0,-1 1 0 0 0,1 0 0 0 0,-1 0 0 0 0,0 0 0 0 0,1 0 0 0 0,-1 0 0 0 0,0 1-1 0 0,0-1 1 0 0,0 1 0 0 0,0-1 0 0 0,0 1 0 0 0,0 0 0 0 0,0 0 0 0 0,0-1 0 0 0,-1 1 0 0 0,1 1-1 0 0,-1-1 1 0 0,1 0 0 0 0,-1 0 0 0 0,0 0 0 0 0,0 1 0 0 0,1 4 0 0 0,1 0-20 0 0,-1 0 0 0 0,-1 0 0 0 0,0 0 0 0 0,0 0 0 0 0,0 0 0 0 0,-1 0 0 0 0,0 0 0 0 0,0 0 0 0 0,0 0 0 0 0,-1 1 0 0 0,-1-1 0 0 0,1 0 0 0 0,-1-1 0 0 0,0 1 0 0 0,0 0 0 0 0,-1 0 0 0 0,0-1 0 0 0,0 1 0 0 0,-1-1 0 0 0,0 0 0 0 0,0 0 0 0 0,0-1 0 0 0,-1 1 0 0 0,1-1 0 0 0,-1 0 0 0 0,-1 0 0 0 0,1 0 0 0 0,-1-1 0 0 0,-11 8 0 0 0,-17-1-86 0 0,33-10 85 0 0,-1-1-1 0 0,1 0 1 0 0,-1 1-1 0 0,1-1 1 0 0,-1 0-1 0 0,1 0 1 0 0,-1 0-1 0 0,1 0 1 0 0,-1 0-1 0 0,0-1 1 0 0,1 1-1 0 0,-1 0 1 0 0,1-1-1 0 0,-1 1 1 0 0,1-1-1 0 0,-1 1 1 0 0,1-1-1 0 0,0 0 1 0 0,-1 0-1 0 0,1 1 1 0 0,0-1-1 0 0,-1 0 1 0 0,1 0-1 0 0,0 0 1 0 0,0-1-1 0 0,0 1 1 0 0,-1-1-1 0 0,-1-4-3 0 0,1 0 0 0 0,-1 0-1 0 0,1-1 1 0 0,0 1-1 0 0,1 0 1 0 0,0-1 0 0 0,0 1-1 0 0,0-1 1 0 0,1-9 0 0 0,5-65-66 0 0,0 26 347 0 0,-5 51-141 0 0,-2-2 27 0 0,2 6-147 0 0,1-1-1 0 0,-1 1 1 0 0,0 0-1 0 0,0-1 1 0 0,0 1 0 0 0,0 0-1 0 0,0-1 1 0 0,0 1 0 0 0,0-1-1 0 0,0 1 1 0 0,0 0-1 0 0,0-1 1 0 0,0 1 0 0 0,0-1-1 0 0,0 1 1 0 0,-1 0 0 0 0,1-1-1 0 0,0 1 1 0 0,0 0-1 0 0,0-1 1 0 0,-1 1 0 0 0,1 0-1 0 0,0-1 1 0 0,0 1 0 0 0,-1 0-1 0 0,1-1 1 0 0,0 1-1 0 0,0 0 1 0 0,-1 0 0 0 0,1-1-1 0 0,0 1 1 0 0,-1 0 0 0 0,1 0-1 0 0,0 0 1 0 0,-1-1-1 0 0,1 1 1 0 0,-1 0 0 0 0,1 0-1 0 0,0 0 1 0 0,-1 0 0 0 0,0 0-1 0 0,-20 10-51 0 0,1 2 0 0 0,0 0-1 0 0,1 1 1 0 0,0 1 0 0 0,1 1-1 0 0,-23 23 1 0 0,15-14-1282 0 0,-58 42-1 0 0,5-21-2354 0 0,36-24 1127 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08:27.516"/>
    </inkml:context>
    <inkml:brush xml:id="br0">
      <inkml:brushProperty name="width" value="0.05292" units="cm"/>
      <inkml:brushProperty name="height" value="0.05292" units="cm"/>
      <inkml:brushProperty name="color" value="#FF0000"/>
    </inkml:brush>
  </inkml:definitions>
  <inkml:trace contextRef="#ctx0" brushRef="#br0">10645 4742 78 0,'0'0'137'0,"0"0"-78"0,0 0-18 0,0 0 91 16,0 0 5-16,-15 1-12 0,15-1-15 0,0 0-21 15,0 0-11-15,0 0 2 0,0 0-9 0,0 0 5 16,0 0-4-16,0 0-10 0,0 0 1 16,-17 2 3-16,17-2-9 0,0 0 12 0,0 0 12 15,0 0 6-15,0 0-5 0,0 0-1 0,0 0-9 16,0 0 13-16,0 0-14 0,0 0 6 0,0 0-31 16,0 0 36-16,-15 4-33 0,15-4 35 0,0 0-59 15,0 0 44-15,0 0-41 0,0 0 36 0,0 0-40 16,0 0 40-16,0 0-46 0,0 0 45 0,0 0-49 15,0 0 46-15,0 0-53 0,0 0 46 0,0 0-48 16,0 0 52-16,-17-3-55 0,17 3 52 0,0 0-52 16,0 0 46-16,0 0-47 0,0 0 59 15,0 0-54-15,0 0 57 0,0 0-50 0,0 0 43 0,0 0-52 16,0 0 49-16,12-4-50 0,-12 4 47 16,0 0-47-16,0 0 42 0,15-5-53 0,-15 5 48 15,0 0-55-15,17-5 56 0,-17 5-53 16,11-3 47-16,-11 3-46 0,17-2 48 0,-17 2-47 15,18-2 48-15,-18 2-52 0,16-1 54 0,-16 1-53 16,21-3 50-16,-21 3-9 0,19-3-1 0,-19 3-4 16,23-1-3-16,-23 1-2 0,24 0 1 0,-24 0 2 15,27 0-5-15,-27 0 4 0,28 0 2 0,-28 0-4 16,32 0-3-16,-32 0 0 0,35-2-1 0,-16 2-3 16,-1 0 1-16,1 0 6 0,0 2-5 0,0-2-3 15,3 0-44-15,-3 0 52 0,0 0-47 16,3 0 51-16,-3 0-48 0,0 0 49 0,2 1-52 15,-2-1 23-15,0 2-11 0,3-1 49 0,-3-1-50 16,3 1 48-16,-2 1-51 0,1-2 50 0,4 1-52 16,-3-1 49-16,2 1-48 0,-1-1 51 0,1 1-52 15,-2-1 53-15,1 2-54 0,1-1 52 0,-2-1-53 16,1 1 51-16,3 0-51 0,-5 1 47 0,1-2-50 16,2 0 57-16,-3 2-4 0,-2-1-7 0,7 0 0 15,-2 2-7-15,-1-2-45 0,-4 0 52 0,4 2-48 16,-1 0 54-16,1-2-48 0,0 1 47 0,0 0-45 15,1 2 48-15,0-2-51 0,2 1 52 0,-2 0-51 16,0-2 46-16,3 0-48 0,0 2 47 16,1 0-42-16,0-2 50 0,0-1-51 15,2 0 49-15,-1 5-50 0,0-5 48 0,1 0-48 16,1 0 50-16,-2 0-52 0,-1 0 52 0,-1 0-51 16,1 0 51-16,-1 0-50 0,0 1 48 0,-6-1-50 15,1 1 52-15,-1-1-55 0,0 0 49 0,1 0-43 16,-1 0 51-16,0 0-53 0,2 0 53 0,-2 0-53 15,0 0 48-15,5 0-49 0,-2 0 48 0,2 0-48 16,-6 0 51-16,2-1-49 0,1 1 50 0,1-1-51 16,-3 1 51-16,0 0-51 0,1 0 50 0,-1 0-59 15,-1 1 55-15,2 0-50 0,-3-1 56 0,0 0-50 16,3 1 51-16,-4-1-51 0,2 0 50 0,-1 0-52 16,1 0 48-16,-1 0-46 0,1 0 51 15,-2 0-51-15,4 0 52 0,-2 0-42 0,1-1 48 16,4 1-51-16,-3-1 50 0,-3 0-51 0,3-1 40 15,-2 2-44-15,2 0 52 0,-3-3-31 0,0 3 28 16,-2 0-7-16,2 0-5 0,-19 0-2 0,28-1-6 16,-28 1-3-16,28-3 4 0,-28 3-2 0,23-1-2 15,-23 1-3-15,20-3-1 0,-20 3-4 0,16 0-4 16,-16 0-24-16,0 0-33 0,18-1-117 0,-18 1 3 16,0 0-98-16,13-5-117 0,-13 5-114 15,0 0-296-15,0 0-349 0</inkml:trace>
  <inkml:trace contextRef="#ctx0" brushRef="#br0" timeOffset="1887.98">15282 4790 229 0,'0'0'281'0,"-29"2"-122"0,29-2-3 0,-28 0-74 16,28 0 23-16,-31 1-11 0,31-1 14 0,-27 2-12 16,27-2 20-16,-24 1-17 0,24-1-1 0,-18 0-10 15,18 0-8-15,0 0-12 0,-22 3-11 0,22-3-11 16,0 0-14-16,0 0 3 0,-20 1-6 0,20-1 7 15,0 0-11-15,0 0 3 0,0 0-27 0,-17 1 30 16,17-1-9-16,0 0 9 0,0 0-10 16,0 0 8-16,0 0-14 0,3 11 10 0,-3-11-17 15,11 7 33-15,-11-7-17 0,20 6 25 0,-20-6-10 0,29 6 9 16,-10-3 1-16,4-1-8 0,4 0 3 16,1 1-2-16,3-3-5 0,1 0 0 0,6 1-5 15,2-2 18-15,3 1-27 0,-1-3-5 0,2 1 1 16,0 1-1-16,0-1-9 0,3-3-2 15,-2 3 8-15,2 0-6 0,-2-2-3 0,2 1 6 16,-2-2 1-16,4 2-1 0,-1 1-2 0,-2-1 2 16,5 0-3-16,0 1-1 0,-1-2 0 0,1 1-3 15,0 3 1-15,-1-5-3 0,1 3 3 0,-1 0-6 16,0 1-1-16,-3-1 8 0,1 0-17 0,-4 2 12 16,1-3 9-16,2 3-5 0,-5-1 48 15,3 1-59-15,-1 0 3 0,0 0-1 0,0-2-3 16,-1 1 8-16,3 0-3 0,-2 1-1 0,3-2 4 15,-2 1 1-15,3 1-5 0,1-1 2 0,-2-2 9 16,3 3-20-16,0-3 16 0,2 2 3 0,-1 0 47 16,4-1-55-16,-4 2 45 0,4 0-54 0,0-2 5 15,-1 2-3-15,-3 0 3 0,1 2 1 0,-1 0 2 16,-2-2 2-16,2 1-6 0,-2-1 3 0,-3 1 4 16,1 0-8-16,-2 1 1 0,2-2 8 15,-2 0-2-15,1 0 0 0,-1 3 48 0,-1-3-56 16,0 0 48-16,2-3-56 0,-3 3 4 0,2-2 0 15,-2 0 2-15,3 1 3 0,-2-3 2 16,1 1-3-16,0 1 4 0,0-2-5 0,0 1 8 16,-2-2 47-16,1 2-55 0,-2 0 49 0,0 1-55 15,-4-2 49-15,2 1-52 0,-2-1 48 0,3 3-50 16,-2-4 52-16,-2 3-57 0,1-1 54 0,2-1-57 16,-2 1 29-16,0 3-26 0,3-1 55 0,-4-2-52 15,3 2 52-15,-8-1-53 0,7 2 52 0,0-1-52 16,-7 1 52-16,1 1-55 0,-1-1 54 0,0 2-54 15,0-1 49-15,-2 2-49 0,1-2 53 0,0-1-60 16,-2 3 59-16,2-1-51 0,-2 1 53 16,1 1-52-16,-1-3 51 0,-1 3-50 0,0-3 53 15,2 3-55-15,-2-2 47 0,0-1-48 0,-2 0 53 16,2 0-64-16,0 1 66 0,0-1-52 0,0-1 2 16,0 2 6-16,0 0-1 0,0-2-24 0,0 0 36 15,0 0 1-15,0 0-42 0,0 2 51 16,-1-2 0-16,-1 1-7 0,0 0 8 0,-1 1-1 15,1-1-1-15,-2 0 4 0,-5-1-7 0,3 0 2 16,-2 1-3-16,1-1-2 0,-1 2 2 0,2-2-1 16,-3 0 0-16,2 0-7 0,0 0 5 0,1 0 53 15,-3-2-59-15,4 2 50 0,-1 0-56 0,3 0 48 16,0-1-53-16,0 1 52 0,-1 0-56 16,-2 0 52-16,-1 0-57 0,0 0 1 0,2-1 15 15,-1 1 4-15,-1 0 0 0,0 0 0 0,1-1 2 16,-1 1 0-16,0-2 4 0,1 2-4 0,-2-1 11 15,2 1-6-15,4-1-9 0,-5 1 11 0,-1-2-2 16,0 2 0-16,0 0 1 0,0 0 2 0,-1-2 0 16,1 1-3-16,-2 0 1 0,1 0-1 15,-1-1-1-15,1 1 1 0,-2 0 4 0,0 0 4 16,-17 1-1-16,30-3-1 0,-30 3 47 0,30-4-60 16,-30 4 54-16,29-2-54 0,-29 2 49 0,28-4-57 15,-28 4 60-15,28-3-52 0,-10 0 46 16,-3 1-47-16,3-1 48 0,-18 3-59 0,28-1 50 15,-15-2-53-15,-13 3 53 0,30-4-50 0,-30 4 54 16,30-4-56-16,-30 4 48 0,32-4-52 0,-32 4 55 16,28-5-50-16,-28 5 51 0,27-2-78 0,-27 2 80 15,28-2-54-15,-28 2 53 0,21-1-51 0,-21 1 50 16,21-4-54-16,-21 4 58 0,21-2-54 0,-21 2 52 16,19-2-50-16,-19 2 49 0,17-3-55 0,-17 3 55 15,16-1-51-15,-16 1 51 0,0 0-58 16,21-3 57-16,-21 3-53 0,0 0 51 0,20 0-53 15,-20 0 53-15,0 0-52 0,26-3 49 0,-26 3-53 16,15-1 55-16,-15 1-52 0,20-1 51 16,-20 1-56-16,21-3 57 0,-21 3-53 0,19 0 50 15,-19 0-48-15,23-1 24 0,-23 1-21 0,27 0 54 16,-27 0-52-16,27-1 50 0,-27 1-54 0,28-3 53 16,-28 3-50-16,27 0 48 0,-27 0-50 0,20-1 49 15,-20 1-48-15,22-2 50 0,-22 2-50 0,20-1 51 16,-20 1-52-16,16 0 46 0,-16 0-46 0,0 0 52 15,19 0-52-15,-19 0 54 0,0 0-53 0,0 0 49 16,17-2-56-16,-17 2 55 0,0 0-49 16,0 0 45-16,0 0-53 0,0 0 57 0,17-2-49 15,-17 2 47-15,0 0-51 0,0 0 51 0,0 0-55 16,0 0 56-16,0 0-52 0,0 0 48 16,0 0-65-16,0 0 34 0,0 0-79 0,0 0 9 15,0 0-97-15,0 0-71 0,0 0-85 0,0 0-73 16,0 0-320-16,0 0-248 0</inkml:trace>
  <inkml:trace contextRef="#ctx0" brushRef="#br0" timeOffset="16960.95">3052 6873 471 0,'0'0'435'0,"1"-12"-82"15,-1 12-103-15,0 0-31 0,-1-9-67 16,1 9 8-16,0 0-55 0,-3-10 25 0,3 10-49 15,0 0 28-15,-11-8-50 0,11 8 38 0,0 0-44 16,-19-2 24-16,19 2-39 0,-23 2 26 0,4 5-40 16,-4-1 38-16,-8 6-41 0,-2 0 26 0,-4 3-40 15,-9 8 31-15,-4 1-7 0,-1 0-8 0,-4 3 1 16,0 4-5-16,0-1-2 0,-2 3-34 0,-1 0 34 16,2 1-34-16,1-1 37 0,0-2-36 0,4 2 30 15,0-5-29-15,5-1 31 0,1-3-31 0,11-5 31 16,3-2-30-16,3-4 34 0,6-2-33 0,5-1 32 15,2-3-39-15,5-2 29 0,10-5-59 16,-19 3 10-16,19-3-57 0,-17-3 40 0,17 3-36 16,-10-13 10-16,6 1 3 0,3 1 1 0,1-4-4 15,1-2-7-15,4-7 4 0,3 3 6 0,2-7 2 16,-1 1 19-16,4 1 5 0,-2-2 28 0,0 1 2 16,-1 7 11-16,-3-2 23 0,0 3 20 0,-2 3 33 15,1 4-1-15,-3-1 31 0,1 3-27 0,-4 10 38 16,2-17-52-16,-2 17 38 0,3-10-61 0,-3 10 30 15,0 0-45-15,-4-9 30 0,4 9-47 0,0 0 38 16,-14 9-43-16,5 1 43 0,-3 5-7 0,-2 2-49 16,-1 7 47-16,-3 2-51 0,4 1 52 0,-4 2-57 15,3 0 58-15,0-1-48 0,2 1 45 0,0-4-52 16,4-5 58-16,1-3-55 0,2 3 41 16,1-8-41-16,1 2 42 0,2-4-32 0,2-10 36 15,-2 16-46-15,2-16 49 0,4 13-47 0,-4-13 37 16,9 10-35-16,-9-10 37 0,14 6-37 0,-14-6 44 15,22 5-45-15,-22-5 46 0,28 3-40 0,-28-3 37 16,33 0-46-16,-15 2 39 0,2-2-55 0,1 2-7 16,-2-2-60-16,4 0-88 0,-1 0-103 0,2 1-316 15,2-2-146-15</inkml:trace>
  <inkml:trace contextRef="#ctx0" brushRef="#br0" timeOffset="17529.93">317 7726 529 0,'-8'-11'414'0,"0"-1"-115"15,2 0-22-15,-2 3-79 0,3-1-2 0,0 3-61 16,5 7 32-16,-9-14-72 0,9 14 33 0,-8-11-73 15,8 11 35-15,-6-7-67 0,6 7 34 0,0 0-59 16,0 0 49-16,0 0-59 0,0 0 55 0,0 0-60 16,6 20 55-16,1-1-57 0,2 1 55 0,6 6-2 15,-2 5-7-15,1 1-8 0,1 3-3 0,3 2-4 16,-4 1-2-16,5 8-46 0,-1 0 51 16,-4-9-47-16,0 0 45 0,1-1-45 0,-2-3 33 0,-1-2-56 15,-1-5 6-15,0-3-43 0,-1-4-37 16,-3-1-36-16,1-4-75 0,0-4 10 0,-8-10-64 15,11 10-170-15,-11-10 104 0</inkml:trace>
  <inkml:trace contextRef="#ctx0" brushRef="#br0" timeOffset="17871.95">485 8032 268 0,'-6'-14'493'0,"-3"2"-149"0,1-1-62 0,2 5-62 16,1 0-40-16,-2 0-26 0,7 8-21 0,-10-12-13 15,10 12-12-15,-5-10-25 0,5 10-12 0,-7-7-15 16,7 7-11-16,0 0-10 0,-5-9-8 0,5 9-9 15,0 0-1-15,2-16-5 0,-2 16-3 0,6-16-3 16,-2 4-4-16,4 1-3 0,-1-3-7 16,1 2-9-16,1-5-32 0,-1 0 24 0,-1 0-26 15,-1-4 11-15,1 3-13 0,-3-1 10 0,0-4-2 16,-3 5 13-16,-1-1-2 0,0-2 8 0,-1-2 7 16,1 4 6-16,-4 0 5 0,0 2 11 0,0 0 8 15,0 2 8-15,2 5 9 0,2 10 0 0,-4-16 29 16,4 16-44-16,-5-14 27 0,5 14-37 0,0 0 27 15,-4-9-34-15,4 9 34 0,0 0-38 0,0 0 36 16,0 16-27-16,3-6 26 0,0 5-39 0,1 5 38 16,4 1-41-16,-3 3 36 0,5 5-36 0,2 2 37 15,-2 2-3-15,4 0 20 0,-1 1-31 0,0 1-5 16,1 3-3-16,-2-2-26 0,2 2-53 16,-2-2-45-16,2 0-63 0,-3-4-82 0,1 1-290 15,-2-3-72-15</inkml:trace>
  <inkml:trace contextRef="#ctx0" brushRef="#br0" timeOffset="19060.93">517 7674 154 0,'-9'-5'435'0,"-1"-3"-138"0,1 1-57 0,1 2-35 16,-1-1-33-16,9 6-46 0,-16-11-17 0,16 11-23 15,-17-7-9-15,17 7-8 0,-15-1-4 16,15 1-23-16,-18 4 9 0,9 0-23 0,-1 4 21 0,-3 5-26 15,4 4 24-15,0 3-38 0,0 1 29 0,3 3-9 16,-1 7-3-16,3 2-1 0,2-5-16 16,1 2-33-16,1-1 33 0,1 0-28 0,3-1 3 15,0-4 17-15,2 0 24 0,0-3-30 0,5-1 27 16,-2-3-30-16,1-5 26 0,0 0-27 0,0-4 28 16,1-3-26-16,10-1 14 0,-21-4 9 0,31-7-30 15,-17-1 38-15,-4-1 2 0,8-5 1 0,-4-2 0 16,-1 0-7-16,0-4 4 0,-3 0 21 0,-2-2-30 15,-1-1 0-15,-2 2 7 0,-1-1 1 0,-4 2 1 16,0 1 2-16,0 2 9 0,-1 5 10 0,-2 0 4 16,2 2-9-16,1 10-1 0,-5-13-14 0,5 13-8 15,0 0-5-15,-13-6 0 0,13 6-5 0,-10 12-2 16,3 1 3-16,-1 7 50 0,1 2-58 16,1 10-7-16,1 1 0 0,1 2 0 0,1 0 7 15,2 0 5-15,2 2-4 0,2-4 1 0,1 1 2 16,-1-8-4-16,4-1-3 0,-1-4 4 0,4-1-1 15,1-3-5-15,-1-3 0 0,1-4 1 0,1-3 6 16,2-4-36-16,-14-3 46 0,26-1-50 0,-7-7 49 16,0-2-48-16,3-6 54 0,-1-5-28 0,1-1 34 15,0-3-43-15,-3-6 47 0,0 1 0 0,-2 0 8 16,-2-2 1-16,-2-1 3 0,-3 2-1 0,-4-1-4 16,-2 5-15-16,-2 1-26 0,-4 2 22 0,-2 2-26 15,-2 0 25-15,-3 2-25 0,-1 3 23 16,-3 3-28-16,-4 1 21 0,0 2-36 0,-4 6 23 15,1 2-17-15,-2 2-12 0,-1 3-23 0,-1 5-14 16,-6 2-31-16,2 2-32 0,3 5-44 0,0 1-83 16,5 1-4-16,1 1-327 0,-2 0-126 0</inkml:trace>
  <inkml:trace contextRef="#ctx0" brushRef="#br0" timeOffset="42848.5">5052 11071 286 0,'0'0'238'0,"-22"0"-69"0,22 0-27 16,-20-2-23-16,20 2-1 0,-19-2 8 0,19 2 8 16,-17 0-3-16,17 0-5 0,-15-5 3 15,15 5-4-15,-13-3 9 0,13 3-25 0,0 0 21 16,-17-3-46-16,17 3 23 0,0 0-46 0,0 0 29 16,-14-2-48-16,14 2 33 0,0 0-41 0,0 0 47 15,0 0-42-15,0 0 57 0,0 0-47 0,-17 3 27 16,17-3-30-16,0 0 54 0,0 0-42 0,0 0 35 15,-3 10-62-15,3-10 33 0,0 0-55 0,0 0 40 16,0 0-54-16,0 0 42 0,0 0-50 0,3 9 45 16,-3-9-49-16,0 0 48 0,0 0-52 0,11 6 50 15,-11-6-47-15,10 4 46 0,-10-4-48 0,17 4 45 16,-17-4-43-16,22 7 48 0,-9-4-51 0,3 1 53 16,2-1-39-16,3 4 53 15,1-4-55-15,3-2 45 0,1 3-48 0,4-1 51 16,-1-2-52-16,3 0 46 0,5-1-54 0,2 0 51 15,0 0-52-15,-1-1 51 0,2 0-47 0,1-1 45 16,0-2-47-16,-2 1 51 0,5-1-56 0,-2 0 52 16,1-2-41-16,1 2 52 0,3-1-44 0,1-3 49 15,0 3-47-15,12-4 48 0,-10 2-49 0,9 0 48 16,-9 1-50-16,-2-1 43 0,2 3-47 0,0-3 50 16,-2 4-44-16,2-1 46 0,0-1-46 15,-4 2 46-15,4 0-51 0,-1 1 42 0,-1-3-45 0,3 3 44 16,-2 1-46-16,0-3 43 0,1 2-45 0,0-1 46 15,0-1-47-15,1 1 49 0,-2 1-50 16,-1 0 42-16,1-1-47 0,-1 2 54 0,1-3-49 16,1 3 47-16,-2-1-46 0,-3 0 45 0,5-2-46 15,-4 3 42-15,4 0-43 0,-2-1 47 0,1-2-48 16,-2 2 47-16,2-1-49 0,-1 0 7 0,-2 1 0 16,0-1 5-16,-1 0 2 0,-4 2-2 0,1-2 3 15,-1 1 4-15,-3-1 2 0,-2 0 1 0,0-1 10 16,-7 2-11-16,2 1 0 0,-3-2 41 0,-1-1-48 15,-2 3 47-15,-1-2-52 0,0 1 54 16,-4 0-56-16,-1 1 47 0,-1-1-44 0,1 0 50 16,-1 1-43-16,-1-2 25 0,-17 3-24 15,29-2 38-15,-29 2-40 0,26-2 45 0,-26 2-48 16,24-4 2-16,-24 4 43 0,18-1-47 0,-18 1 5 16,20-1 1-16,-20 1-2 0,18-1 5 0,-18 1 1 15,16-3 0-15,-16 3 1 0,0 0 0 0,21-2-3 16,-21 2 3-16,0 0 4 0,17-2-1 0,-17 2-3 15,0 0 2-15,0 0 2 0,19-1 2 0,-19 1 31 16,0 0-53-16,0 0 25 0,14-5-95 0,-14 5 6 16,0 0-108-16,0 0-26 0,0 0-50 0,12-6-84 15,-12 6-95-15,0 0-343 0,0 0-321 0</inkml:trace>
  <inkml:trace contextRef="#ctx0" brushRef="#br0" timeOffset="45097.51">10010 11041 318 0,'0'0'324'0,"0"0"-83"16,0 0-55-16,0 0-27 0,0 0-21 0,0 0-21 15,0 0-17-15,-18 0-29 0,18 0-12 0,0 0-7 16,0 0 5-16,0 0-4 0,0 0-5 0,-14-2-5 15,14 2-3-15,0 0-4 0,0 0-4 0,0 0-2 16,0 0 2-16,-16-4-7 0,16 4 14 0,0 0-24 16,0 0 2-16,0 0 1 0,0 0 5 15,0 0-6-15,0 0-2 0,-15-2-4 0,15 2 8 16,0 0 10-16,0 0-8 0,0 0-6 0,0 0 1 16,0 0-1-16,0 0 22 0,0 0-29 15,0 0 20-15,0 0-24 0,0 0 23 0,0 0-40 16,0 0 32-16,0 0-25 0,0 0 21 0,0 0-28 15,0 0 28-15,0 0-26 0,0 0 25 0,0 0-22 16,0 0 32-16,0 0-28 0,0 0 43 0,8 7-57 16,-8-7 57-16,13 7-35 0,-13-7 33 0,22 8-37 15,-7-4 39-15,-1 1-38 0,5-2 38 0,2 2-38 16,0-1 39 0,5 3-41-16,-2-2 42 0,4 0-45 0,-1-2 4 0,4 1 12 0,3-2-15 15,2 1 3-15,0-1 13 0,0-1-10 0,-1 1 3 0,-3 0 3 16,3-2 4-16,3 0-2 0,-1 0 47 15,0-2-53-15,3 0 51 0,-2-1-54 16,-2 2 47-16,1-2-54 0,0 0 49 0,3 1-48 16,-2-1 53-16,-1 0-47 0,5-1 39 0,-2 0-50 15,1 2 47-15,1-2-43 0,0 2 53 0,0-3-53 16,3 3 53-16,-1-1-56 0,0-1 49 0,1 0-49 16,0 0 46-16,-2 3-56 0,0-2 53 0,1 2-49 15,1-4 45-15,-3 4-48 0,0-1 46 0,3 0-49 16,-4 0 51-16,1 0-47 0,0 2 38 0,-1 0-47 15,2 0 52-15,-3 2-55 0,0-2 57 0,0 2-50 16,0 0 48-16,0-1-49 0,0 0 48 16,0 0-52-16,-1 0 55 0,-1 3-49 0,0-4 36 15,-1 1-35-15,-5-1 52 0,0 2-59 0,0-2 55 16,0 1-45-16,-1-1 45 0,1 0-45 16,0 0 45-16,-3 0-45 0,3 0 48 0,-4-1-52 15,3-1 52-15,-2 2-51 0,-1-1 46 0,-1 1-46 16,0 0 46-16,-2 0-52 0,-4-3 55 0,1 3-47 15,-2 0 47-15,-2 0-48 0,1-1 50 0,-19 1-50 16,32 0 54-16,-32 0-43 0,31-1 67 0,-31 1-41 16,30 0 49-16,-30 0-52 0,31-1 42 0,-31 1-54 15,29-2 49-15,-29 2-53 0,34-4 44 0,-34 4-53 16,33-2 49-16,-15 2-49 0,-18 0 43 0,29-3-43 16,-29 3 47-16,31-1-50 0,-31 1 42 15,28-2-45-15,-28 2 45 0,24-2-46 0,-24 2 47 16,22-2-48-16,-22 2 46 0,20-1-54 0,-20 1 51 15,21-1-38-15,-21 1 43 0,16-2-49 0,-16 2 47 16,0 0-49-16,22-1 49 0,-22 1-45 16,0 0 50-16,17 0-40 0,-17 0 53 15,0 0-41-15,0 0 48 0,0 0-30 0,19-3 38 0,-19 3-33 16,0 0 35-16,0 0-4 0,0 0 4 0,0 0-3 16,0 0-3-16,15 0-13 0,-15 0-8 0,0 0-2 15,0 0-5-15,0 0-3 0,0 0 0 0,0 0-11 16,0 0-3-16,0 0 2 0,0 0-4 0,0 0-2 15,0 0-4-15,0 0 0 0,0 0-8 16,0 0-17-16,16-2-24 0,-16 2-45 0,0 0-76 16,0 0-19-16,0 0-101 0,0 0 1 0,0 0-95 15,0 0-67-15,0 0-431 0,0 0-492 0</inkml:trace>
  <inkml:trace contextRef="#ctx0" brushRef="#br0" timeOffset="46855.5">14346 11298 283 0,'0'0'401'0,"0"0"-113"0,0 0-49 0,0 0-41 16,-9 7-42-16,9-7-27 0,0 0-24 0,0 0 8 16,0 0-25-16,0 0 6 0,0 0-6 15,0 0-7-15,0 0-36 0,-8 6 26 16,8-6-16-16,0 0-1 0,0 0-2 0,0 0-10 15,0 0-7-15,0 0-8 0,0 0-4 0,0 0-2 16,0 0-4-16,0 0 3 0,0 0-10 0,0 0 0 16,0 0-10-16,0 0 11 0,-8 7 0 0,8-7-3 15,0 0 5-15,0 0 4 0,0 0 4 0,0 0 2 16,0 0-2-16,17-3-2 0,-17 3-3 0,19-2-8 16,-19 2 7-16,26-6-3 0,-11 4 5 0,7-3 0 15,1-1-3-15,1 4 0 0,2-5-3 0,7 1-1 16,1-1 1-16,2 1-44 0,3-2 48 0,-1 1-5 15,3 2 9-15,0-2-2 16,3-1-1-16,-3 2-2 0,4-2 0 0,1 2-1 16,-1-1 3-16,3 0 43 0,1 1-47 0,-2-2-8 15,4 2 13-15,9 0 6 0,-11 0 2 0,10-2-2 16,-8 2-7-16,0 1-1 0,-1 1 1 0,-1-3 39 16,1 3-50-16,0-1 42 0,-3 1-49 0,1-1 44 15,-1 2-52-15,-1-1 8 0,1 1 7 0,-2 0 49 16,2-1-50-16,-3 1 41 0,3-1-54 0,-2 4 48 15,1-3-49-15,1 1 49 0,-4-1-50 0,1 1 49 16,1 2-52-16,-4-2 50 0,-1 1-45 0,-3-1 52 16,-5 0-62-16,-1 6 52 0,-3-8-48 15,0 4 52-15,-2 0-49 0,-4 0 46 16,-2 0-54-16,-1 0 53 0,-19 0-47 0,32-1 34 16,-32 1-39-16,31 1 50 0,-31-1-49 0,24-1 48 15,-24 1-49-15,22 0 45 0,-22 0-45 0,0 0 46 16,24-1-46-16,-24 1 43 0,0 0-44 0,19 0 47 15,-19 0-46-15,0 0 45 0,0 0-45 0,0 0 43 16,21 0-45-16,-21 0 46 0,0 0-49 0,0 0 44 16,0 0-44-16,0 0 29 0,0 0-75 0,0 0 15 15,19 0-80-15,-19 0 21 0,0 0-71 0,0 0-36 16,0 0-28-16,0 0-36 0,20 0-77 16,-20 0-270-16,20-2-165 0</inkml:trace>
  <inkml:trace contextRef="#ctx0" brushRef="#br0" timeOffset="47433.5">18333 10966 372 0,'0'0'457'0,"-12"6"-160"0,12-6-38 0,0 0-69 15,-14 5-52-15,14-5-27 0,0 0-29 0,0 0-7 16,0 0-8-16,0 0-6 0,0 0-9 0,0 0 15 16,0 0-18-16,0 0-5 0,8 7-4 15,-8-7-7-15,18-2-4 0,-18 2-6 0,30-2-12 16,-11-1 5-16,6 1 2 0,0-1-9 0,5-1 0 16,4 2-3-16,6-2 1 0,2-1 0 0,5 0-26 15,4 3 27-15,15-5 4 0,2 3-7 0,1-2-3 16,3 4 1-16,-2-3 0 0,2 5-2 15,-2-2 2-15,4 0-10 0,-2 2 10 0,2-1 4 16,-1 1-6-16,0 0-30 0,-2 1 38 0,-2 1-3 16,0-1-1-16,-4 0-10 0,-10-1 8 0,-1 0 7 15,-2 2-7-15,-4 0 1 0,-1-2 2 0,-5 0 2 16,-1 0 3-16,-9 0 6 0,-2 0-10 0,-1 0 15 16,-5-2 0-16,-4 0 0 0,-20 2-3 15,31 0-1-15,-31 0-4 0,23 0 0 0,-23 0-2 16,17 0 0-16,-17 0-14 0,0 0 10 0,18 0-5 15,-18 0-4-15,0 0-17 0,0 0-19 16,0 0-35-16,0 0-50 0,0 0-74 0,0 0-48 16,0 0-356-16,0 0-134 0</inkml:trace>
  <inkml:trace contextRef="#ctx0" brushRef="#br0" timeOffset="48192.5">22075 10967 507 0,'-24'1'386'0,"0"0"-89"16,3-1-52-16,0 0-59 0,1 0-37 0,1 0-20 15,0 0-16-15,19 0-18 0,-32-1 3 0,32 1-9 16,-27 0-9-16,27 0-3 0,-19 1-21 0,19-1 3 16,0 0-26-16,-23 0 5 0,23 0-8 0,0 0 1 15,0 0 5-15,0 0-1 0,0 0-8 0,14 5 1 16,5-7-4-16,11 2-13 0,11-4 53 0,8 2-62 16,22-4 6-16,8 0 0 15,8-2-1-15,7-2 4 0,28-1-2 0,0-3 3 16,5 2-1-16,2-2-8 0,5 2 2 0,-1 0 4 0,-1 2-1 15,-5 1-1-15,1-1 0 0,0 2 2 16,-3 1-5-16,-21 0-29 0,-2 4 28 0,-1-3 5 16,1 2-4-16,-7 0 4 0,-3 0 0 0,-3 0-2 15,-3 0-2-15,-7-1-37 0,-2 2 43 0,-6-2-37 16,-7 1 41-16,-13 2-47 0,-6 0 53 0,-3 1-41 16,-3-1 39-16,-10 1-41 0,-4 0 40 0,-3 0-39 15,-4-1 30-15,-18 2-39 0,30-1 29 0,-30 1-41 16,21-2 31-16,-21 2-42 0,19 2 27 15,-19-2-27-15,0 0-33 0,20 1-29 0,-20-1-57 16,0 0-81-16,17 4-71 0,-17-4-201 16,0 0-11-16</inkml:trace>
  <inkml:trace contextRef="#ctx0" brushRef="#br0" timeOffset="48605.5">25924 10636 513 0,'0'0'421'0,"0"0"-126"0,0 0-48 0,0 0-82 0,0 0-21 15,0 0-43-15,0 0-11 0,-4 10-24 16,4-10-2-16,-4 9-24 0,4-9 10 16,-10 19-25-16,3-8 6 0,-4 4-21 0,-1 3 10 15,1-1-23-15,-2 2 7 0,1 1-37 0,2-1-53 16,-1 3-52-16,1-3-96 0,2-2-288 0,5-3-2 16</inkml:trace>
  <inkml:trace contextRef="#ctx0" brushRef="#br0" timeOffset="50216.5">26215 10490 522 0,'4'-10'607'0,"-4"10"-211"0,7-13-62 16,-7 13-122-16,4-8-52 0,-4 8-19 0,0 0-47 15,0 0-7-15,3 8-27 0,-3-8-10 0,2 18-10 16,-1-3-9-16,0 2-5 0,-1 2-5 0,2 3-5 15,0 2-15-15,2-1 11 0,-2-2-6 0,2 1 0 16,-1-3-4-16,-1-2-4 0,1-5-2 0,0-1 2 16,-2 0 1-16,-1-11-9 0,1 14 14 0,-1-14-5 15,0 0 3-15,0 0 2 0,0 0-4 16,0 0 1-16,-6-13-2 0,4-1 1 0,-2-10-1 16,3-5-11-16,0-9 19 0,2-5-7 15,0-6 0-15,7-14 42 0,1-3-43 0,5-1 0 16,2 1 6-16,4 4 18 0,2 6 9 0,-2 6 19 15,1 6-7-15,-5 12 4 0,-2 3-8 0,0 6-10 16,-2 3-7-16,-3 7-34 0,1 4 31 0,0 3-25 16,-10 6 32-16,19 0-35 0,-7 6 33 0,1 7-26 15,2 3 26-15,0 10-6 0,1 6-8 0,-3 2 0 16,-1 5 41-16,-2 2-49 0,-2 4-7 0,0 3 6 16,-3 1-7-16,-3 0-19 0,-2-3-23 15,0 2-26-15,-1-3-8 0,-3-1-24 0,2-2-14 16,-3-6 5-16,2-2-13 0,-2-8-38 0,0-3-11 15,2-4-18-15,-2-4 45 0,3-6-12 16,2-9 5-16,-8 12 20 0,8-12 15 0,0 0 33 16,-8-6 58-16,8 6 62 0,-9-18 45 0,4 5 20 15,-1-3 19-15,0 2 8 0,0-1-4 0,1 1-1 16,1-2-25-16,-1 0 4 0,-1 4-26 0,2 0-4 16,2 1-10-16,0 0-18 0,0 1-6 0,2 0-8 15,1-1-5-15,2 0-6 0,2-1-12 16,3 1 7-16,4-4 3 0,2 0-10 0,4 1-2 15,4-1-1-15,1 0-1 0,1 0-1 0,0 2 1 16,-1 1-7-16,-2 3 13 0,-1 1-5 16,-1-2-1-16,-6 3 0 0,1 4 0 0,-14 3 7 15,18-7-12-15,-18 7 4 0,0 0 18 0,19 2 10 16,-19-2-1-16,9 10 0 0,-9-10-1 0,5 19 0 16,-1-6-7-16,-4 1-13 0,0 4 11 0,-4 1-38 15,3 3 39-15,-3 4-34 0,0-3 34 16,1 0-33-16,-1 1 41 0,1-2-59 0,2-4 54 15,0 2-39-15,1-7 40 0,1 2-36 0,1-6 34 16,2 4-36-16,0-5 36 0,-4-8-33 0,9 10 23 16,-9-10-28-16,0 0 39 0,23-2-33 0,-10-5 33 15,0-5-35-15,0 0 36 0,2-3-5 0,-2 0-14 16,-1 0 14-16,1 1 5 0,0 0 3 0,-3 2 3 16,-2 2-3-16,0 3-3 0,-1-1-6 15,-2-1 0-15,3 4 2 0,-8 5-12 0,10-10-11 16,-10 10-2-16,13-5 12 0,-13 5 3 15,0 0 0-15,17 0-3 0,-17 0 2 0,16 5-3 16,-7 1-1-16,1-1-11 0,-1 2 12 0,3 1-4 16,0 0-5-16,-1 0-2 0,2 2-4 0,-1-3-1 15,1-1-12-15,2-1 15 0,-2 0 1 0,2-2 1 16,-15-3 2-16,25 5 1 0,-25-5 1 0,20 0 2 16,-20 0-12-16,22-5 18 0,-12 2-1 0,2-4-2 15,-3 0 0-15,0-2 0 0,1 1-1 0,-3-4 2 16,0 0 0-16,-1 2-11 0,-2-1 17 0,2 0 0 15,-6 11 3-15,4-16-1 0,-4 16 0 16,3-13-3-16,-3 13 0 0,0 0-2 16,2-10-1-16,-2 10-11 0,0 0 12 0,0 0-3 15,0 0 8-15,-5 10-8 0,5-10-3 0,-1 25 3 16,0-9-1-16,1 4-32 0,0 5 45 0,0 4-42 16,0-1 38-16,1 10-4 0,-1-1 1 0,-1 1-4 15,-1-1-2-15,2-3-13 0,-3 0 38 0,0-5-42 16,1 0 40-16,-2-5-32 0,-1 1 32 0,1-6-32 15,-3 2 29-15,2-6-34 0,-1-1 33 16,-2-1-31-16,4-5 35 0,-2 0-42 0,6-8 37 16,-13 10-31-16,13-10 27 0,0 0-29 15,-13 2 33-15,13-2-32 0,-9-5 30 0,9 5-39 16,-6-14 38-16,6 14-27 0,-1-16 30 0,2 1-31 16,2 2 2-16,4-7 2 0,0 1-10 0,2-1 15 15,3-5 0-15,1 0 2 0,5 0 0 0,-1-1 0 16,2-2 0-16,0 1-31 0,1-1 27 0,3-1 10 15,0-1-2-15,1 1-4 0,0 0-1 0,-1 0 1 16,-2 2-1-16,0 1 2 0,-1 1-9 0,-3 4 12 16,-6 5 0-16,1 3 2 0,-3-1-2 0,-3 6 5 15,-2-2-2-15,-4 10 0 0,5-12-1 16,-5 12-10-16,0 0 13 0,2-10-1 0,-2 10 0 16,0 0-2-16,0 0 0 0,0 0-2 15,-13 8 2-15,13-8-11 0,-8 18 10 0,4-7 0 16,-1 3 0-16,1 1-1 0,2 2 1 0,0 0 0 15,1 0-35-15,4 2 30 0,-1 0-18 0,2 1 33 16,3-3-3-16,1 4-2 0,1-4-3 0,2-1-1 16,1-4 0-16,1 1-4 0,2-5-14 0,0-3 9 15,0 0-13-15,2-3-5 0,-17-2-22 0,35-2 26 16,-12-3-20-16,0 0 27 0,0-3-30 16,0-1 44-16,0 0 3 0,-2-1-5 0,-2 0 1 15,1 1 4-15,-3 1 4 0,0 0 9 0,-5-1-21 16,1 2 12-16,0 1 3 0,0-1-5 0,-2 0-2 15,2-1-1-15,0 2 0 0,-2-2-2 16,5 1 1-16,0-2-9 0,-1 1 6 0,3-1-25 16,0 0 34-16,1 1-5 0,2-4-2 0,-2 0-9 15,5-1-4-15,1-2-15 0,-4-1 1 0,4-3 1 16,-1-1-8-16,-1-1 5 0,-3-1 5 16,2-3 7-16,0 1 3 0,-2-2 3 0,-2 2 4 15,1 2 34-15,-7 3-18 0,0 2 39 0,-1 4 7 16,-3 0-4-16,-3 4-9 0,1-1-4 0,-6 10-48 15,8-14 27-15,-8 14 5 0,6-9-46 0,-6 9 46 16,0 0-7-16,0 0-3 0,0 0-4 16,-4 9-2-16,0 3-2 0,-1 1-15 0,0 8 25 15,-1 0-63-15,2 4-61 0,-1 2-61 0,1 4-101 16,0 3-35-16,3-2-229 0,1 5-25 0</inkml:trace>
  <inkml:trace contextRef="#ctx0" brushRef="#br0" timeOffset="50406.5">28779 10801 114 0,'0'0'689'0,"11"-5"-249"15,-11 5-106-15,12-6-81 0,-12 6-52 0,11-7-41 16,-11 7-31-16,21-10-25 0,-11 4-24 0,3-1-30 16,1-1-5-16,5-1-23 0,0 1-25 15,2-1-48-15,2 1-16 0,6-3-25 16,3 0-54-16,1-1-25 0,4 0-7 0,0-2-2 15,4-1-84-15,6-2-174 0,3-4 153 0</inkml:trace>
  <inkml:trace contextRef="#ctx0" brushRef="#br0" timeOffset="50871.5">29845 10131 315 0,'0'0'707'0,"0"0"-222"0,0 0-133 0,0 0-78 0,0 0-50 15,0 0-53-15,-13 2 11 0,5 7-87 16,-1 2 26-16,-1 4-68 0,0 2 37 0,-2 3-67 16,-2 2 38-16,0 2-54 0,1 3-13 0,-1 1-3 15,0-1-21-15,0 0-32 0,0 4-19 0,0-4-35 16,1-1-33-16,0-2-29 0,1-3 1 0,1-5-5 16,5-4 23-16,-1-3 23 0,1 0 21 0,6-9 16 15,0 0 25-15,0 0 17 0,0 0 42 0,0 0 30 16,-5-11 10-16,10-5 38 0,1-3-8 15,1-3 14-15,3-8-1 0,1 1 21 16,1 1-5-16,2-1 10 0,2 3 3 0,-2 2-2 0,-2 4-4 16,1 3-13-16,0 2-26 0,0 0 8 15,2 3-27-15,-1 0 2 0,3 3-6 0,1 1-4 16,1 3-6-16,-2 0-2 0,3 3-7 0,3-3 2 16,-4 5-4-16,8 0-12 0,-3 0 11 0,4 5-3 15,0-3 0-15,2 3-4 0,4 0-11 0,1 0-8 16,-2 3-12-16,0 0 9 0,-3 0 6 0,0 2-1 15,-3 0 1-15,-4-1 5 0,5 4 2 16,-8-4 1-16,1 1-6 0,-2 1 11 0,-1-2 5 16,1 2-4-16,-2 0 3 0,2-1 1 0,0-1 0 15,-1 2 1-15,0-2-2 0,1-1-10 0,1-4 14 16,0 2-8-16,0-2-50 0,0-1-54 0,0-1-49 16,2-2-90-16,2-2 29 0,4 2-305 15,-1-3-5-15</inkml:trace>
  <inkml:trace contextRef="#ctx0" brushRef="#br0" timeOffset="51013.5">31131 10414 135 0,'0'0'625'0,"18"4"-162"15,-18-4-160-15,18 4-39 0,-18-4-91 0,18 3 4 16,-18-3-58-16,22 1 30 0,-22-1-79 0,25-1 43 16,-25 1-74-16,32-2 36 0,-15 0-66 0,5-1 32 15,2-1-37-15,1-2-68 0,0-1-96 16,-1 2-158-16,9-4-329 0,0-2-177 0</inkml:trace>
  <inkml:trace contextRef="#ctx0" brushRef="#br0" timeOffset="69263.5">6601 12455 51 0,'0'0'444'0,"-8"-8"-132"0,8 8-81 0,0 0-29 16,-5-7-40-16,5 7-35 0,0 0-37 0,-4-10-8 15,4 10-14-15,0 0 5 0,-5-8-2 0,5 8-3 16,0 0 4-16,0 0-19 0,-5-10 11 0,5 10-34 16,0 0 16-16,0 0-10 0,0 0 7 0,0 0-29 15,-6-8 11-15,6 8-21 0,0 0 16 0,0 0-16 16,0 0 12-16,0 0-15 0,0 0 19 0,0 0-20 15,0 0 22-15,0 0-23 0,17-2 25 16,-17 2 10-16,15 3 0 0,-15-3 4 0,20 1-11 16,-20-1-3-16,25 3 8 0,-25-3-36 0,32 3 35 15,-14-3-33-15,2 2 30 0,1-2-32 0,0 2 30 16,2-1-34-16,1 0 26 0,3 2-25 0,0-2 32 16,1 1-41-16,0-1 38 0,1 0-55 0,3-1 61 15,5 3-44-15,0-3 45 0,3 1-32 0,-2-1 29 16,1 0-36-16,0 0 37 0,2 0-38 15,-1 0 33-15,1 0-1 0,1 0-37 0,-1-1 37 16,0-2-39-16,1 3 30 0,-1 0-25 0,2-1 30 16,-2 0-39-16,1-1 45 0,0 1-37 15,-1-2 29-15,0 2-28 0,1-2 35 0,2 1-38 16,-2-1 38-16,0 0-39 0,4 1 37 0,-4-1-36 16,3-1 38-16,1 0-37 0,-1 2 28 0,1-1-26 15,0 0 33-15,0-2-47 0,0 5 49 0,0-1-37 16,-3-1 35-16,0 1-38 0,-2 1 37 0,1 1-38 15,-2-1 39-15,0 2-38 0,-3-2 45 0,2 0-41 16,0 0 26-16,-1 0-34 0,2 1 42 0,-2-2-47 16,3 1 45-16,-1-2-33 0,-1 1 39 15,2 1-39-15,0-1 39 0,0-1-42 0,0 0 40 0,1-1-40 16,-1 3 38-16,1 0-37 0,0 0 30 0,0 0-27 16,-1 0 36-16,0 0-50 0,0 0 43 15,-3 0-30-15,2 3 37 0,-3-3-38 0,-6 1 38 16,1 0-40-16,0 2 39 0,-2-3-39 15,2 1 38-15,0 1-37 0,0-2 37 0,0 0-8 16,6-2-3-16,3 1 3 0,-2 0-37 0,-1-1 40 16,3 0-36-16,-3-1 38 0,3-1-38 0,1-2 38 15,-2 4-37-15,0-3 30 0,0 2-30 0,-3 1 40 16,0-2-39-16,1 1 32 0,-4 1-39 0,-1 0 48 16,-2 1-41-16,-3 1 41 0,4-2-39 0,-4 2 38 15,2-1-40-15,0 0 40 0,0 0-39 0,-1 1 23 16,2-3 7-16,-1 3-1 0,1-3 0 0,7 2-40 15,-2-3 49-15,0 2-39 0,1-1 41 16,-1 0-43-16,1 1 41 0,-2-1-42 0,3 0 42 16,-3 1-34-16,1-1 26 0,1-1-31 0,-6 4 36 15,-2 0-43-15,0-3 48 0,1 1-20 0,-2-2 12 16,0 3-34-16,-1 0 41 0,1-1-40 16,2 1 45-16,-4-2-42 0,1 0 32 0,0 0-8 15,-2 0 10-15,0 0-10 0,1-1-4 0,-2 1 10 16,0 0-2-16,-2 0-3 0,-3 0 4 0,0 2-41 15,-2-4 42-15,1 4-38 0,-2-2 39 0,1 0-36 16,-17 3 32-16,27-2-29 0,-27 2 31 0,24-3-38 16,-24 3 46-16,19-3-35 0,-19 3 34 15,19-2-39-15,-19 2 38 0,0 0-61 0,23-2 65 16,-23 2-41-16,0 0 39 0,18-2-37 0,-18 2 31 16,0 0-61-16,17-3 26 0,-17 3-49 0,0 0-13 15,14-3-67-15,-14 3-128 0,0 0-67 0,9-8-231 16,-9 8-102-16</inkml:trace>
  <inkml:trace contextRef="#ctx0" brushRef="#br0" timeOffset="70255.5">13404 12355 483 0,'0'0'394'0,"-21"-4"-89"0,21 4-62 16,-16-1-54-16,16 1-54 0,0 0-2 0,-17-4-35 15,17 4 6-15,0 0-37 0,-16-3 22 0,16 3-34 16,0 0 27-16,0 0-39 0,0 0 20 0,-16-2-30 16,16 2 27-16,0 0-48 0,0 0 31 0,0 0-41 15,0 0 32-15,0 0-34 0,0 0 32 0,0 0-35 16,0 0 23-16,0 0-22 0,14-7 32 0,-14 7-31 16,31-3 39-16,-12 1-38 0,7-2 39 0,0 1-35 15,9-2 33-15,2 1-39 0,2 1 33 0,3-2-37 16,1 2 26-16,1 1-30 0,2-1 31 0,1-1-32 15,0 4 34-15,-1-2-35 0,0 1 33 16,1 0-33-16,-2 0 33 0,2 1-36 16,-2-2 36-16,1 0-42 0,-2 2 43 0,0-1-37 15,-2 1 37-15,1 0-36 0,0-1 37 0,-2 1-38 16,-1-1 30-16,-1 0-27 0,0 0 28 0,-7 1-27 16,-2 0 33-16,0-3-34 0,-2 3 32 0,-3 0-34 15,3 0 31-15,-7 0-28 0,1 0 33 0,-2 0-33 16,-1 0 30-16,-19 0-38 0,33 0 37 0,-33 0-31 15,27 0 32-15,-27 0-33 0,26 0 31 0,-26 0-31 16,20 0 26-16,-20 0-26 0,0 0 33 0,26 0-36 16,-26 0 33-16,0 0-32 0,0 0 30 15,23 0-35-15,-23 0 27 0,0 0-46 16,0 0 15-16,0 0-64 0,18 0 3 0,-18 0-61 16,0 0-94-16,0 0-88 0,0 0-261 0,0 0-123 15</inkml:trace>
  <inkml:trace contextRef="#ctx0" brushRef="#br0" timeOffset="71343.5">16320 12315 469 0,'0'0'334'0,"0"0"-93"0,-18-5-51 0,18 5-40 16,0 0-36-16,0 0-35 0,-14-2-10 15,14 2-14-15,0 0-14 0,0 0-4 0,0 0 4 16,0 0-11-16,0 0 5 0,0 0-6 0,0 0 6 15,0 0 4-15,0 0 0 0,0 0-1 0,21 7 2 16,-5-6-7-16,5 0 3 0,4 0-12 0,5 1 39 16,1 0-29-16,9-2 21 0,0 0-20 0,1-2-18 15,1 0 21-15,1 1 24 0,-2 1-48 0,5-2 32 16,-2 0-31-16,0 1 25 0,1-1-33 0,2 0 27 16,-2-1-39-16,2 3 36 15,2-3-33-15,-2 2 30 0,2-2-37 0,-1 2 36 0,1 0-40 16,-1-2 41-16,3 1-33 0,-1 0 34 15,4-1-37-15,-3 0 30 0,3 1-32 0,10 0 32 16,0-2-46-16,-1 0 50 0,1 0-35 0,1 1 33 16,-1-1-39-16,0 1 39 0,-10 0-40 0,10 0 34 15,-13-1-34-15,1 0 38 0,1 2-38 0,-3-1 37 16,1 0-39-16,-2 1 39 0,0-1-37 0,0 0 37 16,-1 2-42-16,-2-2 47 0,1 1-52 0,-2-1 47 15,2 3-38-15,-4-3 38 0,1 1-39 16,0-2 38-16,-2 2-37 0,1 0 30 0,-2-2-29 15,1 1 35-15,-2 1-34 0,-2-2 38 0,1 3-37 16,-2-1 36-16,-3-1-37 0,-3 1 38 0,-3 0-43 16,-1 1 41-16,-1-1-45 0,-2-1 46 15,-4 3-40-15,-2-3 43 0,-18 3-39 0,28-1 46 16,-28 1-23-16,23-4 28 0,-23 4-18 0,18-1 33 16,-18 1-13-16,0 0 27 0,18-1-17 0,-18 1 19 15,0 0-34-15,0 0 16 0,15-4-26 0,-15 4 9 16,0 0-19-16,0 0 8 0,0 0-23 0,0 0 17 15,0 0-3-15,0 0-14 0,0 0 5 16,0 0-2-16,0 0-7 0,0 0-21 0,0 0-13 16,0 0-33-16,0 0-23 0,0 0-14 0,0 0-37 15,0 0-37-15,0 0-39 0,0 0-134 0,0 0-282 16,-10 8-167-16</inkml:trace>
  <inkml:trace contextRef="#ctx0" brushRef="#br0" timeOffset="73057.5">23026 12380 114 0,'0'0'304'15,"0"0"-95"-15,2 10-37 0,-2-10-42 16,9 7-10-16,-9-7-2 0,20 4-1 0,-20-4-8 16,28 6-5-16,-8-4-12 0,3-2-27 0,5 0 24 15,2 0-11-15,-1 0-8 0,3-2-3 0,5 1 0 16,0-1-17-16,3-1 3 0,-2 0-25 0,2 2 31 16,-2-3-31-16,4 2 11 0,0-2-21 0,4 0 15 15,-1 1-13-15,4-1 15 0,4-1-39 0,10 0 29 16,1-2-17-16,2 4-6 0,2-2 23 0,1 1-27 15,-1-1 26-15,-1 2-28 0,3-2 15 16,-3 0-14-16,3 1 26 0,-1 1-28 0,1-2 20 16,1 3-26-16,-1 0 5 0,1 1 1 15,1 1-8-15,1-2-19 0,0 0 35 0,1 2 27 16,-2 0-31-16,2-3 26 0,-1 3-29 0,2 3 25 16,-1-3-27-16,-1 2-10 0,4 3 0 0,-3-3 15 15,1 3 17-15,-2-2 7 0,0 1-31 0,-1-1 25 16,-1 0-31-16,-1 1 24 0,1 0-24 0,0 1 32 15,1 1-27-15,-1-3 25 0,2 1-27 0,1-1 27 16,-1-1-29-16,1 0 17 0,0 1-17 16,0-3 32-16,-1 1-33 0,0 0 31 0,1 1-28 15,3-2 28-15,2 1-29 0,4-1 19 0,4 1-17 16,-2 1 32-16,1-1-36 0,-1-1 34 0,0 3-30 16,1-3 28-16,-2 2-29 0,3 0 18 15,1 1-17-15,-1-1 42 0,1-1-43 0,-2 3 36 16,-2-4-32-16,-2 1 36 0,0 1-37 0,-5-1 38 15,0 2-38-15,0-1 27 0,-5-1-32 0,-3 2 34 16,-3-1-27-16,-11 0 27 0,-1-2-35 0,-3 2 35 16,-4-1-35-16,-1 0 35 0,-4 1-43 15,-2-2 45-15,-8 1-43 0,-3-1 45 0,-2 0-38 16,0-1 39-16,-5 1-37 0,-2-2 28 0,-2 2-32 16,-18 0 47-16,28-1-46 0,-28 1 49 0,28-1-40 15,-28 1 44-15,21-2-37 0,-21 2 41 16,18-2-38-16,-18 2 41 0,0 0-40 0,21-2 27 15,-21 2-34-15,0 0 38 0,17-3-42 0,-17 3 43 16,0 0-45-16,15-2 34 0,-15 2-40 0,0 0 41 16,17-4-55-16,-17 4 52 0,0 0-37 0,14-3 37 15,-14 3-37-15,0 0 37 0,0 0-38 16,16-5 34-16,-16 5-37 0,0 0 35 0,0 0-27 16,0 0 32-16,13-2-40 0,-13 2 40 0,0 0-37 15,0 0 33-15,0 0-29 0,0 0 30 0,0 0-45 16,13-3 46-16,-13 3-36 0,0 0 36 0,0 0-36 15,0 0 36-15,0 0-39 0,0 0 32 0,0 0-30 16,0 0 24-16,0 0-22 0,0 0 33 0,0 0-33 16,0 0 37-16,0 0-43 0,0 0 36 15,13-3-29-15,-13 3 30 0,0 0-44 0,0 0 47 16,0 0-35-16,0 0 32 0,0 0-33 16,0 0 32-16,0 0-33 0,0 0 29 0,0 0-26 15,0 0 23-15,0 0-24 0,0 0 35 0,0 0-38 16,0 0 35-16,0 0-33 0,0 0 28 0,0 0-16 15,0 0 16-15,0 0-40 0,0 0 46 0,0 0-35 16,0 0 35-16,0 0-33 0,0 0 31 0,0 0-34 16,0 0 29-16,0 0-24 0,0 0 22 0,0 0-25 15,0 0 33-15,0 0-33 0,0 0 31 0,0 0-30 16,0 0 31-16,0 0-31 0,0 0 28 0,0 0-35 16,0 0 39-16,0 0-33 0,0 0 33 15,0 0-33-15,0 0 32 0,0 0-35 16,0 0 32-16,0 0-27 0,0 0 22 0,0 0-24 15,0 0 33-15,0 0-34 0,0 0 31 0,0 0-31 16,0 0 30-16,0 0-31 0,0 0 29 0,0 0-34 16,0 0 41-16,0 0-24 0,0 0 21 0,0 0-34 15,0 0 34-15,0 0-34 0,0 0 34 0,0 0-29 16,0 0 9-16,0 0-17 0,0 0 58 0,0 0-53 16,0 0 33-16,0 0-34 0,0 0 34 0,0 0-32 15,0 0 28-15,0 0-30 0,0 0 29 0,0 0-26 16,0 0 28-16,0 0-44 0,0 0 14 15,0 0-68-15,0 0 10 0,0 0-52 16,0 0-42-16,0 0-91 0,-5-14-128 0,5 14-183 16,-2-15-89-16</inkml:trace>
  <inkml:trace contextRef="#ctx0" brushRef="#br0" timeOffset="77113.5">3331 13584 219 0,'0'0'250'0,"0"0"-77"0,0 0-25 15,0 0-34-15,0 0-15 0,0 0-12 0,0 0-10 16,0 0-6-16,0 0-2 0,0 0-2 0,-17-1-1 15,17 1-8-15,0 0-3 0,0 0-4 0,0 0-9 16,0 0-2-16,0 0 1 0,0 0-1 0,0 0-5 16,0 0-7-16,0 0 4 0,0 0 1 15,0 0 3-15,0 0-4 0,0 0-3 0,0 0-3 16,0 0-4-16,0 0-20 0,0 0 17 0,0 0 1 16,0 0 11-16,4 9-2 0,-4-9-4 0,0 0-3 15,11 5-2-15,-11-5 8 0,0 0-4 0,16 3-1 16,-16-3-3-16,15 6-3 0,-15-6-1 0,23 3-10 15,-10 2 7-15,-13-5 1 0,31 6-4 0,-15-2 1 16,6-2-2-16,0 3 1 0,1 0-1 0,-1 0 0 16,2 0-1-16,0 0 2 0,0-1-25 0,3 0 30 15,-3 3-11-15,2-1 3 0,2-3 6 16,-1 4-4-16,6 0-3 0,-1-3 8 0,-4 2 6 16,2-4-10-16,-1 3 26 0,4-2-24 15,2 2 18-15,-6-3-33 0,7 3 30 0,2-5-27 16,-2 2-4-16,0 1 4 0,2-3 11 0,-1 3 29 15,0-2-38-15,2-1 34 0,-9 0-41 0,3 3 6 16,1-3 30-16,-2 0-30 0,1 0 27 0,-1 0-38 16,1 1 34-16,-2-1-36 0,-1 2 34 0,2-1-36 15,-1 0 35-15,-2 1-39 0,3-2 37 0,-2 2-35 16,-1-2 37-16,2 3-44 0,-2-3 44 0,2 2-35 16,-2-1 34-16,2 1-37 0,-1-2 38 0,1 4-38 15,0-3 36-15,-2 0-37 0,2 0 30 0,-3-1-27 16,4 2 32-16,-4-2-40 0,3 0 47 0,-3 0-44 15,1 0 45-15,-1-2-32 0,2 1 4 16,-3 0 5-16,1 0 4 0,-3-3 1 0,2 4 29 16,-1-2-33-16,-2 0 27 0,-1 1-31 15,1-2 20-15,-2 2-28 0,-3 0 38 0,2-2-48 16,-2 2 37-16,0-2-29 0,0 3 33 0,0-3-32 16,-2 3 30-16,3-1-33 0,-3-2 32 0,2 2-34 15,-1-1 34-15,-1 0-35 0,0 2 34 0,0-5-31 16,1 5 25-16,-1-2-27 0,-1 1 35 0,1-4-36 15,-17 5 29-15,28-2-28 0,-28 2 35 0,31-4-34 16,-16 3 33-16,-15 1-34 0,32-4 34 0,-17 2-33 16,3-1 31-16,0 0-31 0,0 1 29 15,0-1-29-15,0 0 31 0,1 1-32 0,2-2 33 16,0 1-37-16,2-2 31 0,-4 3-26 0,3-1 32 16,0-1-32-16,-2 1 31 0,0-1-31 0,2 1 31 15,1 1-32-15,0-4 32 0,1 2-32 0,0 0 32 16,-2-1-36-16,3 2 32 0,-1-3-24 0,-1 2 30 15,0-1-32-15,3 1 26 0,-2-1-32 0,0 2 37 16,2-1-32-16,-2 2 32 0,0-2-37 0,2 1 36 16,-2 2-33-16,1-2 33 0,0 3-33 15,-2-1 33-15,4 0-27 0,-3-1 21 0,0 2-42 16,-2 0 45-16,4 0-27 0,-1 0 32 0,1 0-31 16,2 0 29-16,-3 0-30 0,2 0 32 15,0 2-33-15,4-4 39 0,-2 2-21 0,3 0 26 16,8-1-31-16,-2-2 26 0,-1 2-26 0,4-2 29 15,0 1-7-15,0 0-3 0,2-3-4 0,-2 2-28 16,5-1 22-16,-3 1-20 0,1-1 23 0,3-2-25 16,-3 1 31-16,0 2-28 0,1-3 25 0,0 3-2 15,-3-4 4-15,1 1-10 0,0 2 8 0,-1-1-1 16,0 1 0-16,-2-3-2 0,-1 1-1 0,2 2-2 16,-4 0 0-16,3-1-2 0,-2 1 1 0,-1-3-3 15,1 5-2-15,0-1 3 0,0-1-4 16,-2 1-2-16,-1 1 3 0,-4-1-1 0,1 2-4 15,-1 0 1-15,1-1 5 0,-2 1 1 0,1 0-1 16,1-1-43-16,0 1 54 0,-1 1-7 16,1-3-7-16,5 3 4 0,-1-1 2 0,0-2 0 15,0 0-2-15,0 1-6 0,0-1 4 0,1 0 1 16,0-3 2-16,-1 4-3 0,-2-3 3 0,2 2-3 16,1-3 2-16,-3 2-7 0,1-1 5 0,-2 2 1 15,2-3-1-15,-6 3-2 0,0 1 2 0,6-3-15 16,-7 2 11-16,8-1 2 0,-8 1-19 0,8-1 28 15,-7 1-24-15,6 1 26 0,-1-3-25 0,-3 2 21 16,-2-2 1-16,7 3 0 0,-7 0-3 0,6-2 0 16,-2 0-6-16,-2 0 1 0,3 1 6 15,1-2-2-15,-1 3-37 0,-3 0 44 0,5-3-26 16,-8 3 21-16,3 1-17 0,-2-4 20 0,2 4-22 16,-1-2 27-16,1 1-24 0,1-1 22 0,-4 3-30 15,3-3 30-15,-2 3-23 0,-1-1 27 0,2-2-28 16,-2 3 24-16,1-1-27 0,-2-1 28 15,2 1-22-15,-3 1 23 0,1-1-32 0,-2 1 32 16,3 0-26 0,-3 0 26-16,0-3-2 0,1 3-4 15,-1 0-2-15,2 0-3 0,-3 0 2 0,2 0 0 0,1 0-3 16,-2 0 1-16,2 0-18 16,-1 0 13-16,-1 0-21 0,3 0 33 15,-3 0-25-15,2 3 27 0,-2-3-28 0,3 0 26 0,-2 1-23 0,-1 0 22 0,1 1-22 0,-2-1 24 0,3-1-28 16,-1 3 31-16,-1-2-26 0,1-1 27 0,-1 3-28 15,2-2 28-15,-1 2-27 0,2-2 23 0,-1 1-20 16,1 0 21-16,-2-1-2 0,3 1-5 0,-1 0 0 16,1-1 4-16,-1 1-5 0,0 2 0 0,3-3-1 15,-2 1 0-15,1 0-4 0,0-2 2 16,2 3-1-16,4-1 2 0,1 1-7 0,-1 0 8 16,0-2-21-16,2 0 22 0,-5 1-23 0,3-1 28 15,1 0-25-15,2-1 27 0,-6 0-26 0,5 0 25 16,-5 0 0-16,3 0-9 0,-3 0 6 15,1 0-1-15,4 0-2 0,-5-1 0 0,-1 1 0 16,4-1-2-16,-4-1-1 0,6 1 2 0,-1 0-2 16,-5-2 1-16,5 3-29 0,0-1 35 0,-5-1-26 15,5 2 27-15,-1-2-26 0,1-1 27 0,0 3-29 16,-1-3 27-16,0 2-18 0,1 0 22 0,0-3-23 16,-5 4 18-16,0-2-20 0,2 1 26 0,-2-1-25 15,0 0 25-15,1 1-26 0,-1 0 25 16,-1 0-26-16,0 1 27 0,-1-2-1 0,2 1-10 15,-1 1 6-15,1-1-23 0,-3 1 24 0,3 0-24 16,-1 0 26-16,1 0-29 0,0 0 28 0,0 0-23 16,0 0 25-16,1 1-28 0,5-1 29 15,-6 0-26-15,5 1 26 0,-4-1-26 0,4 2 24 16,-5-1-23-16,7-1 22 0,-7 1-20 0,-1-1 17 16,0 3-19-16,1-3 25 0,-1 2-1 0,-2-2-2 15,1 3-4-15,-1-3 1 0,-1 0-4 0,0 4 2 16,0-3-8-16,-2 1 7 0,2 0 0 0,0-2-2 15,-1 3 1-15,0-3-3 0,1 2 2 16,0-2-20-16,0 2 23 0,0-2-27 0,3 1 32 16,-2-1-26-16,1 0 24 0,0 0-21 0,1 0 21 15,0 0-23-15,-1 0 25 0,2 0-23 0,0 0 18 16,-1-1-16-16,0-1 25 0,-1 2-27 0,2-2 26 16,0 2-4-16,-1-3 0 0,-2 3-4 15,3 0 2-15,-1-2-9 0,-1 1 8 0,1 0 1 16,1 0-4-16,-1-1 0 0,1 0-27 0,5 2 31 15,2 0-19-15,-3-2 19 0,1 1-26 0,0 1 29 16,3-2-24-16,-2 0 24 0,-1 1-23 16,2 1 22-16,0-1-20 0,0 0 22 0,0 1-26 15,-3-2 22-15,3 1-20 0,-5 1 27 0,4 0-27 16,-6 0 25-16,8 0-3 0,-1 1-2 0,-3-1 0 16,2 0 4-16,-4 0-13 0,4 2 7 0,0-1-22 15,1-1 23-15,-7 0-22 0,1 0 17 0,4 0-17 16,-3 0 26-16,-2 0-22 0,1 0 19 0,6 0-19 15,-1-1 28-15,-6 1-28 0,4-2 24 16,2 1-29-16,-6-2 28 0,5 2-18 0,-5 1 21 16,4-3-30-16,-5 2 31 0,-2-1-2 0,3 1-7 15,-1-2 3-15,-2 2 8 0,2 0-42 16,-2 1 31-16,1-3-22 0,-1 1 17 0,-1 1-16 16,0 0 30-16,0 0-30 0,-1 1 27 0,0-4-26 15,0 3-9-15,-3 1 20 0,3-1 20 0,-2 1-30 16,2-1 30-16,-1 1-29 0,-1-2 26 0,1 2-24 15,-2 0 25-15,2 2-30 0,-1-2 28 0,2 0-25 16,-1 0 20-16,-1 1-18 0,2 0 26 0,-1-1-28 16,-1 0 26-16,2 1-3 0,0 3-4 15,-2-4 1-15,2 1-4 0,-2 0-3 0,0 0 5 16,1 1-1-16,-1-2-1 0,-1 3 0 0,2-2-4 16,-3 0 3-16,3 1-1 0,-1-1-2 15,2-1 1-15,-3 1-6 0,4 1-16 0,-3-2 28 16,2 0-25-16,1 0 27 0,0 0-28 0,1-2 29 15,1 1-20-15,0 0 5 0,0-1-5 0,0 1 25 16,1 0-27-16,0-2 24 0,-1 1-23 0,5 0 24 16,-6-3-1-16,2 4-1 0,-2-1 1 0,-1-3-6 15,0 4 6-15,0-2 1 0,1 1-2 0,-3-1 4 16,1 0-4-16,-1 1 5 0,-2-1 3 0,2 1-18 16,-3 1 13-16,1-1-12 0,-5 0 19 15,0 0-18-15,2 2 18 0,-2-2-22 16,0 1 20-16,-1 1-14 0,-18 0 12 0,32-2-18 15,-32 2 18-15,29-2-17 0,-29 2 15 0,27-1-15 16,-27 1 11-16,22 0-11 0,-22 0 18 0,20 0-14 16,-20 0 12-16,18 0-7 0,-18 0 12 0,0 0-13 15,22 0 11-15,-22 0-17 0,0 0 16 0,0 0-13 16,20-1 8-16,-20 1-10 0,0 0 11 0,0 0-11 16,0 0 13-16,20 0-11 0,-20 0 6 0,0 0-6 15,0 0 10-15,0 0-14 0,0 0 7 16,0 0-9-16,0 0 12 0,0 0-15 0,0 0 11 15,19-1-13-15,-19 1 13 0,0 0-12 16,0 0 11-16,0 0-10 0,0 0 10 0,0 0-12 16,0 0 12-16,0 0-3 0,0 0-10 0,0 0-14 15,0 0-28-15,0 0-43 0,0 0-53 0,0 0-59 16,0 0-83-16,0 0-91 0,-7-7-409 0,7 7-325 16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39.056"/>
    </inkml:context>
    <inkml:brush xml:id="br0">
      <inkml:brushProperty name="width" value="0.05" units="cm"/>
      <inkml:brushProperty name="height" value="0.05" units="cm"/>
    </inkml:brush>
  </inkml:definitions>
  <inkml:trace contextRef="#ctx0" brushRef="#br0">439 1010 1208 0 0,'-170'-47'5247'0'0,"166"45"-4956"0"0,3 2-245 0 0,0 0 0 0 0,0 0 1 0 0,0 0-1 0 0,0-1 0 0 0,0 1 0 0 0,0 0 0 0 0,0-1 1 0 0,0 1-1 0 0,0 0 0 0 0,0-1 0 0 0,0 1 0 0 0,0-1 1 0 0,1 0-1 0 0,-1 1 0 0 0,0-1 0 0 0,0 0 0 0 0,1 1 1 0 0,-1-1-1 0 0,0 0 0 0 0,1 0 0 0 0,-1 0 0 0 0,0-1 1 0 0,1 1-31 0 0,0 0 1 0 0,0 0 0 0 0,0 0-1 0 0,0 1 1 0 0,0-1 0 0 0,1 0-1 0 0,-1 0 1 0 0,0 0 0 0 0,0 0-1 0 0,1 0 1 0 0,-1 1 0 0 0,1-1-1 0 0,-1 0 1 0 0,1 0 0 0 0,-1 1-1 0 0,1-1 1 0 0,-1 0 0 0 0,1 1-1 0 0,1-2 1 0 0,39-27 175 0 0,-40 29-172 0 0,64-35 276 0 0,134-48 0 0 0,77-6-21 0 0,-244 80-230 0 0,1493-349 756 0 0,28 141-520 0 0,690 107-363 0 0,-2108 113 124 0 0,0 6-1 0 0,-1 7 1 0 0,173 41-1 0 0,-246-41-5 0 0,-1 3 0 0 0,0 3 0 0 0,-2 2-1 0 0,-1 3 1 0 0,-1 2 0 0 0,-1 2-1 0 0,-2 3 1 0 0,-1 2 0 0 0,62 56 0 0 0,5 27 21 0 0,-5 4 0 0 0,-6 5 0 0 0,-5 5 1 0 0,-6 4-1 0 0,114 216 0 0 0,-106-142 18 0 0,-9 6-1 0 0,-10 3 1 0 0,75 299 0 0 0,-52-133-35 0 0,4-12-52 0 0,22 87 578 0 0,-124-415-500 0 0,-3 0 0 0 0,-2 0 0 0 0,-1 0-1 0 0,-3 1 1 0 0,-2-1 0 0 0,-6 52-1 0 0,1-60-50 0 0,-2 0 0 0 0,-1-1-1 0 0,-2 0 1 0 0,-2-1-1 0 0,-1 0 1 0 0,-2-1 0 0 0,-36 63-1 0 0,9-35 45 0 0,-3-1-1 0 0,-3-3 0 0 0,-2-2 1 0 0,-3-2-1 0 0,-2-2 0 0 0,-78 57 1 0 0,-392 240 496 0 0,-262 76-471 0 0,715-389-74 0 0,-234 111 143 0 0,-7-13 1 0 0,-5-14-1 0 0,-492 120 0 0 0,83-77 148 0 0,-59 15-463 0 0,765-174 175 0 0,-895 194-361 0 0,732-170 310 0 0,-1-8 0 0 0,0-8 0 0 0,-194-11 1 0 0,-440-2 174 0 0,510 7-109 0 0,243-6 136 0 0,0-3-1 0 0,-110-17 1 0 0,146 13-105 0 0,0-1 0 0 0,1-2 0 0 0,0-1 0 0 0,1-1 0 0 0,0-1-1 0 0,0-1 1 0 0,1-2 0 0 0,-27-20 0 0 0,25 14 90 0 0,1-2 0 0 0,1 0 0 0 0,1-2 0 0 0,-43-53-1 0 0,54 59-139 0 0,2-2 0 0 0,0 1 0 0 0,2-2 0 0 0,0 1 0 0 0,2-2 0 0 0,0 1 0 0 0,1-1 0 0 0,-6-30-1 0 0,-2-39-137 0 0,-6-134 0 0 0,15-97 92 0 0,6 247 67 0 0,1-78-319 0 0,7-1 1 0 0,35-199-1 0 0,-28 278-685 0 0,3 1-1 0 0,4 1 1 0 0,3 0 0 0 0,3 2-1 0 0,3 1 1 0 0,65-111-1 0 0,-54 123-1314 0 0,2 0-423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0.209"/>
    </inkml:context>
    <inkml:brush xml:id="br0">
      <inkml:brushProperty name="width" value="0.05" units="cm"/>
      <inkml:brushProperty name="height" value="0.05" units="cm"/>
    </inkml:brush>
  </inkml:definitions>
  <inkml:trace contextRef="#ctx0" brushRef="#br0">403 485 2044 0 0,'-103'-229'11242'0'0,"98"231"-11072"0"0,0 1-140 0 0,0 0 1 0 0,0 1-1 0 0,0-1 1 0 0,0 1-1 0 0,1 0 1 0 0,0 0-1 0 0,-1 0 1 0 0,2 1-1 0 0,-1-1 0 0 0,0 1 1 0 0,1 0-1 0 0,0 0 1 0 0,0 0-1 0 0,1 1 1 0 0,-4 8-1 0 0,-8 21 121 0 0,-11 47 1 0 0,18-57-142 0 0,-9 27-536 0 0,3 2 0 0 0,2-1 0 0 0,2 1-1 0 0,3 1 1 0 0,2 0 0 0 0,4 69 0 0 0,1-117 145 0 0,0 0-1 0 0,0 0 1 0 0,1-1-1 0 0,-1 1 1 0 0,2-1-1 0 0,-1 1 1 0 0,1-1-1 0 0,0 0 1 0 0,4 6 0 0 0,-6-9-283 0 0,4-27-779 0 0,-6 3 1480 0 0,-1-1 0 0 0,-1 1 0 0 0,-1 0 0 0 0,-1 0-1 0 0,-10-27 1 0 0,2 4 359 0 0,-93-364 5659 0 0,105 405-5986 0 0,0-1 0 0 0,0 1-1 0 0,1-1 1 0 0,-1 1-1 0 0,1-1 1 0 0,0 1-1 0 0,0-1 1 0 0,0 1 0 0 0,1-1-1 0 0,-1 1 1 0 0,1 0-1 0 0,1-5 1 0 0,-1 5 24 0 0,5 3-16 0 0,6 0-58 0 0,1 1 0 0 0,-1 0 0 0 0,0 1 0 0 0,1 0 0 0 0,-1 1 0 0 0,0 1 1 0 0,20 8-1 0 0,90 47 5 0 0,-60-27-18 0 0,-44-23 5 0 0,101 43-227 0 0,-108-48 112 0 0,1-1 1 0 0,0 0-1 0 0,-1 0 0 0 0,1-1 1 0 0,0-1-1 0 0,0 0 0 0 0,1 0 1 0 0,13-2-1 0 0,-21 0 68 0 0,1 0 0 0 0,-1 0-1 0 0,0 0 1 0 0,1-1 0 0 0,-1 0 0 0 0,0 0-1 0 0,0 0 1 0 0,0 0 0 0 0,0-1 0 0 0,-1 0 0 0 0,1 0-1 0 0,-1 0 1 0 0,0-1 0 0 0,7-7 0 0 0,-5 5 5 0 0,-1-1 0 0 0,0-1 1 0 0,0 1-1 0 0,-1-1 0 0 0,0 0 1 0 0,-1 0-1 0 0,1 0 1 0 0,2-12-1 0 0,0-9 90 0 0,-1 1 0 0 0,-1-1 0 0 0,-2-1 0 0 0,-1-35 0 0 0,0 15 1282 0 0,-3-1 0 0 0,-9-53 1 0 0,11 100-980 0 0,-2 4-350 0 0,1 1 1 0 0,-1-1 0 0 0,1 1-1 0 0,-1-1 1 0 0,1 1 0 0 0,0-1-1 0 0,-1 1 1 0 0,1-1 0 0 0,0 1-1 0 0,-1 0 1 0 0,1 0-1 0 0,0 0 1 0 0,0 0 0 0 0,0 0-1 0 0,0 0 1 0 0,0 0 0 0 0,0 0-1 0 0,0 0 1 0 0,0 1 0 0 0,0-1-1 0 0,1 0 1 0 0,-1 1-1 0 0,0-1 1 0 0,0 2 0 0 0,-13 41 56 0 0,11-30-44 0 0,-17 55-351 0 0,4 0 0 0 0,-12 104 0 0 0,25-128-942 0 0,3 70 1 0 0,3-81-782 0 0,1 0 1 0 0,14 54 0 0 0,-10-60-1013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0.926"/>
    </inkml:context>
    <inkml:brush xml:id="br0">
      <inkml:brushProperty name="width" value="0.05" units="cm"/>
      <inkml:brushProperty name="height" value="0.05" units="cm"/>
    </inkml:brush>
  </inkml:definitions>
  <inkml:trace contextRef="#ctx0" brushRef="#br0">1 503 788 0 0,'13'-40'4314'0'0,"11"-58"0"0"0,-14 52-2981 0 0,-9 43-1156 0 0,5 6-121 0 0,-5-4-52 0 0,0 1 0 0 0,0 1 0 0 0,0-1 0 0 0,0 0 0 0 0,0 0 0 0 0,0 0 0 0 0,0 0 0 0 0,0 1-1 0 0,-1-1 1 0 0,1 0 0 0 0,0 1 0 0 0,0-1 0 0 0,0 1 0 0 0,0-1 0 0 0,-1 1 0 0 0,1-1 0 0 0,0 1 0 0 0,1 1 0 0 0,49 77 174 0 0,-26-38 20 0 0,30 37 1 0 0,-55-77-194 0 0,1-1 0 0 0,-1 1 0 0 0,1 0 1 0 0,0 0-1 0 0,-1-1 0 0 0,1 1 1 0 0,-1 0-1 0 0,1-1 0 0 0,0 1 0 0 0,0-1 1 0 0,-1 1-1 0 0,1-1 0 0 0,0 1 0 0 0,0-1 1 0 0,-1 1-1 0 0,1-1 0 0 0,0 0 0 0 0,0 0 1 0 0,0 1-1 0 0,0-1 0 0 0,0 0 0 0 0,0 0 1 0 0,0 0-1 0 0,-1 0 0 0 0,1 0 0 0 0,0 0 1 0 0,0 0-1 0 0,0 0 0 0 0,0 0 0 0 0,1-1 1 0 0,0 0-11 0 0,0 0 1 0 0,-1-1-1 0 0,1 1 1 0 0,-1 0-1 0 0,1-1 1 0 0,-1 0-1 0 0,0 1 1 0 0,0-1-1 0 0,1 0 1 0 0,-1 1-1 0 0,0-1 1 0 0,1-4 0 0 0,2-4-38 0 0,-1 0 1 0 0,1 0-1 0 0,2-21 1 0 0,-4 11-3 0 0,-1-1-1 0 0,-1 0 1 0 0,-1 0-1 0 0,-1 0 1 0 0,-5-22-1 0 0,6 34 30 0 0,-1-1 0 0 0,-1 1-1 0 0,0 0 1 0 0,0 0-1 0 0,0 0 1 0 0,-1 1 0 0 0,0-1-1 0 0,-1 1 1 0 0,0 0 0 0 0,0 0-1 0 0,-1 0 1 0 0,0 1-1 0 0,-8-8 1 0 0,12 13 17 0 0,-1 1-1 0 0,1-1 1 0 0,-1 1-1 0 0,0-1 1 0 0,1 1 0 0 0,-1 0-1 0 0,0 0 1 0 0,0 0 0 0 0,0 0-1 0 0,0 1 1 0 0,0-1-1 0 0,0 1 1 0 0,0 0 0 0 0,0 0-1 0 0,0 0 1 0 0,0 0 0 0 0,0 0-1 0 0,0 1 1 0 0,0-1-1 0 0,0 1 1 0 0,0 0 0 0 0,0 0-1 0 0,0 0 1 0 0,1 0-1 0 0,-1 0 1 0 0,0 1 0 0 0,1-1-1 0 0,-1 1 1 0 0,1 0 0 0 0,-1-1-1 0 0,1 1 1 0 0,0 1-1 0 0,-4 3 1 0 0,-1 0 14 0 0,1 2 1 0 0,0-1-1 0 0,0 1 1 0 0,0 0-1 0 0,1 0 1 0 0,0 0-1 0 0,0 1 0 0 0,1 0 1 0 0,-3 9-1 0 0,5-10-32 0 0,-1 0 0 0 0,1 0 0 0 0,1 0-1 0 0,0 0 1 0 0,0 1 0 0 0,1-1 0 0 0,-1 0 0 0 0,2 0-1 0 0,-1 1 1 0 0,1-1 0 0 0,1 0 0 0 0,-1 0-1 0 0,1 0 1 0 0,1 0 0 0 0,0 0 0 0 0,0-1-1 0 0,0 1 1 0 0,1-1 0 0 0,0 1 0 0 0,0-1 0 0 0,1-1-1 0 0,0 1 1 0 0,0-1 0 0 0,1 1 0 0 0,-1-1-1 0 0,2-1 1 0 0,-1 1 0 0 0,0-1 0 0 0,1 0-1 0 0,0-1 1 0 0,0 0 0 0 0,0 0 0 0 0,1 0 0 0 0,0-1-1 0 0,-1 0 1 0 0,1-1 0 0 0,11 3 0 0 0,-7-4-192 0 0,0-1-1 0 0,-1 0 1 0 0,1 0 0 0 0,0-2 0 0 0,-1 1 0 0 0,1-1 0 0 0,-1-1-1 0 0,1 0 1 0 0,-1-1 0 0 0,0 0 0 0 0,0-1 0 0 0,-1 0 0 0 0,19-12 0 0 0,-8 4-2 0 0,-1-2 0 0 0,-1 0-1 0 0,-1-1 1 0 0,0-1 0 0 0,22-27 0 0 0,-20 19 626 0 0,-2-2 0 0 0,-1 0-1 0 0,25-51 1 0 0,22-92 4709 0 0,-64 169-5101 0 0,1 0 1 0 0,-1 0-1 0 0,0 0 1 0 0,1 0-1 0 0,-1 0 1 0 0,1 0 0 0 0,-1 0-1 0 0,1 0 1 0 0,0 0-1 0 0,-1 0 1 0 0,1 1 0 0 0,0-1-1 0 0,-1 0 1 0 0,1 0-1 0 0,0 1 1 0 0,0-1-1 0 0,0 0 1 0 0,0 1 0 0 0,-1-1-1 0 0,1 1 1 0 0,0-1-1 0 0,0 1 1 0 0,0 0 0 0 0,0-1-1 0 0,0 1 1 0 0,0 0-1 0 0,1 0 1 0 0,0-1-1 0 0,2 2 0 0 0,-1-1-1 0 0,0 0 1 0 0,0 1 0 0 0,0 0-1 0 0,0 0 1 0 0,1 0-1 0 0,-1 0 1 0 0,0 0-1 0 0,5 4 1 0 0,8 5-21 0 0,-1 1 0 0 0,23 20 0 0 0,-31-25 50 0 0,186 173-2925 0 0,-191-178 2768 0 0,-1 0 0 0 0,0 0 0 0 0,1 0 0 0 0,-1 0 0 0 0,1 0-1 0 0,0 0 1 0 0,-1 0 0 0 0,1-1 0 0 0,0 1 0 0 0,0 0 0 0 0,-1-1 0 0 0,1 0 0 0 0,0 1 0 0 0,0-1-1 0 0,0 0 1 0 0,-1 0 0 0 0,1 0 0 0 0,0 0 0 0 0,0 0 0 0 0,0-1 0 0 0,-1 1 0 0 0,1 0 0 0 0,0-1-1 0 0,0 0 1 0 0,2-1 0 0 0,-1 2 237 0 0,-2-1-148 0 0,0 0 0 0 0,0 0 1 0 0,0 0-1 0 0,0 1 0 0 0,0-1 0 0 0,0 0 0 0 0,0 0 1 0 0,0 0-1 0 0,-1 0 0 0 0,1 0 0 0 0,0-1 1 0 0,-1 1-1 0 0,1 0 0 0 0,-1 0 0 0 0,1 0 1 0 0,-1 0-1 0 0,1-1 0 0 0,-1 1 0 0 0,0 0 0 0 0,0-1 1 0 0,1 1-1 0 0,-1 0 0 0 0,0-1 0 0 0,0 1 1 0 0,-1-1-1 0 0,-2-37 172 0 0,3 34-123 0 0,-4-20 353 0 0,-1 0 1 0 0,-7-24-1 0 0,9 41-212 0 0,0-1 1 0 0,0 1-1 0 0,-1 0 0 0 0,0 0 1 0 0,0 0-1 0 0,-1 1 0 0 0,1 0 0 0 0,-2 0 1 0 0,-7-8-1 0 0,11 13-153 0 0,-1 1 0 0 0,0-1 1 0 0,1 1-1 0 0,-1 0 0 0 0,0 0 0 0 0,0 0 1 0 0,0 1-1 0 0,0-1 0 0 0,0 1 0 0 0,0-1 0 0 0,0 1 1 0 0,0 0-1 0 0,0 0 0 0 0,0 0 0 0 0,0 1 0 0 0,0-1 1 0 0,0 1-1 0 0,0 0 0 0 0,0-1 0 0 0,0 1 0 0 0,0 1 1 0 0,0-1-1 0 0,1 0 0 0 0,-1 1 0 0 0,-3 2 0 0 0,-8 5-19 0 0,1 0 0 0 0,0 1 0 0 0,1 1 0 0 0,0 0-1 0 0,1 0 1 0 0,0 1 0 0 0,1 1 0 0 0,0 0-1 0 0,-14 24 1 0 0,11-12-800 0 0,0 0-1 0 0,2 1 0 0 0,1 1 1 0 0,-12 45-1 0 0,18-39-2506 0 0,4-30 1384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1.264"/>
    </inkml:context>
    <inkml:brush xml:id="br0">
      <inkml:brushProperty name="width" value="0.05" units="cm"/>
      <inkml:brushProperty name="height" value="0.05" units="cm"/>
    </inkml:brush>
  </inkml:definitions>
  <inkml:trace contextRef="#ctx0" brushRef="#br0">0 151 20 0 0,'68'-136'11252'0'0,"-68"135"-11206"0"0,0 1 0 0 0,0-1 0 0 0,0 0 0 0 0,1 1 1 0 0,-1-1-1 0 0,0 0 0 0 0,0 1 0 0 0,1-1 0 0 0,-1 0 1 0 0,0 1-1 0 0,1-1 0 0 0,-1 1 0 0 0,0-1 0 0 0,1 0 1 0 0,-1 1-1 0 0,1-1 0 0 0,-1 1 0 0 0,1 0 0 0 0,-1-1 1 0 0,1 1-1 0 0,0-1 0 0 0,-1 1 0 0 0,1 0 0 0 0,-1-1 0 0 0,1 1 1 0 0,0 0-1 0 0,-1 0 0 0 0,1 0 0 0 0,0-1 0 0 0,-1 1 1 0 0,2 0-1 0 0,9 18 301 0 0,0 31-321 0 0,2 130-194 0 0,7 57-1914 0 0,8-82-3737 0 0,-23-135 3749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1.610"/>
    </inkml:context>
    <inkml:brush xml:id="br0">
      <inkml:brushProperty name="width" value="0.05" units="cm"/>
      <inkml:brushProperty name="height" value="0.05" units="cm"/>
    </inkml:brush>
  </inkml:definitions>
  <inkml:trace contextRef="#ctx0" brushRef="#br0">1489 285 1716 0 0,'-2'-17'1655'0'0,"-1"-2"-369"0"0,1 0 1 0 0,1-1-1 0 0,0 1 1 0 0,5-34-1 0 0,-3 46-1234 0 0,0 1 0 0 0,1 0 0 0 0,0 0 0 0 0,0 0 1 0 0,1 0-1 0 0,0 0 0 0 0,0 0 0 0 0,0 1 0 0 0,0 0 0 0 0,1-1 0 0 0,0 1 0 0 0,0 0 0 0 0,1 1 0 0 0,-1-1 1 0 0,1 1-1 0 0,0 0 0 0 0,0 0 0 0 0,9-5 0 0 0,-6 5-221 0 0,-1-1-1 0 0,1 1 1 0 0,0 1-1 0 0,1-1 1 0 0,-1 1-1 0 0,1 1 1 0 0,-1-1-1 0 0,14 0 1 0 0,-16 2-333 0 0,1 1 0 0 0,-1 0 0 0 0,1 0 0 0 0,-1 1 0 0 0,1 0 0 0 0,-1 0 0 0 0,1 1 0 0 0,6 2 0 0 0,5 5-1264 0 0</inkml:trace>
  <inkml:trace contextRef="#ctx0" brushRef="#br0" timeOffset="1">10 1224 1088 0 0,'-4'2'1767'0'0,"-2"-1"405"0"0,8-3-689 0 0,20-11-59 0 0,48-24-1114 0 0,-53 27 193 0 0,139-64 513 0 0,3 6 0 0 0,171-47 1 0 0,0 22-586 0 0,-105 48-6297 0 0,-200 41 2489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1.938"/>
    </inkml:context>
    <inkml:brush xml:id="br0">
      <inkml:brushProperty name="width" value="0.05" units="cm"/>
      <inkml:brushProperty name="height" value="0.05" units="cm"/>
    </inkml:brush>
  </inkml:definitions>
  <inkml:trace contextRef="#ctx0" brushRef="#br0">56 239 2852 0 0,'-40'23'6337'0'0,"36"-20"-5138"0"0,-7 3 1379 0 0,111-48-1886 0 0,1 4 0 0 0,202-47-1 0 0,-38 33-2387 0 0,-2 9-4504 0 0,-193 33 2039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3.038"/>
    </inkml:context>
    <inkml:brush xml:id="br0">
      <inkml:brushProperty name="width" value="0.05" units="cm"/>
      <inkml:brushProperty name="height" value="0.05" units="cm"/>
    </inkml:brush>
  </inkml:definitions>
  <inkml:trace contextRef="#ctx0" brushRef="#br0">25 108 148 0 0,'2'-68'6883'0'0,"-2"65"-6306"0"0,-2-24 1606 0 0,3 17-1261 0 0,0 25-877 0 0,-7 455 1658 0 0,-2-288-3461 0 0,6-1-4505 0 0,0-186 5512 0 0,-7-21-286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3.735"/>
    </inkml:context>
    <inkml:brush xml:id="br0">
      <inkml:brushProperty name="width" value="0.05" units="cm"/>
      <inkml:brushProperty name="height" value="0.05" units="cm"/>
    </inkml:brush>
  </inkml:definitions>
  <inkml:trace contextRef="#ctx0" brushRef="#br0">73 928 2620 0 0,'-73'-618'7434'0'0,"74"611"-7329"0"0,5-2 48 0 0,-5 7-41 0 0,6 3-103 0 0,1 1 0 0 0,-1 0 0 0 0,0 1 0 0 0,0 0-1 0 0,0 0 1 0 0,-1 0 0 0 0,1 1 0 0 0,-1 0 0 0 0,0 0 0 0 0,0 1 0 0 0,10 8 0 0 0,12 9 34 0 0,12 4-74 0 0,1-1 1 0 0,1-3 0 0 0,80 32 0 0 0,-108-49 14 0 0,-1 0 0 0 0,1-1 0 0 0,0-1 0 0 0,0 0 0 0 0,0-1 0 0 0,1 0 0 0 0,-1-1 1 0 0,1-1-1 0 0,-1 0 0 0 0,0-1 0 0 0,1-1 0 0 0,-1 0 0 0 0,0-1 0 0 0,0 0 0 0 0,0-1 0 0 0,-1-1 0 0 0,15-6 0 0 0,-21 6 32 0 0,1-1-1 0 0,-1 1 1 0 0,0-2-1 0 0,0 1 0 0 0,-1-1 1 0 0,0 0-1 0 0,0 0 1 0 0,-1 0-1 0 0,0-1 1 0 0,0 0-1 0 0,-1 0 0 0 0,1 0 1 0 0,-2-1-1 0 0,1 1 1 0 0,-1-1-1 0 0,-1 0 1 0 0,0 0-1 0 0,0 0 1 0 0,-1 0-1 0 0,0 0 0 0 0,0 0 1 0 0,-1 0-1 0 0,0-1 1 0 0,-1 1-1 0 0,0 0 1 0 0,0 0-1 0 0,-1 0 0 0 0,0 0 1 0 0,-1 0-1 0 0,0 0 1 0 0,0 1-1 0 0,-7-13 1 0 0,8 17-2 0 0,0 1 1 0 0,0-1 0 0 0,0 1 0 0 0,-1 0-1 0 0,1 0 1 0 0,-1 0 0 0 0,0 0-1 0 0,0 0 1 0 0,0 0 0 0 0,0 1 0 0 0,-1 0-1 0 0,1-1 1 0 0,0 1 0 0 0,-1 1 0 0 0,0-1-1 0 0,1 0 1 0 0,-1 1 0 0 0,-5-2 0 0 0,4 2-8 0 0,-1 1 1 0 0,0 0-1 0 0,0-1 1 0 0,0 2-1 0 0,0-1 1 0 0,0 1-1 0 0,1 0 1 0 0,-1 0 0 0 0,0 0-1 0 0,1 1 1 0 0,-8 3-1 0 0,-6 4-14 0 0,0 1-1 0 0,1 1 1 0 0,0 0-1 0 0,0 2 1 0 0,-26 24-1 0 0,32-27-131 0 0,1 1-1 0 0,0 0 1 0 0,0 1-1 0 0,2 0 1 0 0,-1 0 0 0 0,1 1-1 0 0,1 1 1 0 0,0-1-1 0 0,1 1 1 0 0,-6 18 0 0 0,12-31 98 0 0,1 0 0 0 0,-1 0 0 0 0,1 1 0 0 0,-1-1 0 0 0,1 0 1 0 0,0 0-1 0 0,-1 1 0 0 0,1-1 0 0 0,0 0 0 0 0,0 0 0 0 0,0 1 1 0 0,0-1-1 0 0,0 0 0 0 0,0 0 0 0 0,0 1 0 0 0,0-1 0 0 0,0 0 1 0 0,1 0-1 0 0,-1 1 0 0 0,1-1 0 0 0,-1 0 0 0 0,1 0 0 0 0,-1 0 1 0 0,1 1-1 0 0,-1-1 0 0 0,1 0 0 0 0,0 0 0 0 0,0 0 0 0 0,0 0 1 0 0,-1 0-1 0 0,1-1 0 0 0,0 1 0 0 0,0 0 0 0 0,0 0 0 0 0,0-1 1 0 0,1 1-1 0 0,-1 0 0 0 0,0-1 0 0 0,0 1 0 0 0,0-1 0 0 0,0 1 1 0 0,1-1-1 0 0,-1 0 0 0 0,0 1 0 0 0,0-1 0 0 0,1 0 0 0 0,-1 0 1 0 0,0 0-1 0 0,1 0 0 0 0,1-1 0 0 0,4 1-17 0 0,-1-1 0 0 0,1 0 0 0 0,0-1 0 0 0,-1 0 1 0 0,0 0-1 0 0,1 0 0 0 0,-1-1 0 0 0,9-5 0 0 0,4-4 135 0 0,0-2 0 0 0,-2 0-1 0 0,1-1 1 0 0,-2-1 0 0 0,25-30 0 0 0,63-101 1364 0 0,-16 21 396 0 0,-54 88-1121 0 0,-32 36-475 0 0,5 6 97 0 0,-7-4-327 0 0,1 0 0 0 0,0 0 1 0 0,-1 1-1 0 0,1-1 0 0 0,0 0 1 0 0,-1 0-1 0 0,1 0 0 0 0,-1 0 0 0 0,1 1 1 0 0,0-1-1 0 0,-1 0 0 0 0,1 1 1 0 0,-1-1-1 0 0,1 0 0 0 0,-1 1 0 0 0,1-1 1 0 0,-1 1-1 0 0,1-1 0 0 0,-1 1 0 0 0,1-1 1 0 0,-1 1-1 0 0,0-1 0 0 0,1 1 1 0 0,-1 0-1 0 0,0-1 0 0 0,1 2 0 0 0,7 29 53 0 0,-2 0-1 0 0,-1 1 0 0 0,-2 0 0 0 0,0 0 0 0 0,-3 0 0 0 0,-4 47 0 0 0,2-28-666 0 0,7 82-1 0 0,-4-112-125 0 0,2-1 0 0 0,1 1 0 0 0,1-1 1 0 0,12 34-1 0 0,-16-53 672 0 0,-1 1 0 0 0,1-1 0 0 0,0 0 1 0 0,0 0-1 0 0,-1 0 0 0 0,1 0 0 0 0,0 0 0 0 0,0 0 1 0 0,0-1-1 0 0,0 1 0 0 0,0 0 0 0 0,0 0 0 0 0,1-1 1 0 0,-1 1-1 0 0,0-1 0 0 0,0 1 0 0 0,0-1 0 0 0,1 1 1 0 0,-1-1-1 0 0,0 0 0 0 0,0 0 0 0 0,1 1 0 0 0,-1-1 1 0 0,0 0-1 0 0,1 0 0 0 0,-1 0 0 0 0,0 0 0 0 0,0-1 1 0 0,1 1-1 0 0,-1 0 0 0 0,0 0 0 0 0,3-2 0 0 0,33-16-242 0 0,-23 6 661 0 0,-1-1-1 0 0,0 0 1 0 0,-2-1-1 0 0,1-1 1 0 0,-2 1 0 0 0,12-21-1 0 0,14-19 1685 0 0,-34 51-1456 0 0,-1 3-582 0 0,0 0-1 0 0,0 0 1 0 0,-1 0 0 0 0,1 0 0 0 0,0 0 0 0 0,0 0 0 0 0,0 0 0 0 0,0 0 0 0 0,-1 0-1 0 0,1 0 1 0 0,0 0 0 0 0,0 1 0 0 0,0-1 0 0 0,-1 0 0 0 0,1 1 0 0 0,0-1 0 0 0,0 0-1 0 0,-1 1 1 0 0,1-1 0 0 0,0 1 0 0 0,-1-1 0 0 0,1 1 0 0 0,-1-1 0 0 0,1 1 0 0 0,0 0 0 0 0,-1-1-1 0 0,1 1 1 0 0,-1 0 0 0 0,1-1 0 0 0,-1 1 0 0 0,0 0 0 0 0,1 0 0 0 0,-1-1 0 0 0,0 1-1 0 0,0 0 1 0 0,1 0 0 0 0,-1 0 0 0 0,0-1 0 0 0,0 1 0 0 0,0 0 0 0 0,0 0 0 0 0,0 0-1 0 0,0 1 1 0 0,5 44 216 0 0,-5-42-208 0 0,4 116-576 0 0,-3-45-4995 0 0,-1-70 3282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4.106"/>
    </inkml:context>
    <inkml:brush xml:id="br0">
      <inkml:brushProperty name="width" value="0.05" units="cm"/>
      <inkml:brushProperty name="height" value="0.05" units="cm"/>
    </inkml:brush>
  </inkml:definitions>
  <inkml:trace contextRef="#ctx0" brushRef="#br0">0 154 1040 0 0,'4'-34'2236'0'0,"-2"9"-872"0"0,1 3-191 0 0,-1 3-413 0 0,0 3 312 0 0,-4-6-344 0 0,-3 6-820 0 0,1 36-900 0 0,2 10-456 0 0,2-9-293 0 0,2 1 625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4.641"/>
    </inkml:context>
    <inkml:brush xml:id="br0">
      <inkml:brushProperty name="width" value="0.05" units="cm"/>
      <inkml:brushProperty name="height" value="0.05" units="cm"/>
    </inkml:brush>
  </inkml:definitions>
  <inkml:trace contextRef="#ctx0" brushRef="#br0">49 268 1736 0 0,'5'-4'468'0'0,"-1"0"-1"0"0,0-1 0 0 0,0 0 1 0 0,0 0-1 0 0,0 0 1 0 0,-1 0-1 0 0,0-1 1 0 0,0 1-1 0 0,-1-1 0 0 0,1 1 1 0 0,-1-1-1 0 0,0 0 1 0 0,1-9-1 0 0,-3 12-68 0 0,-2-2 110 0 0,-4-6 321 0 0,5 11-821 0 0,1 0 0 0 0,-1 0 0 0 0,0 0 0 0 0,0 0 0 0 0,1 0 0 0 0,-1 0 0 0 0,0 1 0 0 0,1-1 0 0 0,-1 0 0 0 0,0 0 0 0 0,1 1 0 0 0,-1-1 0 0 0,1 1 0 0 0,-1-1 0 0 0,1 0 0 0 0,-1 1 0 0 0,1-1 0 0 0,-1 1 0 0 0,1-1 0 0 0,-1 1 0 0 0,1-1 1 0 0,-1 1-1 0 0,1 0 0 0 0,0-1 0 0 0,-1 1 0 0 0,1 0 0 0 0,-10 12 46 0 0,2 1 0 0 0,-1 0 0 0 0,2 0 0 0 0,0 1 1 0 0,1 0-1 0 0,-9 30 0 0 0,13-37-104 0 0,0 0-1 0 0,0 1 1 0 0,1-1-1 0 0,0 1 1 0 0,0 0-1 0 0,1-1 1 0 0,0 1-1 0 0,1-1 1 0 0,0 1-1 0 0,0-1 1 0 0,1 1-1 0 0,0-1 1 0 0,0 1-1 0 0,1-1 1 0 0,4 9-1 0 0,-6-14-63 0 0,1 0 0 0 0,0 0-1 0 0,0 0 1 0 0,0-1 0 0 0,1 1-1 0 0,-1-1 1 0 0,1 1 0 0 0,-1-1 0 0 0,1 0-1 0 0,0 0 1 0 0,0 0 0 0 0,0 0-1 0 0,0-1 1 0 0,0 1 0 0 0,0-1-1 0 0,0 1 1 0 0,0-1 0 0 0,5 1 0 0 0,-2-2-27 0 0,0 1 1 0 0,0-1 0 0 0,0 0 0 0 0,0 0 0 0 0,0 0 0 0 0,0-1 0 0 0,0 0 0 0 0,0 0 0 0 0,10-4 0 0 0,-2 0 16 0 0,-1-1 0 0 0,0 0 0 0 0,0-1 0 0 0,0-1 0 0 0,-1 0 0 0 0,0 0-1 0 0,-1-1 1 0 0,11-11 0 0 0,-9 3 430 0 0,-1 1-1 0 0,0-2 0 0 0,-2 0 1 0 0,0 0-1 0 0,-1 0 0 0 0,-1-1 1 0 0,-1-1-1 0 0,0 1 0 0 0,-2-1 1 0 0,0 0-1 0 0,2-23 0 0 0,-6 39-253 0 0,1 0 0 0 0,-1 0 0 0 0,1 0 1 0 0,0 0-1 0 0,0 1 0 0 0,0-1 0 0 0,0 1 0 0 0,0-1 0 0 0,1 1 0 0 0,0 0 0 0 0,0 0 0 0 0,0 0 0 0 0,5-4 0 0 0,-5 5-5 0 0,2 2 22 0 0,1 0-65 0 0,0 1 1 0 0,1 0 0 0 0,-1 0 0 0 0,-1 0 0 0 0,1 1-1 0 0,0 0 1 0 0,0 0 0 0 0,-1 1 0 0 0,1-1 0 0 0,-1 1-1 0 0,0 0 1 0 0,1 1 0 0 0,-2-1 0 0 0,1 1 0 0 0,0 0-1 0 0,-1 1 1 0 0,0-1 0 0 0,0 1 0 0 0,0-1 0 0 0,0 1 0 0 0,-1 0-1 0 0,1 1 1 0 0,-2-1 0 0 0,5 9 0 0 0,-3-6-6 0 0,-1 1 1 0 0,0-1-1 0 0,-1 0 0 0 0,1 1 1 0 0,-2-1-1 0 0,1 1 0 0 0,-1 0 1 0 0,-1-1-1 0 0,1 1 1 0 0,-1 0-1 0 0,-1 0 0 0 0,0-1 1 0 0,0 1-1 0 0,0 0 0 0 0,-1-1 1 0 0,-1 1-1 0 0,-3 7 1 0 0,5-13-91 0 0,0-4-157 0 0,1 1 228 0 0,-1-1 0 0 0,0 0 0 0 0,0 1 0 0 0,1-1 0 0 0,-1 0 0 0 0,1 1 0 0 0,-1-1 0 0 0,1 0 0 0 0,-1 0 0 0 0,1 0 0 0 0,-1 1 0 0 0,1-1 0 0 0,-1 0 0 0 0,1 0 0 0 0,0 0 0 0 0,0 0 1 0 0,-1 0-1 0 0,1 0 0 0 0,0 0 0 0 0,0 0 0 0 0,0 0 0 0 0,0 0 0 0 0,0 1 0 0 0,0-1 0 0 0,0 0 0 0 0,1 0 0 0 0,-1 0 0 0 0,0 0 0 0 0,0 0 0 0 0,1 0 0 0 0,-1 0 0 0 0,1-1 0 0 0,13-34-516 0 0,2 10 225 0 0,0 1 0 0 0,2 1 1 0 0,0 0-1 0 0,2 1 0 0 0,1 1 0 0 0,0 1 0 0 0,2 1 0 0 0,0 1 0 0 0,1 1 1 0 0,52-29-1 0 0,-73 45 1821 0 0,3 8-1088 0 0,-5-6-412 0 0,-1 0 1 0 0,0 0-1 0 0,1 0 0 0 0,-1 0 1 0 0,1 1-1 0 0,-1-1 0 0 0,0 0 1 0 0,1 0-1 0 0,-1 0 1 0 0,0 1-1 0 0,1-1 0 0 0,-1 0 1 0 0,0 0-1 0 0,0 1 1 0 0,1-1-1 0 0,-1 0 0 0 0,0 0 1 0 0,0 1-1 0 0,1-1 1 0 0,-1 0-1 0 0,0 1 0 0 0,0-1 1 0 0,0 0-1 0 0,0 1 1 0 0,1-1-1 0 0,-1 0 0 0 0,0 1 1 0 0,0-1-1 0 0,0 1 1 0 0,0-1-1 0 0,0 0 0 0 0,0 1 1 0 0,0-1-1 0 0,0 1 0 0 0,0-1 1 0 0,0 0-1 0 0,0 1 1 0 0,-14 39 604 0 0,5-15-361 0 0,0 2 1 0 0,-6 34-1 0 0,14-54-227 0 0,0 0 0 0 0,0 0-1 0 0,1 0 1 0 0,0 0 0 0 0,0 0-1 0 0,1-1 1 0 0,0 1 0 0 0,0 0 0 0 0,0 0-1 0 0,1 0 1 0 0,0-1 0 0 0,0 1-1 0 0,1-1 1 0 0,4 8 0 0 0,-6-12-20 0 0,1 1 1 0 0,0-1 0 0 0,-1 0-1 0 0,1 0 1 0 0,0-1 0 0 0,0 1-1 0 0,0 0 1 0 0,0-1 0 0 0,0 1-1 0 0,1-1 1 0 0,-1 1-1 0 0,0-1 1 0 0,1 0 0 0 0,-1 0-1 0 0,1 0 1 0 0,-1-1 0 0 0,1 1-1 0 0,-1-1 1 0 0,1 1-1 0 0,0-1 1 0 0,-1 0 0 0 0,1 0-1 0 0,0 0 1 0 0,-1 0 0 0 0,6-1-1 0 0,-1 0 4 0 0,1-1-1 0 0,-1 0 1 0 0,0 0-1 0 0,0-1 1 0 0,0 0-1 0 0,0 0 1 0 0,10-6 0 0 0,-10 3 25 0 0,1 1 0 0 0,-1-2 1 0 0,0 1-1 0 0,-1-1 0 0 0,1 0 1 0 0,-1 0-1 0 0,-1 0 0 0 0,0-1 1 0 0,0 0-1 0 0,0 0 0 0 0,-1-1 1 0 0,0 1-1 0 0,-1-1 0 0 0,1 0 1 0 0,-2 0-1 0 0,1 0 0 0 0,1-17 1 0 0,-3 21-38 0 0,-1 0 0 0 0,1 0-1 0 0,-1-1 1 0 0,0 1 0 0 0,-1 0 0 0 0,1 0 0 0 0,-1-1-1 0 0,0 1 1 0 0,0 0 0 0 0,-1 0 0 0 0,1 0 0 0 0,-1 0 0 0 0,0 1-1 0 0,0-1 1 0 0,-1 0 0 0 0,0 1 0 0 0,1-1 0 0 0,-2 1 0 0 0,1 0-1 0 0,0 0 1 0 0,-1 0 0 0 0,0 1 0 0 0,0-1 0 0 0,0 1 0 0 0,0 0-1 0 0,0 0 1 0 0,-1 0 0 0 0,1 1 0 0 0,-1-1 0 0 0,0 1 0 0 0,0 0-1 0 0,-7-2 1 0 0,3 1-233 0 0,0 1 0 0 0,0 0 0 0 0,0 0-1 0 0,0 1 1 0 0,0 0 0 0 0,0 0 0 0 0,-14 1-1 0 0,-19 7-3674 0 0,25-4 2530 0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8T06:10:21.060"/>
    </inkml:context>
    <inkml:brush xml:id="br0">
      <inkml:brushProperty name="width" value="0.05292" units="cm"/>
      <inkml:brushProperty name="height" value="0.05292" units="cm"/>
      <inkml:brushProperty name="color" value="#FF0000"/>
    </inkml:brush>
  </inkml:definitions>
  <inkml:trace contextRef="#ctx0" brushRef="#br0">6182 10411 363 0,'-8'-18'434'0,"-1"1"-139"0,3 1-50 0,-1 6-60 16,1 0-47-16,1 1-28 0,-2 1-16 0,7 8-25 16,-9-9-13-16,9 9-7 0,0 0 13 0,-15 3 13 15,10 6 22-15,0 5 9 0,0 6-12 0,-2 4-16 16,1 10-19-16,1 3-8 0,1 6-39 0,1 8 36 16,3 14-9-16,2 7-6 0,2 6-8 15,2 9 47-15,4 8-59 0,3 28-4 0,2 6 6 16,2 5 18-16,2 5 67 0,0 8-51 0,3 3 1 15,0 4-1-15,-2 0-14 0,2 3 56 0,1 2-61 16,0-1-9-16,-3 1-10 0,3-6 41 0,2-3-51 16,-1-3 41-16,-4-6-61 0,3-1 1 0,-1-8-4 15,1-5 50-15,-2-8-59 0,2-3 56 16,-2-3-53-16,0-3 2 0,-6-21 3 0,5 19-12 16,-4-21 3-16,-1-2-8 0,-2-2 10 0,0-1-19 15,-4-2 47-15,0-3-58 0,-3-4 32 16,0-4-51-16,1-5-15 0,-5-13-4 0,1-6-19 0,-1-3-30 15,1-5-74-15,0-11-11 0,-1-4-10 16,-2-8-47-16,0-14-178 0,0 13 99 0</inkml:trace>
  <inkml:trace contextRef="#ctx0" brushRef="#br0" timeOffset="1828">6178 10687 53 0,'0'0'370'0,"1"-10"-117"0,-1 10-85 0,0 0-25 15,0 0-47-15,0-11 1 0,0 11-39 0,0 0 14 16,0 0-30-16,9-6 19 0,-9 6-28 0,0 0 4 15,23-2-3-15,-23 2 2 0,32-3-27 0,-10-1 20 16,10-4-24-16,5 0 17 0,1-3-21 16,16-6 17-16,4-5-15 0,8-2 19 0,4-3-20 15,26-10 15-15,5-3-19 0,5-2 10 16,5-1-1-16,5-3-13 0,7 0 4 0,5 0 11 0,6-2-33 16,4 1 3-16,1 0-19 0,4 2 21 15,4 0-27-15,0 1 19 0,3 3-4 0,-2 0 3 16,-4 5-23-16,2-3 48 0,0 4-5 0,-1 0 40 0,0 1-7 15,-2 2 29-15,-3-1-15 0,-1 2 11 16,-3 1-4-16,1 1-1 0,-3 2-6 0,-5 3-6 16,-2-1-6-16,-7 2-5 0,-3 1 0 0,-3 0-2 15,-23 6 3-15,1 1 5 0,-3-3 6 0,1 2 13 16,-6 1 0-16,-2 1-9 0,-4 2-2 0,-8 1-6 16,-1 3-6-16,-6 1-4 0,-12 6 6 0,-4 1-13 15,-5 2-1-15,-1 5-3 0,0 1-9 0,-5 6 5 16,-4 4 6-16,0 3 6 0,-4 7-5 15,1 9 5-15,-3 9-5 0,-2 6-4 0,-5 6 1 16,0 7-4-16,-2 5 1 0,-1 5-2 0,1 5-8 16,0 4 14-16,7 24 2 0,0 2 19 0,1 2 0 15,0 3-6-15,6-1 4 0,0 3 13 16,2-1-15-16,1 0 23 0,3 3-31 0,2 3 28 16,0-1-34-16,5 0 38 0,-2 0-33 0,4 1 46 15,-3-1-42-15,1 0 50 0,0-1-59 0,0 0 58 16,-1-4-55-16,0 0 46 0,0-3-4 0,-1 2-57 15,-1 0 47-15,0-4-60 0,-2-3 45 0,1-3-51 16,0-5 53-16,-5-3-6 0,3-3-3 0,-9-17-52 16,-1-2 52-16,0 2-54 0,0-1 59 0,-2-2-58 15,-2-3 60-15,-1-1-56 0,-1-2 65 16,-2-3-62-16,-2-1 66 0,-4-3 3 0,0-2-2 16,-2-2-55-16,-1-1 62 0,0-2-61 15,-5-11 64-15,0 3-58 0,1-4 61 0,-5-1-60 16,2 0 59-16,-3-3-59 0,1-1 58 0,-2-8-57 15,-3 0 51-15,2-5-68 0,-2-1 57 0,-2 0-60 16,1-6 55-16,1-1-71 0,-3-3 63 0,1-3-53 16,0-1 56-16,0-1-58 0,5-8 45 0,-14 11-51 15,14-11 58-15,-14 4-54 0,14-4 61 16,-18-1-62-16,18 1 64 0,-22-5-59 0,8-1 59 0,0-2-60 16,0 3 56-16,-5-6-63 0,0 2 63 0,-4-1-51 15,-4-1 0-15,0-1 47 16,-2 0-57-16,-2 2 55 0,-1-2-60 0,-1 5 61 15,-3-3-59-15,-1 3 56 0,0 0-56 0,-5 1 53 16,0 1-69-16,-4 1 58 0,-3 0-68 0,-2 4 83 16,-4 0-61-16,-9 4 62 0,-5 0-60 0,0 2 63 15,-4 1-58-15,-1 3 1 0,-1 1 62 0,-2 0-58 16,-2 1 56-16,-3 2-55 0,-1 1 52 0,-4 1-54 16,-1 2 57-16,-1 1-63 0,-24 2 61 0,21-1-61 15,-15 4 62-15,17-5-56 0,-21 4 53 0,22-2-53 16,-20 2 54-16,20-3-56 0,-21 4 59 0,23-7-61 15,-1 3 54-15,2-3-4 0,-1 2-6 0,1-1-2 16,2-1-58-16,-1 0 62 0,0-1-54 0,3 1 54 16,1-2-52-16,-1 2 60 15,5 0-56-15,-2-2 55 0,4 1-54 0,-2 1 56 16,4-1-54-16,-2 0 52 0,3 0-54 0,-2-2 0 16,5 2 2-16,-1 1 12 0,-1-2 0 0,1 0 5 15,4-3 6-15,1 2-1 0,3-1-5 0,2-3 2 16,0 1 11-16,13-3-2 0,0-1 4 0,1 0-3 15,0-2 1-15,0-2-5 0,2 2 1 0,0-1 3 16,0-2-2-16,2 0 1 0,-2 2 4 0,5-3-2 16,-2 2-6-16,1-2 7 0,2 3-1 0,1 0 1 15,-1 0-1-15,3-1 2 0,1 1-1 0,5 0 0 16,1-3-2-16,2 5 2 0,-3-4 0 0,5 3 2 16,1-4 0-16,3 2-8 0,2 0 1 15,0-2 13-15,18-1 8 0,-28 3-3 0,28-3 2 16,-23 2-3-16,23-2-1 0,-18 0-5 0,18 0 5 15,-19 3-6-15,19-3-1 0,0 0-8 16,-22 0 7-16,22 0-1 0,0 0 2 0,-17 3-3 16,17-3-2-16,0 0 1 0,-16 2-15 0,16-2 14 15,0 0 3-15,-17 4-1 0,17-4-1 0,0 0 4 16,-18 4-5-16,18-4-8 0,0 0 1 0,-15 7 6 16,15-7 3-16,-12 4 1 0,12-4-1 0,0 0-2 15,-14 6 1-15,14-6-4 0,-10 4 0 16,10-4 5-16,-14 4-1 0,14-4 0 0,-13 5 0 0,13-5-8 15,-18 6 10-15,18-6-1 0,-21 7-1 16,9-3-1-16,1-1 0 0,-6 1 0 0,3 1-4 16,-3 1 0-16,1-2 5 0,-2 2 0 0,-3 1-1 15,3-1-7-15,1-2 1 0,-2 3 11 0,2-3-5 16,-1 0 1-16,4 0 0 0,-3-1 2 0,3-1-4 16,14-2 5-16,-24 6 2 0,24-6 1 0,-20 3 2 15,20-3 2-15,-17 0-5 0,17 0 6 16,0 0-2-16,-21 3-3 0,21-3-1 0,0 0-2 15,0 0-5-15,-20 1 4 0,20-1 1 0,0 0-2 16,0 0-6-16,0 0 4 0,-18 0 4 0,18 0-2 16,0 0 0-16,0 0 0 0,0 0 0 0,0 0 2 15,0 0-4-15,0 0 7 0,-16 1 1 16,16-1 0-16,0 0 0 0,0 0-1 0,0 0-19 16,0 0 27-16,0 0-3 0,0 0-3 0,0 0-1 15,0 0-1-15,0 0-7 0,0 0 2 0,0 0 4 16,0 0-15-16,0 0 20 0,0 0-1 0,0 0-2 15,0 0-5-15,0 0 1 0,0 0 5 0,-18 0 1 16,18 0 2-16,0 0 4 0,0 0 1 0,0 0-2 16,0 0-6-16,-13-5 2 0,13 5 4 0,-8-5-2 15,8 5-5-15,-19-15-4 0,5 3-6 16,-4-8-9-16,-2-6-23 0,-3-4-28 0,-8-15-43 16,-1-6-41-16,-4-8-20 0,2-7-86 15,-11-30-82-15,-5-1-460 0,8-10-336 0</inkml:trace>
  <inkml:trace contextRef="#ctx0" brushRef="#br0" timeOffset="3219">6436 11714 121 0,'0'0'408'15,"0"0"-112"-15,0 0-86 0,-17 2-33 0,17-2-33 16,0 0-12-16,0 0-31 0,-18 0-7 0,18 0 4 16,0 0-7-16,0 0 10 0,-20 0-14 0,20 0-3 15,0 0-16-15,0 0-8 0,0 0-12 0,0 0-14 16,-17 0-7-16,17 0 2 0,0 0-3 0,0 0-5 16,0 0-6-16,0 0-1 15,0 0 2-15,7-8 4 0,-7 8 0 0,25-8 4 16,-4 1 1-16,6-4-8 0,5 0 1 0,4-1-2 15,5-4-7-15,13-1 10 0,5-2-1 0,2-2-39 16,6 0 42-16,3-1-34 0,5-4 35 0,2 1-39 16,5-2 40-16,19-6-8 0,2-1 1 0,5 0-3 15,1 0 1-15,4 0-4 0,7-4-2 0,3 3-1 16,0 1 42-16,4-4-37 0,6 1 27 0,5-1-72 16,0 3 75-16,-3-1-47 0,1-1-6 0,1 2 1 15,-2 3 1-15,-2 0 4 0,0 2 0 16,-5-1 2-16,-4 4 0 0,-5 0 3 0,-4-1-2 15,-4 1 2-15,-4 0 0 0,-19 6 0 0,-4-2-1 16,-2 2 0-16,0-1-11 0,-5 2 2 0,-7 1 12 16,-1-1 37-16,-5 2-46 0,-4 3 47 0,-4 2-52 15,-11 1 41-15,-5 3-45 0,-3 1 42 0,-4 1-43 16,-8 3 36-16,1-1-36 0,-3 0 38 0,-5 3-40 16,0 0 42-16,0 1-43 0,2-2 41 0,-2 2-52 15,-1-2 49-15,2 3-36 0,-1-3 44 16,2 1-49-16,-1-1 40 0,-2 0-40 0,2 1 38 15,0-2-41-15,-1 3 34 0,1-1-37 0,-2-2 35 16,2 2-32-16,3-1 32 0,-4-1-32 0,3-1 35 16,1 1-42-16,0-3 53 0,2 2-47 15,-2-2 41-15,1 1-31 0,-3-2 32 0,2 4-34 16,-2-4 35-16,-3 3-33 0,-3 0 34 0,0 0-32 16,-14 5 31-16,23-7-29 0,-23 7 25 0,13-7-51 15,-13 7-21-15,0 0-53 0,10-8-70 0,-10 8-34 16,0 0-55-16,-12-3-282 0,12 3-64 0</inkml:trace>
  <inkml:trace contextRef="#ctx0" brushRef="#br0" timeOffset="4141">6531 12754 149 0,'0'0'348'0,"0"0"-102"0,0 0-82 0,0 0-19 16,0 0-51-16,0 0 4 0,0 0-40 0,0 0 17 15,0 0-16-15,16-4 10 0,-16 4-10 0,0 0 11 16,19-4-20-16,-19 4 3 0,18-5-1 0,-18 5 3 15,26-5 6-15,-11 2-13 0,4 1 1 0,3 0 3 16,1-2 4-16,5-1-12 0,8-1-11 0,2-1-6 16,3-2 0-16,1 1 10 0,13-6-5 0,3 2-18 31,-1-2 1-31,6-2 2 0,-2 4 4 0,3-5 2 0,4 2 0 0,2 0-4 16,2-3-3-16,4 2-35 0,1-2 30 15,6 1-15-15,4-2 28 0,0 0-35 0,3 2 25 16,22-8 0-1,0 3-25-15,3-3 21 0,0 0-26 0,2-2 8 0,-4 1-24 0,2-2 13 0,0 2-9 0,1-3 17 16,1 0-22-16,4 0 18 0,-1-1-7 0,2 0-1 16,-2-2-16-16,0 3-5 0,-1-2 1 0,1 2 6 15,0-2 11-15,-1 1-6 0,-3 3 3 0,-4-1 2 16,-2-1 3-16,-2 4 2 0,-22 3 3 0,2 0 0 16,-2 0 19-16,0 2-13 0,-3-2 9 0,-1 2-15 15,-5 0 13-15,-2 1-19 0,-5 0 14 16,-2 2-19-16,-3-2 20 0,-2 0-6 0,-2 2 10 0,-1-1-12 15,-2-1 27-15,-1 2-18 0,-1-3 22 16,-1 1-8-16,0 0 29 0,2 2 11 16,0-4 14-16,1 1 2 0,-1-2-7 0,3 0-8 15,0 0-9-15,-2 3-2 0,2-2 19 0,-3 1-30 16,1 1-11-16,-5 0-3 0,2 2 1 0,-2 0-1 16,-10 3 3-16,-2 2 6 0,-3 1 8 0,-1 0-7 15,-2 1 13-15,-6 1-28 0,-4 1 28 0,-4 2-17 16,-5 2 0-16,-1-1-13 0,-15 5 11 0,20-5-14 15,-20 5 6-15,11-7-26 0,-11 7-44 0,0 0-54 16,0 0-79-16,0 0-70 0,-7-6-259 0,7 6-12 16</inkml:trace>
  <inkml:trace contextRef="#ctx0" brushRef="#br0" timeOffset="5393">7995 11675 106 0,'0'0'648'0,"-9"-8"-230"16,9 8-96-16,-14-7-91 0,14 7-48 0,-19-1-44 15,19 1-32-15,-23 5-11 0,9 2-20 0,-3 3-10 16,2 2-20-16,-2 3-10 0,2 0 18 0,-2 8-36 16,2-1 34-16,0 4-35 0,4 5 37 15,1-1-35-15,1 2-1 0,5 3 10 0,2 0-8 16,3 4-1-16,2-3-2 0,2 3 2 0,1-3-8 16,5 0 0-16,2-3 7 0,4-1-5 15,0-3 1-15,3-2 9 0,6-2-7 0,-1-4-1 16,4-5-1-16,5-1 0 0,0-5-2 0,1-5 1 15,2-4-5-15,0-4 2 0,1-8-4 0,2-1-4 16,2-9 3-16,0-6 3 0,-2-2-8 0,-6-4 2 16,-2-4 6-16,-5 0 48 0,-7 4-57 0,-3-1 49 15,-7 0-49-15,-3-2 44 0,-5 1-53 0,-4 0 48 16,-5 1-55-16,-4 0 52 0,-3 2-53 0,-4 1 49 16,0 2-57-16,-5 4 4 0,-1 1 10 15,-2 1 7-15,-2 5-4 0,0 4-5 0,0 2 8 16,-3 4-1-16,4 3 2 0,-1 4 4 0,-1 2-10 15,1 3-1-15,-6 3-15 0,4 3-19 0,0 1-23 16,4 6-2-16,3-1-70 0,7 0-53 0,2 0-73 16,5 1-74-16,4 1-221 0,4-3-80 0</inkml:trace>
  <inkml:trace contextRef="#ctx0" brushRef="#br0" timeOffset="5831">9104 11510 235 0,'0'0'371'0,"-9"-10"-101"0,9 10-89 0,-13-7-20 15,13 7-42-15,-14 4-16 0,2-1-30 0,0 4 3 16,-3 3-11-16,1 4 2 0,-2 2-13 0,2 2 1 15,0 6-3-15,0 5-1 0,4 1-4 0,0 3 16 16,2 2-29-16,4 0-6 0,4 3-3 16,0-2 1-16,4-1-7 0,5-2 6 0,1 0 5 0,3-4 4 15,5-4-5-15,0-3-2 16,3-2 3-16,4-5 1 0,-2-4-3 0,0-4 0 16,2-4-4-16,2-4-12 0,8-5-3 0,-1-4 9 15,0-5 29-15,1-3-42 0,6-7 23 0,0-3-28 16,-2-4 36-16,-1-2-26 0,-5-1 33 0,-4-3-31 15,-2-1 1-15,-9 7 5 0,-3-3-30 0,-3 1 34 16,-6 1-24-16,-2 1 25 0,-4 5 1 0,-6-6-8 16,-3 4-4-16,-4 4-5 0,-5 0 4 0,-2 4-3 15,-5 4-2-15,-3 5-2 0,-4 2 0 0,-2 3-3 16,-5 7-3-16,1 0-3 0,0 5-11 0,-2 4-13 16,2 4-19-16,1 0-35 0,2 2-55 15,4 1-95-15,5 0-19 0,3 1-332 0,7-3-116 16</inkml:trace>
  <inkml:trace contextRef="#ctx0" brushRef="#br0" timeOffset="6252">10235 11165 349 0,'0'0'384'0,"0"0"-121"0,0 0-55 15,0 0-41-15,-6 10-43 0,2-2-32 0,-2 2-18 16,3 6-12-16,-5 5-15 0,6 0 1 0,-1 4-15 16,2 0 1-16,1 4-14 0,1 1-4 0,4 6-2 15,5-3 6-15,-1-1-7 0,2-2-10 16,4-4 2-16,0 0-1 0,4-2 4 0,3-5 6 15,0-4 4-15,-2-1 9 0,10-4 10 0,-6-5 15 16,0-2 3-16,-3-3-4 0,4-4-6 16,1-2-2-16,3-4 0 0,-1-5 4 0,2-2 9 15,-2-2 1-15,-2-3 36 0,0-4-36 0,0-3 57 16,-3 1-42-16,-3-3 59 0,-2-2-45 0,-1 0 34 16,-6-2-74-16,-1-1 44 0,-3 2-17 0,-6-2-12 15,-2 8-14-15,-6-3 2 0,-5 2-69 0,-5 3 49 16,-7 4-61-16,-6 6 40 0,-7 3-76 0,-6 6 26 15,-7 2-80-15,-5 6 21 0,-15 7-72 0,-2 5-93 16,-2 4-61-16,-4 4-402 0,4 3-254 0</inkml:trace>
  <inkml:trace contextRef="#ctx0" brushRef="#br0" timeOffset="7660">8097 13421 432 0,'-11'-7'337'0,"-1"-3"-105"0,4 2-118 0,3-1-38 16,-1-3-43-16,2 2-10 15,3-1-7-15,0-2-9 0,1-2 11 0,-2 3 17 16,4-2 21-16,-2-2 28 0,1 3 8 0,-1-1 22 15,1 2 2-15,-1-1-2 0,0 3 9 0,0 10-26 16,0-18 10-16,0 18-45 0,0-14 27 0,0 14-45 16,0-14 21-16,0 14-52 0,0-9 23 0,0 9-31 15,0 0 32-15,0 0-37 0,0 0 25 0,0 0-30 16,0 0 26-16,5 12-22 0,0 2 18 0,0 8-29 16,2 2 18-16,3 8 10 0,3 4 7 15,0 5-11-15,7 11 15 0,-1 2-34 0,6 0 34 0,-1 1-35 16,1-2 35-16,2-2-39 0,1-3 34 0,2-6-36 15,-1-3 36-15,-6-12-41 0,4-3 42 16,1-5-36-16,0-2 37 0,3-8-37 16,-7-1 37-16,4-8-30 0,-1-3 36 0,2-7-40 15,1-5 37-15,-1-5-43 0,-3-3 34 0,-2-6-47 16,4-9 59-16,-10 2-8 0,-3-3-2 0,-2 0-3 16,-4-3 45-16,-4-5-57 0,-3 3-2 0,-5-5-37 15,-5-8 42-15,-4 3-38 0,-4-1 41 0,-3 4-52 16,0 2 58-16,-4 4-37 0,1 11 39 0,3 2-41 15,-3 8 38-15,-3 2-43 0,-1 5 32 0,3 8-44 16,0 6 10-16,-4 6-13 0,-2 9-28 16,-2 5-5-16,2 7-56 0,-5 7-69 0,5 8-30 0,1 0-75 15,9-6-204-15,6 2 21 0</inkml:trace>
  <inkml:trace contextRef="#ctx0" brushRef="#br0" timeOffset="8141">9504 12780 5 0,'-15'12'596'0,"-3"3"-212"16,-4 4-139-16,3 2-13 0,-2 4-70 0,2 1-21 16,3 1-40-16,-1 5-14 0,3 1-24 15,0 1-2-15,5 0-24 0,3 0 0 0,0 1-9 16,5 0-10-16,1-4-4 0,3-2 3 0,2 3 3 16,4-2-11-16,2 2 11 0,2-5-10 15,3 0 1-15,3-5-1 0,2 0 0 0,2-6-2 0,2-3-1 16,-1-6 0-16,0 0 7 0,4-5 6 0,0-5 0 15,7-6 10-15,-2-5-15 0,2-1-6 16,7-12-1-16,-4-2-2 0,-2-4 0 0,-3-4-9 16,-1-1 6-16,-4-4 11 0,-6 0 5 0,-7 5 1 15,-2-3-6-15,-4 2 1 0,-5-1-1 0,-4 2-4 16,-4 0-4-16,-1 3 26 0,-8 5-33 0,0 0 28 16,-4 8-41-16,-3 0 35 0,-5 9-28 0,-3 3 23 15,-2 4-31-15,0 7 6 0,-9 3-2 16,-3 7-3-16,-5 8-7 0,0 1-7 0,3 3-33 15,4 3 10-15,12-7-16 0,3 1-15 16,3-1-19-16,10-3-50 0,5-5-1 0,6 0-33 0,1-12-60 16,14 17-191-16,-3-9 157 0</inkml:trace>
  <inkml:trace contextRef="#ctx0" brushRef="#br0" timeOffset="8579">10710 12485 529 0,'7'-10'514'0,"-7"10"-129"0,0 0-110 0,0 0-57 16,0 0-44-16,0 0-36 0,-22 6-29 15,13 4-20-15,0 4 22 0,-2 3-63 0,0 2 19 16,1 7-52-16,-1 3 39 0,2 0-45 0,2 4-2 15,3 1 1-15,3-2-2 0,4 2-2 0,1 0 7 16,5-3-8-16,1 1-2 0,5-4 0 0,3-3 1 16,1-2-9-16,3-3 17 0,1-5-7 0,-4-5-3 15,4-3 0-15,3-2 3 0,-2-5-1 16,3-4 0-16,2-3 0 0,-1-4-1 0,2-5 2 0,-1-3-1 16,-1-3-9-16,-2 1 65 0,-3-5-34 0,-3 0 55 15,-2-1-47-15,-3 0 79 0,-4 0-48 16,-6 2 46-16,-3 0-61 0,-3-1 38 15,-4-6-68-15,-4 2 48 0,-4 2-61 0,-2 1 47 16,-4 0-59-16,-2 6 45 0,-6 0-53 0,-1 7 47 16,-5 2-55-16,-5 6-1 0,-3 5-3 0,-4 6-5 15,-14 7-12-15,-4 7 31 0,-3 3-74 0,1 10 25 16,-4 2-63-16,-13 16 8 0,4 2-57 0,2 5-40 16,4 1-35-16,16-9-56 0,1 5-300 0,3-1-139 15</inkml:trace>
  <inkml:trace contextRef="#ctx0" brushRef="#br0" timeOffset="9079.03">8896 14480 345 0,'0'0'594'0,"0"0"-205"0,-16-4-51 15,16 4-132-15,0 0 3 0,-17 0-82 0,17 0 11 16,0 0-64-16,-18 4 22 0,18-4-56 0,-12 7 14 16,12-7-37-16,-10 15 30 0,6-3-47 15,0 3 38-15,3 3-41 0,1 2 33 16,0 5-38-16,3 3 33 0,4 4-37 0,0 3 35 15,2 1-38-15,2-1 37 0,-1-1-13 0,3 0 16 16,2-2-17-16,1-3 3 0,2-1-1 0,1-3-3 16,0-3-1-16,5-7-1 0,-3-4-1 0,2-3 45 15,1-6-61-15,4-3 54 0,5-8-48 0,3-4-3 16,0-7 9-16,6-10-1 0,0-5-36 0,-1-4 45 16,-1-5-39-16,-3-2 44 0,-4-3-25 0,-2 1 39 15,-7 0 9-15,-1-1 0 0,-12 11-12 0,0 0 6 16,-8 1 43-16,-4 2-60 0,-3 2 45 0,-7 2-58 15,-5 2-3-15,-4 4 1 0,-4 4-2 16,-4 2-1-16,-4 4 0 0,-3 3-6 0,-2 7 4 16,-3 0-8-16,-3 5-6 0,2 5 3 15,-3 0-3-15,0 7 35 0,2 0-61 0,1 3-13 16,4 1-41-16,2 2-5 0,6 1-39 0,3 0-101 16,6 0-30-16,7-4-324 0,7-1-135 0</inkml:trace>
  <inkml:trace contextRef="#ctx0" brushRef="#br0" timeOffset="9531">10178 13925 500 0,'-8'7'454'0,"0"2"-118"0,-3 5-80 0,-1 4-71 16,3 1-36-16,-4 10-31 0,3-2-24 0,1 6-20 16,0 1 2-16,4 1-27 0,0 2-18 15,2 1 9-15,2-1-10 0,4 1-9 0,-1-2-9 16,3-2-18-16,4-3 22 0,-1 0-30 0,5-5 30 15,-2-4-22-15,2-5 13 0,4 0-11 0,-2-5 26 16,4-4-28-16,-1-1 26 0,3-7-27 16,3 0 26-16,0-5-28 0,3-6 25 0,4-6-39 15,-3-3 46-15,1-2-12 0,1-5-1 0,2-7-4 16,-2 0 25-16,-7 3-22 0,0-1 2 0,-3-1 8 16,-3-1-6-16,-3 2 13 0,-5-1-3 0,0-1-1 15,-6 1-4-15,-3 7-4 0,-3-1-2 0,-3-3-37 16,-6 4 39-16,-2-1-34 0,-3 5 33 0,-3 4-33 15,-3 2 22-15,0 8 7 0,-1 3-9 16,-3 1-11-16,-2 4-14 0,-6 7-31 0,1 2-9 16,-1 2-37-16,5 3-56 0,0 3-37 0,6 0-93 15,2 1-233-15,6-3 1 0</inkml:trace>
  <inkml:trace contextRef="#ctx0" brushRef="#br0" timeOffset="9923">11377 13517 97 0,'-4'12'451'16,"1"1"-152"-16,-5 4-61 0,4 7-54 15,-4 7-24-15,3 1-49 0,0 6-18 0,2 0-10 16,1 4-7-16,2-1-18 0,4 3-12 0,-2-3-8 16,4 1-5-16,0-2-10 0,4-4-4 0,2 1-6 15,2-6 1-15,1-2 2 0,1-2-1 16,0-5-8-16,1-6 1 0,-1-6 10 0,1 0 2 0,0-7-3 16,-2-4-3-16,3-3 1 0,2-5 6 15,1-7 14-15,-1-6 4 0,2-4 14 0,-5-3 19 16,-1-3 11-16,-3-4-2 0,-2 0 2 0,-4-5 0 15,-5 0-13-15,-2 2 50 0,-5-4-72 0,-5 4 44 16,-3-2-66-16,-2 4 44 0,-11-5-67 16,-3 7 45-16,-6 3-125 0,1 11 101 0,-4 4-82 15,-6 5 3-15,-6 9-79 0,-2 3-92 0,-16 8-87 16,-6 9-380-16,-3 5-222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5.006"/>
    </inkml:context>
    <inkml:brush xml:id="br0">
      <inkml:brushProperty name="width" value="0.05" units="cm"/>
      <inkml:brushProperty name="height" value="0.05" units="cm"/>
    </inkml:brush>
  </inkml:definitions>
  <inkml:trace contextRef="#ctx0" brushRef="#br0">1 46 1688 0 0,'13'-7'1934'0'0,"0"0"0"0"0,0-1 0 0 0,15-13 0 0 0,-26 19-568 0 0,31 50-1185 0 0,29 24-165 0 0,-47-57-41 0 0,0 0 0 0 0,-2 1 0 0 0,0 1 0 0 0,0 0 0 0 0,11 25 1 0 0,-23-40-8 0 0,0 0 0 0 0,0 0 0 0 0,-1 0 0 0 0,1 0-1 0 0,-1 0 1 0 0,1 1 0 0 0,-1-1 0 0 0,0 0 0 0 0,0 0 0 0 0,0 0 0 0 0,0 1 0 0 0,0-1 0 0 0,-1 0 0 0 0,1 0 0 0 0,0 0 0 0 0,-1 1 0 0 0,0-1 0 0 0,0 0 0 0 0,1 0 0 0 0,-1 0 0 0 0,-1 0 0 0 0,1 0 0 0 0,0-1 0 0 0,0 1 0 0 0,-1 0 0 0 0,1 0 0 0 0,-1-1 0 0 0,1 1 0 0 0,-1-1 0 0 0,0 1-1 0 0,1-1 1 0 0,-1 0 0 0 0,0 0 0 0 0,-2 1 0 0 0,-1 1-228 0 0,0 0 0 0 0,-1-1 0 0 0,1 0 0 0 0,0 0 0 0 0,-1 0 0 0 0,1-1 0 0 0,-1 0 0 0 0,0 0 0 0 0,1 0 0 0 0,-1-1-1 0 0,0 0 1 0 0,0 0 0 0 0,1 0 0 0 0,-7-1 0 0 0,-20-6-1250 0 0,6-1 189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5.354"/>
    </inkml:context>
    <inkml:brush xml:id="br0">
      <inkml:brushProperty name="width" value="0.05" units="cm"/>
      <inkml:brushProperty name="height" value="0.05" units="cm"/>
    </inkml:brush>
  </inkml:definitions>
  <inkml:trace contextRef="#ctx0" brushRef="#br0">105 27 284 0 0,'-1'-2'531'0'0,"1"1"1"0"0,0-1-1 0 0,-1 0 0 0 0,1 0 0 0 0,-1 0 1 0 0,0 1-1 0 0,1-1 0 0 0,-1 0 0 0 0,0 1 1 0 0,0-1-1 0 0,0 1 0 0 0,0-1 0 0 0,-1 1 1 0 0,0-2-1 0 0,-8 19-393 0 0,1 1 1 0 0,0 0 0 0 0,2 0 0 0 0,0 1-1 0 0,1 0 1 0 0,1 0 0 0 0,0 0-1 0 0,-2 22 1 0 0,-5 17-166 0 0,7-39-361 0 0,2 1 1 0 0,-3 37-1 0 0,6-48-251 0 0,0 0 0 0 0,1 0 0 0 0,-1 0 0 0 0,2 0 0 0 0,1 9 0 0 0,-2-14-854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5.991"/>
    </inkml:context>
    <inkml:brush xml:id="br0">
      <inkml:brushProperty name="width" value="0.05" units="cm"/>
      <inkml:brushProperty name="height" value="0.05" units="cm"/>
    </inkml:brush>
  </inkml:definitions>
  <inkml:trace contextRef="#ctx0" brushRef="#br0">0 440 1564 0 0,'40'-38'4623'0'0,"-38"36"-4228"0"0,2 2-96 0 0,0 0-228 0 0,0-1 0 0 0,0 1 0 0 0,-1 1 0 0 0,1-1 0 0 0,0 1 0 0 0,-1-1-1 0 0,1 1 1 0 0,0 0 0 0 0,-1 0 0 0 0,1 1 0 0 0,-1-1 0 0 0,0 1 0 0 0,1-1 0 0 0,-1 1 0 0 0,0 0-1 0 0,0 0 1 0 0,4 4 0 0 0,7 7 130 0 0,0 1-1 0 0,17 20 1 0 0,-21-21-109 0 0,0-1 1 0 0,1-1-1 0 0,15 12 1 0 0,-22-20-79 0 0,0 0 0 0 0,0 0 1 0 0,0 0-1 0 0,0-1 0 0 0,1 0 1 0 0,-1 0-1 0 0,1 0 0 0 0,0 0 0 0 0,0-1 1 0 0,-1 0-1 0 0,1 0 0 0 0,0 0 0 0 0,0-1 1 0 0,7 1-1 0 0,-9-2-8 0 0,1 0-1 0 0,0 0 0 0 0,0 0 1 0 0,-1 0-1 0 0,1-1 1 0 0,-1 1-1 0 0,1-1 1 0 0,-1 0-1 0 0,0 0 1 0 0,0 0-1 0 0,0-1 1 0 0,0 1-1 0 0,0-1 1 0 0,0 1-1 0 0,-1-1 1 0 0,1 0-1 0 0,-1 0 1 0 0,0 0-1 0 0,3-6 1 0 0,-1 3 7 0 0,0-1 0 0 0,-1 0-1 0 0,0 0 1 0 0,0 0 0 0 0,-1-1 0 0 0,0 1 0 0 0,0-1 0 0 0,-1 1 0 0 0,0-1 0 0 0,0 0 0 0 0,-1 1-1 0 0,0-1 1 0 0,0 0 0 0 0,-1 1 0 0 0,-2-13 0 0 0,1 11 18 0 0,-17-28 156 0 0,6 32-146 0 0,8 4-46 0 0,3 1 8 0 0,0 0 0 0 0,0 1 0 0 0,1-1 0 0 0,-1 0 0 0 0,0 1 0 0 0,0-1 0 0 0,1 1 0 0 0,-1-1 1 0 0,0 1-1 0 0,1 0 0 0 0,-1-1 0 0 0,0 1 0 0 0,1 0 0 0 0,-1 0 0 0 0,1 0 0 0 0,0 1 0 0 0,-1-1 0 0 0,1 0 0 0 0,0 0 0 0 0,-2 3 0 0 0,-21 27 53 0 0,18-23-66 0 0,1 0-1 0 0,1 0 1 0 0,-1 1-1 0 0,2 0 1 0 0,-1 0-1 0 0,-4 18 1 0 0,7-23-15 0 0,1 0 0 0 0,-1-1 0 0 0,1 1 0 0 0,0 0 0 0 0,0 0 0 0 0,0 0 0 0 0,1-1 0 0 0,-1 1-1 0 0,1 0 1 0 0,0-1 0 0 0,0 1 0 0 0,0 0 0 0 0,1-1 0 0 0,-1 1 0 0 0,1-1 0 0 0,0 0 0 0 0,0 1 0 0 0,0-1 0 0 0,5 5 0 0 0,-4-6-24 0 0,-1 0 1 0 0,1 0 0 0 0,0-1-1 0 0,0 1 1 0 0,0-1-1 0 0,0 1 1 0 0,0-1-1 0 0,0 0 1 0 0,0 0-1 0 0,0-1 1 0 0,1 1-1 0 0,-1-1 1 0 0,0 0 0 0 0,1 1-1 0 0,-1-1 1 0 0,0-1-1 0 0,6 0 1 0 0,56-11-772 0 0,-40 5 934 0 0,-1-2 1 0 0,0-1 0 0 0,0-2-1 0 0,-1 0 1 0 0,-1-1 0 0 0,0-1-1 0 0,-1-1 1 0 0,0-1 0 0 0,-1 0-1 0 0,19-22 1 0 0,-37 35-27 0 0,1 0 1 0 0,-1 0-1 0 0,1 1 0 0 0,0-1 1 0 0,0 1-1 0 0,0 0 0 0 0,0 0 1 0 0,0 0-1 0 0,1 0 0 0 0,-1 0 1 0 0,6-1-1 0 0,-7 2-69 0 0,0 1 0 0 0,0 0 0 0 0,0-1 1 0 0,0 1-1 0 0,0 0 0 0 0,1 0 0 0 0,-1 1 0 0 0,0-1 0 0 0,0 0 0 0 0,0 1 0 0 0,0-1 0 0 0,-1 1 1 0 0,1 0-1 0 0,0-1 0 0 0,0 1 0 0 0,2 1 0 0 0,3 4-24 0 0,0 0-1 0 0,0 0 0 0 0,0 1 1 0 0,-1 0-1 0 0,0 0 1 0 0,0 0-1 0 0,6 12 1 0 0,-9-15 23 0 0,21 35-413 0 0,24 51 0 0 0,-46-87 326 0 0,-1-4-291 0 0,0 1 357 0 0,1-1 0 0 0,-1 0 1 0 0,0 0-1 0 0,0 0 1 0 0,0 0-1 0 0,0 1 0 0 0,0-2 1 0 0,0 1-1 0 0,0 0 1 0 0,0 0-1 0 0,0 0 0 0 0,0 0 1 0 0,0-1-1 0 0,-1 1 1 0 0,1 0-1 0 0,0-1 0 0 0,-1 1 1 0 0,1 0-1 0 0,-1-1 1 0 0,0 1-1 0 0,1-1 0 0 0,-1 1 1 0 0,0-1-1 0 0,0 1 1 0 0,0 0-1 0 0,0-1 0 0 0,0 1 1 0 0,0-1-1 0 0,-1 1 1 0 0,1-3-1 0 0,0-9-6 0 0,2-11-14 0 0,1 0-1 0 0,2 0 0 0 0,0 1 1 0 0,1-1-1 0 0,1 1 1 0 0,2 0-1 0 0,0 1 0 0 0,1 0 1 0 0,1 1-1 0 0,1 0 0 0 0,1 0 1 0 0,1 1-1 0 0,1 1 1 0 0,0 1-1 0 0,2 0 0 0 0,27-24 1 0 0,-6 20 33 0 0,-34 20 18 0 0,24 0 342 0 0,-25 4-340 0 0,0 0 0 0 0,-1 0-1 0 0,0 0 1 0 0,1 1 0 0 0,-1-1 0 0 0,0 1 0 0 0,0-1 0 0 0,0 1 0 0 0,-1 0-1 0 0,1 0 1 0 0,-1 0 0 0 0,1 0 0 0 0,-1 0 0 0 0,0 0 0 0 0,0 0 0 0 0,0 0 0 0 0,-1 0-1 0 0,1 1 1 0 0,-1-1 0 0 0,0 4 0 0 0,1-2-22 0 0,-1 0 0 0 0,1 0 0 0 0,0 0 0 0 0,1 0 0 0 0,-1 0 0 0 0,1 0-1 0 0,0 0 1 0 0,0-1 0 0 0,1 1 0 0 0,-1-1 0 0 0,1 1 0 0 0,0-1 0 0 0,0 0 0 0 0,7 7 0 0 0,-5-7-107 0 0,0-1 0 0 0,0 0-1 0 0,1 0 1 0 0,-1 0 0 0 0,1-1 0 0 0,-1 0 0 0 0,1 0 0 0 0,0 0-1 0 0,0-1 1 0 0,0 1 0 0 0,0-2 0 0 0,0 1 0 0 0,0 0 0 0 0,0-1-1 0 0,0-1 1 0 0,0 1 0 0 0,0-1 0 0 0,0 0 0 0 0,0 0 0 0 0,0 0-1 0 0,0-1 1 0 0,8-3 0 0 0,3-2 66 0 0,-1 0 1 0 0,0 0-1 0 0,0-2 0 0 0,-1 0 1 0 0,0 0-1 0 0,-1-2 0 0 0,0 0 1 0 0,18-18-1 0 0,-21 17 586 0 0,0-1 1 0 0,-1 0-1 0 0,0 0 0 0 0,-1-1 0 0 0,9-19 1 0 0,-10 2 1000 0 0,-8 30-1523 0 0,0 0 0 0 0,0 0 0 0 0,0 0 0 0 0,0 1 0 0 0,0-1 0 0 0,-1 0 0 0 0,1 0 0 0 0,0 0 0 0 0,0 1 0 0 0,0-1 0 0 0,-1 0 0 0 0,1 1 0 0 0,0-1 0 0 0,-1 0 0 0 0,1 0 0 0 0,0 1 0 0 0,-1-1 0 0 0,1 0 0 0 0,-1 1 0 0 0,1-1 0 0 0,-1 1 0 0 0,0-1 0 0 0,1 1 0 0 0,-1-1 0 0 0,0 1 0 0 0,1-1 0 0 0,-1 1 0 0 0,0 0 0 0 0,1-1 0 0 0,-2 1 0 0 0,-2 2-15 0 0,0 0 0 0 0,1 0 0 0 0,-1 1 0 0 0,0-1 0 0 0,1 1 0 0 0,0 0 0 0 0,-1 0 0 0 0,1 0 0 0 0,0 0 0 0 0,-4 8 0 0 0,3-7-25 0 0,-17 21-601 0 0,1 1-1 0 0,-31 53 1 0 0,40-58-1221 0 0,0 1 1 0 0,-9 31-1 0 0,13-31-1120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6.373"/>
    </inkml:context>
    <inkml:brush xml:id="br0">
      <inkml:brushProperty name="width" value="0.05" units="cm"/>
      <inkml:brushProperty name="height" value="0.05" units="cm"/>
    </inkml:brush>
  </inkml:definitions>
  <inkml:trace contextRef="#ctx0" brushRef="#br0">1 249 1840 0 0,'2'-3'1753'0'0,"2"-1"-1282"0"0,-2 2-185 0 0,0-1 1 0 0,0 1 0 0 0,0 0-1 0 0,0-1 1 0 0,0 1 0 0 0,1 0 0 0 0,-1 1-1 0 0,1-1 1 0 0,0 0 0 0 0,-1 1 0 0 0,1-1-1 0 0,0 1 1 0 0,0 0 0 0 0,5-1-1 0 0,0 2-209 0 0,0 0-1 0 0,1 1 0 0 0,-1 1 1 0 0,0-1-1 0 0,0 1 0 0 0,0 0 0 0 0,0 1 1 0 0,14 7-1 0 0,-15-7-219 0 0,1 0 1 0 0,-1-1-1 0 0,1 0 1 0 0,-1 0-1 0 0,1-1 1 0 0,0 0-1 0 0,0 0 0 0 0,0-1 1 0 0,11 0-1 0 0,-10-2 57 0 0,-1 0 0 0 0,0 0 0 0 0,0-1 0 0 0,0 0 0 0 0,0 0 0 0 0,0 0 0 0 0,12-9 0 0 0,-16 9 100 0 0,0 0 0 0 0,0-1 0 0 0,-1 1 0 0 0,1-1 0 0 0,-1 1 0 0 0,0-1 0 0 0,0 0-1 0 0,0 0 1 0 0,-1 0 0 0 0,1 0 0 0 0,-1-1 0 0 0,0 1 0 0 0,-1-1 0 0 0,1 1 0 0 0,-1-1 0 0 0,2-5 0 0 0,-2 2 122 0 0,0 1-1 0 0,0-1 1 0 0,-1 1 0 0 0,0-1-1 0 0,0 0 1 0 0,-1 1 0 0 0,0-1-1 0 0,0 1 1 0 0,-1 0 0 0 0,0-1-1 0 0,0 1 1 0 0,-1 0 0 0 0,0 0-1 0 0,0 0 1 0 0,-1 0 0 0 0,-7-10-1 0 0,10 15-107 0 0,-1 1-1 0 0,1 0 1 0 0,-1 0 0 0 0,1 0-1 0 0,-1 0 1 0 0,0 1 0 0 0,1-1-1 0 0,-1 0 1 0 0,0 1 0 0 0,0-1-1 0 0,1 1 1 0 0,-1-1 0 0 0,0 1-1 0 0,0 0 1 0 0,0 0 0 0 0,0 0-1 0 0,1 0 1 0 0,-1 0-1 0 0,0 0 1 0 0,0 0 0 0 0,0 1-1 0 0,1-1 1 0 0,-1 1 0 0 0,0-1-1 0 0,0 1 1 0 0,1 0 0 0 0,-1 0-1 0 0,0-1 1 0 0,-2 3 0 0 0,-4 5 15 0 0,1 0 0 0 0,1 0 0 0 0,-1 0 0 0 0,1 1 0 0 0,1 0 0 0 0,-1 0 0 0 0,1 1 0 0 0,1-1 0 0 0,0 1 0 0 0,0 0 0 0 0,1 0 0 0 0,1 0 0 0 0,-1 1 0 0 0,2-1 0 0 0,-2 12 1 0 0,3-12-213 0 0,-1 0 0 0 0,1 0 0 0 0,1 0 0 0 0,0 0 0 0 0,0 0 0 0 0,1 0 0 0 0,4 11 0 0 0,-4-14-249 0 0,0-1 0 0 0,1 0 0 0 0,-1-1-1 0 0,1 1 1 0 0,1 0 0 0 0,-1-1 0 0 0,1 0 0 0 0,0 0 0 0 0,0 0-1 0 0,1 0 1 0 0,8 7 0 0 0,-11-11-1227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6.708"/>
    </inkml:context>
    <inkml:brush xml:id="br0">
      <inkml:brushProperty name="width" value="0.05" units="cm"/>
      <inkml:brushProperty name="height" value="0.05" units="cm"/>
    </inkml:brush>
  </inkml:definitions>
  <inkml:trace contextRef="#ctx0" brushRef="#br0">1 209 1516 0 0,'85'-67'7509'0'0,"-22"17"-5796"0"0,-49 39-1675 0 0,1 2-1 0 0,0 0 1 0 0,0 1 0 0 0,1 0 0 0 0,27-9 0 0 0,52-6-5938 0 0,-57 17 3819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7.052"/>
    </inkml:context>
    <inkml:brush xml:id="br0">
      <inkml:brushProperty name="width" value="0.05" units="cm"/>
      <inkml:brushProperty name="height" value="0.05" units="cm"/>
    </inkml:brush>
  </inkml:definitions>
  <inkml:trace contextRef="#ctx0" brushRef="#br0">518 926 12 0 0,'-256'95'7118'0'0,"-6"3"-3057"0"0,904-295-1778 0 0,-543 169-2043 0 0,1353-347 716 0 0,12 52-620 0 0,-1152 259-134 0 0,261-59 3452 0 0,-569 122-3383 0 0,10-1 422 0 0,19-2-1377 0 0,-32 4 590 0 0,-1-1-1 0 0,1 1 1 0 0,0 0-1 0 0,-1 0 0 0 0,1 0 1 0 0,-1 0-1 0 0,1 0 1 0 0,0 0-1 0 0,-1 0 0 0 0,1 0 1 0 0,0 0-1 0 0,-1 0 1 0 0,1 0-1 0 0,-1 0 1 0 0,1 1-1 0 0,0-1 0 0 0,-1 0 1 0 0,1 0-1 0 0,-1 1 1 0 0,1-1-1 0 0,-1 0 1 0 0,1 1-1 0 0,-1-1 0 0 0,1 0 1 0 0,-1 1-1 0 0,1-1 1 0 0,-1 1-1 0 0,0-1 1 0 0,1 1-1 0 0,-1-1 0 0 0,1 1 1 0 0,-1-1-1 0 0,0 1 1 0 0,1 0-1 0 0,-2 1-557 0 0,-1-1 0 0 0,1 1 0 0 0,0 0 0 0 0,-1-1 0 0 0,1 0 0 0 0,-1 1 0 0 0,1-1 0 0 0,-1 0 0 0 0,0 0 0 0 0,1 0 0 0 0,-1 0 0 0 0,-3 2 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8T07:58:47.475"/>
    </inkml:context>
    <inkml:brush xml:id="br0">
      <inkml:brushProperty name="width" value="0.05" units="cm"/>
      <inkml:brushProperty name="height" value="0.05" units="cm"/>
    </inkml:brush>
  </inkml:definitions>
  <inkml:trace contextRef="#ctx0" brushRef="#br0">44 5 2540 0 0,'0'0'7309'0'0,"9"12"-1829"0"0,-37-18-7564 0 0,3-4-8177 0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8-19T10:05:33.166"/>
    </inkml:context>
    <inkml:brush xml:id="br0">
      <inkml:brushProperty name="width" value="0.05292" units="cm"/>
      <inkml:brushProperty name="height" value="0.05292" units="cm"/>
      <inkml:brushProperty name="color" value="#FF0000"/>
    </inkml:brush>
  </inkml:definitions>
  <inkml:trace contextRef="#ctx0" brushRef="#br0">2239 7786 450 0,'0'0'343'0,"0"0"-93"0,0 0-27 0,0 0-33 16,0 0-44-16,0 0-22 0,-20 0-17 0,20 0-19 15,0 0-11-15,0 0-12 0,0 0-9 16,0 0-8-16,0 0-6 0,0 0-5 0,0 0-32 16,0 0 16-16,-14 3 7 0,14-3-8 0,0 0-6 15,0 0 8-15,0 0 5 0,0 0-1 16,0 0 33-16,0 0-44 0,0 0 33 0,13 4-45 16,-13-4 37-16,0 0-42 0,20 2 31 0,-20-2-43 15,22 0 43-15,-22 0-54 0,28 2 58 0,-7-4-37 16,-2 2 36-16,0 0-43 0,6 0 51 0,1-2-41 15,1 2 39-15,0-3-42 0,1 3 39 0,-2 0-42 16,4-1 46-16,-3-1-45 0,1 1 40 0,1 1-44 16,1-1 42-16,-2 1-47 0,3-2 39 15,-1 2-35-15,1 0 49 0,2 0-44 0,-1 0 49 16,8 0-45-16,-9 0 34 0,8 0-39 0,-2-1 37 16,2 2-42-16,0-1 38 0,-2 0-40 0,0 2 46 15,-5-2-50-15,6 1 37 0,1 0-37 0,-7 2 31 16,2-3-29-16,-2 3 32 0,-1-1-42 0,-2 2 42 15,7-2-32-15,-8 1 34 0,3 1-29 0,-2-1 30 16,-1 2-36-16,7-1 33 0,-2 0-11 0,0 2 12 16,0-1-2-16,3 0-4 0,-4-2-1 0,-1 2-5 15,3-3-6-15,1 4 8 0,-1-4-2 16,2 1-5-16,1 0-1 0,-6-2 6 0,6 2-1 16,1-3-1-16,-1 2 1 0,4-2-6 15,-3 2 4-15,2-2 0 0,2-2-2 0,-1 2 1 16,0-2-2-16,1 2 3 0,-1-3-4 0,0-1 11 15,1 3-17-15,-2-2 8 0,-2 2-6 0,4-2 3 16,-2 0 5-16,-2 3-57 0,3 0 72 0,0-1-5 16,1 0-5-16,0-1 0 0,-1 0-2 0,1 2 0 15,3-1-3-15,-1 1 1 0,0 0 0 0,1 0 2 16,2 0-7-16,-2 1 14 0,2-1-5 0,-2 0-3 16,2 0-6-16,-1 0 1 0,2 0 8 0,0 2-57 15,-2 0 67-15,1-2-4 0,1 1-2 0,-1-1-3 16,-1 1-2-16,1-1 0 0,-1 3-6 0,1-3 3 15,1 4 2-15,-1-3-3 0,0 2-2 16,-1-2-2-16,0 2 5 0,2 0-17 0,-2-3 13 16,-2 2 1-16,2-2 6 0,-2 2 0 0,-1 0-2 15,1-1 2-15,-3 0-5 0,1 0 3 0,-1 0 1 16,0 3-1-16,-1-4-4 0,1 1 0 0,0 1 6 16,3-1-9-16,-2 0 0 0,1-1 1 15,1 0 5-15,2 2-6 0,-3-1-1 0,3-2 8 16,0-1-6-16,-1 1 7 0,1 1-3 0,0-1 0 15,-1-1 0-15,-1 2 44 0,1-1-53 0,3 1 3 16,-4-4 0-16,3 3 2 0,-3 0 2 0,-2 1 0 16,3-1-2-16,-3 1-2 0,0 0 11 15,-2 0-8-15,-1 0-1 0,1 0 10 0,-2 0-3 16,-6-1-1-16,6 2 0 0,-4-1 0 0,-1 0-1 16,5 0 4-16,1-1-5 0,-2 1-3 0,-5-2 49 15,0 2-53-15,0-2 45 0,-1 2-60 0,1 0 51 16,0 0-46-16,-1 0 3 0,2 0-5 0,-2 2 2 15,-3-2 11-15,5 2 1 0,-6-1 1 0,4 0-13 16,-2 2 20-16,1 0-9 0,-1 0 6 16,0-1-3-16,1 2-2 0,-1-1 1 0,-1 0 4 0,3-1-1 15,-3 1-3-15,1 2 3 0,1-2 3 16,0-2-6-16,0 4 1 0,4-3 7 0,-4 3 3 0,-1-3-5 16,-1 1-2-16,2 0 2 0,-1 1-2 15,-1-2 0-15,0 1-2 0,0 0 2 0,0 1-3 16,0-1 1-16,-2-1 3 0,1 3-4 0,1-4 0 15,-2 2 7-15,-1 0 2 0,-2-1-8 16,0-1 2-16,-2 1 9 0,-1-1 0 0,-1 0-1 16,2 0 0-16,-2-1-2 0,-1 0 2 0,1 2 0 15,1-4-4-15,-20 2 5 0,31 0-7 0,-31 0 0 16,31-2 3-16,-31 2 0 0,29-1-3 0,-29 1 1 16,24-2 0-16,-24 2-9 0,22-1 5 0,-22 1 7 15,22-1 0-15,-22 1-3 0,20-3-3 0,-20 3 1 16,17-2 2-16,-17 2-3 0,18-2 1 0,-18 2-10 15,18-1 6-15,-18 1 3 0,17-3 3 16,-17 3-3-16,21-2 0 0,-21 2 3 0,18-3 44 16,-18 3-61-16,20-4 53 0,-20 4-49 0,21-5 50 15,-21 5-51-15,20-3 53 0,-20 3-48 0,18-4 48 16,-18 4-40-16,14-2 48 0,-14 2-42 0,14-6 48 16,-14 6-56-16,0 0 66 0,14-1-35 0,-14 1 46 15,0 0-45-15,0 0 43 0,14-5-54 0,-14 5 34 16,0 0-51-16,0 0 41 0,0 0-52 0,0 0 41 15,0 0-53-15,13-3 35 0,-13 3-101 0,0 0-19 16,0 0-103-16,0 0-14 0,0 0-124 0,-4-10-108 16,4 10-378-16,-6-7-402 15</inkml:trace>
  <inkml:trace contextRef="#ctx0" brushRef="#br0" timeOffset="1990">15304 8724 158 0,'-4'-13'530'0,"-1"2"-185"16,1 1-78-16,-1 1-59 0,0-1-51 0,5 10-27 15,-5-14-34-15,5 14-19 0,-5-10-15 0,5 10-15 16,0 0-15-16,-8-7-1 0,8 7-7 0,0 0-2 15,-4 12 14-15,-2 3-16 0,5 11 0 16,-2 8-4-16,-2 11-4 0,1 16 16 0,-1 9-15 16,-1 5 27-16,-2 7 10 0,2 6 45 0,-1 8-40 15,-2 25-5-15,-1 3-7 0,1-1-12 0,0 0 8 16,-2 1 38-16,2-2-55 0,-3 3 35 16,2-5-58-16,1-3-7 0,3-20-4 0,-1-3-4 15,0-2 28-15,0-3-70 0,2-3 53 0,1-4-44 16,-1-3-13-16,1-6-11 0,2-3-23 0,-2-7-13 15,3-14-24-15,-2-8 14 0,3-1-35 0,0-11 6 16,-1-5-21-16,0-7-23 0,1-5-253 0,0-12 138 16</inkml:trace>
  <inkml:trace contextRef="#ctx0" brushRef="#br0" timeOffset="2627.99">15300 8780 479 0,'3'-22'362'0,"-2"5"-102"0,3 0-51 0,-3 0-46 0,3 0-47 16,0 2-30-16,2-1-13 0,3-1-8 15,2 0-15-15,8-5-10 0,2 4-14 0,9-1 2 16,4-2 5-16,14-1-18 0,6-2-5 0,8-2-2 15,7 2-11-15,5-3-5 0,6-2 4 0,25-6-16 16,6-3-16-16,3 0-14 0,4-1-11 16,1-2-9-16,-1 3 8 0,2-2 3 0,1 3 34 15,-3 3-14-15,0 6 31 0,-8 1 2 0,-24 6 29 16,-5 5-5-16,-4 4 28 0,-7 3-26 0,-7 1-1 16,-14 7 5-16,-4-2 4 0,-2 6-5 0,-4 2 7 15,-4 2-4-15,-2 3 9 0,-4 6 0 0,-2 5-1 16,0 3-4-16,-5 6-8 0,3 12 7 0,-2 5-3 15,-4 9-10-15,-3 5-8 0,-2 7-1 16,-4 4-7-16,-2 10 13 0,-3 6-1 0,0 5-14 16,-3 5 9-16,0 2-4 0,-2 2-3 15,-3 22 10-15,2-21-3 0,-5 18-3 0,2-23-1 16,-1 3-4-16,-2-7 1 0,1 2-12 0,-2-5 19 16,2-4-8-16,-2-2 2 0,0-3 29 0,-2-2-28 15,1-2 1-15,-2-3-1 0,-1-3-3 0,2-6 1 16,-2-4 8-16,0-4-18 0,-2-4 10 0,-3-2 1 15,2-12 0-15,-3-5 2 0,-3-1 0 0,0-2 3 16,-4-4 2-16,-3-3 12 0,-2-1-2 0,-11 1 8 16,-3-3 9-16,3-8 1 0,-11 1 20 15,-6-1-9-15,-2-4 38 0,-3-2-46 0,-5 1 53 16,-9-2-43-16,-1 0 44 0,-7 1-52 16,-9 0 41-16,-4 2-59 0,-26 5 42 0,-2 3-52 15,0 1 44-15,2 2-57 0,-2 1 44 0,2 7-51 16,0-3-5-16,6 2 7 0,7 1-49 0,8 0 97 15,22-5-68-15,9-2-44 0,9-3 31 0,4 0 1 16,17-5-10-16,7-4-19 0,5-1-46 0,9-5-75 16,21-4-86-16,-27-2-56 0,27 2-216 15,-10-15-45-15</inkml:trace>
  <inkml:trace contextRef="#ctx0" brushRef="#br0" timeOffset="3294">18970 8592 447 0,'0'0'465'0,"19"-7"-112"0,-19 7-78 16,13-7-69-16,-13 7-40 0,0 0-34 0,14-6-32 16,-14 6-8-16,0 0-15 0,12-5-12 0,-12 5-9 15,0 0-8-15,0 0-5 0,0 0-6 0,0 0-14 16,-21 7 4-16,-2 1 35 0,-7 1-51 0,-6 0 30 16,-6 5-40-16,-16 0 39 0,-3 5-40 15,-7 0 35-15,-5 0-38 0,-5-1 6 0,-5 3 1 16,0 3-8-16,-2-2 15 0,0 2 1 0,5 0 9 15,-1 2-2-15,6 2 0 0,2-1-2 0,9-1-3 16,4-2-6-16,9 0-20 0,5-4 7 16,13-5-6-16,3-1-2 0,9-4-13 0,4 0-5 15,3-2 3-15,5-2-2 0,9-6-21 0,-10 9-19 16,10-9-9-16,0 0-42 0,0 0-38 0,0 0-35 16,19-4-24-16,-4-1 3 0,1-8-273 0,8-2 62 15</inkml:trace>
  <inkml:trace contextRef="#ctx0" brushRef="#br0" timeOffset="3563.99">17993 8676 665 0,'7'-10'353'0,"-7"10"-75"15,0 0-71-15,-9-5-56 0,9 5-25 16,-29 12-24-16,1-2-21 0,-4 7-14 0,-3 0-13 16,-13 7-12-16,-3 0 1 0,0 3-15 0,-3 0 7 15,-1 4-11-15,1-4 12 0,3 3-20 0,5-2 12 16,3-2-20-16,11-4 12 0,2-3-45 0,6-2 40 15,5-2-17-15,6-1 18 0,3-4-19 0,5 0 22 16,5-10-26-16,-3 14 20 0,3-14-17 0,13 12-4 16,-4-5-1-16,5 1 34 0,4 0-25 15,1 3 21-15,-1 0-22 0,4 0 19 0,1 4-22 16,-1 0 20-16,1-1-11 0,-2 3-2 0,0 2 12 16,-1 0-9-16,-1-1-41 0,-3 4-73 15,0-3-94-15,-2-3-54 0,0 2-286 0,-1 1-42 16</inkml:trace>
  <inkml:trace contextRef="#ctx0" brushRef="#br0" timeOffset="8603">15551 9407 149 0,'0'0'348'0,"0"0"-91"16,0 0-32-16,0 0-44 0,-17 2-9 0,17-2-33 16,0 0-24-16,0 0-18 0,0 0-2 0,0 0 6 15,0 0-15-15,-18-2 9 0,18 2-7 0,0 0-7 16,0 0-10-16,0 0-8 0,-18 2-10 16,18-2 24-16,0 0-45 0,0 0 27 0,-16 2-46 15,16-2 32-15,0 0-46 0,0 0 32 0,0 0-36 16,-13 3 32-16,13-3-36 0,0 0 36 15,0 0-29-15,0 0 60 0,0 0-46 0,0 0 60 16,20-5-55-16,-3-2 7 0,2-1-4 0,3-1-2 16,5-1-6-16,1-4 2 0,-1 2-3 0,1-2-4 15,-3 3 0-15,-5 1-2 0,-1 1-7 0,-4 1 0 16,-1 1-13-16,-4 2 15 0,-10 5 5 0,18-7-1 16,-18 7-2-16,12-5-2 0,-12 5 1 0,0 0-1 15,0 0-6-15,0 0 7 0,0 0-10 0,0 0 17 16,2 9-15-16,-7-1 7 0,-1 2 0 15,-1-2-1-15,0 3 1 0,2 0 7 0,-1-2-9 16,3 2 44-16,-1 0-59 0,1 0 54 0,1 0-56 16,0 0 55-16,2 1-54 0,2 0 51 15,-1 1-52-15,1 3 3 0,2-3 2 0,1 4 3 16,3 0 2-16,0 1-6 0,-1 0 11 0,1-1-5 16,1 0 7-16,1 0 0 0,-3-1 1 0,0 2 1 15,-1-3-4-15,1-2 5 0,-2 1-7 0,-1 0 0 16,-1-2-1-16,-1-1 2 0,-1 1-8 0,-1-12 11 15,0 20-40-15,0-20 51 0,-3 17-40 0,-3-7 45 16,1-1-39-16,-5 1 39 0,1-2-37 0,-4-2 30 16,-1 0-29-16,2 0 38 0,-4-3-36 15,3 2 37-15,13-5-37 0,-24 1 26 0,24-1-39 16,-21 0 31-16,21 0-37 0,-16-1 10 0,16 1-31 16,-10-6 5-16,10 6-26 0,-3-9-4 15,3 9 8-15,9-15-1 0,2 5 10 0,0-3-14 16,8 0 13-16,-1-1-6 0,3-2 23 0,2-2-10 15,-1 1 28-15,-1 0-9 0,-2 2 26 0,-2 2-8 16,-3 0 28-16,0 1 2 0,-5 0 22 0,0 2 22 16,-1 3 14-16,-2-2 5 0,-6 9-13 0,7-12-3 15,-7 12-13-15,3-13-1 0,-3 13-2 0,0 0-2 16,0-12-6-16,0 12-9 0,0 0 9 0,-8-9-6 16,8 9-11-16,0 0 0 0,0 0-3 15,-23 2 5-15,23-2-8 0,-11 10-7 16,11-10 6-16,-13 16 3 0,9-6-8 0,2-2-11 15,-1 3 13-15,3 1-11 0,0-2 14 0,1 0-14 16,3 2 13-16,0 0-24 0,1-4 43 0,3 3-36 16,-2-4 8-16,1 1-9 0,-1-1-2 0,-6-7-8 15,14 8 2-15,-14-8 0 0,0 0-2 0,18 2-5 16,-18-2 15-16,13-5-5 0,-13 5-7 0,11-12-1 16,-7 2 2-16,0 1 23 0,0-1-14 0,-3-3 7 15,4 2 8-15,-4-2 6 0,1 4 23 0,-1-2-6 16,-1 11 6-16,1-18 4 0,-1 18-3 15,3-12-6-15,-3 12-5 0,1-10-10 0,-1 10 0 16,0 0 4-16,3-10-8 0,-3 10 9 0,0 0-10 16,0 0-1-16,0 0 1 0,0 0 0 15,14 5-4-15,-14-5 8 0,10 12 0 0,-10-12-6 16,9 12-2-16,-4-4 1 0,0 1-1 0,0-2-3 16,2 1-8-16,-7-8-14 0,11 15-1 0,-11-15-8 15,9 9 0-15,-9-9 5 0,14 5 4 0,-14-5-2 16,0 0 14-16,19-3-9 0,-19 3 14 0,16-9-6 15,-10 1 6-15,3-1 7 0,0-2 16 0,-3 0 7 16,1 0 10-16,-1 2 10 0,-1 0 9 16,-5 9 6-16,9-15-11 0,-9 15 4 0,7-9-26 15,-7 9 3-15,6-10-10 0,-6 10 11 0,0 0-18 16,0 0 16-16,10-7-24 0,-10 7 2 0,0 0-1 16,9 9 1-16,-9-9 0 0,8 9-8 15,-8-9 6-15,11 14 6 0,-2-6-7 0,-2-2 1 16,-7-6 2-16,15 12 3 0,-15-12 0 0,15 8-5 15,-15-8 0-15,14 4-6 0,-14-4 7 0,0 0 6 16,23-2-6-16,-23 2-1 0,18-5 1 0,-8-2 0 16,2 1 0-16,-2-1 1 0,2-2-5 0,-1 0 11 15,1 1 19-15,0-2-11 0,0 3 7 16,-2-1-15-16,3 1-6 0,-4 2-1 0,1-2 1 16,-10 7 0-16,22-7-44 0,-22 7 51 0,23-7 3 15,-23 7 5-15,19-3-22 0,-19 3 8 0,23 0-18 16,-23 0 4-16,24 0-11 0,-24 0-4 15,26-2-8-15,-26 2 6 0,27-4-7 0,-16 0-2 16,3 0-1-16,0 1 40 0,-1-4-24 0,0 2 4 16,0 0 6-16,-2-4 4 0,-3 2 7 0,-2-1 1 15,1-1 9-15,-1 1 16 0,-6 8 7 0,4-17 7 16,-4 17 1-16,2-14-30 0,-2 14 16 0,-5-12 4 16,5 12-5-16,-10-12-5 0,10 12-30 15,-17-5 22-15,17 5-21 0,-27 0 17 0,10 2-4 16,-5 5-6-16,0-2 4 0,-1 5 6 0,0 0-10 15,3-1-7-15,2 1-8 0,1 0-16 0,6-3-8 16,3 0 1-16,8-7-3 0,-9 15 4 0,9-15 7 16,0 0 4-16,4 14-7 0,-4-14 10 15,10 5 3-15,-10-5 6 0,21 7 11 0,-21-7-3 16,25 0 5-16,-25 0 14 0,27 3-11 0,-27-3 4 16,30 0-1-16,-30 0 8 0,25 3 5 0,-25-3-9 15,26 4-1-15,-26-4-1 0,21 5 1 0,-21-5 4 16,18 5-8-16,-18-5-7 0,14 9-14 15,-14-9-23-15,9 15-19 0,-9-15-9 0,4 16-50 16,-4-16-1-16,-1 21-107 0,-4-9-205 0,-2 4 159 16</inkml:trace>
  <inkml:trace contextRef="#ctx0" brushRef="#br0" timeOffset="8905.01">16040 10002 286 0,'-36'19'415'0,"2"-1"-122"0,-1-1-59 0,2 1-43 15,4-3-50-15,3-1-26 0,5-2-15 0,4-2-25 16,4-4-13-16,2-2-8 0,11-4 9 16,-9 9 2-16,9-9-5 0,0 0-10 0,0 0-9 15,38-9 2-15,-5 0-5 0,7-6-10 0,16-4-4 16,7-4 0-16,8-3-24 0,6 0 18 0,20-8-21 16,1 0 14-16,-18 4-13 0,18-4 29 15,-19 8 8-15,-1-1-8 0,-2 1-1 0,-1 1-3 0,-5 2-1 16,-3 1-4-16,-6 3-11 0,-5 3-1 0,-15 2 9 15,-4 3-3-15,-4 3-4 0,-11 0 1 16,0 1-3-16,-6 3 1 0,-1-1-2 0,-15 5 0 16,21-5-2-16,-21 5-14 0,10-4 9 0,-10 4-13 15,0 0-34-15,0 0-52 0,0 0-51 16,0 0-75-16,-11 7-60 0,11-7-247 0,-18 9-29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2990467e5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g12990467e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86272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359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8053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640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38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7439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9295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9937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900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0223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36323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990467e5a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12990467e5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02166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1253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63291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5616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5256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99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6"/>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6"/>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6"/>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34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21.png"/><Relationship Id="rId4" Type="http://schemas.openxmlformats.org/officeDocument/2006/relationships/customXml" Target="../ink/ink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customXml" Target="../ink/ink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26.png"/><Relationship Id="rId4" Type="http://schemas.openxmlformats.org/officeDocument/2006/relationships/customXml" Target="../ink/ink1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30.xml"/><Relationship Id="rId26" Type="http://schemas.openxmlformats.org/officeDocument/2006/relationships/customXml" Target="../ink/ink34.xml"/><Relationship Id="rId39" Type="http://schemas.openxmlformats.org/officeDocument/2006/relationships/image" Target="../media/image48.png"/><Relationship Id="rId21" Type="http://schemas.openxmlformats.org/officeDocument/2006/relationships/image" Target="../media/image39.png"/><Relationship Id="rId34" Type="http://schemas.openxmlformats.org/officeDocument/2006/relationships/customXml" Target="../ink/ink38.xml"/><Relationship Id="rId7" Type="http://schemas.openxmlformats.org/officeDocument/2006/relationships/image" Target="../media/image32.png"/><Relationship Id="rId12" Type="http://schemas.openxmlformats.org/officeDocument/2006/relationships/customXml" Target="../ink/ink27.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image" Target="../media/image45.png"/><Relationship Id="rId38" Type="http://schemas.openxmlformats.org/officeDocument/2006/relationships/customXml" Target="../ink/ink40.xml"/><Relationship Id="rId2" Type="http://schemas.openxmlformats.org/officeDocument/2006/relationships/customXml" Target="../ink/ink22.xml"/><Relationship Id="rId16" Type="http://schemas.openxmlformats.org/officeDocument/2006/relationships/customXml" Target="../ink/ink29.xml"/><Relationship Id="rId20" Type="http://schemas.openxmlformats.org/officeDocument/2006/relationships/customXml" Target="../ink/ink31.xml"/><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image" Target="../media/image34.png"/><Relationship Id="rId24" Type="http://schemas.openxmlformats.org/officeDocument/2006/relationships/customXml" Target="../ink/ink33.xml"/><Relationship Id="rId32" Type="http://schemas.openxmlformats.org/officeDocument/2006/relationships/customXml" Target="../ink/ink37.xml"/><Relationship Id="rId37" Type="http://schemas.openxmlformats.org/officeDocument/2006/relationships/image" Target="../media/image47.png"/><Relationship Id="rId5" Type="http://schemas.openxmlformats.org/officeDocument/2006/relationships/image" Target="../media/image31.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35.xml"/><Relationship Id="rId36" Type="http://schemas.openxmlformats.org/officeDocument/2006/relationships/customXml" Target="../ink/ink39.xml"/><Relationship Id="rId10" Type="http://schemas.openxmlformats.org/officeDocument/2006/relationships/customXml" Target="../ink/ink26.xml"/><Relationship Id="rId19" Type="http://schemas.openxmlformats.org/officeDocument/2006/relationships/image" Target="../media/image38.png"/><Relationship Id="rId31" Type="http://schemas.openxmlformats.org/officeDocument/2006/relationships/image" Target="../media/image44.png"/><Relationship Id="rId4" Type="http://schemas.openxmlformats.org/officeDocument/2006/relationships/customXml" Target="../ink/ink23.xml"/><Relationship Id="rId9" Type="http://schemas.openxmlformats.org/officeDocument/2006/relationships/image" Target="../media/image33.png"/><Relationship Id="rId14" Type="http://schemas.openxmlformats.org/officeDocument/2006/relationships/customXml" Target="../ink/ink28.xml"/><Relationship Id="rId22" Type="http://schemas.openxmlformats.org/officeDocument/2006/relationships/customXml" Target="../ink/ink32.xml"/><Relationship Id="rId27" Type="http://schemas.openxmlformats.org/officeDocument/2006/relationships/image" Target="../media/image42.png"/><Relationship Id="rId30" Type="http://schemas.openxmlformats.org/officeDocument/2006/relationships/customXml" Target="../ink/ink36.xml"/><Relationship Id="rId35" Type="http://schemas.openxmlformats.org/officeDocument/2006/relationships/image" Target="../media/image46.png"/><Relationship Id="rId8" Type="http://schemas.openxmlformats.org/officeDocument/2006/relationships/customXml" Target="../ink/ink25.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customXml" Target="../ink/ink41.xml"/></Relationships>
</file>

<file path=ppt/slides/_rels/slide3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customXml" Target="../ink/ink42.xml"/></Relationships>
</file>

<file path=ppt/slides/_rels/slide3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customXml" Target="../ink/ink43.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4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customXml" Target="../ink/ink4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customXml" Target="../ink/ink46.xml"/></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5.png"/><Relationship Id="rId4" Type="http://schemas.openxmlformats.org/officeDocument/2006/relationships/customXml" Target="../ink/ink2.xml"/><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1.jpeg"/></Relationships>
</file>

<file path=ppt/slides/_rels/slide47.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6" Type="http://schemas.openxmlformats.org/officeDocument/2006/relationships/customXml" Target="../ink/ink60.xml"/><Relationship Id="rId21" Type="http://schemas.openxmlformats.org/officeDocument/2006/relationships/image" Target="../media/image79.png"/><Relationship Id="rId42" Type="http://schemas.openxmlformats.org/officeDocument/2006/relationships/customXml" Target="../ink/ink68.xml"/><Relationship Id="rId47" Type="http://schemas.openxmlformats.org/officeDocument/2006/relationships/image" Target="../media/image92.png"/><Relationship Id="rId63" Type="http://schemas.openxmlformats.org/officeDocument/2006/relationships/image" Target="../media/image100.png"/><Relationship Id="rId68" Type="http://schemas.openxmlformats.org/officeDocument/2006/relationships/customXml" Target="../ink/ink81.xml"/><Relationship Id="rId16" Type="http://schemas.openxmlformats.org/officeDocument/2006/relationships/customXml" Target="../ink/ink55.xml"/><Relationship Id="rId11" Type="http://schemas.openxmlformats.org/officeDocument/2006/relationships/image" Target="../media/image74.png"/><Relationship Id="rId24" Type="http://schemas.openxmlformats.org/officeDocument/2006/relationships/customXml" Target="../ink/ink59.xml"/><Relationship Id="rId32" Type="http://schemas.openxmlformats.org/officeDocument/2006/relationships/customXml" Target="../ink/ink63.xml"/><Relationship Id="rId37" Type="http://schemas.openxmlformats.org/officeDocument/2006/relationships/image" Target="../media/image87.png"/><Relationship Id="rId40" Type="http://schemas.openxmlformats.org/officeDocument/2006/relationships/customXml" Target="../ink/ink67.xml"/><Relationship Id="rId45" Type="http://schemas.openxmlformats.org/officeDocument/2006/relationships/image" Target="../media/image91.png"/><Relationship Id="rId53" Type="http://schemas.openxmlformats.org/officeDocument/2006/relationships/image" Target="../media/image95.png"/><Relationship Id="rId58" Type="http://schemas.openxmlformats.org/officeDocument/2006/relationships/customXml" Target="../ink/ink76.xml"/><Relationship Id="rId66" Type="http://schemas.openxmlformats.org/officeDocument/2006/relationships/customXml" Target="../ink/ink80.xml"/><Relationship Id="rId74" Type="http://schemas.openxmlformats.org/officeDocument/2006/relationships/customXml" Target="../ink/ink84.xml"/><Relationship Id="rId79" Type="http://schemas.openxmlformats.org/officeDocument/2006/relationships/image" Target="../media/image108.png"/><Relationship Id="rId5" Type="http://schemas.openxmlformats.org/officeDocument/2006/relationships/image" Target="../media/image71.png"/><Relationship Id="rId61" Type="http://schemas.openxmlformats.org/officeDocument/2006/relationships/image" Target="../media/image99.png"/><Relationship Id="rId19" Type="http://schemas.openxmlformats.org/officeDocument/2006/relationships/image" Target="../media/image78.png"/><Relationship Id="rId14" Type="http://schemas.openxmlformats.org/officeDocument/2006/relationships/customXml" Target="../ink/ink54.xml"/><Relationship Id="rId22" Type="http://schemas.openxmlformats.org/officeDocument/2006/relationships/customXml" Target="../ink/ink58.xml"/><Relationship Id="rId27" Type="http://schemas.openxmlformats.org/officeDocument/2006/relationships/image" Target="../media/image82.png"/><Relationship Id="rId30" Type="http://schemas.openxmlformats.org/officeDocument/2006/relationships/customXml" Target="../ink/ink62.xml"/><Relationship Id="rId35" Type="http://schemas.openxmlformats.org/officeDocument/2006/relationships/image" Target="../media/image86.png"/><Relationship Id="rId43" Type="http://schemas.openxmlformats.org/officeDocument/2006/relationships/image" Target="../media/image90.png"/><Relationship Id="rId48" Type="http://schemas.openxmlformats.org/officeDocument/2006/relationships/customXml" Target="../ink/ink71.xml"/><Relationship Id="rId56" Type="http://schemas.openxmlformats.org/officeDocument/2006/relationships/customXml" Target="../ink/ink75.xml"/><Relationship Id="rId64" Type="http://schemas.openxmlformats.org/officeDocument/2006/relationships/customXml" Target="../ink/ink79.xml"/><Relationship Id="rId69" Type="http://schemas.openxmlformats.org/officeDocument/2006/relationships/image" Target="../media/image103.png"/><Relationship Id="rId77" Type="http://schemas.openxmlformats.org/officeDocument/2006/relationships/image" Target="../media/image107.png"/><Relationship Id="rId8" Type="http://schemas.openxmlformats.org/officeDocument/2006/relationships/customXml" Target="../ink/ink51.xml"/><Relationship Id="rId51" Type="http://schemas.openxmlformats.org/officeDocument/2006/relationships/image" Target="../media/image94.png"/><Relationship Id="rId72" Type="http://schemas.openxmlformats.org/officeDocument/2006/relationships/customXml" Target="../ink/ink83.xml"/><Relationship Id="rId3" Type="http://schemas.openxmlformats.org/officeDocument/2006/relationships/image" Target="../media/image63.jpg"/><Relationship Id="rId12" Type="http://schemas.openxmlformats.org/officeDocument/2006/relationships/customXml" Target="../ink/ink53.xml"/><Relationship Id="rId17" Type="http://schemas.openxmlformats.org/officeDocument/2006/relationships/image" Target="../media/image77.png"/><Relationship Id="rId25" Type="http://schemas.openxmlformats.org/officeDocument/2006/relationships/image" Target="../media/image81.png"/><Relationship Id="rId33" Type="http://schemas.openxmlformats.org/officeDocument/2006/relationships/image" Target="../media/image85.png"/><Relationship Id="rId38" Type="http://schemas.openxmlformats.org/officeDocument/2006/relationships/customXml" Target="../ink/ink66.xml"/><Relationship Id="rId46" Type="http://schemas.openxmlformats.org/officeDocument/2006/relationships/customXml" Target="../ink/ink70.xml"/><Relationship Id="rId59" Type="http://schemas.openxmlformats.org/officeDocument/2006/relationships/image" Target="../media/image98.png"/><Relationship Id="rId67" Type="http://schemas.openxmlformats.org/officeDocument/2006/relationships/image" Target="../media/image102.png"/><Relationship Id="rId20" Type="http://schemas.openxmlformats.org/officeDocument/2006/relationships/customXml" Target="../ink/ink57.xml"/><Relationship Id="rId41" Type="http://schemas.openxmlformats.org/officeDocument/2006/relationships/image" Target="../media/image89.png"/><Relationship Id="rId54" Type="http://schemas.openxmlformats.org/officeDocument/2006/relationships/customXml" Target="../ink/ink74.xml"/><Relationship Id="rId62" Type="http://schemas.openxmlformats.org/officeDocument/2006/relationships/customXml" Target="../ink/ink78.xml"/><Relationship Id="rId70" Type="http://schemas.openxmlformats.org/officeDocument/2006/relationships/customXml" Target="../ink/ink82.xml"/><Relationship Id="rId75" Type="http://schemas.openxmlformats.org/officeDocument/2006/relationships/image" Target="../media/image106.png"/><Relationship Id="rId1" Type="http://schemas.openxmlformats.org/officeDocument/2006/relationships/slideLayout" Target="../slideLayouts/slideLayout1.xml"/><Relationship Id="rId6" Type="http://schemas.openxmlformats.org/officeDocument/2006/relationships/customXml" Target="../ink/ink50.xml"/><Relationship Id="rId15" Type="http://schemas.openxmlformats.org/officeDocument/2006/relationships/image" Target="../media/image76.png"/><Relationship Id="rId23" Type="http://schemas.openxmlformats.org/officeDocument/2006/relationships/image" Target="../media/image80.png"/><Relationship Id="rId28" Type="http://schemas.openxmlformats.org/officeDocument/2006/relationships/customXml" Target="../ink/ink61.xml"/><Relationship Id="rId36" Type="http://schemas.openxmlformats.org/officeDocument/2006/relationships/customXml" Target="../ink/ink65.xml"/><Relationship Id="rId49" Type="http://schemas.openxmlformats.org/officeDocument/2006/relationships/image" Target="../media/image93.png"/><Relationship Id="rId57" Type="http://schemas.openxmlformats.org/officeDocument/2006/relationships/image" Target="../media/image97.png"/><Relationship Id="rId10" Type="http://schemas.openxmlformats.org/officeDocument/2006/relationships/customXml" Target="../ink/ink52.xml"/><Relationship Id="rId31" Type="http://schemas.openxmlformats.org/officeDocument/2006/relationships/image" Target="../media/image84.png"/><Relationship Id="rId44" Type="http://schemas.openxmlformats.org/officeDocument/2006/relationships/customXml" Target="../ink/ink69.xml"/><Relationship Id="rId52" Type="http://schemas.openxmlformats.org/officeDocument/2006/relationships/customXml" Target="../ink/ink73.xml"/><Relationship Id="rId60" Type="http://schemas.openxmlformats.org/officeDocument/2006/relationships/customXml" Target="../ink/ink77.xml"/><Relationship Id="rId65" Type="http://schemas.openxmlformats.org/officeDocument/2006/relationships/image" Target="../media/image101.png"/><Relationship Id="rId73" Type="http://schemas.openxmlformats.org/officeDocument/2006/relationships/image" Target="../media/image105.png"/><Relationship Id="rId78" Type="http://schemas.openxmlformats.org/officeDocument/2006/relationships/customXml" Target="../ink/ink86.xml"/><Relationship Id="rId4" Type="http://schemas.openxmlformats.org/officeDocument/2006/relationships/customXml" Target="../ink/ink49.xml"/><Relationship Id="rId9" Type="http://schemas.openxmlformats.org/officeDocument/2006/relationships/image" Target="../media/image73.png"/><Relationship Id="rId13" Type="http://schemas.openxmlformats.org/officeDocument/2006/relationships/image" Target="../media/image75.png"/><Relationship Id="rId18" Type="http://schemas.openxmlformats.org/officeDocument/2006/relationships/customXml" Target="../ink/ink56.xml"/><Relationship Id="rId39" Type="http://schemas.openxmlformats.org/officeDocument/2006/relationships/image" Target="../media/image88.png"/><Relationship Id="rId34" Type="http://schemas.openxmlformats.org/officeDocument/2006/relationships/customXml" Target="../ink/ink64.xml"/><Relationship Id="rId50" Type="http://schemas.openxmlformats.org/officeDocument/2006/relationships/customXml" Target="../ink/ink72.xml"/><Relationship Id="rId55" Type="http://schemas.openxmlformats.org/officeDocument/2006/relationships/image" Target="../media/image96.png"/><Relationship Id="rId76" Type="http://schemas.openxmlformats.org/officeDocument/2006/relationships/customXml" Target="../ink/ink85.xml"/><Relationship Id="rId7" Type="http://schemas.openxmlformats.org/officeDocument/2006/relationships/image" Target="../media/image72.png"/><Relationship Id="rId71" Type="http://schemas.openxmlformats.org/officeDocument/2006/relationships/image" Target="../media/image104.png"/><Relationship Id="rId2" Type="http://schemas.openxmlformats.org/officeDocument/2006/relationships/notesSlide" Target="../notesSlides/notesSlide24.xml"/><Relationship Id="rId29" Type="http://schemas.openxmlformats.org/officeDocument/2006/relationships/image" Target="../media/image8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gif"/><Relationship Id="rId7" Type="http://schemas.openxmlformats.org/officeDocument/2006/relationships/customXml" Target="../ink/ink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5.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bin"/><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17.png"/><Relationship Id="rId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2096137" y="1083425"/>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Live Virtual Class on Unit-13 and Unit-14</a:t>
            </a: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Calibri"/>
              <a:ea typeface="Calibri"/>
              <a:cs typeface="Calibri"/>
              <a:sym typeface="Calibri"/>
            </a:endParaRPr>
          </a:p>
        </p:txBody>
      </p:sp>
      <p:sp>
        <p:nvSpPr>
          <p:cNvPr id="48" name="Google Shape;48;p1"/>
          <p:cNvSpPr txBox="1"/>
          <p:nvPr/>
        </p:nvSpPr>
        <p:spPr>
          <a:xfrm>
            <a:off x="2096062" y="2616329"/>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3200" b="1" i="0" u="none" strike="noStrike" cap="none" dirty="0">
                <a:solidFill>
                  <a:schemeClr val="dk1"/>
                </a:solidFill>
                <a:latin typeface="Calibri"/>
                <a:ea typeface="Calibri"/>
                <a:cs typeface="Calibri"/>
                <a:sym typeface="Calibri"/>
              </a:rPr>
              <a:t>Spring Boot View &amp; Spring Boot AOP </a:t>
            </a:r>
            <a:r>
              <a:rPr lang="en-US" sz="3200" b="1" dirty="0">
                <a:solidFill>
                  <a:schemeClr val="dk1"/>
                </a:solidFill>
                <a:latin typeface="Calibri"/>
                <a:ea typeface="Calibri"/>
                <a:cs typeface="Calibri"/>
                <a:sym typeface="Calibri"/>
              </a:rPr>
              <a:t>:</a:t>
            </a:r>
            <a:r>
              <a:rPr lang="en-US" sz="3200" b="1" i="0" u="none" strike="noStrike" cap="none" dirty="0">
                <a:solidFill>
                  <a:schemeClr val="dk1"/>
                </a:solidFill>
                <a:latin typeface="Calibri"/>
                <a:ea typeface="Calibri"/>
                <a:cs typeface="Calibri"/>
                <a:sym typeface="Calibri"/>
              </a:rPr>
              <a:t> Logging</a:t>
            </a:r>
            <a:endParaRPr dirty="0"/>
          </a:p>
          <a:p>
            <a:pPr marL="0" marR="0" lvl="0" indent="0" algn="ctr" rtl="0">
              <a:lnSpc>
                <a:spcPct val="120000"/>
              </a:lnSpc>
              <a:spcBef>
                <a:spcPts val="0"/>
              </a:spcBef>
              <a:spcAft>
                <a:spcPts val="0"/>
              </a:spcAft>
              <a:buNone/>
            </a:pPr>
            <a:r>
              <a:rPr lang="en-US" sz="3200" b="1" i="0" u="none" strike="noStrike" cap="none" dirty="0">
                <a:solidFill>
                  <a:schemeClr val="dk1"/>
                </a:solidFill>
                <a:latin typeface="Calibri"/>
                <a:ea typeface="Calibri"/>
                <a:cs typeface="Calibri"/>
                <a:sym typeface="Calibri"/>
              </a:rPr>
              <a:t>Rahul Kumar Dixit</a:t>
            </a:r>
            <a:endParaRPr sz="3200" b="1" i="0" u="none" strike="noStrike" cap="none" dirty="0">
              <a:solidFill>
                <a:schemeClr val="dk1"/>
              </a:solidFill>
              <a:latin typeface="Calibri"/>
              <a:ea typeface="Calibri"/>
              <a:cs typeface="Calibri"/>
              <a:sym typeface="Calibri"/>
            </a:endParaRPr>
          </a:p>
        </p:txBody>
      </p:sp>
      <p:pic>
        <p:nvPicPr>
          <p:cNvPr id="1026" name="Picture 2" descr="Spring Boot Thymeleaf Form Validation Example - ASB Notebook">
            <a:extLst>
              <a:ext uri="{FF2B5EF4-FFF2-40B4-BE49-F238E27FC236}">
                <a16:creationId xmlns:a16="http://schemas.microsoft.com/office/drawing/2014/main" id="{EDEEDA6D-1FE3-4EB2-ABF5-B1D542AE2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148" y="4149188"/>
            <a:ext cx="3492203" cy="23451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Introduction to Thyme Leaf</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lvl="0">
              <a:buSzPts val="1400"/>
            </a:pPr>
            <a:r>
              <a:rPr lang="en-US" sz="2000" dirty="0">
                <a:latin typeface="Calibri" panose="020F0502020204030204" pitchFamily="34" charset="0"/>
                <a:cs typeface="Calibri" panose="020F0502020204030204" pitchFamily="34" charset="0"/>
              </a:rPr>
              <a:t>Thyme leaf is a Java XML/XHTML/HTML5 Template Engine that can work both in web (Servlet-based) and non-web environments. </a:t>
            </a:r>
          </a:p>
          <a:p>
            <a:pPr lvl="0">
              <a:buSzPts val="1400"/>
            </a:pPr>
            <a:endParaRPr lang="en-US" sz="2000" dirty="0">
              <a:latin typeface="Calibri" panose="020F0502020204030204" pitchFamily="34" charset="0"/>
              <a:cs typeface="Calibri" panose="020F0502020204030204" pitchFamily="34" charset="0"/>
            </a:endParaRPr>
          </a:p>
          <a:p>
            <a:pPr lvl="0">
              <a:buSzPts val="1400"/>
            </a:pPr>
            <a:r>
              <a:rPr lang="en-US" sz="2000" dirty="0">
                <a:latin typeface="Calibri" panose="020F0502020204030204" pitchFamily="34" charset="0"/>
                <a:cs typeface="Calibri" panose="020F0502020204030204" pitchFamily="34" charset="0"/>
              </a:rPr>
              <a:t>It is better suited for serving XHTML/HTML5 at the view layer of MVC-based web applications, but it can process any XML file even in offline environments.</a:t>
            </a:r>
          </a:p>
          <a:p>
            <a:pPr lvl="0">
              <a:buSzPts val="1400"/>
            </a:pPr>
            <a:r>
              <a:rPr lang="en-US" sz="2000" dirty="0">
                <a:latin typeface="Calibri" panose="020F0502020204030204" pitchFamily="34" charset="0"/>
                <a:cs typeface="Calibri" panose="020F0502020204030204" pitchFamily="34" charset="0"/>
              </a:rPr>
              <a:t>It provides full Spring Framework integration.</a:t>
            </a:r>
          </a:p>
          <a:p>
            <a:pPr lvl="0">
              <a:buSzPts val="1400"/>
            </a:pPr>
            <a:endParaRPr lang="en-US" sz="2000" dirty="0">
              <a:latin typeface="Calibri" panose="020F0502020204030204" pitchFamily="34" charset="0"/>
              <a:cs typeface="Calibri" panose="020F0502020204030204" pitchFamily="34" charset="0"/>
            </a:endParaRPr>
          </a:p>
          <a:p>
            <a:pPr lvl="0">
              <a:buSzPts val="1400"/>
            </a:pPr>
            <a:endParaRPr lang="en-US" sz="2000" dirty="0">
              <a:latin typeface="Calibri" panose="020F0502020204030204" pitchFamily="34" charset="0"/>
              <a:cs typeface="Calibri" panose="020F0502020204030204" pitchFamily="34" charset="0"/>
            </a:endParaRP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pic>
        <p:nvPicPr>
          <p:cNvPr id="3074" name="Picture 2" descr="Tutorial: Using Thymeleaf">
            <a:extLst>
              <a:ext uri="{FF2B5EF4-FFF2-40B4-BE49-F238E27FC236}">
                <a16:creationId xmlns:a16="http://schemas.microsoft.com/office/drawing/2014/main" id="{750A4381-8909-4BAF-B0A8-FA53A086E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963" y="3861806"/>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Features of Thyme Leaf</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It works on both web and non-web environments.</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Java template engine for HTML5/ XML/ XHTML.</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Its high-performance parsed template cache reduces I/O to the minimum.</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It can be used as a template engine framework if required.</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It supports several template modes: XML, XHTML, and HTML5.</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It allows developers to extend and create custom dialect.</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It is based on modular features sets called dialects.</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It supports internationalization.</a:t>
            </a:r>
          </a:p>
          <a:p>
            <a:pPr lvl="0">
              <a:buSzPts val="1400"/>
            </a:pPr>
            <a:endParaRPr lang="en-US" sz="2000" dirty="0">
              <a:latin typeface="Calibri" panose="020F0502020204030204" pitchFamily="34" charset="0"/>
              <a:cs typeface="Calibri" panose="020F0502020204030204" pitchFamily="34" charset="0"/>
            </a:endParaRPr>
          </a:p>
          <a:p>
            <a:pPr lvl="0">
              <a:buSzPts val="1400"/>
            </a:pPr>
            <a:endParaRPr lang="en-US" sz="2000" dirty="0">
              <a:latin typeface="Calibri" panose="020F0502020204030204" pitchFamily="34" charset="0"/>
              <a:cs typeface="Calibri" panose="020F0502020204030204" pitchFamily="34" charset="0"/>
            </a:endParaRP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DO NOT WRITE ANYTHING</a:t>
            </a:r>
            <a:endParaRPr dirty="0"/>
          </a:p>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HERE. LEAVE THIS SPACE FOR</a:t>
            </a:r>
            <a:endParaRPr dirty="0"/>
          </a:p>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 WEBCAM</a:t>
            </a:r>
            <a:endParaRPr dirty="0"/>
          </a:p>
        </p:txBody>
      </p:sp>
      <p:pic>
        <p:nvPicPr>
          <p:cNvPr id="3" name="Picture 2">
            <a:extLst>
              <a:ext uri="{FF2B5EF4-FFF2-40B4-BE49-F238E27FC236}">
                <a16:creationId xmlns:a16="http://schemas.microsoft.com/office/drawing/2014/main" id="{E431C8DB-689A-43C9-8F6E-CE034E0AA701}"/>
              </a:ext>
            </a:extLst>
          </p:cNvPr>
          <p:cNvPicPr>
            <a:picLocks noChangeAspect="1"/>
          </p:cNvPicPr>
          <p:nvPr/>
        </p:nvPicPr>
        <p:blipFill>
          <a:blip r:embed="rId3"/>
          <a:stretch>
            <a:fillRect/>
          </a:stretch>
        </p:blipFill>
        <p:spPr>
          <a:xfrm>
            <a:off x="8024326" y="4984032"/>
            <a:ext cx="3109641" cy="1390230"/>
          </a:xfrm>
          <a:prstGeom prst="rect">
            <a:avLst/>
          </a:prstGeom>
        </p:spPr>
      </p:pic>
    </p:spTree>
    <p:extLst>
      <p:ext uri="{BB962C8B-B14F-4D97-AF65-F5344CB8AC3E}">
        <p14:creationId xmlns:p14="http://schemas.microsoft.com/office/powerpoint/2010/main" val="377128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59513D-9FFB-AE35-302B-DDC24E9CC548}"/>
              </a:ext>
            </a:extLst>
          </p:cNvPr>
          <p:cNvSpPr>
            <a:spLocks noGrp="1"/>
          </p:cNvSpPr>
          <p:nvPr>
            <p:ph type="body" idx="1"/>
          </p:nvPr>
        </p:nvSpPr>
        <p:spPr>
          <a:xfrm>
            <a:off x="622300" y="1160003"/>
            <a:ext cx="10947400" cy="477394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Ubuntu" panose="020F0502020204030204" pitchFamily="34" charset="0"/>
              </a:rPr>
              <a:t>These can be of five types: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707070"/>
                </a:solidFill>
                <a:effectLst/>
                <a:latin typeface="Ubuntu Mono" panose="020B0509030602030204" pitchFamily="49" charset="0"/>
              </a:rPr>
              <a:t>${...}</a:t>
            </a:r>
            <a:r>
              <a:rPr kumimoji="0" lang="en-US" altLang="en-US" sz="2800" b="0" i="0" u="none" strike="noStrike" cap="none" normalizeH="0" baseline="0" dirty="0">
                <a:ln>
                  <a:noFill/>
                </a:ln>
                <a:solidFill>
                  <a:srgbClr val="333333"/>
                </a:solidFill>
                <a:effectLst/>
                <a:latin typeface="Ubuntu" panose="020F0502020204030204" pitchFamily="34" charset="0"/>
              </a:rPr>
              <a:t> : Variable expressions.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707070"/>
                </a:solidFill>
                <a:effectLst/>
                <a:latin typeface="Ubuntu Mono" panose="020B0509030602030204" pitchFamily="49" charset="0"/>
              </a:rPr>
              <a:t>*{...}</a:t>
            </a:r>
            <a:r>
              <a:rPr kumimoji="0" lang="en-US" altLang="en-US" sz="2800" b="0" i="0" u="none" strike="noStrike" cap="none" normalizeH="0" baseline="0" dirty="0">
                <a:ln>
                  <a:noFill/>
                </a:ln>
                <a:solidFill>
                  <a:srgbClr val="333333"/>
                </a:solidFill>
                <a:effectLst/>
                <a:latin typeface="Ubuntu" panose="020F0502020204030204" pitchFamily="34" charset="0"/>
              </a:rPr>
              <a:t> : Selection expressions.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707070"/>
                </a:solidFill>
                <a:effectLst/>
                <a:latin typeface="Ubuntu Mono" panose="020B0509030602030204" pitchFamily="49" charset="0"/>
              </a:rPr>
              <a:t>#{...}</a:t>
            </a:r>
            <a:r>
              <a:rPr kumimoji="0" lang="en-US" altLang="en-US" sz="2800" b="0" i="0" u="none" strike="noStrike" cap="none" normalizeH="0" baseline="0" dirty="0">
                <a:ln>
                  <a:noFill/>
                </a:ln>
                <a:solidFill>
                  <a:srgbClr val="333333"/>
                </a:solidFill>
                <a:effectLst/>
                <a:latin typeface="Ubuntu" panose="020F0502020204030204" pitchFamily="34" charset="0"/>
              </a:rPr>
              <a:t> : Message expressions.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707070"/>
                </a:solidFill>
                <a:effectLst/>
                <a:latin typeface="Ubuntu Mono" panose="020B0509030602030204" pitchFamily="49" charset="0"/>
              </a:rPr>
              <a:t>@{...}</a:t>
            </a:r>
            <a:r>
              <a:rPr kumimoji="0" lang="en-US" altLang="en-US" sz="2800" b="0" i="0" u="none" strike="noStrike" cap="none" normalizeH="0" baseline="0" dirty="0">
                <a:ln>
                  <a:noFill/>
                </a:ln>
                <a:solidFill>
                  <a:srgbClr val="333333"/>
                </a:solidFill>
                <a:effectLst/>
                <a:latin typeface="Ubuntu" panose="020F0502020204030204" pitchFamily="34" charset="0"/>
              </a:rPr>
              <a:t> : Link (URL) expressions.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707070"/>
                </a:solidFill>
                <a:effectLst/>
                <a:latin typeface="Ubuntu Mono" panose="020B0509030602030204" pitchFamily="49" charset="0"/>
              </a:rPr>
              <a:t>~{...}</a:t>
            </a:r>
            <a:r>
              <a:rPr kumimoji="0" lang="en-US" altLang="en-US" sz="2800" b="0" i="0" u="none" strike="noStrike" cap="none" normalizeH="0" baseline="0" dirty="0">
                <a:ln>
                  <a:noFill/>
                </a:ln>
                <a:solidFill>
                  <a:srgbClr val="333333"/>
                </a:solidFill>
                <a:effectLst/>
                <a:latin typeface="Ubuntu" panose="020F0502020204030204" pitchFamily="34" charset="0"/>
              </a:rPr>
              <a:t> : Fragment expressions.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solidFill>
                <a:srgbClr val="333333"/>
              </a:solidFill>
              <a:latin typeface="Ubuntu" panose="020F0502020204030204" pitchFamily="34" charset="0"/>
            </a:endParaRPr>
          </a:p>
          <a:p>
            <a:pPr marL="0" indent="0" eaLnBrk="0" fontAlgn="base" hangingPunct="0">
              <a:spcBef>
                <a:spcPct val="0"/>
              </a:spcBef>
              <a:spcAft>
                <a:spcPct val="0"/>
              </a:spcAft>
              <a:buClrTx/>
              <a:buSzTx/>
              <a:buFontTx/>
              <a:buChar char="•"/>
            </a:pPr>
            <a:r>
              <a:rPr kumimoji="0" lang="en-US" altLang="en-US" sz="2800" b="0" i="0" u="none" strike="noStrike" cap="none" normalizeH="0" baseline="0" dirty="0">
                <a:ln>
                  <a:noFill/>
                </a:ln>
                <a:solidFill>
                  <a:srgbClr val="333333"/>
                </a:solidFill>
                <a:effectLst/>
                <a:latin typeface="Ubuntu" panose="020B0504030602030204" pitchFamily="34" charset="0"/>
              </a:rPr>
              <a:t>You can identify when these standard dialects are being used in a template because it will contain attributes starting with the </a:t>
            </a:r>
            <a:r>
              <a:rPr kumimoji="0" lang="en-US" altLang="en-US" sz="2800" b="1" i="0" u="none" strike="noStrike" cap="none" normalizeH="0" baseline="0" dirty="0" err="1">
                <a:ln>
                  <a:noFill/>
                </a:ln>
                <a:solidFill>
                  <a:srgbClr val="707070"/>
                </a:solidFill>
                <a:effectLst/>
                <a:latin typeface="Ubuntu Mono" panose="020B0509030602030204" pitchFamily="49" charset="0"/>
              </a:rPr>
              <a:t>th</a:t>
            </a:r>
            <a:r>
              <a:rPr kumimoji="0" lang="en-US" altLang="en-US" sz="2800" b="0" i="0" u="none" strike="noStrike" cap="none" normalizeH="0" baseline="0" dirty="0">
                <a:ln>
                  <a:noFill/>
                </a:ln>
                <a:solidFill>
                  <a:srgbClr val="333333"/>
                </a:solidFill>
                <a:effectLst/>
                <a:latin typeface="Ubuntu" panose="020B0504030602030204" pitchFamily="34" charset="0"/>
              </a:rPr>
              <a:t> prefix, like </a:t>
            </a:r>
            <a:r>
              <a:rPr kumimoji="0" lang="en-US" altLang="en-US" sz="2800" b="1" i="0" u="none" strike="noStrike" cap="none" normalizeH="0" baseline="0" dirty="0">
                <a:ln>
                  <a:noFill/>
                </a:ln>
                <a:solidFill>
                  <a:srgbClr val="707070"/>
                </a:solidFill>
                <a:effectLst/>
                <a:latin typeface="Ubuntu Mono" panose="020B0509030602030204" pitchFamily="49" charset="0"/>
              </a:rPr>
              <a:t>&lt;span </a:t>
            </a:r>
            <a:r>
              <a:rPr kumimoji="0" lang="en-US" altLang="en-US" sz="2800" b="1" i="0" u="none" strike="noStrike" cap="none" normalizeH="0" baseline="0" dirty="0" err="1">
                <a:ln>
                  <a:noFill/>
                </a:ln>
                <a:solidFill>
                  <a:srgbClr val="707070"/>
                </a:solidFill>
                <a:effectLst/>
                <a:latin typeface="Ubuntu Mono" panose="020B0509030602030204" pitchFamily="49" charset="0"/>
              </a:rPr>
              <a:t>th:text</a:t>
            </a:r>
            <a:r>
              <a:rPr kumimoji="0" lang="en-US" altLang="en-US" sz="2800" b="1" i="0" u="none" strike="noStrike" cap="none" normalizeH="0" baseline="0" dirty="0">
                <a:ln>
                  <a:noFill/>
                </a:ln>
                <a:solidFill>
                  <a:srgbClr val="707070"/>
                </a:solidFill>
                <a:effectLst/>
                <a:latin typeface="Ubuntu Mono" panose="020B0509030602030204" pitchFamily="49" charset="0"/>
              </a:rPr>
              <a:t>="..."&gt;</a:t>
            </a:r>
            <a:r>
              <a:rPr kumimoji="0" lang="en-US" altLang="en-US" sz="2800" b="0" i="0" u="none" strike="noStrike" cap="none" normalizeH="0" baseline="0" dirty="0">
                <a:ln>
                  <a:noFill/>
                </a:ln>
                <a:solidFill>
                  <a:srgbClr val="333333"/>
                </a:solidFill>
                <a:effectLst/>
                <a:latin typeface="Ubuntu" panose="020B0504030602030204" pitchFamily="34" charset="0"/>
              </a:rPr>
              <a: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rgbClr val="333333"/>
              </a:solidFill>
              <a:effectLst/>
              <a:latin typeface="Ubuntu" panose="020F0502020204030204" pitchFamily="34" charset="0"/>
            </a:endParaRPr>
          </a:p>
        </p:txBody>
      </p:sp>
      <p:sp>
        <p:nvSpPr>
          <p:cNvPr id="3" name="Title 2">
            <a:extLst>
              <a:ext uri="{FF2B5EF4-FFF2-40B4-BE49-F238E27FC236}">
                <a16:creationId xmlns:a16="http://schemas.microsoft.com/office/drawing/2014/main" id="{917CFDE1-C445-DAD7-6F28-F93464D7A9FE}"/>
              </a:ext>
            </a:extLst>
          </p:cNvPr>
          <p:cNvSpPr>
            <a:spLocks noGrp="1"/>
          </p:cNvSpPr>
          <p:nvPr>
            <p:ph type="title"/>
          </p:nvPr>
        </p:nvSpPr>
        <p:spPr/>
        <p:txBody>
          <a:bodyPr/>
          <a:lstStyle/>
          <a:p>
            <a:r>
              <a:rPr lang="en-IN" sz="4400" b="1" dirty="0">
                <a:latin typeface="Calibri"/>
                <a:ea typeface="Calibri"/>
                <a:cs typeface="Calibri"/>
                <a:sym typeface="Calibri"/>
              </a:rPr>
              <a:t>Thyme Leaf Expressions</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9E3ADF4-2A44-0D11-0827-3DFE67315CE0}"/>
                  </a:ext>
                </a:extLst>
              </p14:cNvPr>
              <p14:cNvContentPartPr/>
              <p14:nvPr/>
            </p14:nvContentPartPr>
            <p14:xfrm>
              <a:off x="5582520" y="1536120"/>
              <a:ext cx="385560" cy="2544840"/>
            </p14:xfrm>
          </p:contentPart>
        </mc:Choice>
        <mc:Fallback xmlns="">
          <p:pic>
            <p:nvPicPr>
              <p:cNvPr id="4" name="Ink 3">
                <a:extLst>
                  <a:ext uri="{FF2B5EF4-FFF2-40B4-BE49-F238E27FC236}">
                    <a16:creationId xmlns:a16="http://schemas.microsoft.com/office/drawing/2014/main" id="{59E3ADF4-2A44-0D11-0827-3DFE67315CE0}"/>
                  </a:ext>
                </a:extLst>
              </p:cNvPr>
              <p:cNvPicPr/>
              <p:nvPr/>
            </p:nvPicPr>
            <p:blipFill>
              <a:blip r:embed="rId3"/>
              <a:stretch>
                <a:fillRect/>
              </a:stretch>
            </p:blipFill>
            <p:spPr>
              <a:xfrm>
                <a:off x="5573160" y="1526760"/>
                <a:ext cx="404280" cy="256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80ED819-871D-B24F-005B-A4A6112370B9}"/>
                  </a:ext>
                </a:extLst>
              </p14:cNvPr>
              <p14:cNvContentPartPr/>
              <p14:nvPr/>
            </p14:nvContentPartPr>
            <p14:xfrm>
              <a:off x="1189080" y="5002920"/>
              <a:ext cx="4629600" cy="507240"/>
            </p14:xfrm>
          </p:contentPart>
        </mc:Choice>
        <mc:Fallback xmlns="">
          <p:pic>
            <p:nvPicPr>
              <p:cNvPr id="5" name="Ink 4">
                <a:extLst>
                  <a:ext uri="{FF2B5EF4-FFF2-40B4-BE49-F238E27FC236}">
                    <a16:creationId xmlns:a16="http://schemas.microsoft.com/office/drawing/2014/main" id="{180ED819-871D-B24F-005B-A4A6112370B9}"/>
                  </a:ext>
                </a:extLst>
              </p:cNvPr>
              <p:cNvPicPr/>
              <p:nvPr/>
            </p:nvPicPr>
            <p:blipFill>
              <a:blip r:embed="rId5"/>
              <a:stretch>
                <a:fillRect/>
              </a:stretch>
            </p:blipFill>
            <p:spPr>
              <a:xfrm>
                <a:off x="1179720" y="4993560"/>
                <a:ext cx="4648320" cy="525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1140213-DA4C-4934-CE16-2463EEB69275}"/>
                  </a:ext>
                </a:extLst>
              </p14:cNvPr>
              <p14:cNvContentPartPr/>
              <p14:nvPr/>
            </p14:nvContentPartPr>
            <p14:xfrm>
              <a:off x="5209920" y="1852920"/>
              <a:ext cx="1161000" cy="911160"/>
            </p14:xfrm>
          </p:contentPart>
        </mc:Choice>
        <mc:Fallback>
          <p:pic>
            <p:nvPicPr>
              <p:cNvPr id="6" name="Ink 5">
                <a:extLst>
                  <a:ext uri="{FF2B5EF4-FFF2-40B4-BE49-F238E27FC236}">
                    <a16:creationId xmlns:a16="http://schemas.microsoft.com/office/drawing/2014/main" id="{91140213-DA4C-4934-CE16-2463EEB69275}"/>
                  </a:ext>
                </a:extLst>
              </p:cNvPr>
              <p:cNvPicPr/>
              <p:nvPr/>
            </p:nvPicPr>
            <p:blipFill>
              <a:blip r:embed="rId7"/>
              <a:stretch>
                <a:fillRect/>
              </a:stretch>
            </p:blipFill>
            <p:spPr>
              <a:xfrm>
                <a:off x="5200560" y="1843560"/>
                <a:ext cx="1179720" cy="929880"/>
              </a:xfrm>
              <a:prstGeom prst="rect">
                <a:avLst/>
              </a:prstGeom>
            </p:spPr>
          </p:pic>
        </mc:Fallback>
      </mc:AlternateContent>
    </p:spTree>
    <p:extLst>
      <p:ext uri="{BB962C8B-B14F-4D97-AF65-F5344CB8AC3E}">
        <p14:creationId xmlns:p14="http://schemas.microsoft.com/office/powerpoint/2010/main" val="2385051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A201D5-5C87-DBA4-2440-4F3FF1812472}"/>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8700625E-1366-02C2-15A6-2F2593C289F9}"/>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B6F5B4D-85C3-A2D4-6DD4-2ECDC67CBD51}"/>
                  </a:ext>
                </a:extLst>
              </p14:cNvPr>
              <p14:cNvContentPartPr/>
              <p14:nvPr/>
            </p14:nvContentPartPr>
            <p14:xfrm>
              <a:off x="358560" y="1276560"/>
              <a:ext cx="10441440" cy="3219120"/>
            </p14:xfrm>
          </p:contentPart>
        </mc:Choice>
        <mc:Fallback xmlns="">
          <p:pic>
            <p:nvPicPr>
              <p:cNvPr id="4" name="Ink 3">
                <a:extLst>
                  <a:ext uri="{FF2B5EF4-FFF2-40B4-BE49-F238E27FC236}">
                    <a16:creationId xmlns:a16="http://schemas.microsoft.com/office/drawing/2014/main" id="{CB6F5B4D-85C3-A2D4-6DD4-2ECDC67CBD51}"/>
                  </a:ext>
                </a:extLst>
              </p:cNvPr>
              <p:cNvPicPr/>
              <p:nvPr/>
            </p:nvPicPr>
            <p:blipFill>
              <a:blip r:embed="rId3"/>
              <a:stretch>
                <a:fillRect/>
              </a:stretch>
            </p:blipFill>
            <p:spPr>
              <a:xfrm>
                <a:off x="349200" y="1267200"/>
                <a:ext cx="10460160" cy="323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74086F3-C6F1-2765-5BE2-D21370975415}"/>
                  </a:ext>
                </a:extLst>
              </p14:cNvPr>
              <p14:cNvContentPartPr/>
              <p14:nvPr/>
            </p14:nvContentPartPr>
            <p14:xfrm>
              <a:off x="8034480" y="3677040"/>
              <a:ext cx="2246040" cy="646200"/>
            </p14:xfrm>
          </p:contentPart>
        </mc:Choice>
        <mc:Fallback xmlns="">
          <p:pic>
            <p:nvPicPr>
              <p:cNvPr id="5" name="Ink 4">
                <a:extLst>
                  <a:ext uri="{FF2B5EF4-FFF2-40B4-BE49-F238E27FC236}">
                    <a16:creationId xmlns:a16="http://schemas.microsoft.com/office/drawing/2014/main" id="{E74086F3-C6F1-2765-5BE2-D21370975415}"/>
                  </a:ext>
                </a:extLst>
              </p:cNvPr>
              <p:cNvPicPr/>
              <p:nvPr/>
            </p:nvPicPr>
            <p:blipFill>
              <a:blip r:embed="rId5"/>
              <a:stretch>
                <a:fillRect/>
              </a:stretch>
            </p:blipFill>
            <p:spPr>
              <a:xfrm>
                <a:off x="8025120" y="3667680"/>
                <a:ext cx="2264760" cy="664920"/>
              </a:xfrm>
              <a:prstGeom prst="rect">
                <a:avLst/>
              </a:prstGeom>
            </p:spPr>
          </p:pic>
        </mc:Fallback>
      </mc:AlternateContent>
    </p:spTree>
    <p:extLst>
      <p:ext uri="{BB962C8B-B14F-4D97-AF65-F5344CB8AC3E}">
        <p14:creationId xmlns:p14="http://schemas.microsoft.com/office/powerpoint/2010/main" val="2432896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0AACE7-12BD-2E79-901F-DB4E1BDD1939}"/>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F3FD9A4D-E8D3-86D5-10E5-2D1CB2135733}"/>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D9E7006-B6EC-595E-DB4A-8CFC8E272CC4}"/>
                  </a:ext>
                </a:extLst>
              </p14:cNvPr>
              <p14:cNvContentPartPr/>
              <p14:nvPr/>
            </p14:nvContentPartPr>
            <p14:xfrm>
              <a:off x="182520" y="163080"/>
              <a:ext cx="11182320" cy="6695280"/>
            </p14:xfrm>
          </p:contentPart>
        </mc:Choice>
        <mc:Fallback xmlns="">
          <p:pic>
            <p:nvPicPr>
              <p:cNvPr id="4" name="Ink 3">
                <a:extLst>
                  <a:ext uri="{FF2B5EF4-FFF2-40B4-BE49-F238E27FC236}">
                    <a16:creationId xmlns:a16="http://schemas.microsoft.com/office/drawing/2014/main" id="{CD9E7006-B6EC-595E-DB4A-8CFC8E272CC4}"/>
                  </a:ext>
                </a:extLst>
              </p:cNvPr>
              <p:cNvPicPr/>
              <p:nvPr/>
            </p:nvPicPr>
            <p:blipFill>
              <a:blip r:embed="rId3"/>
              <a:stretch>
                <a:fillRect/>
              </a:stretch>
            </p:blipFill>
            <p:spPr>
              <a:xfrm>
                <a:off x="173160" y="153720"/>
                <a:ext cx="11201040" cy="6714000"/>
              </a:xfrm>
              <a:prstGeom prst="rect">
                <a:avLst/>
              </a:prstGeom>
            </p:spPr>
          </p:pic>
        </mc:Fallback>
      </mc:AlternateContent>
    </p:spTree>
    <p:extLst>
      <p:ext uri="{BB962C8B-B14F-4D97-AF65-F5344CB8AC3E}">
        <p14:creationId xmlns:p14="http://schemas.microsoft.com/office/powerpoint/2010/main" val="1970155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D3471E-A1D0-5D6F-9BE0-179303705D01}"/>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8C4FB8C4-EF88-6144-46A3-C696A923A7C4}"/>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904BAC7-BD50-8E12-FCF2-15F489D134FE}"/>
                  </a:ext>
                </a:extLst>
              </p14:cNvPr>
              <p14:cNvContentPartPr/>
              <p14:nvPr/>
            </p14:nvContentPartPr>
            <p14:xfrm>
              <a:off x="913320" y="1171080"/>
              <a:ext cx="8931600" cy="5068440"/>
            </p14:xfrm>
          </p:contentPart>
        </mc:Choice>
        <mc:Fallback xmlns="">
          <p:pic>
            <p:nvPicPr>
              <p:cNvPr id="4" name="Ink 3">
                <a:extLst>
                  <a:ext uri="{FF2B5EF4-FFF2-40B4-BE49-F238E27FC236}">
                    <a16:creationId xmlns:a16="http://schemas.microsoft.com/office/drawing/2014/main" id="{0904BAC7-BD50-8E12-FCF2-15F489D134FE}"/>
                  </a:ext>
                </a:extLst>
              </p:cNvPr>
              <p:cNvPicPr/>
              <p:nvPr/>
            </p:nvPicPr>
            <p:blipFill>
              <a:blip r:embed="rId3"/>
              <a:stretch>
                <a:fillRect/>
              </a:stretch>
            </p:blipFill>
            <p:spPr>
              <a:xfrm>
                <a:off x="903960" y="1161720"/>
                <a:ext cx="8950320" cy="5087160"/>
              </a:xfrm>
              <a:prstGeom prst="rect">
                <a:avLst/>
              </a:prstGeom>
            </p:spPr>
          </p:pic>
        </mc:Fallback>
      </mc:AlternateContent>
    </p:spTree>
    <p:extLst>
      <p:ext uri="{BB962C8B-B14F-4D97-AF65-F5344CB8AC3E}">
        <p14:creationId xmlns:p14="http://schemas.microsoft.com/office/powerpoint/2010/main" val="284635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AAFBAF-EB27-02AF-9D66-BCB9306292CF}"/>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B1F4CD4F-601E-3BC4-44AE-EDB256113FFF}"/>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F63622B-7AAE-D582-BFCF-455C396A785C}"/>
                  </a:ext>
                </a:extLst>
              </p14:cNvPr>
              <p14:cNvContentPartPr/>
              <p14:nvPr/>
            </p14:nvContentPartPr>
            <p14:xfrm>
              <a:off x="0" y="456120"/>
              <a:ext cx="10488960" cy="5339160"/>
            </p14:xfrm>
          </p:contentPart>
        </mc:Choice>
        <mc:Fallback xmlns="">
          <p:pic>
            <p:nvPicPr>
              <p:cNvPr id="4" name="Ink 3">
                <a:extLst>
                  <a:ext uri="{FF2B5EF4-FFF2-40B4-BE49-F238E27FC236}">
                    <a16:creationId xmlns:a16="http://schemas.microsoft.com/office/drawing/2014/main" id="{7F63622B-7AAE-D582-BFCF-455C396A785C}"/>
                  </a:ext>
                </a:extLst>
              </p:cNvPr>
              <p:cNvPicPr/>
              <p:nvPr/>
            </p:nvPicPr>
            <p:blipFill>
              <a:blip r:embed="rId3"/>
              <a:stretch>
                <a:fillRect/>
              </a:stretch>
            </p:blipFill>
            <p:spPr>
              <a:xfrm>
                <a:off x="-9360" y="446760"/>
                <a:ext cx="10507680" cy="5357880"/>
              </a:xfrm>
              <a:prstGeom prst="rect">
                <a:avLst/>
              </a:prstGeom>
            </p:spPr>
          </p:pic>
        </mc:Fallback>
      </mc:AlternateContent>
    </p:spTree>
    <p:extLst>
      <p:ext uri="{BB962C8B-B14F-4D97-AF65-F5344CB8AC3E}">
        <p14:creationId xmlns:p14="http://schemas.microsoft.com/office/powerpoint/2010/main" val="341385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59FDEE-DC42-C88B-71F5-FA3CF09FC60A}"/>
              </a:ext>
            </a:extLst>
          </p:cNvPr>
          <p:cNvSpPr>
            <a:spLocks noGrp="1"/>
          </p:cNvSpPr>
          <p:nvPr>
            <p:ph type="body" idx="1"/>
          </p:nvPr>
        </p:nvSpPr>
        <p:spPr>
          <a:xfrm>
            <a:off x="622300" y="1160003"/>
            <a:ext cx="10947400" cy="603567"/>
          </a:xfrm>
        </p:spPr>
        <p:txBody>
          <a:bodyPr/>
          <a:lstStyle/>
          <a:p>
            <a:r>
              <a:rPr lang="en-US" dirty="0"/>
              <a:t>Used to read Object value.</a:t>
            </a:r>
          </a:p>
        </p:txBody>
      </p:sp>
      <p:sp>
        <p:nvSpPr>
          <p:cNvPr id="3" name="Title 2">
            <a:extLst>
              <a:ext uri="{FF2B5EF4-FFF2-40B4-BE49-F238E27FC236}">
                <a16:creationId xmlns:a16="http://schemas.microsoft.com/office/drawing/2014/main" id="{BADE1E3C-CEC9-D366-59FE-547B080FA5ED}"/>
              </a:ext>
            </a:extLst>
          </p:cNvPr>
          <p:cNvSpPr>
            <a:spLocks noGrp="1"/>
          </p:cNvSpPr>
          <p:nvPr>
            <p:ph type="title"/>
          </p:nvPr>
        </p:nvSpPr>
        <p:spPr>
          <a:xfrm>
            <a:off x="622300" y="443134"/>
            <a:ext cx="10947400" cy="497415"/>
          </a:xfrm>
        </p:spPr>
        <p:txBody>
          <a:bodyPr/>
          <a:lstStyle/>
          <a:p>
            <a:r>
              <a:rPr lang="en-US" altLang="en-US" sz="3200" b="1" dirty="0">
                <a:latin typeface="Calibri"/>
                <a:cs typeface="Calibri"/>
              </a:rPr>
              <a:t>${...} : Variable expressions.</a:t>
            </a:r>
            <a:br>
              <a:rPr lang="en-US" altLang="en-US" sz="3200" b="1" dirty="0">
                <a:latin typeface="Calibri"/>
                <a:cs typeface="Calibri"/>
              </a:rPr>
            </a:br>
            <a:endParaRPr lang="en-US" sz="3200" b="1" dirty="0">
              <a:latin typeface="Calibri"/>
              <a:cs typeface="Calibri"/>
            </a:endParaRPr>
          </a:p>
        </p:txBody>
      </p:sp>
      <p:pic>
        <p:nvPicPr>
          <p:cNvPr id="5" name="Picture 4">
            <a:extLst>
              <a:ext uri="{FF2B5EF4-FFF2-40B4-BE49-F238E27FC236}">
                <a16:creationId xmlns:a16="http://schemas.microsoft.com/office/drawing/2014/main" id="{ADF32BD2-A20A-5E14-444A-0AE4AB534155}"/>
              </a:ext>
            </a:extLst>
          </p:cNvPr>
          <p:cNvPicPr>
            <a:picLocks noChangeAspect="1"/>
          </p:cNvPicPr>
          <p:nvPr/>
        </p:nvPicPr>
        <p:blipFill rotWithShape="1">
          <a:blip r:embed="rId2"/>
          <a:srcRect l="2478" t="11812" r="41038" b="39506"/>
          <a:stretch/>
        </p:blipFill>
        <p:spPr>
          <a:xfrm>
            <a:off x="779585" y="1763570"/>
            <a:ext cx="10632830" cy="2904717"/>
          </a:xfrm>
          <a:prstGeom prst="rect">
            <a:avLst/>
          </a:prstGeom>
        </p:spPr>
      </p:pic>
      <p:pic>
        <p:nvPicPr>
          <p:cNvPr id="7" name="Picture 6">
            <a:extLst>
              <a:ext uri="{FF2B5EF4-FFF2-40B4-BE49-F238E27FC236}">
                <a16:creationId xmlns:a16="http://schemas.microsoft.com/office/drawing/2014/main" id="{B331CEC7-CC3D-FD36-BC6D-69760B513C22}"/>
              </a:ext>
            </a:extLst>
          </p:cNvPr>
          <p:cNvPicPr>
            <a:picLocks noChangeAspect="1"/>
          </p:cNvPicPr>
          <p:nvPr/>
        </p:nvPicPr>
        <p:blipFill rotWithShape="1">
          <a:blip r:embed="rId3"/>
          <a:srcRect l="8076" t="28905" r="15423" b="46665"/>
          <a:stretch/>
        </p:blipFill>
        <p:spPr>
          <a:xfrm>
            <a:off x="1185007" y="4860709"/>
            <a:ext cx="9326880" cy="1674576"/>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DE9B92E-9A3D-FC47-D97D-9D08361C94B8}"/>
                  </a:ext>
                </a:extLst>
              </p14:cNvPr>
              <p14:cNvContentPartPr/>
              <p14:nvPr/>
            </p14:nvContentPartPr>
            <p14:xfrm>
              <a:off x="414000" y="1779120"/>
              <a:ext cx="11295000" cy="4748400"/>
            </p14:xfrm>
          </p:contentPart>
        </mc:Choice>
        <mc:Fallback xmlns="">
          <p:pic>
            <p:nvPicPr>
              <p:cNvPr id="4" name="Ink 3">
                <a:extLst>
                  <a:ext uri="{FF2B5EF4-FFF2-40B4-BE49-F238E27FC236}">
                    <a16:creationId xmlns:a16="http://schemas.microsoft.com/office/drawing/2014/main" id="{5DE9B92E-9A3D-FC47-D97D-9D08361C94B8}"/>
                  </a:ext>
                </a:extLst>
              </p:cNvPr>
              <p:cNvPicPr/>
              <p:nvPr/>
            </p:nvPicPr>
            <p:blipFill>
              <a:blip r:embed="rId5"/>
              <a:stretch>
                <a:fillRect/>
              </a:stretch>
            </p:blipFill>
            <p:spPr>
              <a:xfrm>
                <a:off x="404640" y="1769760"/>
                <a:ext cx="11313720" cy="4767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5401C8C-EE1C-429A-0872-7D4E0566D150}"/>
                  </a:ext>
                </a:extLst>
              </p14:cNvPr>
              <p14:cNvContentPartPr/>
              <p14:nvPr/>
            </p14:nvContentPartPr>
            <p14:xfrm>
              <a:off x="611640" y="905040"/>
              <a:ext cx="10865520" cy="5491080"/>
            </p14:xfrm>
          </p:contentPart>
        </mc:Choice>
        <mc:Fallback xmlns="">
          <p:pic>
            <p:nvPicPr>
              <p:cNvPr id="6" name="Ink 5">
                <a:extLst>
                  <a:ext uri="{FF2B5EF4-FFF2-40B4-BE49-F238E27FC236}">
                    <a16:creationId xmlns:a16="http://schemas.microsoft.com/office/drawing/2014/main" id="{95401C8C-EE1C-429A-0872-7D4E0566D150}"/>
                  </a:ext>
                </a:extLst>
              </p:cNvPr>
              <p:cNvPicPr/>
              <p:nvPr/>
            </p:nvPicPr>
            <p:blipFill>
              <a:blip r:embed="rId7"/>
              <a:stretch>
                <a:fillRect/>
              </a:stretch>
            </p:blipFill>
            <p:spPr>
              <a:xfrm>
                <a:off x="602280" y="895680"/>
                <a:ext cx="10884240" cy="5509800"/>
              </a:xfrm>
              <a:prstGeom prst="rect">
                <a:avLst/>
              </a:prstGeom>
            </p:spPr>
          </p:pic>
        </mc:Fallback>
      </mc:AlternateContent>
    </p:spTree>
    <p:extLst>
      <p:ext uri="{BB962C8B-B14F-4D97-AF65-F5344CB8AC3E}">
        <p14:creationId xmlns:p14="http://schemas.microsoft.com/office/powerpoint/2010/main" val="409173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4BC40A-C4A8-7B7F-9BD7-CFA4257325B4}"/>
              </a:ext>
            </a:extLst>
          </p:cNvPr>
          <p:cNvSpPr>
            <a:spLocks noGrp="1"/>
          </p:cNvSpPr>
          <p:nvPr>
            <p:ph type="body" idx="1"/>
          </p:nvPr>
        </p:nvSpPr>
        <p:spPr>
          <a:xfrm>
            <a:off x="622300" y="1160003"/>
            <a:ext cx="10947400" cy="6112768"/>
          </a:xfrm>
        </p:spPr>
        <p:txBody>
          <a:bodyPr/>
          <a:lstStyle/>
          <a:p>
            <a:r>
              <a:rPr lang="en-US" b="0" i="0" dirty="0">
                <a:solidFill>
                  <a:srgbClr val="333333"/>
                </a:solidFill>
                <a:effectLst/>
                <a:latin typeface="Ubuntu" panose="020B0504030602030204" pitchFamily="34" charset="0"/>
              </a:rPr>
              <a:t>Selection expressions are just like variable expressions, except they will be executed on a previously selected object instead of the whole context variables map. They look like this:</a:t>
            </a:r>
          </a:p>
          <a:p>
            <a:pPr marL="25400" indent="0">
              <a:buNone/>
            </a:pPr>
            <a:r>
              <a:rPr kumimoji="0" lang="en-US" altLang="en-US" sz="3200" b="0" i="0" u="none" strike="noStrike" cap="none" normalizeH="0" baseline="0" dirty="0">
                <a:ln>
                  <a:noFill/>
                </a:ln>
                <a:solidFill>
                  <a:srgbClr val="FF0000"/>
                </a:solidFill>
                <a:effectLst/>
                <a:latin typeface="Ubuntu Mono" panose="020B0509030602030204" pitchFamily="49" charset="0"/>
              </a:rPr>
              <a:t>*{customer.name}</a:t>
            </a:r>
            <a:r>
              <a:rPr kumimoji="0" lang="en-US" altLang="en-US" sz="4000" b="0" i="0" u="none" strike="noStrike" cap="none" normalizeH="0" baseline="0" dirty="0">
                <a:ln>
                  <a:noFill/>
                </a:ln>
                <a:solidFill>
                  <a:srgbClr val="FF0000"/>
                </a:solidFill>
                <a:effectLst/>
              </a:rPr>
              <a:t> </a:t>
            </a:r>
          </a:p>
          <a:p>
            <a:r>
              <a:rPr lang="en-US" altLang="en-US" dirty="0">
                <a:solidFill>
                  <a:srgbClr val="333333"/>
                </a:solidFill>
                <a:latin typeface="Ubuntu" panose="020B0504030602030204" pitchFamily="34" charset="0"/>
              </a:rPr>
              <a:t>TO read the attributes of and Object </a:t>
            </a:r>
          </a:p>
          <a:p>
            <a:r>
              <a:rPr lang="en-US" altLang="en-US" dirty="0">
                <a:solidFill>
                  <a:srgbClr val="333333"/>
                </a:solidFill>
                <a:latin typeface="Ubuntu" panose="020B0504030602030204" pitchFamily="34" charset="0"/>
              </a:rPr>
              <a:t>The Scope of the Object is inside the tag only.</a:t>
            </a:r>
          </a:p>
          <a:p>
            <a:r>
              <a:rPr lang="en-US" altLang="en-US" dirty="0">
                <a:solidFill>
                  <a:srgbClr val="333333"/>
                </a:solidFill>
                <a:latin typeface="Ubuntu" panose="020B0504030602030204" pitchFamily="34" charset="0"/>
              </a:rPr>
              <a:t>We can reuse the same object multiple time in different tag</a:t>
            </a:r>
          </a:p>
          <a:p>
            <a:pPr marL="25400" indent="0">
              <a:buNone/>
            </a:pPr>
            <a:endParaRPr lang="en-US" b="0" i="0" dirty="0">
              <a:solidFill>
                <a:srgbClr val="333333"/>
              </a:solidFill>
              <a:effectLst/>
              <a:latin typeface="Ubuntu" panose="020B0504030602030204" pitchFamily="34" charset="0"/>
            </a:endParaRPr>
          </a:p>
          <a:p>
            <a:endParaRPr lang="en-US" dirty="0"/>
          </a:p>
        </p:txBody>
      </p:sp>
      <p:sp>
        <p:nvSpPr>
          <p:cNvPr id="3" name="Title 2">
            <a:extLst>
              <a:ext uri="{FF2B5EF4-FFF2-40B4-BE49-F238E27FC236}">
                <a16:creationId xmlns:a16="http://schemas.microsoft.com/office/drawing/2014/main" id="{A0426FB0-8CFC-4A0D-8942-EF51A2720D27}"/>
              </a:ext>
            </a:extLst>
          </p:cNvPr>
          <p:cNvSpPr>
            <a:spLocks noGrp="1"/>
          </p:cNvSpPr>
          <p:nvPr>
            <p:ph type="title"/>
          </p:nvPr>
        </p:nvSpPr>
        <p:spPr/>
        <p:txBody>
          <a:bodyPr/>
          <a:lstStyle/>
          <a:p>
            <a:r>
              <a:rPr lang="en-US" altLang="en-US" b="1" dirty="0">
                <a:latin typeface="Calibri"/>
                <a:cs typeface="Calibri"/>
              </a:rPr>
              <a:t>*{...} : Selection expressions.</a:t>
            </a:r>
            <a:br>
              <a:rPr kumimoji="0" lang="en-US" altLang="en-US" sz="4400" b="0" i="0" u="none" strike="noStrike" cap="none" normalizeH="0" baseline="0" dirty="0">
                <a:ln>
                  <a:noFill/>
                </a:ln>
                <a:solidFill>
                  <a:srgbClr val="333333"/>
                </a:solidFill>
                <a:effectLst/>
                <a:latin typeface="Ubuntu" panose="020F0502020204030204" pitchFamily="34" charset="0"/>
              </a:rPr>
            </a:b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A3F29D9-0C1E-EA16-46F1-D293BE3F2818}"/>
                  </a:ext>
                </a:extLst>
              </p14:cNvPr>
              <p14:cNvContentPartPr/>
              <p14:nvPr/>
            </p14:nvContentPartPr>
            <p14:xfrm>
              <a:off x="198000" y="3191760"/>
              <a:ext cx="7841880" cy="1145160"/>
            </p14:xfrm>
          </p:contentPart>
        </mc:Choice>
        <mc:Fallback xmlns="">
          <p:pic>
            <p:nvPicPr>
              <p:cNvPr id="4" name="Ink 3">
                <a:extLst>
                  <a:ext uri="{FF2B5EF4-FFF2-40B4-BE49-F238E27FC236}">
                    <a16:creationId xmlns:a16="http://schemas.microsoft.com/office/drawing/2014/main" id="{CA3F29D9-0C1E-EA16-46F1-D293BE3F2818}"/>
                  </a:ext>
                </a:extLst>
              </p:cNvPr>
              <p:cNvPicPr/>
              <p:nvPr/>
            </p:nvPicPr>
            <p:blipFill>
              <a:blip r:embed="rId3"/>
              <a:stretch>
                <a:fillRect/>
              </a:stretch>
            </p:blipFill>
            <p:spPr>
              <a:xfrm>
                <a:off x="188640" y="3182400"/>
                <a:ext cx="7860600" cy="1163880"/>
              </a:xfrm>
              <a:prstGeom prst="rect">
                <a:avLst/>
              </a:prstGeom>
            </p:spPr>
          </p:pic>
        </mc:Fallback>
      </mc:AlternateContent>
    </p:spTree>
    <p:extLst>
      <p:ext uri="{BB962C8B-B14F-4D97-AF65-F5344CB8AC3E}">
        <p14:creationId xmlns:p14="http://schemas.microsoft.com/office/powerpoint/2010/main" val="304896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4BC40A-C4A8-7B7F-9BD7-CFA4257325B4}"/>
              </a:ext>
            </a:extLst>
          </p:cNvPr>
          <p:cNvSpPr>
            <a:spLocks noGrp="1"/>
          </p:cNvSpPr>
          <p:nvPr>
            <p:ph type="body" idx="1"/>
          </p:nvPr>
        </p:nvSpPr>
        <p:spPr>
          <a:xfrm>
            <a:off x="622300" y="1160003"/>
            <a:ext cx="10947400" cy="5527992"/>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333333"/>
                </a:solidFill>
                <a:effectLst/>
                <a:latin typeface="Ubuntu" panose="020B0504030602030204" pitchFamily="34" charset="0"/>
              </a:rPr>
              <a:t>The object they act on is specified by a </a:t>
            </a:r>
            <a:r>
              <a:rPr kumimoji="0" lang="en-US" altLang="en-US" sz="3200" b="1" i="0" u="none" strike="noStrike" cap="none" normalizeH="0" baseline="0" dirty="0" err="1">
                <a:ln>
                  <a:noFill/>
                </a:ln>
                <a:solidFill>
                  <a:srgbClr val="707070"/>
                </a:solidFill>
                <a:effectLst/>
                <a:latin typeface="Ubuntu Mono" panose="020B0509030602030204" pitchFamily="49" charset="0"/>
              </a:rPr>
              <a:t>th:object</a:t>
            </a:r>
            <a:r>
              <a:rPr kumimoji="0" lang="en-US" altLang="en-US" sz="4400" b="0" i="0" u="none" strike="noStrike" cap="none" normalizeH="0" baseline="0" dirty="0">
                <a:ln>
                  <a:noFill/>
                </a:ln>
                <a:solidFill>
                  <a:srgbClr val="333333"/>
                </a:solidFill>
                <a:effectLst/>
                <a:latin typeface="Ubuntu" panose="020B0504030602030204" pitchFamily="34" charset="0"/>
              </a:rPr>
              <a:t> attribute:</a:t>
            </a:r>
            <a:endParaRPr kumimoji="0" lang="en-US" altLang="en-US" sz="3200" b="0" i="0" u="none" strike="noStrike" cap="none" normalizeH="0" baseline="0" dirty="0">
              <a:ln>
                <a:noFill/>
              </a:ln>
              <a:solidFill>
                <a:srgbClr val="B9BDB6"/>
              </a:solidFill>
              <a:effectLst/>
              <a:latin typeface="Ubuntu Mono" panose="020B0509030602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B9BDB6"/>
                </a:solidFill>
                <a:effectLst/>
                <a:latin typeface="Ubuntu Mono" panose="020B0509030602030204" pitchFamily="49" charset="0"/>
              </a:rPr>
              <a:t>&lt;</a:t>
            </a:r>
            <a:r>
              <a:rPr kumimoji="0" lang="en-US" altLang="en-US" sz="3200" b="1" i="0" u="none" strike="noStrike" cap="none" normalizeH="0" baseline="0" dirty="0">
                <a:ln>
                  <a:noFill/>
                </a:ln>
                <a:solidFill>
                  <a:srgbClr val="8BD1FF"/>
                </a:solidFill>
                <a:effectLst/>
                <a:latin typeface="Ubuntu Mono" panose="020B0509030602030204" pitchFamily="49" charset="0"/>
              </a:rPr>
              <a:t>div </a:t>
            </a:r>
            <a:r>
              <a:rPr kumimoji="0" lang="en-US" altLang="en-US" sz="3200" b="1" i="0" u="none" strike="noStrike" cap="none" normalizeH="0" baseline="0" dirty="0" err="1">
                <a:ln>
                  <a:noFill/>
                </a:ln>
                <a:solidFill>
                  <a:srgbClr val="E0E8FF"/>
                </a:solidFill>
                <a:effectLst/>
                <a:latin typeface="Ubuntu Mono" panose="020B0509030602030204" pitchFamily="49" charset="0"/>
              </a:rPr>
              <a:t>th:object</a:t>
            </a:r>
            <a:r>
              <a:rPr kumimoji="0" lang="en-US" altLang="en-US" sz="3200" b="1" i="0" u="none" strike="noStrike" cap="none" normalizeH="0" baseline="0" dirty="0">
                <a:ln>
                  <a:noFill/>
                </a:ln>
                <a:solidFill>
                  <a:srgbClr val="B9BDB6"/>
                </a:solidFill>
                <a:effectLst/>
                <a:latin typeface="Ubuntu Mono" panose="020B0509030602030204" pitchFamily="49" charset="0"/>
              </a:rPr>
              <a:t>="</a:t>
            </a:r>
            <a:r>
              <a:rPr kumimoji="0" lang="en-US" altLang="en-US" sz="3200" b="1" i="0" u="none" strike="noStrike" cap="none" normalizeH="0" baseline="0" dirty="0">
                <a:ln>
                  <a:noFill/>
                </a:ln>
                <a:solidFill>
                  <a:srgbClr val="99CC33"/>
                </a:solidFill>
                <a:effectLst/>
                <a:latin typeface="Ubuntu Mono" panose="020B0509030602030204" pitchFamily="49" charset="0"/>
              </a:rPr>
              <a:t>${book}</a:t>
            </a:r>
            <a:r>
              <a:rPr kumimoji="0" lang="en-US" altLang="en-US" sz="3200" b="1" i="0" u="none" strike="noStrike" cap="none" normalizeH="0" baseline="0" dirty="0">
                <a:ln>
                  <a:noFill/>
                </a:ln>
                <a:solidFill>
                  <a:srgbClr val="B9BDB6"/>
                </a:solidFill>
                <a:effectLst/>
                <a:latin typeface="Ubuntu Mono" panose="020B0509030602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B9BDB6"/>
                </a:solidFill>
                <a:effectLst/>
                <a:latin typeface="Ubuntu Mono" panose="020B0509030602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B9BDB6"/>
                </a:solidFill>
                <a:effectLst/>
                <a:latin typeface="Ubuntu Mono" panose="020B0509030602030204" pitchFamily="49" charset="0"/>
              </a:rPr>
              <a:t>&lt;</a:t>
            </a:r>
            <a:r>
              <a:rPr kumimoji="0" lang="en-US" altLang="en-US" sz="3200" b="1" i="0" u="none" strike="noStrike" cap="none" normalizeH="0" baseline="0" dirty="0">
                <a:ln>
                  <a:noFill/>
                </a:ln>
                <a:solidFill>
                  <a:srgbClr val="8BD1FF"/>
                </a:solidFill>
                <a:effectLst/>
                <a:latin typeface="Ubuntu Mono" panose="020B0509030602030204" pitchFamily="49" charset="0"/>
              </a:rPr>
              <a:t>span </a:t>
            </a:r>
            <a:r>
              <a:rPr kumimoji="0" lang="en-US" altLang="en-US" sz="3200" b="1" i="0" u="none" strike="noStrike" cap="none" normalizeH="0" baseline="0" dirty="0" err="1">
                <a:ln>
                  <a:noFill/>
                </a:ln>
                <a:solidFill>
                  <a:srgbClr val="E0E8FF"/>
                </a:solidFill>
                <a:effectLst/>
                <a:latin typeface="Ubuntu Mono" panose="020B0509030602030204" pitchFamily="49" charset="0"/>
              </a:rPr>
              <a:t>th:text</a:t>
            </a:r>
            <a:r>
              <a:rPr kumimoji="0" lang="en-US" altLang="en-US" sz="3200" b="1" i="0" u="none" strike="noStrike" cap="none" normalizeH="0" baseline="0" dirty="0">
                <a:ln>
                  <a:noFill/>
                </a:ln>
                <a:solidFill>
                  <a:srgbClr val="B9BDB6"/>
                </a:solidFill>
                <a:effectLst/>
                <a:latin typeface="Ubuntu Mono" panose="020B0509030602030204" pitchFamily="49" charset="0"/>
              </a:rPr>
              <a:t>="</a:t>
            </a:r>
            <a:r>
              <a:rPr kumimoji="0" lang="en-US" altLang="en-US" sz="3200" b="1" i="0" u="none" strike="noStrike" cap="none" normalizeH="0" baseline="0" dirty="0">
                <a:ln>
                  <a:noFill/>
                </a:ln>
                <a:solidFill>
                  <a:srgbClr val="99CC33"/>
                </a:solidFill>
                <a:effectLst/>
                <a:latin typeface="Ubuntu Mono" panose="020B0509030602030204" pitchFamily="49" charset="0"/>
              </a:rPr>
              <a:t>*{title}</a:t>
            </a:r>
            <a:r>
              <a:rPr kumimoji="0" lang="en-US" altLang="en-US" sz="3200" b="1" i="0" u="none" strike="noStrike" cap="none" normalizeH="0" baseline="0" dirty="0">
                <a:ln>
                  <a:noFill/>
                </a:ln>
                <a:solidFill>
                  <a:srgbClr val="B9BDB6"/>
                </a:solidFill>
                <a:effectLst/>
                <a:latin typeface="Ubuntu Mono" panose="020B0509030602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B9BDB6"/>
                </a:solidFill>
                <a:effectLst/>
                <a:latin typeface="Ubuntu Mono" panose="020B0509030602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B9BDB6"/>
                </a:solidFill>
                <a:effectLst/>
                <a:latin typeface="Ubuntu Mono" panose="020B0509030602030204" pitchFamily="49" charset="0"/>
              </a:rPr>
              <a:t>&lt;/</a:t>
            </a:r>
            <a:r>
              <a:rPr kumimoji="0" lang="en-US" altLang="en-US" sz="3200" b="1" i="0" u="none" strike="noStrike" cap="none" normalizeH="0" baseline="0" dirty="0">
                <a:ln>
                  <a:noFill/>
                </a:ln>
                <a:solidFill>
                  <a:srgbClr val="8BD1FF"/>
                </a:solidFill>
                <a:effectLst/>
                <a:latin typeface="Ubuntu Mono" panose="020B0509030602030204" pitchFamily="49" charset="0"/>
              </a:rPr>
              <a:t>span</a:t>
            </a:r>
            <a:r>
              <a:rPr kumimoji="0" lang="en-US" altLang="en-US" sz="3200" b="1" i="0" u="none" strike="noStrike" cap="none" normalizeH="0" baseline="0" dirty="0">
                <a:ln>
                  <a:noFill/>
                </a:ln>
                <a:solidFill>
                  <a:srgbClr val="B9BDB6"/>
                </a:solidFill>
                <a:effectLst/>
                <a:latin typeface="Ubuntu Mono" panose="020B0509030602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B9BDB6"/>
                </a:solidFill>
                <a:effectLst/>
                <a:latin typeface="Ubuntu Mono" panose="020B0509030602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B9BDB6"/>
                </a:solidFill>
                <a:effectLst/>
                <a:latin typeface="Ubuntu Mono" panose="020B0509030602030204" pitchFamily="49" charset="0"/>
              </a:rPr>
              <a:t>&lt;/</a:t>
            </a:r>
            <a:r>
              <a:rPr kumimoji="0" lang="en-US" altLang="en-US" sz="3200" b="1" i="0" u="none" strike="noStrike" cap="none" normalizeH="0" baseline="0" dirty="0">
                <a:ln>
                  <a:noFill/>
                </a:ln>
                <a:solidFill>
                  <a:srgbClr val="8BD1FF"/>
                </a:solidFill>
                <a:effectLst/>
                <a:latin typeface="Ubuntu Mono" panose="020B0509030602030204" pitchFamily="49" charset="0"/>
              </a:rPr>
              <a:t>div</a:t>
            </a:r>
            <a:r>
              <a:rPr kumimoji="0" lang="en-US" altLang="en-US" sz="3200" b="1" i="0" u="none" strike="noStrike" cap="none" normalizeH="0" baseline="0" dirty="0">
                <a:ln>
                  <a:noFill/>
                </a:ln>
                <a:solidFill>
                  <a:srgbClr val="B9BDB6"/>
                </a:solidFill>
                <a:effectLst/>
                <a:latin typeface="Ubuntu Mono" panose="020B0509030602030204" pitchFamily="49" charset="0"/>
              </a:rPr>
              <a:t>&gt;</a:t>
            </a:r>
            <a:r>
              <a:rPr kumimoji="0" lang="en-US" altLang="en-US" sz="4000" b="1" i="0" u="none" strike="noStrike" cap="none" normalizeH="0" baseline="0" dirty="0">
                <a:ln>
                  <a:noFill/>
                </a:ln>
                <a:solidFill>
                  <a:schemeClr val="tx1"/>
                </a:solidFill>
                <a:effectLst/>
              </a:rPr>
              <a:t> </a:t>
            </a:r>
            <a:endParaRPr kumimoji="0" lang="en-US" altLang="en-US" sz="6000" b="1"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3" name="Title 2">
            <a:extLst>
              <a:ext uri="{FF2B5EF4-FFF2-40B4-BE49-F238E27FC236}">
                <a16:creationId xmlns:a16="http://schemas.microsoft.com/office/drawing/2014/main" id="{A0426FB0-8CFC-4A0D-8942-EF51A2720D27}"/>
              </a:ext>
            </a:extLst>
          </p:cNvPr>
          <p:cNvSpPr>
            <a:spLocks noGrp="1"/>
          </p:cNvSpPr>
          <p:nvPr>
            <p:ph type="title"/>
          </p:nvPr>
        </p:nvSpPr>
        <p:spPr/>
        <p:txBody>
          <a:bodyPr/>
          <a:lstStyle/>
          <a:p>
            <a:r>
              <a:rPr lang="en-US" altLang="en-US" b="1" dirty="0">
                <a:latin typeface="Calibri"/>
                <a:cs typeface="Calibri"/>
              </a:rPr>
              <a:t>*{...} : Selection expressions.</a:t>
            </a:r>
            <a:br>
              <a:rPr kumimoji="0" lang="en-US" altLang="en-US" sz="4400" b="0" i="0" u="none" strike="noStrike" cap="none" normalizeH="0" baseline="0" dirty="0">
                <a:ln>
                  <a:noFill/>
                </a:ln>
                <a:solidFill>
                  <a:srgbClr val="333333"/>
                </a:solidFill>
                <a:effectLst/>
                <a:latin typeface="Ubuntu" panose="020F0502020204030204" pitchFamily="34" charset="0"/>
              </a:rPr>
            </a:b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935C0A7-9DD2-0A12-45A6-500869BCB2F6}"/>
                  </a:ext>
                </a:extLst>
              </p14:cNvPr>
              <p14:cNvContentPartPr/>
              <p14:nvPr/>
            </p14:nvContentPartPr>
            <p14:xfrm>
              <a:off x="242280" y="2838600"/>
              <a:ext cx="5204520" cy="1341720"/>
            </p14:xfrm>
          </p:contentPart>
        </mc:Choice>
        <mc:Fallback xmlns="">
          <p:pic>
            <p:nvPicPr>
              <p:cNvPr id="4" name="Ink 3">
                <a:extLst>
                  <a:ext uri="{FF2B5EF4-FFF2-40B4-BE49-F238E27FC236}">
                    <a16:creationId xmlns:a16="http://schemas.microsoft.com/office/drawing/2014/main" id="{5935C0A7-9DD2-0A12-45A6-500869BCB2F6}"/>
                  </a:ext>
                </a:extLst>
              </p:cNvPr>
              <p:cNvPicPr/>
              <p:nvPr/>
            </p:nvPicPr>
            <p:blipFill>
              <a:blip r:embed="rId3"/>
              <a:stretch>
                <a:fillRect/>
              </a:stretch>
            </p:blipFill>
            <p:spPr>
              <a:xfrm>
                <a:off x="232920" y="2829240"/>
                <a:ext cx="5223240" cy="1360440"/>
              </a:xfrm>
              <a:prstGeom prst="rect">
                <a:avLst/>
              </a:prstGeom>
            </p:spPr>
          </p:pic>
        </mc:Fallback>
      </mc:AlternateContent>
    </p:spTree>
    <p:extLst>
      <p:ext uri="{BB962C8B-B14F-4D97-AF65-F5344CB8AC3E}">
        <p14:creationId xmlns:p14="http://schemas.microsoft.com/office/powerpoint/2010/main" val="312090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body" idx="1"/>
          </p:nvPr>
        </p:nvSpPr>
        <p:spPr>
          <a:xfrm>
            <a:off x="622300" y="1248493"/>
            <a:ext cx="10947400" cy="4743162"/>
          </a:xfrm>
          <a:prstGeom prst="rect">
            <a:avLst/>
          </a:prstGeom>
          <a:noFill/>
          <a:ln>
            <a:noFill/>
          </a:ln>
        </p:spPr>
        <p:txBody>
          <a:bodyPr spcFirstLastPara="1" wrap="square" lIns="16925" tIns="16925" rIns="16925" bIns="16925" anchor="t" anchorCtr="0">
            <a:spAutoFit/>
          </a:bodyPr>
          <a:lstStyle/>
          <a:p>
            <a:pPr marL="360000" lvl="0" indent="-360000" algn="l" rtl="0">
              <a:lnSpc>
                <a:spcPct val="100000"/>
              </a:lnSpc>
              <a:spcBef>
                <a:spcPts val="1200"/>
              </a:spcBef>
              <a:spcAft>
                <a:spcPts val="0"/>
              </a:spcAft>
              <a:buSzPts val="2400"/>
              <a:buChar char="•"/>
            </a:pPr>
            <a:r>
              <a:rPr lang="en-US" sz="2400" dirty="0">
                <a:solidFill>
                  <a:schemeClr val="dk1"/>
                </a:solidFill>
                <a:latin typeface="Calibri"/>
                <a:ea typeface="Calibri"/>
                <a:cs typeface="Calibri"/>
                <a:sym typeface="Calibri"/>
              </a:rPr>
              <a:t>Spring MVC Overview</a:t>
            </a:r>
          </a:p>
          <a:p>
            <a:pPr marL="360000" lvl="0" indent="-360000" algn="l" rtl="0">
              <a:lnSpc>
                <a:spcPct val="100000"/>
              </a:lnSpc>
              <a:spcBef>
                <a:spcPts val="1200"/>
              </a:spcBef>
              <a:spcAft>
                <a:spcPts val="0"/>
              </a:spcAft>
              <a:buSzPts val="2400"/>
              <a:buChar char="•"/>
            </a:pPr>
            <a:r>
              <a:rPr lang="en-US" sz="2400" dirty="0">
                <a:latin typeface="Calibri"/>
                <a:ea typeface="Calibri"/>
                <a:cs typeface="Calibri"/>
                <a:sym typeface="Calibri"/>
              </a:rPr>
              <a:t>Spring MVC Diagram</a:t>
            </a:r>
          </a:p>
          <a:p>
            <a:pPr marL="360000" lvl="0" indent="-360000" algn="l" rtl="0">
              <a:lnSpc>
                <a:spcPct val="100000"/>
              </a:lnSpc>
              <a:spcBef>
                <a:spcPts val="1200"/>
              </a:spcBef>
              <a:spcAft>
                <a:spcPts val="0"/>
              </a:spcAft>
              <a:buSzPts val="2400"/>
              <a:buChar char="•"/>
            </a:pPr>
            <a:r>
              <a:rPr lang="en-US" sz="2400" dirty="0">
                <a:solidFill>
                  <a:schemeClr val="dk1"/>
                </a:solidFill>
                <a:latin typeface="Calibri"/>
                <a:ea typeface="Calibri"/>
                <a:cs typeface="Calibri"/>
                <a:sym typeface="Calibri"/>
              </a:rPr>
              <a:t>Spring MVC Component</a:t>
            </a:r>
          </a:p>
          <a:p>
            <a:pPr marL="360000" lvl="0" indent="-360000" algn="l" rtl="0">
              <a:lnSpc>
                <a:spcPct val="100000"/>
              </a:lnSpc>
              <a:spcBef>
                <a:spcPts val="1200"/>
              </a:spcBef>
              <a:spcAft>
                <a:spcPts val="0"/>
              </a:spcAft>
              <a:buSzPts val="2400"/>
              <a:buChar char="•"/>
            </a:pPr>
            <a:r>
              <a:rPr lang="en-US" sz="2400" dirty="0">
                <a:solidFill>
                  <a:schemeClr val="dk1"/>
                </a:solidFill>
                <a:latin typeface="Calibri"/>
                <a:ea typeface="Calibri"/>
                <a:cs typeface="Calibri"/>
                <a:sym typeface="Calibri"/>
              </a:rPr>
              <a:t>What is Thyme Leaf?</a:t>
            </a:r>
          </a:p>
          <a:p>
            <a:pPr marL="360000" lvl="0" indent="-360000" algn="l" rtl="0">
              <a:lnSpc>
                <a:spcPct val="100000"/>
              </a:lnSpc>
              <a:spcBef>
                <a:spcPts val="1200"/>
              </a:spcBef>
              <a:spcAft>
                <a:spcPts val="0"/>
              </a:spcAft>
              <a:buSzPts val="2400"/>
              <a:buChar char="•"/>
            </a:pPr>
            <a:r>
              <a:rPr lang="en-IN" sz="2400" dirty="0">
                <a:latin typeface="Calibri"/>
                <a:cs typeface="Calibri"/>
                <a:sym typeface="Calibri"/>
              </a:rPr>
              <a:t>Need of Thyme Leaf</a:t>
            </a:r>
          </a:p>
          <a:p>
            <a:pPr marL="360000" lvl="0" indent="-360000" algn="l" rtl="0">
              <a:lnSpc>
                <a:spcPct val="100000"/>
              </a:lnSpc>
              <a:spcBef>
                <a:spcPts val="1200"/>
              </a:spcBef>
              <a:spcAft>
                <a:spcPts val="0"/>
              </a:spcAft>
              <a:buSzPts val="2400"/>
              <a:buChar char="•"/>
            </a:pPr>
            <a:r>
              <a:rPr lang="en-IN" sz="2400" dirty="0">
                <a:latin typeface="Calibri"/>
                <a:ea typeface="Calibri"/>
                <a:cs typeface="Calibri"/>
                <a:sym typeface="Calibri"/>
              </a:rPr>
              <a:t>Features of Thyme Leaf and Template Types</a:t>
            </a:r>
          </a:p>
          <a:p>
            <a:pPr marL="360000" lvl="0" indent="-360000" algn="l" rtl="0">
              <a:lnSpc>
                <a:spcPct val="100000"/>
              </a:lnSpc>
              <a:spcBef>
                <a:spcPts val="1200"/>
              </a:spcBef>
              <a:spcAft>
                <a:spcPts val="0"/>
              </a:spcAft>
              <a:buSzPts val="2400"/>
              <a:buChar char="•"/>
            </a:pPr>
            <a:r>
              <a:rPr lang="en-IN" sz="2400" dirty="0">
                <a:latin typeface="Calibri"/>
                <a:ea typeface="Calibri"/>
                <a:cs typeface="Calibri"/>
                <a:sym typeface="Calibri"/>
              </a:rPr>
              <a:t>Spring Boot AOP</a:t>
            </a:r>
          </a:p>
          <a:p>
            <a:pPr marL="360000" lvl="0" indent="-360000" algn="l" rtl="0">
              <a:lnSpc>
                <a:spcPct val="100000"/>
              </a:lnSpc>
              <a:spcBef>
                <a:spcPts val="1200"/>
              </a:spcBef>
              <a:spcAft>
                <a:spcPts val="0"/>
              </a:spcAft>
              <a:buSzPts val="2400"/>
              <a:buChar char="•"/>
            </a:pPr>
            <a:r>
              <a:rPr lang="en-IN" sz="2400" dirty="0">
                <a:solidFill>
                  <a:schemeClr val="dk1"/>
                </a:solidFill>
                <a:latin typeface="Calibri"/>
                <a:ea typeface="Calibri"/>
                <a:cs typeface="Calibri"/>
                <a:sym typeface="Calibri"/>
              </a:rPr>
              <a:t>Different Types of Advices</a:t>
            </a:r>
          </a:p>
          <a:p>
            <a:pPr marL="360000" lvl="0" indent="-360000" algn="l" rtl="0">
              <a:lnSpc>
                <a:spcPct val="100000"/>
              </a:lnSpc>
              <a:spcBef>
                <a:spcPts val="1200"/>
              </a:spcBef>
              <a:spcAft>
                <a:spcPts val="0"/>
              </a:spcAft>
              <a:buSzPts val="2400"/>
              <a:buChar char="•"/>
            </a:pPr>
            <a:r>
              <a:rPr lang="en-IN" sz="2400" dirty="0">
                <a:latin typeface="Calibri"/>
                <a:ea typeface="Calibri"/>
                <a:cs typeface="Calibri"/>
                <a:sym typeface="Calibri"/>
              </a:rPr>
              <a:t>Logging –Console Log Output and File Log Output</a:t>
            </a:r>
            <a:endParaRPr sz="2400" dirty="0">
              <a:solidFill>
                <a:schemeClr val="dk1"/>
              </a:solidFill>
              <a:latin typeface="Calibri"/>
              <a:ea typeface="Calibri"/>
              <a:cs typeface="Calibri"/>
              <a:sym typeface="Calibri"/>
            </a:endParaRPr>
          </a:p>
        </p:txBody>
      </p:sp>
      <p:sp>
        <p:nvSpPr>
          <p:cNvPr id="54" name="Google Shape;54;p2"/>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Agenda</a:t>
            </a:r>
            <a:endParaRPr/>
          </a:p>
        </p:txBody>
      </p:sp>
      <p:pic>
        <p:nvPicPr>
          <p:cNvPr id="4" name="Picture 2" descr="48,102 Meeting Agenda Illustrations &amp; Clip Art - iStock">
            <a:extLst>
              <a:ext uri="{FF2B5EF4-FFF2-40B4-BE49-F238E27FC236}">
                <a16:creationId xmlns:a16="http://schemas.microsoft.com/office/drawing/2014/main" id="{683945E8-E76D-436F-B0DA-8531E5ACD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437" y="2135781"/>
            <a:ext cx="2775759" cy="3324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194522-4931-DDCD-314E-E25D0C495A32}"/>
              </a:ext>
            </a:extLst>
          </p:cNvPr>
          <p:cNvSpPr>
            <a:spLocks noGrp="1"/>
          </p:cNvSpPr>
          <p:nvPr>
            <p:ph type="body" idx="1"/>
          </p:nvPr>
        </p:nvSpPr>
        <p:spPr>
          <a:xfrm>
            <a:off x="622300" y="1160003"/>
            <a:ext cx="10947400" cy="6251267"/>
          </a:xfrm>
        </p:spPr>
        <p:txBody>
          <a:bodyPr/>
          <a:lstStyle/>
          <a:p>
            <a:r>
              <a:rPr kumimoji="0" lang="en-US" altLang="en-US" sz="3200" b="0" i="0" u="none" strike="noStrike" cap="none" normalizeH="0" baseline="0" dirty="0">
                <a:ln>
                  <a:noFill/>
                </a:ln>
                <a:solidFill>
                  <a:srgbClr val="333333"/>
                </a:solidFill>
                <a:effectLst/>
                <a:latin typeface="Ubuntu" panose="020B0504030602030204" pitchFamily="34" charset="0"/>
              </a:rPr>
              <a:t>Message expressions allows us to retrieve locale-specific messages from external sources (</a:t>
            </a:r>
            <a:r>
              <a:rPr kumimoji="0" lang="en-US" altLang="en-US" sz="3200" b="1" i="0" u="none" strike="noStrike" cap="none" normalizeH="0" baseline="0" dirty="0">
                <a:ln>
                  <a:noFill/>
                </a:ln>
                <a:solidFill>
                  <a:srgbClr val="707070"/>
                </a:solidFill>
                <a:effectLst/>
                <a:latin typeface="Ubuntu Mono" panose="020B0509030602030204" pitchFamily="49" charset="0"/>
              </a:rPr>
              <a:t>.properties</a:t>
            </a:r>
            <a:r>
              <a:rPr kumimoji="0" lang="en-US" altLang="en-US" sz="3200" b="0" i="0" u="none" strike="noStrike" cap="none" normalizeH="0" baseline="0" dirty="0">
                <a:ln>
                  <a:noFill/>
                </a:ln>
                <a:solidFill>
                  <a:srgbClr val="333333"/>
                </a:solidFill>
                <a:effectLst/>
                <a:latin typeface="Ubuntu" panose="020B0504030602030204" pitchFamily="34" charset="0"/>
              </a:rPr>
              <a:t> files), referencing them by a key and (optionally) applying a set of parameters.</a:t>
            </a:r>
            <a:r>
              <a:rPr kumimoji="0" lang="en-US" altLang="en-US" sz="2800" b="0" i="0" u="none" strike="noStrike" cap="none" normalizeH="0" baseline="0" dirty="0">
                <a:ln>
                  <a:noFill/>
                </a:ln>
                <a:solidFill>
                  <a:schemeClr val="tx1"/>
                </a:solidFill>
                <a:effectLst/>
              </a:rPr>
              <a:t> </a:t>
            </a:r>
          </a:p>
          <a:p>
            <a:r>
              <a:rPr lang="en-US" altLang="en-US" sz="2800" dirty="0">
                <a:solidFill>
                  <a:schemeClr val="tx1"/>
                </a:solidFill>
                <a:latin typeface="Arial" panose="020B0604020202020204" pitchFamily="34" charset="0"/>
              </a:rPr>
              <a:t>Read messages from properties file.</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25400" indent="0">
              <a:buNone/>
            </a:pPr>
            <a:r>
              <a:rPr lang="en-US" sz="3600" dirty="0">
                <a:solidFill>
                  <a:srgbClr val="93A1A1"/>
                </a:solidFill>
                <a:effectLst/>
                <a:latin typeface="Consolas" panose="020B0609020204030204" pitchFamily="49" charset="0"/>
              </a:rPr>
              <a:t>&lt;</a:t>
            </a:r>
            <a:r>
              <a:rPr lang="en-US" sz="3600" dirty="0">
                <a:solidFill>
                  <a:srgbClr val="268BD2"/>
                </a:solidFill>
                <a:effectLst/>
                <a:latin typeface="Consolas" panose="020B0609020204030204" pitchFamily="49" charset="0"/>
              </a:rPr>
              <a:t>h1</a:t>
            </a:r>
            <a:r>
              <a:rPr lang="en-US" sz="3600" dirty="0">
                <a:solidFill>
                  <a:srgbClr val="000000"/>
                </a:solidFill>
                <a:effectLst/>
                <a:latin typeface="Consolas" panose="020B0609020204030204" pitchFamily="49" charset="0"/>
              </a:rPr>
              <a:t> </a:t>
            </a:r>
            <a:r>
              <a:rPr lang="en-US" sz="3600" dirty="0" err="1">
                <a:solidFill>
                  <a:srgbClr val="93A1A1"/>
                </a:solidFill>
                <a:effectLst/>
                <a:latin typeface="Consolas" panose="020B0609020204030204" pitchFamily="49" charset="0"/>
              </a:rPr>
              <a:t>th:text</a:t>
            </a:r>
            <a:r>
              <a:rPr lang="en-US" sz="3600" dirty="0">
                <a:solidFill>
                  <a:srgbClr val="000000"/>
                </a:solidFill>
                <a:effectLst/>
                <a:latin typeface="Consolas" panose="020B0609020204030204" pitchFamily="49" charset="0"/>
              </a:rPr>
              <a:t> = </a:t>
            </a:r>
            <a:r>
              <a:rPr lang="en-US" sz="3600" dirty="0">
                <a:solidFill>
                  <a:srgbClr val="93A1A1"/>
                </a:solidFill>
                <a:effectLst/>
                <a:latin typeface="Consolas" panose="020B0609020204030204" pitchFamily="49" charset="0"/>
              </a:rPr>
              <a:t>"</a:t>
            </a:r>
            <a:r>
              <a:rPr lang="en-US" sz="3600" dirty="0">
                <a:solidFill>
                  <a:srgbClr val="2AA198"/>
                </a:solidFill>
                <a:effectLst/>
                <a:latin typeface="Consolas" panose="020B0609020204030204" pitchFamily="49" charset="0"/>
              </a:rPr>
              <a:t>#{</a:t>
            </a:r>
            <a:r>
              <a:rPr lang="en-US" sz="3600" dirty="0" err="1">
                <a:solidFill>
                  <a:srgbClr val="2AA198"/>
                </a:solidFill>
                <a:effectLst/>
                <a:latin typeface="Consolas" panose="020B0609020204030204" pitchFamily="49" charset="0"/>
              </a:rPr>
              <a:t>demo.hi</a:t>
            </a:r>
            <a:r>
              <a:rPr lang="en-US" sz="3600" dirty="0">
                <a:solidFill>
                  <a:srgbClr val="2AA198"/>
                </a:solidFill>
                <a:effectLst/>
                <a:latin typeface="Consolas" panose="020B0609020204030204" pitchFamily="49" charset="0"/>
              </a:rPr>
              <a:t>}</a:t>
            </a:r>
            <a:r>
              <a:rPr lang="en-US" sz="3600" dirty="0">
                <a:solidFill>
                  <a:srgbClr val="93A1A1"/>
                </a:solidFill>
                <a:effectLst/>
                <a:latin typeface="Consolas" panose="020B0609020204030204" pitchFamily="49" charset="0"/>
              </a:rPr>
              <a:t>"&gt;</a:t>
            </a:r>
            <a:r>
              <a:rPr lang="en-US" sz="3600" dirty="0">
                <a:solidFill>
                  <a:srgbClr val="000000"/>
                </a:solidFill>
                <a:effectLst/>
                <a:latin typeface="Consolas" panose="020B0609020204030204" pitchFamily="49" charset="0"/>
              </a:rPr>
              <a:t> Message </a:t>
            </a:r>
            <a:r>
              <a:rPr lang="en-US" sz="3600" dirty="0">
                <a:solidFill>
                  <a:srgbClr val="93A1A1"/>
                </a:solidFill>
                <a:effectLst/>
                <a:latin typeface="Consolas" panose="020B0609020204030204" pitchFamily="49" charset="0"/>
              </a:rPr>
              <a:t>&lt;/</a:t>
            </a:r>
            <a:r>
              <a:rPr lang="en-US" sz="3600" dirty="0">
                <a:solidFill>
                  <a:srgbClr val="268BD2"/>
                </a:solidFill>
                <a:effectLst/>
                <a:latin typeface="Consolas" panose="020B0609020204030204" pitchFamily="49" charset="0"/>
              </a:rPr>
              <a:t>h1</a:t>
            </a:r>
            <a:r>
              <a:rPr lang="en-US" sz="3600" dirty="0">
                <a:solidFill>
                  <a:srgbClr val="93A1A1"/>
                </a:solidFill>
                <a:effectLst/>
                <a:latin typeface="Consolas" panose="020B0609020204030204" pitchFamily="49" charset="0"/>
              </a:rPr>
              <a:t>&gt;</a:t>
            </a:r>
          </a:p>
          <a:p>
            <a:pPr marL="25400" indent="0">
              <a:buNone/>
            </a:pPr>
            <a:r>
              <a:rPr lang="en-US" sz="3600" dirty="0" err="1">
                <a:solidFill>
                  <a:srgbClr val="93A1A1"/>
                </a:solidFill>
                <a:latin typeface="Consolas" panose="020B0609020204030204" pitchFamily="49" charset="0"/>
              </a:rPr>
              <a:t>messages.properties</a:t>
            </a:r>
            <a:endParaRPr lang="en-US" sz="3600" dirty="0">
              <a:solidFill>
                <a:srgbClr val="93A1A1"/>
              </a:solidFill>
              <a:latin typeface="Consolas" panose="020B0609020204030204" pitchFamily="49" charset="0"/>
            </a:endParaRPr>
          </a:p>
          <a:p>
            <a:pPr marL="25400" indent="0">
              <a:buNone/>
            </a:pPr>
            <a:r>
              <a:rPr lang="en-US" sz="1800" dirty="0" err="1">
                <a:solidFill>
                  <a:srgbClr val="000000"/>
                </a:solidFill>
                <a:effectLst/>
                <a:latin typeface="Consolas" panose="020B0609020204030204" pitchFamily="49" charset="0"/>
              </a:rPr>
              <a:t>demo.hi</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Hello</a:t>
            </a:r>
            <a:r>
              <a:rPr lang="en-US" sz="1800" dirty="0">
                <a:solidFill>
                  <a:srgbClr val="000000"/>
                </a:solidFill>
                <a:effectLst/>
                <a:latin typeface="Consolas" panose="020B0609020204030204" pitchFamily="49" charset="0"/>
              </a:rPr>
              <a:t> </a:t>
            </a:r>
            <a:r>
              <a:rPr lang="en-US" sz="1800" dirty="0">
                <a:solidFill>
                  <a:srgbClr val="2A00FF"/>
                </a:solidFill>
                <a:effectLst/>
                <a:latin typeface="Consolas" panose="020B0609020204030204" pitchFamily="49" charset="0"/>
              </a:rPr>
              <a:t>This</a:t>
            </a:r>
            <a:r>
              <a:rPr lang="en-US" sz="1800" dirty="0">
                <a:solidFill>
                  <a:srgbClr val="000000"/>
                </a:solidFill>
                <a:effectLst/>
                <a:latin typeface="Consolas" panose="020B0609020204030204" pitchFamily="49" charset="0"/>
              </a:rPr>
              <a:t> </a:t>
            </a:r>
            <a:r>
              <a:rPr lang="en-US" sz="1800" dirty="0">
                <a:solidFill>
                  <a:srgbClr val="2A00FF"/>
                </a:solidFill>
                <a:effectLst/>
                <a:latin typeface="Consolas" panose="020B0609020204030204" pitchFamily="49" charset="0"/>
              </a:rPr>
              <a:t>Heading</a:t>
            </a:r>
            <a:r>
              <a:rPr lang="en-US" sz="1800" dirty="0">
                <a:solidFill>
                  <a:srgbClr val="000000"/>
                </a:solidFill>
                <a:effectLst/>
                <a:latin typeface="Consolas" panose="020B0609020204030204" pitchFamily="49" charset="0"/>
              </a:rPr>
              <a:t> </a:t>
            </a:r>
            <a:r>
              <a:rPr lang="en-US" sz="1800" dirty="0">
                <a:solidFill>
                  <a:srgbClr val="2A00FF"/>
                </a:solidFill>
                <a:effectLst/>
                <a:latin typeface="Consolas" panose="020B0609020204030204" pitchFamily="49" charset="0"/>
              </a:rPr>
              <a:t>Is</a:t>
            </a:r>
            <a:r>
              <a:rPr lang="en-US" sz="1800" dirty="0">
                <a:solidFill>
                  <a:srgbClr val="000000"/>
                </a:solidFill>
                <a:effectLst/>
                <a:latin typeface="Consolas" panose="020B0609020204030204" pitchFamily="49" charset="0"/>
              </a:rPr>
              <a:t> </a:t>
            </a:r>
            <a:r>
              <a:rPr lang="en-US" sz="1800" dirty="0">
                <a:solidFill>
                  <a:srgbClr val="2A00FF"/>
                </a:solidFill>
                <a:effectLst/>
                <a:latin typeface="Consolas" panose="020B0609020204030204" pitchFamily="49" charset="0"/>
              </a:rPr>
              <a:t>Coming</a:t>
            </a:r>
            <a:r>
              <a:rPr lang="en-US" sz="1800" dirty="0">
                <a:solidFill>
                  <a:srgbClr val="000000"/>
                </a:solidFill>
                <a:effectLst/>
                <a:latin typeface="Consolas" panose="020B0609020204030204" pitchFamily="49" charset="0"/>
              </a:rPr>
              <a:t> </a:t>
            </a:r>
            <a:r>
              <a:rPr lang="en-US" sz="1800" dirty="0">
                <a:solidFill>
                  <a:srgbClr val="2A00FF"/>
                </a:solidFill>
                <a:effectLst/>
                <a:latin typeface="Consolas" panose="020B0609020204030204" pitchFamily="49" charset="0"/>
              </a:rPr>
              <a:t>From</a:t>
            </a:r>
            <a:r>
              <a:rPr lang="en-US" sz="1800" dirty="0">
                <a:solidFill>
                  <a:srgbClr val="000000"/>
                </a:solidFill>
                <a:effectLst/>
                <a:latin typeface="Consolas" panose="020B0609020204030204" pitchFamily="49" charset="0"/>
              </a:rPr>
              <a:t> </a:t>
            </a:r>
            <a:r>
              <a:rPr lang="en-US" sz="1800" dirty="0" err="1">
                <a:solidFill>
                  <a:srgbClr val="2A00FF"/>
                </a:solidFill>
                <a:effectLst/>
                <a:latin typeface="Consolas" panose="020B0609020204030204" pitchFamily="49" charset="0"/>
              </a:rPr>
              <a:t>Messages.Properties</a:t>
            </a:r>
            <a:r>
              <a:rPr lang="en-US" sz="1800" dirty="0">
                <a:solidFill>
                  <a:srgbClr val="000000"/>
                </a:solidFill>
                <a:effectLst/>
                <a:latin typeface="Consolas" panose="020B0609020204030204" pitchFamily="49" charset="0"/>
              </a:rPr>
              <a:t> </a:t>
            </a:r>
            <a:endParaRPr lang="en-US" sz="3600" dirty="0">
              <a:solidFill>
                <a:srgbClr val="000000"/>
              </a:solidFill>
              <a:effectLst/>
              <a:latin typeface="Consolas" panose="020B0609020204030204" pitchFamily="49" charset="0"/>
            </a:endParaRPr>
          </a:p>
          <a:p>
            <a:pPr marL="0" marR="0" indent="0">
              <a:spcBef>
                <a:spcPts val="0"/>
              </a:spcBef>
              <a:spcAft>
                <a:spcPts val="0"/>
              </a:spcAft>
              <a:buNone/>
            </a:pPr>
            <a:endParaRPr lang="en-US" sz="3200" dirty="0">
              <a:solidFill>
                <a:srgbClr val="000000"/>
              </a:solidFill>
              <a:latin typeface="Consolas" panose="020B0609020204030204" pitchFamily="49" charset="0"/>
            </a:endParaRPr>
          </a:p>
          <a:p>
            <a:pPr marL="0" marR="0" indent="0">
              <a:spcBef>
                <a:spcPts val="0"/>
              </a:spcBef>
              <a:spcAft>
                <a:spcPts val="0"/>
              </a:spcAft>
              <a:buNone/>
            </a:pPr>
            <a:r>
              <a:rPr lang="en-US" sz="3200" dirty="0" err="1">
                <a:solidFill>
                  <a:srgbClr val="000000"/>
                </a:solidFill>
                <a:effectLst/>
                <a:latin typeface="Consolas" panose="020B0609020204030204" pitchFamily="49" charset="0"/>
              </a:rPr>
              <a:t>Application.properties</a:t>
            </a:r>
            <a:endParaRPr lang="en-US" sz="3200" dirty="0">
              <a:solidFill>
                <a:srgbClr val="000000"/>
              </a:solidFill>
              <a:effectLst/>
              <a:latin typeface="Consolas" panose="020B0609020204030204" pitchFamily="49" charset="0"/>
            </a:endParaRPr>
          </a:p>
          <a:p>
            <a:pPr marL="0" indent="0">
              <a:spcBef>
                <a:spcPts val="0"/>
              </a:spcBef>
              <a:buNone/>
            </a:pPr>
            <a:r>
              <a:rPr lang="en-US" sz="3200" dirty="0" err="1">
                <a:solidFill>
                  <a:srgbClr val="000000"/>
                </a:solidFill>
                <a:effectLst/>
                <a:latin typeface="Consolas" panose="020B0609020204030204" pitchFamily="49" charset="0"/>
              </a:rPr>
              <a:t>spring.messages.basename</a:t>
            </a:r>
            <a:r>
              <a:rPr lang="en-US" sz="3200" dirty="0">
                <a:solidFill>
                  <a:srgbClr val="000000"/>
                </a:solidFill>
                <a:effectLst/>
                <a:latin typeface="Consolas" panose="020B0609020204030204" pitchFamily="49" charset="0"/>
              </a:rPr>
              <a:t>=</a:t>
            </a:r>
            <a:r>
              <a:rPr lang="en-US" sz="3200" dirty="0">
                <a:solidFill>
                  <a:srgbClr val="2AA198"/>
                </a:solidFill>
                <a:effectLst/>
                <a:latin typeface="Consolas" panose="020B0609020204030204" pitchFamily="49" charset="0"/>
              </a:rPr>
              <a:t>messages</a:t>
            </a:r>
            <a:endParaRPr lang="en-US" sz="3200" dirty="0">
              <a:solidFill>
                <a:srgbClr val="000000"/>
              </a:solidFill>
              <a:effectLst/>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C9ABFF07-121D-98CF-5E86-2D5AD6E5499A}"/>
              </a:ext>
            </a:extLst>
          </p:cNvPr>
          <p:cNvSpPr>
            <a:spLocks noGrp="1"/>
          </p:cNvSpPr>
          <p:nvPr>
            <p:ph type="title"/>
          </p:nvPr>
        </p:nvSpPr>
        <p:spPr/>
        <p:txBody>
          <a:bodyPr/>
          <a:lstStyle/>
          <a:p>
            <a:r>
              <a:rPr lang="en-US" altLang="en-US" b="1" dirty="0">
                <a:latin typeface="Calibri"/>
                <a:cs typeface="Calibri"/>
              </a:rPr>
              <a:t>#{...} : Message expressions.</a:t>
            </a:r>
            <a:br>
              <a:rPr lang="en-US" altLang="en-US" b="1" dirty="0">
                <a:latin typeface="Calibri"/>
                <a:cs typeface="Calibri"/>
              </a:rPr>
            </a:br>
            <a:endParaRPr lang="en-US" b="1" dirty="0">
              <a:latin typeface="Calibri"/>
              <a:cs typeface="Calibri"/>
            </a:endParaRPr>
          </a:p>
        </p:txBody>
      </p:sp>
      <p:grpSp>
        <p:nvGrpSpPr>
          <p:cNvPr id="27" name="Group 26">
            <a:extLst>
              <a:ext uri="{FF2B5EF4-FFF2-40B4-BE49-F238E27FC236}">
                <a16:creationId xmlns:a16="http://schemas.microsoft.com/office/drawing/2014/main" id="{D8C7457E-E322-1FB3-DF51-E966137C5933}"/>
              </a:ext>
            </a:extLst>
          </p:cNvPr>
          <p:cNvGrpSpPr/>
          <p:nvPr/>
        </p:nvGrpSpPr>
        <p:grpSpPr>
          <a:xfrm>
            <a:off x="7194185" y="254658"/>
            <a:ext cx="4943880" cy="864720"/>
            <a:chOff x="7194185" y="254658"/>
            <a:chExt cx="4943880" cy="86472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FC828F3-C73F-FD96-AC43-E637103DBC77}"/>
                    </a:ext>
                  </a:extLst>
                </p14:cNvPr>
                <p14:cNvContentPartPr/>
                <p14:nvPr/>
              </p14:nvContentPartPr>
              <p14:xfrm>
                <a:off x="10302785" y="781338"/>
                <a:ext cx="456480" cy="336240"/>
              </p14:xfrm>
            </p:contentPart>
          </mc:Choice>
          <mc:Fallback xmlns="">
            <p:pic>
              <p:nvPicPr>
                <p:cNvPr id="7" name="Ink 6">
                  <a:extLst>
                    <a:ext uri="{FF2B5EF4-FFF2-40B4-BE49-F238E27FC236}">
                      <a16:creationId xmlns:a16="http://schemas.microsoft.com/office/drawing/2014/main" id="{CFC828F3-C73F-FD96-AC43-E637103DBC77}"/>
                    </a:ext>
                  </a:extLst>
                </p:cNvPr>
                <p:cNvPicPr/>
                <p:nvPr/>
              </p:nvPicPr>
              <p:blipFill>
                <a:blip r:embed="rId3"/>
                <a:stretch>
                  <a:fillRect/>
                </a:stretch>
              </p:blipFill>
              <p:spPr>
                <a:xfrm>
                  <a:off x="10294145" y="772698"/>
                  <a:ext cx="4741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5362690-6B4E-7ECA-9ACE-0A11D40A7D96}"/>
                    </a:ext>
                  </a:extLst>
                </p14:cNvPr>
                <p14:cNvContentPartPr/>
                <p14:nvPr/>
              </p14:nvContentPartPr>
              <p14:xfrm>
                <a:off x="11023505" y="751458"/>
                <a:ext cx="147600" cy="216720"/>
              </p14:xfrm>
            </p:contentPart>
          </mc:Choice>
          <mc:Fallback xmlns="">
            <p:pic>
              <p:nvPicPr>
                <p:cNvPr id="8" name="Ink 7">
                  <a:extLst>
                    <a:ext uri="{FF2B5EF4-FFF2-40B4-BE49-F238E27FC236}">
                      <a16:creationId xmlns:a16="http://schemas.microsoft.com/office/drawing/2014/main" id="{E5362690-6B4E-7ECA-9ACE-0A11D40A7D96}"/>
                    </a:ext>
                  </a:extLst>
                </p:cNvPr>
                <p:cNvPicPr/>
                <p:nvPr/>
              </p:nvPicPr>
              <p:blipFill>
                <a:blip r:embed="rId5"/>
                <a:stretch>
                  <a:fillRect/>
                </a:stretch>
              </p:blipFill>
              <p:spPr>
                <a:xfrm>
                  <a:off x="11014505" y="742458"/>
                  <a:ext cx="1652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08BBA113-7162-5089-4BAE-02F352B7CADA}"/>
                    </a:ext>
                  </a:extLst>
                </p14:cNvPr>
                <p14:cNvContentPartPr/>
                <p14:nvPr/>
              </p14:nvContentPartPr>
              <p14:xfrm>
                <a:off x="11228705" y="969258"/>
                <a:ext cx="279360" cy="53640"/>
              </p14:xfrm>
            </p:contentPart>
          </mc:Choice>
          <mc:Fallback xmlns="">
            <p:pic>
              <p:nvPicPr>
                <p:cNvPr id="9" name="Ink 8">
                  <a:extLst>
                    <a:ext uri="{FF2B5EF4-FFF2-40B4-BE49-F238E27FC236}">
                      <a16:creationId xmlns:a16="http://schemas.microsoft.com/office/drawing/2014/main" id="{08BBA113-7162-5089-4BAE-02F352B7CADA}"/>
                    </a:ext>
                  </a:extLst>
                </p:cNvPr>
                <p:cNvPicPr/>
                <p:nvPr/>
              </p:nvPicPr>
              <p:blipFill>
                <a:blip r:embed="rId7"/>
                <a:stretch>
                  <a:fillRect/>
                </a:stretch>
              </p:blipFill>
              <p:spPr>
                <a:xfrm>
                  <a:off x="11219705" y="960258"/>
                  <a:ext cx="29700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D7846AD2-845B-87B8-FFBB-E1E1D6E9C2FE}"/>
                    </a:ext>
                  </a:extLst>
                </p14:cNvPr>
                <p14:cNvContentPartPr/>
                <p14:nvPr/>
              </p14:nvContentPartPr>
              <p14:xfrm>
                <a:off x="11639465" y="921018"/>
                <a:ext cx="165240" cy="22320"/>
              </p14:xfrm>
            </p:contentPart>
          </mc:Choice>
          <mc:Fallback xmlns="">
            <p:pic>
              <p:nvPicPr>
                <p:cNvPr id="10" name="Ink 9">
                  <a:extLst>
                    <a:ext uri="{FF2B5EF4-FFF2-40B4-BE49-F238E27FC236}">
                      <a16:creationId xmlns:a16="http://schemas.microsoft.com/office/drawing/2014/main" id="{D7846AD2-845B-87B8-FFBB-E1E1D6E9C2FE}"/>
                    </a:ext>
                  </a:extLst>
                </p:cNvPr>
                <p:cNvPicPr/>
                <p:nvPr/>
              </p:nvPicPr>
              <p:blipFill>
                <a:blip r:embed="rId9"/>
                <a:stretch>
                  <a:fillRect/>
                </a:stretch>
              </p:blipFill>
              <p:spPr>
                <a:xfrm>
                  <a:off x="11630465" y="912378"/>
                  <a:ext cx="1828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AD73B1F4-CDCD-C168-0DB1-911F48600390}"/>
                    </a:ext>
                  </a:extLst>
                </p14:cNvPr>
                <p14:cNvContentPartPr/>
                <p14:nvPr/>
              </p14:nvContentPartPr>
              <p14:xfrm>
                <a:off x="11874545" y="844698"/>
                <a:ext cx="263520" cy="274680"/>
              </p14:xfrm>
            </p:contentPart>
          </mc:Choice>
          <mc:Fallback xmlns="">
            <p:pic>
              <p:nvPicPr>
                <p:cNvPr id="11" name="Ink 10">
                  <a:extLst>
                    <a:ext uri="{FF2B5EF4-FFF2-40B4-BE49-F238E27FC236}">
                      <a16:creationId xmlns:a16="http://schemas.microsoft.com/office/drawing/2014/main" id="{AD73B1F4-CDCD-C168-0DB1-911F48600390}"/>
                    </a:ext>
                  </a:extLst>
                </p:cNvPr>
                <p:cNvPicPr/>
                <p:nvPr/>
              </p:nvPicPr>
              <p:blipFill>
                <a:blip r:embed="rId11"/>
                <a:stretch>
                  <a:fillRect/>
                </a:stretch>
              </p:blipFill>
              <p:spPr>
                <a:xfrm>
                  <a:off x="11865545" y="836058"/>
                  <a:ext cx="2811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E385F354-01F3-026D-BC2C-DE304BAB3D66}"/>
                    </a:ext>
                  </a:extLst>
                </p14:cNvPr>
                <p14:cNvContentPartPr/>
                <p14:nvPr/>
              </p14:nvContentPartPr>
              <p14:xfrm>
                <a:off x="7948385" y="603138"/>
                <a:ext cx="509760" cy="498600"/>
              </p14:xfrm>
            </p:contentPart>
          </mc:Choice>
          <mc:Fallback xmlns="">
            <p:pic>
              <p:nvPicPr>
                <p:cNvPr id="4" name="Ink 3">
                  <a:extLst>
                    <a:ext uri="{FF2B5EF4-FFF2-40B4-BE49-F238E27FC236}">
                      <a16:creationId xmlns:a16="http://schemas.microsoft.com/office/drawing/2014/main" id="{E385F354-01F3-026D-BC2C-DE304BAB3D66}"/>
                    </a:ext>
                  </a:extLst>
                </p:cNvPr>
                <p:cNvPicPr/>
                <p:nvPr/>
              </p:nvPicPr>
              <p:blipFill>
                <a:blip r:embed="rId13"/>
                <a:stretch>
                  <a:fillRect/>
                </a:stretch>
              </p:blipFill>
              <p:spPr>
                <a:xfrm>
                  <a:off x="7939385" y="594498"/>
                  <a:ext cx="52740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EFE21DA7-0E12-97F8-8D3F-8D70767FA485}"/>
                    </a:ext>
                  </a:extLst>
                </p14:cNvPr>
                <p14:cNvContentPartPr/>
                <p14:nvPr/>
              </p14:nvContentPartPr>
              <p14:xfrm>
                <a:off x="8795105" y="702858"/>
                <a:ext cx="470520" cy="387720"/>
              </p14:xfrm>
            </p:contentPart>
          </mc:Choice>
          <mc:Fallback xmlns="">
            <p:pic>
              <p:nvPicPr>
                <p:cNvPr id="5" name="Ink 4">
                  <a:extLst>
                    <a:ext uri="{FF2B5EF4-FFF2-40B4-BE49-F238E27FC236}">
                      <a16:creationId xmlns:a16="http://schemas.microsoft.com/office/drawing/2014/main" id="{EFE21DA7-0E12-97F8-8D3F-8D70767FA485}"/>
                    </a:ext>
                  </a:extLst>
                </p:cNvPr>
                <p:cNvPicPr/>
                <p:nvPr/>
              </p:nvPicPr>
              <p:blipFill>
                <a:blip r:embed="rId15"/>
                <a:stretch>
                  <a:fillRect/>
                </a:stretch>
              </p:blipFill>
              <p:spPr>
                <a:xfrm>
                  <a:off x="8786105" y="694218"/>
                  <a:ext cx="48816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 5">
                  <a:extLst>
                    <a:ext uri="{FF2B5EF4-FFF2-40B4-BE49-F238E27FC236}">
                      <a16:creationId xmlns:a16="http://schemas.microsoft.com/office/drawing/2014/main" id="{F87F0BBA-EEE3-C46B-1521-B4886601B8F1}"/>
                    </a:ext>
                  </a:extLst>
                </p14:cNvPr>
                <p14:cNvContentPartPr/>
                <p14:nvPr/>
              </p14:nvContentPartPr>
              <p14:xfrm>
                <a:off x="9480545" y="717618"/>
                <a:ext cx="533520" cy="388440"/>
              </p14:xfrm>
            </p:contentPart>
          </mc:Choice>
          <mc:Fallback xmlns="">
            <p:pic>
              <p:nvPicPr>
                <p:cNvPr id="6" name="Ink 5">
                  <a:extLst>
                    <a:ext uri="{FF2B5EF4-FFF2-40B4-BE49-F238E27FC236}">
                      <a16:creationId xmlns:a16="http://schemas.microsoft.com/office/drawing/2014/main" id="{F87F0BBA-EEE3-C46B-1521-B4886601B8F1}"/>
                    </a:ext>
                  </a:extLst>
                </p:cNvPr>
                <p:cNvPicPr/>
                <p:nvPr/>
              </p:nvPicPr>
              <p:blipFill>
                <a:blip r:embed="rId17"/>
                <a:stretch>
                  <a:fillRect/>
                </a:stretch>
              </p:blipFill>
              <p:spPr>
                <a:xfrm>
                  <a:off x="9471545" y="708978"/>
                  <a:ext cx="55116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0821E92C-D3F4-B2D9-448D-1A90BE25650C}"/>
                    </a:ext>
                  </a:extLst>
                </p14:cNvPr>
                <p14:cNvContentPartPr/>
                <p14:nvPr/>
              </p14:nvContentPartPr>
              <p14:xfrm>
                <a:off x="7742465" y="726978"/>
                <a:ext cx="497520" cy="12960"/>
              </p14:xfrm>
            </p:contentPart>
          </mc:Choice>
          <mc:Fallback xmlns="">
            <p:pic>
              <p:nvPicPr>
                <p:cNvPr id="14" name="Ink 13">
                  <a:extLst>
                    <a:ext uri="{FF2B5EF4-FFF2-40B4-BE49-F238E27FC236}">
                      <a16:creationId xmlns:a16="http://schemas.microsoft.com/office/drawing/2014/main" id="{0821E92C-D3F4-B2D9-448D-1A90BE25650C}"/>
                    </a:ext>
                  </a:extLst>
                </p:cNvPr>
                <p:cNvPicPr/>
                <p:nvPr/>
              </p:nvPicPr>
              <p:blipFill>
                <a:blip r:embed="rId19"/>
                <a:stretch>
                  <a:fillRect/>
                </a:stretch>
              </p:blipFill>
              <p:spPr>
                <a:xfrm>
                  <a:off x="7733825" y="717978"/>
                  <a:ext cx="5151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CA9447E3-490A-8910-4F15-BBAD2BA1D273}"/>
                    </a:ext>
                  </a:extLst>
                </p14:cNvPr>
                <p14:cNvContentPartPr/>
                <p14:nvPr/>
              </p14:nvContentPartPr>
              <p14:xfrm>
                <a:off x="7672985" y="641658"/>
                <a:ext cx="163800" cy="158400"/>
              </p14:xfrm>
            </p:contentPart>
          </mc:Choice>
          <mc:Fallback xmlns="">
            <p:pic>
              <p:nvPicPr>
                <p:cNvPr id="15" name="Ink 14">
                  <a:extLst>
                    <a:ext uri="{FF2B5EF4-FFF2-40B4-BE49-F238E27FC236}">
                      <a16:creationId xmlns:a16="http://schemas.microsoft.com/office/drawing/2014/main" id="{CA9447E3-490A-8910-4F15-BBAD2BA1D273}"/>
                    </a:ext>
                  </a:extLst>
                </p:cNvPr>
                <p:cNvPicPr/>
                <p:nvPr/>
              </p:nvPicPr>
              <p:blipFill>
                <a:blip r:embed="rId21"/>
                <a:stretch>
                  <a:fillRect/>
                </a:stretch>
              </p:blipFill>
              <p:spPr>
                <a:xfrm>
                  <a:off x="7664345" y="633018"/>
                  <a:ext cx="181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656B9F74-897D-D5BD-2892-631D0EC09FA4}"/>
                    </a:ext>
                  </a:extLst>
                </p14:cNvPr>
                <p14:cNvContentPartPr/>
                <p14:nvPr/>
              </p14:nvContentPartPr>
              <p14:xfrm>
                <a:off x="7194185" y="460218"/>
                <a:ext cx="190080" cy="261360"/>
              </p14:xfrm>
            </p:contentPart>
          </mc:Choice>
          <mc:Fallback xmlns="">
            <p:pic>
              <p:nvPicPr>
                <p:cNvPr id="17" name="Ink 16">
                  <a:extLst>
                    <a:ext uri="{FF2B5EF4-FFF2-40B4-BE49-F238E27FC236}">
                      <a16:creationId xmlns:a16="http://schemas.microsoft.com/office/drawing/2014/main" id="{656B9F74-897D-D5BD-2892-631D0EC09FA4}"/>
                    </a:ext>
                  </a:extLst>
                </p:cNvPr>
                <p:cNvPicPr/>
                <p:nvPr/>
              </p:nvPicPr>
              <p:blipFill>
                <a:blip r:embed="rId23"/>
                <a:stretch>
                  <a:fillRect/>
                </a:stretch>
              </p:blipFill>
              <p:spPr>
                <a:xfrm>
                  <a:off x="7185545" y="451578"/>
                  <a:ext cx="2077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E7A16F81-1C23-2B63-2E0B-F4CDDB717A43}"/>
                    </a:ext>
                  </a:extLst>
                </p14:cNvPr>
                <p14:cNvContentPartPr/>
                <p14:nvPr/>
              </p14:nvContentPartPr>
              <p14:xfrm>
                <a:off x="7363745" y="545178"/>
                <a:ext cx="163440" cy="129240"/>
              </p14:xfrm>
            </p:contentPart>
          </mc:Choice>
          <mc:Fallback xmlns="">
            <p:pic>
              <p:nvPicPr>
                <p:cNvPr id="18" name="Ink 17">
                  <a:extLst>
                    <a:ext uri="{FF2B5EF4-FFF2-40B4-BE49-F238E27FC236}">
                      <a16:creationId xmlns:a16="http://schemas.microsoft.com/office/drawing/2014/main" id="{E7A16F81-1C23-2B63-2E0B-F4CDDB717A43}"/>
                    </a:ext>
                  </a:extLst>
                </p:cNvPr>
                <p:cNvPicPr/>
                <p:nvPr/>
              </p:nvPicPr>
              <p:blipFill>
                <a:blip r:embed="rId25"/>
                <a:stretch>
                  <a:fillRect/>
                </a:stretch>
              </p:blipFill>
              <p:spPr>
                <a:xfrm>
                  <a:off x="7354745" y="536538"/>
                  <a:ext cx="1810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5C52D4AD-83FF-FC34-6784-8EAB83B29199}"/>
                    </a:ext>
                  </a:extLst>
                </p14:cNvPr>
                <p14:cNvContentPartPr/>
                <p14:nvPr/>
              </p14:nvContentPartPr>
              <p14:xfrm>
                <a:off x="7556345" y="551298"/>
                <a:ext cx="32760" cy="104760"/>
              </p14:xfrm>
            </p:contentPart>
          </mc:Choice>
          <mc:Fallback xmlns="">
            <p:pic>
              <p:nvPicPr>
                <p:cNvPr id="19" name="Ink 18">
                  <a:extLst>
                    <a:ext uri="{FF2B5EF4-FFF2-40B4-BE49-F238E27FC236}">
                      <a16:creationId xmlns:a16="http://schemas.microsoft.com/office/drawing/2014/main" id="{5C52D4AD-83FF-FC34-6784-8EAB83B29199}"/>
                    </a:ext>
                  </a:extLst>
                </p:cNvPr>
                <p:cNvPicPr/>
                <p:nvPr/>
              </p:nvPicPr>
              <p:blipFill>
                <a:blip r:embed="rId27"/>
                <a:stretch>
                  <a:fillRect/>
                </a:stretch>
              </p:blipFill>
              <p:spPr>
                <a:xfrm>
                  <a:off x="7547705" y="542658"/>
                  <a:ext cx="504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04E94C4C-67DE-E559-F415-7574B4A675EE}"/>
                    </a:ext>
                  </a:extLst>
                </p14:cNvPr>
                <p14:cNvContentPartPr/>
                <p14:nvPr/>
              </p14:nvContentPartPr>
              <p14:xfrm>
                <a:off x="7634465" y="487938"/>
                <a:ext cx="111600" cy="181080"/>
              </p14:xfrm>
            </p:contentPart>
          </mc:Choice>
          <mc:Fallback xmlns="">
            <p:pic>
              <p:nvPicPr>
                <p:cNvPr id="20" name="Ink 19">
                  <a:extLst>
                    <a:ext uri="{FF2B5EF4-FFF2-40B4-BE49-F238E27FC236}">
                      <a16:creationId xmlns:a16="http://schemas.microsoft.com/office/drawing/2014/main" id="{04E94C4C-67DE-E559-F415-7574B4A675EE}"/>
                    </a:ext>
                  </a:extLst>
                </p:cNvPr>
                <p:cNvPicPr/>
                <p:nvPr/>
              </p:nvPicPr>
              <p:blipFill>
                <a:blip r:embed="rId29"/>
                <a:stretch>
                  <a:fillRect/>
                </a:stretch>
              </p:blipFill>
              <p:spPr>
                <a:xfrm>
                  <a:off x="7625465" y="478938"/>
                  <a:ext cx="1292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9620F362-8D17-8FA9-0EDE-7A4397D97824}"/>
                    </a:ext>
                  </a:extLst>
                </p14:cNvPr>
                <p14:cNvContentPartPr/>
                <p14:nvPr/>
              </p14:nvContentPartPr>
              <p14:xfrm>
                <a:off x="7929665" y="513138"/>
                <a:ext cx="10080" cy="91440"/>
              </p14:xfrm>
            </p:contentPart>
          </mc:Choice>
          <mc:Fallback xmlns="">
            <p:pic>
              <p:nvPicPr>
                <p:cNvPr id="21" name="Ink 20">
                  <a:extLst>
                    <a:ext uri="{FF2B5EF4-FFF2-40B4-BE49-F238E27FC236}">
                      <a16:creationId xmlns:a16="http://schemas.microsoft.com/office/drawing/2014/main" id="{9620F362-8D17-8FA9-0EDE-7A4397D97824}"/>
                    </a:ext>
                  </a:extLst>
                </p:cNvPr>
                <p:cNvPicPr/>
                <p:nvPr/>
              </p:nvPicPr>
              <p:blipFill>
                <a:blip r:embed="rId31"/>
                <a:stretch>
                  <a:fillRect/>
                </a:stretch>
              </p:blipFill>
              <p:spPr>
                <a:xfrm>
                  <a:off x="7920665" y="504498"/>
                  <a:ext cx="2772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226F2AA7-E79B-1662-0E12-BD449AE1256E}"/>
                    </a:ext>
                  </a:extLst>
                </p14:cNvPr>
                <p14:cNvContentPartPr/>
                <p14:nvPr/>
              </p14:nvContentPartPr>
              <p14:xfrm>
                <a:off x="7990145" y="449058"/>
                <a:ext cx="145440" cy="207360"/>
              </p14:xfrm>
            </p:contentPart>
          </mc:Choice>
          <mc:Fallback xmlns="">
            <p:pic>
              <p:nvPicPr>
                <p:cNvPr id="22" name="Ink 21">
                  <a:extLst>
                    <a:ext uri="{FF2B5EF4-FFF2-40B4-BE49-F238E27FC236}">
                      <a16:creationId xmlns:a16="http://schemas.microsoft.com/office/drawing/2014/main" id="{226F2AA7-E79B-1662-0E12-BD449AE1256E}"/>
                    </a:ext>
                  </a:extLst>
                </p:cNvPr>
                <p:cNvPicPr/>
                <p:nvPr/>
              </p:nvPicPr>
              <p:blipFill>
                <a:blip r:embed="rId33"/>
                <a:stretch>
                  <a:fillRect/>
                </a:stretch>
              </p:blipFill>
              <p:spPr>
                <a:xfrm>
                  <a:off x="7981145" y="440418"/>
                  <a:ext cx="1630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74B97ADA-3334-05E8-77E3-B51308BB3100}"/>
                    </a:ext>
                  </a:extLst>
                </p14:cNvPr>
                <p14:cNvContentPartPr/>
                <p14:nvPr/>
              </p14:nvContentPartPr>
              <p14:xfrm>
                <a:off x="8324585" y="254658"/>
                <a:ext cx="309600" cy="308160"/>
              </p14:xfrm>
            </p:contentPart>
          </mc:Choice>
          <mc:Fallback xmlns="">
            <p:pic>
              <p:nvPicPr>
                <p:cNvPr id="23" name="Ink 22">
                  <a:extLst>
                    <a:ext uri="{FF2B5EF4-FFF2-40B4-BE49-F238E27FC236}">
                      <a16:creationId xmlns:a16="http://schemas.microsoft.com/office/drawing/2014/main" id="{74B97ADA-3334-05E8-77E3-B51308BB3100}"/>
                    </a:ext>
                  </a:extLst>
                </p:cNvPr>
                <p:cNvPicPr/>
                <p:nvPr/>
              </p:nvPicPr>
              <p:blipFill>
                <a:blip r:embed="rId35"/>
                <a:stretch>
                  <a:fillRect/>
                </a:stretch>
              </p:blipFill>
              <p:spPr>
                <a:xfrm>
                  <a:off x="8315945" y="246018"/>
                  <a:ext cx="32724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F2CC8D32-0CEF-5549-BC75-222A9A4E0960}"/>
                    </a:ext>
                  </a:extLst>
                </p14:cNvPr>
                <p14:cNvContentPartPr/>
                <p14:nvPr/>
              </p14:nvContentPartPr>
              <p14:xfrm>
                <a:off x="8687465" y="281658"/>
                <a:ext cx="418320" cy="232920"/>
              </p14:xfrm>
            </p:contentPart>
          </mc:Choice>
          <mc:Fallback xmlns="">
            <p:pic>
              <p:nvPicPr>
                <p:cNvPr id="25" name="Ink 24">
                  <a:extLst>
                    <a:ext uri="{FF2B5EF4-FFF2-40B4-BE49-F238E27FC236}">
                      <a16:creationId xmlns:a16="http://schemas.microsoft.com/office/drawing/2014/main" id="{F2CC8D32-0CEF-5549-BC75-222A9A4E0960}"/>
                    </a:ext>
                  </a:extLst>
                </p:cNvPr>
                <p:cNvPicPr/>
                <p:nvPr/>
              </p:nvPicPr>
              <p:blipFill>
                <a:blip r:embed="rId37"/>
                <a:stretch>
                  <a:fillRect/>
                </a:stretch>
              </p:blipFill>
              <p:spPr>
                <a:xfrm>
                  <a:off x="8678825" y="272658"/>
                  <a:ext cx="4359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2E3E7004-F44A-176C-A211-7453075DD1AD}"/>
                    </a:ext>
                  </a:extLst>
                </p14:cNvPr>
                <p14:cNvContentPartPr/>
                <p14:nvPr/>
              </p14:nvContentPartPr>
              <p14:xfrm>
                <a:off x="8649305" y="580458"/>
                <a:ext cx="720000" cy="104040"/>
              </p14:xfrm>
            </p:contentPart>
          </mc:Choice>
          <mc:Fallback xmlns="">
            <p:pic>
              <p:nvPicPr>
                <p:cNvPr id="26" name="Ink 25">
                  <a:extLst>
                    <a:ext uri="{FF2B5EF4-FFF2-40B4-BE49-F238E27FC236}">
                      <a16:creationId xmlns:a16="http://schemas.microsoft.com/office/drawing/2014/main" id="{2E3E7004-F44A-176C-A211-7453075DD1AD}"/>
                    </a:ext>
                  </a:extLst>
                </p:cNvPr>
                <p:cNvPicPr/>
                <p:nvPr/>
              </p:nvPicPr>
              <p:blipFill>
                <a:blip r:embed="rId39"/>
                <a:stretch>
                  <a:fillRect/>
                </a:stretch>
              </p:blipFill>
              <p:spPr>
                <a:xfrm>
                  <a:off x="8640665" y="571818"/>
                  <a:ext cx="737640" cy="121680"/>
                </a:xfrm>
                <a:prstGeom prst="rect">
                  <a:avLst/>
                </a:prstGeom>
              </p:spPr>
            </p:pic>
          </mc:Fallback>
        </mc:AlternateContent>
      </p:grpSp>
    </p:spTree>
    <p:extLst>
      <p:ext uri="{BB962C8B-B14F-4D97-AF65-F5344CB8AC3E}">
        <p14:creationId xmlns:p14="http://schemas.microsoft.com/office/powerpoint/2010/main" val="3852381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140555-3DBC-AD00-6024-69DAD2E452DC}"/>
              </a:ext>
            </a:extLst>
          </p:cNvPr>
          <p:cNvSpPr>
            <a:spLocks noGrp="1"/>
          </p:cNvSpPr>
          <p:nvPr>
            <p:ph type="body" idx="1"/>
          </p:nvPr>
        </p:nvSpPr>
        <p:spPr>
          <a:xfrm>
            <a:off x="622300" y="1160003"/>
            <a:ext cx="10947400" cy="4204553"/>
          </a:xfrm>
        </p:spPr>
        <p:txBody>
          <a:bodyPr/>
          <a:lstStyle/>
          <a:p>
            <a:pPr marL="0" marR="0" indent="0">
              <a:spcBef>
                <a:spcPts val="0"/>
              </a:spcBef>
              <a:spcAft>
                <a:spcPts val="0"/>
              </a:spcAft>
              <a:buNone/>
            </a:pPr>
            <a:r>
              <a:rPr lang="en-US" sz="1800" dirty="0">
                <a:solidFill>
                  <a:srgbClr val="3F7F5F"/>
                </a:solidFill>
                <a:effectLst/>
                <a:latin typeface="Consolas" panose="020B0609020204030204" pitchFamily="49" charset="0"/>
              </a:rPr>
              <a:t>//Create this Bean is Used to Set Default Encoding </a:t>
            </a:r>
            <a:endParaRPr lang="en-US" sz="1800" dirty="0">
              <a:solidFill>
                <a:srgbClr val="000000"/>
              </a:solidFill>
              <a:effectLst/>
              <a:latin typeface="Consolas" panose="020B0609020204030204" pitchFamily="49" charset="0"/>
            </a:endParaRPr>
          </a:p>
          <a:p>
            <a:pPr marL="0" marR="0" indent="0">
              <a:spcBef>
                <a:spcPts val="0"/>
              </a:spcBef>
              <a:spcAft>
                <a:spcPts val="0"/>
              </a:spcAft>
              <a:buNone/>
            </a:pPr>
            <a:r>
              <a:rPr lang="en-US" sz="1800" dirty="0">
                <a:solidFill>
                  <a:srgbClr val="646464"/>
                </a:solidFill>
                <a:effectLst/>
                <a:latin typeface="Consolas" panose="020B0609020204030204" pitchFamily="49" charset="0"/>
              </a:rPr>
              <a:t>@Bean</a:t>
            </a:r>
            <a:endParaRPr lang="en-US" sz="1800" dirty="0">
              <a:solidFill>
                <a:srgbClr val="000000"/>
              </a:solidFill>
              <a:effectLst/>
              <a:latin typeface="Consolas" panose="020B0609020204030204" pitchFamily="49" charset="0"/>
            </a:endParaRPr>
          </a:p>
          <a:p>
            <a:pPr marL="0" marR="0" indent="0">
              <a:spcBef>
                <a:spcPts val="0"/>
              </a:spcBef>
              <a:spcAft>
                <a:spcPts val="0"/>
              </a:spcAft>
              <a:buNone/>
            </a:pP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MessageSource</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messageSource</a:t>
            </a:r>
            <a:r>
              <a:rPr lang="en-US" sz="1800" dirty="0">
                <a:solidFill>
                  <a:srgbClr val="000000"/>
                </a:solidFill>
                <a:effectLst/>
                <a:latin typeface="Consolas" panose="020B0609020204030204" pitchFamily="49" charset="0"/>
              </a:rPr>
              <a:t>() {</a:t>
            </a:r>
          </a:p>
          <a:p>
            <a:pPr marL="0" marR="0" indent="0">
              <a:spcBef>
                <a:spcPts val="0"/>
              </a:spcBef>
              <a:spcAft>
                <a:spcPts val="0"/>
              </a:spcAft>
              <a:buNone/>
            </a:pPr>
            <a:r>
              <a:rPr lang="en-US" sz="1800" dirty="0" err="1">
                <a:solidFill>
                  <a:srgbClr val="000000"/>
                </a:solidFill>
                <a:effectLst/>
                <a:latin typeface="Consolas" panose="020B0609020204030204" pitchFamily="49" charset="0"/>
              </a:rPr>
              <a:t>ReloadableResourceBundleMessageSource</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messageSource</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ReloadableResourceBundleMessageSource</a:t>
            </a:r>
            <a:r>
              <a:rPr lang="en-US" sz="1800" dirty="0">
                <a:solidFill>
                  <a:srgbClr val="000000"/>
                </a:solidFill>
                <a:effectLst/>
                <a:latin typeface="Consolas" panose="020B0609020204030204" pitchFamily="49" charset="0"/>
              </a:rPr>
              <a:t>();</a:t>
            </a:r>
          </a:p>
          <a:p>
            <a:pPr marL="0" marR="0" indent="0">
              <a:spcBef>
                <a:spcPts val="0"/>
              </a:spcBef>
              <a:spcAft>
                <a:spcPts val="0"/>
              </a:spcAft>
              <a:buNone/>
            </a:pPr>
            <a:r>
              <a:rPr lang="en-US" sz="1800" dirty="0" err="1">
                <a:solidFill>
                  <a:srgbClr val="6A3E3E"/>
                </a:solidFill>
                <a:effectLst/>
                <a:latin typeface="Consolas" panose="020B0609020204030204" pitchFamily="49" charset="0"/>
              </a:rPr>
              <a:t>messageSource</a:t>
            </a:r>
            <a:r>
              <a:rPr lang="en-US" sz="1800" dirty="0" err="1">
                <a:solidFill>
                  <a:srgbClr val="000000"/>
                </a:solidFill>
                <a:effectLst/>
                <a:latin typeface="Consolas" panose="020B0609020204030204" pitchFamily="49" charset="0"/>
              </a:rPr>
              <a:t>.setBasenames</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a:t>
            </a:r>
            <a:r>
              <a:rPr lang="en-US" sz="1800" dirty="0" err="1">
                <a:solidFill>
                  <a:srgbClr val="2A00FF"/>
                </a:solidFill>
                <a:effectLst/>
                <a:latin typeface="Consolas" panose="020B0609020204030204" pitchFamily="49" charset="0"/>
              </a:rPr>
              <a:t>classpath</a:t>
            </a:r>
            <a:r>
              <a:rPr lang="en-US" sz="1800" dirty="0">
                <a:solidFill>
                  <a:srgbClr val="2A00FF"/>
                </a:solidFill>
                <a:effectLst/>
                <a:latin typeface="Consolas" panose="020B0609020204030204" pitchFamily="49" charset="0"/>
              </a:rPr>
              <a:t>:/messages"</a:t>
            </a:r>
            <a:r>
              <a:rPr lang="en-US" sz="1800" dirty="0">
                <a:solidFill>
                  <a:srgbClr val="000000"/>
                </a:solidFill>
                <a:effectLst/>
                <a:latin typeface="Consolas" panose="020B0609020204030204" pitchFamily="49" charset="0"/>
              </a:rPr>
              <a:t>);</a:t>
            </a:r>
          </a:p>
          <a:p>
            <a:pPr marL="0" marR="0" indent="0">
              <a:spcBef>
                <a:spcPts val="0"/>
              </a:spcBef>
              <a:spcAft>
                <a:spcPts val="0"/>
              </a:spcAft>
              <a:buNone/>
            </a:pPr>
            <a:r>
              <a:rPr lang="en-US" sz="1800" dirty="0" err="1">
                <a:solidFill>
                  <a:srgbClr val="6A3E3E"/>
                </a:solidFill>
                <a:effectLst/>
                <a:latin typeface="Consolas" panose="020B0609020204030204" pitchFamily="49" charset="0"/>
              </a:rPr>
              <a:t>messageSource</a:t>
            </a:r>
            <a:r>
              <a:rPr lang="en-US" sz="1800" dirty="0" err="1">
                <a:solidFill>
                  <a:srgbClr val="000000"/>
                </a:solidFill>
                <a:effectLst/>
                <a:latin typeface="Consolas" panose="020B0609020204030204" pitchFamily="49" charset="0"/>
              </a:rPr>
              <a:t>.setDefaultEncoding</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"UTF-8"</a:t>
            </a:r>
            <a:r>
              <a:rPr lang="en-US" sz="1800" dirty="0">
                <a:solidFill>
                  <a:srgbClr val="000000"/>
                </a:solidFill>
                <a:effectLst/>
                <a:latin typeface="Consolas" panose="020B0609020204030204" pitchFamily="49" charset="0"/>
              </a:rPr>
              <a:t>);</a:t>
            </a:r>
          </a:p>
          <a:p>
            <a:pPr marL="0" marR="0" indent="0">
              <a:spcBef>
                <a:spcPts val="0"/>
              </a:spcBef>
              <a:spcAft>
                <a:spcPts val="0"/>
              </a:spcAft>
              <a:buNone/>
            </a:pPr>
            <a:r>
              <a:rPr lang="en-US" sz="1800" b="1" dirty="0">
                <a:solidFill>
                  <a:srgbClr val="7F0055"/>
                </a:solidFill>
                <a:effectLst/>
                <a:latin typeface="Consolas" panose="020B0609020204030204" pitchFamily="49" charset="0"/>
              </a:rPr>
              <a:t>return</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messageSource</a:t>
            </a:r>
            <a:r>
              <a:rPr lang="en-US" sz="1800" dirty="0">
                <a:solidFill>
                  <a:srgbClr val="000000"/>
                </a:solidFill>
                <a:effectLst/>
                <a:latin typeface="Consolas" panose="020B0609020204030204" pitchFamily="49" charset="0"/>
              </a:rPr>
              <a:t>;</a:t>
            </a:r>
          </a:p>
          <a:p>
            <a:pPr marL="0" marR="0" indent="0">
              <a:spcBef>
                <a:spcPts val="0"/>
              </a:spcBef>
              <a:spcAft>
                <a:spcPts val="0"/>
              </a:spcAft>
              <a:buNone/>
            </a:pPr>
            <a:r>
              <a:rPr lang="en-US" sz="1800" dirty="0">
                <a:solidFill>
                  <a:srgbClr val="000000"/>
                </a:solidFill>
                <a:effectLst/>
                <a:latin typeface="Consolas" panose="020B0609020204030204" pitchFamily="49" charset="0"/>
              </a:rPr>
              <a:t>}</a:t>
            </a:r>
          </a:p>
          <a:p>
            <a:pPr marL="0" marR="0" indent="0">
              <a:spcBef>
                <a:spcPts val="0"/>
              </a:spcBef>
              <a:spcAft>
                <a:spcPts val="0"/>
              </a:spcAft>
              <a:buNone/>
            </a:pPr>
            <a:endParaRPr lang="en-US" sz="1800" dirty="0">
              <a:solidFill>
                <a:srgbClr val="000000"/>
              </a:solidFill>
              <a:latin typeface="Consolas" panose="020B0609020204030204" pitchFamily="49" charset="0"/>
            </a:endParaRPr>
          </a:p>
          <a:p>
            <a:pPr marL="0" marR="0" indent="0">
              <a:spcBef>
                <a:spcPts val="0"/>
              </a:spcBef>
              <a:spcAft>
                <a:spcPts val="0"/>
              </a:spcAft>
              <a:buNone/>
            </a:pPr>
            <a:r>
              <a:rPr lang="en-US" sz="1800" dirty="0" err="1">
                <a:solidFill>
                  <a:srgbClr val="000000"/>
                </a:solidFill>
                <a:effectLst/>
                <a:latin typeface="Consolas" panose="020B0609020204030204" pitchFamily="49" charset="0"/>
              </a:rPr>
              <a:t>Application.properties</a:t>
            </a:r>
            <a:endParaRPr lang="en-US" sz="1800" dirty="0">
              <a:solidFill>
                <a:srgbClr val="000000"/>
              </a:solidFill>
              <a:effectLst/>
              <a:latin typeface="Consolas" panose="020B0609020204030204" pitchFamily="49" charset="0"/>
            </a:endParaRPr>
          </a:p>
          <a:p>
            <a:pPr marL="0" indent="0">
              <a:spcBef>
                <a:spcPts val="0"/>
              </a:spcBef>
              <a:buNone/>
            </a:pPr>
            <a:r>
              <a:rPr lang="en-US" sz="1800" dirty="0" err="1">
                <a:solidFill>
                  <a:srgbClr val="000000"/>
                </a:solidFill>
                <a:effectLst/>
                <a:latin typeface="Consolas" panose="020B0609020204030204" pitchFamily="49" charset="0"/>
              </a:rPr>
              <a:t>spring.messages.basename</a:t>
            </a:r>
            <a:r>
              <a:rPr lang="en-US" sz="1800" dirty="0">
                <a:solidFill>
                  <a:srgbClr val="000000"/>
                </a:solidFill>
                <a:effectLst/>
                <a:latin typeface="Consolas" panose="020B0609020204030204" pitchFamily="49" charset="0"/>
              </a:rPr>
              <a:t>=</a:t>
            </a:r>
            <a:r>
              <a:rPr lang="en-US" sz="1800" dirty="0">
                <a:solidFill>
                  <a:srgbClr val="2AA198"/>
                </a:solidFill>
                <a:effectLst/>
                <a:latin typeface="Consolas" panose="020B0609020204030204" pitchFamily="49" charset="0"/>
              </a:rPr>
              <a:t>messages</a:t>
            </a:r>
            <a:endParaRPr lang="en-US" sz="1800" dirty="0">
              <a:solidFill>
                <a:srgbClr val="000000"/>
              </a:solidFill>
              <a:effectLst/>
              <a:latin typeface="Consolas" panose="020B0609020204030204" pitchFamily="49" charset="0"/>
            </a:endParaRPr>
          </a:p>
          <a:p>
            <a:pPr marL="0" marR="0" indent="0">
              <a:spcBef>
                <a:spcPts val="0"/>
              </a:spcBef>
              <a:spcAft>
                <a:spcPts val="0"/>
              </a:spcAft>
              <a:buNone/>
            </a:pPr>
            <a:endParaRPr lang="en-US" sz="1800" dirty="0">
              <a:solidFill>
                <a:srgbClr val="000000"/>
              </a:solidFill>
              <a:effectLst/>
              <a:latin typeface="Consolas" panose="020B0609020204030204" pitchFamily="49" charset="0"/>
            </a:endParaRPr>
          </a:p>
          <a:p>
            <a:pPr marL="25400" indent="0">
              <a:buNone/>
            </a:pPr>
            <a:endParaRPr lang="en-US" dirty="0"/>
          </a:p>
        </p:txBody>
      </p:sp>
      <p:sp>
        <p:nvSpPr>
          <p:cNvPr id="3" name="Title 2">
            <a:extLst>
              <a:ext uri="{FF2B5EF4-FFF2-40B4-BE49-F238E27FC236}">
                <a16:creationId xmlns:a16="http://schemas.microsoft.com/office/drawing/2014/main" id="{B103BDE7-5D21-2E6D-B924-EB212B5901F9}"/>
              </a:ext>
            </a:extLst>
          </p:cNvPr>
          <p:cNvSpPr>
            <a:spLocks noGrp="1"/>
          </p:cNvSpPr>
          <p:nvPr>
            <p:ph type="title"/>
          </p:nvPr>
        </p:nvSpPr>
        <p:spPr/>
        <p:txBody>
          <a:bodyPr/>
          <a:lstStyle/>
          <a:p>
            <a:r>
              <a:rPr lang="en-US" dirty="0"/>
              <a:t>Message not working properly</a:t>
            </a:r>
          </a:p>
        </p:txBody>
      </p:sp>
    </p:spTree>
    <p:extLst>
      <p:ext uri="{BB962C8B-B14F-4D97-AF65-F5344CB8AC3E}">
        <p14:creationId xmlns:p14="http://schemas.microsoft.com/office/powerpoint/2010/main" val="3380417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194522-4931-DDCD-314E-E25D0C495A32}"/>
              </a:ext>
            </a:extLst>
          </p:cNvPr>
          <p:cNvSpPr>
            <a:spLocks noGrp="1"/>
          </p:cNvSpPr>
          <p:nvPr>
            <p:ph type="body" idx="1"/>
          </p:nvPr>
        </p:nvSpPr>
        <p:spPr>
          <a:xfrm>
            <a:off x="622300" y="1160003"/>
            <a:ext cx="10947400" cy="1665396"/>
          </a:xfrm>
        </p:spPr>
        <p:txBody>
          <a:bodyPr/>
          <a:lstStyle/>
          <a:p>
            <a:r>
              <a:rPr lang="en-US" altLang="en-US" dirty="0">
                <a:solidFill>
                  <a:srgbClr val="333333"/>
                </a:solidFill>
                <a:latin typeface="Ubuntu" panose="020B0504030602030204" pitchFamily="34" charset="0"/>
              </a:rPr>
              <a:t>Read Messages from properties file and replace the place holder with value passed by user</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3" name="Title 2">
            <a:extLst>
              <a:ext uri="{FF2B5EF4-FFF2-40B4-BE49-F238E27FC236}">
                <a16:creationId xmlns:a16="http://schemas.microsoft.com/office/drawing/2014/main" id="{C9ABFF07-121D-98CF-5E86-2D5AD6E5499A}"/>
              </a:ext>
            </a:extLst>
          </p:cNvPr>
          <p:cNvSpPr>
            <a:spLocks noGrp="1"/>
          </p:cNvSpPr>
          <p:nvPr>
            <p:ph type="title"/>
          </p:nvPr>
        </p:nvSpPr>
        <p:spPr/>
        <p:txBody>
          <a:bodyPr/>
          <a:lstStyle/>
          <a:p>
            <a:r>
              <a:rPr lang="en-US" altLang="en-US" b="1" dirty="0">
                <a:latin typeface="Calibri"/>
                <a:cs typeface="Calibri"/>
              </a:rPr>
              <a:t>#{...} : Message expressions.</a:t>
            </a:r>
            <a:br>
              <a:rPr lang="en-US" altLang="en-US" b="1" dirty="0">
                <a:latin typeface="Calibri"/>
                <a:cs typeface="Calibri"/>
              </a:rPr>
            </a:br>
            <a:endParaRPr lang="en-US" b="1" dirty="0">
              <a:latin typeface="Calibri"/>
              <a:cs typeface="Calibri"/>
            </a:endParaRPr>
          </a:p>
        </p:txBody>
      </p:sp>
      <p:pic>
        <p:nvPicPr>
          <p:cNvPr id="5" name="Picture 4">
            <a:extLst>
              <a:ext uri="{FF2B5EF4-FFF2-40B4-BE49-F238E27FC236}">
                <a16:creationId xmlns:a16="http://schemas.microsoft.com/office/drawing/2014/main" id="{B458A1BD-72C5-1621-A097-A6FD2DD97F03}"/>
              </a:ext>
            </a:extLst>
          </p:cNvPr>
          <p:cNvPicPr>
            <a:picLocks noChangeAspect="1"/>
          </p:cNvPicPr>
          <p:nvPr/>
        </p:nvPicPr>
        <p:blipFill rotWithShape="1">
          <a:blip r:embed="rId2"/>
          <a:srcRect l="5104" t="21729" r="16577" b="30248"/>
          <a:stretch/>
        </p:blipFill>
        <p:spPr>
          <a:xfrm>
            <a:off x="115863" y="2335758"/>
            <a:ext cx="7427742" cy="3291841"/>
          </a:xfrm>
          <a:prstGeom prst="rect">
            <a:avLst/>
          </a:prstGeom>
        </p:spPr>
      </p:pic>
      <p:pic>
        <p:nvPicPr>
          <p:cNvPr id="7" name="Picture 6">
            <a:extLst>
              <a:ext uri="{FF2B5EF4-FFF2-40B4-BE49-F238E27FC236}">
                <a16:creationId xmlns:a16="http://schemas.microsoft.com/office/drawing/2014/main" id="{CF059187-9D13-15FF-09EB-480A634F4FF0}"/>
              </a:ext>
            </a:extLst>
          </p:cNvPr>
          <p:cNvPicPr>
            <a:picLocks noChangeAspect="1"/>
          </p:cNvPicPr>
          <p:nvPr/>
        </p:nvPicPr>
        <p:blipFill rotWithShape="1">
          <a:blip r:embed="rId3"/>
          <a:srcRect l="3345" t="13497" r="35732" b="79296"/>
          <a:stretch/>
        </p:blipFill>
        <p:spPr>
          <a:xfrm>
            <a:off x="2038788" y="5775698"/>
            <a:ext cx="7427742" cy="493996"/>
          </a:xfrm>
          <a:prstGeom prst="rect">
            <a:avLst/>
          </a:prstGeom>
        </p:spPr>
      </p:pic>
      <p:pic>
        <p:nvPicPr>
          <p:cNvPr id="9" name="Picture 8">
            <a:extLst>
              <a:ext uri="{FF2B5EF4-FFF2-40B4-BE49-F238E27FC236}">
                <a16:creationId xmlns:a16="http://schemas.microsoft.com/office/drawing/2014/main" id="{0D127BCF-6648-32D6-694C-6263ACA725BB}"/>
              </a:ext>
            </a:extLst>
          </p:cNvPr>
          <p:cNvPicPr>
            <a:picLocks noChangeAspect="1"/>
          </p:cNvPicPr>
          <p:nvPr/>
        </p:nvPicPr>
        <p:blipFill rotWithShape="1">
          <a:blip r:embed="rId4"/>
          <a:srcRect l="9347" t="37942" r="35385" b="58806"/>
          <a:stretch/>
        </p:blipFill>
        <p:spPr>
          <a:xfrm>
            <a:off x="4651030" y="2602522"/>
            <a:ext cx="6738425" cy="222877"/>
          </a:xfrm>
          <a:prstGeom prst="rect">
            <a:avLst/>
          </a:prstGeom>
        </p:spPr>
      </p:pic>
      <p:pic>
        <p:nvPicPr>
          <p:cNvPr id="11" name="Picture 10">
            <a:extLst>
              <a:ext uri="{FF2B5EF4-FFF2-40B4-BE49-F238E27FC236}">
                <a16:creationId xmlns:a16="http://schemas.microsoft.com/office/drawing/2014/main" id="{E24AC91D-0488-23FE-A75A-39F475C03414}"/>
              </a:ext>
            </a:extLst>
          </p:cNvPr>
          <p:cNvPicPr>
            <a:picLocks noChangeAspect="1"/>
          </p:cNvPicPr>
          <p:nvPr/>
        </p:nvPicPr>
        <p:blipFill rotWithShape="1">
          <a:blip r:embed="rId5"/>
          <a:srcRect l="32088" t="45182" r="24297" b="32710"/>
          <a:stretch/>
        </p:blipFill>
        <p:spPr>
          <a:xfrm>
            <a:off x="7163775" y="3030785"/>
            <a:ext cx="4605511" cy="1312623"/>
          </a:xfrm>
          <a:prstGeom prst="rect">
            <a:avLst/>
          </a:prstGeom>
        </p:spPr>
      </p:pic>
    </p:spTree>
    <p:extLst>
      <p:ext uri="{BB962C8B-B14F-4D97-AF65-F5344CB8AC3E}">
        <p14:creationId xmlns:p14="http://schemas.microsoft.com/office/powerpoint/2010/main" val="267947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E22D8F-FD54-BCBD-C055-9385C2E853DB}"/>
              </a:ext>
            </a:extLst>
          </p:cNvPr>
          <p:cNvSpPr>
            <a:spLocks noGrp="1"/>
          </p:cNvSpPr>
          <p:nvPr>
            <p:ph type="body" idx="1"/>
          </p:nvPr>
        </p:nvSpPr>
        <p:spPr>
          <a:xfrm>
            <a:off x="509758" y="1356950"/>
            <a:ext cx="10947400" cy="3604389"/>
          </a:xfrm>
        </p:spPr>
        <p:txBody>
          <a:bodyPr/>
          <a:lstStyle/>
          <a:p>
            <a:r>
              <a:rPr lang="en-US" b="0" i="0" dirty="0">
                <a:solidFill>
                  <a:srgbClr val="333333"/>
                </a:solidFill>
                <a:effectLst/>
                <a:latin typeface="Ubuntu" panose="020B0504030602030204" pitchFamily="34" charset="0"/>
              </a:rPr>
              <a:t>Link expressions are meant to build URLs and add useful context and session info to them :</a:t>
            </a:r>
          </a:p>
          <a:p>
            <a:pPr marL="25400" indent="0">
              <a:buNone/>
            </a:pPr>
            <a:r>
              <a:rPr kumimoji="0" lang="en-US" altLang="en-US" sz="3200" b="1" i="0" u="none" strike="noStrike" cap="none" normalizeH="0" baseline="0" dirty="0">
                <a:ln>
                  <a:noFill/>
                </a:ln>
                <a:solidFill>
                  <a:schemeClr val="tx1"/>
                </a:solidFill>
                <a:effectLst/>
                <a:latin typeface="Ubuntu Mono" panose="020B0509030602030204" pitchFamily="49" charset="0"/>
              </a:rPr>
              <a:t>&lt;a </a:t>
            </a:r>
            <a:r>
              <a:rPr kumimoji="0" lang="en-US" altLang="en-US" sz="3200" b="1" i="0" u="none" strike="noStrike" cap="none" normalizeH="0" baseline="0" dirty="0" err="1">
                <a:ln>
                  <a:noFill/>
                </a:ln>
                <a:solidFill>
                  <a:schemeClr val="tx1"/>
                </a:solidFill>
                <a:effectLst/>
                <a:latin typeface="Ubuntu Mono" panose="020B0509030602030204" pitchFamily="49" charset="0"/>
              </a:rPr>
              <a:t>th:href</a:t>
            </a:r>
            <a:r>
              <a:rPr kumimoji="0" lang="en-US" altLang="en-US" sz="3200" b="1" i="0" u="none" strike="noStrike" cap="none" normalizeH="0" baseline="0" dirty="0">
                <a:ln>
                  <a:noFill/>
                </a:ln>
                <a:solidFill>
                  <a:schemeClr val="tx1"/>
                </a:solidFill>
                <a:effectLst/>
                <a:latin typeface="Ubuntu Mono" panose="020B0509030602030204" pitchFamily="49" charset="0"/>
              </a:rPr>
              <a:t>="@{/order/list}"&gt;...&lt;/a&gt;</a:t>
            </a:r>
            <a:r>
              <a:rPr kumimoji="0" lang="en-US" altLang="en-US" sz="4000" b="1" i="0" u="none" strike="noStrike" cap="none" normalizeH="0" baseline="0" dirty="0">
                <a:ln>
                  <a:noFill/>
                </a:ln>
                <a:solidFill>
                  <a:schemeClr val="tx1"/>
                </a:solidFill>
                <a:effectLst/>
              </a:rPr>
              <a:t> </a:t>
            </a:r>
          </a:p>
          <a:p>
            <a:pPr marL="25400" indent="0">
              <a:buNone/>
            </a:pPr>
            <a:r>
              <a:rPr lang="en-US" sz="4000" b="0" i="0" dirty="0">
                <a:solidFill>
                  <a:srgbClr val="333333"/>
                </a:solidFill>
                <a:effectLst/>
                <a:latin typeface="Ubuntu" panose="020B0504030602030204" pitchFamily="34" charset="0"/>
              </a:rPr>
              <a:t>URLs can also take parameters: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Ubuntu Mono" panose="020B0509030602030204" pitchFamily="49" charset="0"/>
              </a:rPr>
              <a:t>&lt;a </a:t>
            </a:r>
            <a:r>
              <a:rPr kumimoji="0" lang="en-US" altLang="en-US" sz="2400" b="1" i="0" u="none" strike="noStrike" cap="none" normalizeH="0" baseline="0" dirty="0" err="1">
                <a:ln>
                  <a:noFill/>
                </a:ln>
                <a:solidFill>
                  <a:schemeClr val="tx1"/>
                </a:solidFill>
                <a:effectLst/>
                <a:latin typeface="Ubuntu Mono" panose="020B0509030602030204" pitchFamily="49" charset="0"/>
              </a:rPr>
              <a:t>th:href</a:t>
            </a:r>
            <a:r>
              <a:rPr kumimoji="0" lang="en-US" altLang="en-US" sz="2400" b="1" i="0" u="none" strike="noStrike" cap="none" normalizeH="0" baseline="0" dirty="0">
                <a:ln>
                  <a:noFill/>
                </a:ln>
                <a:solidFill>
                  <a:schemeClr val="tx1"/>
                </a:solidFill>
                <a:effectLst/>
                <a:latin typeface="Ubuntu Mono" panose="020B0509030602030204" pitchFamily="49" charset="0"/>
              </a:rPr>
              <a:t>="@{/order/details(id=${</a:t>
            </a:r>
            <a:r>
              <a:rPr kumimoji="0" lang="en-US" altLang="en-US" sz="2400" b="1" i="0" u="none" strike="noStrike" cap="none" normalizeH="0" baseline="0" dirty="0" err="1">
                <a:ln>
                  <a:noFill/>
                </a:ln>
                <a:solidFill>
                  <a:schemeClr val="tx1"/>
                </a:solidFill>
                <a:effectLst/>
                <a:latin typeface="Ubuntu Mono" panose="020B0509030602030204" pitchFamily="49" charset="0"/>
              </a:rPr>
              <a:t>orderId</a:t>
            </a:r>
            <a:r>
              <a:rPr kumimoji="0" lang="en-US" altLang="en-US" sz="2400" b="1" i="0" u="none" strike="noStrike" cap="none" normalizeH="0" baseline="0" dirty="0">
                <a:ln>
                  <a:noFill/>
                </a:ln>
                <a:solidFill>
                  <a:schemeClr val="tx1"/>
                </a:solidFill>
                <a:effectLst/>
                <a:latin typeface="Ubuntu Mono" panose="020B0509030602030204" pitchFamily="49" charset="0"/>
              </a:rPr>
              <a:t>},type=${</a:t>
            </a:r>
            <a:r>
              <a:rPr kumimoji="0" lang="en-US" altLang="en-US" sz="2400" b="1" i="0" u="none" strike="noStrike" cap="none" normalizeH="0" baseline="0" dirty="0" err="1">
                <a:ln>
                  <a:noFill/>
                </a:ln>
                <a:solidFill>
                  <a:schemeClr val="tx1"/>
                </a:solidFill>
                <a:effectLst/>
                <a:latin typeface="Ubuntu Mono" panose="020B0509030602030204" pitchFamily="49" charset="0"/>
              </a:rPr>
              <a:t>orderType</a:t>
            </a:r>
            <a:r>
              <a:rPr kumimoji="0" lang="en-US" altLang="en-US" sz="2400" b="1" i="0" u="none" strike="noStrike" cap="none" normalizeH="0" baseline="0" dirty="0">
                <a:ln>
                  <a:noFill/>
                </a:ln>
                <a:solidFill>
                  <a:schemeClr val="tx1"/>
                </a:solidFill>
                <a:effectLst/>
                <a:latin typeface="Ubuntu Mono" panose="020B0509030602030204" pitchFamily="49" charset="0"/>
              </a:rPr>
              <a:t>})}"&gt;...&lt;/a&gt;</a:t>
            </a:r>
            <a:r>
              <a:rPr kumimoji="0" lang="en-US" altLang="en-US" b="1" i="0" u="none" strike="noStrike" cap="none" normalizeH="0" baseline="0" dirty="0">
                <a:ln>
                  <a:noFill/>
                </a:ln>
                <a:solidFill>
                  <a:schemeClr val="tx1"/>
                </a:solidFill>
                <a:effectLst/>
              </a:rPr>
              <a:t> </a:t>
            </a:r>
            <a:endParaRPr kumimoji="0" lang="en-US" altLang="en-US" sz="4800" b="1" i="0" u="none" strike="noStrike" cap="none" normalizeH="0" baseline="0" dirty="0">
              <a:ln>
                <a:noFill/>
              </a:ln>
              <a:solidFill>
                <a:schemeClr val="tx1"/>
              </a:solidFill>
              <a:effectLst/>
              <a:latin typeface="Arial" panose="020B0604020202020204" pitchFamily="34" charset="0"/>
            </a:endParaRPr>
          </a:p>
          <a:p>
            <a:pPr marL="25400" indent="0">
              <a:buNone/>
            </a:pPr>
            <a:endParaRPr lang="en-US" dirty="0"/>
          </a:p>
        </p:txBody>
      </p:sp>
      <p:sp>
        <p:nvSpPr>
          <p:cNvPr id="3" name="Title 2">
            <a:extLst>
              <a:ext uri="{FF2B5EF4-FFF2-40B4-BE49-F238E27FC236}">
                <a16:creationId xmlns:a16="http://schemas.microsoft.com/office/drawing/2014/main" id="{C155D743-4DD6-9C31-FF7B-5572C29921A7}"/>
              </a:ext>
            </a:extLst>
          </p:cNvPr>
          <p:cNvSpPr>
            <a:spLocks noGrp="1"/>
          </p:cNvSpPr>
          <p:nvPr>
            <p:ph type="title"/>
          </p:nvPr>
        </p:nvSpPr>
        <p:spPr/>
        <p:txBody>
          <a:bodyPr/>
          <a:lstStyle/>
          <a:p>
            <a:r>
              <a:rPr lang="en-US" altLang="en-US" dirty="0"/>
              <a:t>@{...} : Link (URL) expressions.</a:t>
            </a:r>
            <a:endParaRPr lang="en-US" dirty="0"/>
          </a:p>
        </p:txBody>
      </p:sp>
    </p:spTree>
    <p:extLst>
      <p:ext uri="{BB962C8B-B14F-4D97-AF65-F5344CB8AC3E}">
        <p14:creationId xmlns:p14="http://schemas.microsoft.com/office/powerpoint/2010/main" val="364646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51E0D-D198-4751-0DE3-701095578A19}"/>
              </a:ext>
            </a:extLst>
          </p:cNvPr>
          <p:cNvSpPr>
            <a:spLocks noGrp="1"/>
          </p:cNvSpPr>
          <p:nvPr>
            <p:ph type="body" idx="1"/>
          </p:nvPr>
        </p:nvSpPr>
        <p:spPr>
          <a:xfrm>
            <a:off x="622300" y="1160003"/>
            <a:ext cx="10947400" cy="3450500"/>
          </a:xfrm>
        </p:spPr>
        <p:txBody>
          <a:bodyPr/>
          <a:lstStyle/>
          <a:p>
            <a:r>
              <a:rPr lang="en-US" dirty="0"/>
              <a:t>Create database using </a:t>
            </a:r>
            <a:r>
              <a:rPr lang="en-US" dirty="0" err="1"/>
              <a:t>mySql</a:t>
            </a:r>
            <a:r>
              <a:rPr lang="en-US" dirty="0"/>
              <a:t> – </a:t>
            </a:r>
            <a:r>
              <a:rPr lang="en-US" dirty="0" err="1"/>
              <a:t>rahuldb</a:t>
            </a:r>
            <a:endParaRPr lang="en-US" dirty="0"/>
          </a:p>
          <a:p>
            <a:r>
              <a:rPr lang="en-US" dirty="0"/>
              <a:t>Create Project Using Spring Starter Web | Spring Initializer</a:t>
            </a:r>
          </a:p>
          <a:p>
            <a:r>
              <a:rPr lang="en-US" dirty="0"/>
              <a:t>Add Required Dependencies</a:t>
            </a:r>
          </a:p>
          <a:p>
            <a:r>
              <a:rPr lang="en-US" dirty="0"/>
              <a:t>Configure Data Base Using </a:t>
            </a:r>
            <a:r>
              <a:rPr lang="en-US" dirty="0" err="1"/>
              <a:t>application.properties</a:t>
            </a:r>
            <a:r>
              <a:rPr lang="en-US" dirty="0"/>
              <a:t> </a:t>
            </a:r>
          </a:p>
          <a:p>
            <a:pPr marL="25400" indent="0">
              <a:buNone/>
            </a:pPr>
            <a:endParaRPr lang="en-US" dirty="0"/>
          </a:p>
          <a:p>
            <a:pPr marL="25400" indent="0">
              <a:buNone/>
            </a:pPr>
            <a:endParaRPr lang="en-US" dirty="0"/>
          </a:p>
        </p:txBody>
      </p:sp>
      <p:sp>
        <p:nvSpPr>
          <p:cNvPr id="3" name="Title 2">
            <a:extLst>
              <a:ext uri="{FF2B5EF4-FFF2-40B4-BE49-F238E27FC236}">
                <a16:creationId xmlns:a16="http://schemas.microsoft.com/office/drawing/2014/main" id="{3D75C964-FAAE-9E8C-DEBE-B048E40BCCD4}"/>
              </a:ext>
            </a:extLst>
          </p:cNvPr>
          <p:cNvSpPr>
            <a:spLocks noGrp="1"/>
          </p:cNvSpPr>
          <p:nvPr>
            <p:ph type="title"/>
          </p:nvPr>
        </p:nvSpPr>
        <p:spPr/>
        <p:txBody>
          <a:bodyPr/>
          <a:lstStyle/>
          <a:p>
            <a:r>
              <a:rPr lang="en-US" dirty="0"/>
              <a:t>Steps to Create Project</a:t>
            </a:r>
          </a:p>
        </p:txBody>
      </p:sp>
    </p:spTree>
    <p:extLst>
      <p:ext uri="{BB962C8B-B14F-4D97-AF65-F5344CB8AC3E}">
        <p14:creationId xmlns:p14="http://schemas.microsoft.com/office/powerpoint/2010/main" val="2193362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C1734D-EB22-F6C8-123B-550DEB0391FF}"/>
              </a:ext>
            </a:extLst>
          </p:cNvPr>
          <p:cNvSpPr>
            <a:spLocks noGrp="1"/>
          </p:cNvSpPr>
          <p:nvPr>
            <p:ph type="body" idx="1"/>
          </p:nvPr>
        </p:nvSpPr>
        <p:spPr>
          <a:xfrm>
            <a:off x="622300" y="1160003"/>
            <a:ext cx="10947400" cy="5297160"/>
          </a:xfrm>
        </p:spPr>
        <p:txBody>
          <a:bodyPr/>
          <a:lstStyle/>
          <a:p>
            <a:pPr marL="0" marR="0" indent="0">
              <a:spcBef>
                <a:spcPts val="0"/>
              </a:spcBef>
              <a:spcAft>
                <a:spcPts val="0"/>
              </a:spcAft>
              <a:buNone/>
            </a:pPr>
            <a:r>
              <a:rPr lang="en-US" sz="1800" dirty="0">
                <a:solidFill>
                  <a:srgbClr val="000000"/>
                </a:solidFill>
                <a:effectLst/>
                <a:latin typeface="Consolas" panose="020B0609020204030204" pitchFamily="49" charset="0"/>
              </a:rPr>
              <a:t>To Communicate with Data Base </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a:solidFill>
                  <a:srgbClr val="268BD2"/>
                </a:solidFill>
                <a:effectLst/>
                <a:latin typeface="Consolas" panose="020B0609020204030204" pitchFamily="49" charset="0"/>
              </a:rPr>
              <a:t>dependency</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err="1">
                <a:solidFill>
                  <a:srgbClr val="268BD2"/>
                </a:solidFill>
                <a:effectLst/>
                <a:latin typeface="Consolas" panose="020B0609020204030204" pitchFamily="49" charset="0"/>
              </a:rPr>
              <a:t>groupId</a:t>
            </a:r>
            <a:r>
              <a:rPr lang="en-US" sz="1800" dirty="0">
                <a:solidFill>
                  <a:srgbClr val="000000"/>
                </a:solidFill>
                <a:effectLst/>
                <a:latin typeface="Consolas" panose="020B0609020204030204" pitchFamily="49" charset="0"/>
              </a:rPr>
              <a:t>&gt;</a:t>
            </a:r>
            <a:r>
              <a:rPr lang="en-US" sz="1800" dirty="0" err="1">
                <a:solidFill>
                  <a:srgbClr val="000000"/>
                </a:solidFill>
                <a:effectLst/>
                <a:latin typeface="Consolas" panose="020B0609020204030204" pitchFamily="49" charset="0"/>
              </a:rPr>
              <a:t>org.springframework.boot</a:t>
            </a:r>
            <a:r>
              <a:rPr lang="en-US" sz="1800" dirty="0">
                <a:solidFill>
                  <a:srgbClr val="000000"/>
                </a:solidFill>
                <a:effectLst/>
                <a:latin typeface="Consolas" panose="020B0609020204030204" pitchFamily="49" charset="0"/>
              </a:rPr>
              <a:t>&lt;/</a:t>
            </a:r>
            <a:r>
              <a:rPr lang="en-US" sz="1800" dirty="0" err="1">
                <a:solidFill>
                  <a:srgbClr val="268BD2"/>
                </a:solidFill>
                <a:effectLst/>
                <a:latin typeface="Consolas" panose="020B0609020204030204" pitchFamily="49" charset="0"/>
              </a:rPr>
              <a:t>groupId</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err="1">
                <a:solidFill>
                  <a:srgbClr val="268BD2"/>
                </a:solidFill>
                <a:effectLst/>
                <a:latin typeface="Consolas" panose="020B0609020204030204" pitchFamily="49" charset="0"/>
              </a:rPr>
              <a:t>artifactId</a:t>
            </a:r>
            <a:r>
              <a:rPr lang="en-US" sz="1800" dirty="0">
                <a:solidFill>
                  <a:srgbClr val="000000"/>
                </a:solidFill>
                <a:effectLst/>
                <a:latin typeface="Consolas" panose="020B0609020204030204" pitchFamily="49" charset="0"/>
              </a:rPr>
              <a:t>&gt;spring-boot-starter-data-</a:t>
            </a:r>
            <a:r>
              <a:rPr lang="en-US" sz="1800" dirty="0" err="1">
                <a:solidFill>
                  <a:srgbClr val="000000"/>
                </a:solidFill>
                <a:effectLst/>
                <a:latin typeface="Consolas" panose="020B0609020204030204" pitchFamily="49" charset="0"/>
              </a:rPr>
              <a:t>jpa</a:t>
            </a:r>
            <a:r>
              <a:rPr lang="en-US" sz="1800" dirty="0">
                <a:solidFill>
                  <a:srgbClr val="000000"/>
                </a:solidFill>
                <a:effectLst/>
                <a:latin typeface="Consolas" panose="020B0609020204030204" pitchFamily="49" charset="0"/>
              </a:rPr>
              <a:t>&lt;/</a:t>
            </a:r>
            <a:r>
              <a:rPr lang="en-US" sz="1800" dirty="0" err="1">
                <a:solidFill>
                  <a:srgbClr val="268BD2"/>
                </a:solidFill>
                <a:effectLst/>
                <a:latin typeface="Consolas" panose="020B0609020204030204" pitchFamily="49" charset="0"/>
              </a:rPr>
              <a:t>artifactId</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a:solidFill>
                  <a:srgbClr val="268BD2"/>
                </a:solidFill>
                <a:effectLst/>
                <a:latin typeface="Consolas" panose="020B0609020204030204" pitchFamily="49" charset="0"/>
              </a:rPr>
              <a:t>dependency</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latin typeface="Consolas" panose="020B0609020204030204" pitchFamily="49" charset="0"/>
              </a:rPr>
              <a:t>=======================================================================================</a:t>
            </a:r>
            <a:endParaRPr lang="en-US" sz="1800" dirty="0">
              <a:solidFill>
                <a:srgbClr val="000000"/>
              </a:solidFill>
              <a:effectLst/>
              <a:latin typeface="Consolas" panose="020B0609020204030204" pitchFamily="49" charset="0"/>
            </a:endParaRPr>
          </a:p>
          <a:p>
            <a:pPr marL="0" marR="0" indent="0">
              <a:spcBef>
                <a:spcPts val="0"/>
              </a:spcBef>
              <a:spcAft>
                <a:spcPts val="0"/>
              </a:spcAft>
              <a:buNone/>
            </a:pPr>
            <a:r>
              <a:rPr lang="en-US" sz="1800" dirty="0">
                <a:solidFill>
                  <a:srgbClr val="000000"/>
                </a:solidFill>
                <a:effectLst/>
                <a:latin typeface="Consolas" panose="020B0609020204030204" pitchFamily="49" charset="0"/>
              </a:rPr>
              <a:t>To Develop Web MVC | Rest Api</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a:solidFill>
                  <a:srgbClr val="268BD2"/>
                </a:solidFill>
                <a:effectLst/>
                <a:latin typeface="Consolas" panose="020B0609020204030204" pitchFamily="49" charset="0"/>
              </a:rPr>
              <a:t>dependency</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err="1">
                <a:solidFill>
                  <a:srgbClr val="268BD2"/>
                </a:solidFill>
                <a:effectLst/>
                <a:latin typeface="Consolas" panose="020B0609020204030204" pitchFamily="49" charset="0"/>
              </a:rPr>
              <a:t>groupId</a:t>
            </a:r>
            <a:r>
              <a:rPr lang="en-US" sz="1800" dirty="0">
                <a:solidFill>
                  <a:srgbClr val="000000"/>
                </a:solidFill>
                <a:effectLst/>
                <a:latin typeface="Consolas" panose="020B0609020204030204" pitchFamily="49" charset="0"/>
              </a:rPr>
              <a:t>&gt;</a:t>
            </a:r>
            <a:r>
              <a:rPr lang="en-US" sz="1800" dirty="0" err="1">
                <a:solidFill>
                  <a:srgbClr val="000000"/>
                </a:solidFill>
                <a:effectLst/>
                <a:latin typeface="Consolas" panose="020B0609020204030204" pitchFamily="49" charset="0"/>
              </a:rPr>
              <a:t>org.springframework.boot</a:t>
            </a:r>
            <a:r>
              <a:rPr lang="en-US" sz="1800" dirty="0">
                <a:solidFill>
                  <a:srgbClr val="000000"/>
                </a:solidFill>
                <a:effectLst/>
                <a:latin typeface="Consolas" panose="020B0609020204030204" pitchFamily="49" charset="0"/>
              </a:rPr>
              <a:t>&lt;/</a:t>
            </a:r>
            <a:r>
              <a:rPr lang="en-US" sz="1800" dirty="0" err="1">
                <a:solidFill>
                  <a:srgbClr val="268BD2"/>
                </a:solidFill>
                <a:effectLst/>
                <a:latin typeface="Consolas" panose="020B0609020204030204" pitchFamily="49" charset="0"/>
              </a:rPr>
              <a:t>groupId</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err="1">
                <a:solidFill>
                  <a:srgbClr val="268BD2"/>
                </a:solidFill>
                <a:effectLst/>
                <a:latin typeface="Consolas" panose="020B0609020204030204" pitchFamily="49" charset="0"/>
              </a:rPr>
              <a:t>artifactId</a:t>
            </a:r>
            <a:r>
              <a:rPr lang="en-US" sz="1800" dirty="0">
                <a:solidFill>
                  <a:srgbClr val="000000"/>
                </a:solidFill>
                <a:effectLst/>
                <a:latin typeface="Consolas" panose="020B0609020204030204" pitchFamily="49" charset="0"/>
              </a:rPr>
              <a:t>&gt;spring-boot-starter-web&lt;/</a:t>
            </a:r>
            <a:r>
              <a:rPr lang="en-US" sz="1800" dirty="0" err="1">
                <a:solidFill>
                  <a:srgbClr val="268BD2"/>
                </a:solidFill>
                <a:effectLst/>
                <a:latin typeface="Consolas" panose="020B0609020204030204" pitchFamily="49" charset="0"/>
              </a:rPr>
              <a:t>artifactId</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a:solidFill>
                  <a:srgbClr val="268BD2"/>
                </a:solidFill>
                <a:effectLst/>
                <a:latin typeface="Consolas" panose="020B0609020204030204" pitchFamily="49" charset="0"/>
              </a:rPr>
              <a:t>dependency</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latin typeface="Consolas" panose="020B0609020204030204" pitchFamily="49" charset="0"/>
              </a:rPr>
              <a:t>=======================================================================================</a:t>
            </a:r>
          </a:p>
          <a:p>
            <a:pPr marL="0" marR="0" indent="0">
              <a:spcBef>
                <a:spcPts val="0"/>
              </a:spcBef>
              <a:spcAft>
                <a:spcPts val="0"/>
              </a:spcAft>
              <a:buNone/>
            </a:pPr>
            <a:r>
              <a:rPr lang="en-US" sz="1800" dirty="0">
                <a:solidFill>
                  <a:srgbClr val="000000"/>
                </a:solidFill>
                <a:effectLst/>
                <a:latin typeface="Consolas" panose="020B0609020204030204" pitchFamily="49" charset="0"/>
              </a:rPr>
              <a:t>To Increase the productivity of Developer</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a:solidFill>
                  <a:srgbClr val="268BD2"/>
                </a:solidFill>
                <a:effectLst/>
                <a:latin typeface="Consolas" panose="020B0609020204030204" pitchFamily="49" charset="0"/>
              </a:rPr>
              <a:t>dependency</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err="1">
                <a:solidFill>
                  <a:srgbClr val="268BD2"/>
                </a:solidFill>
                <a:effectLst/>
                <a:latin typeface="Consolas" panose="020B0609020204030204" pitchFamily="49" charset="0"/>
              </a:rPr>
              <a:t>groupId</a:t>
            </a:r>
            <a:r>
              <a:rPr lang="en-US" sz="1800" dirty="0">
                <a:solidFill>
                  <a:srgbClr val="000000"/>
                </a:solidFill>
                <a:effectLst/>
                <a:latin typeface="Consolas" panose="020B0609020204030204" pitchFamily="49" charset="0"/>
              </a:rPr>
              <a:t>&gt;</a:t>
            </a:r>
            <a:r>
              <a:rPr lang="en-US" sz="1800" dirty="0" err="1">
                <a:solidFill>
                  <a:srgbClr val="000000"/>
                </a:solidFill>
                <a:effectLst/>
                <a:latin typeface="Consolas" panose="020B0609020204030204" pitchFamily="49" charset="0"/>
              </a:rPr>
              <a:t>org.springframework.boot</a:t>
            </a:r>
            <a:r>
              <a:rPr lang="en-US" sz="1800" dirty="0">
                <a:solidFill>
                  <a:srgbClr val="000000"/>
                </a:solidFill>
                <a:effectLst/>
                <a:latin typeface="Consolas" panose="020B0609020204030204" pitchFamily="49" charset="0"/>
              </a:rPr>
              <a:t>&lt;/</a:t>
            </a:r>
            <a:r>
              <a:rPr lang="en-US" sz="1800" dirty="0" err="1">
                <a:solidFill>
                  <a:srgbClr val="268BD2"/>
                </a:solidFill>
                <a:effectLst/>
                <a:latin typeface="Consolas" panose="020B0609020204030204" pitchFamily="49" charset="0"/>
              </a:rPr>
              <a:t>groupId</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err="1">
                <a:solidFill>
                  <a:srgbClr val="268BD2"/>
                </a:solidFill>
                <a:effectLst/>
                <a:latin typeface="Consolas" panose="020B0609020204030204" pitchFamily="49" charset="0"/>
              </a:rPr>
              <a:t>artifactId</a:t>
            </a:r>
            <a:r>
              <a:rPr lang="en-US" sz="1800" dirty="0">
                <a:solidFill>
                  <a:srgbClr val="000000"/>
                </a:solidFill>
                <a:effectLst/>
                <a:latin typeface="Consolas" panose="020B0609020204030204" pitchFamily="49" charset="0"/>
              </a:rPr>
              <a:t>&gt;spring-boot-</a:t>
            </a:r>
            <a:r>
              <a:rPr lang="en-US" sz="1800" dirty="0" err="1">
                <a:solidFill>
                  <a:srgbClr val="000000"/>
                </a:solidFill>
                <a:effectLst/>
                <a:latin typeface="Consolas" panose="020B0609020204030204" pitchFamily="49" charset="0"/>
              </a:rPr>
              <a:t>devtools</a:t>
            </a:r>
            <a:r>
              <a:rPr lang="en-US" sz="1800" dirty="0">
                <a:solidFill>
                  <a:srgbClr val="000000"/>
                </a:solidFill>
                <a:effectLst/>
                <a:latin typeface="Consolas" panose="020B0609020204030204" pitchFamily="49" charset="0"/>
              </a:rPr>
              <a:t>&lt;/</a:t>
            </a:r>
            <a:r>
              <a:rPr lang="en-US" sz="1800" dirty="0" err="1">
                <a:solidFill>
                  <a:srgbClr val="268BD2"/>
                </a:solidFill>
                <a:effectLst/>
                <a:latin typeface="Consolas" panose="020B0609020204030204" pitchFamily="49" charset="0"/>
              </a:rPr>
              <a:t>artifactId</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a:solidFill>
                  <a:srgbClr val="268BD2"/>
                </a:solidFill>
                <a:effectLst/>
                <a:latin typeface="Consolas" panose="020B0609020204030204" pitchFamily="49" charset="0"/>
              </a:rPr>
              <a:t>scope</a:t>
            </a:r>
            <a:r>
              <a:rPr lang="en-US" sz="1800" dirty="0">
                <a:solidFill>
                  <a:srgbClr val="000000"/>
                </a:solidFill>
                <a:effectLst/>
                <a:latin typeface="Consolas" panose="020B0609020204030204" pitchFamily="49" charset="0"/>
              </a:rPr>
              <a:t>&gt;runtime&lt;/</a:t>
            </a:r>
            <a:r>
              <a:rPr lang="en-US" sz="1800" dirty="0">
                <a:solidFill>
                  <a:srgbClr val="268BD2"/>
                </a:solidFill>
                <a:effectLst/>
                <a:latin typeface="Consolas" panose="020B0609020204030204" pitchFamily="49" charset="0"/>
              </a:rPr>
              <a:t>scope</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a:solidFill>
                  <a:srgbClr val="268BD2"/>
                </a:solidFill>
                <a:effectLst/>
                <a:latin typeface="Consolas" panose="020B0609020204030204" pitchFamily="49" charset="0"/>
              </a:rPr>
              <a:t>optional</a:t>
            </a:r>
            <a:r>
              <a:rPr lang="en-US" sz="1800" dirty="0">
                <a:solidFill>
                  <a:srgbClr val="000000"/>
                </a:solidFill>
                <a:effectLst/>
                <a:latin typeface="Consolas" panose="020B0609020204030204" pitchFamily="49" charset="0"/>
              </a:rPr>
              <a:t>&gt;true&lt;/</a:t>
            </a:r>
            <a:r>
              <a:rPr lang="en-US" sz="1800" dirty="0">
                <a:solidFill>
                  <a:srgbClr val="268BD2"/>
                </a:solidFill>
                <a:effectLst/>
                <a:latin typeface="Consolas" panose="020B0609020204030204" pitchFamily="49" charset="0"/>
              </a:rPr>
              <a:t>optional</a:t>
            </a:r>
            <a:r>
              <a:rPr lang="en-US" sz="1800" dirty="0">
                <a:solidFill>
                  <a:srgbClr val="000000"/>
                </a:solidFill>
                <a:effectLst/>
                <a:latin typeface="Consolas" panose="020B0609020204030204" pitchFamily="49" charset="0"/>
              </a:rPr>
              <a:t>&gt;</a:t>
            </a:r>
          </a:p>
          <a:p>
            <a:pPr marL="0" marR="0" indent="0">
              <a:spcBef>
                <a:spcPts val="0"/>
              </a:spcBef>
              <a:spcAft>
                <a:spcPts val="0"/>
              </a:spcAft>
              <a:buNone/>
            </a:pPr>
            <a:r>
              <a:rPr lang="en-US" sz="1800" dirty="0">
                <a:solidFill>
                  <a:srgbClr val="000000"/>
                </a:solidFill>
                <a:effectLst/>
                <a:latin typeface="Consolas" panose="020B0609020204030204" pitchFamily="49" charset="0"/>
              </a:rPr>
              <a:t>&lt;/</a:t>
            </a:r>
            <a:r>
              <a:rPr lang="en-US" sz="1800" dirty="0">
                <a:solidFill>
                  <a:srgbClr val="268BD2"/>
                </a:solidFill>
                <a:effectLst/>
                <a:latin typeface="Consolas" panose="020B0609020204030204" pitchFamily="49" charset="0"/>
              </a:rPr>
              <a:t>dependency</a:t>
            </a:r>
            <a:r>
              <a:rPr lang="en-US" sz="1800" dirty="0">
                <a:solidFill>
                  <a:srgbClr val="000000"/>
                </a:solidFill>
                <a:effectLst/>
                <a:latin typeface="Consolas" panose="020B0609020204030204" pitchFamily="49" charset="0"/>
              </a:rPr>
              <a:t>&gt;</a:t>
            </a:r>
          </a:p>
        </p:txBody>
      </p:sp>
      <p:sp>
        <p:nvSpPr>
          <p:cNvPr id="3" name="Title 2">
            <a:extLst>
              <a:ext uri="{FF2B5EF4-FFF2-40B4-BE49-F238E27FC236}">
                <a16:creationId xmlns:a16="http://schemas.microsoft.com/office/drawing/2014/main" id="{B4CAF5CE-7CF5-AB58-2700-DC49C81C6946}"/>
              </a:ext>
            </a:extLst>
          </p:cNvPr>
          <p:cNvSpPr>
            <a:spLocks noGrp="1"/>
          </p:cNvSpPr>
          <p:nvPr>
            <p:ph type="title"/>
          </p:nvPr>
        </p:nvSpPr>
        <p:spPr/>
        <p:txBody>
          <a:bodyPr/>
          <a:lstStyle/>
          <a:p>
            <a:r>
              <a:rPr lang="en-US" dirty="0"/>
              <a:t>Dependency </a:t>
            </a:r>
          </a:p>
        </p:txBody>
      </p:sp>
    </p:spTree>
    <p:extLst>
      <p:ext uri="{BB962C8B-B14F-4D97-AF65-F5344CB8AC3E}">
        <p14:creationId xmlns:p14="http://schemas.microsoft.com/office/powerpoint/2010/main" val="1303836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A1267E-6BA5-8EAC-BCA6-BDBE4EFF1E52}"/>
              </a:ext>
            </a:extLst>
          </p:cNvPr>
          <p:cNvSpPr>
            <a:spLocks noGrp="1"/>
          </p:cNvSpPr>
          <p:nvPr>
            <p:ph type="body" idx="1"/>
          </p:nvPr>
        </p:nvSpPr>
        <p:spPr>
          <a:xfrm>
            <a:off x="622300" y="1160003"/>
            <a:ext cx="10947400" cy="5897324"/>
          </a:xfrm>
        </p:spPr>
        <p:txBody>
          <a:bodyPr/>
          <a:lstStyle/>
          <a:p>
            <a:pPr marL="0" marR="0" indent="0">
              <a:spcBef>
                <a:spcPts val="0"/>
              </a:spcBef>
              <a:spcAft>
                <a:spcPts val="0"/>
              </a:spcAft>
              <a:buNone/>
            </a:pPr>
            <a:r>
              <a:rPr lang="en-US" sz="4000" dirty="0" err="1"/>
              <a:t>Thymeleaf</a:t>
            </a:r>
            <a:endParaRPr lang="en-US" sz="2800" dirty="0">
              <a:solidFill>
                <a:srgbClr val="000000"/>
              </a:solidFill>
              <a:effectLst/>
              <a:latin typeface="Consolas" panose="020B0609020204030204" pitchFamily="49" charset="0"/>
            </a:endParaRPr>
          </a:p>
          <a:p>
            <a:pPr marL="0" marR="0" indent="0">
              <a:spcBef>
                <a:spcPts val="0"/>
              </a:spcBef>
              <a:spcAft>
                <a:spcPts val="0"/>
              </a:spcAft>
              <a:buNone/>
            </a:pPr>
            <a:r>
              <a:rPr lang="en-US" sz="2800" dirty="0">
                <a:solidFill>
                  <a:srgbClr val="000000"/>
                </a:solidFill>
                <a:effectLst/>
                <a:latin typeface="Consolas" panose="020B0609020204030204" pitchFamily="49" charset="0"/>
              </a:rPr>
              <a:t>&lt;</a:t>
            </a:r>
            <a:r>
              <a:rPr lang="en-US" sz="2800" dirty="0">
                <a:solidFill>
                  <a:srgbClr val="268BD2"/>
                </a:solidFill>
                <a:effectLst/>
                <a:latin typeface="Consolas" panose="020B0609020204030204" pitchFamily="49" charset="0"/>
              </a:rPr>
              <a:t>dependency</a:t>
            </a:r>
            <a:r>
              <a:rPr lang="en-US" sz="2800" dirty="0">
                <a:solidFill>
                  <a:srgbClr val="000000"/>
                </a:solidFill>
                <a:effectLst/>
                <a:latin typeface="Consolas" panose="020B0609020204030204" pitchFamily="49" charset="0"/>
              </a:rPr>
              <a:t>&gt;</a:t>
            </a:r>
          </a:p>
          <a:p>
            <a:pPr marL="0" marR="0" indent="0">
              <a:spcBef>
                <a:spcPts val="0"/>
              </a:spcBef>
              <a:spcAft>
                <a:spcPts val="0"/>
              </a:spcAft>
              <a:buNone/>
            </a:pPr>
            <a:r>
              <a:rPr lang="en-US" sz="2800" dirty="0">
                <a:solidFill>
                  <a:srgbClr val="000000"/>
                </a:solidFill>
                <a:effectLst/>
                <a:latin typeface="Consolas" panose="020B0609020204030204" pitchFamily="49" charset="0"/>
              </a:rPr>
              <a:t>&lt;</a:t>
            </a:r>
            <a:r>
              <a:rPr lang="en-US" sz="2800" dirty="0" err="1">
                <a:solidFill>
                  <a:srgbClr val="268BD2"/>
                </a:solidFill>
                <a:effectLst/>
                <a:latin typeface="Consolas" panose="020B0609020204030204" pitchFamily="49" charset="0"/>
              </a:rPr>
              <a:t>groupId</a:t>
            </a:r>
            <a:r>
              <a:rPr lang="en-US" sz="2800" dirty="0">
                <a:solidFill>
                  <a:srgbClr val="000000"/>
                </a:solidFill>
                <a:effectLst/>
                <a:latin typeface="Consolas" panose="020B0609020204030204" pitchFamily="49" charset="0"/>
              </a:rPr>
              <a:t>&gt;</a:t>
            </a:r>
            <a:r>
              <a:rPr lang="en-US" sz="2800" dirty="0" err="1">
                <a:solidFill>
                  <a:srgbClr val="000000"/>
                </a:solidFill>
                <a:effectLst/>
                <a:latin typeface="Consolas" panose="020B0609020204030204" pitchFamily="49" charset="0"/>
              </a:rPr>
              <a:t>org.springframework.boot</a:t>
            </a:r>
            <a:r>
              <a:rPr lang="en-US" sz="2800" dirty="0">
                <a:solidFill>
                  <a:srgbClr val="000000"/>
                </a:solidFill>
                <a:effectLst/>
                <a:latin typeface="Consolas" panose="020B0609020204030204" pitchFamily="49" charset="0"/>
              </a:rPr>
              <a:t>&lt;/</a:t>
            </a:r>
            <a:r>
              <a:rPr lang="en-US" sz="2800" dirty="0" err="1">
                <a:solidFill>
                  <a:srgbClr val="268BD2"/>
                </a:solidFill>
                <a:effectLst/>
                <a:latin typeface="Consolas" panose="020B0609020204030204" pitchFamily="49" charset="0"/>
              </a:rPr>
              <a:t>groupId</a:t>
            </a:r>
            <a:r>
              <a:rPr lang="en-US" sz="2800" dirty="0">
                <a:solidFill>
                  <a:srgbClr val="000000"/>
                </a:solidFill>
                <a:effectLst/>
                <a:latin typeface="Consolas" panose="020B0609020204030204" pitchFamily="49" charset="0"/>
              </a:rPr>
              <a:t>&gt;</a:t>
            </a:r>
          </a:p>
          <a:p>
            <a:pPr marL="0" marR="0" indent="0">
              <a:spcBef>
                <a:spcPts val="0"/>
              </a:spcBef>
              <a:spcAft>
                <a:spcPts val="0"/>
              </a:spcAft>
              <a:buNone/>
            </a:pPr>
            <a:r>
              <a:rPr lang="en-US" sz="2800" dirty="0">
                <a:solidFill>
                  <a:srgbClr val="000000"/>
                </a:solidFill>
                <a:effectLst/>
                <a:latin typeface="Consolas" panose="020B0609020204030204" pitchFamily="49" charset="0"/>
              </a:rPr>
              <a:t>&lt;</a:t>
            </a:r>
            <a:r>
              <a:rPr lang="en-US" sz="2800" dirty="0" err="1">
                <a:solidFill>
                  <a:srgbClr val="268BD2"/>
                </a:solidFill>
                <a:effectLst/>
                <a:latin typeface="Consolas" panose="020B0609020204030204" pitchFamily="49" charset="0"/>
              </a:rPr>
              <a:t>artifactId</a:t>
            </a:r>
            <a:r>
              <a:rPr lang="en-US" sz="2800" dirty="0">
                <a:solidFill>
                  <a:srgbClr val="000000"/>
                </a:solidFill>
                <a:effectLst/>
                <a:latin typeface="Consolas" panose="020B0609020204030204" pitchFamily="49" charset="0"/>
              </a:rPr>
              <a:t>&gt;spring-boot-starter-</a:t>
            </a:r>
            <a:r>
              <a:rPr lang="en-US" sz="2800" dirty="0" err="1">
                <a:solidFill>
                  <a:srgbClr val="000000"/>
                </a:solidFill>
                <a:effectLst/>
                <a:latin typeface="Consolas" panose="020B0609020204030204" pitchFamily="49" charset="0"/>
              </a:rPr>
              <a:t>thymeleaf</a:t>
            </a:r>
            <a:r>
              <a:rPr lang="en-US" sz="2800" dirty="0">
                <a:solidFill>
                  <a:srgbClr val="000000"/>
                </a:solidFill>
                <a:effectLst/>
                <a:latin typeface="Consolas" panose="020B0609020204030204" pitchFamily="49" charset="0"/>
              </a:rPr>
              <a:t>&lt;/</a:t>
            </a:r>
            <a:r>
              <a:rPr lang="en-US" sz="2800" dirty="0" err="1">
                <a:solidFill>
                  <a:srgbClr val="268BD2"/>
                </a:solidFill>
                <a:effectLst/>
                <a:latin typeface="Consolas" panose="020B0609020204030204" pitchFamily="49" charset="0"/>
              </a:rPr>
              <a:t>artifactId</a:t>
            </a:r>
            <a:r>
              <a:rPr lang="en-US" sz="2800" dirty="0">
                <a:solidFill>
                  <a:srgbClr val="000000"/>
                </a:solidFill>
                <a:effectLst/>
                <a:latin typeface="Consolas" panose="020B0609020204030204" pitchFamily="49" charset="0"/>
              </a:rPr>
              <a:t>&gt;</a:t>
            </a:r>
          </a:p>
          <a:p>
            <a:pPr marL="0" marR="0" indent="0">
              <a:spcBef>
                <a:spcPts val="0"/>
              </a:spcBef>
              <a:spcAft>
                <a:spcPts val="0"/>
              </a:spcAft>
              <a:buNone/>
            </a:pPr>
            <a:r>
              <a:rPr lang="en-US" sz="2800" dirty="0">
                <a:solidFill>
                  <a:srgbClr val="000000"/>
                </a:solidFill>
                <a:effectLst/>
                <a:latin typeface="Consolas" panose="020B0609020204030204" pitchFamily="49" charset="0"/>
              </a:rPr>
              <a:t>&lt;/</a:t>
            </a:r>
            <a:r>
              <a:rPr lang="en-US" sz="2800" dirty="0">
                <a:solidFill>
                  <a:srgbClr val="268BD2"/>
                </a:solidFill>
                <a:effectLst/>
                <a:latin typeface="Consolas" panose="020B0609020204030204" pitchFamily="49" charset="0"/>
              </a:rPr>
              <a:t>dependency</a:t>
            </a:r>
            <a:r>
              <a:rPr lang="en-US" sz="2800" dirty="0">
                <a:solidFill>
                  <a:srgbClr val="000000"/>
                </a:solidFill>
                <a:effectLst/>
                <a:latin typeface="Consolas" panose="020B0609020204030204" pitchFamily="49" charset="0"/>
              </a:rPr>
              <a:t>&gt;</a:t>
            </a:r>
          </a:p>
          <a:p>
            <a:pPr marL="0" marR="0" indent="0">
              <a:spcBef>
                <a:spcPts val="0"/>
              </a:spcBef>
              <a:spcAft>
                <a:spcPts val="0"/>
              </a:spcAft>
              <a:buNone/>
            </a:pPr>
            <a:r>
              <a:rPr lang="en-US" sz="2800" dirty="0">
                <a:solidFill>
                  <a:srgbClr val="000000"/>
                </a:solidFill>
                <a:effectLst/>
                <a:latin typeface="Consolas" panose="020B0609020204030204" pitchFamily="49" charset="0"/>
              </a:rPr>
              <a:t>=======================================================</a:t>
            </a:r>
          </a:p>
          <a:p>
            <a:pPr marL="0" marR="0" indent="0">
              <a:spcBef>
                <a:spcPts val="0"/>
              </a:spcBef>
              <a:spcAft>
                <a:spcPts val="0"/>
              </a:spcAft>
              <a:buNone/>
            </a:pPr>
            <a:r>
              <a:rPr lang="en-US" sz="2800" dirty="0" err="1">
                <a:solidFill>
                  <a:srgbClr val="000000"/>
                </a:solidFill>
                <a:effectLst/>
                <a:latin typeface="Consolas" panose="020B0609020204030204" pitchFamily="49" charset="0"/>
              </a:rPr>
              <a:t>MYSql</a:t>
            </a:r>
            <a:r>
              <a:rPr lang="en-US" sz="2800" dirty="0">
                <a:solidFill>
                  <a:srgbClr val="000000"/>
                </a:solidFill>
                <a:effectLst/>
                <a:latin typeface="Consolas" panose="020B0609020204030204" pitchFamily="49" charset="0"/>
              </a:rPr>
              <a:t> Connector</a:t>
            </a:r>
          </a:p>
          <a:p>
            <a:pPr marL="0" marR="0" indent="0">
              <a:spcBef>
                <a:spcPts val="0"/>
              </a:spcBef>
              <a:spcAft>
                <a:spcPts val="0"/>
              </a:spcAft>
              <a:buNone/>
            </a:pPr>
            <a:r>
              <a:rPr lang="en-US" sz="2800" dirty="0">
                <a:solidFill>
                  <a:srgbClr val="000000"/>
                </a:solidFill>
                <a:effectLst/>
                <a:latin typeface="Consolas" panose="020B0609020204030204" pitchFamily="49" charset="0"/>
              </a:rPr>
              <a:t>&lt;</a:t>
            </a:r>
            <a:r>
              <a:rPr lang="en-US" sz="2800" dirty="0" err="1">
                <a:solidFill>
                  <a:srgbClr val="268BD2"/>
                </a:solidFill>
                <a:effectLst/>
                <a:latin typeface="Consolas" panose="020B0609020204030204" pitchFamily="49" charset="0"/>
              </a:rPr>
              <a:t>groupId</a:t>
            </a:r>
            <a:r>
              <a:rPr lang="en-US" sz="2800" dirty="0">
                <a:solidFill>
                  <a:srgbClr val="000000"/>
                </a:solidFill>
                <a:effectLst/>
                <a:latin typeface="Consolas" panose="020B0609020204030204" pitchFamily="49" charset="0"/>
              </a:rPr>
              <a:t>&gt;</a:t>
            </a:r>
            <a:r>
              <a:rPr lang="en-US" sz="2800" dirty="0" err="1">
                <a:solidFill>
                  <a:srgbClr val="000000"/>
                </a:solidFill>
                <a:effectLst/>
                <a:latin typeface="Consolas" panose="020B0609020204030204" pitchFamily="49" charset="0"/>
              </a:rPr>
              <a:t>mysql</a:t>
            </a:r>
            <a:r>
              <a:rPr lang="en-US" sz="2800" dirty="0">
                <a:solidFill>
                  <a:srgbClr val="000000"/>
                </a:solidFill>
                <a:effectLst/>
                <a:latin typeface="Consolas" panose="020B0609020204030204" pitchFamily="49" charset="0"/>
              </a:rPr>
              <a:t>&lt;/</a:t>
            </a:r>
            <a:r>
              <a:rPr lang="en-US" sz="2800" dirty="0" err="1">
                <a:solidFill>
                  <a:srgbClr val="268BD2"/>
                </a:solidFill>
                <a:effectLst/>
                <a:latin typeface="Consolas" panose="020B0609020204030204" pitchFamily="49" charset="0"/>
              </a:rPr>
              <a:t>groupId</a:t>
            </a:r>
            <a:r>
              <a:rPr lang="en-US" sz="2800" dirty="0">
                <a:solidFill>
                  <a:srgbClr val="000000"/>
                </a:solidFill>
                <a:effectLst/>
                <a:latin typeface="Consolas" panose="020B0609020204030204" pitchFamily="49" charset="0"/>
              </a:rPr>
              <a:t>&gt;</a:t>
            </a:r>
          </a:p>
          <a:p>
            <a:pPr marL="0" marR="0" indent="0">
              <a:spcBef>
                <a:spcPts val="0"/>
              </a:spcBef>
              <a:spcAft>
                <a:spcPts val="0"/>
              </a:spcAft>
              <a:buNone/>
            </a:pPr>
            <a:r>
              <a:rPr lang="en-US" sz="2800" dirty="0">
                <a:solidFill>
                  <a:srgbClr val="000000"/>
                </a:solidFill>
                <a:effectLst/>
                <a:latin typeface="Consolas" panose="020B0609020204030204" pitchFamily="49" charset="0"/>
              </a:rPr>
              <a:t>&lt;</a:t>
            </a:r>
            <a:r>
              <a:rPr lang="en-US" sz="2800" dirty="0" err="1">
                <a:solidFill>
                  <a:srgbClr val="268BD2"/>
                </a:solidFill>
                <a:effectLst/>
                <a:latin typeface="Consolas" panose="020B0609020204030204" pitchFamily="49" charset="0"/>
              </a:rPr>
              <a:t>artifactId</a:t>
            </a:r>
            <a:r>
              <a:rPr lang="en-US" sz="2800" dirty="0">
                <a:solidFill>
                  <a:srgbClr val="000000"/>
                </a:solidFill>
                <a:effectLst/>
                <a:latin typeface="Consolas" panose="020B0609020204030204" pitchFamily="49" charset="0"/>
              </a:rPr>
              <a:t>&gt;</a:t>
            </a:r>
            <a:r>
              <a:rPr lang="en-US" sz="2800" dirty="0" err="1">
                <a:solidFill>
                  <a:srgbClr val="000000"/>
                </a:solidFill>
                <a:effectLst/>
                <a:latin typeface="Consolas" panose="020B0609020204030204" pitchFamily="49" charset="0"/>
              </a:rPr>
              <a:t>mysql</a:t>
            </a:r>
            <a:r>
              <a:rPr lang="en-US" sz="2800" dirty="0">
                <a:solidFill>
                  <a:srgbClr val="000000"/>
                </a:solidFill>
                <a:effectLst/>
                <a:latin typeface="Consolas" panose="020B0609020204030204" pitchFamily="49" charset="0"/>
              </a:rPr>
              <a:t>-connector-java&lt;/</a:t>
            </a:r>
            <a:r>
              <a:rPr lang="en-US" sz="2800" dirty="0" err="1">
                <a:solidFill>
                  <a:srgbClr val="268BD2"/>
                </a:solidFill>
                <a:effectLst/>
                <a:latin typeface="Consolas" panose="020B0609020204030204" pitchFamily="49" charset="0"/>
              </a:rPr>
              <a:t>artifactId</a:t>
            </a:r>
            <a:r>
              <a:rPr lang="en-US" sz="2800" dirty="0">
                <a:solidFill>
                  <a:srgbClr val="000000"/>
                </a:solidFill>
                <a:effectLst/>
                <a:latin typeface="Consolas" panose="020B0609020204030204" pitchFamily="49" charset="0"/>
              </a:rPr>
              <a:t>&gt;</a:t>
            </a:r>
          </a:p>
          <a:p>
            <a:pPr marL="0" marR="0" indent="0">
              <a:spcBef>
                <a:spcPts val="0"/>
              </a:spcBef>
              <a:spcAft>
                <a:spcPts val="0"/>
              </a:spcAft>
              <a:buNone/>
            </a:pPr>
            <a:r>
              <a:rPr lang="en-US" sz="2800" dirty="0">
                <a:solidFill>
                  <a:srgbClr val="000000"/>
                </a:solidFill>
                <a:effectLst/>
                <a:latin typeface="Consolas" panose="020B0609020204030204" pitchFamily="49" charset="0"/>
              </a:rPr>
              <a:t>&lt;</a:t>
            </a:r>
            <a:r>
              <a:rPr lang="en-US" sz="2800" dirty="0">
                <a:solidFill>
                  <a:srgbClr val="268BD2"/>
                </a:solidFill>
                <a:effectLst/>
                <a:latin typeface="Consolas" panose="020B0609020204030204" pitchFamily="49" charset="0"/>
              </a:rPr>
              <a:t>scope</a:t>
            </a:r>
            <a:r>
              <a:rPr lang="en-US" sz="2800" dirty="0">
                <a:solidFill>
                  <a:srgbClr val="000000"/>
                </a:solidFill>
                <a:effectLst/>
                <a:latin typeface="Consolas" panose="020B0609020204030204" pitchFamily="49" charset="0"/>
              </a:rPr>
              <a:t>&gt;runtime&lt;/</a:t>
            </a:r>
            <a:r>
              <a:rPr lang="en-US" sz="2800" dirty="0">
                <a:solidFill>
                  <a:srgbClr val="268BD2"/>
                </a:solidFill>
                <a:effectLst/>
                <a:latin typeface="Consolas" panose="020B0609020204030204" pitchFamily="49" charset="0"/>
              </a:rPr>
              <a:t>scope</a:t>
            </a:r>
            <a:r>
              <a:rPr lang="en-US" sz="2800" dirty="0">
                <a:solidFill>
                  <a:srgbClr val="000000"/>
                </a:solidFill>
                <a:effectLst/>
                <a:latin typeface="Consolas" panose="020B0609020204030204" pitchFamily="49" charset="0"/>
              </a:rPr>
              <a:t>&gt;</a:t>
            </a:r>
          </a:p>
          <a:p>
            <a:pPr marL="0" marR="0" indent="0">
              <a:spcBef>
                <a:spcPts val="0"/>
              </a:spcBef>
              <a:spcAft>
                <a:spcPts val="0"/>
              </a:spcAft>
              <a:buNone/>
            </a:pPr>
            <a:r>
              <a:rPr lang="en-US" sz="2800" dirty="0">
                <a:solidFill>
                  <a:srgbClr val="000000"/>
                </a:solidFill>
                <a:effectLst/>
                <a:latin typeface="Consolas" panose="020B0609020204030204" pitchFamily="49" charset="0"/>
              </a:rPr>
              <a:t>&lt;/</a:t>
            </a:r>
            <a:r>
              <a:rPr lang="en-US" sz="2800" dirty="0">
                <a:solidFill>
                  <a:srgbClr val="268BD2"/>
                </a:solidFill>
                <a:effectLst/>
                <a:latin typeface="Consolas" panose="020B0609020204030204" pitchFamily="49" charset="0"/>
              </a:rPr>
              <a:t>dependency</a:t>
            </a:r>
            <a:r>
              <a:rPr lang="en-US" sz="2800" dirty="0">
                <a:solidFill>
                  <a:srgbClr val="000000"/>
                </a:solidFill>
                <a:effectLst/>
                <a:latin typeface="Consolas" panose="020B0609020204030204" pitchFamily="49" charset="0"/>
              </a:rPr>
              <a:t>&gt;</a:t>
            </a:r>
          </a:p>
          <a:p>
            <a:pPr marL="0" marR="0" indent="0">
              <a:spcBef>
                <a:spcPts val="0"/>
              </a:spcBef>
              <a:spcAft>
                <a:spcPts val="0"/>
              </a:spcAft>
              <a:buNone/>
            </a:pPr>
            <a:endParaRPr lang="en-US" sz="2800" dirty="0">
              <a:solidFill>
                <a:srgbClr val="000000"/>
              </a:solidFill>
              <a:effectLst/>
              <a:latin typeface="Consolas" panose="020B0609020204030204" pitchFamily="49" charset="0"/>
            </a:endParaRPr>
          </a:p>
          <a:p>
            <a:endParaRPr lang="en-US" sz="2800" dirty="0"/>
          </a:p>
        </p:txBody>
      </p:sp>
      <p:sp>
        <p:nvSpPr>
          <p:cNvPr id="3" name="Title 2">
            <a:extLst>
              <a:ext uri="{FF2B5EF4-FFF2-40B4-BE49-F238E27FC236}">
                <a16:creationId xmlns:a16="http://schemas.microsoft.com/office/drawing/2014/main" id="{6B9430EF-9C5E-70FB-E64E-8401F807AC09}"/>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854381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4605C5-83EE-280C-2C3F-EFCAD0B1A927}"/>
              </a:ext>
            </a:extLst>
          </p:cNvPr>
          <p:cNvSpPr>
            <a:spLocks noGrp="1"/>
          </p:cNvSpPr>
          <p:nvPr>
            <p:ph type="body" idx="1"/>
          </p:nvPr>
        </p:nvSpPr>
        <p:spPr>
          <a:xfrm>
            <a:off x="622300" y="1160003"/>
            <a:ext cx="10947400" cy="2265561"/>
          </a:xfrm>
        </p:spPr>
        <p:txBody>
          <a:bodyPr/>
          <a:lstStyle/>
          <a:p>
            <a:pPr marL="0" marR="0" indent="0">
              <a:spcBef>
                <a:spcPts val="0"/>
              </a:spcBef>
              <a:spcAft>
                <a:spcPts val="0"/>
              </a:spcAft>
              <a:buNone/>
            </a:pPr>
            <a:r>
              <a:rPr lang="en-US" sz="2400" dirty="0">
                <a:solidFill>
                  <a:srgbClr val="000000"/>
                </a:solidFill>
                <a:effectLst/>
                <a:latin typeface="Consolas" panose="020B0609020204030204" pitchFamily="49" charset="0"/>
              </a:rPr>
              <a:t>spring.datasource.url=</a:t>
            </a:r>
            <a:r>
              <a:rPr lang="en-US" sz="2400" dirty="0" err="1">
                <a:solidFill>
                  <a:srgbClr val="2AA198"/>
                </a:solidFill>
                <a:effectLst/>
                <a:latin typeface="Consolas" panose="020B0609020204030204" pitchFamily="49" charset="0"/>
              </a:rPr>
              <a:t>jdbc:mysql</a:t>
            </a:r>
            <a:r>
              <a:rPr lang="en-US" sz="2400" dirty="0">
                <a:solidFill>
                  <a:srgbClr val="2AA198"/>
                </a:solidFill>
                <a:effectLst/>
                <a:latin typeface="Consolas" panose="020B0609020204030204" pitchFamily="49" charset="0"/>
              </a:rPr>
              <a:t>://localhost:3308/</a:t>
            </a:r>
            <a:r>
              <a:rPr lang="en-US" sz="2400" dirty="0" err="1">
                <a:solidFill>
                  <a:srgbClr val="2AA198"/>
                </a:solidFill>
                <a:effectLst/>
                <a:latin typeface="Consolas" panose="020B0609020204030204" pitchFamily="49" charset="0"/>
              </a:rPr>
              <a:t>rahuldb</a:t>
            </a:r>
            <a:endParaRPr lang="en-US" sz="2400" dirty="0">
              <a:solidFill>
                <a:srgbClr val="000000"/>
              </a:solidFill>
              <a:effectLst/>
              <a:latin typeface="Consolas" panose="020B0609020204030204" pitchFamily="49" charset="0"/>
            </a:endParaRPr>
          </a:p>
          <a:p>
            <a:pPr marL="0" marR="0" indent="0">
              <a:spcBef>
                <a:spcPts val="0"/>
              </a:spcBef>
              <a:spcAft>
                <a:spcPts val="0"/>
              </a:spcAft>
              <a:buNone/>
            </a:pPr>
            <a:r>
              <a:rPr lang="en-US" sz="2400" dirty="0" err="1">
                <a:solidFill>
                  <a:srgbClr val="000000"/>
                </a:solidFill>
                <a:effectLst/>
                <a:latin typeface="Consolas" panose="020B0609020204030204" pitchFamily="49" charset="0"/>
              </a:rPr>
              <a:t>spring.datasource.username</a:t>
            </a:r>
            <a:r>
              <a:rPr lang="en-US" sz="2400" dirty="0">
                <a:solidFill>
                  <a:srgbClr val="000000"/>
                </a:solidFill>
                <a:effectLst/>
                <a:latin typeface="Consolas" panose="020B0609020204030204" pitchFamily="49" charset="0"/>
              </a:rPr>
              <a:t>=</a:t>
            </a:r>
            <a:r>
              <a:rPr lang="en-US" sz="2400" dirty="0">
                <a:solidFill>
                  <a:srgbClr val="2AA198"/>
                </a:solidFill>
                <a:effectLst/>
                <a:latin typeface="Consolas" panose="020B0609020204030204" pitchFamily="49" charset="0"/>
              </a:rPr>
              <a:t>root</a:t>
            </a:r>
            <a:endParaRPr lang="en-US" sz="2400" dirty="0">
              <a:solidFill>
                <a:srgbClr val="000000"/>
              </a:solidFill>
              <a:effectLst/>
              <a:latin typeface="Consolas" panose="020B0609020204030204" pitchFamily="49" charset="0"/>
            </a:endParaRPr>
          </a:p>
          <a:p>
            <a:pPr marL="0" marR="0" indent="0">
              <a:spcBef>
                <a:spcPts val="0"/>
              </a:spcBef>
              <a:spcAft>
                <a:spcPts val="0"/>
              </a:spcAft>
              <a:buNone/>
            </a:pPr>
            <a:r>
              <a:rPr lang="en-US" sz="2400" dirty="0" err="1">
                <a:solidFill>
                  <a:srgbClr val="000000"/>
                </a:solidFill>
                <a:effectLst/>
                <a:latin typeface="Consolas" panose="020B0609020204030204" pitchFamily="49" charset="0"/>
              </a:rPr>
              <a:t>spring.datasource.password</a:t>
            </a:r>
            <a:r>
              <a:rPr lang="en-US" sz="2400" dirty="0">
                <a:solidFill>
                  <a:srgbClr val="000000"/>
                </a:solidFill>
                <a:effectLst/>
                <a:latin typeface="Consolas" panose="020B0609020204030204" pitchFamily="49" charset="0"/>
              </a:rPr>
              <a:t>=</a:t>
            </a:r>
            <a:r>
              <a:rPr lang="en-US" sz="2400" dirty="0">
                <a:solidFill>
                  <a:srgbClr val="2AA198"/>
                </a:solidFill>
                <a:effectLst/>
                <a:latin typeface="Consolas" panose="020B0609020204030204" pitchFamily="49" charset="0"/>
              </a:rPr>
              <a:t>ROOT</a:t>
            </a:r>
            <a:endParaRPr lang="en-US" sz="2400" dirty="0">
              <a:solidFill>
                <a:srgbClr val="000000"/>
              </a:solidFill>
              <a:effectLst/>
              <a:latin typeface="Consolas" panose="020B0609020204030204" pitchFamily="49" charset="0"/>
            </a:endParaRPr>
          </a:p>
          <a:p>
            <a:pPr marL="0" marR="0" indent="0">
              <a:spcBef>
                <a:spcPts val="0"/>
              </a:spcBef>
              <a:spcAft>
                <a:spcPts val="0"/>
              </a:spcAft>
              <a:buNone/>
            </a:pPr>
            <a:r>
              <a:rPr lang="en-US" sz="2400" dirty="0" err="1">
                <a:solidFill>
                  <a:srgbClr val="000000"/>
                </a:solidFill>
                <a:effectLst/>
                <a:latin typeface="Consolas" panose="020B0609020204030204" pitchFamily="49" charset="0"/>
              </a:rPr>
              <a:t>spring.jpa.hibernate.ddl</a:t>
            </a:r>
            <a:r>
              <a:rPr lang="en-US" sz="2400" dirty="0">
                <a:solidFill>
                  <a:srgbClr val="000000"/>
                </a:solidFill>
                <a:effectLst/>
                <a:latin typeface="Consolas" panose="020B0609020204030204" pitchFamily="49" charset="0"/>
              </a:rPr>
              <a:t>-auto=</a:t>
            </a:r>
            <a:r>
              <a:rPr lang="en-US" sz="2400" dirty="0">
                <a:solidFill>
                  <a:srgbClr val="2AA198"/>
                </a:solidFill>
                <a:effectLst/>
                <a:latin typeface="Consolas" panose="020B0609020204030204" pitchFamily="49" charset="0"/>
              </a:rPr>
              <a:t>update</a:t>
            </a:r>
            <a:endParaRPr lang="en-US" sz="2400" dirty="0">
              <a:solidFill>
                <a:srgbClr val="000000"/>
              </a:solidFill>
              <a:effectLst/>
              <a:latin typeface="Consolas" panose="020B0609020204030204" pitchFamily="49" charset="0"/>
            </a:endParaRPr>
          </a:p>
          <a:p>
            <a:pPr marL="25400" indent="0">
              <a:buNone/>
            </a:pPr>
            <a:endParaRPr lang="en-US" sz="4000" dirty="0"/>
          </a:p>
        </p:txBody>
      </p:sp>
      <p:sp>
        <p:nvSpPr>
          <p:cNvPr id="3" name="Title 2">
            <a:extLst>
              <a:ext uri="{FF2B5EF4-FFF2-40B4-BE49-F238E27FC236}">
                <a16:creationId xmlns:a16="http://schemas.microsoft.com/office/drawing/2014/main" id="{3A3C1DE2-4F75-EB0F-DCF7-B0441D9C53E1}"/>
              </a:ext>
            </a:extLst>
          </p:cNvPr>
          <p:cNvSpPr>
            <a:spLocks noGrp="1"/>
          </p:cNvSpPr>
          <p:nvPr>
            <p:ph type="title"/>
          </p:nvPr>
        </p:nvSpPr>
        <p:spPr/>
        <p:txBody>
          <a:bodyPr/>
          <a:lstStyle/>
          <a:p>
            <a:r>
              <a:rPr lang="en-US" dirty="0"/>
              <a:t>Database Configuration</a:t>
            </a:r>
          </a:p>
        </p:txBody>
      </p:sp>
    </p:spTree>
    <p:extLst>
      <p:ext uri="{BB962C8B-B14F-4D97-AF65-F5344CB8AC3E}">
        <p14:creationId xmlns:p14="http://schemas.microsoft.com/office/powerpoint/2010/main" val="1349726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12990467e5a_0_0"/>
          <p:cNvSpPr txBox="1">
            <a:spLocks noGrp="1"/>
          </p:cNvSpPr>
          <p:nvPr>
            <p:ph type="title"/>
          </p:nvPr>
        </p:nvSpPr>
        <p:spPr>
          <a:xfrm>
            <a:off x="622300" y="457202"/>
            <a:ext cx="10947300" cy="7566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5 min break</a:t>
            </a:r>
            <a:endParaRPr sz="3200">
              <a:solidFill>
                <a:schemeClr val="dk1"/>
              </a:solidFill>
              <a:latin typeface="Calibri"/>
              <a:ea typeface="Calibri"/>
              <a:cs typeface="Calibri"/>
              <a:sym typeface="Calibri"/>
            </a:endParaRPr>
          </a:p>
        </p:txBody>
      </p:sp>
      <p:sp>
        <p:nvSpPr>
          <p:cNvPr id="74" name="Google Shape;74;g12990467e5a_0_0"/>
          <p:cNvSpPr/>
          <p:nvPr/>
        </p:nvSpPr>
        <p:spPr>
          <a:xfrm>
            <a:off x="9581211" y="5635599"/>
            <a:ext cx="2363100" cy="73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0" i="0" u="none" strike="noStrike" cap="none">
              <a:solidFill>
                <a:srgbClr val="000000"/>
              </a:solidFill>
              <a:latin typeface="Arial"/>
              <a:ea typeface="Arial"/>
              <a:cs typeface="Arial"/>
              <a:sym typeface="Arial"/>
            </a:endParaRPr>
          </a:p>
        </p:txBody>
      </p:sp>
      <p:sp>
        <p:nvSpPr>
          <p:cNvPr id="75" name="Google Shape;75;g12990467e5a_0_0"/>
          <p:cNvSpPr txBox="1"/>
          <p:nvPr/>
        </p:nvSpPr>
        <p:spPr>
          <a:xfrm>
            <a:off x="622300" y="1707884"/>
            <a:ext cx="10947300" cy="4296900"/>
          </a:xfrm>
          <a:prstGeom prst="rect">
            <a:avLst/>
          </a:prstGeom>
          <a:noFill/>
          <a:ln>
            <a:noFill/>
          </a:ln>
        </p:spPr>
        <p:txBody>
          <a:bodyPr spcFirstLastPara="1" wrap="square" lIns="16925" tIns="16925" rIns="16925" bIns="16925" anchor="t" anchorCtr="0">
            <a:noAutofit/>
          </a:bodyPr>
          <a:lstStyle/>
          <a:p>
            <a:pPr marL="546100" marR="0" lvl="0" indent="-457200" algn="l"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This a 5 min break for you</a:t>
            </a:r>
            <a:endParaRPr/>
          </a:p>
          <a:p>
            <a:pPr marL="546100" marR="0" lvl="0" indent="-457200" algn="l"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Have a glass of water</a:t>
            </a:r>
            <a:endParaRPr/>
          </a:p>
          <a:p>
            <a:pPr marL="546100" marR="0" lvl="0" indent="-457200" algn="l"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Take a deep breath</a:t>
            </a:r>
            <a:endParaRPr/>
          </a:p>
          <a:p>
            <a:pPr marL="546100" marR="0" lvl="0" indent="-457200" algn="l"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Note down any doubt you have till now</a:t>
            </a:r>
            <a:endParaRPr/>
          </a:p>
          <a:p>
            <a:pPr marL="546100" marR="0" lvl="0" indent="-457200" algn="l"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Join back</a:t>
            </a:r>
            <a:endParaRPr sz="2400" b="0" i="0" u="none" strike="noStrike" cap="none">
              <a:solidFill>
                <a:srgbClr val="000000"/>
              </a:solidFill>
              <a:latin typeface="Calibri"/>
              <a:ea typeface="Calibri"/>
              <a:cs typeface="Calibri"/>
              <a:sym typeface="Calibri"/>
            </a:endParaRPr>
          </a:p>
          <a:p>
            <a:pPr marL="431800" marR="0" lvl="0" indent="-19050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431800" marR="0" lvl="0" indent="-19050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431800" marR="0" lvl="0" indent="-19050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pic>
        <p:nvPicPr>
          <p:cNvPr id="76" name="Google Shape;76;g12990467e5a_0_0"/>
          <p:cNvPicPr preferRelativeResize="0"/>
          <p:nvPr/>
        </p:nvPicPr>
        <p:blipFill rotWithShape="1">
          <a:blip r:embed="rId3">
            <a:alphaModFix/>
          </a:blip>
          <a:srcRect/>
          <a:stretch/>
        </p:blipFill>
        <p:spPr>
          <a:xfrm>
            <a:off x="9095909" y="1707884"/>
            <a:ext cx="1666875" cy="2743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txBox="1"/>
          <p:nvPr/>
        </p:nvSpPr>
        <p:spPr>
          <a:xfrm>
            <a:off x="2096137" y="1885870"/>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Introduction to AOP</a:t>
            </a:r>
            <a:endParaRPr sz="1400" b="1" i="0" u="none" strike="noStrike" cap="none" dirty="0">
              <a:solidFill>
                <a:schemeClr val="dk1"/>
              </a:solidFill>
              <a:latin typeface="Calibri"/>
              <a:ea typeface="Calibri"/>
              <a:cs typeface="Calibri"/>
              <a:sym typeface="Calibri"/>
            </a:endParaRPr>
          </a:p>
        </p:txBody>
      </p:sp>
      <p:sp>
        <p:nvSpPr>
          <p:cNvPr id="60" name="Google Shape;60;p3"/>
          <p:cNvSpPr txBox="1"/>
          <p:nvPr/>
        </p:nvSpPr>
        <p:spPr>
          <a:xfrm>
            <a:off x="3430339" y="3857294"/>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p:pic>
        <p:nvPicPr>
          <p:cNvPr id="5122" name="Picture 2" descr="Introduction to Spring AOP. Spring AOP (Aspect-Oriented… | by Serxan  Hamzayev | Medium">
            <a:extLst>
              <a:ext uri="{FF2B5EF4-FFF2-40B4-BE49-F238E27FC236}">
                <a16:creationId xmlns:a16="http://schemas.microsoft.com/office/drawing/2014/main" id="{B9529FBB-B157-453A-9D14-A1646897C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123" y="3228392"/>
            <a:ext cx="3442510" cy="243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90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B8B2D6-2396-B245-B0F1-68A2971B3A66}"/>
              </a:ext>
            </a:extLst>
          </p:cNvPr>
          <p:cNvSpPr>
            <a:spLocks noGrp="1"/>
          </p:cNvSpPr>
          <p:nvPr>
            <p:ph type="body" idx="1"/>
          </p:nvPr>
        </p:nvSpPr>
        <p:spPr>
          <a:xfrm>
            <a:off x="622300" y="1160003"/>
            <a:ext cx="10947400" cy="1742340"/>
          </a:xfrm>
        </p:spPr>
        <p:txBody>
          <a:bodyPr/>
          <a:lstStyle/>
          <a:p>
            <a:r>
              <a:rPr lang="en-US" dirty="0"/>
              <a:t>Based on the Model view Controller design pattern.</a:t>
            </a:r>
          </a:p>
          <a:p>
            <a:r>
              <a:rPr lang="en-US" dirty="0"/>
              <a:t>Built on top of spring core.</a:t>
            </a:r>
          </a:p>
          <a:p>
            <a:r>
              <a:rPr lang="en-US" dirty="0"/>
              <a:t>Framework for building </a:t>
            </a:r>
            <a:r>
              <a:rPr lang="en-US"/>
              <a:t>web application in java.</a:t>
            </a:r>
          </a:p>
        </p:txBody>
      </p:sp>
      <p:sp>
        <p:nvSpPr>
          <p:cNvPr id="3" name="Title 2">
            <a:extLst>
              <a:ext uri="{FF2B5EF4-FFF2-40B4-BE49-F238E27FC236}">
                <a16:creationId xmlns:a16="http://schemas.microsoft.com/office/drawing/2014/main" id="{7C702183-EA63-3CE3-0BD1-1C89172DE2AD}"/>
              </a:ext>
            </a:extLst>
          </p:cNvPr>
          <p:cNvSpPr>
            <a:spLocks noGrp="1"/>
          </p:cNvSpPr>
          <p:nvPr>
            <p:ph type="title"/>
          </p:nvPr>
        </p:nvSpPr>
        <p:spPr/>
        <p:txBody>
          <a:bodyPr/>
          <a:lstStyle/>
          <a:p>
            <a:r>
              <a:rPr lang="en-US" dirty="0"/>
              <a:t>Spring MVC Overview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9131726-678C-3695-EB12-C74D2B334D93}"/>
                  </a:ext>
                </a:extLst>
              </p14:cNvPr>
              <p14:cNvContentPartPr/>
              <p14:nvPr/>
            </p14:nvContentPartPr>
            <p14:xfrm>
              <a:off x="3435840" y="1713240"/>
              <a:ext cx="7816680" cy="4411440"/>
            </p14:xfrm>
          </p:contentPart>
        </mc:Choice>
        <mc:Fallback xmlns="">
          <p:pic>
            <p:nvPicPr>
              <p:cNvPr id="4" name="Ink 3">
                <a:extLst>
                  <a:ext uri="{FF2B5EF4-FFF2-40B4-BE49-F238E27FC236}">
                    <a16:creationId xmlns:a16="http://schemas.microsoft.com/office/drawing/2014/main" id="{09131726-678C-3695-EB12-C74D2B334D93}"/>
                  </a:ext>
                </a:extLst>
              </p:cNvPr>
              <p:cNvPicPr/>
              <p:nvPr/>
            </p:nvPicPr>
            <p:blipFill>
              <a:blip r:embed="rId3"/>
              <a:stretch>
                <a:fillRect/>
              </a:stretch>
            </p:blipFill>
            <p:spPr>
              <a:xfrm>
                <a:off x="3426480" y="1703880"/>
                <a:ext cx="7835400" cy="4430160"/>
              </a:xfrm>
              <a:prstGeom prst="rect">
                <a:avLst/>
              </a:prstGeom>
            </p:spPr>
          </p:pic>
        </mc:Fallback>
      </mc:AlternateContent>
    </p:spTree>
    <p:extLst>
      <p:ext uri="{BB962C8B-B14F-4D97-AF65-F5344CB8AC3E}">
        <p14:creationId xmlns:p14="http://schemas.microsoft.com/office/powerpoint/2010/main" val="2740450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Introduction to AOP</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lvl="0">
              <a:buSzPts val="1400"/>
            </a:pPr>
            <a:r>
              <a:rPr lang="en-US" sz="2000" dirty="0">
                <a:latin typeface="Calibri" panose="020F0502020204030204" pitchFamily="34" charset="0"/>
                <a:cs typeface="Calibri" panose="020F0502020204030204" pitchFamily="34" charset="0"/>
              </a:rPr>
              <a:t>Aspect oriented programming(AOP) as the name suggests uses aspects in programming. </a:t>
            </a:r>
          </a:p>
          <a:p>
            <a:pPr lvl="0">
              <a:buSzPts val="1400"/>
            </a:pPr>
            <a:endParaRPr lang="en-US" sz="2000" dirty="0">
              <a:latin typeface="Calibri" panose="020F0502020204030204" pitchFamily="34" charset="0"/>
              <a:cs typeface="Calibri" panose="020F0502020204030204" pitchFamily="34" charset="0"/>
            </a:endParaRPr>
          </a:p>
          <a:p>
            <a:pPr lvl="0">
              <a:buSzPts val="1400"/>
            </a:pPr>
            <a:r>
              <a:rPr lang="en-US" sz="2000" dirty="0">
                <a:latin typeface="Calibri" panose="020F0502020204030204" pitchFamily="34" charset="0"/>
                <a:cs typeface="Calibri" panose="020F0502020204030204" pitchFamily="34" charset="0"/>
              </a:rPr>
              <a:t>It can be defined as the breaking of code into different modules, also known as modularization, where the aspect is the key unit of modularity. </a:t>
            </a:r>
          </a:p>
          <a:p>
            <a:pPr lvl="0">
              <a:buSzPts val="1400"/>
            </a:pPr>
            <a:endParaRPr lang="en-US" sz="2000" dirty="0">
              <a:latin typeface="Calibri" panose="020F0502020204030204" pitchFamily="34" charset="0"/>
              <a:cs typeface="Calibri" panose="020F0502020204030204" pitchFamily="34" charset="0"/>
            </a:endParaRPr>
          </a:p>
          <a:p>
            <a:pPr lvl="0">
              <a:buSzPts val="1400"/>
            </a:pPr>
            <a:r>
              <a:rPr lang="en-US" sz="2000" dirty="0">
                <a:latin typeface="Calibri" panose="020F0502020204030204" pitchFamily="34" charset="0"/>
                <a:cs typeface="Calibri" panose="020F0502020204030204" pitchFamily="34" charset="0"/>
              </a:rPr>
              <a:t>Aspects enable the implementation of crosscutting concerns such as- transaction, logging not central to business logic without cluttering the code core to its functionality. </a:t>
            </a:r>
          </a:p>
          <a:p>
            <a:pPr lvl="0">
              <a:buSzPts val="1400"/>
            </a:pPr>
            <a:endParaRPr lang="en-US" sz="2000" dirty="0">
              <a:latin typeface="Calibri" panose="020F0502020204030204" pitchFamily="34" charset="0"/>
              <a:cs typeface="Calibri" panose="020F0502020204030204" pitchFamily="34" charset="0"/>
            </a:endParaRPr>
          </a:p>
          <a:p>
            <a:pPr lvl="0">
              <a:buSzPts val="1400"/>
            </a:pPr>
            <a:r>
              <a:rPr lang="en-US" sz="2000" dirty="0">
                <a:latin typeface="Calibri" panose="020F0502020204030204" pitchFamily="34" charset="0"/>
                <a:cs typeface="Calibri" panose="020F0502020204030204" pitchFamily="34" charset="0"/>
              </a:rPr>
              <a:t>It does so by adding additional behavior that is the advice to the existing code. </a:t>
            </a:r>
          </a:p>
          <a:p>
            <a:pPr lvl="0">
              <a:buSzPts val="1400"/>
            </a:pPr>
            <a:endParaRPr lang="en-US" sz="2000" dirty="0">
              <a:latin typeface="Calibri" panose="020F0502020204030204" pitchFamily="34" charset="0"/>
              <a:cs typeface="Calibri" panose="020F0502020204030204" pitchFamily="34" charset="0"/>
            </a:endParaRPr>
          </a:p>
          <a:p>
            <a:pPr lvl="0">
              <a:buSzPts val="1400"/>
            </a:pPr>
            <a:r>
              <a:rPr lang="en-US" sz="2000" dirty="0">
                <a:latin typeface="Calibri" panose="020F0502020204030204" pitchFamily="34" charset="0"/>
                <a:cs typeface="Calibri" panose="020F0502020204030204" pitchFamily="34" charset="0"/>
              </a:rPr>
              <a:t>For example- Security is a crosscutting concern, in many methods in an application security rules can be applied, therefore repeating the code at every method, define the functionality in a common class and control were to apply that functionality in the whole application.</a:t>
            </a: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pic>
        <p:nvPicPr>
          <p:cNvPr id="4" name="Picture 3">
            <a:extLst>
              <a:ext uri="{FF2B5EF4-FFF2-40B4-BE49-F238E27FC236}">
                <a16:creationId xmlns:a16="http://schemas.microsoft.com/office/drawing/2014/main" id="{7763B42E-E2F0-438C-BFCA-D6624952B295}"/>
              </a:ext>
            </a:extLst>
          </p:cNvPr>
          <p:cNvPicPr>
            <a:picLocks noChangeAspect="1"/>
          </p:cNvPicPr>
          <p:nvPr/>
        </p:nvPicPr>
        <p:blipFill>
          <a:blip r:embed="rId3"/>
          <a:stretch>
            <a:fillRect/>
          </a:stretch>
        </p:blipFill>
        <p:spPr>
          <a:xfrm>
            <a:off x="9709022" y="5480556"/>
            <a:ext cx="2347163" cy="1249788"/>
          </a:xfrm>
          <a:prstGeom prst="rect">
            <a:avLst/>
          </a:prstGeom>
        </p:spPr>
      </p:pic>
    </p:spTree>
    <p:extLst>
      <p:ext uri="{BB962C8B-B14F-4D97-AF65-F5344CB8AC3E}">
        <p14:creationId xmlns:p14="http://schemas.microsoft.com/office/powerpoint/2010/main" val="3381309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Dominant Frameworks of AOP</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lvl="0">
              <a:buSzPts val="1400"/>
            </a:pPr>
            <a:r>
              <a:rPr lang="en-US" sz="2000" dirty="0">
                <a:latin typeface="Calibri" panose="020F0502020204030204" pitchFamily="34" charset="0"/>
                <a:cs typeface="Calibri" panose="020F0502020204030204" pitchFamily="34" charset="0"/>
              </a:rPr>
              <a:t>AOP includes programming methods and frameworks on which modularization of code is supported and implemented. Let’s have a look at the three dominant frameworks in AOP:</a:t>
            </a:r>
          </a:p>
          <a:p>
            <a:pPr lvl="0">
              <a:buSzPts val="1400"/>
            </a:pPr>
            <a:endParaRPr lang="en-US" sz="2000" dirty="0">
              <a:latin typeface="Calibri" panose="020F0502020204030204" pitchFamily="34" charset="0"/>
              <a:cs typeface="Calibri" panose="020F0502020204030204" pitchFamily="34" charset="0"/>
            </a:endParaRPr>
          </a:p>
          <a:p>
            <a:pPr lvl="0">
              <a:buSzPts val="1400"/>
            </a:pPr>
            <a:r>
              <a:rPr lang="en-US" sz="2000" dirty="0">
                <a:latin typeface="Calibri" panose="020F0502020204030204" pitchFamily="34" charset="0"/>
                <a:cs typeface="Calibri" panose="020F0502020204030204" pitchFamily="34" charset="0"/>
              </a:rPr>
              <a:t>AspectJ: It is an extension for Java programming created at PARC research center. It uses Java like syntax and included IDE integrations for displaying crosscutting structure. It has its own compiler and weaver, on using it enables the use of full AspectJ language.</a:t>
            </a:r>
          </a:p>
          <a:p>
            <a:pPr lvl="0">
              <a:buSzPts val="1400"/>
            </a:pPr>
            <a:endParaRPr lang="en-US" sz="2000" dirty="0">
              <a:latin typeface="Calibri" panose="020F0502020204030204" pitchFamily="34" charset="0"/>
              <a:cs typeface="Calibri" panose="020F0502020204030204" pitchFamily="34" charset="0"/>
            </a:endParaRPr>
          </a:p>
          <a:p>
            <a:pPr lvl="0">
              <a:buSzPts val="1400"/>
            </a:pPr>
            <a:r>
              <a:rPr lang="en-US" sz="2000" dirty="0">
                <a:latin typeface="Calibri" panose="020F0502020204030204" pitchFamily="34" charset="0"/>
                <a:cs typeface="Calibri" panose="020F0502020204030204" pitchFamily="34" charset="0"/>
              </a:rPr>
              <a:t>JBoss: It is an open source Java application server developed by JBoss, used for Java development.</a:t>
            </a:r>
          </a:p>
          <a:p>
            <a:pPr lvl="0">
              <a:buSzPts val="1400"/>
            </a:pPr>
            <a:endParaRPr lang="en-US" sz="2000" dirty="0">
              <a:latin typeface="Calibri" panose="020F0502020204030204" pitchFamily="34" charset="0"/>
              <a:cs typeface="Calibri" panose="020F0502020204030204" pitchFamily="34" charset="0"/>
            </a:endParaRPr>
          </a:p>
          <a:p>
            <a:pPr lvl="0">
              <a:buSzPts val="1400"/>
            </a:pPr>
            <a:r>
              <a:rPr lang="en-US" sz="2000" dirty="0">
                <a:latin typeface="Calibri" panose="020F0502020204030204" pitchFamily="34" charset="0"/>
                <a:cs typeface="Calibri" panose="020F0502020204030204" pitchFamily="34" charset="0"/>
              </a:rPr>
              <a:t>Spring: It uses XML based configuration for implementing AOP, also it uses annotations which are interpreted by using a library supplied by AspectJ for parsing and matching.</a:t>
            </a: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pic>
        <p:nvPicPr>
          <p:cNvPr id="3" name="Picture 2">
            <a:extLst>
              <a:ext uri="{FF2B5EF4-FFF2-40B4-BE49-F238E27FC236}">
                <a16:creationId xmlns:a16="http://schemas.microsoft.com/office/drawing/2014/main" id="{A7FB1B4B-59DC-4762-B765-FD464EB35337}"/>
              </a:ext>
            </a:extLst>
          </p:cNvPr>
          <p:cNvPicPr>
            <a:picLocks noChangeAspect="1"/>
          </p:cNvPicPr>
          <p:nvPr/>
        </p:nvPicPr>
        <p:blipFill>
          <a:blip r:embed="rId3"/>
          <a:stretch>
            <a:fillRect/>
          </a:stretch>
        </p:blipFill>
        <p:spPr>
          <a:xfrm>
            <a:off x="9047835" y="5297317"/>
            <a:ext cx="2347163" cy="1249788"/>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03D63C2-42B2-A7AE-EFD6-0BE6A4D309F5}"/>
                  </a:ext>
                </a:extLst>
              </p14:cNvPr>
              <p14:cNvContentPartPr/>
              <p14:nvPr/>
            </p14:nvContentPartPr>
            <p14:xfrm>
              <a:off x="396000" y="5015160"/>
              <a:ext cx="3835440" cy="1602000"/>
            </p14:xfrm>
          </p:contentPart>
        </mc:Choice>
        <mc:Fallback xmlns="">
          <p:pic>
            <p:nvPicPr>
              <p:cNvPr id="2" name="Ink 1">
                <a:extLst>
                  <a:ext uri="{FF2B5EF4-FFF2-40B4-BE49-F238E27FC236}">
                    <a16:creationId xmlns:a16="http://schemas.microsoft.com/office/drawing/2014/main" id="{803D63C2-42B2-A7AE-EFD6-0BE6A4D309F5}"/>
                  </a:ext>
                </a:extLst>
              </p:cNvPr>
              <p:cNvPicPr/>
              <p:nvPr/>
            </p:nvPicPr>
            <p:blipFill>
              <a:blip r:embed="rId5"/>
              <a:stretch>
                <a:fillRect/>
              </a:stretch>
            </p:blipFill>
            <p:spPr>
              <a:xfrm>
                <a:off x="386640" y="5005800"/>
                <a:ext cx="3854160" cy="1620720"/>
              </a:xfrm>
              <a:prstGeom prst="rect">
                <a:avLst/>
              </a:prstGeom>
            </p:spPr>
          </p:pic>
        </mc:Fallback>
      </mc:AlternateContent>
    </p:spTree>
    <p:extLst>
      <p:ext uri="{BB962C8B-B14F-4D97-AF65-F5344CB8AC3E}">
        <p14:creationId xmlns:p14="http://schemas.microsoft.com/office/powerpoint/2010/main" val="2324364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Dominant Frameworks of AOP</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lvl="0">
              <a:buSzPts val="1400"/>
            </a:pPr>
            <a:r>
              <a:rPr lang="en-US" sz="2000" dirty="0">
                <a:latin typeface="Calibri" panose="020F0502020204030204" pitchFamily="34" charset="0"/>
                <a:cs typeface="Calibri" panose="020F0502020204030204" pitchFamily="34" charset="0"/>
              </a:rPr>
              <a:t>AOP includes programming methods and frameworks on which modularization of code is supported and implemented. Let’s have a look at the three dominant frameworks in AOP:</a:t>
            </a:r>
          </a:p>
          <a:p>
            <a:pPr lvl="0">
              <a:buSzPts val="1400"/>
            </a:pPr>
            <a:endParaRPr lang="en-US" sz="2000" dirty="0">
              <a:latin typeface="Calibri" panose="020F0502020204030204" pitchFamily="34" charset="0"/>
              <a:cs typeface="Calibri" panose="020F0502020204030204" pitchFamily="34" charset="0"/>
            </a:endParaRP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pic>
        <p:nvPicPr>
          <p:cNvPr id="8194" name="Picture 2" descr="https://media.geeksforgeeks.org/wp-content/uploads/20190313105735/dominant-frameworks-in-AOP.jpg">
            <a:extLst>
              <a:ext uri="{FF2B5EF4-FFF2-40B4-BE49-F238E27FC236}">
                <a16:creationId xmlns:a16="http://schemas.microsoft.com/office/drawing/2014/main" id="{02F604F0-DE30-45DE-921D-D44018482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200" y="2596229"/>
            <a:ext cx="4479763" cy="38045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FCBE721-9270-53E5-0D03-F82BD8E207AF}"/>
                  </a:ext>
                </a:extLst>
              </p14:cNvPr>
              <p14:cNvContentPartPr/>
              <p14:nvPr/>
            </p14:nvContentPartPr>
            <p14:xfrm>
              <a:off x="3271680" y="4532400"/>
              <a:ext cx="7016760" cy="1444680"/>
            </p14:xfrm>
          </p:contentPart>
        </mc:Choice>
        <mc:Fallback xmlns="">
          <p:pic>
            <p:nvPicPr>
              <p:cNvPr id="2" name="Ink 1">
                <a:extLst>
                  <a:ext uri="{FF2B5EF4-FFF2-40B4-BE49-F238E27FC236}">
                    <a16:creationId xmlns:a16="http://schemas.microsoft.com/office/drawing/2014/main" id="{3FCBE721-9270-53E5-0D03-F82BD8E207AF}"/>
                  </a:ext>
                </a:extLst>
              </p:cNvPr>
              <p:cNvPicPr/>
              <p:nvPr/>
            </p:nvPicPr>
            <p:blipFill>
              <a:blip r:embed="rId5"/>
              <a:stretch>
                <a:fillRect/>
              </a:stretch>
            </p:blipFill>
            <p:spPr>
              <a:xfrm>
                <a:off x="3262320" y="4523040"/>
                <a:ext cx="7035480" cy="1463400"/>
              </a:xfrm>
              <a:prstGeom prst="rect">
                <a:avLst/>
              </a:prstGeom>
            </p:spPr>
          </p:pic>
        </mc:Fallback>
      </mc:AlternateContent>
    </p:spTree>
    <p:extLst>
      <p:ext uri="{BB962C8B-B14F-4D97-AF65-F5344CB8AC3E}">
        <p14:creationId xmlns:p14="http://schemas.microsoft.com/office/powerpoint/2010/main" val="1022534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Common Entities of AOP</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lvl="0">
              <a:buSzPts val="1400"/>
            </a:pPr>
            <a:r>
              <a:rPr lang="en-US" sz="2000">
                <a:latin typeface="Calibri" panose="020F0502020204030204" pitchFamily="34" charset="0"/>
                <a:cs typeface="Calibri" panose="020F0502020204030204" pitchFamily="34" charset="0"/>
              </a:rPr>
              <a:t>Aspect: The class which implements the JEE application cross-cutting concerns(transaction, logger etc) is known as the aspect. It can be normal class configured through XML configuration or through regular classes annotated with @Aspect.</a:t>
            </a:r>
          </a:p>
          <a:p>
            <a:pPr lvl="0">
              <a:buSzPts val="1400"/>
            </a:pPr>
            <a:endParaRPr lang="en-US" sz="2000">
              <a:latin typeface="Calibri" panose="020F0502020204030204" pitchFamily="34" charset="0"/>
              <a:cs typeface="Calibri" panose="020F0502020204030204" pitchFamily="34" charset="0"/>
            </a:endParaRPr>
          </a:p>
          <a:p>
            <a:pPr lvl="0">
              <a:buSzPts val="1400"/>
            </a:pPr>
            <a:r>
              <a:rPr lang="en-US" sz="2000">
                <a:latin typeface="Calibri" panose="020F0502020204030204" pitchFamily="34" charset="0"/>
                <a:cs typeface="Calibri" panose="020F0502020204030204" pitchFamily="34" charset="0"/>
              </a:rPr>
              <a:t>Weaving: The process of linking Aspects with an Advised Object. It can be done at load time, compile time or at runtime time. Spring AOP does weaving at runtime.</a:t>
            </a:r>
          </a:p>
          <a:p>
            <a:pPr lvl="0">
              <a:buSzPts val="1400"/>
            </a:pPr>
            <a:r>
              <a:rPr lang="en-US" sz="2000">
                <a:latin typeface="Calibri" panose="020F0502020204030204" pitchFamily="34" charset="0"/>
                <a:cs typeface="Calibri" panose="020F0502020204030204" pitchFamily="34" charset="0"/>
              </a:rPr>
              <a:t>Let’s write our first aspect class but before that have a look at the jars required and the Bean configuration file for AOP.</a:t>
            </a:r>
            <a:endParaRPr lang="en-US" sz="2000" dirty="0">
              <a:latin typeface="Calibri" panose="020F0502020204030204" pitchFamily="34" charset="0"/>
              <a:cs typeface="Calibri" panose="020F0502020204030204" pitchFamily="34" charset="0"/>
            </a:endParaRP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pic>
        <p:nvPicPr>
          <p:cNvPr id="10242" name="Picture 2" descr="Spring AOP Introduction and Concepts of AOP - DEV Community">
            <a:extLst>
              <a:ext uri="{FF2B5EF4-FFF2-40B4-BE49-F238E27FC236}">
                <a16:creationId xmlns:a16="http://schemas.microsoft.com/office/drawing/2014/main" id="{D99108BD-7393-4A42-A0E6-44BB7DC23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781" y="4249275"/>
            <a:ext cx="2454146" cy="21240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607C07B-4C67-3BC2-EF56-956E6DD21DF8}"/>
                  </a:ext>
                </a:extLst>
              </p14:cNvPr>
              <p14:cNvContentPartPr/>
              <p14:nvPr/>
            </p14:nvContentPartPr>
            <p14:xfrm>
              <a:off x="1914120" y="3074400"/>
              <a:ext cx="9357480" cy="367560"/>
            </p14:xfrm>
          </p:contentPart>
        </mc:Choice>
        <mc:Fallback xmlns="">
          <p:pic>
            <p:nvPicPr>
              <p:cNvPr id="2" name="Ink 1">
                <a:extLst>
                  <a:ext uri="{FF2B5EF4-FFF2-40B4-BE49-F238E27FC236}">
                    <a16:creationId xmlns:a16="http://schemas.microsoft.com/office/drawing/2014/main" id="{9607C07B-4C67-3BC2-EF56-956E6DD21DF8}"/>
                  </a:ext>
                </a:extLst>
              </p:cNvPr>
              <p:cNvPicPr/>
              <p:nvPr/>
            </p:nvPicPr>
            <p:blipFill>
              <a:blip r:embed="rId5"/>
              <a:stretch>
                <a:fillRect/>
              </a:stretch>
            </p:blipFill>
            <p:spPr>
              <a:xfrm>
                <a:off x="1904760" y="3065040"/>
                <a:ext cx="9376200" cy="386280"/>
              </a:xfrm>
              <a:prstGeom prst="rect">
                <a:avLst/>
              </a:prstGeom>
            </p:spPr>
          </p:pic>
        </mc:Fallback>
      </mc:AlternateContent>
    </p:spTree>
    <p:extLst>
      <p:ext uri="{BB962C8B-B14F-4D97-AF65-F5344CB8AC3E}">
        <p14:creationId xmlns:p14="http://schemas.microsoft.com/office/powerpoint/2010/main" val="2054490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268CCA-1010-4B53-4E19-E15839EA1B0F}"/>
              </a:ext>
            </a:extLst>
          </p:cNvPr>
          <p:cNvSpPr>
            <a:spLocks noGrp="1"/>
          </p:cNvSpPr>
          <p:nvPr>
            <p:ph type="body" idx="1"/>
          </p:nvPr>
        </p:nvSpPr>
        <p:spPr>
          <a:xfrm>
            <a:off x="622300" y="1160003"/>
            <a:ext cx="10947400" cy="4876532"/>
          </a:xfrm>
        </p:spPr>
        <p:txBody>
          <a:bodyPr/>
          <a:lstStyle/>
          <a:p>
            <a:r>
              <a:rPr lang="en-US" dirty="0"/>
              <a:t>Compile Time:</a:t>
            </a:r>
          </a:p>
          <a:p>
            <a:pPr lvl="1"/>
            <a:r>
              <a:rPr lang="en-US" dirty="0"/>
              <a:t>Advice:- What code to Execute</a:t>
            </a:r>
          </a:p>
          <a:p>
            <a:pPr lvl="1"/>
            <a:r>
              <a:rPr lang="en-US" dirty="0"/>
              <a:t>Pointcut:- Expression that identifies method call to be intercept.</a:t>
            </a:r>
          </a:p>
          <a:p>
            <a:pPr lvl="1"/>
            <a:r>
              <a:rPr lang="en-US" dirty="0"/>
              <a:t>Aspect:- A combination of </a:t>
            </a:r>
          </a:p>
          <a:p>
            <a:pPr lvl="2"/>
            <a:r>
              <a:rPr lang="en-US" dirty="0"/>
              <a:t>Advice : What to do</a:t>
            </a:r>
          </a:p>
          <a:p>
            <a:pPr lvl="2"/>
            <a:r>
              <a:rPr lang="en-US" dirty="0"/>
              <a:t>Pointcut : when to intercept a method call</a:t>
            </a:r>
          </a:p>
          <a:p>
            <a:pPr lvl="1"/>
            <a:r>
              <a:rPr lang="en-US" dirty="0"/>
              <a:t>Weaver:-</a:t>
            </a:r>
          </a:p>
          <a:p>
            <a:pPr lvl="2"/>
            <a:r>
              <a:rPr lang="en-US" dirty="0"/>
              <a:t>Is a framework that implements AOP.</a:t>
            </a:r>
          </a:p>
          <a:p>
            <a:pPr lvl="3"/>
            <a:r>
              <a:rPr lang="en-US" dirty="0"/>
              <a:t>AspectJ &amp; Spring AOP is a good example of weaver</a:t>
            </a:r>
          </a:p>
          <a:p>
            <a:pPr lvl="1"/>
            <a:endParaRPr lang="en-US" dirty="0"/>
          </a:p>
        </p:txBody>
      </p:sp>
      <p:sp>
        <p:nvSpPr>
          <p:cNvPr id="3" name="Title 2">
            <a:extLst>
              <a:ext uri="{FF2B5EF4-FFF2-40B4-BE49-F238E27FC236}">
                <a16:creationId xmlns:a16="http://schemas.microsoft.com/office/drawing/2014/main" id="{ABB72799-AA5A-DA8C-766F-711EA634D721}"/>
              </a:ext>
            </a:extLst>
          </p:cNvPr>
          <p:cNvSpPr>
            <a:spLocks noGrp="1"/>
          </p:cNvSpPr>
          <p:nvPr>
            <p:ph type="title"/>
          </p:nvPr>
        </p:nvSpPr>
        <p:spPr/>
        <p:txBody>
          <a:bodyPr/>
          <a:lstStyle/>
          <a:p>
            <a:r>
              <a:rPr lang="en-US" dirty="0"/>
              <a:t>Understanding AOP Terminology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435FD46-939F-E502-3788-674FFBC0FBCF}"/>
                  </a:ext>
                </a:extLst>
              </p14:cNvPr>
              <p14:cNvContentPartPr/>
              <p14:nvPr/>
            </p14:nvContentPartPr>
            <p14:xfrm>
              <a:off x="1440720" y="563040"/>
              <a:ext cx="9551520" cy="4963320"/>
            </p14:xfrm>
          </p:contentPart>
        </mc:Choice>
        <mc:Fallback xmlns="">
          <p:pic>
            <p:nvPicPr>
              <p:cNvPr id="4" name="Ink 3">
                <a:extLst>
                  <a:ext uri="{FF2B5EF4-FFF2-40B4-BE49-F238E27FC236}">
                    <a16:creationId xmlns:a16="http://schemas.microsoft.com/office/drawing/2014/main" id="{E435FD46-939F-E502-3788-674FFBC0FBCF}"/>
                  </a:ext>
                </a:extLst>
              </p:cNvPr>
              <p:cNvPicPr/>
              <p:nvPr/>
            </p:nvPicPr>
            <p:blipFill>
              <a:blip r:embed="rId3"/>
              <a:stretch>
                <a:fillRect/>
              </a:stretch>
            </p:blipFill>
            <p:spPr>
              <a:xfrm>
                <a:off x="1431360" y="553680"/>
                <a:ext cx="9570240" cy="4982040"/>
              </a:xfrm>
              <a:prstGeom prst="rect">
                <a:avLst/>
              </a:prstGeom>
            </p:spPr>
          </p:pic>
        </mc:Fallback>
      </mc:AlternateContent>
    </p:spTree>
    <p:extLst>
      <p:ext uri="{BB962C8B-B14F-4D97-AF65-F5344CB8AC3E}">
        <p14:creationId xmlns:p14="http://schemas.microsoft.com/office/powerpoint/2010/main" val="3998913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268CCA-1010-4B53-4E19-E15839EA1B0F}"/>
              </a:ext>
            </a:extLst>
          </p:cNvPr>
          <p:cNvSpPr>
            <a:spLocks noGrp="1"/>
          </p:cNvSpPr>
          <p:nvPr>
            <p:ph type="body" idx="1"/>
          </p:nvPr>
        </p:nvSpPr>
        <p:spPr>
          <a:xfrm>
            <a:off x="622300" y="1160003"/>
            <a:ext cx="10947400" cy="1973173"/>
          </a:xfrm>
        </p:spPr>
        <p:txBody>
          <a:bodyPr/>
          <a:lstStyle/>
          <a:p>
            <a:r>
              <a:rPr lang="en-US" dirty="0"/>
              <a:t>Run Time:</a:t>
            </a:r>
          </a:p>
          <a:p>
            <a:pPr lvl="1"/>
            <a:r>
              <a:rPr lang="en-US" dirty="0"/>
              <a:t>Join Point :- when pointcut condition is true, the advice is executed. A specific execution instance of advice is called a </a:t>
            </a:r>
            <a:r>
              <a:rPr lang="en-US" dirty="0" err="1"/>
              <a:t>joinpoint</a:t>
            </a:r>
            <a:r>
              <a:rPr lang="en-US" dirty="0"/>
              <a:t>.</a:t>
            </a:r>
          </a:p>
        </p:txBody>
      </p:sp>
      <p:sp>
        <p:nvSpPr>
          <p:cNvPr id="3" name="Title 2">
            <a:extLst>
              <a:ext uri="{FF2B5EF4-FFF2-40B4-BE49-F238E27FC236}">
                <a16:creationId xmlns:a16="http://schemas.microsoft.com/office/drawing/2014/main" id="{ABB72799-AA5A-DA8C-766F-711EA634D721}"/>
              </a:ext>
            </a:extLst>
          </p:cNvPr>
          <p:cNvSpPr>
            <a:spLocks noGrp="1"/>
          </p:cNvSpPr>
          <p:nvPr>
            <p:ph type="title"/>
          </p:nvPr>
        </p:nvSpPr>
        <p:spPr/>
        <p:txBody>
          <a:bodyPr/>
          <a:lstStyle/>
          <a:p>
            <a:r>
              <a:rPr lang="en-US" dirty="0"/>
              <a:t>Understanding AOP Terminology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C2228EA-5427-1983-EB6A-98959B6650D6}"/>
                  </a:ext>
                </a:extLst>
              </p14:cNvPr>
              <p14:cNvContentPartPr/>
              <p14:nvPr/>
            </p14:nvContentPartPr>
            <p14:xfrm>
              <a:off x="612720" y="1356480"/>
              <a:ext cx="280440" cy="308880"/>
            </p14:xfrm>
          </p:contentPart>
        </mc:Choice>
        <mc:Fallback xmlns="">
          <p:pic>
            <p:nvPicPr>
              <p:cNvPr id="4" name="Ink 3">
                <a:extLst>
                  <a:ext uri="{FF2B5EF4-FFF2-40B4-BE49-F238E27FC236}">
                    <a16:creationId xmlns:a16="http://schemas.microsoft.com/office/drawing/2014/main" id="{7C2228EA-5427-1983-EB6A-98959B6650D6}"/>
                  </a:ext>
                </a:extLst>
              </p:cNvPr>
              <p:cNvPicPr/>
              <p:nvPr/>
            </p:nvPicPr>
            <p:blipFill>
              <a:blip r:embed="rId3"/>
              <a:stretch>
                <a:fillRect/>
              </a:stretch>
            </p:blipFill>
            <p:spPr>
              <a:xfrm>
                <a:off x="603360" y="1347120"/>
                <a:ext cx="299160" cy="327600"/>
              </a:xfrm>
              <a:prstGeom prst="rect">
                <a:avLst/>
              </a:prstGeom>
            </p:spPr>
          </p:pic>
        </mc:Fallback>
      </mc:AlternateContent>
    </p:spTree>
    <p:extLst>
      <p:ext uri="{BB962C8B-B14F-4D97-AF65-F5344CB8AC3E}">
        <p14:creationId xmlns:p14="http://schemas.microsoft.com/office/powerpoint/2010/main" val="2320397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Common Entities of AOP</a:t>
            </a:r>
            <a:endParaRPr dirty="0"/>
          </a:p>
        </p:txBody>
      </p:sp>
      <p:sp>
        <p:nvSpPr>
          <p:cNvPr id="89" name="Google Shape;89;p44"/>
          <p:cNvSpPr txBox="1"/>
          <p:nvPr/>
        </p:nvSpPr>
        <p:spPr>
          <a:xfrm>
            <a:off x="797003" y="1770692"/>
            <a:ext cx="10043094" cy="4603569"/>
          </a:xfrm>
          <a:prstGeom prst="rect">
            <a:avLst/>
          </a:prstGeom>
          <a:noFill/>
          <a:ln>
            <a:noFill/>
          </a:ln>
        </p:spPr>
        <p:txBody>
          <a:bodyPr spcFirstLastPara="1" wrap="square" lIns="16925" tIns="16925" rIns="16925" bIns="16925" anchor="t" anchorCtr="0">
            <a:noAutofit/>
          </a:bodyPr>
          <a:lstStyle/>
          <a:p>
            <a:pPr lvl="0">
              <a:buSzPts val="1400"/>
            </a:pPr>
            <a:r>
              <a:rPr lang="en-US" sz="2000" dirty="0">
                <a:latin typeface="Calibri" panose="020F0502020204030204" pitchFamily="34" charset="0"/>
                <a:cs typeface="Calibri" panose="020F0502020204030204" pitchFamily="34" charset="0"/>
              </a:rPr>
              <a:t>Advice: The job which is meant to be done by an Aspect or it can be defined as the action taken by the Aspect at a particular point. There are five types of Advice namely: Before, After, Around, After Throwing and After Returning. Let’s have a brief discussion about all the five types.</a:t>
            </a:r>
          </a:p>
          <a:p>
            <a:pPr lvl="0">
              <a:buSzPts val="1400"/>
            </a:pPr>
            <a:endParaRPr lang="en-US" sz="2000" dirty="0">
              <a:latin typeface="Calibri" panose="020F0502020204030204" pitchFamily="34" charset="0"/>
              <a:cs typeface="Calibri" panose="020F0502020204030204" pitchFamily="34" charset="0"/>
            </a:endParaRPr>
          </a:p>
          <a:p>
            <a:pPr lvl="0">
              <a:buSzPts val="1400"/>
            </a:pPr>
            <a:endParaRPr lang="en-US" sz="2000" dirty="0">
              <a:latin typeface="Calibri" panose="020F0502020204030204" pitchFamily="34" charset="0"/>
              <a:cs typeface="Calibri" panose="020F0502020204030204" pitchFamily="34" charset="0"/>
            </a:endParaRP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pic>
        <p:nvPicPr>
          <p:cNvPr id="9220" name="Picture 4" descr="https://media.geeksforgeeks.org/wp-content/uploads/20190313112315/Types-of-Advice-in-AOP.jpg">
            <a:extLst>
              <a:ext uri="{FF2B5EF4-FFF2-40B4-BE49-F238E27FC236}">
                <a16:creationId xmlns:a16="http://schemas.microsoft.com/office/drawing/2014/main" id="{9FBF2890-A2E4-49DF-A1BC-147DD9994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511" y="3105360"/>
            <a:ext cx="4926077" cy="253023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67E264D-60FF-77BA-7217-DAFF0EC3CE5E}"/>
                  </a:ext>
                </a:extLst>
              </p14:cNvPr>
              <p14:cNvContentPartPr/>
              <p14:nvPr/>
            </p14:nvContentPartPr>
            <p14:xfrm>
              <a:off x="543960" y="3584880"/>
              <a:ext cx="2392200" cy="1999800"/>
            </p14:xfrm>
          </p:contentPart>
        </mc:Choice>
        <mc:Fallback xmlns="">
          <p:pic>
            <p:nvPicPr>
              <p:cNvPr id="2" name="Ink 1">
                <a:extLst>
                  <a:ext uri="{FF2B5EF4-FFF2-40B4-BE49-F238E27FC236}">
                    <a16:creationId xmlns:a16="http://schemas.microsoft.com/office/drawing/2014/main" id="{467E264D-60FF-77BA-7217-DAFF0EC3CE5E}"/>
                  </a:ext>
                </a:extLst>
              </p:cNvPr>
              <p:cNvPicPr/>
              <p:nvPr/>
            </p:nvPicPr>
            <p:blipFill>
              <a:blip r:embed="rId5"/>
              <a:stretch>
                <a:fillRect/>
              </a:stretch>
            </p:blipFill>
            <p:spPr>
              <a:xfrm>
                <a:off x="534600" y="3575520"/>
                <a:ext cx="2410920" cy="2018520"/>
              </a:xfrm>
              <a:prstGeom prst="rect">
                <a:avLst/>
              </a:prstGeom>
            </p:spPr>
          </p:pic>
        </mc:Fallback>
      </mc:AlternateContent>
    </p:spTree>
    <p:extLst>
      <p:ext uri="{BB962C8B-B14F-4D97-AF65-F5344CB8AC3E}">
        <p14:creationId xmlns:p14="http://schemas.microsoft.com/office/powerpoint/2010/main" val="2392922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5A7EBA-8DB5-5BF8-EDA5-90B856951A7C}"/>
              </a:ext>
            </a:extLst>
          </p:cNvPr>
          <p:cNvSpPr>
            <a:spLocks noGrp="1"/>
          </p:cNvSpPr>
          <p:nvPr>
            <p:ph type="body" idx="1"/>
          </p:nvPr>
        </p:nvSpPr>
        <p:spPr>
          <a:xfrm>
            <a:off x="622300" y="1160003"/>
            <a:ext cx="10947400" cy="2819558"/>
          </a:xfrm>
        </p:spPr>
        <p:txBody>
          <a:bodyPr/>
          <a:lstStyle/>
          <a:p>
            <a:pPr marL="0" marR="0" indent="0">
              <a:spcBef>
                <a:spcPts val="0"/>
              </a:spcBef>
              <a:spcAft>
                <a:spcPts val="0"/>
              </a:spcAft>
              <a:buNone/>
            </a:pPr>
            <a:r>
              <a:rPr lang="en-US" dirty="0">
                <a:solidFill>
                  <a:srgbClr val="000000"/>
                </a:solidFill>
                <a:effectLst/>
                <a:latin typeface="Consolas" panose="020B0609020204030204" pitchFamily="49" charset="0"/>
              </a:rPr>
              <a:t>&lt;</a:t>
            </a:r>
            <a:r>
              <a:rPr lang="en-US" dirty="0">
                <a:solidFill>
                  <a:srgbClr val="268BD2"/>
                </a:solidFill>
                <a:effectLst/>
                <a:latin typeface="Consolas" panose="020B0609020204030204" pitchFamily="49" charset="0"/>
              </a:rPr>
              <a:t>dependency</a:t>
            </a:r>
            <a:r>
              <a:rPr lang="en-US" dirty="0">
                <a:solidFill>
                  <a:srgbClr val="000000"/>
                </a:solidFill>
                <a:effectLst/>
                <a:latin typeface="Consolas" panose="020B0609020204030204" pitchFamily="49" charset="0"/>
              </a:rPr>
              <a:t>&gt;</a:t>
            </a:r>
          </a:p>
          <a:p>
            <a:pPr marL="0" marR="0" indent="0">
              <a:spcBef>
                <a:spcPts val="0"/>
              </a:spcBef>
              <a:spcAft>
                <a:spcPts val="0"/>
              </a:spcAft>
              <a:buNone/>
            </a:pPr>
            <a:r>
              <a:rPr lang="en-US" dirty="0">
                <a:solidFill>
                  <a:srgbClr val="000000"/>
                </a:solidFill>
                <a:effectLst/>
                <a:latin typeface="Consolas" panose="020B0609020204030204" pitchFamily="49" charset="0"/>
              </a:rPr>
              <a:t>&lt;</a:t>
            </a:r>
            <a:r>
              <a:rPr lang="en-US" dirty="0" err="1">
                <a:solidFill>
                  <a:srgbClr val="268BD2"/>
                </a:solidFill>
                <a:effectLst/>
                <a:latin typeface="Consolas" panose="020B0609020204030204" pitchFamily="49" charset="0"/>
              </a:rPr>
              <a:t>groupId</a:t>
            </a:r>
            <a:r>
              <a:rPr lang="en-US" dirty="0">
                <a:solidFill>
                  <a:srgbClr val="000000"/>
                </a:solidFill>
                <a:effectLst/>
                <a:latin typeface="Consolas" panose="020B0609020204030204" pitchFamily="49" charset="0"/>
              </a:rPr>
              <a:t>&gt;</a:t>
            </a:r>
            <a:r>
              <a:rPr lang="en-US" dirty="0" err="1">
                <a:solidFill>
                  <a:srgbClr val="000000"/>
                </a:solidFill>
                <a:effectLst/>
                <a:latin typeface="Consolas" panose="020B0609020204030204" pitchFamily="49" charset="0"/>
              </a:rPr>
              <a:t>org.springframework.boot</a:t>
            </a:r>
            <a:r>
              <a:rPr lang="en-US" dirty="0">
                <a:solidFill>
                  <a:srgbClr val="000000"/>
                </a:solidFill>
                <a:effectLst/>
                <a:latin typeface="Consolas" panose="020B0609020204030204" pitchFamily="49" charset="0"/>
              </a:rPr>
              <a:t>&lt;/</a:t>
            </a:r>
            <a:r>
              <a:rPr lang="en-US" dirty="0" err="1">
                <a:solidFill>
                  <a:srgbClr val="268BD2"/>
                </a:solidFill>
                <a:effectLst/>
                <a:latin typeface="Consolas" panose="020B0609020204030204" pitchFamily="49" charset="0"/>
              </a:rPr>
              <a:t>groupId</a:t>
            </a:r>
            <a:r>
              <a:rPr lang="en-US" dirty="0">
                <a:solidFill>
                  <a:srgbClr val="000000"/>
                </a:solidFill>
                <a:effectLst/>
                <a:latin typeface="Consolas" panose="020B0609020204030204" pitchFamily="49" charset="0"/>
              </a:rPr>
              <a:t>&gt;</a:t>
            </a:r>
          </a:p>
          <a:p>
            <a:pPr marL="0" marR="0" indent="0">
              <a:spcBef>
                <a:spcPts val="0"/>
              </a:spcBef>
              <a:spcAft>
                <a:spcPts val="0"/>
              </a:spcAft>
              <a:buNone/>
            </a:pPr>
            <a:r>
              <a:rPr lang="en-US" dirty="0">
                <a:solidFill>
                  <a:srgbClr val="000000"/>
                </a:solidFill>
                <a:effectLst/>
                <a:latin typeface="Consolas" panose="020B0609020204030204" pitchFamily="49" charset="0"/>
              </a:rPr>
              <a:t>&lt;</a:t>
            </a:r>
            <a:r>
              <a:rPr lang="en-US" dirty="0" err="1">
                <a:solidFill>
                  <a:srgbClr val="268BD2"/>
                </a:solidFill>
                <a:effectLst/>
                <a:latin typeface="Consolas" panose="020B0609020204030204" pitchFamily="49" charset="0"/>
              </a:rPr>
              <a:t>artifactId</a:t>
            </a:r>
            <a:r>
              <a:rPr lang="en-US" dirty="0">
                <a:solidFill>
                  <a:srgbClr val="000000"/>
                </a:solidFill>
                <a:effectLst/>
                <a:latin typeface="Consolas" panose="020B0609020204030204" pitchFamily="49" charset="0"/>
              </a:rPr>
              <a:t>&gt;spring-boot-starter-</a:t>
            </a:r>
            <a:r>
              <a:rPr lang="en-US" dirty="0" err="1">
                <a:solidFill>
                  <a:srgbClr val="000000"/>
                </a:solidFill>
                <a:effectLst/>
                <a:latin typeface="Consolas" panose="020B0609020204030204" pitchFamily="49" charset="0"/>
              </a:rPr>
              <a:t>aop</a:t>
            </a:r>
            <a:r>
              <a:rPr lang="en-US" dirty="0">
                <a:solidFill>
                  <a:srgbClr val="000000"/>
                </a:solidFill>
                <a:effectLst/>
                <a:latin typeface="Consolas" panose="020B0609020204030204" pitchFamily="49" charset="0"/>
              </a:rPr>
              <a:t>&lt;/</a:t>
            </a:r>
            <a:r>
              <a:rPr lang="en-US" dirty="0" err="1">
                <a:solidFill>
                  <a:srgbClr val="268BD2"/>
                </a:solidFill>
                <a:effectLst/>
                <a:latin typeface="Consolas" panose="020B0609020204030204" pitchFamily="49" charset="0"/>
              </a:rPr>
              <a:t>artifactId</a:t>
            </a:r>
            <a:r>
              <a:rPr lang="en-US" dirty="0">
                <a:solidFill>
                  <a:srgbClr val="000000"/>
                </a:solidFill>
                <a:effectLst/>
                <a:latin typeface="Consolas" panose="020B0609020204030204" pitchFamily="49" charset="0"/>
              </a:rPr>
              <a:t>&gt;</a:t>
            </a:r>
          </a:p>
          <a:p>
            <a:pPr marL="0" marR="0" indent="0">
              <a:spcBef>
                <a:spcPts val="0"/>
              </a:spcBef>
              <a:spcAft>
                <a:spcPts val="0"/>
              </a:spcAft>
              <a:buNone/>
            </a:pPr>
            <a:r>
              <a:rPr lang="en-US" dirty="0">
                <a:solidFill>
                  <a:srgbClr val="000000"/>
                </a:solidFill>
                <a:effectLst/>
                <a:latin typeface="Consolas" panose="020B0609020204030204" pitchFamily="49" charset="0"/>
              </a:rPr>
              <a:t>&lt;/</a:t>
            </a:r>
            <a:r>
              <a:rPr lang="en-US" dirty="0">
                <a:solidFill>
                  <a:srgbClr val="268BD2"/>
                </a:solidFill>
                <a:effectLst/>
                <a:latin typeface="Consolas" panose="020B0609020204030204" pitchFamily="49" charset="0"/>
              </a:rPr>
              <a:t>dependency</a:t>
            </a:r>
            <a:r>
              <a:rPr lang="en-US" dirty="0">
                <a:solidFill>
                  <a:srgbClr val="000000"/>
                </a:solidFill>
                <a:effectLst/>
                <a:latin typeface="Consolas" panose="020B0609020204030204" pitchFamily="49" charset="0"/>
              </a:rPr>
              <a:t>&gt;</a:t>
            </a:r>
          </a:p>
          <a:p>
            <a:pPr marL="25400" indent="0">
              <a:buNone/>
            </a:pPr>
            <a:endParaRPr lang="en-US" sz="4800" dirty="0"/>
          </a:p>
        </p:txBody>
      </p:sp>
      <p:sp>
        <p:nvSpPr>
          <p:cNvPr id="3" name="Title 2">
            <a:extLst>
              <a:ext uri="{FF2B5EF4-FFF2-40B4-BE49-F238E27FC236}">
                <a16:creationId xmlns:a16="http://schemas.microsoft.com/office/drawing/2014/main" id="{BB6DE1B6-A403-3080-9DF0-2C3552BEB59C}"/>
              </a:ext>
            </a:extLst>
          </p:cNvPr>
          <p:cNvSpPr>
            <a:spLocks noGrp="1"/>
          </p:cNvSpPr>
          <p:nvPr>
            <p:ph type="title"/>
          </p:nvPr>
        </p:nvSpPr>
        <p:spPr/>
        <p:txBody>
          <a:bodyPr/>
          <a:lstStyle/>
          <a:p>
            <a:r>
              <a:rPr lang="en-US" dirty="0"/>
              <a:t>Dependency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F7AB5B3-E99A-B921-0FBB-0111C92688B4}"/>
                  </a:ext>
                </a:extLst>
              </p14:cNvPr>
              <p14:cNvContentPartPr/>
              <p14:nvPr/>
            </p14:nvContentPartPr>
            <p14:xfrm>
              <a:off x="402840" y="1338480"/>
              <a:ext cx="275040" cy="1899360"/>
            </p14:xfrm>
          </p:contentPart>
        </mc:Choice>
        <mc:Fallback xmlns="">
          <p:pic>
            <p:nvPicPr>
              <p:cNvPr id="4" name="Ink 3">
                <a:extLst>
                  <a:ext uri="{FF2B5EF4-FFF2-40B4-BE49-F238E27FC236}">
                    <a16:creationId xmlns:a16="http://schemas.microsoft.com/office/drawing/2014/main" id="{BF7AB5B3-E99A-B921-0FBB-0111C92688B4}"/>
                  </a:ext>
                </a:extLst>
              </p:cNvPr>
              <p:cNvPicPr/>
              <p:nvPr/>
            </p:nvPicPr>
            <p:blipFill>
              <a:blip r:embed="rId3"/>
              <a:stretch>
                <a:fillRect/>
              </a:stretch>
            </p:blipFill>
            <p:spPr>
              <a:xfrm>
                <a:off x="393480" y="1329120"/>
                <a:ext cx="293760" cy="1918080"/>
              </a:xfrm>
              <a:prstGeom prst="rect">
                <a:avLst/>
              </a:prstGeom>
            </p:spPr>
          </p:pic>
        </mc:Fallback>
      </mc:AlternateContent>
    </p:spTree>
    <p:extLst>
      <p:ext uri="{BB962C8B-B14F-4D97-AF65-F5344CB8AC3E}">
        <p14:creationId xmlns:p14="http://schemas.microsoft.com/office/powerpoint/2010/main" val="3857740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Types of Advices- AOP </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marL="342900" lvl="0" indent="-342900">
              <a:buSzPts val="1400"/>
              <a:buFont typeface="Arial" panose="020B0604020202020204" pitchFamily="34" charset="0"/>
              <a:buChar char="•"/>
            </a:pPr>
            <a:r>
              <a:rPr lang="en-US" sz="2000" b="1" dirty="0">
                <a:latin typeface="Calibri" panose="020F0502020204030204" pitchFamily="34" charset="0"/>
                <a:cs typeface="Calibri" panose="020F0502020204030204" pitchFamily="34" charset="0"/>
              </a:rPr>
              <a:t>Before</a:t>
            </a:r>
            <a:r>
              <a:rPr lang="en-US" sz="2000" dirty="0">
                <a:latin typeface="Calibri" panose="020F0502020204030204" pitchFamily="34" charset="0"/>
                <a:cs typeface="Calibri" panose="020F0502020204030204" pitchFamily="34" charset="0"/>
              </a:rPr>
              <a:t>: Runs before the advised method is invoked. It is denoted by @Before annotation.</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buSzPts val="1400"/>
              <a:buFont typeface="Arial" panose="020B0604020202020204" pitchFamily="34" charset="0"/>
              <a:buChar char="•"/>
            </a:pPr>
            <a:r>
              <a:rPr lang="en-US" sz="2000" b="1" dirty="0">
                <a:latin typeface="Calibri" panose="020F0502020204030204" pitchFamily="34" charset="0"/>
                <a:cs typeface="Calibri" panose="020F0502020204030204" pitchFamily="34" charset="0"/>
              </a:rPr>
              <a:t>After</a:t>
            </a:r>
            <a:r>
              <a:rPr lang="en-US" sz="2000" dirty="0">
                <a:latin typeface="Calibri" panose="020F0502020204030204" pitchFamily="34" charset="0"/>
                <a:cs typeface="Calibri" panose="020F0502020204030204" pitchFamily="34" charset="0"/>
              </a:rPr>
              <a:t>: Runs after the advised method completes regardless of the outcome, whether successful or not. It is denoted by @After annotation.</a:t>
            </a:r>
          </a:p>
          <a:p>
            <a:pPr lvl="3">
              <a:buSzPts val="1400"/>
            </a:pPr>
            <a:r>
              <a:rPr lang="en-US" sz="2000" dirty="0">
                <a:latin typeface="Calibri" panose="020F0502020204030204" pitchFamily="34" charset="0"/>
                <a:cs typeface="Calibri" panose="020F0502020204030204" pitchFamily="34" charset="0"/>
              </a:rPr>
              <a:t>	1. Method Executes Successfully</a:t>
            </a:r>
          </a:p>
          <a:p>
            <a:pPr lvl="3">
              <a:buSzPts val="1400"/>
            </a:pPr>
            <a:r>
              <a:rPr lang="en-US" sz="2000" dirty="0">
                <a:latin typeface="Calibri" panose="020F0502020204030204" pitchFamily="34" charset="0"/>
                <a:cs typeface="Calibri" panose="020F0502020204030204" pitchFamily="34" charset="0"/>
              </a:rPr>
              <a:t>	2. Method throws an Exception</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FB2280F-7D02-46C9-EFA4-46F6A5CC0AD6}"/>
                  </a:ext>
                </a:extLst>
              </p14:cNvPr>
              <p14:cNvContentPartPr/>
              <p14:nvPr/>
            </p14:nvContentPartPr>
            <p14:xfrm>
              <a:off x="234000" y="2058120"/>
              <a:ext cx="5471640" cy="3514680"/>
            </p14:xfrm>
          </p:contentPart>
        </mc:Choice>
        <mc:Fallback xmlns="">
          <p:pic>
            <p:nvPicPr>
              <p:cNvPr id="2" name="Ink 1">
                <a:extLst>
                  <a:ext uri="{FF2B5EF4-FFF2-40B4-BE49-F238E27FC236}">
                    <a16:creationId xmlns:a16="http://schemas.microsoft.com/office/drawing/2014/main" id="{CFB2280F-7D02-46C9-EFA4-46F6A5CC0AD6}"/>
                  </a:ext>
                </a:extLst>
              </p:cNvPr>
              <p:cNvPicPr/>
              <p:nvPr/>
            </p:nvPicPr>
            <p:blipFill>
              <a:blip r:embed="rId4"/>
              <a:stretch>
                <a:fillRect/>
              </a:stretch>
            </p:blipFill>
            <p:spPr>
              <a:xfrm>
                <a:off x="224640" y="2048760"/>
                <a:ext cx="5490360" cy="3533400"/>
              </a:xfrm>
              <a:prstGeom prst="rect">
                <a:avLst/>
              </a:prstGeom>
            </p:spPr>
          </p:pic>
        </mc:Fallback>
      </mc:AlternateContent>
    </p:spTree>
    <p:extLst>
      <p:ext uri="{BB962C8B-B14F-4D97-AF65-F5344CB8AC3E}">
        <p14:creationId xmlns:p14="http://schemas.microsoft.com/office/powerpoint/2010/main" val="1766156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8A848-37B7-F826-9768-BE5528C52FD1}"/>
              </a:ext>
            </a:extLst>
          </p:cNvPr>
          <p:cNvSpPr>
            <a:spLocks noGrp="1"/>
          </p:cNvSpPr>
          <p:nvPr>
            <p:ph type="body" idx="1"/>
          </p:nvPr>
        </p:nvSpPr>
        <p:spPr>
          <a:xfrm>
            <a:off x="622300" y="1160003"/>
            <a:ext cx="10947400" cy="5035550"/>
          </a:xfrm>
        </p:spPr>
        <p:txBody>
          <a:bodyPr/>
          <a:lstStyle/>
          <a:p>
            <a:pPr marL="0" marR="0" indent="0">
              <a:spcBef>
                <a:spcPts val="0"/>
              </a:spcBef>
              <a:spcAft>
                <a:spcPts val="0"/>
              </a:spcAft>
              <a:buNone/>
            </a:pPr>
            <a:r>
              <a:rPr lang="en-US" sz="1800" dirty="0">
                <a:solidFill>
                  <a:srgbClr val="000000"/>
                </a:solidFill>
                <a:effectLst/>
                <a:latin typeface="Consolas" panose="020B0609020204030204" pitchFamily="49" charset="0"/>
              </a:rPr>
              <a:t>Compile Time : </a:t>
            </a:r>
          </a:p>
          <a:p>
            <a:pPr marL="0" marR="0" indent="0">
              <a:spcBef>
                <a:spcPts val="0"/>
              </a:spcBef>
              <a:spcAft>
                <a:spcPts val="0"/>
              </a:spcAft>
              <a:buNone/>
            </a:pP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execution (* </a:t>
            </a:r>
            <a:r>
              <a:rPr lang="en-US" sz="1800" dirty="0">
                <a:solidFill>
                  <a:srgbClr val="2A00FF"/>
                </a:solidFill>
                <a:latin typeface="Consolas" panose="020B0609020204030204" pitchFamily="49" charset="0"/>
              </a:rPr>
              <a:t>package</a:t>
            </a:r>
            <a:r>
              <a:rPr lang="en-US" sz="1800" dirty="0">
                <a:solidFill>
                  <a:srgbClr val="2A00FF"/>
                </a:solidFill>
                <a:effectLst/>
                <a:latin typeface="Consolas" panose="020B0609020204030204" pitchFamily="49" charset="0"/>
              </a:rPr>
              <a:t>.*.*.*(..))“ [where to execute]</a:t>
            </a:r>
          </a:p>
          <a:p>
            <a:pPr marL="0" marR="0" indent="0">
              <a:spcBef>
                <a:spcPts val="0"/>
              </a:spcBef>
              <a:spcAft>
                <a:spcPts val="0"/>
              </a:spcAft>
              <a:buNone/>
            </a:pPr>
            <a:r>
              <a:rPr lang="en-US" sz="1800" dirty="0">
                <a:solidFill>
                  <a:srgbClr val="2A00FF"/>
                </a:solidFill>
                <a:latin typeface="Consolas" panose="020B0609020204030204" pitchFamily="49" charset="0"/>
              </a:rPr>
              <a:t>//Advice : What code is executed</a:t>
            </a:r>
            <a:endParaRPr lang="en-US" sz="1800" dirty="0">
              <a:solidFill>
                <a:srgbClr val="2A00FF"/>
              </a:solidFill>
              <a:effectLst/>
              <a:latin typeface="Consolas" panose="020B0609020204030204" pitchFamily="49" charset="0"/>
            </a:endParaRPr>
          </a:p>
          <a:p>
            <a:pPr marL="0" marR="0" indent="0">
              <a:spcBef>
                <a:spcPts val="0"/>
              </a:spcBef>
              <a:spcAft>
                <a:spcPts val="0"/>
              </a:spcAft>
              <a:buNone/>
            </a:pPr>
            <a:r>
              <a:rPr lang="en-US" sz="1800" dirty="0">
                <a:solidFill>
                  <a:srgbClr val="2A00FF"/>
                </a:solidFill>
                <a:latin typeface="Consolas" panose="020B0609020204030204" pitchFamily="49" charset="0"/>
              </a:rPr>
              <a:t>//Point Cut Expression that identifies method call to be intercepted</a:t>
            </a:r>
            <a:endParaRPr lang="en-US" sz="1800" dirty="0">
              <a:solidFill>
                <a:srgbClr val="000000"/>
              </a:solidFill>
              <a:effectLst/>
              <a:latin typeface="Consolas" panose="020B0609020204030204" pitchFamily="49" charset="0"/>
            </a:endParaRPr>
          </a:p>
          <a:p>
            <a:pPr marL="0" marR="0" indent="0">
              <a:spcBef>
                <a:spcPts val="0"/>
              </a:spcBef>
              <a:spcAft>
                <a:spcPts val="0"/>
              </a:spcAft>
              <a:buNone/>
            </a:pPr>
            <a:endParaRPr lang="en-US" sz="1800" dirty="0">
              <a:solidFill>
                <a:srgbClr val="646464"/>
              </a:solidFill>
              <a:effectLst/>
              <a:latin typeface="Consolas" panose="020B0609020204030204" pitchFamily="49" charset="0"/>
            </a:endParaRPr>
          </a:p>
          <a:p>
            <a:pPr marL="0" marR="0" indent="0">
              <a:spcBef>
                <a:spcPts val="0"/>
              </a:spcBef>
              <a:spcAft>
                <a:spcPts val="0"/>
              </a:spcAft>
              <a:buNone/>
            </a:pPr>
            <a:r>
              <a:rPr lang="en-US" sz="1800" dirty="0">
                <a:solidFill>
                  <a:srgbClr val="646464"/>
                </a:solidFill>
                <a:effectLst/>
                <a:latin typeface="Consolas" panose="020B0609020204030204" pitchFamily="49" charset="0"/>
              </a:rPr>
              <a:t>@Configuration</a:t>
            </a:r>
            <a:endParaRPr lang="en-US" sz="1800" dirty="0">
              <a:solidFill>
                <a:srgbClr val="000000"/>
              </a:solidFill>
              <a:effectLst/>
              <a:latin typeface="Consolas" panose="020B0609020204030204" pitchFamily="49" charset="0"/>
            </a:endParaRPr>
          </a:p>
          <a:p>
            <a:pPr marL="0" marR="0" indent="0">
              <a:spcBef>
                <a:spcPts val="0"/>
              </a:spcBef>
              <a:spcAft>
                <a:spcPts val="0"/>
              </a:spcAft>
              <a:buNone/>
            </a:pPr>
            <a:r>
              <a:rPr lang="en-US" sz="1800" dirty="0">
                <a:solidFill>
                  <a:srgbClr val="646464"/>
                </a:solidFill>
                <a:effectLst/>
                <a:latin typeface="Consolas" panose="020B0609020204030204" pitchFamily="49" charset="0"/>
              </a:rPr>
              <a:t>@Aspect [A Combination of 1: Advice &amp; 2: Pointcut ][what to do &amp; When to do]</a:t>
            </a:r>
            <a:endParaRPr lang="en-US" sz="1800" dirty="0">
              <a:solidFill>
                <a:srgbClr val="000000"/>
              </a:solidFill>
              <a:effectLst/>
              <a:latin typeface="Consolas" panose="020B0609020204030204" pitchFamily="49" charset="0"/>
            </a:endParaRPr>
          </a:p>
          <a:p>
            <a:pPr marL="0" marR="0" indent="0">
              <a:spcBef>
                <a:spcPts val="0"/>
              </a:spcBef>
              <a:spcAft>
                <a:spcPts val="0"/>
              </a:spcAft>
              <a:buNone/>
            </a:pPr>
            <a:endParaRPr lang="en-US" sz="1800" b="1" dirty="0">
              <a:solidFill>
                <a:srgbClr val="7F0055"/>
              </a:solidFill>
              <a:effectLst/>
              <a:latin typeface="Consolas" panose="020B0609020204030204" pitchFamily="49" charset="0"/>
            </a:endParaRPr>
          </a:p>
          <a:p>
            <a:pPr marL="0" marR="0" indent="0">
              <a:spcBef>
                <a:spcPts val="0"/>
              </a:spcBef>
              <a:spcAft>
                <a:spcPts val="0"/>
              </a:spcAft>
              <a:buNone/>
            </a:pP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LoggingAspect</a:t>
            </a:r>
            <a:r>
              <a:rPr lang="en-US" sz="1800" dirty="0">
                <a:solidFill>
                  <a:srgbClr val="000000"/>
                </a:solidFill>
                <a:effectLst/>
                <a:latin typeface="Consolas" panose="020B0609020204030204" pitchFamily="49" charset="0"/>
              </a:rPr>
              <a:t> {</a:t>
            </a:r>
          </a:p>
          <a:p>
            <a:pPr marL="0" marR="0" indent="0">
              <a:spcBef>
                <a:spcPts val="0"/>
              </a:spcBef>
              <a:spcAft>
                <a:spcPts val="0"/>
              </a:spcAft>
              <a:buNone/>
            </a:pPr>
            <a:r>
              <a:rPr lang="en-US" sz="1800" b="1" dirty="0">
                <a:solidFill>
                  <a:srgbClr val="7F0055"/>
                </a:solidFill>
                <a:effectLst/>
                <a:latin typeface="Consolas" panose="020B0609020204030204" pitchFamily="49" charset="0"/>
              </a:rPr>
              <a:t>private</a:t>
            </a:r>
            <a:r>
              <a:rPr lang="en-US" sz="1800" dirty="0">
                <a:solidFill>
                  <a:srgbClr val="000000"/>
                </a:solidFill>
                <a:effectLst/>
                <a:latin typeface="Consolas" panose="020B0609020204030204" pitchFamily="49" charset="0"/>
              </a:rPr>
              <a:t> Logger </a:t>
            </a:r>
            <a:r>
              <a:rPr lang="en-US" sz="1800" dirty="0" err="1">
                <a:solidFill>
                  <a:srgbClr val="0000C0"/>
                </a:solidFill>
                <a:effectLst/>
                <a:latin typeface="Consolas" panose="020B0609020204030204" pitchFamily="49" charset="0"/>
              </a:rPr>
              <a:t>logger</a:t>
            </a:r>
            <a:r>
              <a:rPr lang="en-US" sz="1800" dirty="0">
                <a:solidFill>
                  <a:srgbClr val="000000"/>
                </a:solidFill>
                <a:effectLst/>
                <a:latin typeface="Consolas" panose="020B0609020204030204" pitchFamily="49" charset="0"/>
              </a:rPr>
              <a:t> = </a:t>
            </a:r>
            <a:r>
              <a:rPr lang="en-US" sz="1800" dirty="0" err="1">
                <a:solidFill>
                  <a:srgbClr val="000000"/>
                </a:solidFill>
                <a:effectLst/>
                <a:latin typeface="Consolas" panose="020B0609020204030204" pitchFamily="49" charset="0"/>
              </a:rPr>
              <a:t>LoggerFactory.</a:t>
            </a:r>
            <a:r>
              <a:rPr lang="en-US" sz="1800" i="1" dirty="0" err="1">
                <a:solidFill>
                  <a:srgbClr val="000000"/>
                </a:solidFill>
                <a:effectLst/>
                <a:latin typeface="Consolas" panose="020B0609020204030204" pitchFamily="49" charset="0"/>
              </a:rPr>
              <a:t>getLogger</a:t>
            </a:r>
            <a:r>
              <a:rPr lang="en-US" sz="1800" dirty="0">
                <a:solidFill>
                  <a:srgbClr val="000000"/>
                </a:solidFill>
                <a:effectLst/>
                <a:latin typeface="Consolas" panose="020B0609020204030204" pitchFamily="49" charset="0"/>
              </a:rPr>
              <a:t>(</a:t>
            </a:r>
            <a:r>
              <a:rPr lang="en-US" sz="1800" dirty="0" err="1">
                <a:solidFill>
                  <a:srgbClr val="000000"/>
                </a:solidFill>
                <a:effectLst/>
                <a:latin typeface="Consolas" panose="020B0609020204030204" pitchFamily="49" charset="0"/>
              </a:rPr>
              <a:t>getClass</a:t>
            </a:r>
            <a:r>
              <a:rPr lang="en-US" sz="1800" dirty="0">
                <a:solidFill>
                  <a:srgbClr val="000000"/>
                </a:solidFill>
                <a:effectLst/>
                <a:latin typeface="Consolas" panose="020B0609020204030204" pitchFamily="49" charset="0"/>
              </a:rPr>
              <a:t>());</a:t>
            </a:r>
          </a:p>
          <a:p>
            <a:pPr marL="0" marR="0" indent="0">
              <a:spcBef>
                <a:spcPts val="0"/>
              </a:spcBef>
              <a:spcAft>
                <a:spcPts val="0"/>
              </a:spcAft>
              <a:buNone/>
            </a:pPr>
            <a:r>
              <a:rPr lang="en-US" sz="1800" dirty="0">
                <a:solidFill>
                  <a:srgbClr val="000000"/>
                </a:solidFill>
                <a:latin typeface="Consolas" panose="020B0609020204030204" pitchFamily="49" charset="0"/>
              </a:rPr>
              <a:t>//Before : Example</a:t>
            </a:r>
          </a:p>
          <a:p>
            <a:pPr marL="0" marR="0" indent="0">
              <a:spcBef>
                <a:spcPts val="0"/>
              </a:spcBef>
              <a:spcAft>
                <a:spcPts val="0"/>
              </a:spcAft>
              <a:buNone/>
            </a:pPr>
            <a:r>
              <a:rPr lang="en-US" sz="1800" dirty="0">
                <a:solidFill>
                  <a:srgbClr val="646464"/>
                </a:solidFill>
                <a:effectLst/>
                <a:latin typeface="Consolas" panose="020B0609020204030204" pitchFamily="49" charset="0"/>
              </a:rPr>
              <a:t>@Before</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"execution (* </a:t>
            </a:r>
            <a:r>
              <a:rPr lang="en-US" sz="1800" dirty="0">
                <a:solidFill>
                  <a:srgbClr val="2A00FF"/>
                </a:solidFill>
                <a:latin typeface="Consolas" panose="020B0609020204030204" pitchFamily="49" charset="0"/>
              </a:rPr>
              <a:t>package</a:t>
            </a:r>
            <a:r>
              <a:rPr lang="en-US" sz="1800" dirty="0">
                <a:solidFill>
                  <a:srgbClr val="2A00FF"/>
                </a:solidFill>
                <a:effectLst/>
                <a:latin typeface="Consolas" panose="020B0609020204030204" pitchFamily="49" charset="0"/>
              </a:rPr>
              <a:t>.*.*.*(..))"</a:t>
            </a:r>
            <a:r>
              <a:rPr lang="en-US" sz="1800" dirty="0">
                <a:solidFill>
                  <a:srgbClr val="000000"/>
                </a:solidFill>
                <a:effectLst/>
                <a:latin typeface="Consolas" panose="020B0609020204030204" pitchFamily="49" charset="0"/>
              </a:rPr>
              <a:t>)</a:t>
            </a:r>
          </a:p>
          <a:p>
            <a:pPr marL="0" marR="0" indent="0">
              <a:spcBef>
                <a:spcPts val="0"/>
              </a:spcBef>
              <a:spcAft>
                <a:spcPts val="0"/>
              </a:spcAft>
              <a:buNone/>
            </a:pP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logMethodBeforeCall</a:t>
            </a:r>
            <a:r>
              <a:rPr lang="en-US" sz="1800" dirty="0">
                <a:solidFill>
                  <a:srgbClr val="000000"/>
                </a:solidFill>
                <a:effectLst/>
                <a:latin typeface="Consolas" panose="020B0609020204030204" pitchFamily="49" charset="0"/>
              </a:rPr>
              <a:t>(</a:t>
            </a:r>
            <a:r>
              <a:rPr lang="en-US" sz="1800" dirty="0" err="1">
                <a:solidFill>
                  <a:srgbClr val="000000"/>
                </a:solidFill>
                <a:effectLst/>
                <a:latin typeface="Consolas" panose="020B0609020204030204" pitchFamily="49" charset="0"/>
              </a:rPr>
              <a:t>JoinPoint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joinpoint</a:t>
            </a:r>
            <a:r>
              <a:rPr lang="en-US" sz="1800" dirty="0">
                <a:solidFill>
                  <a:srgbClr val="000000"/>
                </a:solidFill>
                <a:effectLst/>
                <a:latin typeface="Consolas" panose="020B0609020204030204" pitchFamily="49" charset="0"/>
              </a:rPr>
              <a:t> ) {</a:t>
            </a:r>
          </a:p>
          <a:p>
            <a:pPr marL="0" marR="0" indent="0">
              <a:spcBef>
                <a:spcPts val="0"/>
              </a:spcBef>
              <a:spcAft>
                <a:spcPts val="0"/>
              </a:spcAft>
              <a:buNone/>
            </a:pPr>
            <a:r>
              <a:rPr lang="en-US" sz="1800" dirty="0">
                <a:solidFill>
                  <a:srgbClr val="0000C0"/>
                </a:solidFill>
                <a:effectLst/>
                <a:latin typeface="Consolas" panose="020B0609020204030204" pitchFamily="49" charset="0"/>
              </a:rPr>
              <a:t>logger</a:t>
            </a:r>
            <a:r>
              <a:rPr lang="en-US" sz="1800" dirty="0">
                <a:solidFill>
                  <a:srgbClr val="000000"/>
                </a:solidFill>
                <a:effectLst/>
                <a:latin typeface="Consolas" panose="020B0609020204030204" pitchFamily="49" charset="0"/>
              </a:rPr>
              <a:t>.info(</a:t>
            </a:r>
            <a:r>
              <a:rPr lang="en-US" sz="1800" dirty="0">
                <a:solidFill>
                  <a:srgbClr val="2A00FF"/>
                </a:solidFill>
                <a:effectLst/>
                <a:latin typeface="Consolas" panose="020B0609020204030204" pitchFamily="49" charset="0"/>
              </a:rPr>
              <a:t>"Before Method is Called - {}"</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joinpoint</a:t>
            </a:r>
            <a:r>
              <a:rPr lang="en-US" sz="1800" dirty="0">
                <a:solidFill>
                  <a:srgbClr val="000000"/>
                </a:solidFill>
                <a:effectLst/>
                <a:latin typeface="Consolas" panose="020B0609020204030204" pitchFamily="49" charset="0"/>
              </a:rPr>
              <a:t>);</a:t>
            </a:r>
          </a:p>
          <a:p>
            <a:pPr marL="0" marR="0" indent="0">
              <a:spcBef>
                <a:spcPts val="0"/>
              </a:spcBef>
              <a:spcAft>
                <a:spcPts val="0"/>
              </a:spcAft>
              <a:buNone/>
            </a:pPr>
            <a:r>
              <a:rPr lang="en-US" sz="1800" dirty="0">
                <a:solidFill>
                  <a:srgbClr val="000000"/>
                </a:solidFill>
                <a:effectLst/>
                <a:latin typeface="Consolas" panose="020B0609020204030204" pitchFamily="49" charset="0"/>
              </a:rPr>
              <a:t>}</a:t>
            </a:r>
          </a:p>
          <a:p>
            <a:pPr marL="0" marR="0" indent="0">
              <a:spcBef>
                <a:spcPts val="0"/>
              </a:spcBef>
              <a:spcAft>
                <a:spcPts val="0"/>
              </a:spcAft>
              <a:buNone/>
            </a:pPr>
            <a:r>
              <a:rPr lang="en-US" sz="1800" dirty="0">
                <a:solidFill>
                  <a:srgbClr val="000000"/>
                </a:solidFill>
                <a:effectLst/>
                <a:latin typeface="Consolas" panose="020B0609020204030204" pitchFamily="49" charset="0"/>
              </a:rPr>
              <a:t>}</a:t>
            </a:r>
          </a:p>
          <a:p>
            <a:pPr marL="25400" indent="0">
              <a:buNone/>
            </a:pPr>
            <a:endParaRPr lang="en-US" dirty="0"/>
          </a:p>
        </p:txBody>
      </p:sp>
      <p:sp>
        <p:nvSpPr>
          <p:cNvPr id="3" name="Title 2">
            <a:extLst>
              <a:ext uri="{FF2B5EF4-FFF2-40B4-BE49-F238E27FC236}">
                <a16:creationId xmlns:a16="http://schemas.microsoft.com/office/drawing/2014/main" id="{E02D9B9F-88C0-C5F5-0213-E750B59A43B3}"/>
              </a:ext>
            </a:extLst>
          </p:cNvPr>
          <p:cNvSpPr>
            <a:spLocks noGrp="1"/>
          </p:cNvSpPr>
          <p:nvPr>
            <p:ph type="title"/>
          </p:nvPr>
        </p:nvSpPr>
        <p:spPr/>
        <p:txBody>
          <a:bodyPr/>
          <a:lstStyle/>
          <a:p>
            <a:r>
              <a:rPr lang="en-US" dirty="0"/>
              <a:t>Creating Logging Aspect</a:t>
            </a:r>
          </a:p>
        </p:txBody>
      </p:sp>
    </p:spTree>
    <p:extLst>
      <p:ext uri="{BB962C8B-B14F-4D97-AF65-F5344CB8AC3E}">
        <p14:creationId xmlns:p14="http://schemas.microsoft.com/office/powerpoint/2010/main" val="284712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MVC Architecture and View Layer (Diagram) </a:t>
            </a:r>
            <a:endParaRPr sz="3200" b="1" dirty="0">
              <a:latin typeface="Calibri"/>
              <a:ea typeface="Calibri"/>
              <a:cs typeface="Calibri"/>
              <a:sym typeface="Calibri"/>
            </a:endParaRPr>
          </a:p>
        </p:txBody>
      </p:sp>
      <p:pic>
        <p:nvPicPr>
          <p:cNvPr id="7" name="Picture 6">
            <a:extLst>
              <a:ext uri="{FF2B5EF4-FFF2-40B4-BE49-F238E27FC236}">
                <a16:creationId xmlns:a16="http://schemas.microsoft.com/office/drawing/2014/main" id="{99A2D497-BE0F-46CC-9A42-0A7AD38BC75B}"/>
              </a:ext>
            </a:extLst>
          </p:cNvPr>
          <p:cNvPicPr>
            <a:picLocks noChangeAspect="1"/>
          </p:cNvPicPr>
          <p:nvPr/>
        </p:nvPicPr>
        <p:blipFill>
          <a:blip r:embed="rId3"/>
          <a:stretch>
            <a:fillRect/>
          </a:stretch>
        </p:blipFill>
        <p:spPr>
          <a:xfrm>
            <a:off x="1129159" y="1434518"/>
            <a:ext cx="9591714" cy="508322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523E9F1-D2B5-7D78-72EE-AA33D61A1EBC}"/>
                  </a:ext>
                </a:extLst>
              </p14:cNvPr>
              <p14:cNvContentPartPr/>
              <p14:nvPr/>
            </p14:nvContentPartPr>
            <p14:xfrm>
              <a:off x="409320" y="1905120"/>
              <a:ext cx="9491760" cy="3993840"/>
            </p14:xfrm>
          </p:contentPart>
        </mc:Choice>
        <mc:Fallback xmlns="">
          <p:pic>
            <p:nvPicPr>
              <p:cNvPr id="2" name="Ink 1">
                <a:extLst>
                  <a:ext uri="{FF2B5EF4-FFF2-40B4-BE49-F238E27FC236}">
                    <a16:creationId xmlns:a16="http://schemas.microsoft.com/office/drawing/2014/main" id="{5523E9F1-D2B5-7D78-72EE-AA33D61A1EBC}"/>
                  </a:ext>
                </a:extLst>
              </p:cNvPr>
              <p:cNvPicPr/>
              <p:nvPr/>
            </p:nvPicPr>
            <p:blipFill>
              <a:blip r:embed="rId5"/>
              <a:stretch>
                <a:fillRect/>
              </a:stretch>
            </p:blipFill>
            <p:spPr>
              <a:xfrm>
                <a:off x="399960" y="1895760"/>
                <a:ext cx="9510480" cy="4012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F598E22-381D-0DD8-232A-6A9D9082F9F8}"/>
                  </a:ext>
                </a:extLst>
              </p14:cNvPr>
              <p14:cNvContentPartPr/>
              <p14:nvPr/>
            </p14:nvContentPartPr>
            <p14:xfrm>
              <a:off x="4623120" y="5413680"/>
              <a:ext cx="1232280" cy="1050840"/>
            </p14:xfrm>
          </p:contentPart>
        </mc:Choice>
        <mc:Fallback xmlns="">
          <p:pic>
            <p:nvPicPr>
              <p:cNvPr id="3" name="Ink 2">
                <a:extLst>
                  <a:ext uri="{FF2B5EF4-FFF2-40B4-BE49-F238E27FC236}">
                    <a16:creationId xmlns:a16="http://schemas.microsoft.com/office/drawing/2014/main" id="{9F598E22-381D-0DD8-232A-6A9D9082F9F8}"/>
                  </a:ext>
                </a:extLst>
              </p:cNvPr>
              <p:cNvPicPr/>
              <p:nvPr/>
            </p:nvPicPr>
            <p:blipFill>
              <a:blip r:embed="rId7"/>
              <a:stretch>
                <a:fillRect/>
              </a:stretch>
            </p:blipFill>
            <p:spPr>
              <a:xfrm>
                <a:off x="4613760" y="5404320"/>
                <a:ext cx="1251000" cy="1069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8CCDA9AC-7E54-C3AC-EBD0-8AA78801F10E}"/>
                  </a:ext>
                </a:extLst>
              </p14:cNvPr>
              <p14:cNvContentPartPr/>
              <p14:nvPr/>
            </p14:nvContentPartPr>
            <p14:xfrm>
              <a:off x="837000" y="282600"/>
              <a:ext cx="9068400" cy="6273720"/>
            </p14:xfrm>
          </p:contentPart>
        </mc:Choice>
        <mc:Fallback xmlns="">
          <p:pic>
            <p:nvPicPr>
              <p:cNvPr id="4" name="Ink 3">
                <a:extLst>
                  <a:ext uri="{FF2B5EF4-FFF2-40B4-BE49-F238E27FC236}">
                    <a16:creationId xmlns:a16="http://schemas.microsoft.com/office/drawing/2014/main" id="{8CCDA9AC-7E54-C3AC-EBD0-8AA78801F10E}"/>
                  </a:ext>
                </a:extLst>
              </p:cNvPr>
              <p:cNvPicPr/>
              <p:nvPr/>
            </p:nvPicPr>
            <p:blipFill>
              <a:blip r:embed="rId9"/>
              <a:stretch>
                <a:fillRect/>
              </a:stretch>
            </p:blipFill>
            <p:spPr>
              <a:xfrm>
                <a:off x="827640" y="273240"/>
                <a:ext cx="9087120" cy="6292440"/>
              </a:xfrm>
              <a:prstGeom prst="rect">
                <a:avLst/>
              </a:prstGeom>
            </p:spPr>
          </p:pic>
        </mc:Fallback>
      </mc:AlternateContent>
    </p:spTree>
    <p:extLst>
      <p:ext uri="{BB962C8B-B14F-4D97-AF65-F5344CB8AC3E}">
        <p14:creationId xmlns:p14="http://schemas.microsoft.com/office/powerpoint/2010/main" val="4139792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5F0ECB-40CA-8978-17BF-AC7E63715333}"/>
              </a:ext>
            </a:extLst>
          </p:cNvPr>
          <p:cNvSpPr>
            <a:spLocks noGrp="1"/>
          </p:cNvSpPr>
          <p:nvPr>
            <p:ph type="body" idx="1"/>
          </p:nvPr>
        </p:nvSpPr>
        <p:spPr>
          <a:xfrm>
            <a:off x="622300" y="1160003"/>
            <a:ext cx="10947400" cy="2157839"/>
          </a:xfrm>
        </p:spPr>
        <p:txBody>
          <a:bodyPr/>
          <a:lstStyle/>
          <a:p>
            <a:r>
              <a:rPr lang="en-US" dirty="0"/>
              <a:t>Runtime :</a:t>
            </a:r>
          </a:p>
          <a:p>
            <a:r>
              <a:rPr lang="en-US" dirty="0"/>
              <a:t>Join Point : When Point Cut Condition is true ,The Advice is executed . A Specific Execution instance of advice is called a join point.</a:t>
            </a:r>
          </a:p>
        </p:txBody>
      </p:sp>
      <p:sp>
        <p:nvSpPr>
          <p:cNvPr id="3" name="Title 2">
            <a:extLst>
              <a:ext uri="{FF2B5EF4-FFF2-40B4-BE49-F238E27FC236}">
                <a16:creationId xmlns:a16="http://schemas.microsoft.com/office/drawing/2014/main" id="{10982F8B-E8FA-AA2B-0F57-FA75C4C2EC0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65720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Types of Advices- AOP </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marL="342900" lvl="0" indent="-342900">
              <a:buSzPts val="1400"/>
              <a:buFont typeface="Arial" panose="020B0604020202020204" pitchFamily="34" charset="0"/>
              <a:buChar char="•"/>
            </a:pPr>
            <a:r>
              <a:rPr lang="en-US" sz="2000" b="1" dirty="0" err="1">
                <a:latin typeface="Calibri" panose="020F0502020204030204" pitchFamily="34" charset="0"/>
                <a:cs typeface="Calibri" panose="020F0502020204030204" pitchFamily="34" charset="0"/>
              </a:rPr>
              <a:t>AfterThrowing</a:t>
            </a:r>
            <a:r>
              <a:rPr lang="en-US" sz="2000" b="1"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Runs after the advised method throws a Runtime Exception. It is denoted by @AfterThrowing annotation.</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0" marR="0">
              <a:spcBef>
                <a:spcPts val="0"/>
              </a:spcBef>
              <a:spcAft>
                <a:spcPts val="0"/>
              </a:spcAft>
            </a:pPr>
            <a:r>
              <a:rPr lang="en-US" sz="1800" dirty="0">
                <a:solidFill>
                  <a:srgbClr val="646464"/>
                </a:solidFill>
                <a:effectLst/>
                <a:latin typeface="Consolas" panose="020B0609020204030204" pitchFamily="49" charset="0"/>
              </a:rPr>
              <a:t>@AfterThrowing</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pointcut = </a:t>
            </a:r>
            <a:r>
              <a:rPr lang="en-US" sz="1800" dirty="0">
                <a:solidFill>
                  <a:srgbClr val="2A00FF"/>
                </a:solidFill>
                <a:effectLst/>
                <a:latin typeface="Consolas" panose="020B0609020204030204" pitchFamily="49" charset="0"/>
              </a:rPr>
              <a:t>"execution(* Package.*.*.*(..))"</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throwing = </a:t>
            </a:r>
            <a:r>
              <a:rPr lang="en-US" sz="1800" dirty="0">
                <a:solidFill>
                  <a:srgbClr val="2A00FF"/>
                </a:solidFill>
                <a:effectLst/>
                <a:latin typeface="Consolas" panose="020B0609020204030204" pitchFamily="49" charset="0"/>
              </a:rPr>
              <a:t>"exception"</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logMethodCallAfterException</a:t>
            </a:r>
            <a:r>
              <a:rPr lang="en-US" sz="1800" dirty="0">
                <a:solidFill>
                  <a:srgbClr val="000000"/>
                </a:solidFill>
                <a:effectLst/>
                <a:latin typeface="Consolas" panose="020B0609020204030204" pitchFamily="49" charset="0"/>
              </a:rPr>
              <a:t>(</a:t>
            </a:r>
            <a:r>
              <a:rPr lang="en-US" sz="1800" dirty="0" err="1">
                <a:solidFill>
                  <a:srgbClr val="000000"/>
                </a:solidFill>
                <a:effectLst/>
                <a:latin typeface="Consolas" panose="020B0609020204030204" pitchFamily="49" charset="0"/>
              </a:rPr>
              <a:t>JoinPoint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joinPoint</a:t>
            </a:r>
            <a:r>
              <a:rPr lang="en-US" sz="1800" dirty="0">
                <a:solidFill>
                  <a:srgbClr val="000000"/>
                </a:solidFill>
                <a:effectLst/>
                <a:latin typeface="Consolas" panose="020B0609020204030204" pitchFamily="49" charset="0"/>
              </a:rPr>
              <a:t>, Exception </a:t>
            </a:r>
            <a:r>
              <a:rPr lang="en-US" sz="1800" dirty="0">
                <a:solidFill>
                  <a:srgbClr val="6A3E3E"/>
                </a:solidFill>
                <a:effectLst/>
                <a:latin typeface="Consolas" panose="020B0609020204030204" pitchFamily="49" charset="0"/>
              </a:rPr>
              <a:t>exception</a:t>
            </a:r>
            <a:r>
              <a:rPr lang="en-US" sz="1800" dirty="0">
                <a:solidFill>
                  <a:srgbClr val="000000"/>
                </a:solidFill>
                <a:effectLst/>
                <a:latin typeface="Consolas" panose="020B0609020204030204" pitchFamily="49" charset="0"/>
              </a:rPr>
              <a:t>) {</a:t>
            </a:r>
          </a:p>
          <a:p>
            <a:pPr marL="0" marR="0">
              <a:spcBef>
                <a:spcPts val="0"/>
              </a:spcBef>
              <a:spcAft>
                <a:spcPts val="0"/>
              </a:spcAft>
            </a:pPr>
            <a:r>
              <a:rPr lang="en-US" sz="1800" dirty="0">
                <a:solidFill>
                  <a:srgbClr val="0000C0"/>
                </a:solidFill>
                <a:effectLst/>
                <a:latin typeface="Consolas" panose="020B0609020204030204" pitchFamily="49" charset="0"/>
              </a:rPr>
              <a:t>logger</a:t>
            </a:r>
            <a:r>
              <a:rPr lang="en-US" sz="1800" dirty="0">
                <a:solidFill>
                  <a:srgbClr val="000000"/>
                </a:solidFill>
                <a:effectLst/>
                <a:latin typeface="Consolas" panose="020B0609020204030204" pitchFamily="49" charset="0"/>
              </a:rPr>
              <a:t>.info(</a:t>
            </a:r>
            <a:r>
              <a:rPr lang="en-US" sz="1800" dirty="0">
                <a:solidFill>
                  <a:srgbClr val="2A00FF"/>
                </a:solidFill>
                <a:effectLst/>
                <a:latin typeface="Consolas" panose="020B0609020204030204" pitchFamily="49" charset="0"/>
              </a:rPr>
              <a:t>"</a:t>
            </a:r>
            <a:r>
              <a:rPr lang="en-US" sz="1800" dirty="0" err="1">
                <a:solidFill>
                  <a:srgbClr val="2A00FF"/>
                </a:solidFill>
                <a:effectLst/>
                <a:latin typeface="Consolas" panose="020B0609020204030204" pitchFamily="49" charset="0"/>
              </a:rPr>
              <a:t>AfterThrowing</a:t>
            </a:r>
            <a:r>
              <a:rPr lang="en-US" sz="1800" dirty="0">
                <a:solidFill>
                  <a:srgbClr val="2A00FF"/>
                </a:solidFill>
                <a:effectLst/>
                <a:latin typeface="Consolas" panose="020B0609020204030204" pitchFamily="49" charset="0"/>
              </a:rPr>
              <a:t> Aspect - {} has thrown an exception {}"</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joinPoint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exception</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a:t>
            </a:r>
          </a:p>
          <a:p>
            <a:pPr marL="0" marR="0">
              <a:spcBef>
                <a:spcPts val="0"/>
              </a:spcBef>
              <a:spcAft>
                <a:spcPts val="0"/>
              </a:spcAft>
            </a:pPr>
            <a:br>
              <a:rPr lang="en-US" sz="1800" dirty="0">
                <a:solidFill>
                  <a:srgbClr val="000000"/>
                </a:solidFill>
                <a:effectLst/>
                <a:latin typeface="Consolas" panose="020B0609020204030204" pitchFamily="49" charset="0"/>
              </a:rPr>
            </a:br>
            <a:endParaRPr lang="en-US" sz="2000" dirty="0">
              <a:latin typeface="Calibri" panose="020F0502020204030204" pitchFamily="34" charset="0"/>
              <a:cs typeface="Calibri" panose="020F0502020204030204" pitchFamily="34" charset="0"/>
            </a:endParaRP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spTree>
    <p:extLst>
      <p:ext uri="{BB962C8B-B14F-4D97-AF65-F5344CB8AC3E}">
        <p14:creationId xmlns:p14="http://schemas.microsoft.com/office/powerpoint/2010/main" val="1679298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Types of Advices- AOP </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marL="342900" lvl="0" indent="-342900">
              <a:buSzPts val="1400"/>
              <a:buFont typeface="Arial" panose="020B0604020202020204" pitchFamily="34" charset="0"/>
              <a:buChar char="•"/>
            </a:pPr>
            <a:r>
              <a:rPr lang="en-US" sz="2000" b="1" dirty="0">
                <a:latin typeface="Calibri" panose="020F0502020204030204" pitchFamily="34" charset="0"/>
                <a:cs typeface="Calibri" panose="020F0502020204030204" pitchFamily="34" charset="0"/>
              </a:rPr>
              <a:t>After Returning:</a:t>
            </a:r>
            <a:r>
              <a:rPr lang="en-US" sz="2000" dirty="0">
                <a:latin typeface="Calibri" panose="020F0502020204030204" pitchFamily="34" charset="0"/>
                <a:cs typeface="Calibri" panose="020F0502020204030204" pitchFamily="34" charset="0"/>
              </a:rPr>
              <a:t> Runs after the advised method successfully completes </a:t>
            </a:r>
            <a:r>
              <a:rPr lang="en-US" sz="2000" dirty="0" err="1">
                <a:latin typeface="Calibri" panose="020F0502020204030204" pitchFamily="34" charset="0"/>
                <a:cs typeface="Calibri" panose="020F0502020204030204" pitchFamily="34" charset="0"/>
              </a:rPr>
              <a:t>ie</a:t>
            </a:r>
            <a:r>
              <a:rPr lang="en-US" sz="2000" dirty="0">
                <a:latin typeface="Calibri" panose="020F0502020204030204" pitchFamily="34" charset="0"/>
                <a:cs typeface="Calibri" panose="020F0502020204030204" pitchFamily="34" charset="0"/>
              </a:rPr>
              <a:t> without any runtime exceptions. It is denoted by @</a:t>
            </a:r>
            <a:r>
              <a:rPr lang="en-US" sz="2000" dirty="0" err="1">
                <a:latin typeface="Calibri" panose="020F0502020204030204" pitchFamily="34" charset="0"/>
                <a:cs typeface="Calibri" panose="020F0502020204030204" pitchFamily="34" charset="0"/>
              </a:rPr>
              <a:t>AfterReturning</a:t>
            </a:r>
            <a:r>
              <a:rPr lang="en-US" sz="2000" dirty="0">
                <a:latin typeface="Calibri" panose="020F0502020204030204" pitchFamily="34" charset="0"/>
                <a:cs typeface="Calibri" panose="020F0502020204030204" pitchFamily="34" charset="0"/>
              </a:rPr>
              <a:t> annotation.</a:t>
            </a:r>
          </a:p>
          <a:p>
            <a:pPr marL="0" marR="0">
              <a:spcBef>
                <a:spcPts val="0"/>
              </a:spcBef>
              <a:spcAft>
                <a:spcPts val="0"/>
              </a:spcAft>
            </a:pPr>
            <a:br>
              <a:rPr lang="en-US" sz="1800" dirty="0">
                <a:solidFill>
                  <a:srgbClr val="000000"/>
                </a:solidFill>
                <a:effectLst/>
                <a:latin typeface="Consolas" panose="020B0609020204030204" pitchFamily="49" charset="0"/>
              </a:rPr>
            </a:b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dirty="0">
                <a:solidFill>
                  <a:srgbClr val="646464"/>
                </a:solidFill>
                <a:effectLst/>
                <a:latin typeface="Consolas" panose="020B0609020204030204" pitchFamily="49" charset="0"/>
              </a:rPr>
              <a:t>@AfterReturning</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pointcut = </a:t>
            </a:r>
            <a:r>
              <a:rPr lang="en-US" sz="1800" dirty="0">
                <a:solidFill>
                  <a:srgbClr val="2A00FF"/>
                </a:solidFill>
                <a:effectLst/>
                <a:latin typeface="Consolas" panose="020B0609020204030204" pitchFamily="49" charset="0"/>
              </a:rPr>
              <a:t>"execution(* package.*.*.*(..))"</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returning = </a:t>
            </a:r>
            <a:r>
              <a:rPr lang="en-US" sz="1800" dirty="0">
                <a:solidFill>
                  <a:srgbClr val="2A00FF"/>
                </a:solidFill>
                <a:effectLst/>
                <a:latin typeface="Consolas" panose="020B0609020204030204" pitchFamily="49" charset="0"/>
              </a:rPr>
              <a:t>"</a:t>
            </a:r>
            <a:r>
              <a:rPr lang="en-US" sz="1800" dirty="0" err="1">
                <a:solidFill>
                  <a:srgbClr val="2A00FF"/>
                </a:solidFill>
                <a:effectLst/>
                <a:latin typeface="Consolas" panose="020B0609020204030204" pitchFamily="49" charset="0"/>
              </a:rPr>
              <a:t>resultValue</a:t>
            </a:r>
            <a:r>
              <a:rPr lang="en-US" sz="1800" dirty="0">
                <a:solidFill>
                  <a:srgbClr val="2A00FF"/>
                </a:solidFill>
                <a:effectLst/>
                <a:latin typeface="Consolas" panose="020B0609020204030204" pitchFamily="49" charset="0"/>
              </a:rPr>
              <a:t>"</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logMethodCallAfterSuccessfulExecution</a:t>
            </a:r>
            <a:r>
              <a:rPr lang="en-US" sz="1800" dirty="0">
                <a:solidFill>
                  <a:srgbClr val="000000"/>
                </a:solidFill>
                <a:effectLst/>
                <a:latin typeface="Consolas" panose="020B0609020204030204" pitchFamily="49" charset="0"/>
              </a:rPr>
              <a:t>(</a:t>
            </a:r>
            <a:r>
              <a:rPr lang="en-US" sz="1800" dirty="0" err="1">
                <a:solidFill>
                  <a:srgbClr val="000000"/>
                </a:solidFill>
                <a:effectLst/>
                <a:latin typeface="Consolas" panose="020B0609020204030204" pitchFamily="49" charset="0"/>
              </a:rPr>
              <a:t>JoinPoint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joinPoint</a:t>
            </a:r>
            <a:r>
              <a:rPr lang="en-US" sz="1800" dirty="0">
                <a:solidFill>
                  <a:srgbClr val="000000"/>
                </a:solidFill>
                <a:effectLst/>
                <a:latin typeface="Consolas" panose="020B0609020204030204" pitchFamily="49" charset="0"/>
              </a:rPr>
              <a:t>, </a:t>
            </a:r>
          </a:p>
          <a:p>
            <a:pPr marL="0" marR="0">
              <a:spcBef>
                <a:spcPts val="0"/>
              </a:spcBef>
              <a:spcAft>
                <a:spcPts val="0"/>
              </a:spcAft>
            </a:pPr>
            <a:r>
              <a:rPr lang="en-US" sz="1800" dirty="0">
                <a:solidFill>
                  <a:srgbClr val="000000"/>
                </a:solidFill>
                <a:effectLst/>
                <a:latin typeface="Consolas" panose="020B0609020204030204" pitchFamily="49" charset="0"/>
              </a:rPr>
              <a:t>Object </a:t>
            </a:r>
            <a:r>
              <a:rPr lang="en-US" sz="1800" dirty="0" err="1">
                <a:solidFill>
                  <a:srgbClr val="6A3E3E"/>
                </a:solidFill>
                <a:effectLst/>
                <a:latin typeface="Consolas" panose="020B0609020204030204" pitchFamily="49" charset="0"/>
              </a:rPr>
              <a:t>resultValue</a:t>
            </a:r>
            <a:r>
              <a:rPr lang="en-US" sz="1800" dirty="0">
                <a:solidFill>
                  <a:srgbClr val="000000"/>
                </a:solidFill>
                <a:effectLst/>
                <a:latin typeface="Consolas" panose="020B0609020204030204" pitchFamily="49" charset="0"/>
              </a:rPr>
              <a:t>) {</a:t>
            </a:r>
          </a:p>
          <a:p>
            <a:pPr marL="0" marR="0">
              <a:spcBef>
                <a:spcPts val="0"/>
              </a:spcBef>
              <a:spcAft>
                <a:spcPts val="0"/>
              </a:spcAft>
            </a:pPr>
            <a:r>
              <a:rPr lang="en-US" sz="1800" dirty="0">
                <a:solidFill>
                  <a:srgbClr val="0000C0"/>
                </a:solidFill>
                <a:effectLst/>
                <a:latin typeface="Consolas" panose="020B0609020204030204" pitchFamily="49" charset="0"/>
              </a:rPr>
              <a:t>logger</a:t>
            </a:r>
            <a:r>
              <a:rPr lang="en-US" sz="1800" dirty="0">
                <a:solidFill>
                  <a:srgbClr val="000000"/>
                </a:solidFill>
                <a:effectLst/>
                <a:latin typeface="Consolas" panose="020B0609020204030204" pitchFamily="49" charset="0"/>
              </a:rPr>
              <a:t>.info(</a:t>
            </a:r>
            <a:r>
              <a:rPr lang="en-US" sz="1800" dirty="0">
                <a:solidFill>
                  <a:srgbClr val="2A00FF"/>
                </a:solidFill>
                <a:effectLst/>
                <a:latin typeface="Consolas" panose="020B0609020204030204" pitchFamily="49" charset="0"/>
              </a:rPr>
              <a:t>"</a:t>
            </a:r>
            <a:r>
              <a:rPr lang="en-US" sz="1800" dirty="0" err="1">
                <a:solidFill>
                  <a:srgbClr val="2A00FF"/>
                </a:solidFill>
                <a:effectLst/>
                <a:latin typeface="Consolas" panose="020B0609020204030204" pitchFamily="49" charset="0"/>
              </a:rPr>
              <a:t>AfterReturning</a:t>
            </a:r>
            <a:r>
              <a:rPr lang="en-US" sz="1800" dirty="0">
                <a:solidFill>
                  <a:srgbClr val="2A00FF"/>
                </a:solidFill>
                <a:effectLst/>
                <a:latin typeface="Consolas" panose="020B0609020204030204" pitchFamily="49" charset="0"/>
              </a:rPr>
              <a:t> Aspect - {} has returned {}"</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joinPoint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resultValue</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spTree>
    <p:extLst>
      <p:ext uri="{BB962C8B-B14F-4D97-AF65-F5344CB8AC3E}">
        <p14:creationId xmlns:p14="http://schemas.microsoft.com/office/powerpoint/2010/main" val="1301145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Types of Advices- AOP </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marL="342900" lvl="0" indent="-342900">
              <a:buSzPts val="1400"/>
              <a:buFont typeface="Arial" panose="020B0604020202020204" pitchFamily="34" charset="0"/>
              <a:buChar char="•"/>
            </a:pPr>
            <a:r>
              <a:rPr lang="en-US" sz="2000" b="1" dirty="0">
                <a:latin typeface="Calibri" panose="020F0502020204030204" pitchFamily="34" charset="0"/>
                <a:cs typeface="Calibri" panose="020F0502020204030204" pitchFamily="34" charset="0"/>
              </a:rPr>
              <a:t>Around</a:t>
            </a:r>
            <a:r>
              <a:rPr lang="en-US" sz="2000" dirty="0">
                <a:latin typeface="Calibri" panose="020F0502020204030204" pitchFamily="34" charset="0"/>
                <a:cs typeface="Calibri" panose="020F0502020204030204" pitchFamily="34" charset="0"/>
              </a:rPr>
              <a:t>: This is the strongest advice among all the advice since it wraps around and runs before and after the advised method. This type of advice is used where we need frequent access to a method or database like- caching. It is denoted by @Around annotation.</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0" marR="0">
              <a:spcBef>
                <a:spcPts val="0"/>
              </a:spcBef>
              <a:spcAft>
                <a:spcPts val="0"/>
              </a:spcAft>
            </a:pPr>
            <a:r>
              <a:rPr lang="en-US" sz="1800" dirty="0">
                <a:solidFill>
                  <a:srgbClr val="646464"/>
                </a:solidFill>
                <a:effectLst/>
                <a:latin typeface="Consolas" panose="020B0609020204030204" pitchFamily="49" charset="0"/>
              </a:rPr>
              <a:t>@Around</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"execution (* package.*.*.*(..))"</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latin typeface="Consolas" panose="020B0609020204030204" pitchFamily="49" charset="0"/>
              </a:rPr>
              <a:t>//</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ProceedingJoinPoint</a:t>
            </a:r>
            <a:r>
              <a:rPr lang="en-US" sz="1800" dirty="0">
                <a:solidFill>
                  <a:srgbClr val="000000"/>
                </a:solidFill>
                <a:effectLst/>
                <a:latin typeface="Consolas" panose="020B0609020204030204" pitchFamily="49" charset="0"/>
              </a:rPr>
              <a:t> : used to Proceed the method</a:t>
            </a:r>
          </a:p>
          <a:p>
            <a:pPr marL="0" marR="0">
              <a:spcBef>
                <a:spcPts val="0"/>
              </a:spcBef>
              <a:spcAft>
                <a:spcPts val="0"/>
              </a:spcAft>
            </a:pP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Object </a:t>
            </a:r>
            <a:r>
              <a:rPr lang="en-US" sz="1800" dirty="0" err="1">
                <a:solidFill>
                  <a:srgbClr val="000000"/>
                </a:solidFill>
                <a:effectLst/>
                <a:latin typeface="Consolas" panose="020B0609020204030204" pitchFamily="49" charset="0"/>
              </a:rPr>
              <a:t>findExecutionTime</a:t>
            </a:r>
            <a:r>
              <a:rPr lang="en-US" sz="1800" dirty="0">
                <a:solidFill>
                  <a:srgbClr val="000000"/>
                </a:solidFill>
                <a:effectLst/>
                <a:latin typeface="Consolas" panose="020B0609020204030204" pitchFamily="49" charset="0"/>
              </a:rPr>
              <a:t>(</a:t>
            </a:r>
            <a:r>
              <a:rPr lang="en-US" sz="1800" dirty="0" err="1">
                <a:solidFill>
                  <a:srgbClr val="000000"/>
                </a:solidFill>
                <a:effectLst/>
                <a:latin typeface="Consolas" panose="020B0609020204030204" pitchFamily="49" charset="0"/>
              </a:rPr>
              <a:t>ProceedingJoinPoint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proceedingJoinPoint</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throws</a:t>
            </a:r>
            <a:r>
              <a:rPr lang="en-US" sz="1800" dirty="0">
                <a:solidFill>
                  <a:srgbClr val="000000"/>
                </a:solidFill>
                <a:effectLst/>
                <a:latin typeface="Consolas" panose="020B0609020204030204" pitchFamily="49" charset="0"/>
              </a:rPr>
              <a:t> Throwable {</a:t>
            </a:r>
          </a:p>
          <a:p>
            <a:pPr marL="0" marR="0">
              <a:spcBef>
                <a:spcPts val="0"/>
              </a:spcBef>
              <a:spcAft>
                <a:spcPts val="0"/>
              </a:spcAft>
            </a:pPr>
            <a:r>
              <a:rPr lang="en-US" sz="1800" dirty="0">
                <a:solidFill>
                  <a:srgbClr val="3F7F5F"/>
                </a:solidFill>
                <a:effectLst/>
                <a:latin typeface="Consolas" panose="020B0609020204030204" pitchFamily="49" charset="0"/>
              </a:rPr>
              <a:t>//Start a timer</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b="1" dirty="0">
                <a:solidFill>
                  <a:srgbClr val="7F0055"/>
                </a:solidFill>
                <a:effectLst/>
                <a:latin typeface="Consolas" panose="020B0609020204030204" pitchFamily="49" charset="0"/>
              </a:rPr>
              <a:t>long</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startTimeMillis</a:t>
            </a:r>
            <a:r>
              <a:rPr lang="en-US" sz="1800" dirty="0">
                <a:solidFill>
                  <a:srgbClr val="000000"/>
                </a:solidFill>
                <a:effectLst/>
                <a:latin typeface="Consolas" panose="020B0609020204030204" pitchFamily="49" charset="0"/>
              </a:rPr>
              <a:t> = </a:t>
            </a:r>
            <a:r>
              <a:rPr lang="en-US" sz="1800" dirty="0" err="1">
                <a:solidFill>
                  <a:srgbClr val="000000"/>
                </a:solidFill>
                <a:effectLst/>
                <a:latin typeface="Consolas" panose="020B0609020204030204" pitchFamily="49" charset="0"/>
              </a:rPr>
              <a:t>System.</a:t>
            </a:r>
            <a:r>
              <a:rPr lang="en-US" sz="1800" i="1" dirty="0" err="1">
                <a:solidFill>
                  <a:srgbClr val="000000"/>
                </a:solidFill>
                <a:effectLst/>
                <a:latin typeface="Consolas" panose="020B0609020204030204" pitchFamily="49" charset="0"/>
              </a:rPr>
              <a:t>currentTimeMillis</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3F7F5F"/>
                </a:solidFill>
                <a:effectLst/>
                <a:latin typeface="Consolas" panose="020B0609020204030204" pitchFamily="49" charset="0"/>
              </a:rPr>
              <a:t>//Execute the method</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dirty="0">
                <a:solidFill>
                  <a:srgbClr val="000000"/>
                </a:solidFill>
                <a:effectLst/>
                <a:latin typeface="Consolas" panose="020B0609020204030204" pitchFamily="49" charset="0"/>
              </a:rPr>
              <a:t>Object </a:t>
            </a:r>
            <a:r>
              <a:rPr lang="en-US" sz="1800" dirty="0" err="1">
                <a:solidFill>
                  <a:srgbClr val="6A3E3E"/>
                </a:solidFill>
                <a:effectLst/>
                <a:latin typeface="Consolas" panose="020B0609020204030204" pitchFamily="49" charset="0"/>
              </a:rPr>
              <a:t>returnValue</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proceedingJoinPoint</a:t>
            </a:r>
            <a:r>
              <a:rPr lang="en-US" sz="1800" dirty="0" err="1">
                <a:solidFill>
                  <a:srgbClr val="000000"/>
                </a:solidFill>
                <a:effectLst/>
                <a:latin typeface="Consolas" panose="020B0609020204030204" pitchFamily="49" charset="0"/>
              </a:rPr>
              <a:t>.proceed</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3F7F5F"/>
                </a:solidFill>
                <a:effectLst/>
                <a:latin typeface="Consolas" panose="020B0609020204030204" pitchFamily="49" charset="0"/>
              </a:rPr>
              <a:t>//Stop the timer</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b="1" dirty="0">
                <a:solidFill>
                  <a:srgbClr val="7F0055"/>
                </a:solidFill>
                <a:effectLst/>
                <a:latin typeface="Consolas" panose="020B0609020204030204" pitchFamily="49" charset="0"/>
              </a:rPr>
              <a:t>long</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stopTimeMillis</a:t>
            </a:r>
            <a:r>
              <a:rPr lang="en-US" sz="1800" dirty="0">
                <a:solidFill>
                  <a:srgbClr val="000000"/>
                </a:solidFill>
                <a:effectLst/>
                <a:latin typeface="Consolas" panose="020B0609020204030204" pitchFamily="49" charset="0"/>
              </a:rPr>
              <a:t> = </a:t>
            </a:r>
            <a:r>
              <a:rPr lang="en-US" sz="1800" dirty="0" err="1">
                <a:solidFill>
                  <a:srgbClr val="000000"/>
                </a:solidFill>
                <a:effectLst/>
                <a:latin typeface="Consolas" panose="020B0609020204030204" pitchFamily="49" charset="0"/>
              </a:rPr>
              <a:t>System.</a:t>
            </a:r>
            <a:r>
              <a:rPr lang="en-US" sz="1800" i="1" dirty="0" err="1">
                <a:solidFill>
                  <a:srgbClr val="000000"/>
                </a:solidFill>
                <a:effectLst/>
                <a:latin typeface="Consolas" panose="020B0609020204030204" pitchFamily="49" charset="0"/>
              </a:rPr>
              <a:t>currentTimeMillis</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b="1" dirty="0">
                <a:solidFill>
                  <a:srgbClr val="7F0055"/>
                </a:solidFill>
                <a:effectLst/>
                <a:latin typeface="Consolas" panose="020B0609020204030204" pitchFamily="49" charset="0"/>
              </a:rPr>
              <a:t>long</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executionDuration</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stopTimeMillis</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startTimeMillis</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C0"/>
                </a:solidFill>
                <a:effectLst/>
                <a:latin typeface="Consolas" panose="020B0609020204030204" pitchFamily="49" charset="0"/>
              </a:rPr>
              <a:t>logger</a:t>
            </a:r>
            <a:r>
              <a:rPr lang="en-US" sz="1800" dirty="0">
                <a:solidFill>
                  <a:srgbClr val="000000"/>
                </a:solidFill>
                <a:effectLst/>
                <a:latin typeface="Consolas" panose="020B0609020204030204" pitchFamily="49" charset="0"/>
              </a:rPr>
              <a:t>.info(</a:t>
            </a:r>
            <a:r>
              <a:rPr lang="en-US" sz="1800" dirty="0">
                <a:solidFill>
                  <a:srgbClr val="2A00FF"/>
                </a:solidFill>
                <a:effectLst/>
                <a:latin typeface="Consolas" panose="020B0609020204030204" pitchFamily="49" charset="0"/>
              </a:rPr>
              <a:t>"Around Aspect - {} Method executed in {} </a:t>
            </a:r>
            <a:r>
              <a:rPr lang="en-US" sz="1800" dirty="0" err="1">
                <a:solidFill>
                  <a:srgbClr val="2A00FF"/>
                </a:solidFill>
                <a:effectLst/>
                <a:latin typeface="Consolas" panose="020B0609020204030204" pitchFamily="49" charset="0"/>
              </a:rPr>
              <a:t>ms</a:t>
            </a:r>
            <a:r>
              <a:rPr lang="en-US" sz="1800" dirty="0">
                <a:solidFill>
                  <a:srgbClr val="2A00FF"/>
                </a:solidFill>
                <a:effectLst/>
                <a:latin typeface="Consolas" panose="020B0609020204030204" pitchFamily="49" charset="0"/>
              </a:rPr>
              <a:t>"</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proceedingJoinPoint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executionDuration</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b="1" dirty="0">
                <a:solidFill>
                  <a:srgbClr val="7F0055"/>
                </a:solidFill>
                <a:effectLst/>
                <a:latin typeface="Consolas" panose="020B0609020204030204" pitchFamily="49" charset="0"/>
              </a:rPr>
              <a:t>return</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returnValue</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a:t>
            </a:r>
          </a:p>
          <a:p>
            <a:pPr marL="342900" lvl="0" indent="-342900">
              <a:buSzPts val="14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spTree>
    <p:extLst>
      <p:ext uri="{BB962C8B-B14F-4D97-AF65-F5344CB8AC3E}">
        <p14:creationId xmlns:p14="http://schemas.microsoft.com/office/powerpoint/2010/main" val="1226761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99CEEB-CE83-EF58-4F0A-FB20B918FDFC}"/>
              </a:ext>
            </a:extLst>
          </p:cNvPr>
          <p:cNvSpPr>
            <a:spLocks noGrp="1"/>
          </p:cNvSpPr>
          <p:nvPr>
            <p:ph type="body" idx="1"/>
          </p:nvPr>
        </p:nvSpPr>
        <p:spPr>
          <a:xfrm>
            <a:off x="622300" y="1160003"/>
            <a:ext cx="10947400" cy="3958332"/>
          </a:xfrm>
        </p:spPr>
        <p:txBody>
          <a:bodyPr/>
          <a:lstStyle/>
          <a:p>
            <a:pPr marL="0" marR="0" indent="0">
              <a:spcBef>
                <a:spcPts val="0"/>
              </a:spcBef>
              <a:spcAft>
                <a:spcPts val="0"/>
              </a:spcAft>
              <a:buNone/>
            </a:pPr>
            <a:r>
              <a:rPr lang="en-US" sz="1800" dirty="0">
                <a:solidFill>
                  <a:srgbClr val="646464"/>
                </a:solidFill>
                <a:effectLst/>
                <a:latin typeface="Consolas" panose="020B0609020204030204" pitchFamily="49" charset="0"/>
              </a:rPr>
              <a:t>Point Cut Defined in Some Common Class : </a:t>
            </a:r>
            <a:r>
              <a:rPr lang="en-US" sz="1800" dirty="0" err="1">
                <a:solidFill>
                  <a:srgbClr val="2A00FF"/>
                </a:solidFill>
                <a:effectLst/>
                <a:latin typeface="Consolas" panose="020B0609020204030204" pitchFamily="49" charset="0"/>
              </a:rPr>
              <a:t>CommonPointcutConfig</a:t>
            </a:r>
            <a:endParaRPr lang="en-US" sz="1800" dirty="0">
              <a:solidFill>
                <a:srgbClr val="646464"/>
              </a:solidFill>
              <a:effectLst/>
              <a:latin typeface="Consolas" panose="020B0609020204030204" pitchFamily="49" charset="0"/>
            </a:endParaRPr>
          </a:p>
          <a:p>
            <a:pPr marL="0" marR="0" indent="0">
              <a:spcBef>
                <a:spcPts val="0"/>
              </a:spcBef>
              <a:spcAft>
                <a:spcPts val="0"/>
              </a:spcAft>
              <a:buNone/>
            </a:pPr>
            <a:r>
              <a:rPr lang="en-US" sz="1800" dirty="0">
                <a:solidFill>
                  <a:srgbClr val="646464"/>
                </a:solidFill>
                <a:effectLst/>
                <a:latin typeface="Consolas" panose="020B0609020204030204" pitchFamily="49" charset="0"/>
              </a:rPr>
              <a:t>@Pointcut</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"execution (* </a:t>
            </a:r>
            <a:r>
              <a:rPr lang="en-US" sz="1800" dirty="0">
                <a:solidFill>
                  <a:srgbClr val="2A00FF"/>
                </a:solidFill>
                <a:latin typeface="Consolas" panose="020B0609020204030204" pitchFamily="49" charset="0"/>
              </a:rPr>
              <a:t>package</a:t>
            </a:r>
            <a:r>
              <a:rPr lang="en-US" sz="1800" dirty="0">
                <a:solidFill>
                  <a:srgbClr val="2A00FF"/>
                </a:solidFill>
                <a:effectLst/>
                <a:latin typeface="Consolas" panose="020B0609020204030204" pitchFamily="49" charset="0"/>
              </a:rPr>
              <a:t>.*.*.*(..))"</a:t>
            </a:r>
            <a:r>
              <a:rPr lang="en-US" sz="1800" dirty="0">
                <a:solidFill>
                  <a:srgbClr val="000000"/>
                </a:solidFill>
                <a:effectLst/>
                <a:latin typeface="Consolas" panose="020B0609020204030204" pitchFamily="49" charset="0"/>
              </a:rPr>
              <a:t>)</a:t>
            </a:r>
          </a:p>
          <a:p>
            <a:pPr marL="0" marR="0" indent="0">
              <a:spcBef>
                <a:spcPts val="0"/>
              </a:spcBef>
              <a:spcAft>
                <a:spcPts val="0"/>
              </a:spcAft>
              <a:buNone/>
            </a:pP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businessAndDataPackageConfig</a:t>
            </a:r>
            <a:r>
              <a:rPr lang="en-US" sz="1800" dirty="0">
                <a:solidFill>
                  <a:srgbClr val="000000"/>
                </a:solidFill>
                <a:effectLst/>
                <a:latin typeface="Consolas" panose="020B0609020204030204" pitchFamily="49" charset="0"/>
              </a:rPr>
              <a:t>() {}</a:t>
            </a:r>
          </a:p>
          <a:p>
            <a:pPr marL="25400" indent="0">
              <a:buNone/>
            </a:pPr>
            <a:r>
              <a:rPr lang="en-US" dirty="0"/>
              <a:t>=================================</a:t>
            </a:r>
          </a:p>
          <a:p>
            <a:pPr marL="25400" indent="0">
              <a:buNone/>
            </a:pPr>
            <a:r>
              <a:rPr lang="en-US" dirty="0"/>
              <a:t>Applying on existing : </a:t>
            </a:r>
          </a:p>
          <a:p>
            <a:pPr marL="0" marR="0" indent="0">
              <a:spcBef>
                <a:spcPts val="0"/>
              </a:spcBef>
              <a:spcAft>
                <a:spcPts val="0"/>
              </a:spcAft>
              <a:buNone/>
            </a:pPr>
            <a:r>
              <a:rPr lang="en-US" sz="1800" dirty="0">
                <a:solidFill>
                  <a:srgbClr val="646464"/>
                </a:solidFill>
                <a:effectLst/>
                <a:latin typeface="Consolas" panose="020B0609020204030204" pitchFamily="49" charset="0"/>
              </a:rPr>
              <a:t>@Before</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“package. </a:t>
            </a:r>
            <a:r>
              <a:rPr lang="en-US" sz="1800" dirty="0" err="1">
                <a:solidFill>
                  <a:srgbClr val="2A00FF"/>
                </a:solidFill>
                <a:effectLst/>
                <a:latin typeface="Consolas" panose="020B0609020204030204" pitchFamily="49" charset="0"/>
              </a:rPr>
              <a:t>CommonPointcutConfig.businessAndDataPackageConfig</a:t>
            </a:r>
            <a:r>
              <a:rPr lang="en-US" sz="1800" dirty="0">
                <a:solidFill>
                  <a:srgbClr val="2A00FF"/>
                </a:solidFill>
                <a:effectLst/>
                <a:latin typeface="Consolas" panose="020B0609020204030204" pitchFamily="49" charset="0"/>
              </a:rPr>
              <a:t>()"</a:t>
            </a:r>
            <a:r>
              <a:rPr lang="en-US" sz="1800" dirty="0">
                <a:solidFill>
                  <a:srgbClr val="000000"/>
                </a:solidFill>
                <a:effectLst/>
                <a:latin typeface="Consolas" panose="020B0609020204030204" pitchFamily="49" charset="0"/>
              </a:rPr>
              <a:t>)</a:t>
            </a:r>
          </a:p>
          <a:p>
            <a:pPr marL="0" marR="0" indent="0">
              <a:spcBef>
                <a:spcPts val="0"/>
              </a:spcBef>
              <a:spcAft>
                <a:spcPts val="0"/>
              </a:spcAft>
              <a:buNone/>
            </a:pP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logMethodBeforeCall</a:t>
            </a:r>
            <a:r>
              <a:rPr lang="en-US" sz="1800" dirty="0">
                <a:solidFill>
                  <a:srgbClr val="000000"/>
                </a:solidFill>
                <a:effectLst/>
                <a:latin typeface="Consolas" panose="020B0609020204030204" pitchFamily="49" charset="0"/>
              </a:rPr>
              <a:t>(</a:t>
            </a:r>
            <a:r>
              <a:rPr lang="en-US" sz="1800" dirty="0" err="1">
                <a:solidFill>
                  <a:srgbClr val="000000"/>
                </a:solidFill>
                <a:effectLst/>
                <a:latin typeface="Consolas" panose="020B0609020204030204" pitchFamily="49" charset="0"/>
              </a:rPr>
              <a:t>JoinPoint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joinpoint</a:t>
            </a:r>
            <a:r>
              <a:rPr lang="en-US" sz="1800" dirty="0">
                <a:solidFill>
                  <a:srgbClr val="000000"/>
                </a:solidFill>
                <a:effectLst/>
                <a:latin typeface="Consolas" panose="020B0609020204030204" pitchFamily="49" charset="0"/>
              </a:rPr>
              <a:t> ) {</a:t>
            </a:r>
          </a:p>
          <a:p>
            <a:pPr marL="0" marR="0" indent="0">
              <a:spcBef>
                <a:spcPts val="0"/>
              </a:spcBef>
              <a:spcAft>
                <a:spcPts val="0"/>
              </a:spcAft>
              <a:buNone/>
            </a:pPr>
            <a:r>
              <a:rPr lang="en-US" sz="1800" dirty="0">
                <a:solidFill>
                  <a:srgbClr val="0000C0"/>
                </a:solidFill>
                <a:effectLst/>
                <a:latin typeface="Consolas" panose="020B0609020204030204" pitchFamily="49" charset="0"/>
              </a:rPr>
              <a:t>logger</a:t>
            </a:r>
            <a:r>
              <a:rPr lang="en-US" sz="1800" dirty="0">
                <a:solidFill>
                  <a:srgbClr val="000000"/>
                </a:solidFill>
                <a:effectLst/>
                <a:latin typeface="Consolas" panose="020B0609020204030204" pitchFamily="49" charset="0"/>
              </a:rPr>
              <a:t>.info(</a:t>
            </a:r>
            <a:r>
              <a:rPr lang="en-US" sz="1800" dirty="0">
                <a:solidFill>
                  <a:srgbClr val="2A00FF"/>
                </a:solidFill>
                <a:effectLst/>
                <a:latin typeface="Consolas" panose="020B0609020204030204" pitchFamily="49" charset="0"/>
              </a:rPr>
              <a:t>"Before Method is Called - {} with following argument {}"</a:t>
            </a:r>
            <a:endParaRPr lang="en-US" sz="1800" dirty="0">
              <a:solidFill>
                <a:srgbClr val="000000"/>
              </a:solidFill>
              <a:effectLst/>
              <a:latin typeface="Consolas" panose="020B0609020204030204" pitchFamily="49" charset="0"/>
            </a:endParaRPr>
          </a:p>
          <a:p>
            <a:pPr marL="0" marR="0" indent="0">
              <a:spcBef>
                <a:spcPts val="0"/>
              </a:spcBef>
              <a:spcAft>
                <a:spcPts val="0"/>
              </a:spcAft>
              <a:buNone/>
            </a:pP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joinpoint</a:t>
            </a:r>
            <a:r>
              <a:rPr lang="en-US" sz="1800" dirty="0" err="1">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joinpoint</a:t>
            </a:r>
            <a:r>
              <a:rPr lang="en-US" sz="1800" dirty="0" err="1">
                <a:solidFill>
                  <a:srgbClr val="000000"/>
                </a:solidFill>
                <a:effectLst/>
                <a:latin typeface="Consolas" panose="020B0609020204030204" pitchFamily="49" charset="0"/>
              </a:rPr>
              <a:t>.getArgs</a:t>
            </a:r>
            <a:r>
              <a:rPr lang="en-US" sz="1800" dirty="0">
                <a:solidFill>
                  <a:srgbClr val="000000"/>
                </a:solidFill>
                <a:effectLst/>
                <a:latin typeface="Consolas" panose="020B0609020204030204" pitchFamily="49" charset="0"/>
              </a:rPr>
              <a:t>());</a:t>
            </a:r>
          </a:p>
          <a:p>
            <a:pPr marL="0" marR="0" indent="0">
              <a:spcBef>
                <a:spcPts val="0"/>
              </a:spcBef>
              <a:spcAft>
                <a:spcPts val="0"/>
              </a:spcAft>
              <a:buNone/>
            </a:pPr>
            <a:r>
              <a:rPr lang="en-US" sz="1800" dirty="0">
                <a:solidFill>
                  <a:srgbClr val="000000"/>
                </a:solidFill>
                <a:effectLst/>
                <a:latin typeface="Consolas" panose="020B0609020204030204" pitchFamily="49" charset="0"/>
              </a:rPr>
              <a:t>}</a:t>
            </a:r>
          </a:p>
          <a:p>
            <a:pPr marL="25400" indent="0">
              <a:buNone/>
            </a:pPr>
            <a:endParaRPr lang="en-US" b="1" dirty="0"/>
          </a:p>
        </p:txBody>
      </p:sp>
      <p:sp>
        <p:nvSpPr>
          <p:cNvPr id="3" name="Title 2">
            <a:extLst>
              <a:ext uri="{FF2B5EF4-FFF2-40B4-BE49-F238E27FC236}">
                <a16:creationId xmlns:a16="http://schemas.microsoft.com/office/drawing/2014/main" id="{66FA6891-B05F-4AA5-13C3-8A3AB8130DE1}"/>
              </a:ext>
            </a:extLst>
          </p:cNvPr>
          <p:cNvSpPr>
            <a:spLocks noGrp="1"/>
          </p:cNvSpPr>
          <p:nvPr>
            <p:ph type="title"/>
          </p:nvPr>
        </p:nvSpPr>
        <p:spPr/>
        <p:txBody>
          <a:bodyPr/>
          <a:lstStyle/>
          <a:p>
            <a:r>
              <a:rPr lang="en-US" dirty="0"/>
              <a:t>Creating Common </a:t>
            </a:r>
            <a:r>
              <a:rPr lang="en-US" dirty="0" err="1"/>
              <a:t>PointCut</a:t>
            </a:r>
            <a:endParaRPr lang="en-US" dirty="0"/>
          </a:p>
        </p:txBody>
      </p:sp>
    </p:spTree>
    <p:extLst>
      <p:ext uri="{BB962C8B-B14F-4D97-AF65-F5344CB8AC3E}">
        <p14:creationId xmlns:p14="http://schemas.microsoft.com/office/powerpoint/2010/main" val="2337145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txBox="1"/>
          <p:nvPr/>
        </p:nvSpPr>
        <p:spPr>
          <a:xfrm>
            <a:off x="2096137" y="1885870"/>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Logging in Spring Boot</a:t>
            </a:r>
            <a:endParaRPr sz="1400" b="1" i="0" u="none" strike="noStrike" cap="none" dirty="0">
              <a:solidFill>
                <a:schemeClr val="dk1"/>
              </a:solidFill>
              <a:latin typeface="Calibri"/>
              <a:ea typeface="Calibri"/>
              <a:cs typeface="Calibri"/>
              <a:sym typeface="Calibri"/>
            </a:endParaRPr>
          </a:p>
        </p:txBody>
      </p:sp>
      <p:sp>
        <p:nvSpPr>
          <p:cNvPr id="60" name="Google Shape;60;p3"/>
          <p:cNvSpPr txBox="1"/>
          <p:nvPr/>
        </p:nvSpPr>
        <p:spPr>
          <a:xfrm>
            <a:off x="3430339" y="3857294"/>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p:pic>
        <p:nvPicPr>
          <p:cNvPr id="12290" name="Picture 2" descr="Spring Boot Profile Based Logging - Roy Tutorials">
            <a:extLst>
              <a:ext uri="{FF2B5EF4-FFF2-40B4-BE49-F238E27FC236}">
                <a16:creationId xmlns:a16="http://schemas.microsoft.com/office/drawing/2014/main" id="{F3B90FE7-1CAE-4FA9-95EB-0672E0BE6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49" y="3612308"/>
            <a:ext cx="36957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017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12990467e5a_0_35"/>
          <p:cNvSpPr txBox="1"/>
          <p:nvPr/>
        </p:nvSpPr>
        <p:spPr>
          <a:xfrm>
            <a:off x="2096062" y="221339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a:solidFill>
                  <a:schemeClr val="dk1"/>
                </a:solidFill>
                <a:latin typeface="Calibri"/>
                <a:ea typeface="Calibri"/>
                <a:cs typeface="Calibri"/>
                <a:sym typeface="Calibri"/>
              </a:rPr>
              <a:t>Any doubts?</a:t>
            </a:r>
            <a:endParaRPr sz="1400" b="1" i="0" u="none" strike="noStrike" cap="none">
              <a:solidFill>
                <a:schemeClr val="dk1"/>
              </a:solidFill>
              <a:latin typeface="Calibri"/>
              <a:ea typeface="Calibri"/>
              <a:cs typeface="Calibri"/>
              <a:sym typeface="Calibri"/>
            </a:endParaRPr>
          </a:p>
        </p:txBody>
      </p:sp>
      <p:sp>
        <p:nvSpPr>
          <p:cNvPr id="82" name="Google Shape;82;g12990467e5a_0_35"/>
          <p:cNvSpPr txBox="1"/>
          <p:nvPr/>
        </p:nvSpPr>
        <p:spPr>
          <a:xfrm>
            <a:off x="2096062" y="310151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p:pic>
        <p:nvPicPr>
          <p:cNvPr id="14338" name="Picture 2" descr="1,000+ Free Questions &amp; Question Mark Images - Pixabay">
            <a:extLst>
              <a:ext uri="{FF2B5EF4-FFF2-40B4-BE49-F238E27FC236}">
                <a16:creationId xmlns:a16="http://schemas.microsoft.com/office/drawing/2014/main" id="{2C3647EC-5E99-4FC0-9243-18A042701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577" y="202995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ave Doubts PNG Images, Have Doubts Clipart Free Download">
            <a:extLst>
              <a:ext uri="{FF2B5EF4-FFF2-40B4-BE49-F238E27FC236}">
                <a16:creationId xmlns:a16="http://schemas.microsoft.com/office/drawing/2014/main" id="{BFE6508F-6C6B-49A8-8554-3BB8021E4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399" y="3428995"/>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5"/>
          <p:cNvSpPr txBox="1">
            <a:spLocks noGrp="1"/>
          </p:cNvSpPr>
          <p:nvPr>
            <p:ph type="title"/>
          </p:nvPr>
        </p:nvSpPr>
        <p:spPr>
          <a:xfrm>
            <a:off x="700358" y="379144"/>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600" b="1" dirty="0">
                <a:latin typeface="Calibri"/>
                <a:ea typeface="Calibri"/>
                <a:cs typeface="Calibri"/>
                <a:sym typeface="Calibri"/>
              </a:rPr>
              <a:t>Summary</a:t>
            </a:r>
            <a:endParaRPr dirty="0"/>
          </a:p>
        </p:txBody>
      </p:sp>
      <p:sp>
        <p:nvSpPr>
          <p:cNvPr id="96" name="Google Shape;96;p45"/>
          <p:cNvSpPr txBox="1"/>
          <p:nvPr/>
        </p:nvSpPr>
        <p:spPr>
          <a:xfrm>
            <a:off x="700358" y="1363107"/>
            <a:ext cx="10947400" cy="75673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0" i="0" u="none" strike="noStrike" cap="none" dirty="0">
                <a:solidFill>
                  <a:schemeClr val="dk1"/>
                </a:solidFill>
                <a:latin typeface="Calibri"/>
                <a:ea typeface="Calibri"/>
                <a:cs typeface="Calibri"/>
                <a:sym typeface="Calibri"/>
              </a:rPr>
              <a:t>In this session we have learnt,</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Introduction to MVC</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View Layer and its Roles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Different Types of View Layers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Introduction to Thyme Leaf</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Features of Thyme Leaf</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Thyme Leaf Templates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Introduction to AOP</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Frameworks of AOP</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Components of AOP</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Logging and its configuration</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sz="2000"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sz="2000"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2000" b="0" i="0" u="none" strike="noStrike" cap="none" dirty="0">
              <a:solidFill>
                <a:schemeClr val="dk1"/>
              </a:solidFill>
              <a:latin typeface="Calibri"/>
              <a:ea typeface="Calibri"/>
              <a:cs typeface="Calibri"/>
              <a:sym typeface="Calibri"/>
            </a:endParaRPr>
          </a:p>
        </p:txBody>
      </p:sp>
      <p:sp>
        <p:nvSpPr>
          <p:cNvPr id="97" name="Google Shape;97;p45"/>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DO NOT WRITE ANYTHING</a:t>
            </a:r>
            <a:endParaRPr dirty="0"/>
          </a:p>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HERE. LEAVE THIS SPACE FOR</a:t>
            </a:r>
            <a:endParaRPr dirty="0"/>
          </a:p>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 WEBCAM</a:t>
            </a:r>
            <a:endParaRPr dirty="0"/>
          </a:p>
        </p:txBody>
      </p:sp>
      <p:pic>
        <p:nvPicPr>
          <p:cNvPr id="7170" name="Picture 2" descr="Medical report cartoon stock vector. Illustration of clipboard - 93593509">
            <a:extLst>
              <a:ext uri="{FF2B5EF4-FFF2-40B4-BE49-F238E27FC236}">
                <a16:creationId xmlns:a16="http://schemas.microsoft.com/office/drawing/2014/main" id="{EE8E630D-ADB3-4B6E-B451-390E72290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020" y="2143720"/>
            <a:ext cx="3094426" cy="32493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pic>
        <p:nvPicPr>
          <p:cNvPr id="4" name="Picture 3">
            <a:extLst>
              <a:ext uri="{FF2B5EF4-FFF2-40B4-BE49-F238E27FC236}">
                <a16:creationId xmlns:a16="http://schemas.microsoft.com/office/drawing/2014/main" id="{EA8BAC92-CC45-80EA-295D-22B556E5473E}"/>
              </a:ext>
            </a:extLst>
          </p:cNvPr>
          <p:cNvPicPr>
            <a:picLocks noChangeAspect="1"/>
          </p:cNvPicPr>
          <p:nvPr/>
        </p:nvPicPr>
        <p:blipFill>
          <a:blip r:embed="rId3"/>
          <a:stretch>
            <a:fillRect/>
          </a:stretch>
        </p:blipFill>
        <p:spPr>
          <a:xfrm>
            <a:off x="2887079" y="932757"/>
            <a:ext cx="6854082" cy="5141471"/>
          </a:xfrm>
          <a:prstGeom prst="rect">
            <a:avLst/>
          </a:prstGeom>
        </p:spPr>
      </p:pic>
      <p:grpSp>
        <p:nvGrpSpPr>
          <p:cNvPr id="32" name="Group 31">
            <a:extLst>
              <a:ext uri="{FF2B5EF4-FFF2-40B4-BE49-F238E27FC236}">
                <a16:creationId xmlns:a16="http://schemas.microsoft.com/office/drawing/2014/main" id="{7C71A22F-5C53-65DB-3E38-58E6BE94A871}"/>
              </a:ext>
            </a:extLst>
          </p:cNvPr>
          <p:cNvGrpSpPr/>
          <p:nvPr/>
        </p:nvGrpSpPr>
        <p:grpSpPr>
          <a:xfrm>
            <a:off x="7241705" y="137548"/>
            <a:ext cx="3939120" cy="3020040"/>
            <a:chOff x="7241705" y="137548"/>
            <a:chExt cx="3939120" cy="302004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4B5DE2A-706B-AB81-BF3E-4A8116F7E8CC}"/>
                    </a:ext>
                  </a:extLst>
                </p14:cNvPr>
                <p14:cNvContentPartPr/>
                <p14:nvPr/>
              </p14:nvContentPartPr>
              <p14:xfrm>
                <a:off x="8180585" y="502588"/>
                <a:ext cx="316440" cy="278640"/>
              </p14:xfrm>
            </p:contentPart>
          </mc:Choice>
          <mc:Fallback xmlns="">
            <p:pic>
              <p:nvPicPr>
                <p:cNvPr id="2" name="Ink 1">
                  <a:extLst>
                    <a:ext uri="{FF2B5EF4-FFF2-40B4-BE49-F238E27FC236}">
                      <a16:creationId xmlns:a16="http://schemas.microsoft.com/office/drawing/2014/main" id="{C4B5DE2A-706B-AB81-BF3E-4A8116F7E8CC}"/>
                    </a:ext>
                  </a:extLst>
                </p:cNvPr>
                <p:cNvPicPr/>
                <p:nvPr/>
              </p:nvPicPr>
              <p:blipFill>
                <a:blip r:embed="rId5"/>
                <a:stretch>
                  <a:fillRect/>
                </a:stretch>
              </p:blipFill>
              <p:spPr>
                <a:xfrm>
                  <a:off x="8171945" y="493948"/>
                  <a:ext cx="3340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F38CD053-C939-839B-2F9A-E6193A23D209}"/>
                    </a:ext>
                  </a:extLst>
                </p14:cNvPr>
                <p14:cNvContentPartPr/>
                <p14:nvPr/>
              </p14:nvContentPartPr>
              <p14:xfrm>
                <a:off x="8605745" y="578908"/>
                <a:ext cx="140400" cy="140760"/>
              </p14:xfrm>
            </p:contentPart>
          </mc:Choice>
          <mc:Fallback xmlns="">
            <p:pic>
              <p:nvPicPr>
                <p:cNvPr id="3" name="Ink 2">
                  <a:extLst>
                    <a:ext uri="{FF2B5EF4-FFF2-40B4-BE49-F238E27FC236}">
                      <a16:creationId xmlns:a16="http://schemas.microsoft.com/office/drawing/2014/main" id="{F38CD053-C939-839B-2F9A-E6193A23D209}"/>
                    </a:ext>
                  </a:extLst>
                </p:cNvPr>
                <p:cNvPicPr/>
                <p:nvPr/>
              </p:nvPicPr>
              <p:blipFill>
                <a:blip r:embed="rId7"/>
                <a:stretch>
                  <a:fillRect/>
                </a:stretch>
              </p:blipFill>
              <p:spPr>
                <a:xfrm>
                  <a:off x="8597105" y="570268"/>
                  <a:ext cx="1580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63DDAA56-8725-6C82-81F7-98E69E10E8B7}"/>
                    </a:ext>
                  </a:extLst>
                </p14:cNvPr>
                <p14:cNvContentPartPr/>
                <p14:nvPr/>
              </p14:nvContentPartPr>
              <p14:xfrm>
                <a:off x="8740385" y="361468"/>
                <a:ext cx="240120" cy="525240"/>
              </p14:xfrm>
            </p:contentPart>
          </mc:Choice>
          <mc:Fallback xmlns="">
            <p:pic>
              <p:nvPicPr>
                <p:cNvPr id="5" name="Ink 4">
                  <a:extLst>
                    <a:ext uri="{FF2B5EF4-FFF2-40B4-BE49-F238E27FC236}">
                      <a16:creationId xmlns:a16="http://schemas.microsoft.com/office/drawing/2014/main" id="{63DDAA56-8725-6C82-81F7-98E69E10E8B7}"/>
                    </a:ext>
                  </a:extLst>
                </p:cNvPr>
                <p:cNvPicPr/>
                <p:nvPr/>
              </p:nvPicPr>
              <p:blipFill>
                <a:blip r:embed="rId9"/>
                <a:stretch>
                  <a:fillRect/>
                </a:stretch>
              </p:blipFill>
              <p:spPr>
                <a:xfrm>
                  <a:off x="8731745" y="352828"/>
                  <a:ext cx="257760" cy="542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10FF499E-E71A-AAB5-5B91-7F214722DFDE}"/>
                    </a:ext>
                  </a:extLst>
                </p14:cNvPr>
                <p14:cNvContentPartPr/>
                <p14:nvPr/>
              </p14:nvContentPartPr>
              <p14:xfrm>
                <a:off x="8234225" y="954388"/>
                <a:ext cx="158040" cy="274680"/>
              </p14:xfrm>
            </p:contentPart>
          </mc:Choice>
          <mc:Fallback xmlns="">
            <p:pic>
              <p:nvPicPr>
                <p:cNvPr id="6" name="Ink 5">
                  <a:extLst>
                    <a:ext uri="{FF2B5EF4-FFF2-40B4-BE49-F238E27FC236}">
                      <a16:creationId xmlns:a16="http://schemas.microsoft.com/office/drawing/2014/main" id="{10FF499E-E71A-AAB5-5B91-7F214722DFDE}"/>
                    </a:ext>
                  </a:extLst>
                </p:cNvPr>
                <p:cNvPicPr/>
                <p:nvPr/>
              </p:nvPicPr>
              <p:blipFill>
                <a:blip r:embed="rId11"/>
                <a:stretch>
                  <a:fillRect/>
                </a:stretch>
              </p:blipFill>
              <p:spPr>
                <a:xfrm>
                  <a:off x="8225585" y="945388"/>
                  <a:ext cx="1756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5B5D9B19-2160-9765-F4DD-B7D346976615}"/>
                    </a:ext>
                  </a:extLst>
                </p14:cNvPr>
                <p14:cNvContentPartPr/>
                <p14:nvPr/>
              </p14:nvContentPartPr>
              <p14:xfrm>
                <a:off x="8426465" y="1046908"/>
                <a:ext cx="128880" cy="138960"/>
              </p14:xfrm>
            </p:contentPart>
          </mc:Choice>
          <mc:Fallback xmlns="">
            <p:pic>
              <p:nvPicPr>
                <p:cNvPr id="7" name="Ink 6">
                  <a:extLst>
                    <a:ext uri="{FF2B5EF4-FFF2-40B4-BE49-F238E27FC236}">
                      <a16:creationId xmlns:a16="http://schemas.microsoft.com/office/drawing/2014/main" id="{5B5D9B19-2160-9765-F4DD-B7D346976615}"/>
                    </a:ext>
                  </a:extLst>
                </p:cNvPr>
                <p:cNvPicPr/>
                <p:nvPr/>
              </p:nvPicPr>
              <p:blipFill>
                <a:blip r:embed="rId13"/>
                <a:stretch>
                  <a:fillRect/>
                </a:stretch>
              </p:blipFill>
              <p:spPr>
                <a:xfrm>
                  <a:off x="8417825" y="1038268"/>
                  <a:ext cx="1465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7F6607D9-3A9E-2697-E3E4-6D21E3FC5042}"/>
                    </a:ext>
                  </a:extLst>
                </p14:cNvPr>
                <p14:cNvContentPartPr/>
                <p14:nvPr/>
              </p14:nvContentPartPr>
              <p14:xfrm>
                <a:off x="8685665" y="1001188"/>
                <a:ext cx="662040" cy="157680"/>
              </p14:xfrm>
            </p:contentPart>
          </mc:Choice>
          <mc:Fallback xmlns="">
            <p:pic>
              <p:nvPicPr>
                <p:cNvPr id="8" name="Ink 7">
                  <a:extLst>
                    <a:ext uri="{FF2B5EF4-FFF2-40B4-BE49-F238E27FC236}">
                      <a16:creationId xmlns:a16="http://schemas.microsoft.com/office/drawing/2014/main" id="{7F6607D9-3A9E-2697-E3E4-6D21E3FC5042}"/>
                    </a:ext>
                  </a:extLst>
                </p:cNvPr>
                <p:cNvPicPr/>
                <p:nvPr/>
              </p:nvPicPr>
              <p:blipFill>
                <a:blip r:embed="rId15"/>
                <a:stretch>
                  <a:fillRect/>
                </a:stretch>
              </p:blipFill>
              <p:spPr>
                <a:xfrm>
                  <a:off x="8677025" y="992548"/>
                  <a:ext cx="6796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4EB07BFD-7231-020B-93C0-845E475B8133}"/>
                    </a:ext>
                  </a:extLst>
                </p14:cNvPr>
                <p14:cNvContentPartPr/>
                <p14:nvPr/>
              </p14:nvContentPartPr>
              <p14:xfrm>
                <a:off x="9233945" y="827668"/>
                <a:ext cx="37440" cy="151560"/>
              </p14:xfrm>
            </p:contentPart>
          </mc:Choice>
          <mc:Fallback xmlns="">
            <p:pic>
              <p:nvPicPr>
                <p:cNvPr id="9" name="Ink 8">
                  <a:extLst>
                    <a:ext uri="{FF2B5EF4-FFF2-40B4-BE49-F238E27FC236}">
                      <a16:creationId xmlns:a16="http://schemas.microsoft.com/office/drawing/2014/main" id="{4EB07BFD-7231-020B-93C0-845E475B8133}"/>
                    </a:ext>
                  </a:extLst>
                </p:cNvPr>
                <p:cNvPicPr/>
                <p:nvPr/>
              </p:nvPicPr>
              <p:blipFill>
                <a:blip r:embed="rId17"/>
                <a:stretch>
                  <a:fillRect/>
                </a:stretch>
              </p:blipFill>
              <p:spPr>
                <a:xfrm>
                  <a:off x="9224945" y="818668"/>
                  <a:ext cx="550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6F0E72A3-39AA-DDB7-F4C8-1E47BEFA07CE}"/>
                    </a:ext>
                  </a:extLst>
                </p14:cNvPr>
                <p14:cNvContentPartPr/>
                <p14:nvPr/>
              </p14:nvContentPartPr>
              <p14:xfrm>
                <a:off x="9345545" y="820828"/>
                <a:ext cx="353880" cy="306000"/>
              </p14:xfrm>
            </p:contentPart>
          </mc:Choice>
          <mc:Fallback xmlns="">
            <p:pic>
              <p:nvPicPr>
                <p:cNvPr id="10" name="Ink 9">
                  <a:extLst>
                    <a:ext uri="{FF2B5EF4-FFF2-40B4-BE49-F238E27FC236}">
                      <a16:creationId xmlns:a16="http://schemas.microsoft.com/office/drawing/2014/main" id="{6F0E72A3-39AA-DDB7-F4C8-1E47BEFA07CE}"/>
                    </a:ext>
                  </a:extLst>
                </p:cNvPr>
                <p:cNvPicPr/>
                <p:nvPr/>
              </p:nvPicPr>
              <p:blipFill>
                <a:blip r:embed="rId19"/>
                <a:stretch>
                  <a:fillRect/>
                </a:stretch>
              </p:blipFill>
              <p:spPr>
                <a:xfrm>
                  <a:off x="9336905" y="812188"/>
                  <a:ext cx="37152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432CA16D-6065-CC08-82BB-8948A26D176D}"/>
                    </a:ext>
                  </a:extLst>
                </p14:cNvPr>
                <p14:cNvContentPartPr/>
                <p14:nvPr/>
              </p14:nvContentPartPr>
              <p14:xfrm>
                <a:off x="7801505" y="465148"/>
                <a:ext cx="246240" cy="1189080"/>
              </p14:xfrm>
            </p:contentPart>
          </mc:Choice>
          <mc:Fallback xmlns="">
            <p:pic>
              <p:nvPicPr>
                <p:cNvPr id="11" name="Ink 10">
                  <a:extLst>
                    <a:ext uri="{FF2B5EF4-FFF2-40B4-BE49-F238E27FC236}">
                      <a16:creationId xmlns:a16="http://schemas.microsoft.com/office/drawing/2014/main" id="{432CA16D-6065-CC08-82BB-8948A26D176D}"/>
                    </a:ext>
                  </a:extLst>
                </p:cNvPr>
                <p:cNvPicPr/>
                <p:nvPr/>
              </p:nvPicPr>
              <p:blipFill>
                <a:blip r:embed="rId21"/>
                <a:stretch>
                  <a:fillRect/>
                </a:stretch>
              </p:blipFill>
              <p:spPr>
                <a:xfrm>
                  <a:off x="7792865" y="456508"/>
                  <a:ext cx="263880" cy="1206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94CB518C-CC35-77FB-BDF4-7A1AEE9AD609}"/>
                    </a:ext>
                  </a:extLst>
                </p14:cNvPr>
                <p14:cNvContentPartPr/>
                <p14:nvPr/>
              </p14:nvContentPartPr>
              <p14:xfrm>
                <a:off x="8383625" y="1332748"/>
                <a:ext cx="1478160" cy="433800"/>
              </p14:xfrm>
            </p:contentPart>
          </mc:Choice>
          <mc:Fallback xmlns="">
            <p:pic>
              <p:nvPicPr>
                <p:cNvPr id="12" name="Ink 11">
                  <a:extLst>
                    <a:ext uri="{FF2B5EF4-FFF2-40B4-BE49-F238E27FC236}">
                      <a16:creationId xmlns:a16="http://schemas.microsoft.com/office/drawing/2014/main" id="{94CB518C-CC35-77FB-BDF4-7A1AEE9AD609}"/>
                    </a:ext>
                  </a:extLst>
                </p:cNvPr>
                <p:cNvPicPr/>
                <p:nvPr/>
              </p:nvPicPr>
              <p:blipFill>
                <a:blip r:embed="rId23"/>
                <a:stretch>
                  <a:fillRect/>
                </a:stretch>
              </p:blipFill>
              <p:spPr>
                <a:xfrm>
                  <a:off x="8374985" y="1324108"/>
                  <a:ext cx="149580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49476F7B-5BB8-ED87-220A-3BC79D8A2C4A}"/>
                    </a:ext>
                  </a:extLst>
                </p14:cNvPr>
                <p14:cNvContentPartPr/>
                <p14:nvPr/>
              </p14:nvContentPartPr>
              <p14:xfrm>
                <a:off x="8602865" y="1667548"/>
                <a:ext cx="1614600" cy="393840"/>
              </p14:xfrm>
            </p:contentPart>
          </mc:Choice>
          <mc:Fallback xmlns="">
            <p:pic>
              <p:nvPicPr>
                <p:cNvPr id="13" name="Ink 12">
                  <a:extLst>
                    <a:ext uri="{FF2B5EF4-FFF2-40B4-BE49-F238E27FC236}">
                      <a16:creationId xmlns:a16="http://schemas.microsoft.com/office/drawing/2014/main" id="{49476F7B-5BB8-ED87-220A-3BC79D8A2C4A}"/>
                    </a:ext>
                  </a:extLst>
                </p:cNvPr>
                <p:cNvPicPr/>
                <p:nvPr/>
              </p:nvPicPr>
              <p:blipFill>
                <a:blip r:embed="rId25"/>
                <a:stretch>
                  <a:fillRect/>
                </a:stretch>
              </p:blipFill>
              <p:spPr>
                <a:xfrm>
                  <a:off x="8593865" y="1658908"/>
                  <a:ext cx="163224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130F421C-2657-5ADE-563B-970D4614D744}"/>
                    </a:ext>
                  </a:extLst>
                </p14:cNvPr>
                <p14:cNvContentPartPr/>
                <p14:nvPr/>
              </p14:nvContentPartPr>
              <p14:xfrm>
                <a:off x="10214225" y="1603468"/>
                <a:ext cx="187200" cy="230760"/>
              </p14:xfrm>
            </p:contentPart>
          </mc:Choice>
          <mc:Fallback xmlns="">
            <p:pic>
              <p:nvPicPr>
                <p:cNvPr id="14" name="Ink 13">
                  <a:extLst>
                    <a:ext uri="{FF2B5EF4-FFF2-40B4-BE49-F238E27FC236}">
                      <a16:creationId xmlns:a16="http://schemas.microsoft.com/office/drawing/2014/main" id="{130F421C-2657-5ADE-563B-970D4614D744}"/>
                    </a:ext>
                  </a:extLst>
                </p:cNvPr>
                <p:cNvPicPr/>
                <p:nvPr/>
              </p:nvPicPr>
              <p:blipFill>
                <a:blip r:embed="rId27"/>
                <a:stretch>
                  <a:fillRect/>
                </a:stretch>
              </p:blipFill>
              <p:spPr>
                <a:xfrm>
                  <a:off x="10205225" y="1594468"/>
                  <a:ext cx="20484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FDEC8030-FDD5-8B66-258D-F604C12100B4}"/>
                    </a:ext>
                  </a:extLst>
                </p14:cNvPr>
                <p14:cNvContentPartPr/>
                <p14:nvPr/>
              </p14:nvContentPartPr>
              <p14:xfrm>
                <a:off x="8056385" y="1655308"/>
                <a:ext cx="231120" cy="779400"/>
              </p14:xfrm>
            </p:contentPart>
          </mc:Choice>
          <mc:Fallback xmlns="">
            <p:pic>
              <p:nvPicPr>
                <p:cNvPr id="16" name="Ink 15">
                  <a:extLst>
                    <a:ext uri="{FF2B5EF4-FFF2-40B4-BE49-F238E27FC236}">
                      <a16:creationId xmlns:a16="http://schemas.microsoft.com/office/drawing/2014/main" id="{FDEC8030-FDD5-8B66-258D-F604C12100B4}"/>
                    </a:ext>
                  </a:extLst>
                </p:cNvPr>
                <p:cNvPicPr/>
                <p:nvPr/>
              </p:nvPicPr>
              <p:blipFill>
                <a:blip r:embed="rId29"/>
                <a:stretch>
                  <a:fillRect/>
                </a:stretch>
              </p:blipFill>
              <p:spPr>
                <a:xfrm>
                  <a:off x="8047385" y="1646308"/>
                  <a:ext cx="248760" cy="797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68BB69E5-D733-6061-0E96-0C58E663F4A0}"/>
                    </a:ext>
                  </a:extLst>
                </p14:cNvPr>
                <p14:cNvContentPartPr/>
                <p14:nvPr/>
              </p14:nvContentPartPr>
              <p14:xfrm>
                <a:off x="7241705" y="1197388"/>
                <a:ext cx="641160" cy="332280"/>
              </p14:xfrm>
            </p:contentPart>
          </mc:Choice>
          <mc:Fallback xmlns="">
            <p:pic>
              <p:nvPicPr>
                <p:cNvPr id="17" name="Ink 16">
                  <a:extLst>
                    <a:ext uri="{FF2B5EF4-FFF2-40B4-BE49-F238E27FC236}">
                      <a16:creationId xmlns:a16="http://schemas.microsoft.com/office/drawing/2014/main" id="{68BB69E5-D733-6061-0E96-0C58E663F4A0}"/>
                    </a:ext>
                  </a:extLst>
                </p:cNvPr>
                <p:cNvPicPr/>
                <p:nvPr/>
              </p:nvPicPr>
              <p:blipFill>
                <a:blip r:embed="rId31"/>
                <a:stretch>
                  <a:fillRect/>
                </a:stretch>
              </p:blipFill>
              <p:spPr>
                <a:xfrm>
                  <a:off x="7233065" y="1188388"/>
                  <a:ext cx="65880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E5F7C456-0CF7-B151-0CFC-5C51C4142AA1}"/>
                    </a:ext>
                  </a:extLst>
                </p14:cNvPr>
                <p14:cNvContentPartPr/>
                <p14:nvPr/>
              </p14:nvContentPartPr>
              <p14:xfrm>
                <a:off x="8588465" y="2156428"/>
                <a:ext cx="327600" cy="270720"/>
              </p14:xfrm>
            </p:contentPart>
          </mc:Choice>
          <mc:Fallback xmlns="">
            <p:pic>
              <p:nvPicPr>
                <p:cNvPr id="19" name="Ink 18">
                  <a:extLst>
                    <a:ext uri="{FF2B5EF4-FFF2-40B4-BE49-F238E27FC236}">
                      <a16:creationId xmlns:a16="http://schemas.microsoft.com/office/drawing/2014/main" id="{E5F7C456-0CF7-B151-0CFC-5C51C4142AA1}"/>
                    </a:ext>
                  </a:extLst>
                </p:cNvPr>
                <p:cNvPicPr/>
                <p:nvPr/>
              </p:nvPicPr>
              <p:blipFill>
                <a:blip r:embed="rId33"/>
                <a:stretch>
                  <a:fillRect/>
                </a:stretch>
              </p:blipFill>
              <p:spPr>
                <a:xfrm>
                  <a:off x="8579465" y="2147428"/>
                  <a:ext cx="34524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6F4B01E8-C297-F5E6-84C2-B23A02828A59}"/>
                    </a:ext>
                  </a:extLst>
                </p14:cNvPr>
                <p14:cNvContentPartPr/>
                <p14:nvPr/>
              </p14:nvContentPartPr>
              <p14:xfrm>
                <a:off x="9047465" y="2138068"/>
                <a:ext cx="722160" cy="498960"/>
              </p14:xfrm>
            </p:contentPart>
          </mc:Choice>
          <mc:Fallback xmlns="">
            <p:pic>
              <p:nvPicPr>
                <p:cNvPr id="20" name="Ink 19">
                  <a:extLst>
                    <a:ext uri="{FF2B5EF4-FFF2-40B4-BE49-F238E27FC236}">
                      <a16:creationId xmlns:a16="http://schemas.microsoft.com/office/drawing/2014/main" id="{6F4B01E8-C297-F5E6-84C2-B23A02828A59}"/>
                    </a:ext>
                  </a:extLst>
                </p:cNvPr>
                <p:cNvPicPr/>
                <p:nvPr/>
              </p:nvPicPr>
              <p:blipFill>
                <a:blip r:embed="rId35"/>
                <a:stretch>
                  <a:fillRect/>
                </a:stretch>
              </p:blipFill>
              <p:spPr>
                <a:xfrm>
                  <a:off x="9038825" y="2129068"/>
                  <a:ext cx="739800" cy="516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A114BAF4-45EE-EFCD-658B-801BB6C8CFF4}"/>
                    </a:ext>
                  </a:extLst>
                </p14:cNvPr>
                <p14:cNvContentPartPr/>
                <p14:nvPr/>
              </p14:nvContentPartPr>
              <p14:xfrm>
                <a:off x="9891305" y="2017468"/>
                <a:ext cx="128880" cy="216360"/>
              </p14:xfrm>
            </p:contentPart>
          </mc:Choice>
          <mc:Fallback xmlns="">
            <p:pic>
              <p:nvPicPr>
                <p:cNvPr id="21" name="Ink 20">
                  <a:extLst>
                    <a:ext uri="{FF2B5EF4-FFF2-40B4-BE49-F238E27FC236}">
                      <a16:creationId xmlns:a16="http://schemas.microsoft.com/office/drawing/2014/main" id="{A114BAF4-45EE-EFCD-658B-801BB6C8CFF4}"/>
                    </a:ext>
                  </a:extLst>
                </p:cNvPr>
                <p:cNvPicPr/>
                <p:nvPr/>
              </p:nvPicPr>
              <p:blipFill>
                <a:blip r:embed="rId37"/>
                <a:stretch>
                  <a:fillRect/>
                </a:stretch>
              </p:blipFill>
              <p:spPr>
                <a:xfrm>
                  <a:off x="9882305" y="2008828"/>
                  <a:ext cx="1465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1CC68C72-940E-C0E4-85B3-56DAE3E6058A}"/>
                    </a:ext>
                  </a:extLst>
                </p14:cNvPr>
                <p14:cNvContentPartPr/>
                <p14:nvPr/>
              </p14:nvContentPartPr>
              <p14:xfrm>
                <a:off x="10061945" y="2108188"/>
                <a:ext cx="159480" cy="131400"/>
              </p14:xfrm>
            </p:contentPart>
          </mc:Choice>
          <mc:Fallback xmlns="">
            <p:pic>
              <p:nvPicPr>
                <p:cNvPr id="22" name="Ink 21">
                  <a:extLst>
                    <a:ext uri="{FF2B5EF4-FFF2-40B4-BE49-F238E27FC236}">
                      <a16:creationId xmlns:a16="http://schemas.microsoft.com/office/drawing/2014/main" id="{1CC68C72-940E-C0E4-85B3-56DAE3E6058A}"/>
                    </a:ext>
                  </a:extLst>
                </p:cNvPr>
                <p:cNvPicPr/>
                <p:nvPr/>
              </p:nvPicPr>
              <p:blipFill>
                <a:blip r:embed="rId39"/>
                <a:stretch>
                  <a:fillRect/>
                </a:stretch>
              </p:blipFill>
              <p:spPr>
                <a:xfrm>
                  <a:off x="10053305" y="2099188"/>
                  <a:ext cx="1771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9B78C128-9608-7658-50DA-5CF0476A0648}"/>
                    </a:ext>
                  </a:extLst>
                </p14:cNvPr>
                <p14:cNvContentPartPr/>
                <p14:nvPr/>
              </p14:nvContentPartPr>
              <p14:xfrm>
                <a:off x="10254905" y="1994788"/>
                <a:ext cx="370800" cy="128520"/>
              </p14:xfrm>
            </p:contentPart>
          </mc:Choice>
          <mc:Fallback xmlns="">
            <p:pic>
              <p:nvPicPr>
                <p:cNvPr id="23" name="Ink 22">
                  <a:extLst>
                    <a:ext uri="{FF2B5EF4-FFF2-40B4-BE49-F238E27FC236}">
                      <a16:creationId xmlns:a16="http://schemas.microsoft.com/office/drawing/2014/main" id="{9B78C128-9608-7658-50DA-5CF0476A0648}"/>
                    </a:ext>
                  </a:extLst>
                </p:cNvPr>
                <p:cNvPicPr/>
                <p:nvPr/>
              </p:nvPicPr>
              <p:blipFill>
                <a:blip r:embed="rId41"/>
                <a:stretch>
                  <a:fillRect/>
                </a:stretch>
              </p:blipFill>
              <p:spPr>
                <a:xfrm>
                  <a:off x="10246265" y="1986148"/>
                  <a:ext cx="3884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CEC15ADB-5359-B5BD-31BB-E45C5FC9E76D}"/>
                    </a:ext>
                  </a:extLst>
                </p14:cNvPr>
                <p14:cNvContentPartPr/>
                <p14:nvPr/>
              </p14:nvContentPartPr>
              <p14:xfrm>
                <a:off x="10695185" y="1943308"/>
                <a:ext cx="84960" cy="56880"/>
              </p14:xfrm>
            </p:contentPart>
          </mc:Choice>
          <mc:Fallback xmlns="">
            <p:pic>
              <p:nvPicPr>
                <p:cNvPr id="24" name="Ink 23">
                  <a:extLst>
                    <a:ext uri="{FF2B5EF4-FFF2-40B4-BE49-F238E27FC236}">
                      <a16:creationId xmlns:a16="http://schemas.microsoft.com/office/drawing/2014/main" id="{CEC15ADB-5359-B5BD-31BB-E45C5FC9E76D}"/>
                    </a:ext>
                  </a:extLst>
                </p:cNvPr>
                <p:cNvPicPr/>
                <p:nvPr/>
              </p:nvPicPr>
              <p:blipFill>
                <a:blip r:embed="rId43"/>
                <a:stretch>
                  <a:fillRect/>
                </a:stretch>
              </p:blipFill>
              <p:spPr>
                <a:xfrm>
                  <a:off x="10686545" y="1934668"/>
                  <a:ext cx="1026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a:extLst>
                    <a:ext uri="{FF2B5EF4-FFF2-40B4-BE49-F238E27FC236}">
                      <a16:creationId xmlns:a16="http://schemas.microsoft.com/office/drawing/2014/main" id="{833F8220-90AA-B99E-48DA-FEC7FAEEF1E4}"/>
                    </a:ext>
                  </a:extLst>
                </p14:cNvPr>
                <p14:cNvContentPartPr/>
                <p14:nvPr/>
              </p14:nvContentPartPr>
              <p14:xfrm>
                <a:off x="10803545" y="1865908"/>
                <a:ext cx="203040" cy="100080"/>
              </p14:xfrm>
            </p:contentPart>
          </mc:Choice>
          <mc:Fallback xmlns="">
            <p:pic>
              <p:nvPicPr>
                <p:cNvPr id="25" name="Ink 24">
                  <a:extLst>
                    <a:ext uri="{FF2B5EF4-FFF2-40B4-BE49-F238E27FC236}">
                      <a16:creationId xmlns:a16="http://schemas.microsoft.com/office/drawing/2014/main" id="{833F8220-90AA-B99E-48DA-FEC7FAEEF1E4}"/>
                    </a:ext>
                  </a:extLst>
                </p:cNvPr>
                <p:cNvPicPr/>
                <p:nvPr/>
              </p:nvPicPr>
              <p:blipFill>
                <a:blip r:embed="rId45"/>
                <a:stretch>
                  <a:fillRect/>
                </a:stretch>
              </p:blipFill>
              <p:spPr>
                <a:xfrm>
                  <a:off x="10794545" y="1856908"/>
                  <a:ext cx="2206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id="{FBC395AB-A996-5C51-F28C-BA0F628936F2}"/>
                    </a:ext>
                  </a:extLst>
                </p14:cNvPr>
                <p14:cNvContentPartPr/>
                <p14:nvPr/>
              </p14:nvContentPartPr>
              <p14:xfrm>
                <a:off x="7899425" y="137548"/>
                <a:ext cx="3281400" cy="2543040"/>
              </p14:xfrm>
            </p:contentPart>
          </mc:Choice>
          <mc:Fallback xmlns="">
            <p:pic>
              <p:nvPicPr>
                <p:cNvPr id="26" name="Ink 25">
                  <a:extLst>
                    <a:ext uri="{FF2B5EF4-FFF2-40B4-BE49-F238E27FC236}">
                      <a16:creationId xmlns:a16="http://schemas.microsoft.com/office/drawing/2014/main" id="{FBC395AB-A996-5C51-F28C-BA0F628936F2}"/>
                    </a:ext>
                  </a:extLst>
                </p:cNvPr>
                <p:cNvPicPr/>
                <p:nvPr/>
              </p:nvPicPr>
              <p:blipFill>
                <a:blip r:embed="rId47"/>
                <a:stretch>
                  <a:fillRect/>
                </a:stretch>
              </p:blipFill>
              <p:spPr>
                <a:xfrm>
                  <a:off x="7890425" y="128908"/>
                  <a:ext cx="3299040" cy="2560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 26">
                  <a:extLst>
                    <a:ext uri="{FF2B5EF4-FFF2-40B4-BE49-F238E27FC236}">
                      <a16:creationId xmlns:a16="http://schemas.microsoft.com/office/drawing/2014/main" id="{98613167-3649-7D40-AEFF-22D2D0E07484}"/>
                    </a:ext>
                  </a:extLst>
                </p14:cNvPr>
                <p14:cNvContentPartPr/>
                <p14:nvPr/>
              </p14:nvContentPartPr>
              <p14:xfrm>
                <a:off x="9540305" y="2753308"/>
                <a:ext cx="256680" cy="359640"/>
              </p14:xfrm>
            </p:contentPart>
          </mc:Choice>
          <mc:Fallback xmlns="">
            <p:pic>
              <p:nvPicPr>
                <p:cNvPr id="27" name="Ink 26">
                  <a:extLst>
                    <a:ext uri="{FF2B5EF4-FFF2-40B4-BE49-F238E27FC236}">
                      <a16:creationId xmlns:a16="http://schemas.microsoft.com/office/drawing/2014/main" id="{98613167-3649-7D40-AEFF-22D2D0E07484}"/>
                    </a:ext>
                  </a:extLst>
                </p:cNvPr>
                <p:cNvPicPr/>
                <p:nvPr/>
              </p:nvPicPr>
              <p:blipFill>
                <a:blip r:embed="rId49"/>
                <a:stretch>
                  <a:fillRect/>
                </a:stretch>
              </p:blipFill>
              <p:spPr>
                <a:xfrm>
                  <a:off x="9531665" y="2744308"/>
                  <a:ext cx="27432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Ink 27">
                  <a:extLst>
                    <a:ext uri="{FF2B5EF4-FFF2-40B4-BE49-F238E27FC236}">
                      <a16:creationId xmlns:a16="http://schemas.microsoft.com/office/drawing/2014/main" id="{D46EF575-6056-3E53-7A72-3F9569E32D85}"/>
                    </a:ext>
                  </a:extLst>
                </p14:cNvPr>
                <p14:cNvContentPartPr/>
                <p14:nvPr/>
              </p14:nvContentPartPr>
              <p14:xfrm>
                <a:off x="9842705" y="2758708"/>
                <a:ext cx="378360" cy="192960"/>
              </p14:xfrm>
            </p:contentPart>
          </mc:Choice>
          <mc:Fallback xmlns="">
            <p:pic>
              <p:nvPicPr>
                <p:cNvPr id="28" name="Ink 27">
                  <a:extLst>
                    <a:ext uri="{FF2B5EF4-FFF2-40B4-BE49-F238E27FC236}">
                      <a16:creationId xmlns:a16="http://schemas.microsoft.com/office/drawing/2014/main" id="{D46EF575-6056-3E53-7A72-3F9569E32D85}"/>
                    </a:ext>
                  </a:extLst>
                </p:cNvPr>
                <p:cNvPicPr/>
                <p:nvPr/>
              </p:nvPicPr>
              <p:blipFill>
                <a:blip r:embed="rId51"/>
                <a:stretch>
                  <a:fillRect/>
                </a:stretch>
              </p:blipFill>
              <p:spPr>
                <a:xfrm>
                  <a:off x="9834065" y="2749708"/>
                  <a:ext cx="3960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4DBC34C1-BC32-87F7-58F9-EF041CE46EF4}"/>
                    </a:ext>
                  </a:extLst>
                </p14:cNvPr>
                <p14:cNvContentPartPr/>
                <p14:nvPr/>
              </p14:nvContentPartPr>
              <p14:xfrm>
                <a:off x="10280825" y="2595628"/>
                <a:ext cx="61560" cy="236160"/>
              </p14:xfrm>
            </p:contentPart>
          </mc:Choice>
          <mc:Fallback xmlns="">
            <p:pic>
              <p:nvPicPr>
                <p:cNvPr id="29" name="Ink 28">
                  <a:extLst>
                    <a:ext uri="{FF2B5EF4-FFF2-40B4-BE49-F238E27FC236}">
                      <a16:creationId xmlns:a16="http://schemas.microsoft.com/office/drawing/2014/main" id="{4DBC34C1-BC32-87F7-58F9-EF041CE46EF4}"/>
                    </a:ext>
                  </a:extLst>
                </p:cNvPr>
                <p:cNvPicPr/>
                <p:nvPr/>
              </p:nvPicPr>
              <p:blipFill>
                <a:blip r:embed="rId53"/>
                <a:stretch>
                  <a:fillRect/>
                </a:stretch>
              </p:blipFill>
              <p:spPr>
                <a:xfrm>
                  <a:off x="10271825" y="2586628"/>
                  <a:ext cx="792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 29">
                  <a:extLst>
                    <a:ext uri="{FF2B5EF4-FFF2-40B4-BE49-F238E27FC236}">
                      <a16:creationId xmlns:a16="http://schemas.microsoft.com/office/drawing/2014/main" id="{9181FC2F-5F29-AEA8-4FA0-6168BEB26965}"/>
                    </a:ext>
                  </a:extLst>
                </p14:cNvPr>
                <p14:cNvContentPartPr/>
                <p14:nvPr/>
              </p14:nvContentPartPr>
              <p14:xfrm>
                <a:off x="9819665" y="2699668"/>
                <a:ext cx="622080" cy="441720"/>
              </p14:xfrm>
            </p:contentPart>
          </mc:Choice>
          <mc:Fallback xmlns="">
            <p:pic>
              <p:nvPicPr>
                <p:cNvPr id="30" name="Ink 29">
                  <a:extLst>
                    <a:ext uri="{FF2B5EF4-FFF2-40B4-BE49-F238E27FC236}">
                      <a16:creationId xmlns:a16="http://schemas.microsoft.com/office/drawing/2014/main" id="{9181FC2F-5F29-AEA8-4FA0-6168BEB26965}"/>
                    </a:ext>
                  </a:extLst>
                </p:cNvPr>
                <p:cNvPicPr/>
                <p:nvPr/>
              </p:nvPicPr>
              <p:blipFill>
                <a:blip r:embed="rId55"/>
                <a:stretch>
                  <a:fillRect/>
                </a:stretch>
              </p:blipFill>
              <p:spPr>
                <a:xfrm>
                  <a:off x="9810665" y="2691028"/>
                  <a:ext cx="63972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Ink 30">
                  <a:extLst>
                    <a:ext uri="{FF2B5EF4-FFF2-40B4-BE49-F238E27FC236}">
                      <a16:creationId xmlns:a16="http://schemas.microsoft.com/office/drawing/2014/main" id="{DF7F23BE-D843-3F93-8CB9-81869A7720F5}"/>
                    </a:ext>
                  </a:extLst>
                </p14:cNvPr>
                <p14:cNvContentPartPr/>
                <p14:nvPr/>
              </p14:nvContentPartPr>
              <p14:xfrm>
                <a:off x="9871145" y="3060028"/>
                <a:ext cx="397080" cy="97560"/>
              </p14:xfrm>
            </p:contentPart>
          </mc:Choice>
          <mc:Fallback xmlns="">
            <p:pic>
              <p:nvPicPr>
                <p:cNvPr id="31" name="Ink 30">
                  <a:extLst>
                    <a:ext uri="{FF2B5EF4-FFF2-40B4-BE49-F238E27FC236}">
                      <a16:creationId xmlns:a16="http://schemas.microsoft.com/office/drawing/2014/main" id="{DF7F23BE-D843-3F93-8CB9-81869A7720F5}"/>
                    </a:ext>
                  </a:extLst>
                </p:cNvPr>
                <p:cNvPicPr/>
                <p:nvPr/>
              </p:nvPicPr>
              <p:blipFill>
                <a:blip r:embed="rId57"/>
                <a:stretch>
                  <a:fillRect/>
                </a:stretch>
              </p:blipFill>
              <p:spPr>
                <a:xfrm>
                  <a:off x="9862505" y="3051388"/>
                  <a:ext cx="414720" cy="115200"/>
                </a:xfrm>
                <a:prstGeom prst="rect">
                  <a:avLst/>
                </a:prstGeom>
              </p:spPr>
            </p:pic>
          </mc:Fallback>
        </mc:AlternateContent>
      </p:grpSp>
      <p:grpSp>
        <p:nvGrpSpPr>
          <p:cNvPr id="44" name="Group 43">
            <a:extLst>
              <a:ext uri="{FF2B5EF4-FFF2-40B4-BE49-F238E27FC236}">
                <a16:creationId xmlns:a16="http://schemas.microsoft.com/office/drawing/2014/main" id="{B6562231-52B2-FAC4-3322-7A896A3E2B23}"/>
              </a:ext>
            </a:extLst>
          </p:cNvPr>
          <p:cNvGrpSpPr/>
          <p:nvPr/>
        </p:nvGrpSpPr>
        <p:grpSpPr>
          <a:xfrm>
            <a:off x="10052585" y="3390508"/>
            <a:ext cx="2016720" cy="728640"/>
            <a:chOff x="10052585" y="3390508"/>
            <a:chExt cx="2016720" cy="728640"/>
          </a:xfrm>
        </p:grpSpPr>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3369EBA8-DED5-A3AD-8339-6CFEC2E092A4}"/>
                    </a:ext>
                  </a:extLst>
                </p14:cNvPr>
                <p14:cNvContentPartPr/>
                <p14:nvPr/>
              </p14:nvContentPartPr>
              <p14:xfrm>
                <a:off x="10084985" y="3683548"/>
                <a:ext cx="10080" cy="305640"/>
              </p14:xfrm>
            </p:contentPart>
          </mc:Choice>
          <mc:Fallback xmlns="">
            <p:pic>
              <p:nvPicPr>
                <p:cNvPr id="33" name="Ink 32">
                  <a:extLst>
                    <a:ext uri="{FF2B5EF4-FFF2-40B4-BE49-F238E27FC236}">
                      <a16:creationId xmlns:a16="http://schemas.microsoft.com/office/drawing/2014/main" id="{3369EBA8-DED5-A3AD-8339-6CFEC2E092A4}"/>
                    </a:ext>
                  </a:extLst>
                </p:cNvPr>
                <p:cNvPicPr/>
                <p:nvPr/>
              </p:nvPicPr>
              <p:blipFill>
                <a:blip r:embed="rId59"/>
                <a:stretch>
                  <a:fillRect/>
                </a:stretch>
              </p:blipFill>
              <p:spPr>
                <a:xfrm>
                  <a:off x="10075985" y="3674548"/>
                  <a:ext cx="2772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E25FA020-7A09-D32A-D9B7-51A43E5BD533}"/>
                    </a:ext>
                  </a:extLst>
                </p14:cNvPr>
                <p14:cNvContentPartPr/>
                <p14:nvPr/>
              </p14:nvContentPartPr>
              <p14:xfrm>
                <a:off x="10052585" y="3605428"/>
                <a:ext cx="396000" cy="334080"/>
              </p14:xfrm>
            </p:contentPart>
          </mc:Choice>
          <mc:Fallback xmlns="">
            <p:pic>
              <p:nvPicPr>
                <p:cNvPr id="34" name="Ink 33">
                  <a:extLst>
                    <a:ext uri="{FF2B5EF4-FFF2-40B4-BE49-F238E27FC236}">
                      <a16:creationId xmlns:a16="http://schemas.microsoft.com/office/drawing/2014/main" id="{E25FA020-7A09-D32A-D9B7-51A43E5BD533}"/>
                    </a:ext>
                  </a:extLst>
                </p:cNvPr>
                <p:cNvPicPr/>
                <p:nvPr/>
              </p:nvPicPr>
              <p:blipFill>
                <a:blip r:embed="rId61"/>
                <a:stretch>
                  <a:fillRect/>
                </a:stretch>
              </p:blipFill>
              <p:spPr>
                <a:xfrm>
                  <a:off x="10043585" y="3596428"/>
                  <a:ext cx="41364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Ink 34">
                  <a:extLst>
                    <a:ext uri="{FF2B5EF4-FFF2-40B4-BE49-F238E27FC236}">
                      <a16:creationId xmlns:a16="http://schemas.microsoft.com/office/drawing/2014/main" id="{02437CC8-72E6-7B69-1649-EC14EE8C81DD}"/>
                    </a:ext>
                  </a:extLst>
                </p14:cNvPr>
                <p14:cNvContentPartPr/>
                <p14:nvPr/>
              </p14:nvContentPartPr>
              <p14:xfrm>
                <a:off x="10481345" y="3645748"/>
                <a:ext cx="5040" cy="55800"/>
              </p14:xfrm>
            </p:contentPart>
          </mc:Choice>
          <mc:Fallback xmlns="">
            <p:pic>
              <p:nvPicPr>
                <p:cNvPr id="35" name="Ink 34">
                  <a:extLst>
                    <a:ext uri="{FF2B5EF4-FFF2-40B4-BE49-F238E27FC236}">
                      <a16:creationId xmlns:a16="http://schemas.microsoft.com/office/drawing/2014/main" id="{02437CC8-72E6-7B69-1649-EC14EE8C81DD}"/>
                    </a:ext>
                  </a:extLst>
                </p:cNvPr>
                <p:cNvPicPr/>
                <p:nvPr/>
              </p:nvPicPr>
              <p:blipFill>
                <a:blip r:embed="rId63"/>
                <a:stretch>
                  <a:fillRect/>
                </a:stretch>
              </p:blipFill>
              <p:spPr>
                <a:xfrm>
                  <a:off x="10472345" y="3636748"/>
                  <a:ext cx="2268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Ink 35">
                  <a:extLst>
                    <a:ext uri="{FF2B5EF4-FFF2-40B4-BE49-F238E27FC236}">
                      <a16:creationId xmlns:a16="http://schemas.microsoft.com/office/drawing/2014/main" id="{8F738667-BFDF-22B1-A2B3-3155B160E08A}"/>
                    </a:ext>
                  </a:extLst>
                </p14:cNvPr>
                <p14:cNvContentPartPr/>
                <p14:nvPr/>
              </p14:nvContentPartPr>
              <p14:xfrm>
                <a:off x="10546145" y="3646468"/>
                <a:ext cx="374400" cy="177840"/>
              </p14:xfrm>
            </p:contentPart>
          </mc:Choice>
          <mc:Fallback xmlns="">
            <p:pic>
              <p:nvPicPr>
                <p:cNvPr id="36" name="Ink 35">
                  <a:extLst>
                    <a:ext uri="{FF2B5EF4-FFF2-40B4-BE49-F238E27FC236}">
                      <a16:creationId xmlns:a16="http://schemas.microsoft.com/office/drawing/2014/main" id="{8F738667-BFDF-22B1-A2B3-3155B160E08A}"/>
                    </a:ext>
                  </a:extLst>
                </p:cNvPr>
                <p:cNvPicPr/>
                <p:nvPr/>
              </p:nvPicPr>
              <p:blipFill>
                <a:blip r:embed="rId65"/>
                <a:stretch>
                  <a:fillRect/>
                </a:stretch>
              </p:blipFill>
              <p:spPr>
                <a:xfrm>
                  <a:off x="10537505" y="3637468"/>
                  <a:ext cx="39204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Ink 36">
                  <a:extLst>
                    <a:ext uri="{FF2B5EF4-FFF2-40B4-BE49-F238E27FC236}">
                      <a16:creationId xmlns:a16="http://schemas.microsoft.com/office/drawing/2014/main" id="{4CC66B5C-7C21-8713-753B-EDCAA0233CC5}"/>
                    </a:ext>
                  </a:extLst>
                </p14:cNvPr>
                <p14:cNvContentPartPr/>
                <p14:nvPr/>
              </p14:nvContentPartPr>
              <p14:xfrm>
                <a:off x="10993985" y="3586708"/>
                <a:ext cx="94680" cy="118080"/>
              </p14:xfrm>
            </p:contentPart>
          </mc:Choice>
          <mc:Fallback xmlns="">
            <p:pic>
              <p:nvPicPr>
                <p:cNvPr id="37" name="Ink 36">
                  <a:extLst>
                    <a:ext uri="{FF2B5EF4-FFF2-40B4-BE49-F238E27FC236}">
                      <a16:creationId xmlns:a16="http://schemas.microsoft.com/office/drawing/2014/main" id="{4CC66B5C-7C21-8713-753B-EDCAA0233CC5}"/>
                    </a:ext>
                  </a:extLst>
                </p:cNvPr>
                <p:cNvPicPr/>
                <p:nvPr/>
              </p:nvPicPr>
              <p:blipFill>
                <a:blip r:embed="rId67"/>
                <a:stretch>
                  <a:fillRect/>
                </a:stretch>
              </p:blipFill>
              <p:spPr>
                <a:xfrm>
                  <a:off x="10985345" y="3578068"/>
                  <a:ext cx="1123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8" name="Ink 37">
                  <a:extLst>
                    <a:ext uri="{FF2B5EF4-FFF2-40B4-BE49-F238E27FC236}">
                      <a16:creationId xmlns:a16="http://schemas.microsoft.com/office/drawing/2014/main" id="{6F11ADD7-020A-832E-ED77-F598654E910B}"/>
                    </a:ext>
                  </a:extLst>
                </p14:cNvPr>
                <p14:cNvContentPartPr/>
                <p14:nvPr/>
              </p14:nvContentPartPr>
              <p14:xfrm>
                <a:off x="10939265" y="3591388"/>
                <a:ext cx="37800" cy="140400"/>
              </p14:xfrm>
            </p:contentPart>
          </mc:Choice>
          <mc:Fallback xmlns="">
            <p:pic>
              <p:nvPicPr>
                <p:cNvPr id="38" name="Ink 37">
                  <a:extLst>
                    <a:ext uri="{FF2B5EF4-FFF2-40B4-BE49-F238E27FC236}">
                      <a16:creationId xmlns:a16="http://schemas.microsoft.com/office/drawing/2014/main" id="{6F11ADD7-020A-832E-ED77-F598654E910B}"/>
                    </a:ext>
                  </a:extLst>
                </p:cNvPr>
                <p:cNvPicPr/>
                <p:nvPr/>
              </p:nvPicPr>
              <p:blipFill>
                <a:blip r:embed="rId69"/>
                <a:stretch>
                  <a:fillRect/>
                </a:stretch>
              </p:blipFill>
              <p:spPr>
                <a:xfrm>
                  <a:off x="10930625" y="3582748"/>
                  <a:ext cx="554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 name="Ink 38">
                  <a:extLst>
                    <a:ext uri="{FF2B5EF4-FFF2-40B4-BE49-F238E27FC236}">
                      <a16:creationId xmlns:a16="http://schemas.microsoft.com/office/drawing/2014/main" id="{FC68F82D-A4D8-D81A-C0EA-EEA74946EBAE}"/>
                    </a:ext>
                  </a:extLst>
                </p14:cNvPr>
                <p14:cNvContentPartPr/>
                <p14:nvPr/>
              </p14:nvContentPartPr>
              <p14:xfrm>
                <a:off x="11085065" y="3430828"/>
                <a:ext cx="579240" cy="204840"/>
              </p14:xfrm>
            </p:contentPart>
          </mc:Choice>
          <mc:Fallback xmlns="">
            <p:pic>
              <p:nvPicPr>
                <p:cNvPr id="39" name="Ink 38">
                  <a:extLst>
                    <a:ext uri="{FF2B5EF4-FFF2-40B4-BE49-F238E27FC236}">
                      <a16:creationId xmlns:a16="http://schemas.microsoft.com/office/drawing/2014/main" id="{FC68F82D-A4D8-D81A-C0EA-EEA74946EBAE}"/>
                    </a:ext>
                  </a:extLst>
                </p:cNvPr>
                <p:cNvPicPr/>
                <p:nvPr/>
              </p:nvPicPr>
              <p:blipFill>
                <a:blip r:embed="rId71"/>
                <a:stretch>
                  <a:fillRect/>
                </a:stretch>
              </p:blipFill>
              <p:spPr>
                <a:xfrm>
                  <a:off x="11076065" y="3422188"/>
                  <a:ext cx="5968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0" name="Ink 39">
                  <a:extLst>
                    <a:ext uri="{FF2B5EF4-FFF2-40B4-BE49-F238E27FC236}">
                      <a16:creationId xmlns:a16="http://schemas.microsoft.com/office/drawing/2014/main" id="{5FBA50A3-D093-6418-079C-786468BE7A46}"/>
                    </a:ext>
                  </a:extLst>
                </p14:cNvPr>
                <p14:cNvContentPartPr/>
                <p14:nvPr/>
              </p14:nvContentPartPr>
              <p14:xfrm>
                <a:off x="11714345" y="3390508"/>
                <a:ext cx="126360" cy="120960"/>
              </p14:xfrm>
            </p:contentPart>
          </mc:Choice>
          <mc:Fallback xmlns="">
            <p:pic>
              <p:nvPicPr>
                <p:cNvPr id="40" name="Ink 39">
                  <a:extLst>
                    <a:ext uri="{FF2B5EF4-FFF2-40B4-BE49-F238E27FC236}">
                      <a16:creationId xmlns:a16="http://schemas.microsoft.com/office/drawing/2014/main" id="{5FBA50A3-D093-6418-079C-786468BE7A46}"/>
                    </a:ext>
                  </a:extLst>
                </p:cNvPr>
                <p:cNvPicPr/>
                <p:nvPr/>
              </p:nvPicPr>
              <p:blipFill>
                <a:blip r:embed="rId73"/>
                <a:stretch>
                  <a:fillRect/>
                </a:stretch>
              </p:blipFill>
              <p:spPr>
                <a:xfrm>
                  <a:off x="11705705" y="3381868"/>
                  <a:ext cx="1440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1" name="Ink 40">
                  <a:extLst>
                    <a:ext uri="{FF2B5EF4-FFF2-40B4-BE49-F238E27FC236}">
                      <a16:creationId xmlns:a16="http://schemas.microsoft.com/office/drawing/2014/main" id="{02DE11DA-B82C-5242-5441-2883F6B42803}"/>
                    </a:ext>
                  </a:extLst>
                </p14:cNvPr>
                <p14:cNvContentPartPr/>
                <p14:nvPr/>
              </p14:nvContentPartPr>
              <p14:xfrm>
                <a:off x="11925305" y="3408148"/>
                <a:ext cx="144000" cy="75600"/>
              </p14:xfrm>
            </p:contentPart>
          </mc:Choice>
          <mc:Fallback xmlns="">
            <p:pic>
              <p:nvPicPr>
                <p:cNvPr id="41" name="Ink 40">
                  <a:extLst>
                    <a:ext uri="{FF2B5EF4-FFF2-40B4-BE49-F238E27FC236}">
                      <a16:creationId xmlns:a16="http://schemas.microsoft.com/office/drawing/2014/main" id="{02DE11DA-B82C-5242-5441-2883F6B42803}"/>
                    </a:ext>
                  </a:extLst>
                </p:cNvPr>
                <p:cNvPicPr/>
                <p:nvPr/>
              </p:nvPicPr>
              <p:blipFill>
                <a:blip r:embed="rId75"/>
                <a:stretch>
                  <a:fillRect/>
                </a:stretch>
              </p:blipFill>
              <p:spPr>
                <a:xfrm>
                  <a:off x="11916665" y="3399508"/>
                  <a:ext cx="1616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2" name="Ink 41">
                  <a:extLst>
                    <a:ext uri="{FF2B5EF4-FFF2-40B4-BE49-F238E27FC236}">
                      <a16:creationId xmlns:a16="http://schemas.microsoft.com/office/drawing/2014/main" id="{4AF35BC9-0CE4-DE67-80EE-456A5D4AA3D1}"/>
                    </a:ext>
                  </a:extLst>
                </p14:cNvPr>
                <p14:cNvContentPartPr/>
                <p14:nvPr/>
              </p14:nvContentPartPr>
              <p14:xfrm>
                <a:off x="10256345" y="3715948"/>
                <a:ext cx="1660320" cy="403200"/>
              </p14:xfrm>
            </p:contentPart>
          </mc:Choice>
          <mc:Fallback xmlns="">
            <p:pic>
              <p:nvPicPr>
                <p:cNvPr id="42" name="Ink 41">
                  <a:extLst>
                    <a:ext uri="{FF2B5EF4-FFF2-40B4-BE49-F238E27FC236}">
                      <a16:creationId xmlns:a16="http://schemas.microsoft.com/office/drawing/2014/main" id="{4AF35BC9-0CE4-DE67-80EE-456A5D4AA3D1}"/>
                    </a:ext>
                  </a:extLst>
                </p:cNvPr>
                <p:cNvPicPr/>
                <p:nvPr/>
              </p:nvPicPr>
              <p:blipFill>
                <a:blip r:embed="rId77"/>
                <a:stretch>
                  <a:fillRect/>
                </a:stretch>
              </p:blipFill>
              <p:spPr>
                <a:xfrm>
                  <a:off x="10247345" y="3707308"/>
                  <a:ext cx="167796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3" name="Ink 42">
                  <a:extLst>
                    <a:ext uri="{FF2B5EF4-FFF2-40B4-BE49-F238E27FC236}">
                      <a16:creationId xmlns:a16="http://schemas.microsoft.com/office/drawing/2014/main" id="{56606039-5C29-FDFE-6896-190B25A502F6}"/>
                    </a:ext>
                  </a:extLst>
                </p14:cNvPr>
                <p14:cNvContentPartPr/>
                <p14:nvPr/>
              </p14:nvContentPartPr>
              <p14:xfrm>
                <a:off x="11913425" y="3773188"/>
                <a:ext cx="19440" cy="6120"/>
              </p14:xfrm>
            </p:contentPart>
          </mc:Choice>
          <mc:Fallback xmlns="">
            <p:pic>
              <p:nvPicPr>
                <p:cNvPr id="43" name="Ink 42">
                  <a:extLst>
                    <a:ext uri="{FF2B5EF4-FFF2-40B4-BE49-F238E27FC236}">
                      <a16:creationId xmlns:a16="http://schemas.microsoft.com/office/drawing/2014/main" id="{56606039-5C29-FDFE-6896-190B25A502F6}"/>
                    </a:ext>
                  </a:extLst>
                </p:cNvPr>
                <p:cNvPicPr/>
                <p:nvPr/>
              </p:nvPicPr>
              <p:blipFill>
                <a:blip r:embed="rId79"/>
                <a:stretch>
                  <a:fillRect/>
                </a:stretch>
              </p:blipFill>
              <p:spPr>
                <a:xfrm>
                  <a:off x="11904425" y="3764548"/>
                  <a:ext cx="37080" cy="23760"/>
                </a:xfrm>
                <a:prstGeom prst="rect">
                  <a:avLst/>
                </a:prstGeom>
              </p:spPr>
            </p:pic>
          </mc:Fallback>
        </mc:AlternateContent>
      </p:grpSp>
    </p:spTree>
    <p:extLst>
      <p:ext uri="{BB962C8B-B14F-4D97-AF65-F5344CB8AC3E}">
        <p14:creationId xmlns:p14="http://schemas.microsoft.com/office/powerpoint/2010/main" val="15744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556984" y="3306114"/>
            <a:ext cx="5701924" cy="2988836"/>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All the incoming requests are intercepted by the </a:t>
            </a:r>
            <a:r>
              <a:rPr lang="en-US" sz="1600" dirty="0" err="1"/>
              <a:t>DispatcherServlet</a:t>
            </a:r>
            <a:r>
              <a:rPr lang="en-US" sz="1600" dirty="0"/>
              <a:t> that works as the front controller.</a:t>
            </a:r>
          </a:p>
          <a:p>
            <a:pPr marL="360000" lvl="0" indent="-360000">
              <a:spcBef>
                <a:spcPts val="2400"/>
              </a:spcBef>
              <a:buSzPts val="2400"/>
            </a:pPr>
            <a:r>
              <a:rPr lang="en-US" sz="1600" dirty="0"/>
              <a:t>The </a:t>
            </a:r>
            <a:r>
              <a:rPr lang="en-US" sz="1600" dirty="0" err="1"/>
              <a:t>DispatcherServlet</a:t>
            </a:r>
            <a:r>
              <a:rPr lang="en-US" sz="1600" dirty="0"/>
              <a:t> then gets an entry of handler mapping from the XML file and forwards the request to the controller.</a:t>
            </a:r>
            <a:endParaRPr sz="1600" dirty="0"/>
          </a:p>
          <a:p>
            <a:pPr marL="360000" lvl="0" indent="-360000">
              <a:spcBef>
                <a:spcPts val="2400"/>
              </a:spcBef>
              <a:buSzPts val="2400"/>
            </a:pPr>
            <a:r>
              <a:rPr lang="en-US" sz="1600" dirty="0"/>
              <a:t>The object of </a:t>
            </a:r>
            <a:r>
              <a:rPr lang="en-US" sz="1600" dirty="0" err="1"/>
              <a:t>ModelAndView</a:t>
            </a:r>
            <a:r>
              <a:rPr lang="en-US" sz="1600" dirty="0"/>
              <a:t> is returned by the controller.</a:t>
            </a:r>
            <a:endParaRPr sz="1600" dirty="0"/>
          </a:p>
          <a:p>
            <a:pPr marL="360000" lvl="0" indent="-360000">
              <a:spcBef>
                <a:spcPts val="2400"/>
              </a:spcBef>
              <a:spcAft>
                <a:spcPts val="1200"/>
              </a:spcAft>
              <a:buSzPts val="2400"/>
            </a:pPr>
            <a:r>
              <a:rPr lang="en-US" sz="1600" dirty="0">
                <a:latin typeface="Calibri"/>
                <a:ea typeface="Calibri"/>
                <a:cs typeface="Calibri"/>
                <a:sym typeface="Calibri"/>
              </a:rPr>
              <a:t>The </a:t>
            </a:r>
            <a:r>
              <a:rPr lang="en-US" sz="1600" dirty="0" err="1">
                <a:latin typeface="Calibri"/>
                <a:ea typeface="Calibri"/>
                <a:cs typeface="Calibri"/>
                <a:sym typeface="Calibri"/>
              </a:rPr>
              <a:t>DispatcherServlet</a:t>
            </a:r>
            <a:r>
              <a:rPr lang="en-US" sz="1600" dirty="0">
                <a:latin typeface="Calibri"/>
                <a:ea typeface="Calibri"/>
                <a:cs typeface="Calibri"/>
                <a:sym typeface="Calibri"/>
              </a:rPr>
              <a:t> checks the entry of the view resolver in the XML file and invokes the appropriate view component.</a:t>
            </a: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Working Process of MVC Architecture and View Layer</a:t>
            </a:r>
            <a:endParaRPr sz="3200" b="1" dirty="0">
              <a:latin typeface="Calibri"/>
              <a:ea typeface="Calibri"/>
              <a:cs typeface="Calibri"/>
              <a:sym typeface="Calibri"/>
            </a:endParaRPr>
          </a:p>
        </p:txBody>
      </p:sp>
      <p:pic>
        <p:nvPicPr>
          <p:cNvPr id="4" name="Picture 3">
            <a:extLst>
              <a:ext uri="{FF2B5EF4-FFF2-40B4-BE49-F238E27FC236}">
                <a16:creationId xmlns:a16="http://schemas.microsoft.com/office/drawing/2014/main" id="{5551394D-758C-4299-BAB6-381216049C81}"/>
              </a:ext>
            </a:extLst>
          </p:cNvPr>
          <p:cNvPicPr>
            <a:picLocks noChangeAspect="1"/>
          </p:cNvPicPr>
          <p:nvPr/>
        </p:nvPicPr>
        <p:blipFill>
          <a:blip r:embed="rId3"/>
          <a:stretch>
            <a:fillRect/>
          </a:stretch>
        </p:blipFill>
        <p:spPr>
          <a:xfrm>
            <a:off x="4052596" y="1471482"/>
            <a:ext cx="1467706" cy="1834632"/>
          </a:xfrm>
          <a:prstGeom prst="rect">
            <a:avLst/>
          </a:prstGeom>
        </p:spPr>
      </p:pic>
      <p:pic>
        <p:nvPicPr>
          <p:cNvPr id="6" name="Picture 5">
            <a:extLst>
              <a:ext uri="{FF2B5EF4-FFF2-40B4-BE49-F238E27FC236}">
                <a16:creationId xmlns:a16="http://schemas.microsoft.com/office/drawing/2014/main" id="{B147F534-43A7-4F59-8942-D906BB1D7B31}"/>
              </a:ext>
            </a:extLst>
          </p:cNvPr>
          <p:cNvPicPr>
            <a:picLocks noChangeAspect="1"/>
          </p:cNvPicPr>
          <p:nvPr/>
        </p:nvPicPr>
        <p:blipFill>
          <a:blip r:embed="rId4"/>
          <a:stretch>
            <a:fillRect/>
          </a:stretch>
        </p:blipFill>
        <p:spPr>
          <a:xfrm>
            <a:off x="6258908" y="1335600"/>
            <a:ext cx="5032088" cy="2697168"/>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45AA27B-D4B0-EEC8-7A15-57BFAD7E592F}"/>
                  </a:ext>
                </a:extLst>
              </p14:cNvPr>
              <p14:cNvContentPartPr/>
              <p14:nvPr/>
            </p14:nvContentPartPr>
            <p14:xfrm>
              <a:off x="6722640" y="1869120"/>
              <a:ext cx="4765680" cy="2170800"/>
            </p14:xfrm>
          </p:contentPart>
        </mc:Choice>
        <mc:Fallback xmlns="">
          <p:pic>
            <p:nvPicPr>
              <p:cNvPr id="2" name="Ink 1">
                <a:extLst>
                  <a:ext uri="{FF2B5EF4-FFF2-40B4-BE49-F238E27FC236}">
                    <a16:creationId xmlns:a16="http://schemas.microsoft.com/office/drawing/2014/main" id="{545AA27B-D4B0-EEC8-7A15-57BFAD7E592F}"/>
                  </a:ext>
                </a:extLst>
              </p:cNvPr>
              <p:cNvPicPr/>
              <p:nvPr/>
            </p:nvPicPr>
            <p:blipFill>
              <a:blip r:embed="rId6"/>
              <a:stretch>
                <a:fillRect/>
              </a:stretch>
            </p:blipFill>
            <p:spPr>
              <a:xfrm>
                <a:off x="6713280" y="1859760"/>
                <a:ext cx="4784400" cy="2189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5830D1FA-0475-86E4-F8CF-D38DEABF8053}"/>
                  </a:ext>
                </a:extLst>
              </p14:cNvPr>
              <p14:cNvContentPartPr/>
              <p14:nvPr/>
            </p14:nvContentPartPr>
            <p14:xfrm>
              <a:off x="7445160" y="2633400"/>
              <a:ext cx="3517920" cy="1360440"/>
            </p14:xfrm>
          </p:contentPart>
        </mc:Choice>
        <mc:Fallback>
          <p:pic>
            <p:nvPicPr>
              <p:cNvPr id="3" name="Ink 2">
                <a:extLst>
                  <a:ext uri="{FF2B5EF4-FFF2-40B4-BE49-F238E27FC236}">
                    <a16:creationId xmlns:a16="http://schemas.microsoft.com/office/drawing/2014/main" id="{5830D1FA-0475-86E4-F8CF-D38DEABF8053}"/>
                  </a:ext>
                </a:extLst>
              </p:cNvPr>
              <p:cNvPicPr/>
              <p:nvPr/>
            </p:nvPicPr>
            <p:blipFill>
              <a:blip r:embed="rId8"/>
              <a:stretch>
                <a:fillRect/>
              </a:stretch>
            </p:blipFill>
            <p:spPr>
              <a:xfrm>
                <a:off x="7435800" y="2624040"/>
                <a:ext cx="3536640" cy="1379160"/>
              </a:xfrm>
              <a:prstGeom prst="rect">
                <a:avLst/>
              </a:prstGeom>
            </p:spPr>
          </p:pic>
        </mc:Fallback>
      </mc:AlternateContent>
    </p:spTree>
    <p:extLst>
      <p:ext uri="{BB962C8B-B14F-4D97-AF65-F5344CB8AC3E}">
        <p14:creationId xmlns:p14="http://schemas.microsoft.com/office/powerpoint/2010/main" val="381544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B989A-A768-6D18-1C66-EEDA186D3042}"/>
              </a:ext>
            </a:extLst>
          </p:cNvPr>
          <p:cNvSpPr>
            <a:spLocks noGrp="1"/>
          </p:cNvSpPr>
          <p:nvPr>
            <p:ph type="body" idx="1"/>
          </p:nvPr>
        </p:nvSpPr>
        <p:spPr>
          <a:xfrm>
            <a:off x="622300" y="1160003"/>
            <a:ext cx="10947400" cy="3789055"/>
          </a:xfrm>
        </p:spPr>
        <p:txBody>
          <a:bodyPr/>
          <a:lstStyle/>
          <a:p>
            <a:r>
              <a:rPr lang="en-US" sz="2800" b="1" u="sng" dirty="0"/>
              <a:t>Front Controller </a:t>
            </a:r>
            <a:r>
              <a:rPr lang="en-US" sz="2800" dirty="0"/>
              <a:t>: Known as Dispatcher Servlet , part of spring framework</a:t>
            </a:r>
          </a:p>
          <a:p>
            <a:r>
              <a:rPr lang="en-US" sz="2800" b="1" u="sng" dirty="0"/>
              <a:t>Controller </a:t>
            </a:r>
            <a:r>
              <a:rPr lang="en-US" sz="2800" dirty="0"/>
              <a:t>: Handles the request, sends to appropriate view page , place data in model.</a:t>
            </a:r>
          </a:p>
          <a:p>
            <a:r>
              <a:rPr lang="en-US" sz="2800" b="1" u="sng" dirty="0"/>
              <a:t>View Template </a:t>
            </a:r>
            <a:r>
              <a:rPr lang="en-US" sz="2800" dirty="0"/>
              <a:t>: Displays Data, spring supports many view template like JSP+JSTL , </a:t>
            </a:r>
            <a:r>
              <a:rPr lang="en-US" sz="2800" dirty="0" err="1"/>
              <a:t>Thymeleaf</a:t>
            </a:r>
            <a:r>
              <a:rPr lang="en-US" sz="2800" dirty="0"/>
              <a:t>, Groovy, Velocity, </a:t>
            </a:r>
            <a:r>
              <a:rPr lang="en-US" sz="2800" dirty="0" err="1"/>
              <a:t>Freemaker</a:t>
            </a:r>
            <a:endParaRPr lang="en-US" sz="2800" dirty="0"/>
          </a:p>
          <a:p>
            <a:r>
              <a:rPr lang="en-US" sz="2800" b="1" u="sng" dirty="0"/>
              <a:t>Model </a:t>
            </a:r>
            <a:r>
              <a:rPr lang="en-US" sz="2800" dirty="0"/>
              <a:t>: Contains  data , store /retrieve data via backend systems. Data can be any java object / collection.</a:t>
            </a:r>
            <a:endParaRPr lang="en-US" dirty="0"/>
          </a:p>
        </p:txBody>
      </p:sp>
      <p:sp>
        <p:nvSpPr>
          <p:cNvPr id="3" name="Title 2">
            <a:extLst>
              <a:ext uri="{FF2B5EF4-FFF2-40B4-BE49-F238E27FC236}">
                <a16:creationId xmlns:a16="http://schemas.microsoft.com/office/drawing/2014/main" id="{DE8F200E-22E2-8567-82A7-9000DD480D74}"/>
              </a:ext>
            </a:extLst>
          </p:cNvPr>
          <p:cNvSpPr>
            <a:spLocks noGrp="1"/>
          </p:cNvSpPr>
          <p:nvPr>
            <p:ph type="title"/>
          </p:nvPr>
        </p:nvSpPr>
        <p:spPr/>
        <p:txBody>
          <a:bodyPr/>
          <a:lstStyle/>
          <a:p>
            <a:r>
              <a:rPr lang="en-US" dirty="0"/>
              <a:t>Spring MVC Components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F476E1A-D5F4-19E4-5E70-936A6419D758}"/>
                  </a:ext>
                </a:extLst>
              </p14:cNvPr>
              <p14:cNvContentPartPr/>
              <p14:nvPr/>
            </p14:nvContentPartPr>
            <p14:xfrm>
              <a:off x="91440" y="1669680"/>
              <a:ext cx="11237040" cy="3283920"/>
            </p14:xfrm>
          </p:contentPart>
        </mc:Choice>
        <mc:Fallback xmlns="">
          <p:pic>
            <p:nvPicPr>
              <p:cNvPr id="4" name="Ink 3">
                <a:extLst>
                  <a:ext uri="{FF2B5EF4-FFF2-40B4-BE49-F238E27FC236}">
                    <a16:creationId xmlns:a16="http://schemas.microsoft.com/office/drawing/2014/main" id="{BF476E1A-D5F4-19E4-5E70-936A6419D758}"/>
                  </a:ext>
                </a:extLst>
              </p:cNvPr>
              <p:cNvPicPr/>
              <p:nvPr/>
            </p:nvPicPr>
            <p:blipFill>
              <a:blip r:embed="rId3"/>
              <a:stretch>
                <a:fillRect/>
              </a:stretch>
            </p:blipFill>
            <p:spPr>
              <a:xfrm>
                <a:off x="82080" y="1660320"/>
                <a:ext cx="11255760" cy="3302640"/>
              </a:xfrm>
              <a:prstGeom prst="rect">
                <a:avLst/>
              </a:prstGeom>
            </p:spPr>
          </p:pic>
        </mc:Fallback>
      </mc:AlternateContent>
    </p:spTree>
    <p:extLst>
      <p:ext uri="{BB962C8B-B14F-4D97-AF65-F5344CB8AC3E}">
        <p14:creationId xmlns:p14="http://schemas.microsoft.com/office/powerpoint/2010/main" val="408936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Different Types of View Layers</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lvl="0">
              <a:buSzPts val="1400"/>
            </a:pPr>
            <a:endParaRPr lang="en-US" sz="2000" dirty="0">
              <a:latin typeface="Calibri" panose="020F0502020204030204" pitchFamily="34" charset="0"/>
              <a:cs typeface="Calibri" panose="020F0502020204030204" pitchFamily="34" charset="0"/>
            </a:endParaRPr>
          </a:p>
          <a:p>
            <a:pPr lvl="0">
              <a:buSzPts val="1400"/>
            </a:pPr>
            <a:r>
              <a:rPr lang="en-US" sz="2000" dirty="0">
                <a:latin typeface="Calibri" panose="020F0502020204030204" pitchFamily="34" charset="0"/>
                <a:cs typeface="Calibri" panose="020F0502020204030204" pitchFamily="34" charset="0"/>
              </a:rPr>
              <a:t>There are different types of View Layers in Spring Boot for MVC Model. They are:</a:t>
            </a:r>
          </a:p>
          <a:p>
            <a:pPr lvl="0">
              <a:buSzPts val="1400"/>
            </a:pPr>
            <a:endParaRPr lang="en-US" sz="2000" dirty="0">
              <a:latin typeface="Calibri" panose="020F0502020204030204" pitchFamily="34" charset="0"/>
              <a:cs typeface="Calibri" panose="020F0502020204030204" pitchFamily="34" charset="0"/>
            </a:endParaRP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JSP and JSTL</a:t>
            </a: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HTML-5</a:t>
            </a: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Velocity and Free Marker</a:t>
            </a: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React JS</a:t>
            </a: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Angular</a:t>
            </a:r>
          </a:p>
          <a:p>
            <a:pPr marL="342900" lvl="0" indent="-342900">
              <a:buSzPts val="1400"/>
              <a:buFont typeface="Arial" panose="020B0604020202020204" pitchFamily="34" charset="0"/>
              <a:buChar char="•"/>
            </a:pPr>
            <a:r>
              <a:rPr lang="en-US" sz="2000" dirty="0">
                <a:latin typeface="Calibri" panose="020F0502020204030204" pitchFamily="34" charset="0"/>
                <a:cs typeface="Calibri" panose="020F0502020204030204" pitchFamily="34" charset="0"/>
              </a:rPr>
              <a:t>Thyme Leaf</a:t>
            </a:r>
          </a:p>
          <a:p>
            <a:pPr lvl="0">
              <a:buSzPts val="1400"/>
            </a:pPr>
            <a:endParaRPr lang="en-US" sz="2000" dirty="0">
              <a:latin typeface="Calibri" panose="020F0502020204030204" pitchFamily="34" charset="0"/>
              <a:cs typeface="Calibri" panose="020F0502020204030204" pitchFamily="34" charset="0"/>
            </a:endParaRPr>
          </a:p>
          <a:p>
            <a:pPr lvl="0">
              <a:buSzPts val="1400"/>
            </a:pPr>
            <a:endParaRPr lang="en-US" sz="2000" dirty="0">
              <a:latin typeface="Calibri" panose="020F0502020204030204" pitchFamily="34" charset="0"/>
              <a:cs typeface="Calibri" panose="020F0502020204030204" pitchFamily="34" charset="0"/>
            </a:endParaRPr>
          </a:p>
          <a:p>
            <a:pPr lvl="0">
              <a:buSzPts val="1400"/>
            </a:pPr>
            <a:endParaRPr lang="en-US" sz="2000" dirty="0">
              <a:latin typeface="Calibri" panose="020F0502020204030204" pitchFamily="34" charset="0"/>
              <a:cs typeface="Calibri" panose="020F0502020204030204" pitchFamily="34" charset="0"/>
            </a:endParaRP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DO NOT WRITE ANYTHING</a:t>
            </a:r>
            <a:endParaRPr dirty="0"/>
          </a:p>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HERE. LEAVE THIS SPACE FOR</a:t>
            </a:r>
            <a:endParaRPr dirty="0"/>
          </a:p>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 WEBCAM</a:t>
            </a:r>
            <a:endParaRPr dirty="0"/>
          </a:p>
        </p:txBody>
      </p:sp>
      <p:pic>
        <p:nvPicPr>
          <p:cNvPr id="4" name="Picture 3">
            <a:extLst>
              <a:ext uri="{FF2B5EF4-FFF2-40B4-BE49-F238E27FC236}">
                <a16:creationId xmlns:a16="http://schemas.microsoft.com/office/drawing/2014/main" id="{B353F9EF-1A5F-4524-B939-4844A23A6C5C}"/>
              </a:ext>
            </a:extLst>
          </p:cNvPr>
          <p:cNvPicPr>
            <a:picLocks noChangeAspect="1"/>
          </p:cNvPicPr>
          <p:nvPr/>
        </p:nvPicPr>
        <p:blipFill>
          <a:blip r:embed="rId3"/>
          <a:stretch>
            <a:fillRect/>
          </a:stretch>
        </p:blipFill>
        <p:spPr>
          <a:xfrm>
            <a:off x="6543454" y="3429000"/>
            <a:ext cx="3813526" cy="1930900"/>
          </a:xfrm>
          <a:prstGeom prst="rect">
            <a:avLst/>
          </a:prstGeom>
        </p:spPr>
      </p:pic>
      <p:pic>
        <p:nvPicPr>
          <p:cNvPr id="2050" name="Picture 2" descr="Your custom development solution with React JS| Ubidreams">
            <a:extLst>
              <a:ext uri="{FF2B5EF4-FFF2-40B4-BE49-F238E27FC236}">
                <a16:creationId xmlns:a16="http://schemas.microsoft.com/office/drawing/2014/main" id="{8D7A5602-786A-404D-A50B-4D996DC07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575" y="4176421"/>
            <a:ext cx="2638425" cy="1733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gular | Google Open Source Projects">
            <a:extLst>
              <a:ext uri="{FF2B5EF4-FFF2-40B4-BE49-F238E27FC236}">
                <a16:creationId xmlns:a16="http://schemas.microsoft.com/office/drawing/2014/main" id="{EDA666E8-3114-4E33-9E8B-E1E698321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3266" y="173294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68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txBox="1"/>
          <p:nvPr/>
        </p:nvSpPr>
        <p:spPr>
          <a:xfrm>
            <a:off x="2096137" y="1885870"/>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Thyme Leaf Introduction</a:t>
            </a:r>
            <a:endParaRPr sz="1400" b="1" i="0" u="none" strike="noStrike" cap="none" dirty="0">
              <a:solidFill>
                <a:schemeClr val="dk1"/>
              </a:solidFill>
              <a:latin typeface="Calibri"/>
              <a:ea typeface="Calibri"/>
              <a:cs typeface="Calibri"/>
              <a:sym typeface="Calibri"/>
            </a:endParaRPr>
          </a:p>
        </p:txBody>
      </p:sp>
      <p:sp>
        <p:nvSpPr>
          <p:cNvPr id="60" name="Google Shape;60;p3"/>
          <p:cNvSpPr txBox="1"/>
          <p:nvPr/>
        </p:nvSpPr>
        <p:spPr>
          <a:xfrm>
            <a:off x="3430339" y="3857294"/>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CB973B2D-D422-424C-90C1-032E0DB0D9E6}"/>
              </a:ext>
            </a:extLst>
          </p:cNvPr>
          <p:cNvPicPr>
            <a:picLocks noChangeAspect="1"/>
          </p:cNvPicPr>
          <p:nvPr/>
        </p:nvPicPr>
        <p:blipFill>
          <a:blip r:embed="rId3"/>
          <a:stretch>
            <a:fillRect/>
          </a:stretch>
        </p:blipFill>
        <p:spPr>
          <a:xfrm>
            <a:off x="4553098" y="3429000"/>
            <a:ext cx="4384286" cy="22431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Introduction to Thyme Leaf</a:t>
            </a:r>
            <a:endParaRPr dirty="0"/>
          </a:p>
        </p:txBody>
      </p:sp>
      <p:sp>
        <p:nvSpPr>
          <p:cNvPr id="89" name="Google Shape;89;p44"/>
          <p:cNvSpPr txBox="1"/>
          <p:nvPr/>
        </p:nvSpPr>
        <p:spPr>
          <a:xfrm>
            <a:off x="797002" y="1546687"/>
            <a:ext cx="10947400" cy="4827575"/>
          </a:xfrm>
          <a:prstGeom prst="rect">
            <a:avLst/>
          </a:prstGeom>
          <a:noFill/>
          <a:ln>
            <a:noFill/>
          </a:ln>
        </p:spPr>
        <p:txBody>
          <a:bodyPr spcFirstLastPara="1" wrap="square" lIns="16925" tIns="16925" rIns="16925" bIns="16925" anchor="t" anchorCtr="0">
            <a:noAutofit/>
          </a:bodyPr>
          <a:lstStyle/>
          <a:p>
            <a:pPr lvl="0">
              <a:buSzPts val="1400"/>
            </a:pPr>
            <a:endParaRPr lang="en-US" sz="2000" dirty="0">
              <a:latin typeface="Calibri" panose="020F0502020204030204" pitchFamily="34" charset="0"/>
              <a:cs typeface="Calibri" panose="020F0502020204030204" pitchFamily="34" charset="0"/>
            </a:endParaRPr>
          </a:p>
          <a:p>
            <a:pPr lvl="0">
              <a:buSzPts val="1400"/>
            </a:pPr>
            <a:r>
              <a:rPr lang="en-US" sz="2000" dirty="0">
                <a:latin typeface="Calibri" panose="020F0502020204030204" pitchFamily="34" charset="0"/>
                <a:cs typeface="Calibri" panose="020F0502020204030204" pitchFamily="34" charset="0"/>
              </a:rPr>
              <a:t>Thyme leaf is a Java template engine. It develops templates for both web and standalone applications. This template engine uses the Natural Templates concept to inject logic into your layout, without compromising your design. With Thyme leaf, you’ll have control over how an application will process the templates that you create.</a:t>
            </a:r>
          </a:p>
          <a:p>
            <a:pPr lvl="0">
              <a:buSzPts val="1400"/>
            </a:pPr>
            <a:endParaRPr lang="en-US" sz="2000" dirty="0">
              <a:latin typeface="Calibri" panose="020F0502020204030204" pitchFamily="34" charset="0"/>
              <a:cs typeface="Calibri" panose="020F0502020204030204" pitchFamily="34" charset="0"/>
            </a:endParaRPr>
          </a:p>
          <a:p>
            <a:pPr lvl="0">
              <a:buSzPts val="1400"/>
            </a:pPr>
            <a:endParaRPr lang="en-US" sz="2000" dirty="0">
              <a:latin typeface="Calibri" panose="020F0502020204030204" pitchFamily="34" charset="0"/>
              <a:cs typeface="Calibri" panose="020F0502020204030204" pitchFamily="34" charset="0"/>
            </a:endParaRPr>
          </a:p>
          <a:p>
            <a:pPr lvl="0">
              <a:buSzPts val="1400"/>
            </a:pPr>
            <a:endParaRPr lang="en-US" sz="2000" dirty="0">
              <a:latin typeface="Calibri" panose="020F0502020204030204" pitchFamily="34" charset="0"/>
              <a:cs typeface="Calibri" panose="020F0502020204030204" pitchFamily="34" charset="0"/>
            </a:endParaRPr>
          </a:p>
        </p:txBody>
      </p:sp>
      <p:sp>
        <p:nvSpPr>
          <p:cNvPr id="90" name="Google Shape;90;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pic>
        <p:nvPicPr>
          <p:cNvPr id="3" name="Picture 2">
            <a:extLst>
              <a:ext uri="{FF2B5EF4-FFF2-40B4-BE49-F238E27FC236}">
                <a16:creationId xmlns:a16="http://schemas.microsoft.com/office/drawing/2014/main" id="{6C357669-C87D-4879-A0FE-9AF18214A1BD}"/>
              </a:ext>
            </a:extLst>
          </p:cNvPr>
          <p:cNvPicPr>
            <a:picLocks noChangeAspect="1"/>
          </p:cNvPicPr>
          <p:nvPr/>
        </p:nvPicPr>
        <p:blipFill>
          <a:blip r:embed="rId3"/>
          <a:stretch>
            <a:fillRect/>
          </a:stretch>
        </p:blipFill>
        <p:spPr>
          <a:xfrm>
            <a:off x="6188257" y="3708202"/>
            <a:ext cx="5206741" cy="2380412"/>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CCFDA52-40DF-A5E2-AEA5-26434D323925}"/>
                  </a:ext>
                </a:extLst>
              </p14:cNvPr>
              <p14:cNvContentPartPr/>
              <p14:nvPr/>
            </p14:nvContentPartPr>
            <p14:xfrm>
              <a:off x="2185200" y="3335760"/>
              <a:ext cx="2668320" cy="2285280"/>
            </p14:xfrm>
          </p:contentPart>
        </mc:Choice>
        <mc:Fallback xmlns="">
          <p:pic>
            <p:nvPicPr>
              <p:cNvPr id="2" name="Ink 1">
                <a:extLst>
                  <a:ext uri="{FF2B5EF4-FFF2-40B4-BE49-F238E27FC236}">
                    <a16:creationId xmlns:a16="http://schemas.microsoft.com/office/drawing/2014/main" id="{BCCFDA52-40DF-A5E2-AEA5-26434D323925}"/>
                  </a:ext>
                </a:extLst>
              </p:cNvPr>
              <p:cNvPicPr/>
              <p:nvPr/>
            </p:nvPicPr>
            <p:blipFill>
              <a:blip r:embed="rId5"/>
              <a:stretch>
                <a:fillRect/>
              </a:stretch>
            </p:blipFill>
            <p:spPr>
              <a:xfrm>
                <a:off x="2175840" y="3326400"/>
                <a:ext cx="2687040" cy="230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828716CB-F1E9-BC7E-B301-64613DA030D9}"/>
                  </a:ext>
                </a:extLst>
              </p14:cNvPr>
              <p14:cNvContentPartPr/>
              <p14:nvPr/>
            </p14:nvContentPartPr>
            <p14:xfrm>
              <a:off x="793800" y="2801520"/>
              <a:ext cx="6056640" cy="1295640"/>
            </p14:xfrm>
          </p:contentPart>
        </mc:Choice>
        <mc:Fallback>
          <p:pic>
            <p:nvPicPr>
              <p:cNvPr id="4" name="Ink 3">
                <a:extLst>
                  <a:ext uri="{FF2B5EF4-FFF2-40B4-BE49-F238E27FC236}">
                    <a16:creationId xmlns:a16="http://schemas.microsoft.com/office/drawing/2014/main" id="{828716CB-F1E9-BC7E-B301-64613DA030D9}"/>
                  </a:ext>
                </a:extLst>
              </p:cNvPr>
              <p:cNvPicPr/>
              <p:nvPr/>
            </p:nvPicPr>
            <p:blipFill>
              <a:blip r:embed="rId7"/>
              <a:stretch>
                <a:fillRect/>
              </a:stretch>
            </p:blipFill>
            <p:spPr>
              <a:xfrm>
                <a:off x="784440" y="2792160"/>
                <a:ext cx="6075360" cy="1314360"/>
              </a:xfrm>
              <a:prstGeom prst="rect">
                <a:avLst/>
              </a:prstGeom>
            </p:spPr>
          </p:pic>
        </mc:Fallback>
      </mc:AlternateContent>
    </p:spTree>
    <p:extLst>
      <p:ext uri="{BB962C8B-B14F-4D97-AF65-F5344CB8AC3E}">
        <p14:creationId xmlns:p14="http://schemas.microsoft.com/office/powerpoint/2010/main" val="38357127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2081</TotalTime>
  <Words>2546</Words>
  <Application>Microsoft Office PowerPoint</Application>
  <PresentationFormat>Widescreen</PresentationFormat>
  <Paragraphs>354</Paragraphs>
  <Slides>48</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Ubuntu Mono</vt:lpstr>
      <vt:lpstr>Candara</vt:lpstr>
      <vt:lpstr>Arial</vt:lpstr>
      <vt:lpstr>Consolas</vt:lpstr>
      <vt:lpstr>Ubuntu</vt:lpstr>
      <vt:lpstr>Calibri</vt:lpstr>
      <vt:lpstr>Corbel</vt:lpstr>
      <vt:lpstr>Office Theme</vt:lpstr>
      <vt:lpstr>PowerPoint Presentation</vt:lpstr>
      <vt:lpstr>Agenda</vt:lpstr>
      <vt:lpstr>Spring MVC Overview    </vt:lpstr>
      <vt:lpstr>MVC Architecture and View Layer (Diagram) </vt:lpstr>
      <vt:lpstr>Working Process of MVC Architecture and View Layer</vt:lpstr>
      <vt:lpstr>Spring MVC Components  </vt:lpstr>
      <vt:lpstr>Different Types of View Layers</vt:lpstr>
      <vt:lpstr>PowerPoint Presentation</vt:lpstr>
      <vt:lpstr>Introduction to Thyme Leaf</vt:lpstr>
      <vt:lpstr>Introduction to Thyme Leaf</vt:lpstr>
      <vt:lpstr>Features of Thyme Leaf</vt:lpstr>
      <vt:lpstr>Thyme Leaf Expressions</vt:lpstr>
      <vt:lpstr>PowerPoint Presentation</vt:lpstr>
      <vt:lpstr>PowerPoint Presentation</vt:lpstr>
      <vt:lpstr>PowerPoint Presentation</vt:lpstr>
      <vt:lpstr>PowerPoint Presentation</vt:lpstr>
      <vt:lpstr>${...} : Variable expressions. </vt:lpstr>
      <vt:lpstr>*{...} : Selection expressions. </vt:lpstr>
      <vt:lpstr>*{...} : Selection expressions. </vt:lpstr>
      <vt:lpstr>#{...} : Message expressions. </vt:lpstr>
      <vt:lpstr>Message not working properly</vt:lpstr>
      <vt:lpstr>#{...} : Message expressions. </vt:lpstr>
      <vt:lpstr>@{...} : Link (URL) expressions.</vt:lpstr>
      <vt:lpstr>Steps to Create Project</vt:lpstr>
      <vt:lpstr>Dependency </vt:lpstr>
      <vt:lpstr>PowerPoint Presentation</vt:lpstr>
      <vt:lpstr>Database Configuration</vt:lpstr>
      <vt:lpstr>5 min break</vt:lpstr>
      <vt:lpstr>PowerPoint Presentation</vt:lpstr>
      <vt:lpstr>Introduction to AOP</vt:lpstr>
      <vt:lpstr>Dominant Frameworks of AOP</vt:lpstr>
      <vt:lpstr>Dominant Frameworks of AOP</vt:lpstr>
      <vt:lpstr>Common Entities of AOP</vt:lpstr>
      <vt:lpstr>Understanding AOP Terminology</vt:lpstr>
      <vt:lpstr>Understanding AOP Terminology</vt:lpstr>
      <vt:lpstr>Common Entities of AOP</vt:lpstr>
      <vt:lpstr>Dependency</vt:lpstr>
      <vt:lpstr>Types of Advices- AOP </vt:lpstr>
      <vt:lpstr>Creating Logging Aspect</vt:lpstr>
      <vt:lpstr>PowerPoint Presentation</vt:lpstr>
      <vt:lpstr>Types of Advices- AOP </vt:lpstr>
      <vt:lpstr>Types of Advices- AOP </vt:lpstr>
      <vt:lpstr>Types of Advices- AOP </vt:lpstr>
      <vt:lpstr>Creating Common PointCut</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rahul dixit</cp:lastModifiedBy>
  <cp:revision>76</cp:revision>
  <dcterms:modified xsi:type="dcterms:W3CDTF">2024-08-19T10:15:49Z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2023-11-16T18:01:46Z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1e98151f-8b85-4f7e-8f8d-43c09e5a1938</vt:lpwstr>
  </property>
  <property fmtid="{D5CDD505-2E9C-101B-9397-08002B2CF9AE}" pid="7" name="MSIP_Label_defa4170-0d19-0005-0004-bc88714345d2_ActionId">
    <vt:lpwstr>aa53311d-8e37-45bc-adcf-183c03ef0108</vt:lpwstr>
  </property>
  <property fmtid="{D5CDD505-2E9C-101B-9397-08002B2CF9AE}" pid="8" name="MSIP_Label_defa4170-0d19-0005-0004-bc88714345d2_ContentBits">
    <vt:lpwstr>0</vt:lpwstr>
  </property>
</Properties>
</file>